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59" r:id="rId8"/>
    <p:sldId id="260" r:id="rId9"/>
    <p:sldId id="263" r:id="rId10"/>
    <p:sldId id="261" r:id="rId11"/>
    <p:sldId id="262" r:id="rId12"/>
    <p:sldId id="264" r:id="rId13"/>
    <p:sldId id="265" r:id="rId14"/>
    <p:sldId id="266" r:id="rId15"/>
    <p:sldId id="267" r:id="rId16"/>
    <p:sldId id="269" r:id="rId17"/>
    <p:sldId id="268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0" autoAdjust="0"/>
    <p:restoredTop sz="90872" autoAdjust="0"/>
  </p:normalViewPr>
  <p:slideViewPr>
    <p:cSldViewPr snapToGrid="0">
      <p:cViewPr varScale="1">
        <p:scale>
          <a:sx n="73" d="100"/>
          <a:sy n="73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Force" userId="69acd579-39e1-42b6-9f16-e9df827ad54f" providerId="ADAL" clId="{AE03043E-428C-458E-BF81-7D53CD561F4F}"/>
    <pc:docChg chg="custSel addSld modSld modMainMaster">
      <pc:chgData name="Cindy Force" userId="69acd579-39e1-42b6-9f16-e9df827ad54f" providerId="ADAL" clId="{AE03043E-428C-458E-BF81-7D53CD561F4F}" dt="2025-07-09T18:44:01.494" v="34"/>
      <pc:docMkLst>
        <pc:docMk/>
      </pc:docMkLst>
      <pc:sldChg chg="addSp modSp new mod">
        <pc:chgData name="Cindy Force" userId="69acd579-39e1-42b6-9f16-e9df827ad54f" providerId="ADAL" clId="{AE03043E-428C-458E-BF81-7D53CD561F4F}" dt="2025-07-09T18:38:07.157" v="18" actId="20577"/>
        <pc:sldMkLst>
          <pc:docMk/>
          <pc:sldMk cId="1283887316" sldId="257"/>
        </pc:sldMkLst>
      </pc:sldChg>
      <pc:sldMasterChg chg="modSldLayout">
        <pc:chgData name="Cindy Force" userId="69acd579-39e1-42b6-9f16-e9df827ad54f" providerId="ADAL" clId="{AE03043E-428C-458E-BF81-7D53CD561F4F}" dt="2025-07-09T18:44:01.494" v="34"/>
        <pc:sldMasterMkLst>
          <pc:docMk/>
          <pc:sldMasterMk cId="3189120673" sldId="2147483648"/>
        </pc:sldMasterMkLst>
        <pc:sldLayoutChg chg="addSp delSp modSp mod">
          <pc:chgData name="Cindy Force" userId="69acd579-39e1-42b6-9f16-e9df827ad54f" providerId="ADAL" clId="{AE03043E-428C-458E-BF81-7D53CD561F4F}" dt="2025-07-09T18:44:01.494" v="34"/>
          <pc:sldLayoutMkLst>
            <pc:docMk/>
            <pc:sldMasterMk cId="3189120673" sldId="2147483648"/>
            <pc:sldLayoutMk cId="1360665305" sldId="2147483649"/>
          </pc:sldLayoutMkLst>
          <pc:picChg chg="add mod">
            <ac:chgData name="Cindy Force" userId="69acd579-39e1-42b6-9f16-e9df827ad54f" providerId="ADAL" clId="{AE03043E-428C-458E-BF81-7D53CD561F4F}" dt="2025-07-09T18:44:01.494" v="34"/>
            <ac:picMkLst>
              <pc:docMk/>
              <pc:sldMasterMk cId="3189120673" sldId="2147483648"/>
              <pc:sldLayoutMk cId="1360665305" sldId="2147483649"/>
              <ac:picMk id="3" creationId="{2BA28A24-552B-5F56-334D-774701D1AC58}"/>
            </ac:picMkLst>
          </pc:picChg>
        </pc:sldLayoutChg>
      </pc:sldMasterChg>
    </pc:docChg>
  </pc:docChgLst>
  <pc:docChgLst>
    <pc:chgData name="Cindy Force" userId="69acd579-39e1-42b6-9f16-e9df827ad54f" providerId="ADAL" clId="{E80A752A-A3B8-4235-995D-4D9953ED253E}"/>
    <pc:docChg chg="undo custSel addSld modSld sldOrd">
      <pc:chgData name="Cindy Force" userId="69acd579-39e1-42b6-9f16-e9df827ad54f" providerId="ADAL" clId="{E80A752A-A3B8-4235-995D-4D9953ED253E}" dt="2025-07-18T17:44:05.551" v="561" actId="20577"/>
      <pc:docMkLst>
        <pc:docMk/>
      </pc:docMkLst>
      <pc:sldChg chg="addSp delSp modSp mod">
        <pc:chgData name="Cindy Force" userId="69acd579-39e1-42b6-9f16-e9df827ad54f" providerId="ADAL" clId="{E80A752A-A3B8-4235-995D-4D9953ED253E}" dt="2025-07-17T21:19:52.722" v="522" actId="2711"/>
        <pc:sldMkLst>
          <pc:docMk/>
          <pc:sldMk cId="1320158367" sldId="256"/>
        </pc:sldMkLst>
        <pc:spChg chg="add del mod">
          <ac:chgData name="Cindy Force" userId="69acd579-39e1-42b6-9f16-e9df827ad54f" providerId="ADAL" clId="{E80A752A-A3B8-4235-995D-4D9953ED253E}" dt="2025-07-17T15:38:36.540" v="1" actId="478"/>
          <ac:spMkLst>
            <pc:docMk/>
            <pc:sldMk cId="1320158367" sldId="256"/>
            <ac:spMk id="2" creationId="{1783459F-56FA-F253-3A03-FF9FC830AF9A}"/>
          </ac:spMkLst>
        </pc:spChg>
        <pc:spChg chg="add mod">
          <ac:chgData name="Cindy Force" userId="69acd579-39e1-42b6-9f16-e9df827ad54f" providerId="ADAL" clId="{E80A752A-A3B8-4235-995D-4D9953ED253E}" dt="2025-07-17T21:19:52.722" v="522" actId="2711"/>
          <ac:spMkLst>
            <pc:docMk/>
            <pc:sldMk cId="1320158367" sldId="256"/>
            <ac:spMk id="3" creationId="{6219DDE9-2FDD-91EB-091C-FA3B2389CEF6}"/>
          </ac:spMkLst>
        </pc:spChg>
        <pc:spChg chg="add mod">
          <ac:chgData name="Cindy Force" userId="69acd579-39e1-42b6-9f16-e9df827ad54f" providerId="ADAL" clId="{E80A752A-A3B8-4235-995D-4D9953ED253E}" dt="2025-07-17T15:42:18.816" v="11"/>
          <ac:spMkLst>
            <pc:docMk/>
            <pc:sldMk cId="1320158367" sldId="256"/>
            <ac:spMk id="4" creationId="{BC7A5B66-20B4-3E74-AC4B-087EBFC0EA17}"/>
          </ac:spMkLst>
        </pc:spChg>
        <pc:spChg chg="add mod">
          <ac:chgData name="Cindy Force" userId="69acd579-39e1-42b6-9f16-e9df827ad54f" providerId="ADAL" clId="{E80A752A-A3B8-4235-995D-4D9953ED253E}" dt="2025-07-17T15:42:50.424" v="13"/>
          <ac:spMkLst>
            <pc:docMk/>
            <pc:sldMk cId="1320158367" sldId="256"/>
            <ac:spMk id="5" creationId="{5BECDA28-0217-4EA2-F523-5D712903C2D9}"/>
          </ac:spMkLst>
        </pc:spChg>
        <pc:spChg chg="add mod">
          <ac:chgData name="Cindy Force" userId="69acd579-39e1-42b6-9f16-e9df827ad54f" providerId="ADAL" clId="{E80A752A-A3B8-4235-995D-4D9953ED253E}" dt="2025-07-17T15:43:19.220" v="15"/>
          <ac:spMkLst>
            <pc:docMk/>
            <pc:sldMk cId="1320158367" sldId="256"/>
            <ac:spMk id="6" creationId="{4CFA207D-1BC0-8661-B1D8-14F4A7196CA0}"/>
          </ac:spMkLst>
        </pc:spChg>
        <pc:spChg chg="add mod">
          <ac:chgData name="Cindy Force" userId="69acd579-39e1-42b6-9f16-e9df827ad54f" providerId="ADAL" clId="{E80A752A-A3B8-4235-995D-4D9953ED253E}" dt="2025-07-17T15:49:37.655" v="68" actId="1076"/>
          <ac:spMkLst>
            <pc:docMk/>
            <pc:sldMk cId="1320158367" sldId="256"/>
            <ac:spMk id="8" creationId="{BFBF5283-C285-8239-6C1F-5EFCB02CD3BE}"/>
          </ac:spMkLst>
        </pc:spChg>
        <pc:spChg chg="add mod">
          <ac:chgData name="Cindy Force" userId="69acd579-39e1-42b6-9f16-e9df827ad54f" providerId="ADAL" clId="{E80A752A-A3B8-4235-995D-4D9953ED253E}" dt="2025-07-17T15:50:08.167" v="71" actId="14100"/>
          <ac:spMkLst>
            <pc:docMk/>
            <pc:sldMk cId="1320158367" sldId="256"/>
            <ac:spMk id="9" creationId="{600B5B9B-3286-0329-CA51-55BEBF094B8F}"/>
          </ac:spMkLst>
        </pc:spChg>
      </pc:sldChg>
      <pc:sldChg chg="addSp delSp modSp mod">
        <pc:chgData name="Cindy Force" userId="69acd579-39e1-42b6-9f16-e9df827ad54f" providerId="ADAL" clId="{E80A752A-A3B8-4235-995D-4D9953ED253E}" dt="2025-07-18T17:27:42.339" v="548" actId="20577"/>
        <pc:sldMkLst>
          <pc:docMk/>
          <pc:sldMk cId="1283887316" sldId="257"/>
        </pc:sldMkLst>
        <pc:spChg chg="del">
          <ac:chgData name="Cindy Force" userId="69acd579-39e1-42b6-9f16-e9df827ad54f" providerId="ADAL" clId="{E80A752A-A3B8-4235-995D-4D9953ED253E}" dt="2025-07-17T15:54:12.537" v="89" actId="478"/>
          <ac:spMkLst>
            <pc:docMk/>
            <pc:sldMk cId="1283887316" sldId="257"/>
            <ac:spMk id="2" creationId="{68BE3366-E531-FBBA-1119-2C2154C2FA14}"/>
          </ac:spMkLst>
        </pc:spChg>
        <pc:spChg chg="add mod">
          <ac:chgData name="Cindy Force" userId="69acd579-39e1-42b6-9f16-e9df827ad54f" providerId="ADAL" clId="{E80A752A-A3B8-4235-995D-4D9953ED253E}" dt="2025-07-17T16:31:12.626" v="164" actId="207"/>
          <ac:spMkLst>
            <pc:docMk/>
            <pc:sldMk cId="1283887316" sldId="257"/>
            <ac:spMk id="3" creationId="{C31E8C13-B6FA-22EB-A744-C6ACF454CCD7}"/>
          </ac:spMkLst>
        </pc:spChg>
        <pc:spChg chg="add mod">
          <ac:chgData name="Cindy Force" userId="69acd579-39e1-42b6-9f16-e9df827ad54f" providerId="ADAL" clId="{E80A752A-A3B8-4235-995D-4D9953ED253E}" dt="2025-07-18T17:27:42.339" v="548" actId="20577"/>
          <ac:spMkLst>
            <pc:docMk/>
            <pc:sldMk cId="1283887316" sldId="257"/>
            <ac:spMk id="4" creationId="{5EC6B7A8-71CE-4E94-2E15-F4B53BB70AE8}"/>
          </ac:spMkLst>
        </pc:spChg>
        <pc:spChg chg="add mod">
          <ac:chgData name="Cindy Force" userId="69acd579-39e1-42b6-9f16-e9df827ad54f" providerId="ADAL" clId="{E80A752A-A3B8-4235-995D-4D9953ED253E}" dt="2025-07-17T15:57:26.159" v="102" actId="255"/>
          <ac:spMkLst>
            <pc:docMk/>
            <pc:sldMk cId="1283887316" sldId="257"/>
            <ac:spMk id="5" creationId="{93187C56-2977-6CBA-0005-E53FC05629C2}"/>
          </ac:spMkLst>
        </pc:spChg>
      </pc:sldChg>
      <pc:sldChg chg="addSp delSp modSp add mod">
        <pc:chgData name="Cindy Force" userId="69acd579-39e1-42b6-9f16-e9df827ad54f" providerId="ADAL" clId="{E80A752A-A3B8-4235-995D-4D9953ED253E}" dt="2025-07-18T15:28:04.908" v="527" actId="14100"/>
        <pc:sldMkLst>
          <pc:docMk/>
          <pc:sldMk cId="3519644735" sldId="258"/>
        </pc:sldMkLst>
        <pc:spChg chg="add mod">
          <ac:chgData name="Cindy Force" userId="69acd579-39e1-42b6-9f16-e9df827ad54f" providerId="ADAL" clId="{E80A752A-A3B8-4235-995D-4D9953ED253E}" dt="2025-07-18T15:28:04.908" v="527" actId="14100"/>
          <ac:spMkLst>
            <pc:docMk/>
            <pc:sldMk cId="3519644735" sldId="258"/>
            <ac:spMk id="2" creationId="{9039D042-63C4-55B6-F0C3-80D0961CBFCF}"/>
          </ac:spMkLst>
        </pc:spChg>
        <pc:spChg chg="mod">
          <ac:chgData name="Cindy Force" userId="69acd579-39e1-42b6-9f16-e9df827ad54f" providerId="ADAL" clId="{E80A752A-A3B8-4235-995D-4D9953ED253E}" dt="2025-07-17T16:31:23.401" v="165" actId="207"/>
          <ac:spMkLst>
            <pc:docMk/>
            <pc:sldMk cId="3519644735" sldId="258"/>
            <ac:spMk id="3" creationId="{6B865659-E884-8EBE-9440-A5ED7BA109B2}"/>
          </ac:spMkLst>
        </pc:spChg>
        <pc:spChg chg="del mod">
          <ac:chgData name="Cindy Force" userId="69acd579-39e1-42b6-9f16-e9df827ad54f" providerId="ADAL" clId="{E80A752A-A3B8-4235-995D-4D9953ED253E}" dt="2025-07-17T16:01:40.948" v="116" actId="21"/>
          <ac:spMkLst>
            <pc:docMk/>
            <pc:sldMk cId="3519644735" sldId="258"/>
            <ac:spMk id="4" creationId="{1AA7F041-988C-A457-E3B0-A3EDDED954D5}"/>
          </ac:spMkLst>
        </pc:spChg>
      </pc:sldChg>
      <pc:sldChg chg="addSp delSp modSp add mod modNotesTx">
        <pc:chgData name="Cindy Force" userId="69acd579-39e1-42b6-9f16-e9df827ad54f" providerId="ADAL" clId="{E80A752A-A3B8-4235-995D-4D9953ED253E}" dt="2025-07-17T16:10:24.212" v="142" actId="20577"/>
        <pc:sldMkLst>
          <pc:docMk/>
          <pc:sldMk cId="3969898522" sldId="259"/>
        </pc:sldMkLst>
        <pc:spChg chg="del mod">
          <ac:chgData name="Cindy Force" userId="69acd579-39e1-42b6-9f16-e9df827ad54f" providerId="ADAL" clId="{E80A752A-A3B8-4235-995D-4D9953ED253E}" dt="2025-07-17T16:04:05.970" v="125" actId="21"/>
          <ac:spMkLst>
            <pc:docMk/>
            <pc:sldMk cId="3969898522" sldId="259"/>
            <ac:spMk id="2" creationId="{15CC62A4-CFA5-AA45-0AC6-5662AC7E8B06}"/>
          </ac:spMkLst>
        </pc:spChg>
        <pc:spChg chg="del mod">
          <ac:chgData name="Cindy Force" userId="69acd579-39e1-42b6-9f16-e9df827ad54f" providerId="ADAL" clId="{E80A752A-A3B8-4235-995D-4D9953ED253E}" dt="2025-07-17T16:04:44.771" v="127" actId="21"/>
          <ac:spMkLst>
            <pc:docMk/>
            <pc:sldMk cId="3969898522" sldId="259"/>
            <ac:spMk id="3" creationId="{36744F57-D60D-D947-8E47-210E40AB37A5}"/>
          </ac:spMkLst>
        </pc:spChg>
        <pc:spChg chg="del">
          <ac:chgData name="Cindy Force" userId="69acd579-39e1-42b6-9f16-e9df827ad54f" providerId="ADAL" clId="{E80A752A-A3B8-4235-995D-4D9953ED253E}" dt="2025-07-17T16:05:17.094" v="128" actId="21"/>
          <ac:spMkLst>
            <pc:docMk/>
            <pc:sldMk cId="3969898522" sldId="259"/>
            <ac:spMk id="5" creationId="{94380B4D-4532-F3D2-9EC2-BC796D059355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20" creationId="{6D6F1D1F-0692-8E76-7817-523E0784816A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25" creationId="{0F5C062D-719A-D2EB-129C-CF53D1E5CE0F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26" creationId="{05176916-CBE8-EA36-65D3-9B7673F5DA00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27" creationId="{EC59EDEE-C039-FD3B-0EEF-1BCA4A25CDB0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34" creationId="{0F1DA44E-2F3B-06AE-0076-4C8BD0CE614C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43" creationId="{9F1B0515-7D8A-9873-0ABE-2709E5E1D786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44" creationId="{9C12E1D1-97AD-D2CB-B87C-67B5A838365B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48" creationId="{FB0B4A77-01EB-3BAA-4A24-88831085C9DF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50" creationId="{0FB5290E-6D40-2DBE-4C57-DACDE50276D0}"/>
          </ac:spMkLst>
        </pc:spChg>
        <pc:spChg chg="add mod">
          <ac:chgData name="Cindy Force" userId="69acd579-39e1-42b6-9f16-e9df827ad54f" providerId="ADAL" clId="{E80A752A-A3B8-4235-995D-4D9953ED253E}" dt="2025-07-17T16:05:28.990" v="129"/>
          <ac:spMkLst>
            <pc:docMk/>
            <pc:sldMk cId="3969898522" sldId="259"/>
            <ac:spMk id="79" creationId="{B5615E04-FAC5-8992-AC42-449712158BA6}"/>
          </ac:spMkLst>
        </pc:spChg>
      </pc:sldChg>
      <pc:sldChg chg="addSp delSp modSp add mod modNotesTx">
        <pc:chgData name="Cindy Force" userId="69acd579-39e1-42b6-9f16-e9df827ad54f" providerId="ADAL" clId="{E80A752A-A3B8-4235-995D-4D9953ED253E}" dt="2025-07-18T17:33:43.475" v="552" actId="1076"/>
        <pc:sldMkLst>
          <pc:docMk/>
          <pc:sldMk cId="134183961" sldId="260"/>
        </pc:sldMkLst>
        <pc:spChg chg="add mod">
          <ac:chgData name="Cindy Force" userId="69acd579-39e1-42b6-9f16-e9df827ad54f" providerId="ADAL" clId="{E80A752A-A3B8-4235-995D-4D9953ED253E}" dt="2025-07-18T17:31:49.548" v="549"/>
          <ac:spMkLst>
            <pc:docMk/>
            <pc:sldMk cId="134183961" sldId="260"/>
            <ac:spMk id="2" creationId="{256C76B4-D07A-FD11-425A-B4888715D025}"/>
          </ac:spMkLst>
        </pc:spChg>
        <pc:spChg chg="del">
          <ac:chgData name="Cindy Force" userId="69acd579-39e1-42b6-9f16-e9df827ad54f" providerId="ADAL" clId="{E80A752A-A3B8-4235-995D-4D9953ED253E}" dt="2025-07-17T16:08:40.297" v="136" actId="21"/>
          <ac:spMkLst>
            <pc:docMk/>
            <pc:sldMk cId="134183961" sldId="260"/>
            <ac:spMk id="2" creationId="{7815099C-9851-C77C-6BD6-EFF51D371942}"/>
          </ac:spMkLst>
        </pc:spChg>
        <pc:spChg chg="del mod">
          <ac:chgData name="Cindy Force" userId="69acd579-39e1-42b6-9f16-e9df827ad54f" providerId="ADAL" clId="{E80A752A-A3B8-4235-995D-4D9953ED253E}" dt="2025-07-17T16:08:31.910" v="135" actId="21"/>
          <ac:spMkLst>
            <pc:docMk/>
            <pc:sldMk cId="134183961" sldId="260"/>
            <ac:spMk id="3" creationId="{ACBE0DBD-9E25-0DB4-986C-793FEF184845}"/>
          </ac:spMkLst>
        </pc:spChg>
        <pc:spChg chg="del">
          <ac:chgData name="Cindy Force" userId="69acd579-39e1-42b6-9f16-e9df827ad54f" providerId="ADAL" clId="{E80A752A-A3B8-4235-995D-4D9953ED253E}" dt="2025-07-17T16:09:06.690" v="137" actId="21"/>
          <ac:spMkLst>
            <pc:docMk/>
            <pc:sldMk cId="134183961" sldId="260"/>
            <ac:spMk id="5" creationId="{F2A622A2-EB52-82E4-455E-670A39A2CF56}"/>
          </ac:spMkLst>
        </pc:spChg>
        <pc:spChg chg="add mod">
          <ac:chgData name="Cindy Force" userId="69acd579-39e1-42b6-9f16-e9df827ad54f" providerId="ADAL" clId="{E80A752A-A3B8-4235-995D-4D9953ED253E}" dt="2025-07-17T16:11:31.063" v="143"/>
          <ac:spMkLst>
            <pc:docMk/>
            <pc:sldMk cId="134183961" sldId="260"/>
            <ac:spMk id="7" creationId="{450A3755-4CA7-4FFD-BACD-74AEC6D4DDD8}"/>
          </ac:spMkLst>
        </pc:spChg>
        <pc:spChg chg="add mod">
          <ac:chgData name="Cindy Force" userId="69acd579-39e1-42b6-9f16-e9df827ad54f" providerId="ADAL" clId="{E80A752A-A3B8-4235-995D-4D9953ED253E}" dt="2025-07-18T17:32:04.901" v="550" actId="5793"/>
          <ac:spMkLst>
            <pc:docMk/>
            <pc:sldMk cId="134183961" sldId="260"/>
            <ac:spMk id="11" creationId="{D6913BA6-19D3-F301-0A3A-8176CCCEF468}"/>
          </ac:spMkLst>
        </pc:spChg>
        <pc:picChg chg="add mod">
          <ac:chgData name="Cindy Force" userId="69acd579-39e1-42b6-9f16-e9df827ad54f" providerId="ADAL" clId="{E80A752A-A3B8-4235-995D-4D9953ED253E}" dt="2025-07-17T16:11:31.063" v="143"/>
          <ac:picMkLst>
            <pc:docMk/>
            <pc:sldMk cId="134183961" sldId="260"/>
            <ac:picMk id="4" creationId="{0F5D195E-36FA-FC9F-B250-3437DA9AA0DA}"/>
          </ac:picMkLst>
        </pc:picChg>
        <pc:picChg chg="add mod">
          <ac:chgData name="Cindy Force" userId="69acd579-39e1-42b6-9f16-e9df827ad54f" providerId="ADAL" clId="{E80A752A-A3B8-4235-995D-4D9953ED253E}" dt="2025-07-18T17:33:43.475" v="552" actId="1076"/>
          <ac:picMkLst>
            <pc:docMk/>
            <pc:sldMk cId="134183961" sldId="260"/>
            <ac:picMk id="6" creationId="{03593099-6A80-53FD-3DF9-6A45A9882930}"/>
          </ac:picMkLst>
        </pc:picChg>
        <pc:cxnChg chg="add mod">
          <ac:chgData name="Cindy Force" userId="69acd579-39e1-42b6-9f16-e9df827ad54f" providerId="ADAL" clId="{E80A752A-A3B8-4235-995D-4D9953ED253E}" dt="2025-07-17T16:11:31.063" v="143"/>
          <ac:cxnSpMkLst>
            <pc:docMk/>
            <pc:sldMk cId="134183961" sldId="260"/>
            <ac:cxnSpMk id="8" creationId="{FAE8233D-FA1D-8E5A-0F2E-A9509427BFCC}"/>
          </ac:cxnSpMkLst>
        </pc:cxnChg>
        <pc:cxnChg chg="add mod">
          <ac:chgData name="Cindy Force" userId="69acd579-39e1-42b6-9f16-e9df827ad54f" providerId="ADAL" clId="{E80A752A-A3B8-4235-995D-4D9953ED253E}" dt="2025-07-17T16:11:31.063" v="143"/>
          <ac:cxnSpMkLst>
            <pc:docMk/>
            <pc:sldMk cId="134183961" sldId="260"/>
            <ac:cxnSpMk id="9" creationId="{49792FC8-C1F7-01CD-D1DF-814C2C7F44FA}"/>
          </ac:cxnSpMkLst>
        </pc:cxnChg>
        <pc:cxnChg chg="add mod">
          <ac:chgData name="Cindy Force" userId="69acd579-39e1-42b6-9f16-e9df827ad54f" providerId="ADAL" clId="{E80A752A-A3B8-4235-995D-4D9953ED253E}" dt="2025-07-17T16:11:31.063" v="143"/>
          <ac:cxnSpMkLst>
            <pc:docMk/>
            <pc:sldMk cId="134183961" sldId="260"/>
            <ac:cxnSpMk id="10" creationId="{6B08C7C4-9D25-7EA3-BC33-1B06D310C874}"/>
          </ac:cxnSpMkLst>
        </pc:cxnChg>
      </pc:sldChg>
      <pc:sldChg chg="addSp delSp modSp add mod">
        <pc:chgData name="Cindy Force" userId="69acd579-39e1-42b6-9f16-e9df827ad54f" providerId="ADAL" clId="{E80A752A-A3B8-4235-995D-4D9953ED253E}" dt="2025-07-18T17:37:15.384" v="555" actId="20577"/>
        <pc:sldMkLst>
          <pc:docMk/>
          <pc:sldMk cId="1094615245" sldId="261"/>
        </pc:sldMkLst>
        <pc:spChg chg="del">
          <ac:chgData name="Cindy Force" userId="69acd579-39e1-42b6-9f16-e9df827ad54f" providerId="ADAL" clId="{E80A752A-A3B8-4235-995D-4D9953ED253E}" dt="2025-07-17T16:20:07.232" v="146" actId="21"/>
          <ac:spMkLst>
            <pc:docMk/>
            <pc:sldMk cId="1094615245" sldId="261"/>
            <ac:spMk id="2" creationId="{66273A13-22B8-68DF-72FA-DE6E18EA09D1}"/>
          </ac:spMkLst>
        </pc:spChg>
        <pc:spChg chg="del">
          <ac:chgData name="Cindy Force" userId="69acd579-39e1-42b6-9f16-e9df827ad54f" providerId="ADAL" clId="{E80A752A-A3B8-4235-995D-4D9953ED253E}" dt="2025-07-17T16:19:49.680" v="145" actId="21"/>
          <ac:spMkLst>
            <pc:docMk/>
            <pc:sldMk cId="1094615245" sldId="261"/>
            <ac:spMk id="3" creationId="{26CDCF14-88CB-5DE8-16D1-D82C27C78EBC}"/>
          </ac:spMkLst>
        </pc:spChg>
        <pc:spChg chg="add mod">
          <ac:chgData name="Cindy Force" userId="69acd579-39e1-42b6-9f16-e9df827ad54f" providerId="ADAL" clId="{E80A752A-A3B8-4235-995D-4D9953ED253E}" dt="2025-07-17T16:33:15.616" v="195" actId="14100"/>
          <ac:spMkLst>
            <pc:docMk/>
            <pc:sldMk cId="1094615245" sldId="261"/>
            <ac:spMk id="4" creationId="{790E4B65-FDF7-6118-7DC4-FF3FFEF59DEC}"/>
          </ac:spMkLst>
        </pc:spChg>
        <pc:spChg chg="del">
          <ac:chgData name="Cindy Force" userId="69acd579-39e1-42b6-9f16-e9df827ad54f" providerId="ADAL" clId="{E80A752A-A3B8-4235-995D-4D9953ED253E}" dt="2025-07-17T16:20:45.336" v="147" actId="21"/>
          <ac:spMkLst>
            <pc:docMk/>
            <pc:sldMk cId="1094615245" sldId="261"/>
            <ac:spMk id="5" creationId="{55187C39-AF5A-D079-1E64-F1505E532A47}"/>
          </ac:spMkLst>
        </pc:spChg>
        <pc:spChg chg="add mod">
          <ac:chgData name="Cindy Force" userId="69acd579-39e1-42b6-9f16-e9df827ad54f" providerId="ADAL" clId="{E80A752A-A3B8-4235-995D-4D9953ED253E}" dt="2025-07-18T17:37:15.384" v="555" actId="20577"/>
          <ac:spMkLst>
            <pc:docMk/>
            <pc:sldMk cId="1094615245" sldId="261"/>
            <ac:spMk id="6" creationId="{9C4A596E-DD41-6BFC-173D-D96D442B31DA}"/>
          </ac:spMkLst>
        </pc:spChg>
        <pc:spChg chg="add mod">
          <ac:chgData name="Cindy Force" userId="69acd579-39e1-42b6-9f16-e9df827ad54f" providerId="ADAL" clId="{E80A752A-A3B8-4235-995D-4D9953ED253E}" dt="2025-07-17T16:35:40.846" v="198"/>
          <ac:spMkLst>
            <pc:docMk/>
            <pc:sldMk cId="1094615245" sldId="261"/>
            <ac:spMk id="7" creationId="{D4FE4924-0402-39D6-771F-CDE82DB84DD1}"/>
          </ac:spMkLst>
        </pc:spChg>
      </pc:sldChg>
      <pc:sldChg chg="addSp modSp add mod">
        <pc:chgData name="Cindy Force" userId="69acd579-39e1-42b6-9f16-e9df827ad54f" providerId="ADAL" clId="{E80A752A-A3B8-4235-995D-4D9953ED253E}" dt="2025-07-18T17:38:33.484" v="559" actId="1076"/>
        <pc:sldMkLst>
          <pc:docMk/>
          <pc:sldMk cId="1853901586" sldId="262"/>
        </pc:sldMkLst>
        <pc:spChg chg="add mod">
          <ac:chgData name="Cindy Force" userId="69acd579-39e1-42b6-9f16-e9df827ad54f" providerId="ADAL" clId="{E80A752A-A3B8-4235-995D-4D9953ED253E}" dt="2025-07-17T16:39:34.550" v="228" actId="255"/>
          <ac:spMkLst>
            <pc:docMk/>
            <pc:sldMk cId="1853901586" sldId="262"/>
            <ac:spMk id="2" creationId="{A56AD023-38C2-8004-ED71-99685250599C}"/>
          </ac:spMkLst>
        </pc:spChg>
        <pc:spChg chg="mod">
          <ac:chgData name="Cindy Force" userId="69acd579-39e1-42b6-9f16-e9df827ad54f" providerId="ADAL" clId="{E80A752A-A3B8-4235-995D-4D9953ED253E}" dt="2025-07-17T16:40:22.920" v="229"/>
          <ac:spMkLst>
            <pc:docMk/>
            <pc:sldMk cId="1853901586" sldId="262"/>
            <ac:spMk id="5" creationId="{D29EE26A-46B5-30AA-281B-B624BE7712D2}"/>
          </ac:spMkLst>
        </pc:spChg>
        <pc:spChg chg="mod">
          <ac:chgData name="Cindy Force" userId="69acd579-39e1-42b6-9f16-e9df827ad54f" providerId="ADAL" clId="{E80A752A-A3B8-4235-995D-4D9953ED253E}" dt="2025-07-18T17:37:56.189" v="557" actId="20577"/>
          <ac:spMkLst>
            <pc:docMk/>
            <pc:sldMk cId="1853901586" sldId="262"/>
            <ac:spMk id="6" creationId="{FD937F33-B097-FDA1-4791-8F76354A6821}"/>
          </ac:spMkLst>
        </pc:spChg>
        <pc:spChg chg="mod">
          <ac:chgData name="Cindy Force" userId="69acd579-39e1-42b6-9f16-e9df827ad54f" providerId="ADAL" clId="{E80A752A-A3B8-4235-995D-4D9953ED253E}" dt="2025-07-18T17:38:23.766" v="558" actId="1076"/>
          <ac:spMkLst>
            <pc:docMk/>
            <pc:sldMk cId="1853901586" sldId="262"/>
            <ac:spMk id="7" creationId="{DB00F57C-0A8F-1BFB-3233-E7142161B816}"/>
          </ac:spMkLst>
        </pc:spChg>
        <pc:spChg chg="mod">
          <ac:chgData name="Cindy Force" userId="69acd579-39e1-42b6-9f16-e9df827ad54f" providerId="ADAL" clId="{E80A752A-A3B8-4235-995D-4D9953ED253E}" dt="2025-07-18T17:38:33.484" v="559" actId="1076"/>
          <ac:spMkLst>
            <pc:docMk/>
            <pc:sldMk cId="1853901586" sldId="262"/>
            <ac:spMk id="8" creationId="{51450B28-3BBC-755B-F86B-3B7F4C0FF990}"/>
          </ac:spMkLst>
        </pc:spChg>
        <pc:spChg chg="add mod">
          <ac:chgData name="Cindy Force" userId="69acd579-39e1-42b6-9f16-e9df827ad54f" providerId="ADAL" clId="{E80A752A-A3B8-4235-995D-4D9953ED253E}" dt="2025-07-17T16:44:15.128" v="243" actId="1076"/>
          <ac:spMkLst>
            <pc:docMk/>
            <pc:sldMk cId="1853901586" sldId="262"/>
            <ac:spMk id="9" creationId="{FB1E6103-1543-F5A4-1C79-DEB8DFA35ADD}"/>
          </ac:spMkLst>
        </pc:spChg>
        <pc:spChg chg="add mod">
          <ac:chgData name="Cindy Force" userId="69acd579-39e1-42b6-9f16-e9df827ad54f" providerId="ADAL" clId="{E80A752A-A3B8-4235-995D-4D9953ED253E}" dt="2025-07-17T16:45:17.852" v="246" actId="255"/>
          <ac:spMkLst>
            <pc:docMk/>
            <pc:sldMk cId="1853901586" sldId="262"/>
            <ac:spMk id="10" creationId="{F827F235-6CD0-E47B-4A9D-8D93E5FE77D0}"/>
          </ac:spMkLst>
        </pc:spChg>
        <pc:grpChg chg="add mod">
          <ac:chgData name="Cindy Force" userId="69acd579-39e1-42b6-9f16-e9df827ad54f" providerId="ADAL" clId="{E80A752A-A3B8-4235-995D-4D9953ED253E}" dt="2025-07-17T16:40:33.037" v="230" actId="1076"/>
          <ac:grpSpMkLst>
            <pc:docMk/>
            <pc:sldMk cId="1853901586" sldId="262"/>
            <ac:grpSpMk id="4" creationId="{55D8AC73-ED7F-47AA-1879-40108E5D56FC}"/>
          </ac:grpSpMkLst>
        </pc:grpChg>
        <pc:picChg chg="add mod">
          <ac:chgData name="Cindy Force" userId="69acd579-39e1-42b6-9f16-e9df827ad54f" providerId="ADAL" clId="{E80A752A-A3B8-4235-995D-4D9953ED253E}" dt="2025-07-17T16:39:18.411" v="227" actId="14100"/>
          <ac:picMkLst>
            <pc:docMk/>
            <pc:sldMk cId="1853901586" sldId="262"/>
            <ac:picMk id="3" creationId="{928F8949-A223-1067-D9BF-23640E741F96}"/>
          </ac:picMkLst>
        </pc:picChg>
      </pc:sldChg>
      <pc:sldChg chg="addSp modSp add mod ord">
        <pc:chgData name="Cindy Force" userId="69acd579-39e1-42b6-9f16-e9df827ad54f" providerId="ADAL" clId="{E80A752A-A3B8-4235-995D-4D9953ED253E}" dt="2025-07-18T17:35:08.327" v="554" actId="20577"/>
        <pc:sldMkLst>
          <pc:docMk/>
          <pc:sldMk cId="2956257502" sldId="263"/>
        </pc:sldMkLst>
        <pc:spChg chg="add mod">
          <ac:chgData name="Cindy Force" userId="69acd579-39e1-42b6-9f16-e9df827ad54f" providerId="ADAL" clId="{E80A752A-A3B8-4235-995D-4D9953ED253E}" dt="2025-07-17T16:32:07.564" v="166" actId="207"/>
          <ac:spMkLst>
            <pc:docMk/>
            <pc:sldMk cId="2956257502" sldId="263"/>
            <ac:spMk id="2" creationId="{8FC03F41-D56B-8CA8-0447-DE9A7F17C13E}"/>
          </ac:spMkLst>
        </pc:spChg>
        <pc:spChg chg="add mod">
          <ac:chgData name="Cindy Force" userId="69acd579-39e1-42b6-9f16-e9df827ad54f" providerId="ADAL" clId="{E80A752A-A3B8-4235-995D-4D9953ED253E}" dt="2025-07-18T17:35:08.327" v="554" actId="20577"/>
          <ac:spMkLst>
            <pc:docMk/>
            <pc:sldMk cId="2956257502" sldId="263"/>
            <ac:spMk id="4" creationId="{83D0FA40-A514-4CBE-CF52-280E66B5C4E8}"/>
          </ac:spMkLst>
        </pc:spChg>
        <pc:graphicFrameChg chg="add mod">
          <ac:chgData name="Cindy Force" userId="69acd579-39e1-42b6-9f16-e9df827ad54f" providerId="ADAL" clId="{E80A752A-A3B8-4235-995D-4D9953ED253E}" dt="2025-07-17T16:29:59.600" v="161" actId="1076"/>
          <ac:graphicFrameMkLst>
            <pc:docMk/>
            <pc:sldMk cId="2956257502" sldId="263"/>
            <ac:graphicFrameMk id="3" creationId="{1DEC070E-677D-A70B-D16B-F6A70DA2A4C6}"/>
          </ac:graphicFrameMkLst>
        </pc:graphicFrameChg>
      </pc:sldChg>
      <pc:sldChg chg="addSp delSp modSp add mod modNotesTx">
        <pc:chgData name="Cindy Force" userId="69acd579-39e1-42b6-9f16-e9df827ad54f" providerId="ADAL" clId="{E80A752A-A3B8-4235-995D-4D9953ED253E}" dt="2025-07-17T17:53:11.558" v="335" actId="1076"/>
        <pc:sldMkLst>
          <pc:docMk/>
          <pc:sldMk cId="631343318" sldId="264"/>
        </pc:sldMkLst>
        <pc:spChg chg="add mod">
          <ac:chgData name="Cindy Force" userId="69acd579-39e1-42b6-9f16-e9df827ad54f" providerId="ADAL" clId="{E80A752A-A3B8-4235-995D-4D9953ED253E}" dt="2025-07-17T17:10:08.290" v="248"/>
          <ac:spMkLst>
            <pc:docMk/>
            <pc:sldMk cId="631343318" sldId="264"/>
            <ac:spMk id="2" creationId="{AC51BFD9-C1F4-93D7-8D8F-44389D2E0DE7}"/>
          </ac:spMkLst>
        </pc:spChg>
        <pc:spChg chg="add mod">
          <ac:chgData name="Cindy Force" userId="69acd579-39e1-42b6-9f16-e9df827ad54f" providerId="ADAL" clId="{E80A752A-A3B8-4235-995D-4D9953ED253E}" dt="2025-07-17T17:53:11.558" v="335" actId="1076"/>
          <ac:spMkLst>
            <pc:docMk/>
            <pc:sldMk cId="631343318" sldId="264"/>
            <ac:spMk id="5" creationId="{A24502C5-1B81-B1B0-05C2-2C69CCE90CD7}"/>
          </ac:spMkLst>
        </pc:spChg>
        <pc:spChg chg="add mod">
          <ac:chgData name="Cindy Force" userId="69acd579-39e1-42b6-9f16-e9df827ad54f" providerId="ADAL" clId="{E80A752A-A3B8-4235-995D-4D9953ED253E}" dt="2025-07-17T17:17:42.021" v="300" actId="14100"/>
          <ac:spMkLst>
            <pc:docMk/>
            <pc:sldMk cId="631343318" sldId="264"/>
            <ac:spMk id="6" creationId="{42AB2A4D-39EA-18AD-4EBA-126C313A5FFD}"/>
          </ac:spMkLst>
        </pc:spChg>
        <pc:spChg chg="add del mod">
          <ac:chgData name="Cindy Force" userId="69acd579-39e1-42b6-9f16-e9df827ad54f" providerId="ADAL" clId="{E80A752A-A3B8-4235-995D-4D9953ED253E}" dt="2025-07-17T17:15:56.023" v="277"/>
          <ac:spMkLst>
            <pc:docMk/>
            <pc:sldMk cId="631343318" sldId="264"/>
            <ac:spMk id="7" creationId="{9443F2D7-BC98-007D-28BE-B14A3825F0B9}"/>
          </ac:spMkLst>
        </pc:spChg>
        <pc:spChg chg="add del mod">
          <ac:chgData name="Cindy Force" userId="69acd579-39e1-42b6-9f16-e9df827ad54f" providerId="ADAL" clId="{E80A752A-A3B8-4235-995D-4D9953ED253E}" dt="2025-07-17T17:18:33.942" v="304"/>
          <ac:spMkLst>
            <pc:docMk/>
            <pc:sldMk cId="631343318" sldId="264"/>
            <ac:spMk id="8" creationId="{A66D23DD-4F68-BFB1-B7C7-E7A3D5AA529F}"/>
          </ac:spMkLst>
        </pc:spChg>
        <pc:spChg chg="add del mod">
          <ac:chgData name="Cindy Force" userId="69acd579-39e1-42b6-9f16-e9df827ad54f" providerId="ADAL" clId="{E80A752A-A3B8-4235-995D-4D9953ED253E}" dt="2025-07-17T17:27:00.865" v="306" actId="21"/>
          <ac:spMkLst>
            <pc:docMk/>
            <pc:sldMk cId="631343318" sldId="264"/>
            <ac:spMk id="9" creationId="{248B3673-2A66-61B8-23E9-B41008B20BE7}"/>
          </ac:spMkLst>
        </pc:spChg>
        <pc:spChg chg="add del">
          <ac:chgData name="Cindy Force" userId="69acd579-39e1-42b6-9f16-e9df827ad54f" providerId="ADAL" clId="{E80A752A-A3B8-4235-995D-4D9953ED253E}" dt="2025-07-17T17:18:33.928" v="302" actId="21"/>
          <ac:spMkLst>
            <pc:docMk/>
            <pc:sldMk cId="631343318" sldId="264"/>
            <ac:spMk id="10" creationId="{8DDE1F2E-8C7D-CF67-B7BF-781A38DACCD6}"/>
          </ac:spMkLst>
        </pc:spChg>
        <pc:picChg chg="add mod">
          <ac:chgData name="Cindy Force" userId="69acd579-39e1-42b6-9f16-e9df827ad54f" providerId="ADAL" clId="{E80A752A-A3B8-4235-995D-4D9953ED253E}" dt="2025-07-17T17:51:57.639" v="332" actId="14100"/>
          <ac:picMkLst>
            <pc:docMk/>
            <pc:sldMk cId="631343318" sldId="264"/>
            <ac:picMk id="3" creationId="{A83D7D59-D607-3CD7-4F98-1C882996CC10}"/>
          </ac:picMkLst>
        </pc:picChg>
        <pc:picChg chg="add mod">
          <ac:chgData name="Cindy Force" userId="69acd579-39e1-42b6-9f16-e9df827ad54f" providerId="ADAL" clId="{E80A752A-A3B8-4235-995D-4D9953ED253E}" dt="2025-07-17T17:11:54.954" v="253" actId="14100"/>
          <ac:picMkLst>
            <pc:docMk/>
            <pc:sldMk cId="631343318" sldId="264"/>
            <ac:picMk id="4" creationId="{7AF0BB40-B050-366D-B1B8-D9DF5ADE5837}"/>
          </ac:picMkLst>
        </pc:picChg>
        <pc:picChg chg="add del mod">
          <ac:chgData name="Cindy Force" userId="69acd579-39e1-42b6-9f16-e9df827ad54f" providerId="ADAL" clId="{E80A752A-A3B8-4235-995D-4D9953ED253E}" dt="2025-07-17T17:27:47.487" v="309" actId="21"/>
          <ac:picMkLst>
            <pc:docMk/>
            <pc:sldMk cId="631343318" sldId="264"/>
            <ac:picMk id="12" creationId="{45E8D4FD-1667-7AB1-821D-37D8AF0EA6AF}"/>
          </ac:picMkLst>
        </pc:picChg>
        <pc:picChg chg="add del mod">
          <ac:chgData name="Cindy Force" userId="69acd579-39e1-42b6-9f16-e9df827ad54f" providerId="ADAL" clId="{E80A752A-A3B8-4235-995D-4D9953ED253E}" dt="2025-07-17T17:32:11.406" v="313" actId="21"/>
          <ac:picMkLst>
            <pc:docMk/>
            <pc:sldMk cId="631343318" sldId="264"/>
            <ac:picMk id="14" creationId="{FC66FA91-496F-784B-E332-E1B0362E5740}"/>
          </ac:picMkLst>
        </pc:picChg>
        <pc:picChg chg="add del mod">
          <ac:chgData name="Cindy Force" userId="69acd579-39e1-42b6-9f16-e9df827ad54f" providerId="ADAL" clId="{E80A752A-A3B8-4235-995D-4D9953ED253E}" dt="2025-07-17T17:48:39.897" v="319" actId="21"/>
          <ac:picMkLst>
            <pc:docMk/>
            <pc:sldMk cId="631343318" sldId="264"/>
            <ac:picMk id="16" creationId="{611B8DD0-0B1B-B3E7-F41B-4C848D7BD76B}"/>
          </ac:picMkLst>
        </pc:picChg>
        <pc:picChg chg="add del mod">
          <ac:chgData name="Cindy Force" userId="69acd579-39e1-42b6-9f16-e9df827ad54f" providerId="ADAL" clId="{E80A752A-A3B8-4235-995D-4D9953ED253E}" dt="2025-07-17T17:49:31.726" v="324" actId="21"/>
          <ac:picMkLst>
            <pc:docMk/>
            <pc:sldMk cId="631343318" sldId="264"/>
            <ac:picMk id="18" creationId="{11023F27-778D-188A-BDB7-D8B195C55A1C}"/>
          </ac:picMkLst>
        </pc:picChg>
        <pc:picChg chg="add mod">
          <ac:chgData name="Cindy Force" userId="69acd579-39e1-42b6-9f16-e9df827ad54f" providerId="ADAL" clId="{E80A752A-A3B8-4235-995D-4D9953ED253E}" dt="2025-07-17T17:52:13.755" v="333" actId="1076"/>
          <ac:picMkLst>
            <pc:docMk/>
            <pc:sldMk cId="631343318" sldId="264"/>
            <ac:picMk id="20" creationId="{204EDB20-C857-F742-6F3F-DE6866A37243}"/>
          </ac:picMkLst>
        </pc:picChg>
      </pc:sldChg>
      <pc:sldChg chg="addSp modSp add mod">
        <pc:chgData name="Cindy Force" userId="69acd579-39e1-42b6-9f16-e9df827ad54f" providerId="ADAL" clId="{E80A752A-A3B8-4235-995D-4D9953ED253E}" dt="2025-07-18T15:31:00.278" v="535" actId="27636"/>
        <pc:sldMkLst>
          <pc:docMk/>
          <pc:sldMk cId="3266186059" sldId="265"/>
        </pc:sldMkLst>
        <pc:spChg chg="add mod">
          <ac:chgData name="Cindy Force" userId="69acd579-39e1-42b6-9f16-e9df827ad54f" providerId="ADAL" clId="{E80A752A-A3B8-4235-995D-4D9953ED253E}" dt="2025-07-17T20:42:37.002" v="337"/>
          <ac:spMkLst>
            <pc:docMk/>
            <pc:sldMk cId="3266186059" sldId="265"/>
            <ac:spMk id="2" creationId="{80DC4416-3152-D0EE-9CAF-9866135E2C3A}"/>
          </ac:spMkLst>
        </pc:spChg>
        <pc:spChg chg="add mod">
          <ac:chgData name="Cindy Force" userId="69acd579-39e1-42b6-9f16-e9df827ad54f" providerId="ADAL" clId="{E80A752A-A3B8-4235-995D-4D9953ED253E}" dt="2025-07-17T20:43:17.026" v="338"/>
          <ac:spMkLst>
            <pc:docMk/>
            <pc:sldMk cId="3266186059" sldId="265"/>
            <ac:spMk id="3" creationId="{28F28FFA-C5C1-0F49-68D0-9958A97EBF48}"/>
          </ac:spMkLst>
        </pc:spChg>
        <pc:spChg chg="add mod">
          <ac:chgData name="Cindy Force" userId="69acd579-39e1-42b6-9f16-e9df827ad54f" providerId="ADAL" clId="{E80A752A-A3B8-4235-995D-4D9953ED253E}" dt="2025-07-18T15:31:00.278" v="535" actId="27636"/>
          <ac:spMkLst>
            <pc:docMk/>
            <pc:sldMk cId="3266186059" sldId="265"/>
            <ac:spMk id="4" creationId="{08C1715A-27B2-1440-718A-A304D548D7C5}"/>
          </ac:spMkLst>
        </pc:spChg>
      </pc:sldChg>
      <pc:sldChg chg="addSp modSp add mod modNotesTx">
        <pc:chgData name="Cindy Force" userId="69acd579-39e1-42b6-9f16-e9df827ad54f" providerId="ADAL" clId="{E80A752A-A3B8-4235-995D-4D9953ED253E}" dt="2025-07-17T20:58:10.380" v="382" actId="27636"/>
        <pc:sldMkLst>
          <pc:docMk/>
          <pc:sldMk cId="619716624" sldId="266"/>
        </pc:sldMkLst>
        <pc:spChg chg="add mod">
          <ac:chgData name="Cindy Force" userId="69acd579-39e1-42b6-9f16-e9df827ad54f" providerId="ADAL" clId="{E80A752A-A3B8-4235-995D-4D9953ED253E}" dt="2025-07-17T20:54:25.952" v="351"/>
          <ac:spMkLst>
            <pc:docMk/>
            <pc:sldMk cId="619716624" sldId="266"/>
            <ac:spMk id="2" creationId="{3503DA6D-95B9-A351-1337-BAE9D60899AD}"/>
          </ac:spMkLst>
        </pc:spChg>
        <pc:spChg chg="add mod">
          <ac:chgData name="Cindy Force" userId="69acd579-39e1-42b6-9f16-e9df827ad54f" providerId="ADAL" clId="{E80A752A-A3B8-4235-995D-4D9953ED253E}" dt="2025-07-17T20:54:58.479" v="352"/>
          <ac:spMkLst>
            <pc:docMk/>
            <pc:sldMk cId="619716624" sldId="266"/>
            <ac:spMk id="3" creationId="{EA364C63-992C-8A37-53C3-5A694CEFE196}"/>
          </ac:spMkLst>
        </pc:spChg>
        <pc:spChg chg="add mod">
          <ac:chgData name="Cindy Force" userId="69acd579-39e1-42b6-9f16-e9df827ad54f" providerId="ADAL" clId="{E80A752A-A3B8-4235-995D-4D9953ED253E}" dt="2025-07-17T20:57:05.217" v="375" actId="255"/>
          <ac:spMkLst>
            <pc:docMk/>
            <pc:sldMk cId="619716624" sldId="266"/>
            <ac:spMk id="5" creationId="{CA290B2E-1867-136D-5747-8847F7AD5477}"/>
          </ac:spMkLst>
        </pc:spChg>
        <pc:spChg chg="add mod">
          <ac:chgData name="Cindy Force" userId="69acd579-39e1-42b6-9f16-e9df827ad54f" providerId="ADAL" clId="{E80A752A-A3B8-4235-995D-4D9953ED253E}" dt="2025-07-17T20:58:10.380" v="382" actId="27636"/>
          <ac:spMkLst>
            <pc:docMk/>
            <pc:sldMk cId="619716624" sldId="266"/>
            <ac:spMk id="6" creationId="{5ED7D513-6A6D-86EF-A974-3A47123B9F6D}"/>
          </ac:spMkLst>
        </pc:spChg>
        <pc:picChg chg="add mod">
          <ac:chgData name="Cindy Force" userId="69acd579-39e1-42b6-9f16-e9df827ad54f" providerId="ADAL" clId="{E80A752A-A3B8-4235-995D-4D9953ED253E}" dt="2025-07-17T20:57:30.596" v="377" actId="14100"/>
          <ac:picMkLst>
            <pc:docMk/>
            <pc:sldMk cId="619716624" sldId="266"/>
            <ac:picMk id="4" creationId="{94F66CBD-F762-FDDB-45C7-49C52A3BA772}"/>
          </ac:picMkLst>
        </pc:picChg>
      </pc:sldChg>
      <pc:sldChg chg="addSp modSp add mod modNotesTx">
        <pc:chgData name="Cindy Force" userId="69acd579-39e1-42b6-9f16-e9df827ad54f" providerId="ADAL" clId="{E80A752A-A3B8-4235-995D-4D9953ED253E}" dt="2025-07-17T21:01:51.487" v="406" actId="27636"/>
        <pc:sldMkLst>
          <pc:docMk/>
          <pc:sldMk cId="82764169" sldId="267"/>
        </pc:sldMkLst>
        <pc:spChg chg="add mod">
          <ac:chgData name="Cindy Force" userId="69acd579-39e1-42b6-9f16-e9df827ad54f" providerId="ADAL" clId="{E80A752A-A3B8-4235-995D-4D9953ED253E}" dt="2025-07-17T20:59:05.846" v="384"/>
          <ac:spMkLst>
            <pc:docMk/>
            <pc:sldMk cId="82764169" sldId="267"/>
            <ac:spMk id="2" creationId="{B6BEE5CF-55D4-8629-40E9-6A071B06E2EE}"/>
          </ac:spMkLst>
        </pc:spChg>
        <pc:spChg chg="add mod">
          <ac:chgData name="Cindy Force" userId="69acd579-39e1-42b6-9f16-e9df827ad54f" providerId="ADAL" clId="{E80A752A-A3B8-4235-995D-4D9953ED253E}" dt="2025-07-17T21:01:19.319" v="401" actId="1076"/>
          <ac:spMkLst>
            <pc:docMk/>
            <pc:sldMk cId="82764169" sldId="267"/>
            <ac:spMk id="4" creationId="{194A6927-280C-79B6-9B68-363A3BA17235}"/>
          </ac:spMkLst>
        </pc:spChg>
        <pc:spChg chg="add mod">
          <ac:chgData name="Cindy Force" userId="69acd579-39e1-42b6-9f16-e9df827ad54f" providerId="ADAL" clId="{E80A752A-A3B8-4235-995D-4D9953ED253E}" dt="2025-07-17T21:01:51.487" v="406" actId="27636"/>
          <ac:spMkLst>
            <pc:docMk/>
            <pc:sldMk cId="82764169" sldId="267"/>
            <ac:spMk id="5" creationId="{F4F58685-CE45-669C-4FDF-9D9B9EA7D577}"/>
          </ac:spMkLst>
        </pc:spChg>
        <pc:picChg chg="add mod">
          <ac:chgData name="Cindy Force" userId="69acd579-39e1-42b6-9f16-e9df827ad54f" providerId="ADAL" clId="{E80A752A-A3B8-4235-995D-4D9953ED253E}" dt="2025-07-17T20:59:48.033" v="386" actId="14100"/>
          <ac:picMkLst>
            <pc:docMk/>
            <pc:sldMk cId="82764169" sldId="267"/>
            <ac:picMk id="3" creationId="{8DD3232A-70F1-A9E4-B266-DAE0FE396EDA}"/>
          </ac:picMkLst>
        </pc:picChg>
      </pc:sldChg>
      <pc:sldChg chg="addSp modSp add mod ord">
        <pc:chgData name="Cindy Force" userId="69acd579-39e1-42b6-9f16-e9df827ad54f" providerId="ADAL" clId="{E80A752A-A3B8-4235-995D-4D9953ED253E}" dt="2025-07-18T17:44:05.551" v="561" actId="20577"/>
        <pc:sldMkLst>
          <pc:docMk/>
          <pc:sldMk cId="2377559261" sldId="268"/>
        </pc:sldMkLst>
        <pc:spChg chg="add mod">
          <ac:chgData name="Cindy Force" userId="69acd579-39e1-42b6-9f16-e9df827ad54f" providerId="ADAL" clId="{E80A752A-A3B8-4235-995D-4D9953ED253E}" dt="2025-07-17T21:02:46.991" v="408"/>
          <ac:spMkLst>
            <pc:docMk/>
            <pc:sldMk cId="2377559261" sldId="268"/>
            <ac:spMk id="2" creationId="{1AC9E49E-C468-AADD-075D-936CE5D16356}"/>
          </ac:spMkLst>
        </pc:spChg>
        <pc:spChg chg="add mod">
          <ac:chgData name="Cindy Force" userId="69acd579-39e1-42b6-9f16-e9df827ad54f" providerId="ADAL" clId="{E80A752A-A3B8-4235-995D-4D9953ED253E}" dt="2025-07-17T21:03:57.910" v="411" actId="14100"/>
          <ac:spMkLst>
            <pc:docMk/>
            <pc:sldMk cId="2377559261" sldId="268"/>
            <ac:spMk id="3" creationId="{0EE32D45-0DA2-BF70-EBF8-6F6972209DAB}"/>
          </ac:spMkLst>
        </pc:spChg>
        <pc:spChg chg="add mod">
          <ac:chgData name="Cindy Force" userId="69acd579-39e1-42b6-9f16-e9df827ad54f" providerId="ADAL" clId="{E80A752A-A3B8-4235-995D-4D9953ED253E}" dt="2025-07-18T17:44:05.551" v="561" actId="20577"/>
          <ac:spMkLst>
            <pc:docMk/>
            <pc:sldMk cId="2377559261" sldId="268"/>
            <ac:spMk id="4" creationId="{3D47C48C-7BC7-39E6-2FE6-4FBA9209E27C}"/>
          </ac:spMkLst>
        </pc:spChg>
      </pc:sldChg>
      <pc:sldChg chg="addSp modSp add mod">
        <pc:chgData name="Cindy Force" userId="69acd579-39e1-42b6-9f16-e9df827ad54f" providerId="ADAL" clId="{E80A752A-A3B8-4235-995D-4D9953ED253E}" dt="2025-07-17T21:05:23.431" v="419" actId="1076"/>
        <pc:sldMkLst>
          <pc:docMk/>
          <pc:sldMk cId="734061501" sldId="269"/>
        </pc:sldMkLst>
        <pc:spChg chg="add mod">
          <ac:chgData name="Cindy Force" userId="69acd579-39e1-42b6-9f16-e9df827ad54f" providerId="ADAL" clId="{E80A752A-A3B8-4235-995D-4D9953ED253E}" dt="2025-07-17T21:03:03.722" v="409"/>
          <ac:spMkLst>
            <pc:docMk/>
            <pc:sldMk cId="734061501" sldId="269"/>
            <ac:spMk id="2" creationId="{F5FF6F09-1BA6-8AA7-1D9A-0A29657AA36A}"/>
          </ac:spMkLst>
        </pc:spChg>
        <pc:spChg chg="add mod">
          <ac:chgData name="Cindy Force" userId="69acd579-39e1-42b6-9f16-e9df827ad54f" providerId="ADAL" clId="{E80A752A-A3B8-4235-995D-4D9953ED253E}" dt="2025-07-17T21:04:17.490" v="413" actId="14100"/>
          <ac:spMkLst>
            <pc:docMk/>
            <pc:sldMk cId="734061501" sldId="269"/>
            <ac:spMk id="3" creationId="{83A88852-E948-36B6-E96B-EA37F12BD112}"/>
          </ac:spMkLst>
        </pc:spChg>
        <pc:spChg chg="add mod">
          <ac:chgData name="Cindy Force" userId="69acd579-39e1-42b6-9f16-e9df827ad54f" providerId="ADAL" clId="{E80A752A-A3B8-4235-995D-4D9953ED253E}" dt="2025-07-17T21:05:23.431" v="419" actId="1076"/>
          <ac:spMkLst>
            <pc:docMk/>
            <pc:sldMk cId="734061501" sldId="269"/>
            <ac:spMk id="4" creationId="{069C89C6-3262-6334-D399-3D4143B5ABC3}"/>
          </ac:spMkLst>
        </pc:spChg>
      </pc:sldChg>
      <pc:sldChg chg="addSp modSp add mod">
        <pc:chgData name="Cindy Force" userId="69acd579-39e1-42b6-9f16-e9df827ad54f" providerId="ADAL" clId="{E80A752A-A3B8-4235-995D-4D9953ED253E}" dt="2025-07-18T15:32:41.495" v="540" actId="20577"/>
        <pc:sldMkLst>
          <pc:docMk/>
          <pc:sldMk cId="36621996" sldId="270"/>
        </pc:sldMkLst>
        <pc:spChg chg="mod">
          <ac:chgData name="Cindy Force" userId="69acd579-39e1-42b6-9f16-e9df827ad54f" providerId="ADAL" clId="{E80A752A-A3B8-4235-995D-4D9953ED253E}" dt="2025-07-17T21:08:08.253" v="445" actId="20577"/>
          <ac:spMkLst>
            <pc:docMk/>
            <pc:sldMk cId="36621996" sldId="270"/>
            <ac:spMk id="2" creationId="{72C2BB72-2C1E-00A6-DB89-2062057E7EE6}"/>
          </ac:spMkLst>
        </pc:spChg>
        <pc:spChg chg="add mod">
          <ac:chgData name="Cindy Force" userId="69acd579-39e1-42b6-9f16-e9df827ad54f" providerId="ADAL" clId="{E80A752A-A3B8-4235-995D-4D9953ED253E}" dt="2025-07-18T15:32:41.495" v="540" actId="20577"/>
          <ac:spMkLst>
            <pc:docMk/>
            <pc:sldMk cId="36621996" sldId="270"/>
            <ac:spMk id="4" creationId="{17A2A765-507B-E106-D0C2-5C5AE0E8539A}"/>
          </ac:spMkLst>
        </pc:spChg>
      </pc:sldChg>
      <pc:sldChg chg="addSp delSp modSp add mod">
        <pc:chgData name="Cindy Force" userId="69acd579-39e1-42b6-9f16-e9df827ad54f" providerId="ADAL" clId="{E80A752A-A3B8-4235-995D-4D9953ED253E}" dt="2025-07-18T15:33:19.572" v="541" actId="255"/>
        <pc:sldMkLst>
          <pc:docMk/>
          <pc:sldMk cId="3399469914" sldId="271"/>
        </pc:sldMkLst>
        <pc:spChg chg="del">
          <ac:chgData name="Cindy Force" userId="69acd579-39e1-42b6-9f16-e9df827ad54f" providerId="ADAL" clId="{E80A752A-A3B8-4235-995D-4D9953ED253E}" dt="2025-07-17T21:10:37.925" v="453" actId="21"/>
          <ac:spMkLst>
            <pc:docMk/>
            <pc:sldMk cId="3399469914" sldId="271"/>
            <ac:spMk id="2" creationId="{BF8D91CE-0879-F225-0DB0-1DB09D17F821}"/>
          </ac:spMkLst>
        </pc:spChg>
        <pc:spChg chg="add del mod">
          <ac:chgData name="Cindy Force" userId="69acd579-39e1-42b6-9f16-e9df827ad54f" providerId="ADAL" clId="{E80A752A-A3B8-4235-995D-4D9953ED253E}" dt="2025-07-17T21:10:49.846" v="455" actId="21"/>
          <ac:spMkLst>
            <pc:docMk/>
            <pc:sldMk cId="3399469914" sldId="271"/>
            <ac:spMk id="4" creationId="{BF8D91CE-0879-F225-0DB0-1DB09D17F821}"/>
          </ac:spMkLst>
        </pc:spChg>
        <pc:spChg chg="add mod">
          <ac:chgData name="Cindy Force" userId="69acd579-39e1-42b6-9f16-e9df827ad54f" providerId="ADAL" clId="{E80A752A-A3B8-4235-995D-4D9953ED253E}" dt="2025-07-17T21:11:05.413" v="456"/>
          <ac:spMkLst>
            <pc:docMk/>
            <pc:sldMk cId="3399469914" sldId="271"/>
            <ac:spMk id="5" creationId="{D935B21D-F639-C0B4-F9D1-2445306FE4BE}"/>
          </ac:spMkLst>
        </pc:spChg>
        <pc:spChg chg="add mod">
          <ac:chgData name="Cindy Force" userId="69acd579-39e1-42b6-9f16-e9df827ad54f" providerId="ADAL" clId="{E80A752A-A3B8-4235-995D-4D9953ED253E}" dt="2025-07-18T15:33:19.572" v="541" actId="255"/>
          <ac:spMkLst>
            <pc:docMk/>
            <pc:sldMk cId="3399469914" sldId="271"/>
            <ac:spMk id="6" creationId="{073343F9-4A8F-32F9-B2C6-68E90A36A943}"/>
          </ac:spMkLst>
        </pc:spChg>
      </pc:sldChg>
      <pc:sldChg chg="addSp delSp modSp add mod">
        <pc:chgData name="Cindy Force" userId="69acd579-39e1-42b6-9f16-e9df827ad54f" providerId="ADAL" clId="{E80A752A-A3B8-4235-995D-4D9953ED253E}" dt="2025-07-18T15:34:24.237" v="544" actId="1076"/>
        <pc:sldMkLst>
          <pc:docMk/>
          <pc:sldMk cId="313050630" sldId="272"/>
        </pc:sldMkLst>
        <pc:spChg chg="del">
          <ac:chgData name="Cindy Force" userId="69acd579-39e1-42b6-9f16-e9df827ad54f" providerId="ADAL" clId="{E80A752A-A3B8-4235-995D-4D9953ED253E}" dt="2025-07-17T21:14:08.486" v="464" actId="21"/>
          <ac:spMkLst>
            <pc:docMk/>
            <pc:sldMk cId="313050630" sldId="272"/>
            <ac:spMk id="2" creationId="{6825E6A5-6179-42A8-9EE1-A9DF62FB1397}"/>
          </ac:spMkLst>
        </pc:spChg>
        <pc:spChg chg="del">
          <ac:chgData name="Cindy Force" userId="69acd579-39e1-42b6-9f16-e9df827ad54f" providerId="ADAL" clId="{E80A752A-A3B8-4235-995D-4D9953ED253E}" dt="2025-07-17T21:14:29.846" v="465" actId="21"/>
          <ac:spMkLst>
            <pc:docMk/>
            <pc:sldMk cId="313050630" sldId="272"/>
            <ac:spMk id="3" creationId="{89DA0051-1AC0-0EC7-EDA0-52D0284A8504}"/>
          </ac:spMkLst>
        </pc:spChg>
        <pc:spChg chg="add mod">
          <ac:chgData name="Cindy Force" userId="69acd579-39e1-42b6-9f16-e9df827ad54f" providerId="ADAL" clId="{E80A752A-A3B8-4235-995D-4D9953ED253E}" dt="2025-07-18T15:34:24.237" v="544" actId="1076"/>
          <ac:spMkLst>
            <pc:docMk/>
            <pc:sldMk cId="313050630" sldId="272"/>
            <ac:spMk id="4" creationId="{739658AA-6FCD-CB27-F298-6047144F5A19}"/>
          </ac:spMkLst>
        </pc:spChg>
        <pc:spChg chg="add mod">
          <ac:chgData name="Cindy Force" userId="69acd579-39e1-42b6-9f16-e9df827ad54f" providerId="ADAL" clId="{E80A752A-A3B8-4235-995D-4D9953ED253E}" dt="2025-07-18T15:33:48.720" v="542" actId="1076"/>
          <ac:spMkLst>
            <pc:docMk/>
            <pc:sldMk cId="313050630" sldId="272"/>
            <ac:spMk id="5" creationId="{13B8E148-304F-4068-B6A1-5165B96D00B2}"/>
          </ac:spMkLst>
        </pc:spChg>
        <pc:spChg chg="add mod">
          <ac:chgData name="Cindy Force" userId="69acd579-39e1-42b6-9f16-e9df827ad54f" providerId="ADAL" clId="{E80A752A-A3B8-4235-995D-4D9953ED253E}" dt="2025-07-17T21:16:59.295" v="513" actId="255"/>
          <ac:spMkLst>
            <pc:docMk/>
            <pc:sldMk cId="313050630" sldId="272"/>
            <ac:spMk id="6" creationId="{205D8CF5-FF99-5DD8-95CC-62005EB071B2}"/>
          </ac:spMkLst>
        </pc:spChg>
      </pc:sldChg>
    </pc:docChg>
  </pc:docChgLst>
  <pc:docChgLst>
    <pc:chgData name="Cindy Force" userId="69acd579-39e1-42b6-9f16-e9df827ad54f" providerId="ADAL" clId="{152725CD-36F8-45C8-BD9B-3E4991A4F87C}"/>
    <pc:docChg chg="modSld">
      <pc:chgData name="Cindy Force" userId="69acd579-39e1-42b6-9f16-e9df827ad54f" providerId="ADAL" clId="{152725CD-36F8-45C8-BD9B-3E4991A4F87C}" dt="2025-07-18T17:59:03.293" v="1" actId="20577"/>
      <pc:docMkLst>
        <pc:docMk/>
      </pc:docMkLst>
      <pc:sldChg chg="modSp mod">
        <pc:chgData name="Cindy Force" userId="69acd579-39e1-42b6-9f16-e9df827ad54f" providerId="ADAL" clId="{152725CD-36F8-45C8-BD9B-3E4991A4F87C}" dt="2025-07-18T17:59:03.293" v="1" actId="20577"/>
        <pc:sldMkLst>
          <pc:docMk/>
          <pc:sldMk cId="1320158367" sldId="256"/>
        </pc:sldMkLst>
        <pc:spChg chg="mod">
          <ac:chgData name="Cindy Force" userId="69acd579-39e1-42b6-9f16-e9df827ad54f" providerId="ADAL" clId="{152725CD-36F8-45C8-BD9B-3E4991A4F87C}" dt="2025-07-18T17:59:03.293" v="1" actId="20577"/>
          <ac:spMkLst>
            <pc:docMk/>
            <pc:sldMk cId="1320158367" sldId="256"/>
            <ac:spMk id="3" creationId="{6219DDE9-2FDD-91EB-091C-FA3B2389CEF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F6280-5C2A-4F58-825F-707B079DB7E5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D0C81-4D45-46FB-BF53-D60DF4B01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76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heumatology.org/clinical-practice-guideline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guideline follows the ACR guideline development process and policy directing management of conflicts of interest and disclosures (</a:t>
            </a:r>
            <a:r>
              <a:rPr lang="en-US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https://rheumatology.org/clinical-practice-guidelines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which includes Grading of Recommendations, Assessment, Development, and Evaluation (GRADE) methodology. </a:t>
            </a:r>
          </a:p>
          <a:p>
            <a:pPr marL="0" marR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steps of the GRADE Process are shown:</a:t>
            </a:r>
          </a:p>
          <a:p>
            <a:pPr marL="342900" marR="0" indent="-3429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team drafts clinical population, intervention, comparator, and outcomes (PICO) questions and identifies the critical and important outcomes of interest.</a:t>
            </a:r>
          </a:p>
          <a:p>
            <a:pPr marL="342900" marR="0" indent="-3429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literature review team performs systematic literature reviews for the PICO questions, grades the quality of evidence (high, moderate, low, very low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produces an evidence report.</a:t>
            </a:r>
          </a:p>
          <a:p>
            <a:pPr marL="342900" marR="0" indent="-3429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resulting evidence is reviewed, and recommendations are formulated by the Core Team and voted on by an expert Voting Panel. Additionally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Panel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(in this study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comprised of 15 patients with lupus nephritis, two of whom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 served on the Voting Panel)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the evidence report and provide patients’ perspectives and preferences for the Voting Panel.</a:t>
            </a:r>
          </a:p>
          <a:p>
            <a:pPr marL="342900" marR="0" indent="-342900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Consensus requires </a:t>
            </a:r>
            <a:r>
              <a:rPr lang="en-US" sz="16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≥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70% agreement on direction (for or against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strength (strong or conditional) of each recommendation.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D0C81-4D45-46FB-BF53-D60DF4B01F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22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It is important to understand what a strong recommendation is vs. a conditional recommendation, particularly since many of the recommendations are conditional.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D0C81-4D45-46FB-BF53-D60DF4B01F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2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D0C81-4D45-46FB-BF53-D60DF4B01F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7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1 continued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D0C81-4D45-46FB-BF53-D60DF4B01F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74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D0C81-4D45-46FB-BF53-D60DF4B01F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7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BA28A24-552B-5F56-334D-774701D1AC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33" y="-57150"/>
            <a:ext cx="12217133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FA778-97FD-F4B2-BA98-16860377A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27952-4711-1243-94C5-1496C310D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43E14-BE1F-DA13-5780-ED3A40CF0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1F9B-8493-D5A4-C8B4-30695A1D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28A8A-32B7-2A07-4F86-C3C72E664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4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D716FF-EC98-DA65-2EE0-399C4CA296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02050-D908-4D70-2249-0021EBB32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F0BAA-0E62-5D2C-9DA4-532B114D8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5291D-1E16-6149-9AC4-1ADFF9AA1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B56A91-A357-CB28-5753-241F21B32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CB0D3E-7CD7-8EFB-135D-2F024BA85F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5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3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99663-B14F-8F0A-98E1-E391D83C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1FA964-5BD8-4524-BA23-6CB32B3A1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B97F4-61F0-22A5-A68B-21C05F418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04621-6C95-9170-48CD-2AEA9A81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270EB7-5272-47AB-6901-0A1249C45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4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AE473-910F-2A05-A8D7-3587D48E3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4877D-BC62-D764-FC23-8136749A91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F363ED-46F6-BEAB-DE34-50C462DCF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98874-95A7-8CEE-2E64-435B778C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49EC93-12CB-F251-43C4-0AC8BD822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1703E-C054-7BCA-283E-8CFC879B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4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FD6EF-F7AE-2929-58E6-CD85BBC0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E21DA-685B-831E-A370-A09FD4923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77B7A-CC1B-7715-C4B3-BAD36CC5E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67E185-04D8-5AED-74B6-DB7F8716D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5B690-2F13-B612-1126-BD9B1F908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F4504-D18F-1E06-3995-E70F10DCD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C68742-A30B-E6AB-5C40-4FD1AEB62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60BB6A-7E4B-1ACE-AF56-68341B731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40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536D3-5436-752E-3795-00AAA3A9B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CBA2C-2E5A-DC17-0368-10386C5C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EB2AB-AF67-A461-4845-B97DDBBE5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D247CB-6ECE-8440-048C-C1F92E63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51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FE3E67-6366-09B6-03C5-E7FA4A089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4F236F-742E-FBE1-16DC-BBA9E84A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CC250-67EC-03EE-B2DC-9B92B382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05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819F4-FEA8-BF83-D0E7-7FF77D532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9AEE-E3F8-08FE-302C-546E6374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80F4B6-B3C3-AC68-7D2A-988EDE61F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95896-814D-DC1F-7AE7-614BA03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BF643-9E3C-C6C6-8120-372FF5D54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0A27D-7BB8-4BF5-D97F-1B34F075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8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C4B1F-0747-2308-910C-24AED5207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DEB3B1-9EC5-D349-FD60-596A3A200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5F6843-7BD4-5ACC-9838-A95BDA839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16BDE6-661F-C6E0-3618-79F77426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77B3C4-E6FD-CF03-0A28-FF54C4569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B378E-75CD-393A-5FF3-8AEA5063A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2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719F2-D920-FC9F-6B41-1A58DD4C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7269B-47FE-BD06-3EED-1D499EC0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9E4FEC-E76D-924B-FEF9-1C1DD65557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832A5B-F12F-4EDB-9B3E-F0BA67CFA48B}" type="datetimeFigureOut">
              <a:rPr lang="en-US" smtClean="0"/>
              <a:t>7/18/2025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BFFEC-A99F-5317-AF3F-7FAF8CD17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072A2-7B8E-B8F8-5D3B-6215748BB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879AD6-AD35-401B-B966-D2BCAC146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2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acr.25528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acr.2552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acr.2552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002/acr.25528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acr.2552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acr.2552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acr.2552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acr.2552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acr.2552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acr.2552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2/acr.2552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s://doi.org/10.1002/acr.255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19DDE9-2FDD-91EB-091C-FA3B2389CEF6}"/>
              </a:ext>
            </a:extLst>
          </p:cNvPr>
          <p:cNvSpPr txBox="1">
            <a:spLocks/>
          </p:cNvSpPr>
          <p:nvPr/>
        </p:nvSpPr>
        <p:spPr>
          <a:xfrm>
            <a:off x="457201" y="2235200"/>
            <a:ext cx="11164186" cy="18796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en-US" sz="3800" b="1">
                <a:solidFill>
                  <a:srgbClr val="7030A0"/>
                </a:solidFill>
                <a:latin typeface="+mn-lt"/>
              </a:rPr>
              <a:t>2024 </a:t>
            </a:r>
            <a:r>
              <a:rPr lang="en-US" sz="3800" b="1" dirty="0">
                <a:solidFill>
                  <a:srgbClr val="7030A0"/>
                </a:solidFill>
                <a:latin typeface="+mn-lt"/>
              </a:rPr>
              <a:t>American College of Rheumatology (ACR) Guideline for the Screening, Treatment, and Management of Lupus Nephritis</a:t>
            </a:r>
            <a:endParaRPr lang="en-US" sz="38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BF5283-C285-8239-6C1F-5EFCB02CD3BE}"/>
              </a:ext>
            </a:extLst>
          </p:cNvPr>
          <p:cNvSpPr txBox="1"/>
          <p:nvPr/>
        </p:nvSpPr>
        <p:spPr>
          <a:xfrm>
            <a:off x="4710224" y="4210913"/>
            <a:ext cx="765278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Lisa Sammaritano, Amy Turner, Michael George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00B5B9B-3286-0329-CA51-55BEBF094B8F}"/>
              </a:ext>
            </a:extLst>
          </p:cNvPr>
          <p:cNvSpPr txBox="1">
            <a:spLocks/>
          </p:cNvSpPr>
          <p:nvPr/>
        </p:nvSpPr>
        <p:spPr>
          <a:xfrm>
            <a:off x="765543" y="5738189"/>
            <a:ext cx="10855843" cy="7542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500" dirty="0">
                <a:solidFill>
                  <a:schemeClr val="tx1"/>
                </a:solidFill>
              </a:rPr>
              <a:t>A feature designed to facilitate discussion of published research. This slide presentation accompanies the below article:</a:t>
            </a:r>
          </a:p>
          <a:p>
            <a:r>
              <a:rPr lang="en-US" sz="1500" b="0" i="0" dirty="0" err="1">
                <a:solidFill>
                  <a:schemeClr val="tx1"/>
                </a:solidFill>
                <a:effectLst/>
              </a:rPr>
              <a:t>Sammaritano</a:t>
            </a:r>
            <a:r>
              <a:rPr lang="en-US" sz="1500" b="0" i="0" dirty="0">
                <a:solidFill>
                  <a:schemeClr val="tx1"/>
                </a:solidFill>
                <a:effectLst/>
              </a:rPr>
              <a:t> LR, </a:t>
            </a:r>
            <a:r>
              <a:rPr lang="en-US" sz="1500" b="0" i="0" dirty="0" err="1">
                <a:solidFill>
                  <a:schemeClr val="tx1"/>
                </a:solidFill>
                <a:effectLst/>
              </a:rPr>
              <a:t>Askanase</a:t>
            </a:r>
            <a:r>
              <a:rPr lang="en-US" sz="1500" b="0" i="0" dirty="0">
                <a:solidFill>
                  <a:schemeClr val="tx1"/>
                </a:solidFill>
                <a:effectLst/>
              </a:rPr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500" b="0" i="0" dirty="0">
                <a:solidFill>
                  <a:schemeClr val="tx1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58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E09A8-98E0-EFE9-94DE-39DCF0A3E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DC4416-3152-D0EE-9CAF-9866135E2C3A}"/>
              </a:ext>
            </a:extLst>
          </p:cNvPr>
          <p:cNvSpPr txBox="1"/>
          <p:nvPr/>
        </p:nvSpPr>
        <p:spPr>
          <a:xfrm>
            <a:off x="408817" y="150406"/>
            <a:ext cx="2334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8F28FFA-C5C1-0F49-68D0-9958A97EBF48}"/>
              </a:ext>
            </a:extLst>
          </p:cNvPr>
          <p:cNvSpPr txBox="1">
            <a:spLocks/>
          </p:cNvSpPr>
          <p:nvPr/>
        </p:nvSpPr>
        <p:spPr>
          <a:xfrm>
            <a:off x="710770" y="6182040"/>
            <a:ext cx="11072813" cy="4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8C1715A-27B2-1440-718A-A304D548D7C5}"/>
              </a:ext>
            </a:extLst>
          </p:cNvPr>
          <p:cNvSpPr txBox="1">
            <a:spLocks/>
          </p:cNvSpPr>
          <p:nvPr/>
        </p:nvSpPr>
        <p:spPr>
          <a:xfrm>
            <a:off x="541867" y="1355976"/>
            <a:ext cx="10961511" cy="435620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Why triple therapy for Class III/IV nephritis?</a:t>
            </a:r>
          </a:p>
          <a:p>
            <a:pPr lvl="1">
              <a:lnSpc>
                <a:spcPct val="120000"/>
              </a:lnSpc>
            </a:pPr>
            <a:r>
              <a:rPr lang="en-US" sz="2600" dirty="0">
                <a:ea typeface="Times New Roman" panose="02020603050405020304" pitchFamily="18" charset="0"/>
              </a:rPr>
              <a:t>RCTs </a:t>
            </a:r>
            <a:r>
              <a:rPr lang="en-US" sz="2600" dirty="0">
                <a:ea typeface="Calibri" panose="020F0502020204030204" pitchFamily="34" charset="0"/>
              </a:rPr>
              <a:t>(BLISS-LN and AURORA 1) </a:t>
            </a:r>
            <a:r>
              <a:rPr lang="en-US" sz="2600" dirty="0">
                <a:ea typeface="Times New Roman" panose="02020603050405020304" pitchFamily="18" charset="0"/>
              </a:rPr>
              <a:t>showed improved outcomes with initial triple versus initial dual therapies </a:t>
            </a:r>
            <a:r>
              <a:rPr lang="en-US" sz="2600" dirty="0"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600" dirty="0">
                <a:ea typeface="Times New Roman" panose="02020603050405020304" pitchFamily="18" charset="0"/>
              </a:rPr>
              <a:t> guided Voting Panel discussion, along with Patient Panel input and clinicians’ experience</a:t>
            </a:r>
          </a:p>
          <a:p>
            <a:pPr>
              <a:lnSpc>
                <a:spcPct val="110000"/>
              </a:lnSpc>
            </a:pPr>
            <a:r>
              <a:rPr lang="en-US" sz="2600" dirty="0">
                <a:ea typeface="Times New Roman" panose="02020603050405020304" pitchFamily="18" charset="0"/>
              </a:rPr>
              <a:t>Mycophenolate + belimumab preferred: if there are significant extrarenal manifestations (or </a:t>
            </a:r>
            <a:r>
              <a:rPr lang="en-US" sz="2600" dirty="0" err="1">
                <a:ea typeface="Times New Roman" panose="02020603050405020304" pitchFamily="18" charset="0"/>
              </a:rPr>
              <a:t>CrCl</a:t>
            </a:r>
            <a:r>
              <a:rPr lang="en-US" sz="2600" dirty="0">
                <a:ea typeface="Times New Roman" panose="02020603050405020304" pitchFamily="18" charset="0"/>
              </a:rPr>
              <a:t>&lt;45, significant HTN given potential nephrotoxicity and HTN from CNI)</a:t>
            </a:r>
          </a:p>
          <a:p>
            <a:r>
              <a:rPr lang="en-US" sz="2600" dirty="0">
                <a:ea typeface="Times New Roman" panose="02020603050405020304" pitchFamily="18" charset="0"/>
              </a:rPr>
              <a:t>Mycophenolate + calcineurin inhibitor (cyclosporine, tacrolimus, </a:t>
            </a:r>
            <a:r>
              <a:rPr lang="en-US" sz="2600" dirty="0" err="1">
                <a:ea typeface="Times New Roman" panose="02020603050405020304" pitchFamily="18" charset="0"/>
              </a:rPr>
              <a:t>voclosporin</a:t>
            </a:r>
            <a:r>
              <a:rPr lang="en-US" sz="2600" dirty="0">
                <a:ea typeface="Times New Roman" panose="02020603050405020304" pitchFamily="18" charset="0"/>
              </a:rPr>
              <a:t>) preferred: for proteinuria ≥3 g/g </a:t>
            </a:r>
            <a:endParaRPr lang="en-US" sz="1100" dirty="0">
              <a:ea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sz="2600" dirty="0">
                <a:ea typeface="Times New Roman" panose="02020603050405020304" pitchFamily="18" charset="0"/>
              </a:rPr>
              <a:t>If cyclophosphamide is used, prefer Euro-Lupus Nephritis Trial low-dose CYC 500 mg IV q2 weeks × 6 doses (then mycophenolate)</a:t>
            </a:r>
          </a:p>
          <a:p>
            <a:pPr lvl="1"/>
            <a:r>
              <a:rPr lang="en-US" sz="2600" dirty="0">
                <a:ea typeface="Times New Roman" panose="02020603050405020304" pitchFamily="18" charset="0"/>
              </a:rPr>
              <a:t>For triple therapy, can be combined with belimumab (limited data from BLISS-LN)</a:t>
            </a:r>
          </a:p>
          <a:p>
            <a:pPr lvl="1"/>
            <a:r>
              <a:rPr lang="en-US" sz="2600" dirty="0">
                <a:ea typeface="Times New Roman" panose="02020603050405020304" pitchFamily="18" charset="0"/>
              </a:rPr>
              <a:t>Combination with calcineurin inhibitor not studied in RCTs</a:t>
            </a:r>
          </a:p>
        </p:txBody>
      </p:sp>
    </p:spTree>
    <p:extLst>
      <p:ext uri="{BB962C8B-B14F-4D97-AF65-F5344CB8AC3E}">
        <p14:creationId xmlns:p14="http://schemas.microsoft.com/office/powerpoint/2010/main" val="3266186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919F4D-AFB0-E53F-4F61-5C3E6DD8A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03DA6D-95B9-A351-1337-BAE9D60899AD}"/>
              </a:ext>
            </a:extLst>
          </p:cNvPr>
          <p:cNvSpPr txBox="1"/>
          <p:nvPr/>
        </p:nvSpPr>
        <p:spPr>
          <a:xfrm>
            <a:off x="408817" y="150406"/>
            <a:ext cx="2334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A364C63-992C-8A37-53C3-5A694CEFE196}"/>
              </a:ext>
            </a:extLst>
          </p:cNvPr>
          <p:cNvSpPr txBox="1">
            <a:spLocks/>
          </p:cNvSpPr>
          <p:nvPr/>
        </p:nvSpPr>
        <p:spPr>
          <a:xfrm>
            <a:off x="710770" y="6182040"/>
            <a:ext cx="11072813" cy="4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F66CBD-F762-FDDB-45C7-49C52A3BA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1489" y="1106312"/>
            <a:ext cx="6504867" cy="4955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290B2E-1867-136D-5747-8847F7AD5477}"/>
              </a:ext>
            </a:extLst>
          </p:cNvPr>
          <p:cNvSpPr txBox="1"/>
          <p:nvPr/>
        </p:nvSpPr>
        <p:spPr>
          <a:xfrm>
            <a:off x="9889067" y="1300555"/>
            <a:ext cx="21900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600" dirty="0"/>
              <a:t>Figure 1 continued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ED7D513-6A6D-86EF-A974-3A47123B9F6D}"/>
              </a:ext>
            </a:extLst>
          </p:cNvPr>
          <p:cNvSpPr txBox="1">
            <a:spLocks/>
          </p:cNvSpPr>
          <p:nvPr/>
        </p:nvSpPr>
        <p:spPr>
          <a:xfrm>
            <a:off x="549037" y="1670378"/>
            <a:ext cx="4099036" cy="397406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Figure 1 continued:</a:t>
            </a:r>
          </a:p>
          <a:p>
            <a:pPr>
              <a:lnSpc>
                <a:spcPct val="110000"/>
              </a:lnSpc>
            </a:pPr>
            <a:r>
              <a:rPr lang="en-US" dirty="0"/>
              <a:t>If not achieving partial renal response (PRR)</a:t>
            </a:r>
          </a:p>
          <a:p>
            <a:pPr lvl="1"/>
            <a:r>
              <a:rPr lang="en-US" dirty="0"/>
              <a:t>Assess adherence</a:t>
            </a:r>
          </a:p>
          <a:p>
            <a:pPr lvl="1"/>
            <a:r>
              <a:rPr lang="en-US" dirty="0"/>
              <a:t>Switch to alternative triple therapy</a:t>
            </a:r>
          </a:p>
          <a:p>
            <a:pPr>
              <a:lnSpc>
                <a:spcPct val="110000"/>
              </a:lnSpc>
            </a:pPr>
            <a:r>
              <a:rPr lang="en-US" dirty="0"/>
              <a:t>If continued lack of partial renal response</a:t>
            </a:r>
          </a:p>
          <a:p>
            <a:pPr lvl="1"/>
            <a:r>
              <a:rPr lang="en-US" dirty="0"/>
              <a:t>Consider repeat kidney biopsy</a:t>
            </a:r>
          </a:p>
          <a:p>
            <a:pPr lvl="1"/>
            <a:r>
              <a:rPr lang="en-US" dirty="0"/>
              <a:t>Alternative combinations</a:t>
            </a:r>
          </a:p>
          <a:p>
            <a:pPr lvl="1"/>
            <a:r>
              <a:rPr lang="en-US" dirty="0"/>
              <a:t>Consider clinical trial</a:t>
            </a:r>
          </a:p>
        </p:txBody>
      </p:sp>
    </p:spTree>
    <p:extLst>
      <p:ext uri="{BB962C8B-B14F-4D97-AF65-F5344CB8AC3E}">
        <p14:creationId xmlns:p14="http://schemas.microsoft.com/office/powerpoint/2010/main" val="619716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8A3717-6452-596F-19EC-63294A5A9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BEE5CF-55D4-8629-40E9-6A071B06E2EE}"/>
              </a:ext>
            </a:extLst>
          </p:cNvPr>
          <p:cNvSpPr txBox="1"/>
          <p:nvPr/>
        </p:nvSpPr>
        <p:spPr>
          <a:xfrm>
            <a:off x="408817" y="150406"/>
            <a:ext cx="2334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D3232A-70F1-A9E4-B266-DAE0FE396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496" y="9524"/>
            <a:ext cx="5392760" cy="684847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4A6927-280C-79B6-9B68-363A3BA17235}"/>
              </a:ext>
            </a:extLst>
          </p:cNvPr>
          <p:cNvSpPr txBox="1">
            <a:spLocks/>
          </p:cNvSpPr>
          <p:nvPr/>
        </p:nvSpPr>
        <p:spPr>
          <a:xfrm>
            <a:off x="408817" y="6078946"/>
            <a:ext cx="6836297" cy="52117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F58685-CE45-669C-4FDF-9D9B9EA7D577}"/>
              </a:ext>
            </a:extLst>
          </p:cNvPr>
          <p:cNvSpPr txBox="1">
            <a:spLocks/>
          </p:cNvSpPr>
          <p:nvPr/>
        </p:nvSpPr>
        <p:spPr>
          <a:xfrm>
            <a:off x="519027" y="1582418"/>
            <a:ext cx="6186259" cy="361047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100" b="1"/>
              <a:t>Figure 2: Class V nephritis treatment</a:t>
            </a:r>
          </a:p>
          <a:p>
            <a:r>
              <a:rPr lang="en-US"/>
              <a:t>Hydroxychloroquine (strong)</a:t>
            </a:r>
          </a:p>
          <a:p>
            <a:r>
              <a:rPr lang="en-US"/>
              <a:t>RAAS inhibitor (any level of increased proteinuria)</a:t>
            </a:r>
          </a:p>
          <a:p>
            <a:r>
              <a:rPr lang="en-US"/>
              <a:t>Treatment depending on degree of proteinuria</a:t>
            </a:r>
          </a:p>
          <a:p>
            <a:pPr lvl="1">
              <a:lnSpc>
                <a:spcPct val="100000"/>
              </a:lnSpc>
            </a:pPr>
            <a:r>
              <a:rPr lang="en-US"/>
              <a:t>≥1g </a:t>
            </a:r>
            <a:r>
              <a:rPr lang="en-US">
                <a:sym typeface="Wingdings" panose="05000000000000000000" pitchFamily="2" charset="2"/>
              </a:rPr>
              <a:t> triple therapy with glucocorticoids, mycophenolate, </a:t>
            </a:r>
            <a:r>
              <a:rPr lang="en-US" u="sng">
                <a:sym typeface="Wingdings" panose="05000000000000000000" pitchFamily="2" charset="2"/>
              </a:rPr>
              <a:t>calcineurin inhibitor</a:t>
            </a:r>
          </a:p>
          <a:p>
            <a:pPr lvl="1">
              <a:lnSpc>
                <a:spcPct val="100000"/>
              </a:lnSpc>
            </a:pPr>
            <a:r>
              <a:rPr lang="en-US"/>
              <a:t>&lt;1g </a:t>
            </a:r>
            <a:r>
              <a:rPr lang="en-US">
                <a:sym typeface="Wingdings" panose="05000000000000000000" pitchFamily="2" charset="2"/>
              </a:rPr>
              <a:t> glucocorticoids and/or mycophenolate OR azathioprine OR calcineurin inhibitor</a:t>
            </a:r>
            <a:endParaRPr lang="en-US"/>
          </a:p>
          <a:p>
            <a:r>
              <a:rPr lang="en-US"/>
              <a:t>Assess adherence and switch therapy if lack of at least partial renal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64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1AF4B-E52B-1ED7-927B-E08EFDE9F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FF6F09-1BA6-8AA7-1D9A-0A29657AA36A}"/>
              </a:ext>
            </a:extLst>
          </p:cNvPr>
          <p:cNvSpPr txBox="1"/>
          <p:nvPr/>
        </p:nvSpPr>
        <p:spPr>
          <a:xfrm>
            <a:off x="408817" y="150406"/>
            <a:ext cx="2334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83A88852-E948-36B6-E96B-EA37F12BD112}"/>
              </a:ext>
            </a:extLst>
          </p:cNvPr>
          <p:cNvSpPr txBox="1">
            <a:spLocks/>
          </p:cNvSpPr>
          <p:nvPr/>
        </p:nvSpPr>
        <p:spPr>
          <a:xfrm>
            <a:off x="632178" y="6182040"/>
            <a:ext cx="11151405" cy="4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9C89C6-3262-6334-D399-3D4143B5ABC3}"/>
              </a:ext>
            </a:extLst>
          </p:cNvPr>
          <p:cNvSpPr txBox="1">
            <a:spLocks/>
          </p:cNvSpPr>
          <p:nvPr/>
        </p:nvSpPr>
        <p:spPr>
          <a:xfrm>
            <a:off x="408817" y="1460880"/>
            <a:ext cx="11071654" cy="412712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Total therapy duration for patients with complete renal response:  at least 3-5 years</a:t>
            </a:r>
          </a:p>
          <a:p>
            <a:endParaRPr lang="en-US" sz="1200" b="1" dirty="0">
              <a:solidFill>
                <a:srgbClr val="3333CC"/>
              </a:solidFill>
              <a:ea typeface="Times New Roman" panose="02020603050405020304" pitchFamily="18" charset="0"/>
            </a:endParaRPr>
          </a:p>
          <a:p>
            <a:r>
              <a:rPr lang="en-US" sz="2400" b="1" dirty="0">
                <a:ea typeface="Calibri" panose="020F0502020204030204" pitchFamily="34" charset="0"/>
              </a:rPr>
              <a:t>Goal</a:t>
            </a:r>
            <a:r>
              <a:rPr lang="en-US" sz="2400" dirty="0">
                <a:ea typeface="Calibri" panose="020F0502020204030204" pitchFamily="34" charset="0"/>
              </a:rPr>
              <a:t>: rapid control of disease activity and continued therapy until sustained inactive disease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pPr marL="342900" indent="-342900"/>
            <a:r>
              <a:rPr lang="en-US" sz="2400" dirty="0">
                <a:ea typeface="Calibri" panose="020F0502020204030204" pitchFamily="34" charset="0"/>
              </a:rPr>
              <a:t>Repeat biopsy studies show immunologic activity/immune complexes persisting in the kidneys for several years</a:t>
            </a:r>
          </a:p>
          <a:p>
            <a:endParaRPr lang="en-US" sz="1200" dirty="0">
              <a:ea typeface="Calibri" panose="020F0502020204030204" pitchFamily="34" charset="0"/>
            </a:endParaRPr>
          </a:p>
          <a:p>
            <a:pPr marL="342900" indent="-342900"/>
            <a:r>
              <a:rPr lang="en-US" sz="2400" dirty="0">
                <a:ea typeface="Calibri" panose="020F0502020204030204" pitchFamily="34" charset="0"/>
              </a:rPr>
              <a:t>Withdrawal of immunosuppression while histologic activity remains predisposes patients to LN flare</a:t>
            </a:r>
          </a:p>
          <a:p>
            <a:pPr marL="342900" indent="-342900"/>
            <a:endParaRPr lang="en-US" sz="1200" dirty="0">
              <a:ea typeface="Calibri" panose="020F0502020204030204" pitchFamily="34" charset="0"/>
            </a:endParaRPr>
          </a:p>
          <a:p>
            <a:pPr marL="342900" indent="-342900"/>
            <a:r>
              <a:rPr lang="en-US" sz="2400" dirty="0">
                <a:ea typeface="Times New Roman" panose="02020603050405020304" pitchFamily="18" charset="0"/>
              </a:rPr>
              <a:t>Over time, immunosuppressive therapy may be tapered, as determined by renal and extra-renal disease activity and medication tolerability</a:t>
            </a:r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0615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E39E9-FE61-98A3-2827-179F68F56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C9E49E-C468-AADD-075D-936CE5D16356}"/>
              </a:ext>
            </a:extLst>
          </p:cNvPr>
          <p:cNvSpPr txBox="1"/>
          <p:nvPr/>
        </p:nvSpPr>
        <p:spPr>
          <a:xfrm>
            <a:off x="408817" y="150406"/>
            <a:ext cx="2334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E32D45-0DA2-BF70-EBF8-6F6972209DAB}"/>
              </a:ext>
            </a:extLst>
          </p:cNvPr>
          <p:cNvSpPr txBox="1">
            <a:spLocks/>
          </p:cNvSpPr>
          <p:nvPr/>
        </p:nvSpPr>
        <p:spPr>
          <a:xfrm>
            <a:off x="598312" y="6182040"/>
            <a:ext cx="11185272" cy="4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D47C48C-7BC7-39E6-2FE6-4FBA9209E27C}"/>
              </a:ext>
            </a:extLst>
          </p:cNvPr>
          <p:cNvSpPr txBox="1">
            <a:spLocks/>
          </p:cNvSpPr>
          <p:nvPr/>
        </p:nvSpPr>
        <p:spPr>
          <a:xfrm>
            <a:off x="420106" y="1503396"/>
            <a:ext cx="11071654" cy="275251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 considerations, including cardiovascular health, bone health, infection risk, and reproductive health concerns were not voted on, but general suggestions for care are offered.</a:t>
            </a:r>
          </a:p>
          <a:p>
            <a:r>
              <a:rPr lang="en-US" dirty="0"/>
              <a:t>Good practice guidance and references to other ACR guidelines are summarized in </a:t>
            </a:r>
            <a:r>
              <a:rPr lang="en-US"/>
              <a:t>Table 4.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59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D82EE-F1EF-9D3B-4E78-10842E122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C2BB72-2C1E-00A6-DB89-2062057E7EE6}"/>
              </a:ext>
            </a:extLst>
          </p:cNvPr>
          <p:cNvSpPr txBox="1"/>
          <p:nvPr/>
        </p:nvSpPr>
        <p:spPr>
          <a:xfrm>
            <a:off x="408817" y="150406"/>
            <a:ext cx="3835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A9B14A9-BDF1-4413-791B-7C70E76ADB3A}"/>
              </a:ext>
            </a:extLst>
          </p:cNvPr>
          <p:cNvSpPr txBox="1">
            <a:spLocks/>
          </p:cNvSpPr>
          <p:nvPr/>
        </p:nvSpPr>
        <p:spPr>
          <a:xfrm>
            <a:off x="598312" y="6182040"/>
            <a:ext cx="11185272" cy="4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A2A765-507B-E106-D0C2-5C5AE0E8539A}"/>
              </a:ext>
            </a:extLst>
          </p:cNvPr>
          <p:cNvSpPr txBox="1">
            <a:spLocks/>
          </p:cNvSpPr>
          <p:nvPr/>
        </p:nvSpPr>
        <p:spPr>
          <a:xfrm>
            <a:off x="560173" y="1444664"/>
            <a:ext cx="11071654" cy="452715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Many conditional recommendations – apply to many patients but decisions may be sensitive to individual circumstances and patient values/preferences – requires shared decision making.</a:t>
            </a:r>
          </a:p>
          <a:p>
            <a:r>
              <a:rPr lang="en-US" sz="2200" dirty="0"/>
              <a:t>Recommendations for a lower glucocorticoid regimen aim to reduce toxicity but are not based on RCTs directly comparing different glucocorticoid regimens.</a:t>
            </a:r>
          </a:p>
          <a:p>
            <a:r>
              <a:rPr lang="en-US" sz="2200" dirty="0"/>
              <a:t>RCTs of triple therapy suggested improved renal outcomes, but data on long-term renal outcomes (i.e., need for ESRD) are currently limited. Information on which patients are most likely to benefit from triple therapy vs. dual therapy is also limited.</a:t>
            </a:r>
          </a:p>
          <a:p>
            <a:r>
              <a:rPr lang="en-US" sz="2200" dirty="0"/>
              <a:t>RCT evaluating addition of </a:t>
            </a:r>
            <a:r>
              <a:rPr lang="en-US" sz="2200" dirty="0" err="1"/>
              <a:t>obinutuzimab</a:t>
            </a:r>
            <a:r>
              <a:rPr lang="en-US" sz="2200" dirty="0"/>
              <a:t> to standard therapy was published after these guidelines; will be considered in future guidelines.</a:t>
            </a:r>
          </a:p>
          <a:p>
            <a:r>
              <a:rPr lang="en-US" sz="2200" dirty="0"/>
              <a:t>No consensus for treatment of Class II lupus nephritis, and no recommendations for lupus podocytopathy.</a:t>
            </a:r>
          </a:p>
        </p:txBody>
      </p:sp>
    </p:spTree>
    <p:extLst>
      <p:ext uri="{BB962C8B-B14F-4D97-AF65-F5344CB8AC3E}">
        <p14:creationId xmlns:p14="http://schemas.microsoft.com/office/powerpoint/2010/main" val="36621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8B28E-4355-5E37-95F1-104A14D261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8ACB46-4C4B-5EDC-CD12-547FE7D9310C}"/>
              </a:ext>
            </a:extLst>
          </p:cNvPr>
          <p:cNvSpPr txBox="1">
            <a:spLocks/>
          </p:cNvSpPr>
          <p:nvPr/>
        </p:nvSpPr>
        <p:spPr>
          <a:xfrm>
            <a:off x="598312" y="6182040"/>
            <a:ext cx="11185272" cy="4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35B21D-F639-C0B4-F9D1-2445306FE4BE}"/>
              </a:ext>
            </a:extLst>
          </p:cNvPr>
          <p:cNvSpPr txBox="1"/>
          <p:nvPr/>
        </p:nvSpPr>
        <p:spPr>
          <a:xfrm>
            <a:off x="408817" y="150406"/>
            <a:ext cx="38358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3343F9-4A8F-32F9-B2C6-68E90A36A943}"/>
              </a:ext>
            </a:extLst>
          </p:cNvPr>
          <p:cNvSpPr txBox="1">
            <a:spLocks/>
          </p:cNvSpPr>
          <p:nvPr/>
        </p:nvSpPr>
        <p:spPr>
          <a:xfrm>
            <a:off x="560173" y="1492108"/>
            <a:ext cx="11071654" cy="39491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u="sng" dirty="0"/>
              <a:t>Discussion questions</a:t>
            </a:r>
            <a:r>
              <a:rPr lang="en-US" sz="2200" dirty="0"/>
              <a:t>:</a:t>
            </a:r>
          </a:p>
          <a:p>
            <a:pPr marL="463550" lvl="1"/>
            <a:r>
              <a:rPr lang="en-US" dirty="0"/>
              <a:t>How do recommendations for glucocorticoid taper compare to your current practice? Will these recommendations change how you prescribe glucocorticoids?</a:t>
            </a:r>
          </a:p>
          <a:p>
            <a:pPr marL="463550" lvl="1"/>
            <a:r>
              <a:rPr lang="en-US" dirty="0"/>
              <a:t>Will recommendations for triple therapy change your practice? What factors might affect your decision to suggest triple therapy for an individual patient?</a:t>
            </a:r>
          </a:p>
          <a:p>
            <a:pPr marL="463550" lvl="1"/>
            <a:r>
              <a:rPr lang="en-US" dirty="0"/>
              <a:t>Are there other ways these guidelines will change how you diagnose or treat patients with lupus nephritis?</a:t>
            </a:r>
          </a:p>
          <a:p>
            <a:pPr marL="463550" lvl="1"/>
            <a:r>
              <a:rPr lang="en-US" dirty="0"/>
              <a:t>What do you think are the key next research steps?</a:t>
            </a:r>
          </a:p>
        </p:txBody>
      </p:sp>
    </p:spTree>
    <p:extLst>
      <p:ext uri="{BB962C8B-B14F-4D97-AF65-F5344CB8AC3E}">
        <p14:creationId xmlns:p14="http://schemas.microsoft.com/office/powerpoint/2010/main" val="339946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5310E-822F-7DBA-E4BA-F0443B87C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9658AA-6FCD-CB27-F298-6047144F5A19}"/>
              </a:ext>
            </a:extLst>
          </p:cNvPr>
          <p:cNvSpPr txBox="1"/>
          <p:nvPr/>
        </p:nvSpPr>
        <p:spPr>
          <a:xfrm>
            <a:off x="1395185" y="1159250"/>
            <a:ext cx="5182001" cy="557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9A57C"/>
              </a:buClr>
            </a:pPr>
            <a:r>
              <a:rPr lang="en-US" sz="1150" b="1" dirty="0">
                <a:solidFill>
                  <a:srgbClr val="7030A0"/>
                </a:solidFill>
              </a:rPr>
              <a:t>Core Team:</a:t>
            </a:r>
            <a:endParaRPr lang="en-US" sz="1150" b="1" dirty="0">
              <a:solidFill>
                <a:srgbClr val="7030A0"/>
              </a:solidFill>
              <a:highlight>
                <a:srgbClr val="FFFF00"/>
              </a:highlight>
            </a:endParaRPr>
          </a:p>
          <a:p>
            <a:pPr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Lisa </a:t>
            </a:r>
            <a:r>
              <a:rPr lang="en-US" altLang="en-US" sz="1150" dirty="0" err="1">
                <a:ea typeface="MS PGothic"/>
              </a:rPr>
              <a:t>Sammaritano</a:t>
            </a:r>
            <a:r>
              <a:rPr lang="en-US" altLang="en-US" sz="1150" dirty="0">
                <a:ea typeface="MS PGothic"/>
              </a:rPr>
              <a:t> </a:t>
            </a:r>
            <a:r>
              <a:rPr lang="en-US" altLang="en-US" sz="1150" i="1" dirty="0">
                <a:ea typeface="MS PGothic"/>
              </a:rPr>
              <a:t>(PI)</a:t>
            </a:r>
          </a:p>
          <a:p>
            <a:pPr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Reem Mustafa </a:t>
            </a:r>
            <a:r>
              <a:rPr lang="en-US" altLang="en-US" sz="1150" i="1" dirty="0">
                <a:ea typeface="MS PGothic"/>
              </a:rPr>
              <a:t>(Lit review lead / GRADE methodologist)</a:t>
            </a:r>
          </a:p>
          <a:p>
            <a:pPr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Anca </a:t>
            </a:r>
            <a:r>
              <a:rPr lang="en-US" altLang="en-US" sz="1150" dirty="0" err="1">
                <a:ea typeface="MS PGothic"/>
              </a:rPr>
              <a:t>Askanase</a:t>
            </a:r>
            <a:endParaRPr lang="en-US" altLang="en-US" sz="1150" dirty="0">
              <a:ea typeface="MS PGothic"/>
            </a:endParaRPr>
          </a:p>
          <a:p>
            <a:pPr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Bonnie Bermas</a:t>
            </a:r>
            <a:endParaRPr lang="en-US" altLang="en-US" sz="1150" i="1" dirty="0"/>
          </a:p>
          <a:p>
            <a:pPr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Maria </a:t>
            </a:r>
            <a:r>
              <a:rPr lang="en-US" altLang="en-US" sz="1150" dirty="0" err="1">
                <a:ea typeface="MS PGothic"/>
              </a:rPr>
              <a:t>Dall’Era</a:t>
            </a:r>
            <a:endParaRPr lang="en-US" altLang="en-US" sz="1150" dirty="0"/>
          </a:p>
          <a:p>
            <a:pPr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Ali Duarte-Garcia</a:t>
            </a:r>
            <a:endParaRPr lang="en-US" altLang="en-US" sz="1150" dirty="0"/>
          </a:p>
          <a:p>
            <a:pPr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Linda </a:t>
            </a:r>
            <a:r>
              <a:rPr lang="en-US" altLang="en-US" sz="1150" dirty="0" err="1">
                <a:ea typeface="MS PGothic"/>
              </a:rPr>
              <a:t>Hiraki</a:t>
            </a:r>
            <a:r>
              <a:rPr lang="en-US" altLang="en-US" sz="1150" dirty="0">
                <a:ea typeface="MS PGothic"/>
              </a:rPr>
              <a:t> </a:t>
            </a:r>
            <a:r>
              <a:rPr lang="en-US" altLang="en-US" sz="1150" i="1" dirty="0">
                <a:ea typeface="MS PGothic"/>
              </a:rPr>
              <a:t>(pediatric rheum)</a:t>
            </a:r>
            <a:r>
              <a:rPr lang="en-US" altLang="en-US" sz="1150" i="1" dirty="0">
                <a:solidFill>
                  <a:srgbClr val="3333CC"/>
                </a:solidFill>
                <a:ea typeface="MS PGothic"/>
              </a:rPr>
              <a:t>*</a:t>
            </a:r>
            <a:endParaRPr lang="en-US" altLang="en-US" sz="1150" i="1" dirty="0">
              <a:solidFill>
                <a:srgbClr val="3333CC"/>
              </a:solidFill>
            </a:endParaRPr>
          </a:p>
          <a:p>
            <a:pPr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Brad </a:t>
            </a:r>
            <a:r>
              <a:rPr lang="en-US" altLang="en-US" sz="1150" dirty="0" err="1">
                <a:ea typeface="MS PGothic"/>
              </a:rPr>
              <a:t>Rovin</a:t>
            </a:r>
            <a:r>
              <a:rPr lang="en-US" altLang="en-US" sz="1150" i="1" dirty="0">
                <a:ea typeface="MS PGothic"/>
              </a:rPr>
              <a:t> (nephrology)</a:t>
            </a:r>
          </a:p>
          <a:p>
            <a:pPr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Mary Beth Son </a:t>
            </a:r>
            <a:r>
              <a:rPr lang="en-US" sz="1150" i="1" dirty="0">
                <a:ea typeface="Calibri"/>
                <a:cs typeface="Calibri"/>
              </a:rPr>
              <a:t>(pediatric rheum)</a:t>
            </a:r>
            <a:r>
              <a:rPr lang="en-US" sz="1150" i="1" dirty="0">
                <a:solidFill>
                  <a:srgbClr val="3333CC"/>
                </a:solidFill>
                <a:ea typeface="Calibri"/>
                <a:cs typeface="Calibri"/>
              </a:rPr>
              <a:t>*</a:t>
            </a:r>
            <a:endParaRPr lang="en-US" sz="1150" b="1" dirty="0"/>
          </a:p>
          <a:p>
            <a:pPr>
              <a:buClr>
                <a:srgbClr val="A9A57C"/>
              </a:buClr>
            </a:pPr>
            <a:r>
              <a:rPr lang="en-US" sz="1150" b="1" dirty="0">
                <a:solidFill>
                  <a:srgbClr val="7030A0"/>
                </a:solidFill>
              </a:rPr>
              <a:t>Voting Panel:</a:t>
            </a:r>
          </a:p>
          <a:p>
            <a:pPr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Anthony Alvarado </a:t>
            </a:r>
            <a:r>
              <a:rPr lang="en-US" sz="1150" i="1" dirty="0">
                <a:ea typeface="Calibri"/>
                <a:cs typeface="Times New Roman"/>
              </a:rPr>
              <a:t>(nephrology)</a:t>
            </a:r>
            <a:endParaRPr lang="en-US" sz="115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ea typeface="Calibri"/>
                <a:cs typeface="Times New Roman"/>
              </a:rPr>
              <a:t>Cynthia </a:t>
            </a:r>
            <a:r>
              <a:rPr lang="en-US" sz="1150" dirty="0" err="1">
                <a:ea typeface="Calibri"/>
                <a:cs typeface="Times New Roman"/>
              </a:rPr>
              <a:t>Aranow</a:t>
            </a:r>
            <a:endParaRPr lang="en-US" sz="1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ea typeface="Calibri"/>
                <a:cs typeface="Times New Roman"/>
              </a:rPr>
              <a:t>April </a:t>
            </a:r>
            <a:r>
              <a:rPr lang="en-US" sz="1150" dirty="0" err="1">
                <a:ea typeface="Calibri"/>
                <a:cs typeface="Times New Roman"/>
              </a:rPr>
              <a:t>Barnado</a:t>
            </a:r>
            <a:endParaRPr lang="en-US" sz="11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ea typeface="Calibri"/>
                <a:cs typeface="Times New Roman"/>
              </a:rPr>
              <a:t>Anna Broder</a:t>
            </a:r>
            <a:endParaRPr lang="en-US" sz="11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50" dirty="0">
                <a:ea typeface="Calibri"/>
                <a:cs typeface="Times New Roman"/>
              </a:rPr>
              <a:t>Hermine Brunner </a:t>
            </a:r>
            <a:r>
              <a:rPr lang="en-US" sz="1150" i="1" dirty="0">
                <a:ea typeface="Calibri"/>
                <a:cs typeface="Times New Roman"/>
              </a:rPr>
              <a:t>(pediatric rheum)</a:t>
            </a:r>
            <a:endParaRPr lang="en-US" sz="115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 err="1">
                <a:ea typeface="Calibri"/>
                <a:cs typeface="Times New Roman"/>
              </a:rPr>
              <a:t>Vaidehi</a:t>
            </a:r>
            <a:r>
              <a:rPr lang="en-US" sz="1150" dirty="0">
                <a:ea typeface="Calibri"/>
                <a:cs typeface="Times New Roman"/>
              </a:rPr>
              <a:t> Chowdhary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Gabriel Contreras </a:t>
            </a:r>
            <a:r>
              <a:rPr lang="en-US" sz="1150" i="1" dirty="0">
                <a:ea typeface="Calibri"/>
                <a:cs typeface="Times New Roman"/>
              </a:rPr>
              <a:t>(nephrology)</a:t>
            </a:r>
            <a:endParaRPr lang="en-US" sz="115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 err="1">
                <a:ea typeface="Calibri"/>
                <a:cs typeface="Times New Roman"/>
              </a:rPr>
              <a:t>Christele</a:t>
            </a:r>
            <a:r>
              <a:rPr lang="en-US" sz="1150" dirty="0">
                <a:ea typeface="Calibri"/>
                <a:cs typeface="Times New Roman"/>
              </a:rPr>
              <a:t> Felix </a:t>
            </a:r>
            <a:r>
              <a:rPr lang="en-US" sz="1150" i="1" dirty="0">
                <a:ea typeface="Calibri"/>
                <a:cs typeface="Times New Roman"/>
              </a:rPr>
              <a:t>(patient representative)</a:t>
            </a:r>
            <a:endParaRPr lang="en-US" sz="115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Elizabeth </a:t>
            </a:r>
            <a:r>
              <a:rPr lang="en-US" sz="1150" dirty="0" err="1">
                <a:ea typeface="Calibri"/>
                <a:cs typeface="Times New Roman"/>
              </a:rPr>
              <a:t>Ferucci</a:t>
            </a:r>
            <a:r>
              <a:rPr lang="en-US" sz="1150" dirty="0">
                <a:ea typeface="Calibri"/>
                <a:cs typeface="Times New Roman"/>
              </a:rPr>
              <a:t> </a:t>
            </a:r>
            <a:endParaRPr lang="en-US" sz="115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Keisha Gibson </a:t>
            </a:r>
            <a:r>
              <a:rPr lang="en-US" sz="1150" i="1" dirty="0">
                <a:ea typeface="Calibri"/>
                <a:cs typeface="Times New Roman"/>
              </a:rPr>
              <a:t>(nephrologist)</a:t>
            </a:r>
            <a:endParaRPr lang="en-US" sz="115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Aimee Hersh </a:t>
            </a:r>
            <a:r>
              <a:rPr lang="en-US" sz="1150" i="1" dirty="0">
                <a:ea typeface="Calibri"/>
                <a:cs typeface="Times New Roman"/>
              </a:rPr>
              <a:t>(pediatric rheum)</a:t>
            </a:r>
            <a:endParaRPr lang="en-US" sz="115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Peter </a:t>
            </a:r>
            <a:r>
              <a:rPr lang="en-US" sz="1150" dirty="0" err="1">
                <a:ea typeface="Calibri"/>
                <a:cs typeface="Times New Roman"/>
              </a:rPr>
              <a:t>Izmirly</a:t>
            </a:r>
            <a:endParaRPr lang="en-US" sz="11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Kenneth Kalunian</a:t>
            </a:r>
            <a:endParaRPr lang="en-US" sz="11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Diane Kamen</a:t>
            </a:r>
            <a:endParaRPr lang="en-US" sz="11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Brandi Rollins </a:t>
            </a:r>
            <a:r>
              <a:rPr lang="en-US" sz="1150" i="1" dirty="0">
                <a:ea typeface="Calibri"/>
                <a:cs typeface="Times New Roman"/>
              </a:rPr>
              <a:t>(patient representative 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Benjamin Smith </a:t>
            </a:r>
            <a:r>
              <a:rPr lang="en-US" sz="1150" i="1" dirty="0">
                <a:ea typeface="Calibri"/>
                <a:cs typeface="Times New Roman"/>
              </a:rPr>
              <a:t>(rheumatology PA)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Asha Thomas</a:t>
            </a:r>
            <a:endParaRPr lang="en-US" sz="11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Homa </a:t>
            </a:r>
            <a:r>
              <a:rPr lang="en-US" sz="1150" dirty="0" err="1">
                <a:ea typeface="Calibri"/>
                <a:cs typeface="Times New Roman"/>
              </a:rPr>
              <a:t>Timlin</a:t>
            </a:r>
            <a:endParaRPr lang="en-US" sz="115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Daniel Wallace –  also worked on the 2012 ACR LN GL!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Michael 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8E148-304F-4068-B6A1-5165B96D00B2}"/>
              </a:ext>
            </a:extLst>
          </p:cNvPr>
          <p:cNvSpPr txBox="1"/>
          <p:nvPr/>
        </p:nvSpPr>
        <p:spPr>
          <a:xfrm>
            <a:off x="6685008" y="1215439"/>
            <a:ext cx="6060147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50" b="1" dirty="0">
                <a:solidFill>
                  <a:srgbClr val="7030A0"/>
                </a:solidFill>
                <a:ea typeface="Calibri"/>
                <a:cs typeface="Times New Roman"/>
              </a:rPr>
              <a:t>Literature Review Team: </a:t>
            </a:r>
          </a:p>
          <a:p>
            <a:r>
              <a:rPr lang="en-US" altLang="en-US" sz="1150" dirty="0">
                <a:ea typeface="MS PGothic"/>
              </a:rPr>
              <a:t>Led by Reem Mustafa with Hassan </a:t>
            </a:r>
            <a:r>
              <a:rPr lang="en-US" altLang="en-US" sz="1150" dirty="0" err="1">
                <a:ea typeface="MS PGothic"/>
              </a:rPr>
              <a:t>Kawtharany</a:t>
            </a:r>
            <a:endParaRPr lang="en-US" sz="115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150" dirty="0" err="1">
                <a:ea typeface="Calibri"/>
                <a:cs typeface="Times New Roman"/>
              </a:rPr>
              <a:t>Muayad</a:t>
            </a:r>
            <a:r>
              <a:rPr lang="en-US" sz="1150" dirty="0">
                <a:ea typeface="Calibri"/>
                <a:cs typeface="Times New Roman"/>
              </a:rPr>
              <a:t> Azzam</a:t>
            </a:r>
            <a:endParaRPr lang="en-US" sz="1150" dirty="0"/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Christie Bartels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Joanne Cunha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Kimberly DeQuattro (</a:t>
            </a:r>
            <a:r>
              <a:rPr lang="en-US" sz="1150" i="1" dirty="0">
                <a:ea typeface="Calibri"/>
                <a:cs typeface="Times New Roman"/>
              </a:rPr>
              <a:t>pediatric- adult rheum)</a:t>
            </a:r>
            <a:endParaRPr lang="en-US" sz="115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Andrea Fava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Gabriel Figueroa-Parra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Shivani Garg</a:t>
            </a:r>
            <a:r>
              <a:rPr lang="en-US" sz="1150" dirty="0">
                <a:solidFill>
                  <a:srgbClr val="3333CC"/>
                </a:solidFill>
                <a:ea typeface="Calibri"/>
                <a:cs typeface="Times New Roman"/>
              </a:rPr>
              <a:t>*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Jessica Greco </a:t>
            </a:r>
            <a:r>
              <a:rPr lang="en-US" sz="1150" i="1" dirty="0">
                <a:ea typeface="Calibri"/>
                <a:cs typeface="Times New Roman"/>
              </a:rPr>
              <a:t>(peds adult nephrology)</a:t>
            </a:r>
          </a:p>
          <a:p>
            <a:pPr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Maria Cuellar-Gutierrez</a:t>
            </a:r>
            <a:endParaRPr lang="en-US" sz="1150" i="1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Priyanka Iyer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Andrew </a:t>
            </a:r>
            <a:r>
              <a:rPr lang="en-US" sz="1150" dirty="0" err="1">
                <a:ea typeface="Calibri"/>
                <a:cs typeface="Times New Roman"/>
              </a:rPr>
              <a:t>Johannemann</a:t>
            </a:r>
            <a:endParaRPr lang="en-US" sz="115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April Jorge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 err="1">
                <a:ea typeface="Calibri"/>
                <a:cs typeface="Times New Roman"/>
              </a:rPr>
              <a:t>Shanthini</a:t>
            </a:r>
            <a:r>
              <a:rPr lang="en-US" sz="1150" dirty="0">
                <a:ea typeface="Calibri"/>
                <a:cs typeface="Times New Roman"/>
              </a:rPr>
              <a:t> Kasturi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altLang="en-US" sz="1150" dirty="0">
                <a:ea typeface="MS PGothic"/>
              </a:rPr>
              <a:t>Hassan </a:t>
            </a:r>
            <a:r>
              <a:rPr lang="en-US" altLang="en-US" sz="1150" dirty="0" err="1">
                <a:ea typeface="MS PGothic"/>
              </a:rPr>
              <a:t>Kawtharany</a:t>
            </a:r>
            <a:endParaRPr lang="en-US" sz="115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Jana </a:t>
            </a:r>
            <a:r>
              <a:rPr lang="en-US" sz="1150" dirty="0" err="1">
                <a:ea typeface="Calibri"/>
                <a:cs typeface="Times New Roman"/>
              </a:rPr>
              <a:t>Khawandi</a:t>
            </a:r>
            <a:endParaRPr lang="en-US" sz="115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Kyriakos </a:t>
            </a:r>
            <a:r>
              <a:rPr lang="en-US" sz="1150" dirty="0" err="1">
                <a:ea typeface="Calibri"/>
                <a:cs typeface="Times New Roman"/>
              </a:rPr>
              <a:t>Kirou</a:t>
            </a:r>
            <a:endParaRPr lang="en-US" sz="1150" dirty="0"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Alexandra </a:t>
            </a:r>
            <a:r>
              <a:rPr lang="en-US" sz="1150" dirty="0" err="1">
                <a:ea typeface="Calibri"/>
                <a:cs typeface="Times New Roman"/>
              </a:rPr>
              <a:t>Legge</a:t>
            </a:r>
            <a:endParaRPr lang="en-US" sz="115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Kelly Liang </a:t>
            </a:r>
            <a:r>
              <a:rPr lang="en-US" sz="1150" i="1" dirty="0">
                <a:ea typeface="Calibri"/>
                <a:cs typeface="Times New Roman"/>
              </a:rPr>
              <a:t>(nephrology)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Megan Lockwood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Alain Sanchez-Rodriguez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Marat </a:t>
            </a:r>
            <a:r>
              <a:rPr lang="en-US" sz="1150" dirty="0" err="1">
                <a:ea typeface="Calibri"/>
                <a:cs typeface="Times New Roman"/>
              </a:rPr>
              <a:t>Turgunbaev</a:t>
            </a:r>
            <a:r>
              <a:rPr lang="en-US" sz="1150" dirty="0">
                <a:ea typeface="Calibri"/>
                <a:cs typeface="Times New Roman"/>
              </a:rPr>
              <a:t> (ACR)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sz="1150" dirty="0">
                <a:ea typeface="Calibri"/>
                <a:cs typeface="Times New Roman"/>
              </a:rPr>
              <a:t>Jessica Williams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endParaRPr lang="en-US" altLang="en-US" sz="1150" dirty="0">
              <a:ea typeface="Calibri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altLang="en-US" sz="1150" b="1" dirty="0">
                <a:solidFill>
                  <a:srgbClr val="7030A0"/>
                </a:solidFill>
                <a:ea typeface="MS PGothic"/>
              </a:rPr>
              <a:t>ACR: </a:t>
            </a:r>
            <a:r>
              <a:rPr lang="en-US" altLang="en-US" sz="1150" dirty="0">
                <a:ea typeface="MS PGothic"/>
              </a:rPr>
              <a:t>Amy Turner, Regina Parker, Cindy Force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A9A57C"/>
              </a:buClr>
            </a:pPr>
            <a:r>
              <a:rPr lang="en-US" altLang="en-US" sz="1150" b="1" dirty="0">
                <a:solidFill>
                  <a:srgbClr val="7030A0"/>
                </a:solidFill>
                <a:ea typeface="MS PGothic"/>
              </a:rPr>
              <a:t>ACR Board liaison: </a:t>
            </a:r>
            <a:r>
              <a:rPr lang="en-US" altLang="en-US" sz="1150" dirty="0">
                <a:ea typeface="MS PGothic"/>
              </a:rPr>
              <a:t>Jane Kang</a:t>
            </a:r>
          </a:p>
          <a:p>
            <a:pPr>
              <a:buClr>
                <a:srgbClr val="A9A57C"/>
              </a:buClr>
            </a:pPr>
            <a:r>
              <a:rPr lang="en-US" altLang="en-US" sz="1150" b="1" dirty="0">
                <a:solidFill>
                  <a:srgbClr val="7030A0"/>
                </a:solidFill>
                <a:ea typeface="MS PGothic"/>
              </a:rPr>
              <a:t>Librarian: </a:t>
            </a:r>
            <a:r>
              <a:rPr lang="en-US" altLang="en-US" sz="1150" dirty="0">
                <a:ea typeface="MS PGothic"/>
              </a:rPr>
              <a:t>Kathryn Vela</a:t>
            </a:r>
          </a:p>
          <a:p>
            <a:pPr>
              <a:buClr>
                <a:srgbClr val="A9A57C"/>
              </a:buClr>
            </a:pPr>
            <a:endParaRPr lang="en-US" sz="1150" b="1" dirty="0"/>
          </a:p>
          <a:p>
            <a:pPr>
              <a:buClr>
                <a:srgbClr val="A9A57C"/>
              </a:buClr>
            </a:pPr>
            <a:r>
              <a:rPr lang="en-US" sz="1150" b="1" dirty="0">
                <a:solidFill>
                  <a:srgbClr val="7030A0"/>
                </a:solidFill>
              </a:rPr>
              <a:t>Patient Panel</a:t>
            </a:r>
            <a:r>
              <a:rPr lang="en-US" sz="1150" dirty="0">
                <a:solidFill>
                  <a:srgbClr val="7030A0"/>
                </a:solidFill>
              </a:rPr>
              <a:t>:  </a:t>
            </a:r>
            <a:r>
              <a:rPr lang="en-US" sz="1150" dirty="0"/>
              <a:t>N= 14 	     </a:t>
            </a:r>
            <a:r>
              <a:rPr lang="en-US" sz="1150" dirty="0">
                <a:solidFill>
                  <a:srgbClr val="3333CC"/>
                </a:solidFill>
              </a:rPr>
              <a:t>*</a:t>
            </a:r>
            <a:r>
              <a:rPr lang="en-US" sz="1150" dirty="0"/>
              <a:t> Leaders of patient panel discussion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D8CF5-FF99-5DD8-95CC-62005EB071B2}"/>
              </a:ext>
            </a:extLst>
          </p:cNvPr>
          <p:cNvSpPr txBox="1"/>
          <p:nvPr/>
        </p:nvSpPr>
        <p:spPr>
          <a:xfrm>
            <a:off x="408817" y="150406"/>
            <a:ext cx="8644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Lupus Nephritis Guideline Team</a:t>
            </a:r>
          </a:p>
        </p:txBody>
      </p:sp>
    </p:spTree>
    <p:extLst>
      <p:ext uri="{BB962C8B-B14F-4D97-AF65-F5344CB8AC3E}">
        <p14:creationId xmlns:p14="http://schemas.microsoft.com/office/powerpoint/2010/main" val="313050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1E8C13-B6FA-22EB-A744-C6ACF454CCD7}"/>
              </a:ext>
            </a:extLst>
          </p:cNvPr>
          <p:cNvSpPr txBox="1"/>
          <p:nvPr/>
        </p:nvSpPr>
        <p:spPr>
          <a:xfrm>
            <a:off x="477609" y="144960"/>
            <a:ext cx="3541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EC6B7A8-71CE-4E94-2E15-F4B53BB70AE8}"/>
              </a:ext>
            </a:extLst>
          </p:cNvPr>
          <p:cNvSpPr txBox="1">
            <a:spLocks/>
          </p:cNvSpPr>
          <p:nvPr/>
        </p:nvSpPr>
        <p:spPr>
          <a:xfrm>
            <a:off x="477609" y="1335111"/>
            <a:ext cx="11187347" cy="457659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Arial" panose="020B0604020202020204" pitchFamily="34" charset="0"/>
              </a:rPr>
              <a:t>The American College of Rheumatology last published lupus nephritis guidelines in 2012 and recommended high-dose glucocorticoids with mycophenolate or cyclophosphamide for induction therapy, with mycophenolate maintenance therapy.</a:t>
            </a:r>
          </a:p>
          <a:p>
            <a:r>
              <a:rPr lang="en-US" sz="2400" dirty="0">
                <a:cs typeface="Arial" panose="020B0604020202020204" pitchFamily="34" charset="0"/>
              </a:rPr>
              <a:t>The emergence of positive data on new therapies led to the need for updated guidelines.</a:t>
            </a:r>
          </a:p>
          <a:p>
            <a:r>
              <a:rPr lang="en-US" sz="2400" dirty="0">
                <a:cs typeface="Arial" panose="020B0604020202020204" pitchFamily="34" charset="0"/>
              </a:rPr>
              <a:t>The current guideline focuses on lupus nephritis but was part of a larger effort that also included recommendations for the management of SLE (separate GL/manuscript).</a:t>
            </a:r>
          </a:p>
          <a:p>
            <a:r>
              <a:rPr lang="en-US" sz="2400" dirty="0">
                <a:cs typeface="Arial" panose="020B0604020202020204" pitchFamily="34" charset="0"/>
              </a:rPr>
              <a:t>These guidelines can be interpreted in the context of guidelines from the European Alliance of Associations for Rheumatology (EULAR) and Kidney Disease Improving Global Outcomes (KDIGO).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3187C56-2977-6CBA-0005-E53FC05629C2}"/>
              </a:ext>
            </a:extLst>
          </p:cNvPr>
          <p:cNvSpPr txBox="1">
            <a:spLocks/>
          </p:cNvSpPr>
          <p:nvPr/>
        </p:nvSpPr>
        <p:spPr>
          <a:xfrm>
            <a:off x="710770" y="6182040"/>
            <a:ext cx="11072813" cy="4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283887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DBCE4-B92C-6176-FF30-2DFC5232F5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865659-E884-8EBE-9440-A5ED7BA109B2}"/>
              </a:ext>
            </a:extLst>
          </p:cNvPr>
          <p:cNvSpPr txBox="1"/>
          <p:nvPr/>
        </p:nvSpPr>
        <p:spPr>
          <a:xfrm>
            <a:off x="477609" y="144960"/>
            <a:ext cx="3541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28437E0-A1D8-5957-61C0-4BF426F8CCFC}"/>
              </a:ext>
            </a:extLst>
          </p:cNvPr>
          <p:cNvSpPr txBox="1">
            <a:spLocks/>
          </p:cNvSpPr>
          <p:nvPr/>
        </p:nvSpPr>
        <p:spPr>
          <a:xfrm>
            <a:off x="710770" y="6182040"/>
            <a:ext cx="11072813" cy="4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039D042-63C4-55B6-F0C3-80D0961CBFCF}"/>
              </a:ext>
            </a:extLst>
          </p:cNvPr>
          <p:cNvSpPr txBox="1">
            <a:spLocks/>
          </p:cNvSpPr>
          <p:nvPr/>
        </p:nvSpPr>
        <p:spPr>
          <a:xfrm>
            <a:off x="477609" y="1569028"/>
            <a:ext cx="11071654" cy="36803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cs typeface="Arial" panose="020B0604020202020204" pitchFamily="34" charset="0"/>
              </a:rPr>
              <a:t>GRADE methodology used to develop recommendations</a:t>
            </a:r>
          </a:p>
          <a:p>
            <a:r>
              <a:rPr lang="en-US" sz="2400" dirty="0">
                <a:cs typeface="Arial" panose="020B0604020202020204" pitchFamily="34" charset="0"/>
              </a:rPr>
              <a:t>Developed 249 PICO (Population-Intervention-Comparator-Outcome) questions related to lupus nephritis</a:t>
            </a:r>
          </a:p>
          <a:p>
            <a:r>
              <a:rPr lang="en-US" sz="2400" dirty="0">
                <a:cs typeface="Arial" panose="020B0604020202020204" pitchFamily="34" charset="0"/>
              </a:rPr>
              <a:t>Systematic literature review performed to generate evidence summaries</a:t>
            </a:r>
          </a:p>
          <a:p>
            <a:r>
              <a:rPr lang="en-US" sz="2400" dirty="0">
                <a:cs typeface="Arial" panose="020B0604020202020204" pitchFamily="34" charset="0"/>
              </a:rPr>
              <a:t>Patient panel (n=14) convened to help define patient values and preferences</a:t>
            </a:r>
          </a:p>
          <a:p>
            <a:r>
              <a:rPr lang="en-US" sz="2400" dirty="0">
                <a:cs typeface="Arial" panose="020B0604020202020204" pitchFamily="34" charset="0"/>
              </a:rPr>
              <a:t>Voting panel (n=21) including adult and pediatric rheumatologists, adult and pediatric nephrologists, and patients (2) voted on the direction and strength of recommendations, requiring </a:t>
            </a:r>
            <a:r>
              <a:rPr lang="en-US" sz="2400" u="sng" dirty="0">
                <a:cs typeface="Arial" panose="020B0604020202020204" pitchFamily="34" charset="0"/>
              </a:rPr>
              <a:t>&gt;</a:t>
            </a:r>
            <a:r>
              <a:rPr lang="en-US" sz="2400" dirty="0">
                <a:cs typeface="Arial" panose="020B0604020202020204" pitchFamily="34" charset="0"/>
              </a:rPr>
              <a:t>70% agreement</a:t>
            </a:r>
          </a:p>
        </p:txBody>
      </p:sp>
    </p:spTree>
    <p:extLst>
      <p:ext uri="{BB962C8B-B14F-4D97-AF65-F5344CB8AC3E}">
        <p14:creationId xmlns:p14="http://schemas.microsoft.com/office/powerpoint/2010/main" val="3519644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BB981-8AFE-B5A6-2BE7-DA3C37F48B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C281AA-54F0-64D6-C4AC-687E6C35F5AA}"/>
              </a:ext>
            </a:extLst>
          </p:cNvPr>
          <p:cNvSpPr txBox="1"/>
          <p:nvPr/>
        </p:nvSpPr>
        <p:spPr>
          <a:xfrm>
            <a:off x="4442360" y="6239700"/>
            <a:ext cx="3160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030A0"/>
                </a:solidFill>
              </a:rPr>
              <a:t>GRADE process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9F63FE-BD30-DF9B-8A9C-4221C90AD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965" y="6603918"/>
            <a:ext cx="3717350" cy="237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2B149D-6B87-A19F-621A-264EC0151A96}"/>
              </a:ext>
            </a:extLst>
          </p:cNvPr>
          <p:cNvSpPr txBox="1"/>
          <p:nvPr/>
        </p:nvSpPr>
        <p:spPr>
          <a:xfrm>
            <a:off x="317988" y="105600"/>
            <a:ext cx="11556023" cy="613410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close-up of a document&#10;&#10;Description automatically generated">
            <a:extLst>
              <a:ext uri="{FF2B5EF4-FFF2-40B4-BE49-F238E27FC236}">
                <a16:creationId xmlns:a16="http://schemas.microsoft.com/office/drawing/2014/main" id="{71BCA739-AFD4-D92F-4927-AEF6BA4B5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509" y="581079"/>
            <a:ext cx="1265341" cy="1637501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isometricOffAxis1Left"/>
            <a:lightRig rig="threePt" dir="t"/>
          </a:scene3d>
        </p:spPr>
      </p:pic>
      <p:pic>
        <p:nvPicPr>
          <p:cNvPr id="9" name="Picture 8" descr="A close-up of a document&#10;&#10;Description automatically generated">
            <a:extLst>
              <a:ext uri="{FF2B5EF4-FFF2-40B4-BE49-F238E27FC236}">
                <a16:creationId xmlns:a16="http://schemas.microsoft.com/office/drawing/2014/main" id="{2D0FEB35-2DBD-D822-A27E-2B1A0FF0A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825" y="581079"/>
            <a:ext cx="1265341" cy="1637501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isometricOffAxis1Left"/>
            <a:lightRig rig="threePt" dir="t"/>
          </a:scene3d>
        </p:spPr>
      </p:pic>
      <p:pic>
        <p:nvPicPr>
          <p:cNvPr id="10" name="Picture 9" descr="A close-up of a document&#10;&#10;Description automatically generated">
            <a:extLst>
              <a:ext uri="{FF2B5EF4-FFF2-40B4-BE49-F238E27FC236}">
                <a16:creationId xmlns:a16="http://schemas.microsoft.com/office/drawing/2014/main" id="{5753C04D-55BE-129F-9621-716CFF9450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142" y="581079"/>
            <a:ext cx="1265341" cy="1637501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isometricOffAxis1Left"/>
            <a:lightRig rig="threePt" dir="t"/>
          </a:scene3d>
        </p:spPr>
      </p:pic>
      <p:pic>
        <p:nvPicPr>
          <p:cNvPr id="11" name="Picture 10" descr="A close-up of a document&#10;&#10;Description automatically generated">
            <a:extLst>
              <a:ext uri="{FF2B5EF4-FFF2-40B4-BE49-F238E27FC236}">
                <a16:creationId xmlns:a16="http://schemas.microsoft.com/office/drawing/2014/main" id="{8EA736D5-AA8D-AD38-F314-F8A12C516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459" y="581079"/>
            <a:ext cx="1265341" cy="1637501"/>
          </a:xfrm>
          <a:prstGeom prst="rect">
            <a:avLst/>
          </a:prstGeom>
          <a:ln>
            <a:solidFill>
              <a:schemeClr val="bg2"/>
            </a:solidFill>
          </a:ln>
          <a:scene3d>
            <a:camera prst="isometricOffAxis1Left"/>
            <a:lightRig rig="threePt" dir="t"/>
          </a:scene3d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3CBE3202-BCA6-DEB2-A1A1-23F4F696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208" y="912262"/>
            <a:ext cx="1790790" cy="122641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06FEA51-F610-66BB-F2D7-CE16D67C9338}"/>
              </a:ext>
            </a:extLst>
          </p:cNvPr>
          <p:cNvGrpSpPr/>
          <p:nvPr/>
        </p:nvGrpSpPr>
        <p:grpSpPr>
          <a:xfrm>
            <a:off x="6153707" y="1196490"/>
            <a:ext cx="485774" cy="526079"/>
            <a:chOff x="5791199" y="1196489"/>
            <a:chExt cx="847725" cy="526079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276A3FF-EB0B-4D7A-574F-7B08F937F1BB}"/>
                </a:ext>
              </a:extLst>
            </p:cNvPr>
            <p:cNvCxnSpPr/>
            <p:nvPr/>
          </p:nvCxnSpPr>
          <p:spPr>
            <a:xfrm>
              <a:off x="5791199" y="1196489"/>
              <a:ext cx="8477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257A567-035F-E6EE-1238-5F89B36BDA73}"/>
                </a:ext>
              </a:extLst>
            </p:cNvPr>
            <p:cNvCxnSpPr/>
            <p:nvPr/>
          </p:nvCxnSpPr>
          <p:spPr>
            <a:xfrm>
              <a:off x="5791199" y="1450154"/>
              <a:ext cx="84772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60B3B0B-DF29-5C4A-598A-F1AF5283DF4B}"/>
                </a:ext>
              </a:extLst>
            </p:cNvPr>
            <p:cNvCxnSpPr>
              <a:cxnSpLocks/>
            </p:cNvCxnSpPr>
            <p:nvPr/>
          </p:nvCxnSpPr>
          <p:spPr>
            <a:xfrm>
              <a:off x="5791199" y="1722568"/>
              <a:ext cx="847725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691A43D6-EC45-028B-0B1E-345D141DB199}"/>
              </a:ext>
            </a:extLst>
          </p:cNvPr>
          <p:cNvSpPr/>
          <p:nvPr/>
        </p:nvSpPr>
        <p:spPr>
          <a:xfrm>
            <a:off x="340475" y="3114706"/>
            <a:ext cx="11556023" cy="3095594"/>
          </a:xfrm>
          <a:prstGeom prst="rect">
            <a:avLst/>
          </a:prstGeom>
          <a:solidFill>
            <a:schemeClr val="bg2">
              <a:alpha val="54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9FED1D-261A-A299-215A-D1E89E1A1F0E}"/>
              </a:ext>
            </a:extLst>
          </p:cNvPr>
          <p:cNvSpPr/>
          <p:nvPr/>
        </p:nvSpPr>
        <p:spPr>
          <a:xfrm>
            <a:off x="962582" y="1001817"/>
            <a:ext cx="427274" cy="12365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2D8FA8-B98B-6914-55FF-7BADF4E1D855}"/>
              </a:ext>
            </a:extLst>
          </p:cNvPr>
          <p:cNvSpPr txBox="1"/>
          <p:nvPr/>
        </p:nvSpPr>
        <p:spPr>
          <a:xfrm>
            <a:off x="702815" y="553327"/>
            <a:ext cx="865943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Formulate</a:t>
            </a:r>
            <a:br>
              <a:rPr lang="en-US" sz="1100" b="1" dirty="0"/>
            </a:br>
            <a:r>
              <a:rPr lang="en-US" sz="1100" b="1" dirty="0"/>
              <a:t>question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6F1D1F-0692-8E76-7817-523E0784816A}"/>
              </a:ext>
            </a:extLst>
          </p:cNvPr>
          <p:cNvSpPr txBox="1"/>
          <p:nvPr/>
        </p:nvSpPr>
        <p:spPr>
          <a:xfrm>
            <a:off x="1614385" y="553327"/>
            <a:ext cx="851516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Select</a:t>
            </a:r>
            <a:br>
              <a:rPr lang="en-US" sz="1100" b="1" dirty="0"/>
            </a:br>
            <a:r>
              <a:rPr lang="en-US" sz="1100" b="1" dirty="0"/>
              <a:t>outcomes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1D0F7E-4581-CE82-E4B2-33C469B6EA52}"/>
              </a:ext>
            </a:extLst>
          </p:cNvPr>
          <p:cNvSpPr txBox="1"/>
          <p:nvPr/>
        </p:nvSpPr>
        <p:spPr>
          <a:xfrm>
            <a:off x="2538381" y="553327"/>
            <a:ext cx="944490" cy="39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Rate</a:t>
            </a:r>
            <a:br>
              <a:rPr lang="en-US" sz="1100" b="1" dirty="0"/>
            </a:br>
            <a:r>
              <a:rPr lang="en-US" sz="1100" b="1" dirty="0"/>
              <a:t>importance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C2BFF6-D030-FCE3-3B89-D39BBA42F5A5}"/>
              </a:ext>
            </a:extLst>
          </p:cNvPr>
          <p:cNvSpPr txBox="1"/>
          <p:nvPr/>
        </p:nvSpPr>
        <p:spPr>
          <a:xfrm>
            <a:off x="4838209" y="85339"/>
            <a:ext cx="1120820" cy="3979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Outcomes</a:t>
            </a:r>
            <a:br>
              <a:rPr lang="en-US" sz="1100" b="1" dirty="0"/>
            </a:br>
            <a:r>
              <a:rPr lang="en-US" sz="1100" b="1" dirty="0"/>
              <a:t>across studies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49D23-DB9C-FF5B-2232-676CDCBC618A}"/>
              </a:ext>
            </a:extLst>
          </p:cNvPr>
          <p:cNvSpPr txBox="1"/>
          <p:nvPr/>
        </p:nvSpPr>
        <p:spPr>
          <a:xfrm>
            <a:off x="6738067" y="337479"/>
            <a:ext cx="1257075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Create</a:t>
            </a:r>
            <a:br>
              <a:rPr lang="en-US" sz="1100" b="1" dirty="0"/>
            </a:br>
            <a:r>
              <a:rPr lang="en-US" sz="1100" b="1" dirty="0"/>
              <a:t>evidence profile</a:t>
            </a:r>
            <a:br>
              <a:rPr lang="en-US" sz="1100" b="1" dirty="0"/>
            </a:br>
            <a:r>
              <a:rPr lang="en-US" sz="1100" b="1" dirty="0"/>
              <a:t>with </a:t>
            </a:r>
            <a:r>
              <a:rPr lang="en-US" sz="1100" b="1" dirty="0" err="1"/>
              <a:t>GRADEpro</a:t>
            </a:r>
            <a:endParaRPr lang="en-US" sz="11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0FB2D9F-47E0-15CD-538E-71ED50415902}"/>
              </a:ext>
            </a:extLst>
          </p:cNvPr>
          <p:cNvSpPr txBox="1"/>
          <p:nvPr/>
        </p:nvSpPr>
        <p:spPr>
          <a:xfrm>
            <a:off x="8184181" y="362879"/>
            <a:ext cx="1413766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/>
              <a:t>Rate quality of evidence for each outcome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F5C062D-719A-D2EB-129C-CF53D1E5CE0F}"/>
              </a:ext>
            </a:extLst>
          </p:cNvPr>
          <p:cNvSpPr txBox="1"/>
          <p:nvPr/>
        </p:nvSpPr>
        <p:spPr>
          <a:xfrm>
            <a:off x="10132156" y="110596"/>
            <a:ext cx="1576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Randomization raises</a:t>
            </a:r>
            <a:br>
              <a:rPr lang="en-US" sz="1100" b="1" dirty="0"/>
            </a:br>
            <a:r>
              <a:rPr lang="en-US" sz="1100" b="1" dirty="0"/>
              <a:t>initial quality</a:t>
            </a:r>
            <a:br>
              <a:rPr lang="en-US" sz="1100" b="1" dirty="0"/>
            </a:br>
            <a:r>
              <a:rPr lang="en-US" sz="1100" b="1" dirty="0"/>
              <a:t>RCTs: high</a:t>
            </a:r>
          </a:p>
          <a:p>
            <a:r>
              <a:rPr lang="en-US" sz="1100" b="1" dirty="0"/>
              <a:t>Observational: 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176916-CBE8-EA36-65D3-9B7673F5DA00}"/>
              </a:ext>
            </a:extLst>
          </p:cNvPr>
          <p:cNvSpPr txBox="1"/>
          <p:nvPr/>
        </p:nvSpPr>
        <p:spPr>
          <a:xfrm>
            <a:off x="10132156" y="950325"/>
            <a:ext cx="1351652" cy="1041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100" dirty="0"/>
              <a:t>Risk of bias</a:t>
            </a:r>
          </a:p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100" dirty="0"/>
              <a:t>Inconsistency</a:t>
            </a:r>
          </a:p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100" dirty="0"/>
              <a:t>Indirectness</a:t>
            </a:r>
          </a:p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100" dirty="0"/>
              <a:t>Imprecision</a:t>
            </a:r>
          </a:p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100" dirty="0"/>
              <a:t>Publication bias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59EDEE-C039-FD3B-0EEF-1BCA4A25CDB0}"/>
              </a:ext>
            </a:extLst>
          </p:cNvPr>
          <p:cNvSpPr txBox="1"/>
          <p:nvPr/>
        </p:nvSpPr>
        <p:spPr>
          <a:xfrm>
            <a:off x="10132157" y="2124694"/>
            <a:ext cx="1396537" cy="8207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100" dirty="0"/>
              <a:t>Large effect</a:t>
            </a:r>
          </a:p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100" dirty="0"/>
              <a:t>Dose response</a:t>
            </a:r>
          </a:p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100" dirty="0"/>
              <a:t>Opposing bias &amp;</a:t>
            </a:r>
            <a:br>
              <a:rPr lang="en-US" sz="1100" dirty="0"/>
            </a:br>
            <a:r>
              <a:rPr lang="en-US" sz="1100" dirty="0"/>
              <a:t>confounders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DDAADDC8-BC34-963B-13F9-D836D7A07EA8}"/>
              </a:ext>
            </a:extLst>
          </p:cNvPr>
          <p:cNvSpPr/>
          <p:nvPr/>
        </p:nvSpPr>
        <p:spPr>
          <a:xfrm>
            <a:off x="9463185" y="889640"/>
            <a:ext cx="680052" cy="244411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346A74FA-5112-3E5A-8570-4FEFFAF5AEEA}"/>
              </a:ext>
            </a:extLst>
          </p:cNvPr>
          <p:cNvSpPr/>
          <p:nvPr/>
        </p:nvSpPr>
        <p:spPr>
          <a:xfrm rot="5400000">
            <a:off x="7676659" y="2775986"/>
            <a:ext cx="410680" cy="152571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D2BDDDF-E5DF-E33F-7538-EEEF8A8955C9}"/>
              </a:ext>
            </a:extLst>
          </p:cNvPr>
          <p:cNvSpPr/>
          <p:nvPr/>
        </p:nvSpPr>
        <p:spPr>
          <a:xfrm rot="16200000">
            <a:off x="9353934" y="1319002"/>
            <a:ext cx="898556" cy="38792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accent3"/>
                </a:solidFill>
              </a:rPr>
              <a:t>Grade down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AA9D2C-B2CD-2E09-EFCB-985562B74FDF}"/>
              </a:ext>
            </a:extLst>
          </p:cNvPr>
          <p:cNvSpPr/>
          <p:nvPr/>
        </p:nvSpPr>
        <p:spPr>
          <a:xfrm rot="16200000">
            <a:off x="9432017" y="2276421"/>
            <a:ext cx="742391" cy="3879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 dirty="0">
                <a:solidFill>
                  <a:schemeClr val="accent3"/>
                </a:solidFill>
              </a:rPr>
              <a:t>Grade up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73296998-92E1-8FCF-E1F5-AEE37A628DB8}"/>
              </a:ext>
            </a:extLst>
          </p:cNvPr>
          <p:cNvSpPr/>
          <p:nvPr/>
        </p:nvSpPr>
        <p:spPr>
          <a:xfrm rot="6968155">
            <a:off x="3244255" y="1506350"/>
            <a:ext cx="410680" cy="2535465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2D41A61A-3F4F-3099-8F52-E5F826DCFD64}"/>
              </a:ext>
            </a:extLst>
          </p:cNvPr>
          <p:cNvSpPr/>
          <p:nvPr/>
        </p:nvSpPr>
        <p:spPr>
          <a:xfrm rot="4177054">
            <a:off x="3571759" y="3049423"/>
            <a:ext cx="410680" cy="1678815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4" name="Arrow: Down 33">
            <a:extLst>
              <a:ext uri="{FF2B5EF4-FFF2-40B4-BE49-F238E27FC236}">
                <a16:creationId xmlns:a16="http://schemas.microsoft.com/office/drawing/2014/main" id="{0F1DA44E-2F3B-06AE-0076-4C8BD0CE614C}"/>
              </a:ext>
            </a:extLst>
          </p:cNvPr>
          <p:cNvSpPr/>
          <p:nvPr/>
        </p:nvSpPr>
        <p:spPr>
          <a:xfrm rot="16200000">
            <a:off x="4511047" y="4831703"/>
            <a:ext cx="410680" cy="798196"/>
          </a:xfrm>
          <a:prstGeom prst="downArrow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130B00C-C478-636C-4B95-A334140FC48F}"/>
              </a:ext>
            </a:extLst>
          </p:cNvPr>
          <p:cNvSpPr/>
          <p:nvPr/>
        </p:nvSpPr>
        <p:spPr>
          <a:xfrm>
            <a:off x="8719556" y="3371104"/>
            <a:ext cx="2502482" cy="11818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Grade overall</a:t>
            </a:r>
            <a:br>
              <a:rPr lang="en-US" sz="1400" b="1" dirty="0">
                <a:solidFill>
                  <a:schemeClr val="bg1"/>
                </a:solidFill>
              </a:rPr>
            </a:br>
            <a:r>
              <a:rPr lang="en-US" sz="1400" b="1" dirty="0">
                <a:solidFill>
                  <a:schemeClr val="bg1"/>
                </a:solidFill>
              </a:rPr>
              <a:t>quality of evidence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across outcomes based on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lowest quality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 </a:t>
            </a:r>
            <a:r>
              <a:rPr lang="en-US" sz="1400" b="1" i="1" dirty="0">
                <a:solidFill>
                  <a:schemeClr val="bg1"/>
                </a:solidFill>
              </a:rPr>
              <a:t>critical</a:t>
            </a:r>
            <a:r>
              <a:rPr lang="en-US" sz="1400" dirty="0">
                <a:solidFill>
                  <a:schemeClr val="bg1"/>
                </a:solidFill>
              </a:rPr>
              <a:t> outcomes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3F03400-2E2B-FE3D-0AF8-4A55F038A16C}"/>
              </a:ext>
            </a:extLst>
          </p:cNvPr>
          <p:cNvSpPr txBox="1"/>
          <p:nvPr/>
        </p:nvSpPr>
        <p:spPr>
          <a:xfrm>
            <a:off x="419112" y="2579413"/>
            <a:ext cx="1973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3"/>
                </a:solidFill>
              </a:rPr>
              <a:t>Evidence synthesis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BD520A-01F7-2BDD-233B-092AB88DA604}"/>
              </a:ext>
            </a:extLst>
          </p:cNvPr>
          <p:cNvSpPr txBox="1"/>
          <p:nvPr/>
        </p:nvSpPr>
        <p:spPr>
          <a:xfrm>
            <a:off x="419113" y="3166461"/>
            <a:ext cx="190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Recommendation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A20EA1-F168-9007-4CED-736CE7AFD632}"/>
              </a:ext>
            </a:extLst>
          </p:cNvPr>
          <p:cNvSpPr txBox="1"/>
          <p:nvPr/>
        </p:nvSpPr>
        <p:spPr>
          <a:xfrm>
            <a:off x="8545536" y="993803"/>
            <a:ext cx="832279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dirty="0"/>
              <a:t>High</a:t>
            </a:r>
          </a:p>
          <a:p>
            <a:pPr>
              <a:spcBef>
                <a:spcPts val="200"/>
              </a:spcBef>
            </a:pPr>
            <a:r>
              <a:rPr lang="en-US" sz="1200" dirty="0"/>
              <a:t>Moderate</a:t>
            </a:r>
          </a:p>
          <a:p>
            <a:pPr>
              <a:spcBef>
                <a:spcPts val="200"/>
              </a:spcBef>
            </a:pPr>
            <a:r>
              <a:rPr lang="en-US" sz="1200" dirty="0"/>
              <a:t>Low</a:t>
            </a:r>
          </a:p>
          <a:p>
            <a:pPr>
              <a:spcBef>
                <a:spcPts val="200"/>
              </a:spcBef>
            </a:pPr>
            <a:r>
              <a:rPr lang="en-US" sz="1200" dirty="0"/>
              <a:t>Very low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ACBBC1-BCA7-0995-D16C-49E6B7A6D638}"/>
              </a:ext>
            </a:extLst>
          </p:cNvPr>
          <p:cNvSpPr txBox="1"/>
          <p:nvPr/>
        </p:nvSpPr>
        <p:spPr>
          <a:xfrm>
            <a:off x="6350279" y="2134672"/>
            <a:ext cx="2192299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200"/>
              </a:spcBef>
            </a:pPr>
            <a:r>
              <a:rPr lang="en-US" sz="1100" dirty="0"/>
              <a:t>Summary of findings &amp; estimate of effect for each outcome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462B57-9B89-0FCE-7E86-A3A1456AB1EC}"/>
              </a:ext>
            </a:extLst>
          </p:cNvPr>
          <p:cNvSpPr txBox="1"/>
          <p:nvPr/>
        </p:nvSpPr>
        <p:spPr>
          <a:xfrm>
            <a:off x="5341410" y="4107452"/>
            <a:ext cx="998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200"/>
              </a:spcBef>
            </a:pPr>
            <a:r>
              <a:rPr lang="en-US" sz="1400" b="1" dirty="0"/>
              <a:t>Guideline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869086D-1FAB-7620-3C95-C1C95FAD7445}"/>
              </a:ext>
            </a:extLst>
          </p:cNvPr>
          <p:cNvSpPr txBox="1"/>
          <p:nvPr/>
        </p:nvSpPr>
        <p:spPr>
          <a:xfrm>
            <a:off x="523886" y="3593964"/>
            <a:ext cx="2484976" cy="8822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b="1" dirty="0"/>
              <a:t>Grade recommendations</a:t>
            </a:r>
            <a:br>
              <a:rPr lang="en-US" sz="1200" b="1" dirty="0"/>
            </a:br>
            <a:r>
              <a:rPr lang="en-US" sz="1200" b="1" dirty="0"/>
              <a:t>(Evidence to Recommendation)</a:t>
            </a:r>
          </a:p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200" dirty="0"/>
              <a:t>For or against (direction) </a:t>
            </a:r>
            <a:r>
              <a:rPr lang="en-US" sz="1200" dirty="0">
                <a:sym typeface="Symbol" panose="05050102010706020507" pitchFamily="18" charset="2"/>
              </a:rPr>
              <a:t></a:t>
            </a:r>
          </a:p>
          <a:p>
            <a:pPr marL="174625" indent="-174625">
              <a:spcBef>
                <a:spcPts val="200"/>
              </a:spcBef>
              <a:buFont typeface="+mj-lt"/>
              <a:buAutoNum type="arabicPeriod"/>
            </a:pPr>
            <a:r>
              <a:rPr lang="en-US" sz="1200" dirty="0">
                <a:sym typeface="Symbol" panose="05050102010706020507" pitchFamily="18" charset="2"/>
              </a:rPr>
              <a:t>Strong or conditional (strength)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8F81D30-6BE4-F909-5152-99D908DDBE5E}"/>
              </a:ext>
            </a:extLst>
          </p:cNvPr>
          <p:cNvSpPr txBox="1"/>
          <p:nvPr/>
        </p:nvSpPr>
        <p:spPr>
          <a:xfrm>
            <a:off x="523886" y="4623299"/>
            <a:ext cx="3521824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200" dirty="0"/>
              <a:t>By considering balance of consequences</a:t>
            </a:r>
            <a:br>
              <a:rPr lang="en-US" sz="1200" dirty="0"/>
            </a:br>
            <a:r>
              <a:rPr lang="en-US" sz="1200" dirty="0"/>
              <a:t>(evidence to recommendations):</a:t>
            </a:r>
            <a:endParaRPr lang="en-US" sz="1200" dirty="0">
              <a:sym typeface="Symbol" panose="05050102010706020507" pitchFamily="18" charset="2"/>
            </a:endParaRP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Symbol" panose="05050102010706020507" pitchFamily="18" charset="2"/>
              </a:rPr>
              <a:t>Quality of evidence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Symbol" panose="05050102010706020507" pitchFamily="18" charset="2"/>
              </a:rPr>
              <a:t>Balance benefits/harms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Symbol" panose="05050102010706020507" pitchFamily="18" charset="2"/>
              </a:rPr>
              <a:t>Values and preferences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Symbol" panose="05050102010706020507" pitchFamily="18" charset="2"/>
              </a:rPr>
              <a:t>Feasibility, equity and acceptability</a:t>
            </a:r>
          </a:p>
          <a:p>
            <a:pPr marL="114300" indent="-11430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ym typeface="Symbol" panose="05050102010706020507" pitchFamily="18" charset="2"/>
              </a:rPr>
              <a:t>Resource use (if applicable)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F1B0515-7D8A-9873-0ABE-2709E5E1D786}"/>
              </a:ext>
            </a:extLst>
          </p:cNvPr>
          <p:cNvSpPr txBox="1"/>
          <p:nvPr/>
        </p:nvSpPr>
        <p:spPr>
          <a:xfrm>
            <a:off x="1662477" y="953299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/>
              <a:t>Outcome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C12E1D1-97AD-D2CB-B87C-67B5A838365B}"/>
              </a:ext>
            </a:extLst>
          </p:cNvPr>
          <p:cNvSpPr txBox="1"/>
          <p:nvPr/>
        </p:nvSpPr>
        <p:spPr>
          <a:xfrm>
            <a:off x="2621739" y="953299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/>
              <a:t>Critical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F08D9F-6423-7197-C763-15D2FF9E1C8F}"/>
              </a:ext>
            </a:extLst>
          </p:cNvPr>
          <p:cNvSpPr txBox="1"/>
          <p:nvPr/>
        </p:nvSpPr>
        <p:spPr>
          <a:xfrm>
            <a:off x="1662477" y="1207971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/>
              <a:t>Outcome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A4856F-5AC5-857C-A00C-ED0DE2630CD1}"/>
              </a:ext>
            </a:extLst>
          </p:cNvPr>
          <p:cNvSpPr txBox="1"/>
          <p:nvPr/>
        </p:nvSpPr>
        <p:spPr>
          <a:xfrm>
            <a:off x="2621739" y="1207971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/>
              <a:t>Critical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B38B47-8F04-DA9D-3002-5EC320E1BB78}"/>
              </a:ext>
            </a:extLst>
          </p:cNvPr>
          <p:cNvSpPr txBox="1"/>
          <p:nvPr/>
        </p:nvSpPr>
        <p:spPr>
          <a:xfrm>
            <a:off x="1662477" y="1480285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/>
              <a:t>Outcome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B0B4A77-01EB-3BAA-4A24-88831085C9DF}"/>
              </a:ext>
            </a:extLst>
          </p:cNvPr>
          <p:cNvSpPr txBox="1"/>
          <p:nvPr/>
        </p:nvSpPr>
        <p:spPr>
          <a:xfrm>
            <a:off x="2621739" y="1480285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/>
              <a:t>Important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E5DD3BF-07E0-DDB4-CB23-7F0A2FE732F9}"/>
              </a:ext>
            </a:extLst>
          </p:cNvPr>
          <p:cNvSpPr txBox="1"/>
          <p:nvPr/>
        </p:nvSpPr>
        <p:spPr>
          <a:xfrm>
            <a:off x="1662477" y="1814246"/>
            <a:ext cx="7553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/>
              <a:t>Outcome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FB5290E-6D40-2DBE-4C57-DACDE50276D0}"/>
              </a:ext>
            </a:extLst>
          </p:cNvPr>
          <p:cNvSpPr txBox="1"/>
          <p:nvPr/>
        </p:nvSpPr>
        <p:spPr>
          <a:xfrm>
            <a:off x="2621739" y="1829965"/>
            <a:ext cx="10294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100" dirty="0"/>
              <a:t>Not important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E496EEA2-E35A-B4C1-766B-E76E919629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98103" y="4806438"/>
            <a:ext cx="823060" cy="82306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F4636246-451A-761E-69A0-855F75A146BA}"/>
              </a:ext>
            </a:extLst>
          </p:cNvPr>
          <p:cNvGrpSpPr/>
          <p:nvPr/>
        </p:nvGrpSpPr>
        <p:grpSpPr>
          <a:xfrm>
            <a:off x="4645421" y="2930436"/>
            <a:ext cx="2439553" cy="1124135"/>
            <a:chOff x="4649625" y="3082835"/>
            <a:chExt cx="2439553" cy="1124135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3047A175-ECAB-CFD0-E256-6FA75911530D}"/>
                </a:ext>
              </a:extLst>
            </p:cNvPr>
            <p:cNvSpPr/>
            <p:nvPr/>
          </p:nvSpPr>
          <p:spPr>
            <a:xfrm>
              <a:off x="4649625" y="3082835"/>
              <a:ext cx="2439553" cy="111959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6AFA403-876C-4451-F6BA-EA00E85AD88A}"/>
                </a:ext>
              </a:extLst>
            </p:cNvPr>
            <p:cNvSpPr txBox="1"/>
            <p:nvPr/>
          </p:nvSpPr>
          <p:spPr>
            <a:xfrm>
              <a:off x="5503757" y="3868415"/>
              <a:ext cx="731289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200"/>
                </a:spcBef>
              </a:pPr>
              <a:r>
                <a:rPr lang="en-US" sz="1600" b="1" dirty="0">
                  <a:solidFill>
                    <a:schemeClr val="bg1"/>
                  </a:solidFill>
                </a:rPr>
                <a:t>Panel</a:t>
              </a: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73BB0C5A-5DF5-E76A-DC98-E637D7EA1A2F}"/>
                </a:ext>
              </a:extLst>
            </p:cNvPr>
            <p:cNvGrpSpPr/>
            <p:nvPr/>
          </p:nvGrpSpPr>
          <p:grpSpPr>
            <a:xfrm>
              <a:off x="5082963" y="3232786"/>
              <a:ext cx="1572876" cy="698164"/>
              <a:chOff x="5345094" y="3312301"/>
              <a:chExt cx="1400175" cy="621507"/>
            </a:xfrm>
          </p:grpSpPr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F2071443-19B7-1C12-60D4-AF2F0E7214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18938" y="3312301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57" name="Graphic 56">
                <a:extLst>
                  <a:ext uri="{FF2B5EF4-FFF2-40B4-BE49-F238E27FC236}">
                    <a16:creationId xmlns:a16="http://schemas.microsoft.com/office/drawing/2014/main" id="{996F1462-7E10-531F-759F-8FEF7425F1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892782" y="3312301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58" name="Graphic 57">
                <a:extLst>
                  <a:ext uri="{FF2B5EF4-FFF2-40B4-BE49-F238E27FC236}">
                    <a16:creationId xmlns:a16="http://schemas.microsoft.com/office/drawing/2014/main" id="{D92A2937-E0B4-302A-4FC4-BC114D4BEC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166626" y="3312301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59" name="Graphic 58">
                <a:extLst>
                  <a:ext uri="{FF2B5EF4-FFF2-40B4-BE49-F238E27FC236}">
                    <a16:creationId xmlns:a16="http://schemas.microsoft.com/office/drawing/2014/main" id="{779947D8-CAD6-7CD2-4080-21E3B84F49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440469" y="3312301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60" name="Graphic 59">
                <a:extLst>
                  <a:ext uri="{FF2B5EF4-FFF2-40B4-BE49-F238E27FC236}">
                    <a16:creationId xmlns:a16="http://schemas.microsoft.com/office/drawing/2014/main" id="{A5AB5E65-33BB-26DD-41A0-F164C2C86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345094" y="3312301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61" name="Graphic 60">
                <a:extLst>
                  <a:ext uri="{FF2B5EF4-FFF2-40B4-BE49-F238E27FC236}">
                    <a16:creationId xmlns:a16="http://schemas.microsoft.com/office/drawing/2014/main" id="{6E5EB795-13D2-7C59-FDB6-8F9FA5ACE6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476062" y="3629008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41B018E0-39D2-024D-A25D-ECA319407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749906" y="3629008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CDE3809B-2A4C-E3B7-99EF-D1679A491B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023750" y="3629008"/>
                <a:ext cx="304800" cy="304800"/>
              </a:xfrm>
              <a:prstGeom prst="rect">
                <a:avLst/>
              </a:prstGeom>
            </p:spPr>
          </p:pic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FE1F311D-7AE5-6364-0A84-2ED805D39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297593" y="3629008"/>
                <a:ext cx="304800" cy="304800"/>
              </a:xfrm>
              <a:prstGeom prst="rect">
                <a:avLst/>
              </a:prstGeom>
            </p:spPr>
          </p:pic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53491C7-3CB8-3089-70BC-0E9463B1F179}"/>
              </a:ext>
            </a:extLst>
          </p:cNvPr>
          <p:cNvGrpSpPr/>
          <p:nvPr/>
        </p:nvGrpSpPr>
        <p:grpSpPr>
          <a:xfrm>
            <a:off x="5246423" y="1196490"/>
            <a:ext cx="174891" cy="526079"/>
            <a:chOff x="5180410" y="1196489"/>
            <a:chExt cx="71443" cy="526079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6CBEA91B-5DB4-4587-DAA2-23D86CD85702}"/>
                </a:ext>
              </a:extLst>
            </p:cNvPr>
            <p:cNvCxnSpPr/>
            <p:nvPr/>
          </p:nvCxnSpPr>
          <p:spPr>
            <a:xfrm>
              <a:off x="5180410" y="1196489"/>
              <a:ext cx="714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34507CD-BF37-6FE8-53FF-73B4F0B285E4}"/>
                </a:ext>
              </a:extLst>
            </p:cNvPr>
            <p:cNvCxnSpPr/>
            <p:nvPr/>
          </p:nvCxnSpPr>
          <p:spPr>
            <a:xfrm>
              <a:off x="5180416" y="1450154"/>
              <a:ext cx="714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D8413CF0-D3FE-7945-8E26-29D68DB248F3}"/>
                </a:ext>
              </a:extLst>
            </p:cNvPr>
            <p:cNvCxnSpPr>
              <a:cxnSpLocks/>
            </p:cNvCxnSpPr>
            <p:nvPr/>
          </p:nvCxnSpPr>
          <p:spPr>
            <a:xfrm>
              <a:off x="5180416" y="1722568"/>
              <a:ext cx="7143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DBCB042-9631-B0C4-3B1F-F493C38426AD}"/>
              </a:ext>
            </a:extLst>
          </p:cNvPr>
          <p:cNvGrpSpPr/>
          <p:nvPr/>
        </p:nvGrpSpPr>
        <p:grpSpPr>
          <a:xfrm>
            <a:off x="5556016" y="1196490"/>
            <a:ext cx="171449" cy="526079"/>
            <a:chOff x="5186363" y="1196489"/>
            <a:chExt cx="71437" cy="526079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114D0616-6512-5AA2-4F16-BFFD676B2317}"/>
                </a:ext>
              </a:extLst>
            </p:cNvPr>
            <p:cNvCxnSpPr/>
            <p:nvPr/>
          </p:nvCxnSpPr>
          <p:spPr>
            <a:xfrm>
              <a:off x="5186363" y="1196489"/>
              <a:ext cx="714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462E01BF-749A-8B9C-15AA-F0FA7F413464}"/>
                </a:ext>
              </a:extLst>
            </p:cNvPr>
            <p:cNvCxnSpPr/>
            <p:nvPr/>
          </p:nvCxnSpPr>
          <p:spPr>
            <a:xfrm>
              <a:off x="5186363" y="1450154"/>
              <a:ext cx="714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B9D85CBE-BB03-8CA3-07FA-6485253A78E6}"/>
                </a:ext>
              </a:extLst>
            </p:cNvPr>
            <p:cNvCxnSpPr>
              <a:cxnSpLocks/>
            </p:cNvCxnSpPr>
            <p:nvPr/>
          </p:nvCxnSpPr>
          <p:spPr>
            <a:xfrm>
              <a:off x="5186363" y="1722568"/>
              <a:ext cx="7143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43FD30B-EF01-4860-C9FC-E1690191583E}"/>
              </a:ext>
            </a:extLst>
          </p:cNvPr>
          <p:cNvGrpSpPr/>
          <p:nvPr/>
        </p:nvGrpSpPr>
        <p:grpSpPr>
          <a:xfrm>
            <a:off x="5851290" y="1196490"/>
            <a:ext cx="171449" cy="526079"/>
            <a:chOff x="5186363" y="1196489"/>
            <a:chExt cx="71437" cy="526079"/>
          </a:xfrm>
        </p:grpSpPr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01DD33F5-3023-D140-0C87-0BD0173B6303}"/>
                </a:ext>
              </a:extLst>
            </p:cNvPr>
            <p:cNvCxnSpPr/>
            <p:nvPr/>
          </p:nvCxnSpPr>
          <p:spPr>
            <a:xfrm>
              <a:off x="5186363" y="1196489"/>
              <a:ext cx="714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4FB69D09-5D62-C1CD-D985-86A16CC0E9FB}"/>
                </a:ext>
              </a:extLst>
            </p:cNvPr>
            <p:cNvCxnSpPr/>
            <p:nvPr/>
          </p:nvCxnSpPr>
          <p:spPr>
            <a:xfrm>
              <a:off x="5186363" y="1450154"/>
              <a:ext cx="71437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B6FD94D4-773D-5E3C-1C9D-7C65ED6AF9C4}"/>
                </a:ext>
              </a:extLst>
            </p:cNvPr>
            <p:cNvCxnSpPr>
              <a:cxnSpLocks/>
            </p:cNvCxnSpPr>
            <p:nvPr/>
          </p:nvCxnSpPr>
          <p:spPr>
            <a:xfrm>
              <a:off x="5186363" y="1722568"/>
              <a:ext cx="71437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9B341CD-FEA5-35CC-51A9-3A3246631F6E}"/>
              </a:ext>
            </a:extLst>
          </p:cNvPr>
          <p:cNvSpPr/>
          <p:nvPr/>
        </p:nvSpPr>
        <p:spPr>
          <a:xfrm>
            <a:off x="1576946" y="2071688"/>
            <a:ext cx="2628900" cy="261938"/>
          </a:xfrm>
          <a:custGeom>
            <a:avLst/>
            <a:gdLst>
              <a:gd name="connsiteX0" fmla="*/ 0 w 2595563"/>
              <a:gd name="connsiteY0" fmla="*/ 0 h 261938"/>
              <a:gd name="connsiteX1" fmla="*/ 1747838 w 2595563"/>
              <a:gd name="connsiteY1" fmla="*/ 0 h 261938"/>
              <a:gd name="connsiteX2" fmla="*/ 2595563 w 2595563"/>
              <a:gd name="connsiteY2" fmla="*/ 261938 h 26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95563" h="261938">
                <a:moveTo>
                  <a:pt x="0" y="0"/>
                </a:moveTo>
                <a:lnTo>
                  <a:pt x="1747838" y="0"/>
                </a:lnTo>
                <a:lnTo>
                  <a:pt x="2595563" y="261938"/>
                </a:lnTo>
              </a:path>
            </a:pathLst>
          </a:custGeom>
          <a:noFill/>
          <a:ln w="38100">
            <a:solidFill>
              <a:schemeClr val="accent6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953D2D5C-397C-69A5-466D-EFA55FEB7C99}"/>
              </a:ext>
            </a:extLst>
          </p:cNvPr>
          <p:cNvSpPr/>
          <p:nvPr/>
        </p:nvSpPr>
        <p:spPr>
          <a:xfrm>
            <a:off x="7277655" y="3911917"/>
            <a:ext cx="929642" cy="763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Patient panel</a:t>
            </a:r>
          </a:p>
        </p:txBody>
      </p:sp>
      <p:sp>
        <p:nvSpPr>
          <p:cNvPr id="79" name="Arrow: Down 78">
            <a:extLst>
              <a:ext uri="{FF2B5EF4-FFF2-40B4-BE49-F238E27FC236}">
                <a16:creationId xmlns:a16="http://schemas.microsoft.com/office/drawing/2014/main" id="{B5615E04-FAC5-8992-AC42-449712158BA6}"/>
              </a:ext>
            </a:extLst>
          </p:cNvPr>
          <p:cNvSpPr/>
          <p:nvPr/>
        </p:nvSpPr>
        <p:spPr>
          <a:xfrm rot="7407231">
            <a:off x="6880274" y="3727888"/>
            <a:ext cx="410680" cy="483990"/>
          </a:xfrm>
          <a:prstGeom prst="downArrow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pic>
        <p:nvPicPr>
          <p:cNvPr id="80" name="Picture 79" descr="A close-up of a document&#10;&#10;Description automatically generated">
            <a:extLst>
              <a:ext uri="{FF2B5EF4-FFF2-40B4-BE49-F238E27FC236}">
                <a16:creationId xmlns:a16="http://schemas.microsoft.com/office/drawing/2014/main" id="{E418527E-0A00-9686-AE84-E4B72EE08E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80359" y="4402969"/>
            <a:ext cx="1321090" cy="1709645"/>
          </a:xfrm>
          <a:prstGeom prst="rect">
            <a:avLst/>
          </a:prstGeom>
          <a:ln>
            <a:solidFill>
              <a:schemeClr val="bg2"/>
            </a:solidFill>
          </a:ln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B346A709-4279-D50D-01B3-B7ACB66CB314}"/>
              </a:ext>
            </a:extLst>
          </p:cNvPr>
          <p:cNvGrpSpPr/>
          <p:nvPr/>
        </p:nvGrpSpPr>
        <p:grpSpPr>
          <a:xfrm>
            <a:off x="1576945" y="1196490"/>
            <a:ext cx="3529012" cy="526079"/>
            <a:chOff x="1941265" y="1196489"/>
            <a:chExt cx="3049836" cy="526079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B82DBD3-31B9-298A-8A8B-455B6D1DC21C}"/>
                </a:ext>
              </a:extLst>
            </p:cNvPr>
            <p:cNvCxnSpPr/>
            <p:nvPr/>
          </p:nvCxnSpPr>
          <p:spPr>
            <a:xfrm>
              <a:off x="1941265" y="1196489"/>
              <a:ext cx="30498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D38B6B59-2DE4-DECF-B717-C7AB600F98BF}"/>
                </a:ext>
              </a:extLst>
            </p:cNvPr>
            <p:cNvCxnSpPr/>
            <p:nvPr/>
          </p:nvCxnSpPr>
          <p:spPr>
            <a:xfrm>
              <a:off x="1941265" y="1450154"/>
              <a:ext cx="30498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3E1EF14E-B060-FF58-613C-732ADFE3FFAA}"/>
                </a:ext>
              </a:extLst>
            </p:cNvPr>
            <p:cNvCxnSpPr>
              <a:cxnSpLocks/>
            </p:cNvCxnSpPr>
            <p:nvPr/>
          </p:nvCxnSpPr>
          <p:spPr>
            <a:xfrm>
              <a:off x="1941265" y="1722568"/>
              <a:ext cx="3049836" cy="0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9898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3AA37-D03D-50F8-6BB7-53DC1BD3D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5D195E-36FA-FC9F-B250-3437DA9AA0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46"/>
          <a:stretch/>
        </p:blipFill>
        <p:spPr>
          <a:xfrm>
            <a:off x="6084736" y="3675840"/>
            <a:ext cx="5924786" cy="27936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593099-6A80-53FD-3DF9-6A45A9882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14" y="3647202"/>
            <a:ext cx="5806520" cy="2584760"/>
          </a:xfrm>
          <a:prstGeom prst="rect">
            <a:avLst/>
          </a:prstGeom>
          <a:ln>
            <a:noFill/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50A3755-4CA7-4FFD-BACD-74AEC6D4DDD8}"/>
              </a:ext>
            </a:extLst>
          </p:cNvPr>
          <p:cNvSpPr/>
          <p:nvPr/>
        </p:nvSpPr>
        <p:spPr>
          <a:xfrm>
            <a:off x="8816009" y="3438480"/>
            <a:ext cx="516834" cy="208722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AE8233D-FA1D-8E5A-0F2E-A9509427BFCC}"/>
              </a:ext>
            </a:extLst>
          </p:cNvPr>
          <p:cNvCxnSpPr/>
          <p:nvPr/>
        </p:nvCxnSpPr>
        <p:spPr>
          <a:xfrm>
            <a:off x="6498879" y="5179891"/>
            <a:ext cx="1510748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9792FC8-C1F7-01CD-D1DF-814C2C7F44FA}"/>
              </a:ext>
            </a:extLst>
          </p:cNvPr>
          <p:cNvCxnSpPr/>
          <p:nvPr/>
        </p:nvCxnSpPr>
        <p:spPr>
          <a:xfrm>
            <a:off x="-11264" y="3557160"/>
            <a:ext cx="12192000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08C7C4-9D25-7EA3-BC33-1B06D310C874}"/>
              </a:ext>
            </a:extLst>
          </p:cNvPr>
          <p:cNvCxnSpPr/>
          <p:nvPr/>
        </p:nvCxnSpPr>
        <p:spPr>
          <a:xfrm>
            <a:off x="11124215" y="4939582"/>
            <a:ext cx="351505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6913BA6-19D3-F301-0A3A-8176CCCEF468}"/>
              </a:ext>
            </a:extLst>
          </p:cNvPr>
          <p:cNvSpPr txBox="1">
            <a:spLocks/>
          </p:cNvSpPr>
          <p:nvPr/>
        </p:nvSpPr>
        <p:spPr>
          <a:xfrm>
            <a:off x="228313" y="1331020"/>
            <a:ext cx="11071654" cy="30843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+mn-lt"/>
              </a:rPr>
              <a:t>Factors influence strength of a recommendation:</a:t>
            </a:r>
          </a:p>
          <a:p>
            <a:pPr lvl="1"/>
            <a:r>
              <a:rPr lang="en-US" dirty="0">
                <a:latin typeface="+mn-lt"/>
              </a:rPr>
              <a:t>Quality of evidence</a:t>
            </a:r>
          </a:p>
          <a:p>
            <a:pPr lvl="1"/>
            <a:r>
              <a:rPr lang="en-US" dirty="0">
                <a:latin typeface="+mn-lt"/>
              </a:rPr>
              <a:t>Degree of certainty on balance of harms and benefits</a:t>
            </a:r>
          </a:p>
          <a:p>
            <a:pPr lvl="1"/>
            <a:r>
              <a:rPr lang="en-US" dirty="0">
                <a:latin typeface="+mn-lt"/>
              </a:rPr>
              <a:t>Whether recommendations are particularly sensitive to different patient values/references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6C76B4-D07A-FD11-425A-B4888715D025}"/>
              </a:ext>
            </a:extLst>
          </p:cNvPr>
          <p:cNvSpPr txBox="1"/>
          <p:nvPr/>
        </p:nvSpPr>
        <p:spPr>
          <a:xfrm>
            <a:off x="477609" y="144960"/>
            <a:ext cx="35419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</p:spTree>
    <p:extLst>
      <p:ext uri="{BB962C8B-B14F-4D97-AF65-F5344CB8AC3E}">
        <p14:creationId xmlns:p14="http://schemas.microsoft.com/office/powerpoint/2010/main" val="13418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0DAC99-F430-1A85-8AB9-AEE1DF58F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FC03F41-D56B-8CA8-0447-DE9A7F17C13E}"/>
              </a:ext>
            </a:extLst>
          </p:cNvPr>
          <p:cNvSpPr txBox="1"/>
          <p:nvPr/>
        </p:nvSpPr>
        <p:spPr>
          <a:xfrm>
            <a:off x="408817" y="150406"/>
            <a:ext cx="52493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Principles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DEC070E-677D-A70B-D16B-F6A70DA2A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40537"/>
              </p:ext>
            </p:extLst>
          </p:nvPr>
        </p:nvGraphicFramePr>
        <p:xfrm>
          <a:off x="185531" y="1382931"/>
          <a:ext cx="11820938" cy="193752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1820938">
                  <a:extLst>
                    <a:ext uri="{9D8B030D-6E8A-4147-A177-3AD203B41FA5}">
                      <a16:colId xmlns:a16="http://schemas.microsoft.com/office/drawing/2014/main" val="783747239"/>
                    </a:ext>
                  </a:extLst>
                </a:gridCol>
              </a:tblGrid>
              <a:tr h="3804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PRESERVE KIDNEY FUNCTION AND MINIMIZE MORBIDITY / MORTALITY FROM CKD AND TREATMENT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200179"/>
                  </a:ext>
                </a:extLst>
              </a:tr>
              <a:tr h="3918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ENSURE COLLABORATIVE CARE WITH NEPHROLOGY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0707911"/>
                  </a:ext>
                </a:extLst>
              </a:tr>
              <a:tr h="3534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UTILIZE SHARED DECISION-MAKING INCLUDING </a:t>
                      </a:r>
                      <a:r>
                        <a:rPr lang="en-US" sz="2000" b="1" dirty="0">
                          <a:effectLst/>
                        </a:rPr>
                        <a:t>PATIENT  VALUES AND PREFERENCES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8442"/>
                  </a:ext>
                </a:extLst>
              </a:tr>
              <a:tr h="4072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AIM TO REDUCE HEALTHCARE DISPARITIES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586161"/>
                  </a:ext>
                </a:extLst>
              </a:tr>
              <a:tr h="4044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CONSIDER PEDIATRIC AND GERIATRIC POPULATIONS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1692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D0FA40-A514-4CBE-CF52-280E66B5C4E8}"/>
              </a:ext>
            </a:extLst>
          </p:cNvPr>
          <p:cNvSpPr txBox="1"/>
          <p:nvPr/>
        </p:nvSpPr>
        <p:spPr>
          <a:xfrm>
            <a:off x="137491" y="3078541"/>
            <a:ext cx="11917017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/>
            <a:endParaRPr lang="en-US" sz="1400" b="1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sz="2400" b="1" dirty="0">
                <a:effectLst/>
                <a:ea typeface="Calibri" panose="020F0502020204030204" pitchFamily="34" charset="0"/>
              </a:rPr>
              <a:t>28 graded recommendations (7 strong, 21 conditional), 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13 </a:t>
            </a:r>
            <a:r>
              <a:rPr lang="en-US" sz="2400" b="1" dirty="0">
                <a:effectLst/>
                <a:ea typeface="Calibri" panose="020F0502020204030204" pitchFamily="34" charset="0"/>
              </a:rPr>
              <a:t>ungraded Good Practice Statements (GPS)</a:t>
            </a:r>
            <a:endParaRPr lang="en-US" sz="800" dirty="0">
              <a:effectLst/>
              <a:ea typeface="Calibri" panose="020F0502020204030204" pitchFamily="34" charset="0"/>
            </a:endParaRPr>
          </a:p>
          <a:p>
            <a:pPr marL="0" marR="0"/>
            <a:r>
              <a:rPr lang="en-US" sz="2000" dirty="0">
                <a:effectLst/>
                <a:ea typeface="Calibri" panose="020F0502020204030204" pitchFamily="34" charset="0"/>
              </a:rPr>
              <a:t>Apply to all patients with LN regardless of age, race, ethnicity, other patient variables.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No recommendations are based on race or ethnicity</a:t>
            </a:r>
            <a:r>
              <a:rPr lang="en-US" sz="2000" dirty="0">
                <a:ea typeface="Times New Roman" panose="02020603050405020304" pitchFamily="18" charset="0"/>
              </a:rPr>
              <a:t> as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evidence </a:t>
            </a:r>
            <a:r>
              <a:rPr lang="en-US" sz="2000" dirty="0">
                <a:ea typeface="Times New Roman" panose="02020603050405020304" pitchFamily="18" charset="0"/>
              </a:rPr>
              <a:t>is 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limited/confounded by socioeconomic factors.</a:t>
            </a:r>
          </a:p>
          <a:p>
            <a:pPr marR="0" lvl="0"/>
            <a:endParaRPr lang="en-US" sz="800" b="1" dirty="0">
              <a:ea typeface="Times New Roman" panose="02020603050405020304" pitchFamily="18" charset="0"/>
            </a:endParaRPr>
          </a:p>
          <a:p>
            <a:pPr marR="0" lvl="0"/>
            <a:r>
              <a:rPr lang="en-US" sz="2400" b="1" dirty="0">
                <a:ea typeface="Times New Roman" panose="02020603050405020304" pitchFamily="18" charset="0"/>
              </a:rPr>
              <a:t>T</a:t>
            </a:r>
            <a:r>
              <a:rPr lang="en-US" sz="2400" b="1" dirty="0">
                <a:effectLst/>
                <a:ea typeface="Times New Roman" panose="02020603050405020304" pitchFamily="18" charset="0"/>
              </a:rPr>
              <a:t>herapeutic decisions: 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V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ary - depending on clinical presentation/patient preferences 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</a:rPr>
              <a:t>May be limited - by access to specialists, procedures, and medications </a:t>
            </a:r>
          </a:p>
          <a:p>
            <a:pPr marL="342900" marR="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</a:rPr>
              <a:t>A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vailable traditional therapies should be used i</a:t>
            </a:r>
            <a:r>
              <a:rPr lang="en-US" sz="2000" dirty="0">
                <a:ea typeface="Times New Roman" panose="02020603050405020304" pitchFamily="18" charset="0"/>
              </a:rPr>
              <a:t>f</a:t>
            </a:r>
            <a:r>
              <a:rPr lang="en-US" sz="2000" dirty="0">
                <a:effectLst/>
                <a:ea typeface="Times New Roman" panose="02020603050405020304" pitchFamily="18" charset="0"/>
              </a:rPr>
              <a:t> recommended medications are not available or not preferred by patients</a:t>
            </a:r>
          </a:p>
        </p:txBody>
      </p:sp>
    </p:spTree>
    <p:extLst>
      <p:ext uri="{BB962C8B-B14F-4D97-AF65-F5344CB8AC3E}">
        <p14:creationId xmlns:p14="http://schemas.microsoft.com/office/powerpoint/2010/main" val="295625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3E5E82-E3AB-8529-5131-4E5351BBD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90E4B65-FDF7-6118-7DC4-FF3FFEF59DEC}"/>
              </a:ext>
            </a:extLst>
          </p:cNvPr>
          <p:cNvSpPr txBox="1"/>
          <p:nvPr/>
        </p:nvSpPr>
        <p:spPr>
          <a:xfrm>
            <a:off x="408817" y="150406"/>
            <a:ext cx="2334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C4A596E-DD41-6BFC-173D-D96D442B31DA}"/>
              </a:ext>
            </a:extLst>
          </p:cNvPr>
          <p:cNvSpPr txBox="1">
            <a:spLocks/>
          </p:cNvSpPr>
          <p:nvPr/>
        </p:nvSpPr>
        <p:spPr>
          <a:xfrm>
            <a:off x="502701" y="1287410"/>
            <a:ext cx="11186598" cy="454456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7030A0"/>
                </a:solidFill>
              </a:rPr>
              <a:t>From Table 3</a:t>
            </a:r>
          </a:p>
          <a:p>
            <a:pPr marL="457200" indent="-457200"/>
            <a:r>
              <a:rPr lang="en-US" b="1" dirty="0">
                <a:solidFill>
                  <a:srgbClr val="7030A0"/>
                </a:solidFill>
              </a:rPr>
              <a:t>Screening: </a:t>
            </a:r>
            <a:r>
              <a:rPr lang="en-US" b="1" dirty="0"/>
              <a:t>check proteinuria q6-12 mo. or at time of clinical flare for all patients with SLE without known LN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b="1" dirty="0"/>
              <a:t>)</a:t>
            </a:r>
          </a:p>
          <a:p>
            <a:pPr marL="457200" indent="-457200"/>
            <a:r>
              <a:rPr lang="en-US" b="1" dirty="0">
                <a:solidFill>
                  <a:srgbClr val="7030A0"/>
                </a:solidFill>
              </a:rPr>
              <a:t>Suspected Lupus Nephritis:</a:t>
            </a:r>
          </a:p>
          <a:p>
            <a:pPr marL="914400" lvl="1" indent="-457200"/>
            <a:r>
              <a:rPr lang="en-US" b="1" dirty="0"/>
              <a:t>Perform kidney biopsy </a:t>
            </a:r>
            <a:r>
              <a:rPr lang="en-US" b="1" u="sng" dirty="0"/>
              <a:t>promptly</a:t>
            </a:r>
            <a:r>
              <a:rPr lang="en-US" b="1" dirty="0"/>
              <a:t> (GPS)</a:t>
            </a:r>
            <a:endParaRPr lang="en-US" b="1" u="sng" dirty="0">
              <a:solidFill>
                <a:schemeClr val="accent6">
                  <a:lumMod val="60000"/>
                  <a:lumOff val="40000"/>
                </a:schemeClr>
              </a:solidFill>
              <a:ea typeface="Times New Roman" panose="02020603050405020304" pitchFamily="18" charset="0"/>
            </a:endParaRPr>
          </a:p>
          <a:p>
            <a:pPr marL="914400" lvl="1" indent="-457200"/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</a:rPr>
              <a:t>Treat promptly with glucocorticoids (while awaiting a kidney biopsy and the histopathology results) (GPS)   </a:t>
            </a:r>
            <a:endParaRPr lang="en-US" b="1" dirty="0"/>
          </a:p>
          <a:p>
            <a:pPr marL="457200" indent="-457200"/>
            <a:r>
              <a:rPr lang="en-US" b="1" dirty="0">
                <a:solidFill>
                  <a:srgbClr val="7030A0"/>
                </a:solidFill>
              </a:rPr>
              <a:t>Kidney biopsy for</a:t>
            </a:r>
            <a:r>
              <a:rPr lang="en-US" b="1" dirty="0"/>
              <a:t>:</a:t>
            </a:r>
          </a:p>
          <a:p>
            <a:pPr marL="914400" lvl="1" indent="-457200"/>
            <a:r>
              <a:rPr lang="en-US" b="1" dirty="0"/>
              <a:t>SLE with urine </a:t>
            </a:r>
            <a:r>
              <a:rPr lang="en-US" b="1" dirty="0" err="1"/>
              <a:t>Pr:Cr</a:t>
            </a:r>
            <a:r>
              <a:rPr lang="en-US" b="1" dirty="0"/>
              <a:t> &gt;0.5 g/g -or- unexplained impaired kidney function (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en-US" b="1" dirty="0"/>
              <a:t>)</a:t>
            </a:r>
          </a:p>
          <a:p>
            <a:pPr marL="914400" lvl="1" indent="-457200"/>
            <a:r>
              <a:rPr lang="en-US" b="1" dirty="0"/>
              <a:t>In patients with known lupus nephritis for: </a:t>
            </a:r>
          </a:p>
          <a:p>
            <a:pPr marL="1371600" lvl="2" indent="-457200"/>
            <a:r>
              <a:rPr lang="en-US" b="1" dirty="0"/>
              <a:t>Suspected flare OR </a:t>
            </a:r>
          </a:p>
          <a:p>
            <a:pPr marL="1371600" lvl="2" indent="-457200"/>
            <a:r>
              <a:rPr lang="en-US" b="1" dirty="0"/>
              <a:t>Lack of response/worsening after 6 months of therapy (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en-US" b="1" dirty="0"/>
              <a:t>)</a:t>
            </a:r>
          </a:p>
          <a:p>
            <a:pPr marL="457200" indent="-457200"/>
            <a:r>
              <a:rPr lang="en-US" b="1" dirty="0">
                <a:solidFill>
                  <a:srgbClr val="7030A0"/>
                </a:solidFill>
              </a:rPr>
              <a:t>Hydroxychloroquine</a:t>
            </a:r>
            <a:r>
              <a:rPr lang="en-US" b="1" dirty="0"/>
              <a:t> for all pts (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b="1" dirty="0"/>
              <a:t>) </a:t>
            </a:r>
          </a:p>
          <a:p>
            <a:pPr marL="457200" indent="-457200"/>
            <a:r>
              <a:rPr lang="en-US" b="1" dirty="0">
                <a:solidFill>
                  <a:srgbClr val="7030A0"/>
                </a:solidFill>
              </a:rPr>
              <a:t>RAAS-I </a:t>
            </a:r>
            <a:r>
              <a:rPr lang="en-US" b="1" dirty="0"/>
              <a:t>for all pts with elevated proteinuria (even &lt;0.5 g/g) (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C</a:t>
            </a:r>
            <a:r>
              <a:rPr lang="en-US" b="1" dirty="0"/>
              <a:t>)</a:t>
            </a:r>
            <a:endParaRPr lang="en-US" sz="1200" b="1" dirty="0"/>
          </a:p>
          <a:p>
            <a:pPr marL="457200" indent="-457200">
              <a:lnSpc>
                <a:spcPct val="115000"/>
              </a:lnSpc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</a:rPr>
              <a:t>Adjust lupus nephritis medication dosages in patients with decreased GFR (GPS)</a:t>
            </a:r>
          </a:p>
          <a:p>
            <a:pPr marL="0" indent="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000000"/>
                </a:solidFill>
                <a:ea typeface="Times New Roman" panose="02020603050405020304" pitchFamily="18" charset="0"/>
              </a:rPr>
              <a:t>		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</a:rPr>
              <a:t>S</a:t>
            </a:r>
            <a:r>
              <a:rPr lang="en-US" sz="2000" b="1" dirty="0">
                <a:ea typeface="Times New Roman" panose="02020603050405020304" pitchFamily="18" charset="0"/>
              </a:rPr>
              <a:t>: strong recommendation     </a:t>
            </a:r>
            <a:r>
              <a:rPr lang="en-US" sz="2000" b="1" dirty="0">
                <a:solidFill>
                  <a:schemeClr val="accent6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C</a:t>
            </a:r>
            <a:r>
              <a:rPr lang="en-US" sz="2000" b="1" dirty="0">
                <a:ea typeface="Times New Roman" panose="02020603050405020304" pitchFamily="18" charset="0"/>
              </a:rPr>
              <a:t>: conditional recommendation      GPS: Good Practice Statement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4FE4924-0402-39D6-771F-CDE82DB84DD1}"/>
              </a:ext>
            </a:extLst>
          </p:cNvPr>
          <p:cNvSpPr txBox="1">
            <a:spLocks/>
          </p:cNvSpPr>
          <p:nvPr/>
        </p:nvSpPr>
        <p:spPr>
          <a:xfrm>
            <a:off x="710770" y="6182040"/>
            <a:ext cx="11072813" cy="45478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00" dirty="0"/>
              <a:t>Sammaritano LR, </a:t>
            </a:r>
            <a:r>
              <a:rPr lang="en-US" sz="1300" dirty="0" err="1"/>
              <a:t>Askanase</a:t>
            </a:r>
            <a:r>
              <a:rPr lang="en-US" sz="130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3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1094615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F11E10-DAEC-043C-369C-06A09DA45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6AD023-38C2-8004-ED71-99685250599C}"/>
              </a:ext>
            </a:extLst>
          </p:cNvPr>
          <p:cNvSpPr txBox="1"/>
          <p:nvPr/>
        </p:nvSpPr>
        <p:spPr>
          <a:xfrm>
            <a:off x="499128" y="139117"/>
            <a:ext cx="5596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8F8949-A223-1067-D9BF-23640E741F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0" b="8937"/>
          <a:stretch/>
        </p:blipFill>
        <p:spPr>
          <a:xfrm>
            <a:off x="5445904" y="-1"/>
            <a:ext cx="6746096" cy="671888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D8AC73-ED7F-47AA-1879-40108E5D56FC}"/>
              </a:ext>
            </a:extLst>
          </p:cNvPr>
          <p:cNvGrpSpPr/>
          <p:nvPr/>
        </p:nvGrpSpPr>
        <p:grpSpPr>
          <a:xfrm>
            <a:off x="235840" y="1343666"/>
            <a:ext cx="5064868" cy="1034602"/>
            <a:chOff x="214009" y="2402732"/>
            <a:chExt cx="5064868" cy="103460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29EE26A-46B5-30AA-281B-B624BE7712D2}"/>
                </a:ext>
              </a:extLst>
            </p:cNvPr>
            <p:cNvSpPr/>
            <p:nvPr/>
          </p:nvSpPr>
          <p:spPr>
            <a:xfrm>
              <a:off x="214009" y="2402732"/>
              <a:ext cx="5040170" cy="103460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937F33-B097-FDA1-4791-8F76354A6821}"/>
                </a:ext>
              </a:extLst>
            </p:cNvPr>
            <p:cNvSpPr txBox="1"/>
            <p:nvPr/>
          </p:nvSpPr>
          <p:spPr>
            <a:xfrm>
              <a:off x="214009" y="2402732"/>
              <a:ext cx="506486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/>
                <a:t>Goal: Complete renal response (CRR)</a:t>
              </a:r>
            </a:p>
            <a:p>
              <a:pPr algn="just"/>
              <a:r>
                <a:rPr lang="en-US" sz="1200" dirty="0"/>
                <a:t>      Within 6-12 mo., reduction in proteinuria to ≤0.5 g/g and</a:t>
              </a:r>
            </a:p>
            <a:p>
              <a:pPr algn="just"/>
              <a:r>
                <a:rPr lang="en-US" sz="1200" dirty="0"/>
                <a:t>      Stabilization or improvement in kidney function (±20% baseline)</a:t>
              </a:r>
            </a:p>
            <a:p>
              <a:pPr algn="just"/>
              <a:r>
                <a:rPr lang="en-US" sz="1400" dirty="0"/>
                <a:t>Duration of therapy: at least 3-5 years after achievement of CRR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00F57C-0A8F-1BFB-3233-E7142161B816}"/>
                </a:ext>
              </a:extLst>
            </p:cNvPr>
            <p:cNvSpPr/>
            <p:nvPr/>
          </p:nvSpPr>
          <p:spPr>
            <a:xfrm>
              <a:off x="316992" y="2672200"/>
              <a:ext cx="115824" cy="134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1450B28-3BBC-755B-F86B-3B7F4C0FF990}"/>
                </a:ext>
              </a:extLst>
            </p:cNvPr>
            <p:cNvSpPr/>
            <p:nvPr/>
          </p:nvSpPr>
          <p:spPr>
            <a:xfrm>
              <a:off x="316992" y="2881880"/>
              <a:ext cx="115824" cy="1341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B1E6103-1543-F5A4-1C79-DEB8DFA35ADD}"/>
              </a:ext>
            </a:extLst>
          </p:cNvPr>
          <p:cNvSpPr txBox="1"/>
          <p:nvPr/>
        </p:nvSpPr>
        <p:spPr>
          <a:xfrm>
            <a:off x="183959" y="2587948"/>
            <a:ext cx="5143932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500" dirty="0"/>
              <a:t>* For ≥1 g protein; for &lt;1 g, treat with GC and/or immunosuppression.</a:t>
            </a:r>
          </a:p>
          <a:p>
            <a:pPr>
              <a:lnSpc>
                <a:spcPct val="95000"/>
              </a:lnSpc>
            </a:pPr>
            <a:r>
              <a:rPr lang="en-US" sz="1500" dirty="0"/>
              <a:t>† Discuss adjunctive treatment with systemic anticoagulation with nephrology for patients with LN and signiﬁcant factors for thrombosis (</a:t>
            </a:r>
            <a:r>
              <a:rPr lang="en-US" sz="1500" dirty="0" err="1"/>
              <a:t>eg</a:t>
            </a:r>
            <a:r>
              <a:rPr lang="en-US" sz="1500" dirty="0"/>
              <a:t>, low serum albumin in context of severe proteinuria).</a:t>
            </a:r>
          </a:p>
          <a:p>
            <a:pPr>
              <a:lnSpc>
                <a:spcPct val="95000"/>
              </a:lnSpc>
            </a:pPr>
            <a:r>
              <a:rPr lang="en-US" sz="1500" dirty="0"/>
              <a:t>‡ Substitute MPAA once low-dose CYC cycle is completed.</a:t>
            </a:r>
          </a:p>
          <a:p>
            <a:pPr>
              <a:lnSpc>
                <a:spcPct val="95000"/>
              </a:lnSpc>
            </a:pPr>
            <a:r>
              <a:rPr lang="en-US" sz="1500" dirty="0"/>
              <a:t>a: Recommended preferentially when signiﬁcant extrarenal manifestations are present.</a:t>
            </a:r>
          </a:p>
          <a:p>
            <a:pPr>
              <a:lnSpc>
                <a:spcPct val="95000"/>
              </a:lnSpc>
            </a:pPr>
            <a:r>
              <a:rPr lang="en-US" sz="1500" dirty="0"/>
              <a:t>b: Recommended preferentially when proteinuria is ≥3.0 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27F235-6CD0-E47B-4A9D-8D93E5FE77D0}"/>
              </a:ext>
            </a:extLst>
          </p:cNvPr>
          <p:cNvSpPr txBox="1"/>
          <p:nvPr/>
        </p:nvSpPr>
        <p:spPr>
          <a:xfrm>
            <a:off x="217025" y="4940820"/>
            <a:ext cx="5220510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50" dirty="0"/>
              <a:t>GC pulse/oral taper: pulse intravenous GCs (250–1,000 mg methylprednisolone daily for 1–3 days) followed by oral GC ≤0.5 mg/kg/day (maximum dose 40 mg/day) and taper. Low-dose CYC: as per Euro-Lupus Nephritis Trial protocol, 500 mg IV CYC every 2 weeks for 6 doses. Dual therapy: GC plus/oral taper plus one immunosuppressive agent, usually MPAA or low-dose CYC. RAAS-I, renin-angiotensin-aldosterone system inhibitors; GC, glucocorticoid; MPAA, mycophenolic acid analogs (including mycophenolate mofetil [MMF]; BEL, belimumab; CNI, calcineurin inhibitor; CYC, cyclophosphamide.</a:t>
            </a:r>
          </a:p>
        </p:txBody>
      </p:sp>
    </p:spTree>
    <p:extLst>
      <p:ext uri="{BB962C8B-B14F-4D97-AF65-F5344CB8AC3E}">
        <p14:creationId xmlns:p14="http://schemas.microsoft.com/office/powerpoint/2010/main" val="1853901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FFB15-778A-A985-0AFC-1C85FB3EB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51BFD9-C1F4-93D7-8D8F-44389D2E0DE7}"/>
              </a:ext>
            </a:extLst>
          </p:cNvPr>
          <p:cNvSpPr txBox="1"/>
          <p:nvPr/>
        </p:nvSpPr>
        <p:spPr>
          <a:xfrm>
            <a:off x="408817" y="150406"/>
            <a:ext cx="2334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3D7D59-D607-3CD7-4F98-1C882996CC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5635"/>
          <a:stretch/>
        </p:blipFill>
        <p:spPr>
          <a:xfrm>
            <a:off x="6976533" y="-1"/>
            <a:ext cx="5215467" cy="6164219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24502C5-1B81-B1B0-05C2-2C69CCE90CD7}"/>
              </a:ext>
            </a:extLst>
          </p:cNvPr>
          <p:cNvSpPr txBox="1">
            <a:spLocks/>
          </p:cNvSpPr>
          <p:nvPr/>
        </p:nvSpPr>
        <p:spPr>
          <a:xfrm>
            <a:off x="487706" y="1580282"/>
            <a:ext cx="6516289" cy="430122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dirty="0"/>
              <a:t>Figure 1: Class III/IV nephritis treatment</a:t>
            </a:r>
          </a:p>
          <a:p>
            <a:r>
              <a:rPr lang="en-US" sz="2300" dirty="0"/>
              <a:t>Hydroxychloroquine (strong), RAAS inhibitor for any increased proteinuria</a:t>
            </a:r>
          </a:p>
          <a:p>
            <a:r>
              <a:rPr lang="en-US" sz="2300" dirty="0"/>
              <a:t>“Triple therapy”:</a:t>
            </a:r>
          </a:p>
          <a:p>
            <a:pPr marL="112713" indent="0">
              <a:buFont typeface="Arial" panose="020B0604020202020204" pitchFamily="34" charset="0"/>
              <a:buNone/>
            </a:pPr>
            <a:r>
              <a:rPr lang="en-US" sz="2300" dirty="0"/>
              <a:t>1. Glucocorticoids:</a:t>
            </a:r>
          </a:p>
          <a:p>
            <a:pPr lvl="1"/>
            <a:r>
              <a:rPr lang="en-US" sz="2300" dirty="0"/>
              <a:t>Pulse IV 250-1000mg/day × 1-3 days, then</a:t>
            </a:r>
          </a:p>
          <a:p>
            <a:pPr lvl="1"/>
            <a:r>
              <a:rPr lang="en-US" sz="2300" dirty="0"/>
              <a:t>Oral prednisone ≤0.5mg/kg/day (max 40mg) with taper to ≤5mg by 6 months</a:t>
            </a:r>
          </a:p>
          <a:p>
            <a:pPr marL="112713" indent="0">
              <a:buFont typeface="Arial" panose="020B0604020202020204" pitchFamily="34" charset="0"/>
              <a:buNone/>
            </a:pPr>
            <a:r>
              <a:rPr lang="en-US" sz="2300" dirty="0"/>
              <a:t>2. Mycophenolate (preferred over cyclophosphamide)</a:t>
            </a:r>
          </a:p>
          <a:p>
            <a:pPr marL="112713" indent="0">
              <a:buFont typeface="Arial" panose="020B0604020202020204" pitchFamily="34" charset="0"/>
              <a:buNone/>
            </a:pPr>
            <a:r>
              <a:rPr lang="en-US" sz="2300" dirty="0"/>
              <a:t>3. Belimumab or calcineurin inhibitor (CNI) *</a:t>
            </a:r>
          </a:p>
          <a:p>
            <a:pPr marL="112713" indent="0">
              <a:buFont typeface="Arial" panose="020B0604020202020204" pitchFamily="34" charset="0"/>
              <a:buNone/>
            </a:pPr>
            <a:endParaRPr lang="en-US" sz="100" dirty="0"/>
          </a:p>
          <a:p>
            <a:pPr marL="112713" indent="0">
              <a:buFont typeface="Arial" panose="020B0604020202020204" pitchFamily="34" charset="0"/>
              <a:buNone/>
            </a:pPr>
            <a:r>
              <a:rPr lang="en-US" sz="2000" dirty="0">
                <a:ea typeface="Times New Roman" panose="02020603050405020304" pitchFamily="18" charset="0"/>
              </a:rPr>
              <a:t>*GL does not recommend a particular CNI because comparative effectiveness and safety studies are not available.</a:t>
            </a:r>
            <a:endParaRPr lang="en-US" sz="2000" b="1" dirty="0">
              <a:ea typeface="Calibri" panose="020F0502020204030204" pitchFamily="34" charset="0"/>
            </a:endParaRPr>
          </a:p>
          <a:p>
            <a:pPr marL="112713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2AB2A4D-39EA-18AD-4EBA-126C313A5FFD}"/>
              </a:ext>
            </a:extLst>
          </p:cNvPr>
          <p:cNvSpPr txBox="1">
            <a:spLocks/>
          </p:cNvSpPr>
          <p:nvPr/>
        </p:nvSpPr>
        <p:spPr>
          <a:xfrm>
            <a:off x="605481" y="6177063"/>
            <a:ext cx="6280741" cy="53478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50" dirty="0"/>
              <a:t>Sammaritano LR, </a:t>
            </a:r>
            <a:r>
              <a:rPr lang="en-US" sz="1250" dirty="0" err="1"/>
              <a:t>Askanase</a:t>
            </a:r>
            <a:r>
              <a:rPr lang="en-US" sz="1250" dirty="0"/>
              <a:t> A, Bermas BL, et al. 2024 American College of Rheumatology (ACR) Guideline for the Screening, Treatment, and Management of Lupus Nephritis. Arthritis Care Res (Hoboken) 2025. </a:t>
            </a:r>
            <a:r>
              <a:rPr lang="en-US" sz="125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https://doi.org/10.1002/acr.25528</a:t>
            </a:r>
            <a:endParaRPr lang="en-US" sz="12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04EDB20-C857-F742-6F3F-DE6866A372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0506" y="6353485"/>
            <a:ext cx="4967520" cy="35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34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9e280f-a5d7-48ed-ac86-3bcf80059202" xsi:nil="true"/>
    <lcf76f155ced4ddcb4097134ff3c332f xmlns="9f20aebb-1656-4cfa-8680-bf1b5c714ba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C5AACA25B2684F92DEFE502758A18D" ma:contentTypeVersion="19" ma:contentTypeDescription="Create a new document." ma:contentTypeScope="" ma:versionID="ba0d3006608d68bd3b1056a69f1d384b">
  <xsd:schema xmlns:xsd="http://www.w3.org/2001/XMLSchema" xmlns:xs="http://www.w3.org/2001/XMLSchema" xmlns:p="http://schemas.microsoft.com/office/2006/metadata/properties" xmlns:ns2="9f20aebb-1656-4cfa-8680-bf1b5c714bab" xmlns:ns3="f69e280f-a5d7-48ed-ac86-3bcf80059202" targetNamespace="http://schemas.microsoft.com/office/2006/metadata/properties" ma:root="true" ma:fieldsID="0166b648459d2de8769a186e28f2be1f" ns2:_="" ns3:_="">
    <xsd:import namespace="9f20aebb-1656-4cfa-8680-bf1b5c714bab"/>
    <xsd:import namespace="f69e280f-a5d7-48ed-ac86-3bcf80059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20aebb-1656-4cfa-8680-bf1b5c714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b4b1635-69a1-4a2a-b291-18d8efcc92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e280f-a5d7-48ed-ac86-3bcf8005920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ee98333-e80a-4d4f-b5d9-7753cddf9b02}" ma:internalName="TaxCatchAll" ma:showField="CatchAllData" ma:web="f69e280f-a5d7-48ed-ac86-3bcf80059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11E9DB-FEFE-461C-80A5-1BBB8D072394}">
  <ds:schemaRefs>
    <ds:schemaRef ds:uri="http://schemas.microsoft.com/office/2006/metadata/properties"/>
    <ds:schemaRef ds:uri="http://schemas.microsoft.com/office/infopath/2007/PartnerControls"/>
    <ds:schemaRef ds:uri="f69e280f-a5d7-48ed-ac86-3bcf80059202"/>
    <ds:schemaRef ds:uri="9f20aebb-1656-4cfa-8680-bf1b5c714bab"/>
  </ds:schemaRefs>
</ds:datastoreItem>
</file>

<file path=customXml/itemProps2.xml><?xml version="1.0" encoding="utf-8"?>
<ds:datastoreItem xmlns:ds="http://schemas.openxmlformats.org/officeDocument/2006/customXml" ds:itemID="{7CC84AB1-A31F-422B-A6C7-5AE5F8B9BD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46EDD5-CA41-46FC-906C-5BC55943EE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20aebb-1656-4cfa-8680-bf1b5c714bab"/>
    <ds:schemaRef ds:uri="f69e280f-a5d7-48ed-ac86-3bcf80059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2737</Words>
  <Application>Microsoft Office PowerPoint</Application>
  <PresentationFormat>Widescreen</PresentationFormat>
  <Paragraphs>262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MS PGothic</vt:lpstr>
      <vt:lpstr>Aptos</vt:lpstr>
      <vt:lpstr>Aptos Display</vt:lpstr>
      <vt:lpstr>Arial</vt:lpstr>
      <vt:lpstr>Calibri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Cindy Force</dc:creator>
  <cp:lastModifiedBy>Cindy Force</cp:lastModifiedBy>
  <cp:revision>3</cp:revision>
  <dcterms:created xsi:type="dcterms:W3CDTF">2025-07-09T18:30:06Z</dcterms:created>
  <dcterms:modified xsi:type="dcterms:W3CDTF">2025-07-18T17:59:04Z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0x01010094C5AACA25B2684F92DEFE502758A18D</vt:lpwstr>
  </property>
  <property fmtid="{D5CDD505-2E9C-101B-9397-08002B2CF9AE}" pid="3" name="MediaServiceImageTags">
    <vt:lpwstr/>
  </property>
</Properties>
</file>