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5" r:id="rId7"/>
    <p:sldId id="266" r:id="rId8"/>
    <p:sldId id="267" r:id="rId9"/>
    <p:sldId id="268" r:id="rId10"/>
    <p:sldId id="269" r:id="rId11"/>
    <p:sldId id="258" r:id="rId12"/>
    <p:sldId id="259" r:id="rId13"/>
    <p:sldId id="260" r:id="rId14"/>
    <p:sldId id="261" r:id="rId15"/>
    <p:sldId id="262" r:id="rId16"/>
    <p:sldId id="263" r:id="rId17"/>
    <p:sldId id="2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3D1046-5667-A625-2D06-95E8FE9D426E}" name="Andrea Womack" initials="AW" userId="S::awomack@rheumatology.org::8cf4f7eb-7765-4d57-8277-899ff20996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0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C9DD69-BFAD-88A5-E657-B027560AF093}" v="9" dt="2026-07-14T19:00:37.052"/>
    <p1510:client id="{A6CBC468-B9D5-F61E-9308-45F3B0D375BA}" v="10" dt="2026-07-14T17:13:38.8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p:cViewPr varScale="1">
        <p:scale>
          <a:sx n="63" d="100"/>
          <a:sy n="63" d="100"/>
        </p:scale>
        <p:origin x="62" y="4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Womack" userId="S::awomack@rheumatology.org::8cf4f7eb-7765-4d57-8277-899ff20996df" providerId="AD" clId="Web-{A6CBC468-B9D5-F61E-9308-45F3B0D375BA}"/>
    <pc:docChg chg="modSld">
      <pc:chgData name="Andrea Womack" userId="S::awomack@rheumatology.org::8cf4f7eb-7765-4d57-8277-899ff20996df" providerId="AD" clId="Web-{A6CBC468-B9D5-F61E-9308-45F3B0D375BA}" dt="2026-07-14T17:13:12.242" v="5" actId="20577"/>
      <pc:docMkLst>
        <pc:docMk/>
      </pc:docMkLst>
      <pc:sldChg chg="modSp modCm">
        <pc:chgData name="Andrea Womack" userId="S::awomack@rheumatology.org::8cf4f7eb-7765-4d57-8277-899ff20996df" providerId="AD" clId="Web-{A6CBC468-B9D5-F61E-9308-45F3B0D375BA}" dt="2026-07-14T17:13:12.242" v="5" actId="20577"/>
        <pc:sldMkLst>
          <pc:docMk/>
          <pc:sldMk cId="2557043051" sldId="265"/>
        </pc:sldMkLst>
        <pc:spChg chg="mod">
          <ac:chgData name="Andrea Womack" userId="S::awomack@rheumatology.org::8cf4f7eb-7765-4d57-8277-899ff20996df" providerId="AD" clId="Web-{A6CBC468-B9D5-F61E-9308-45F3B0D375BA}" dt="2026-07-14T17:13:12.242" v="5" actId="20577"/>
          <ac:spMkLst>
            <pc:docMk/>
            <pc:sldMk cId="2557043051" sldId="265"/>
            <ac:spMk id="4" creationId="{4000AFE4-39D9-B437-EB14-D26318020BE5}"/>
          </ac:spMkLst>
        </pc:spChg>
        <pc:extLst>
          <p:ext xmlns:p="http://schemas.openxmlformats.org/presentationml/2006/main" uri="{D6D511B9-2390-475A-947B-AFAB55BFBCF1}">
            <pc226:cmChg xmlns:pc226="http://schemas.microsoft.com/office/powerpoint/2022/06/main/command" chg="mod">
              <pc226:chgData name="Andrea Womack" userId="S::awomack@rheumatology.org::8cf4f7eb-7765-4d57-8277-899ff20996df" providerId="AD" clId="Web-{A6CBC468-B9D5-F61E-9308-45F3B0D375BA}" dt="2026-07-14T17:13:12.242" v="5" actId="20577"/>
              <pc2:cmMkLst xmlns:pc2="http://schemas.microsoft.com/office/powerpoint/2019/9/main/command">
                <pc:docMk/>
                <pc:sldMk cId="2557043051" sldId="265"/>
                <pc2:cmMk id="{BEC91D14-1CDF-47D4-AAFF-9E4D72AEADE2}"/>
              </pc2:cmMkLst>
            </pc226:cmChg>
          </p:ext>
        </pc:extLst>
      </pc:sldChg>
    </pc:docChg>
  </pc:docChgLst>
  <pc:docChgLst>
    <pc:chgData name="Andrea Womack" userId="S::awomack@rheumatology.org::8cf4f7eb-7765-4d57-8277-899ff20996df" providerId="AD" clId="Web-{71C9DD69-BFAD-88A5-E657-B027560AF093}"/>
    <pc:docChg chg="modSld">
      <pc:chgData name="Andrea Womack" userId="S::awomack@rheumatology.org::8cf4f7eb-7765-4d57-8277-899ff20996df" providerId="AD" clId="Web-{71C9DD69-BFAD-88A5-E657-B027560AF093}" dt="2026-07-14T19:00:36.990" v="3" actId="20577"/>
      <pc:docMkLst>
        <pc:docMk/>
      </pc:docMkLst>
      <pc:sldChg chg="modSp">
        <pc:chgData name="Andrea Womack" userId="S::awomack@rheumatology.org::8cf4f7eb-7765-4d57-8277-899ff20996df" providerId="AD" clId="Web-{71C9DD69-BFAD-88A5-E657-B027560AF093}" dt="2026-07-14T19:00:36.990" v="3" actId="20577"/>
        <pc:sldMkLst>
          <pc:docMk/>
          <pc:sldMk cId="2557043051" sldId="265"/>
        </pc:sldMkLst>
        <pc:spChg chg="mod">
          <ac:chgData name="Andrea Womack" userId="S::awomack@rheumatology.org::8cf4f7eb-7765-4d57-8277-899ff20996df" providerId="AD" clId="Web-{71C9DD69-BFAD-88A5-E657-B027560AF093}" dt="2026-07-14T19:00:36.990" v="3" actId="20577"/>
          <ac:spMkLst>
            <pc:docMk/>
            <pc:sldMk cId="2557043051" sldId="265"/>
            <ac:spMk id="4" creationId="{4000AFE4-39D9-B437-EB14-D26318020BE5}"/>
          </ac:spMkLst>
        </pc:spChg>
      </pc:sldChg>
    </pc:docChg>
  </pc:docChgLst>
  <pc:docChgLst>
    <pc:chgData name="Jennifer Wells" userId="S::jwells@rheumatology.org::1187bd03-89f8-40b7-abf6-d295f7ae7bc6" providerId="AD" clId="Web-{3FA28FA3-6663-9C5E-D1D1-44CBAC3F9CE0}"/>
    <pc:docChg chg="modSld">
      <pc:chgData name="Jennifer Wells" userId="S::jwells@rheumatology.org::1187bd03-89f8-40b7-abf6-d295f7ae7bc6" providerId="AD" clId="Web-{3FA28FA3-6663-9C5E-D1D1-44CBAC3F9CE0}" dt="2026-07-09T13:49:30.344" v="33" actId="20577"/>
      <pc:docMkLst>
        <pc:docMk/>
      </pc:docMkLst>
      <pc:sldChg chg="modSp">
        <pc:chgData name="Jennifer Wells" userId="S::jwells@rheumatology.org::1187bd03-89f8-40b7-abf6-d295f7ae7bc6" providerId="AD" clId="Web-{3FA28FA3-6663-9C5E-D1D1-44CBAC3F9CE0}" dt="2026-07-09T13:49:30.344" v="33" actId="20577"/>
        <pc:sldMkLst>
          <pc:docMk/>
          <pc:sldMk cId="2852334170" sldId="260"/>
        </pc:sldMkLst>
        <pc:spChg chg="mod">
          <ac:chgData name="Jennifer Wells" userId="S::jwells@rheumatology.org::1187bd03-89f8-40b7-abf6-d295f7ae7bc6" providerId="AD" clId="Web-{3FA28FA3-6663-9C5E-D1D1-44CBAC3F9CE0}" dt="2026-07-09T13:49:15.515" v="28" actId="20577"/>
          <ac:spMkLst>
            <pc:docMk/>
            <pc:sldMk cId="2852334170" sldId="260"/>
            <ac:spMk id="4" creationId="{2F78F594-3DE1-F321-EC5D-063FDFD96B94}"/>
          </ac:spMkLst>
        </pc:spChg>
        <pc:spChg chg="mod">
          <ac:chgData name="Jennifer Wells" userId="S::jwells@rheumatology.org::1187bd03-89f8-40b7-abf6-d295f7ae7bc6" providerId="AD" clId="Web-{3FA28FA3-6663-9C5E-D1D1-44CBAC3F9CE0}" dt="2026-07-09T13:49:10.952" v="25" actId="20577"/>
          <ac:spMkLst>
            <pc:docMk/>
            <pc:sldMk cId="2852334170" sldId="260"/>
            <ac:spMk id="5" creationId="{53168E69-44D4-94F2-2979-9619B670B8E1}"/>
          </ac:spMkLst>
        </pc:spChg>
        <pc:spChg chg="mod">
          <ac:chgData name="Jennifer Wells" userId="S::jwells@rheumatology.org::1187bd03-89f8-40b7-abf6-d295f7ae7bc6" providerId="AD" clId="Web-{3FA28FA3-6663-9C5E-D1D1-44CBAC3F9CE0}" dt="2026-07-09T13:49:08.093" v="21" actId="20577"/>
          <ac:spMkLst>
            <pc:docMk/>
            <pc:sldMk cId="2852334170" sldId="260"/>
            <ac:spMk id="6" creationId="{A976D9B3-9940-3611-4125-04B7A3BB432A}"/>
          </ac:spMkLst>
        </pc:spChg>
        <pc:spChg chg="mod">
          <ac:chgData name="Jennifer Wells" userId="S::jwells@rheumatology.org::1187bd03-89f8-40b7-abf6-d295f7ae7bc6" providerId="AD" clId="Web-{3FA28FA3-6663-9C5E-D1D1-44CBAC3F9CE0}" dt="2026-07-09T13:49:10.921" v="24" actId="20577"/>
          <ac:spMkLst>
            <pc:docMk/>
            <pc:sldMk cId="2852334170" sldId="260"/>
            <ac:spMk id="7" creationId="{0AEA4941-03FB-C539-A28A-056589D92554}"/>
          </ac:spMkLst>
        </pc:spChg>
        <pc:spChg chg="mod">
          <ac:chgData name="Jennifer Wells" userId="S::jwells@rheumatology.org::1187bd03-89f8-40b7-abf6-d295f7ae7bc6" providerId="AD" clId="Web-{3FA28FA3-6663-9C5E-D1D1-44CBAC3F9CE0}" dt="2026-07-09T13:49:30.344" v="33" actId="20577"/>
          <ac:spMkLst>
            <pc:docMk/>
            <pc:sldMk cId="2852334170" sldId="260"/>
            <ac:spMk id="8" creationId="{C3D98004-7691-FF22-2205-117BF3657414}"/>
          </ac:spMkLst>
        </pc:spChg>
      </pc:sldChg>
    </pc:docChg>
  </pc:docChgLst>
  <pc:docChgLst>
    <pc:chgData name="Andrea Womack" userId="S::awomack@rheumatology.org::8cf4f7eb-7765-4d57-8277-899ff20996df" providerId="AD" clId="Web-{04790C6B-8BD8-B515-0553-8EE07BA08F33}"/>
    <pc:docChg chg="mod addSld delSld modSld sldOrd">
      <pc:chgData name="Andrea Womack" userId="S::awomack@rheumatology.org::8cf4f7eb-7765-4d57-8277-899ff20996df" providerId="AD" clId="Web-{04790C6B-8BD8-B515-0553-8EE07BA08F33}" dt="2026-07-09T16:45:36.323" v="85" actId="20577"/>
      <pc:docMkLst>
        <pc:docMk/>
      </pc:docMkLst>
      <pc:sldChg chg="modSp modCm">
        <pc:chgData name="Andrea Womack" userId="S::awomack@rheumatology.org::8cf4f7eb-7765-4d57-8277-899ff20996df" providerId="AD" clId="Web-{04790C6B-8BD8-B515-0553-8EE07BA08F33}" dt="2026-07-09T16:45:36.323" v="85" actId="20577"/>
        <pc:sldMkLst>
          <pc:docMk/>
          <pc:sldMk cId="2557043051" sldId="265"/>
        </pc:sldMkLst>
        <pc:spChg chg="mod">
          <ac:chgData name="Andrea Womack" userId="S::awomack@rheumatology.org::8cf4f7eb-7765-4d57-8277-899ff20996df" providerId="AD" clId="Web-{04790C6B-8BD8-B515-0553-8EE07BA08F33}" dt="2026-07-09T16:09:08.467" v="29" actId="1076"/>
          <ac:spMkLst>
            <pc:docMk/>
            <pc:sldMk cId="2557043051" sldId="265"/>
            <ac:spMk id="2" creationId="{BBA2D247-03EC-4DD3-6A91-1938BE3E7A5A}"/>
          </ac:spMkLst>
        </pc:spChg>
        <pc:spChg chg="mod">
          <ac:chgData name="Andrea Womack" userId="S::awomack@rheumatology.org::8cf4f7eb-7765-4d57-8277-899ff20996df" providerId="AD" clId="Web-{04790C6B-8BD8-B515-0553-8EE07BA08F33}" dt="2026-07-09T16:09:11.639" v="30" actId="1076"/>
          <ac:spMkLst>
            <pc:docMk/>
            <pc:sldMk cId="2557043051" sldId="265"/>
            <ac:spMk id="3" creationId="{B3211810-372B-6CBA-AAF6-8E44DD5E5EE9}"/>
          </ac:spMkLst>
        </pc:spChg>
        <pc:spChg chg="mod">
          <ac:chgData name="Andrea Womack" userId="S::awomack@rheumatology.org::8cf4f7eb-7765-4d57-8277-899ff20996df" providerId="AD" clId="Web-{04790C6B-8BD8-B515-0553-8EE07BA08F33}" dt="2026-07-09T16:45:36.323" v="85" actId="20577"/>
          <ac:spMkLst>
            <pc:docMk/>
            <pc:sldMk cId="2557043051" sldId="265"/>
            <ac:spMk id="4" creationId="{4000AFE4-39D9-B437-EB14-D26318020BE5}"/>
          </ac:spMkLst>
        </pc:spChg>
        <pc:extLst>
          <p:ext xmlns:p="http://schemas.openxmlformats.org/presentationml/2006/main" uri="{D6D511B9-2390-475A-947B-AFAB55BFBCF1}">
            <pc226:cmChg xmlns:pc226="http://schemas.microsoft.com/office/powerpoint/2022/06/main/command" chg="mod">
              <pc226:chgData name="Andrea Womack" userId="S::awomack@rheumatology.org::8cf4f7eb-7765-4d57-8277-899ff20996df" providerId="AD" clId="Web-{04790C6B-8BD8-B515-0553-8EE07BA08F33}" dt="2026-07-09T16:45:30.620" v="83" actId="20577"/>
              <pc2:cmMkLst xmlns:pc2="http://schemas.microsoft.com/office/powerpoint/2019/9/main/command">
                <pc:docMk/>
                <pc:sldMk cId="2557043051" sldId="265"/>
                <pc2:cmMk id="{BEC91D14-1CDF-47D4-AAFF-9E4D72AEADE2}"/>
              </pc2:cmMkLst>
            </pc226:cmChg>
          </p:ext>
        </pc:ext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94BCB-AFA0-B840-7F27-34CB5AB5E900}"/>
              </a:ext>
            </a:extLst>
          </p:cNvPr>
          <p:cNvSpPr>
            <a:spLocks noGrp="1"/>
          </p:cNvSpPr>
          <p:nvPr>
            <p:ph type="ctrTitle" hasCustomPrompt="1"/>
          </p:nvPr>
        </p:nvSpPr>
        <p:spPr>
          <a:xfrm>
            <a:off x="1524000" y="1122363"/>
            <a:ext cx="9144000" cy="2387600"/>
          </a:xfrm>
        </p:spPr>
        <p:txBody>
          <a:bodyPr anchor="b">
            <a:normAutofit/>
          </a:bodyPr>
          <a:lstStyle>
            <a:lvl1pPr algn="l">
              <a:lnSpc>
                <a:spcPts val="4880"/>
              </a:lnSpc>
              <a:defRPr sz="5400" b="1" i="0">
                <a:solidFill>
                  <a:schemeClr val="bg1"/>
                </a:solidFill>
                <a:latin typeface="Arial" panose="020B0604020202020204" pitchFamily="34" charset="0"/>
                <a:cs typeface="Arial" panose="020B0604020202020204" pitchFamily="34" charset="0"/>
              </a:defRPr>
            </a:lvl1pPr>
          </a:lstStyle>
          <a:p>
            <a:r>
              <a:rPr lang="en-US" dirty="0"/>
              <a:t>Click to edit presentation title copy</a:t>
            </a:r>
          </a:p>
        </p:txBody>
      </p:sp>
      <p:sp>
        <p:nvSpPr>
          <p:cNvPr id="3" name="Subtitle 2">
            <a:extLst>
              <a:ext uri="{FF2B5EF4-FFF2-40B4-BE49-F238E27FC236}">
                <a16:creationId xmlns:a16="http://schemas.microsoft.com/office/drawing/2014/main" id="{79FF89AD-9D6E-5CB0-4566-FA14F0FC09AA}"/>
              </a:ext>
            </a:extLst>
          </p:cNvPr>
          <p:cNvSpPr>
            <a:spLocks noGrp="1"/>
          </p:cNvSpPr>
          <p:nvPr>
            <p:ph type="subTitle" idx="1" hasCustomPrompt="1"/>
          </p:nvPr>
        </p:nvSpPr>
        <p:spPr>
          <a:xfrm>
            <a:off x="1524000" y="3602038"/>
            <a:ext cx="9144000" cy="1655762"/>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Point size can be adjusted to accommodate longer wording</a:t>
            </a:r>
          </a:p>
        </p:txBody>
      </p:sp>
    </p:spTree>
    <p:extLst>
      <p:ext uri="{BB962C8B-B14F-4D97-AF65-F5344CB8AC3E}">
        <p14:creationId xmlns:p14="http://schemas.microsoft.com/office/powerpoint/2010/main" val="2893518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7464-D1DC-ABFD-E6FB-0A235E1276F8}"/>
              </a:ext>
            </a:extLst>
          </p:cNvPr>
          <p:cNvSpPr>
            <a:spLocks noGrp="1"/>
          </p:cNvSpPr>
          <p:nvPr>
            <p:ph type="title"/>
          </p:nvPr>
        </p:nvSpPr>
        <p:spPr>
          <a:xfrm>
            <a:off x="838200" y="649331"/>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A41BCC3-9BA7-A881-41E1-BD38C6AFC5B2}"/>
              </a:ext>
            </a:extLst>
          </p:cNvPr>
          <p:cNvSpPr>
            <a:spLocks noGrp="1"/>
          </p:cNvSpPr>
          <p:nvPr>
            <p:ph idx="1"/>
          </p:nvPr>
        </p:nvSpPr>
        <p:spPr>
          <a:xfrm>
            <a:off x="838200" y="210983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97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B85C7-E635-541F-53F3-ED249E9763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19F8C1-878C-1D40-11DD-3037756684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4381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D425-DBF1-1462-1F4B-7B646745A1A7}"/>
              </a:ext>
            </a:extLst>
          </p:cNvPr>
          <p:cNvSpPr>
            <a:spLocks noGrp="1"/>
          </p:cNvSpPr>
          <p:nvPr>
            <p:ph type="title"/>
          </p:nvPr>
        </p:nvSpPr>
        <p:spPr>
          <a:xfrm>
            <a:off x="838200" y="908822"/>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57683F6-C8F7-5FBB-625A-B5547AE8DB5C}"/>
              </a:ext>
            </a:extLst>
          </p:cNvPr>
          <p:cNvSpPr>
            <a:spLocks noGrp="1"/>
          </p:cNvSpPr>
          <p:nvPr>
            <p:ph sz="half" idx="1"/>
          </p:nvPr>
        </p:nvSpPr>
        <p:spPr>
          <a:xfrm>
            <a:off x="838200" y="207276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1607BD-1C01-B1BF-5D4D-09E7FEA63586}"/>
              </a:ext>
            </a:extLst>
          </p:cNvPr>
          <p:cNvSpPr>
            <a:spLocks noGrp="1"/>
          </p:cNvSpPr>
          <p:nvPr>
            <p:ph sz="half" idx="2"/>
          </p:nvPr>
        </p:nvSpPr>
        <p:spPr>
          <a:xfrm>
            <a:off x="6172200" y="207276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6365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AB72D-12D5-1F1E-CFEF-4607F1CAD43A}"/>
              </a:ext>
            </a:extLst>
          </p:cNvPr>
          <p:cNvSpPr>
            <a:spLocks noGrp="1"/>
          </p:cNvSpPr>
          <p:nvPr>
            <p:ph type="title"/>
          </p:nvPr>
        </p:nvSpPr>
        <p:spPr>
          <a:xfrm>
            <a:off x="838200" y="686401"/>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AD64BC-A95D-3BA5-D282-C37A2224D100}"/>
              </a:ext>
            </a:extLst>
          </p:cNvPr>
          <p:cNvSpPr>
            <a:spLocks noGrp="1"/>
          </p:cNvSpPr>
          <p:nvPr>
            <p:ph type="body" idx="1"/>
          </p:nvPr>
        </p:nvSpPr>
        <p:spPr>
          <a:xfrm>
            <a:off x="838200" y="200243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BE39D3-1C31-1492-695D-A8A3AD247296}"/>
              </a:ext>
            </a:extLst>
          </p:cNvPr>
          <p:cNvSpPr>
            <a:spLocks noGrp="1"/>
          </p:cNvSpPr>
          <p:nvPr>
            <p:ph sz="half" idx="2"/>
          </p:nvPr>
        </p:nvSpPr>
        <p:spPr>
          <a:xfrm>
            <a:off x="838200" y="282635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5174C0-3A26-F957-5675-C1D9CFB07797}"/>
              </a:ext>
            </a:extLst>
          </p:cNvPr>
          <p:cNvSpPr>
            <a:spLocks noGrp="1"/>
          </p:cNvSpPr>
          <p:nvPr>
            <p:ph type="body" sz="quarter" idx="3"/>
          </p:nvPr>
        </p:nvSpPr>
        <p:spPr>
          <a:xfrm>
            <a:off x="6170612" y="200243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C9E393-36DD-1682-B29E-D476441C4A59}"/>
              </a:ext>
            </a:extLst>
          </p:cNvPr>
          <p:cNvSpPr>
            <a:spLocks noGrp="1"/>
          </p:cNvSpPr>
          <p:nvPr>
            <p:ph sz="quarter" idx="4"/>
          </p:nvPr>
        </p:nvSpPr>
        <p:spPr>
          <a:xfrm>
            <a:off x="6170612" y="282635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162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280A6-20E4-945E-2211-32E4D985FF8D}"/>
              </a:ext>
            </a:extLst>
          </p:cNvPr>
          <p:cNvSpPr>
            <a:spLocks noGrp="1"/>
          </p:cNvSpPr>
          <p:nvPr>
            <p:ph type="title"/>
          </p:nvPr>
        </p:nvSpPr>
        <p:spPr>
          <a:xfrm>
            <a:off x="838200" y="859395"/>
            <a:ext cx="10515600" cy="1325563"/>
          </a:xfrm>
        </p:spPr>
        <p:txBody>
          <a:bodyPr/>
          <a:lstStyle/>
          <a:p>
            <a:r>
              <a:rPr lang="en-US"/>
              <a:t>Click to edit Master title style</a:t>
            </a:r>
          </a:p>
        </p:txBody>
      </p:sp>
    </p:spTree>
    <p:extLst>
      <p:ext uri="{BB962C8B-B14F-4D97-AF65-F5344CB8AC3E}">
        <p14:creationId xmlns:p14="http://schemas.microsoft.com/office/powerpoint/2010/main" val="2462150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266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1E98-DA6C-E122-B611-A9476299277B}"/>
              </a:ext>
            </a:extLst>
          </p:cNvPr>
          <p:cNvSpPr>
            <a:spLocks noGrp="1"/>
          </p:cNvSpPr>
          <p:nvPr>
            <p:ph type="title"/>
          </p:nvPr>
        </p:nvSpPr>
        <p:spPr>
          <a:xfrm>
            <a:off x="864501" y="1235676"/>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DCC7347-C5A5-4037-4BB7-88D5C9AC6B6F}"/>
              </a:ext>
            </a:extLst>
          </p:cNvPr>
          <p:cNvSpPr>
            <a:spLocks noGrp="1"/>
          </p:cNvSpPr>
          <p:nvPr>
            <p:ph idx="1"/>
          </p:nvPr>
        </p:nvSpPr>
        <p:spPr>
          <a:xfrm>
            <a:off x="5207901" y="176590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580988-8DAF-5758-1894-53145D7BF784}"/>
              </a:ext>
            </a:extLst>
          </p:cNvPr>
          <p:cNvSpPr>
            <a:spLocks noGrp="1"/>
          </p:cNvSpPr>
          <p:nvPr>
            <p:ph type="body" sz="half" idx="2"/>
          </p:nvPr>
        </p:nvSpPr>
        <p:spPr>
          <a:xfrm>
            <a:off x="864501" y="2835876"/>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9291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BC83C-F069-A196-58BB-83408C24F37B}"/>
              </a:ext>
            </a:extLst>
          </p:cNvPr>
          <p:cNvSpPr>
            <a:spLocks noGrp="1"/>
          </p:cNvSpPr>
          <p:nvPr>
            <p:ph type="title"/>
          </p:nvPr>
        </p:nvSpPr>
        <p:spPr>
          <a:xfrm>
            <a:off x="876859" y="98854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5C2997-FC12-F429-BBB8-515A682370EA}"/>
              </a:ext>
            </a:extLst>
          </p:cNvPr>
          <p:cNvSpPr>
            <a:spLocks noGrp="1"/>
          </p:cNvSpPr>
          <p:nvPr>
            <p:ph type="pic" idx="1"/>
          </p:nvPr>
        </p:nvSpPr>
        <p:spPr>
          <a:xfrm>
            <a:off x="5220259" y="151876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D5DB53-4418-11BB-0D07-391314BADD2C}"/>
              </a:ext>
            </a:extLst>
          </p:cNvPr>
          <p:cNvSpPr>
            <a:spLocks noGrp="1"/>
          </p:cNvSpPr>
          <p:nvPr>
            <p:ph type="body" sz="half" idx="2"/>
          </p:nvPr>
        </p:nvSpPr>
        <p:spPr>
          <a:xfrm>
            <a:off x="876859" y="258874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947752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4C9E6F-14EA-2D11-F026-F25D63BCDFB6}"/>
              </a:ext>
            </a:extLst>
          </p:cNvPr>
          <p:cNvSpPr>
            <a:spLocks noGrp="1"/>
          </p:cNvSpPr>
          <p:nvPr>
            <p:ph type="title"/>
          </p:nvPr>
        </p:nvSpPr>
        <p:spPr>
          <a:xfrm>
            <a:off x="838200" y="66168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12E6A1A-06FB-B48A-6188-B7CA66FB1AFF}"/>
              </a:ext>
            </a:extLst>
          </p:cNvPr>
          <p:cNvSpPr>
            <a:spLocks noGrp="1"/>
          </p:cNvSpPr>
          <p:nvPr>
            <p:ph type="body" idx="1"/>
          </p:nvPr>
        </p:nvSpPr>
        <p:spPr>
          <a:xfrm>
            <a:off x="838200" y="2122187"/>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28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94209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rheumatology.org/annual-meeting-cme-disclosur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D9B2B-3A81-F211-A36D-14BD54F2818F}"/>
              </a:ext>
            </a:extLst>
          </p:cNvPr>
          <p:cNvSpPr>
            <a:spLocks noGrp="1"/>
          </p:cNvSpPr>
          <p:nvPr>
            <p:ph type="ctrTitle"/>
          </p:nvPr>
        </p:nvSpPr>
        <p:spPr>
          <a:xfrm>
            <a:off x="1523999" y="1122363"/>
            <a:ext cx="9637643" cy="2387600"/>
          </a:xfrm>
        </p:spPr>
        <p:txBody>
          <a:bodyPr/>
          <a:lstStyle/>
          <a:p>
            <a:r>
              <a:rPr lang="en-US" dirty="0">
                <a:latin typeface="Arial"/>
                <a:cs typeface="Arial"/>
              </a:rPr>
              <a:t>Presentation Title</a:t>
            </a:r>
            <a:br>
              <a:rPr lang="en-US" dirty="0">
                <a:latin typeface="Arial"/>
                <a:cs typeface="Arial"/>
              </a:rPr>
            </a:br>
            <a:r>
              <a:rPr lang="en-US" dirty="0">
                <a:latin typeface="Arial"/>
                <a:cs typeface="Arial"/>
              </a:rPr>
              <a:t>Presentation Subtitle</a:t>
            </a:r>
            <a:endParaRPr lang="en-US" dirty="0"/>
          </a:p>
        </p:txBody>
      </p:sp>
      <p:sp>
        <p:nvSpPr>
          <p:cNvPr id="3" name="Subtitle 2">
            <a:extLst>
              <a:ext uri="{FF2B5EF4-FFF2-40B4-BE49-F238E27FC236}">
                <a16:creationId xmlns:a16="http://schemas.microsoft.com/office/drawing/2014/main" id="{2DBA3B76-0372-0FCB-44B9-AF4CFAE5FD1A}"/>
              </a:ext>
            </a:extLst>
          </p:cNvPr>
          <p:cNvSpPr>
            <a:spLocks noGrp="1"/>
          </p:cNvSpPr>
          <p:nvPr>
            <p:ph type="subTitle" idx="1"/>
          </p:nvPr>
        </p:nvSpPr>
        <p:spPr>
          <a:xfrm>
            <a:off x="1524000" y="3602038"/>
            <a:ext cx="9637642" cy="1655762"/>
          </a:xfrm>
        </p:spPr>
        <p:txBody>
          <a:bodyPr vert="horz" lIns="91440" tIns="45720" rIns="91440" bIns="45720" rtlCol="0" anchor="t">
            <a:normAutofit/>
          </a:bodyPr>
          <a:lstStyle/>
          <a:p>
            <a:r>
              <a:rPr lang="en-US" dirty="0">
                <a:latin typeface="Arial"/>
                <a:cs typeface="Arial"/>
              </a:rPr>
              <a:t>First Name Last Name</a:t>
            </a:r>
            <a:br>
              <a:rPr lang="en-US" dirty="0">
                <a:latin typeface="Arial"/>
                <a:cs typeface="Arial"/>
              </a:rPr>
            </a:br>
            <a:r>
              <a:rPr lang="en-US" dirty="0">
                <a:latin typeface="Arial"/>
                <a:cs typeface="Arial"/>
              </a:rPr>
              <a:t>Institution</a:t>
            </a:r>
            <a:endParaRPr lang="en-US" dirty="0"/>
          </a:p>
        </p:txBody>
      </p:sp>
      <p:sp>
        <p:nvSpPr>
          <p:cNvPr id="4" name="TextBox 8">
            <a:extLst>
              <a:ext uri="{FF2B5EF4-FFF2-40B4-BE49-F238E27FC236}">
                <a16:creationId xmlns:a16="http://schemas.microsoft.com/office/drawing/2014/main" id="{B207776C-702C-6BD2-FA65-605A2472F5C8}"/>
              </a:ext>
            </a:extLst>
          </p:cNvPr>
          <p:cNvSpPr txBox="1"/>
          <p:nvPr/>
        </p:nvSpPr>
        <p:spPr>
          <a:xfrm>
            <a:off x="2929467" y="678122"/>
            <a:ext cx="6096000" cy="120032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fontAlgn="base"/>
            <a:r>
              <a:rPr lang="en-US" sz="1800" b="1" i="0" u="none" strike="noStrike">
                <a:solidFill>
                  <a:srgbClr val="FFFFFF"/>
                </a:solidFill>
                <a:effectLst/>
                <a:latin typeface="Arial" panose="020B0604020202020204" pitchFamily="34" charset="0"/>
              </a:rPr>
              <a:t>SLIDE 1: </a:t>
            </a:r>
            <a:r>
              <a:rPr lang="en-US" sz="1800" b="0" i="0" u="none" strike="noStrike">
                <a:solidFill>
                  <a:srgbClr val="FFFFFF"/>
                </a:solidFill>
                <a:effectLst/>
                <a:latin typeface="Arial" panose="020B0604020202020204" pitchFamily="34" charset="0"/>
              </a:rPr>
              <a:t>This slide should include the title of presentation, speaker name(s) and affiliate institution(s.</a:t>
            </a:r>
            <a:r>
              <a:rPr lang="en-US" sz="1800" b="0" i="0">
                <a:solidFill>
                  <a:srgbClr val="FFFFFF"/>
                </a:solidFill>
                <a:effectLst/>
                <a:latin typeface="Arial" panose="020B0604020202020204" pitchFamily="34" charset="0"/>
              </a:rPr>
              <a:t>​</a:t>
            </a:r>
            <a:endParaRPr lang="en-US" b="0" i="0">
              <a:solidFill>
                <a:srgbClr val="000000"/>
              </a:solidFill>
              <a:effectLst/>
              <a:latin typeface="Segoe UI" panose="020B0502040204020203" pitchFamily="34" charset="0"/>
            </a:endParaRPr>
          </a:p>
          <a:p>
            <a:pPr algn="l" rtl="0" fontAlgn="base"/>
            <a:r>
              <a:rPr lang="en-US" sz="1800" b="1" i="0" u="none" strike="noStrike">
                <a:solidFill>
                  <a:srgbClr val="FFFFFF"/>
                </a:solidFill>
                <a:effectLst/>
                <a:latin typeface="Arial" panose="020B0604020202020204" pitchFamily="34" charset="0"/>
              </a:rPr>
              <a:t>No commercial logos are allowed on this or any other slide.</a:t>
            </a:r>
            <a:endParaRPr lang="en-US" b="0" i="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701588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78F594-3DE1-F321-EC5D-063FDFD96B94}"/>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53168E69-44D4-94F2-2979-9619B670B8E1}"/>
              </a:ext>
            </a:extLst>
          </p:cNvPr>
          <p:cNvSpPr>
            <a:spLocks noGrp="1"/>
          </p:cNvSpPr>
          <p:nvPr>
            <p:ph type="body" idx="1"/>
          </p:nvPr>
        </p:nvSpPr>
        <p:spPr/>
        <p:txBody>
          <a:bodyPr/>
          <a:lstStyle/>
          <a:p>
            <a:endParaRPr lang="en-US"/>
          </a:p>
        </p:txBody>
      </p:sp>
      <p:sp>
        <p:nvSpPr>
          <p:cNvPr id="6" name="Content Placeholder 5">
            <a:extLst>
              <a:ext uri="{FF2B5EF4-FFF2-40B4-BE49-F238E27FC236}">
                <a16:creationId xmlns:a16="http://schemas.microsoft.com/office/drawing/2014/main" id="{A976D9B3-9940-3611-4125-04B7A3BB432A}"/>
              </a:ext>
            </a:extLst>
          </p:cNvPr>
          <p:cNvSpPr>
            <a:spLocks noGrp="1"/>
          </p:cNvSpPr>
          <p:nvPr>
            <p:ph sz="half" idx="2"/>
          </p:nvPr>
        </p:nvSpPr>
        <p:spPr/>
        <p:txBody>
          <a:bodyPr vert="horz" lIns="91440" tIns="45720" rIns="91440" bIns="45720" rtlCol="0" anchor="t">
            <a:normAutofit/>
          </a:bodyPr>
          <a:lstStyle/>
          <a:p>
            <a:endParaRPr lang="en-US"/>
          </a:p>
        </p:txBody>
      </p:sp>
      <p:sp>
        <p:nvSpPr>
          <p:cNvPr id="7" name="Text Placeholder 6">
            <a:extLst>
              <a:ext uri="{FF2B5EF4-FFF2-40B4-BE49-F238E27FC236}">
                <a16:creationId xmlns:a16="http://schemas.microsoft.com/office/drawing/2014/main" id="{0AEA4941-03FB-C539-A28A-056589D92554}"/>
              </a:ext>
            </a:extLst>
          </p:cNvPr>
          <p:cNvSpPr>
            <a:spLocks noGrp="1"/>
          </p:cNvSpPr>
          <p:nvPr>
            <p:ph type="body" sz="quarter" idx="3"/>
          </p:nvPr>
        </p:nvSpPr>
        <p:spPr/>
        <p:txBody>
          <a:bodyPr/>
          <a:lstStyle/>
          <a:p>
            <a:endParaRPr lang="en-US"/>
          </a:p>
        </p:txBody>
      </p:sp>
      <p:sp>
        <p:nvSpPr>
          <p:cNvPr id="8" name="Content Placeholder 7">
            <a:extLst>
              <a:ext uri="{FF2B5EF4-FFF2-40B4-BE49-F238E27FC236}">
                <a16:creationId xmlns:a16="http://schemas.microsoft.com/office/drawing/2014/main" id="{C3D98004-7691-FF22-2205-117BF3657414}"/>
              </a:ext>
            </a:extLst>
          </p:cNvPr>
          <p:cNvSpPr>
            <a:spLocks noGrp="1"/>
          </p:cNvSpPr>
          <p:nvPr>
            <p:ph sz="quarter" idx="4"/>
          </p:nvPr>
        </p:nvSpPr>
        <p:spPr/>
        <p:txBody>
          <a:bodyPr vert="horz" lIns="91440" tIns="45720" rIns="91440" bIns="45720" rtlCol="0" anchor="t">
            <a:normAutofit/>
          </a:bodyPr>
          <a:lstStyle/>
          <a:p>
            <a:endParaRPr lang="en-US"/>
          </a:p>
        </p:txBody>
      </p:sp>
    </p:spTree>
    <p:extLst>
      <p:ext uri="{BB962C8B-B14F-4D97-AF65-F5344CB8AC3E}">
        <p14:creationId xmlns:p14="http://schemas.microsoft.com/office/powerpoint/2010/main" val="2852334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4BC8AA9-0468-41E8-AAAE-08B7E82A1E3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16003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573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B814-4C30-0446-E367-224A1AC981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9DD698-61A3-7D98-8743-07F0A76C1167}"/>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ABDE25C9-2833-095F-00AF-B9BD82CA8CE0}"/>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61323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FD898-4180-55A0-8F65-016DD7AA8C8F}"/>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3067CA8B-2821-ABE1-1A13-B8626894BA65}"/>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B8AA1704-4D15-E2A3-A9C5-50C7C3E16E07}"/>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5193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A5E70-9668-B193-98AA-26FC116A3FD3}"/>
              </a:ext>
            </a:extLst>
          </p:cNvPr>
          <p:cNvSpPr>
            <a:spLocks noGrp="1"/>
          </p:cNvSpPr>
          <p:nvPr>
            <p:ph type="title"/>
          </p:nvPr>
        </p:nvSpPr>
        <p:spPr/>
        <p:txBody>
          <a:bodyPr/>
          <a:lstStyle/>
          <a:p>
            <a:r>
              <a:rPr lang="en-US" dirty="0">
                <a:latin typeface="Arial"/>
                <a:cs typeface="Arial"/>
              </a:rPr>
              <a:t>Disclosure Information to Include</a:t>
            </a:r>
            <a:endParaRPr lang="en-US" dirty="0"/>
          </a:p>
        </p:txBody>
      </p:sp>
      <p:sp>
        <p:nvSpPr>
          <p:cNvPr id="3" name="Content Placeholder 2">
            <a:extLst>
              <a:ext uri="{FF2B5EF4-FFF2-40B4-BE49-F238E27FC236}">
                <a16:creationId xmlns:a16="http://schemas.microsoft.com/office/drawing/2014/main" id="{49F8DD2C-6E9A-E7F5-20E1-342714920020}"/>
              </a:ext>
            </a:extLst>
          </p:cNvPr>
          <p:cNvSpPr>
            <a:spLocks noGrp="1"/>
          </p:cNvSpPr>
          <p:nvPr>
            <p:ph idx="1"/>
          </p:nvPr>
        </p:nvSpPr>
        <p:spPr/>
        <p:txBody>
          <a:bodyPr vert="horz" lIns="91440" tIns="45720" rIns="91440" bIns="45720" rtlCol="0" anchor="t">
            <a:normAutofit fontScale="62500" lnSpcReduction="20000"/>
          </a:bodyPr>
          <a:lstStyle/>
          <a:p>
            <a:r>
              <a:rPr lang="en-US" dirty="0"/>
              <a:t>Advisor or Review Panel member: List all companies or emit for no disclosure.</a:t>
            </a:r>
          </a:p>
          <a:p>
            <a:r>
              <a:rPr lang="en-US" dirty="0"/>
              <a:t>Consultant: List all companies or emit for no disclosure. </a:t>
            </a:r>
          </a:p>
          <a:p>
            <a:r>
              <a:rPr lang="en-US" dirty="0"/>
              <a:t>Employee: List all companies or emit for no disclosure.</a:t>
            </a:r>
          </a:p>
          <a:p>
            <a:r>
              <a:rPr lang="en-US" dirty="0">
                <a:latin typeface="Arial"/>
                <a:cs typeface="Arial"/>
              </a:rPr>
              <a:t>Officer or Board Member: List all companies or emit for no disclosure.</a:t>
            </a:r>
          </a:p>
          <a:p>
            <a:r>
              <a:rPr lang="en-US" dirty="0">
                <a:latin typeface="Arial"/>
                <a:cs typeface="Arial"/>
              </a:rPr>
              <a:t>Grant/Research Support: List all companies or emit for no disclosure.</a:t>
            </a:r>
          </a:p>
          <a:p>
            <a:r>
              <a:rPr lang="en-US" dirty="0">
                <a:latin typeface="Arial"/>
                <a:cs typeface="Arial"/>
              </a:rPr>
              <a:t>Speaker/Honoraria (includes speakers bureau, symposia, and expert witness): List all companies or emit for no disclosure.</a:t>
            </a:r>
          </a:p>
          <a:p>
            <a:r>
              <a:rPr lang="en-US" dirty="0">
                <a:latin typeface="Arial"/>
                <a:cs typeface="Arial"/>
              </a:rPr>
              <a:t>Independent Contractor: List all companies or emit for no disclosure.</a:t>
            </a:r>
          </a:p>
          <a:p>
            <a:r>
              <a:rPr lang="en-US" dirty="0">
                <a:latin typeface="Arial"/>
                <a:cs typeface="Arial"/>
              </a:rPr>
              <a:t>Ownership Interest: List all companies or emit for no disclosure.</a:t>
            </a:r>
          </a:p>
          <a:p>
            <a:r>
              <a:rPr lang="en-US" dirty="0">
                <a:latin typeface="Arial"/>
                <a:cs typeface="Arial"/>
              </a:rPr>
              <a:t>Royalties: List all companies or emit for no disclosure.</a:t>
            </a:r>
          </a:p>
          <a:p>
            <a:r>
              <a:rPr lang="en-US" dirty="0">
                <a:latin typeface="Arial"/>
                <a:cs typeface="Arial"/>
              </a:rPr>
              <a:t>Intellectual Property/Patents: List all companies or emit for no disclosure.</a:t>
            </a:r>
          </a:p>
          <a:p>
            <a:r>
              <a:rPr lang="en-US" dirty="0">
                <a:latin typeface="Arial"/>
                <a:cs typeface="Arial"/>
              </a:rPr>
              <a:t>Stock options or bond holdings in for-profit corporation or self-directed pension plan: List all companies or emit for no disclosure.</a:t>
            </a:r>
          </a:p>
          <a:p>
            <a:r>
              <a:rPr lang="en-US" dirty="0">
                <a:latin typeface="Arial"/>
                <a:cs typeface="Arial"/>
              </a:rPr>
              <a:t>Other Financial or Material Support: List all companies or emit for no disclosure.</a:t>
            </a:r>
          </a:p>
        </p:txBody>
      </p:sp>
    </p:spTree>
    <p:extLst>
      <p:ext uri="{BB962C8B-B14F-4D97-AF65-F5344CB8AC3E}">
        <p14:creationId xmlns:p14="http://schemas.microsoft.com/office/powerpoint/2010/main" val="645194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2D247-03EC-4DD3-6A91-1938BE3E7A5A}"/>
              </a:ext>
            </a:extLst>
          </p:cNvPr>
          <p:cNvSpPr>
            <a:spLocks noGrp="1"/>
          </p:cNvSpPr>
          <p:nvPr>
            <p:ph type="title"/>
          </p:nvPr>
        </p:nvSpPr>
        <p:spPr>
          <a:xfrm>
            <a:off x="838200" y="90531"/>
            <a:ext cx="10515600" cy="1325563"/>
          </a:xfrm>
        </p:spPr>
        <p:txBody>
          <a:bodyPr/>
          <a:lstStyle/>
          <a:p>
            <a:r>
              <a:rPr lang="en-US" dirty="0">
                <a:latin typeface="Arial"/>
                <a:cs typeface="Arial"/>
              </a:rPr>
              <a:t>Disclosure</a:t>
            </a:r>
            <a:endParaRPr lang="en-US" dirty="0"/>
          </a:p>
        </p:txBody>
      </p:sp>
      <p:sp>
        <p:nvSpPr>
          <p:cNvPr id="3" name="Content Placeholder 2">
            <a:extLst>
              <a:ext uri="{FF2B5EF4-FFF2-40B4-BE49-F238E27FC236}">
                <a16:creationId xmlns:a16="http://schemas.microsoft.com/office/drawing/2014/main" id="{B3211810-372B-6CBA-AAF6-8E44DD5E5EE9}"/>
              </a:ext>
            </a:extLst>
          </p:cNvPr>
          <p:cNvSpPr>
            <a:spLocks noGrp="1"/>
          </p:cNvSpPr>
          <p:nvPr>
            <p:ph idx="1"/>
          </p:nvPr>
        </p:nvSpPr>
        <p:spPr>
          <a:xfrm>
            <a:off x="838200" y="1551031"/>
            <a:ext cx="10515600" cy="2224088"/>
          </a:xfrm>
        </p:spPr>
        <p:txBody>
          <a:bodyPr vert="horz" lIns="91440" tIns="45720" rIns="91440" bIns="45720" rtlCol="0" anchor="t">
            <a:normAutofit/>
          </a:bodyPr>
          <a:lstStyle/>
          <a:p>
            <a:r>
              <a:rPr lang="en-US" sz="1800"/>
              <a:t>I have the following relevant financial relationship(s) to disclose: </a:t>
            </a:r>
            <a:br>
              <a:rPr lang="en-US" sz="1800" dirty="0"/>
            </a:br>
            <a:endParaRPr lang="en-US" sz="1800" dirty="0"/>
          </a:p>
          <a:p>
            <a:r>
              <a:rPr lang="en-US" sz="1800" dirty="0">
                <a:latin typeface="Arial"/>
                <a:cs typeface="Arial"/>
              </a:rPr>
              <a:t>Shareholder: YYY Corporation, Officer or Board Member: XXX, Grant/Research Support: ZZZ. All of the relevant financial relationships listed for these individuals have been mitigated. </a:t>
            </a:r>
          </a:p>
          <a:p>
            <a:pPr algn="ctr"/>
            <a:r>
              <a:rPr lang="en-US" sz="1800" dirty="0">
                <a:latin typeface="Arial"/>
                <a:cs typeface="Arial"/>
              </a:rPr>
              <a:t>-OR- </a:t>
            </a:r>
          </a:p>
          <a:p>
            <a:r>
              <a:rPr lang="en-US" sz="1800" dirty="0">
                <a:latin typeface="Arial"/>
                <a:cs typeface="Arial"/>
              </a:rPr>
              <a:t>I have no relevant financial relationship(s) with ineligible companies to disclose.</a:t>
            </a:r>
            <a:endParaRPr lang="en-US" dirty="0">
              <a:latin typeface="Arial"/>
              <a:cs typeface="Arial"/>
            </a:endParaRPr>
          </a:p>
        </p:txBody>
      </p:sp>
      <p:sp>
        <p:nvSpPr>
          <p:cNvPr id="4" name="TextBox 2">
            <a:extLst>
              <a:ext uri="{FF2B5EF4-FFF2-40B4-BE49-F238E27FC236}">
                <a16:creationId xmlns:a16="http://schemas.microsoft.com/office/drawing/2014/main" id="{4000AFE4-39D9-B437-EB14-D26318020BE5}"/>
              </a:ext>
            </a:extLst>
          </p:cNvPr>
          <p:cNvSpPr txBox="1"/>
          <p:nvPr/>
        </p:nvSpPr>
        <p:spPr>
          <a:xfrm>
            <a:off x="837167" y="3663078"/>
            <a:ext cx="10910956" cy="203132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latin typeface="Arial"/>
                <a:ea typeface="Calibri"/>
                <a:cs typeface="Calibri"/>
              </a:rPr>
              <a:t>In accordance with the ACCME Standards for Integrity and Independence in Accredited Continuing Education, ACR has implemented mechanisms prior to the planning and implementation of this CE activity to identify and mitigate all relevant financial relationships for all individuals in a position to control the content of this CE activity.</a:t>
            </a:r>
          </a:p>
          <a:p>
            <a:endParaRPr lang="en-US" sz="1400" dirty="0">
              <a:latin typeface="Arial"/>
              <a:ea typeface="Calibri"/>
              <a:cs typeface="Calibri"/>
            </a:endParaRPr>
          </a:p>
          <a:p>
            <a:r>
              <a:rPr lang="en-US" sz="1400" i="1">
                <a:latin typeface="Arial"/>
                <a:ea typeface="Calibri"/>
                <a:cs typeface="Arial"/>
              </a:rPr>
              <a:t>Commercial Support:</a:t>
            </a:r>
            <a:r>
              <a:rPr lang="en-US" sz="1400" i="1" dirty="0">
                <a:latin typeface="Arial"/>
                <a:ea typeface="Calibri"/>
                <a:cs typeface="Arial"/>
              </a:rPr>
              <a:t> The American College of Rheumatology thanks our corporate supporters and partners for their commitment to advancing </a:t>
            </a:r>
            <a:r>
              <a:rPr lang="en-US" sz="1400" i="1">
                <a:latin typeface="Arial"/>
                <a:ea typeface="Calibri"/>
                <a:cs typeface="Arial"/>
              </a:rPr>
              <a:t>rheumatology by supporting ACR and ARP programs and initiatives. Additional information is available at </a:t>
            </a:r>
            <a:r>
              <a:rPr lang="en-US" sz="1400" i="1" dirty="0">
                <a:latin typeface="Arial"/>
                <a:ea typeface="Calibri"/>
                <a:cs typeface="Arial"/>
                <a:hlinkClick r:id="rId2"/>
              </a:rPr>
              <a:t>https://rheumatology.org/annual-meeting-cme-disclosures</a:t>
            </a:r>
            <a:r>
              <a:rPr lang="en-US" sz="1400" i="1">
                <a:latin typeface="Arial"/>
                <a:ea typeface="Calibri"/>
                <a:cs typeface="Arial"/>
              </a:rPr>
              <a:t>. </a:t>
            </a:r>
            <a:endParaRPr lang="en-US" sz="1400" i="1" dirty="0">
              <a:latin typeface="Arial"/>
              <a:ea typeface="Calibri"/>
              <a:cs typeface="Arial"/>
            </a:endParaRPr>
          </a:p>
          <a:p>
            <a:endParaRPr lang="en-US" sz="1400" i="1" dirty="0">
              <a:latin typeface="Arial"/>
              <a:ea typeface="Calibri"/>
              <a:cs typeface="Arial"/>
            </a:endParaRPr>
          </a:p>
          <a:p>
            <a:r>
              <a:rPr lang="en-US" sz="1400" b="1" dirty="0">
                <a:latin typeface="Arial"/>
                <a:ea typeface="Calibri"/>
                <a:cs typeface="Arial"/>
              </a:rPr>
              <a:t>All </a:t>
            </a:r>
            <a:r>
              <a:rPr lang="en-US" sz="1400" b="1">
                <a:latin typeface="Arial"/>
                <a:ea typeface="Calibri"/>
                <a:cs typeface="Arial"/>
              </a:rPr>
              <a:t>relevant financial relationships have been mitigated.</a:t>
            </a:r>
            <a:endParaRPr lang="en-US"/>
          </a:p>
        </p:txBody>
      </p:sp>
    </p:spTree>
    <p:extLst>
      <p:ext uri="{BB962C8B-B14F-4D97-AF65-F5344CB8AC3E}">
        <p14:creationId xmlns:p14="http://schemas.microsoft.com/office/powerpoint/2010/main" val="2557043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89423-4E48-34C0-47FF-9EE63055EB4A}"/>
              </a:ext>
            </a:extLst>
          </p:cNvPr>
          <p:cNvSpPr>
            <a:spLocks noGrp="1"/>
          </p:cNvSpPr>
          <p:nvPr>
            <p:ph type="title"/>
          </p:nvPr>
        </p:nvSpPr>
        <p:spPr/>
        <p:txBody>
          <a:bodyPr/>
          <a:lstStyle/>
          <a:p>
            <a:r>
              <a:rPr lang="en-US" dirty="0">
                <a:latin typeface="Arial"/>
                <a:cs typeface="Arial"/>
              </a:rPr>
              <a:t>Learning Objectives</a:t>
            </a:r>
            <a:endParaRPr lang="en-US" dirty="0"/>
          </a:p>
        </p:txBody>
      </p:sp>
      <p:sp>
        <p:nvSpPr>
          <p:cNvPr id="3" name="Content Placeholder 2">
            <a:extLst>
              <a:ext uri="{FF2B5EF4-FFF2-40B4-BE49-F238E27FC236}">
                <a16:creationId xmlns:a16="http://schemas.microsoft.com/office/drawing/2014/main" id="{D74DEAB7-743F-37F6-C3EA-ABD0B8F314BC}"/>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At the end of the presentation, participants will be able to:</a:t>
            </a:r>
            <a:br>
              <a:rPr lang="en-US" dirty="0">
                <a:latin typeface="Arial"/>
                <a:cs typeface="Arial"/>
              </a:rPr>
            </a:br>
            <a:endParaRPr lang="en-US" dirty="0">
              <a:latin typeface="Arial"/>
              <a:cs typeface="Arial"/>
            </a:endParaRPr>
          </a:p>
          <a:p>
            <a:r>
              <a:rPr lang="en-US" dirty="0">
                <a:latin typeface="Arial"/>
                <a:cs typeface="Arial"/>
              </a:rPr>
              <a:t>Learning Objective</a:t>
            </a:r>
            <a:endParaRPr lang="en-US" dirty="0"/>
          </a:p>
          <a:p>
            <a:r>
              <a:rPr lang="en-US" dirty="0">
                <a:latin typeface="Arial"/>
                <a:cs typeface="Arial"/>
              </a:rPr>
              <a:t>Learning Objective</a:t>
            </a:r>
            <a:endParaRPr lang="en-US" dirty="0"/>
          </a:p>
          <a:p>
            <a:r>
              <a:rPr lang="en-US" dirty="0">
                <a:latin typeface="Arial"/>
                <a:cs typeface="Arial"/>
              </a:rPr>
              <a:t>Learning Objective</a:t>
            </a:r>
            <a:endParaRPr lang="en-US" dirty="0"/>
          </a:p>
        </p:txBody>
      </p:sp>
    </p:spTree>
    <p:extLst>
      <p:ext uri="{BB962C8B-B14F-4D97-AF65-F5344CB8AC3E}">
        <p14:creationId xmlns:p14="http://schemas.microsoft.com/office/powerpoint/2010/main" val="3908253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32849-F09D-A338-C95A-DD3888DE54E9}"/>
              </a:ext>
            </a:extLst>
          </p:cNvPr>
          <p:cNvSpPr>
            <a:spLocks noGrp="1"/>
          </p:cNvSpPr>
          <p:nvPr>
            <p:ph type="title"/>
          </p:nvPr>
        </p:nvSpPr>
        <p:spPr/>
        <p:txBody>
          <a:bodyPr/>
          <a:lstStyle/>
          <a:p>
            <a:r>
              <a:rPr lang="en-US" dirty="0">
                <a:latin typeface="Arial"/>
                <a:cs typeface="Arial"/>
              </a:rPr>
              <a:t>Evidence-Based Medicine (EBM) </a:t>
            </a:r>
            <a:br>
              <a:rPr lang="en-US" dirty="0">
                <a:latin typeface="Arial"/>
                <a:cs typeface="Arial"/>
              </a:rPr>
            </a:br>
            <a:r>
              <a:rPr lang="en-US" dirty="0">
                <a:latin typeface="Arial"/>
                <a:cs typeface="Arial"/>
              </a:rPr>
              <a:t>or Key References</a:t>
            </a:r>
            <a:endParaRPr lang="en-US" dirty="0"/>
          </a:p>
        </p:txBody>
      </p:sp>
      <p:sp>
        <p:nvSpPr>
          <p:cNvPr id="3" name="Content Placeholder 2">
            <a:extLst>
              <a:ext uri="{FF2B5EF4-FFF2-40B4-BE49-F238E27FC236}">
                <a16:creationId xmlns:a16="http://schemas.microsoft.com/office/drawing/2014/main" id="{7345628E-1543-EAD7-FF48-6BE32D7DC4AD}"/>
              </a:ext>
            </a:extLst>
          </p:cNvPr>
          <p:cNvSpPr>
            <a:spLocks noGrp="1"/>
          </p:cNvSpPr>
          <p:nvPr>
            <p:ph idx="1"/>
          </p:nvPr>
        </p:nvSpPr>
        <p:spPr/>
        <p:txBody>
          <a:bodyPr vert="horz" lIns="91440" tIns="45720" rIns="91440" bIns="45720" rtlCol="0" anchor="t">
            <a:normAutofit/>
          </a:bodyPr>
          <a:lstStyle/>
          <a:p>
            <a:r>
              <a:rPr lang="en-US">
                <a:latin typeface="Arial"/>
                <a:cs typeface="Arial"/>
              </a:rPr>
              <a:t>Reference 1</a:t>
            </a:r>
            <a:endParaRPr lang="en-US"/>
          </a:p>
          <a:p>
            <a:r>
              <a:rPr lang="en-US">
                <a:latin typeface="Arial"/>
                <a:cs typeface="Arial"/>
              </a:rPr>
              <a:t>Reference 2</a:t>
            </a:r>
            <a:endParaRPr lang="en-US" dirty="0"/>
          </a:p>
          <a:p>
            <a:r>
              <a:rPr lang="en-US" dirty="0">
                <a:latin typeface="Arial"/>
                <a:cs typeface="Arial"/>
              </a:rPr>
              <a:t>Reference 3</a:t>
            </a:r>
            <a:endParaRPr lang="en-US" dirty="0"/>
          </a:p>
        </p:txBody>
      </p:sp>
    </p:spTree>
    <p:extLst>
      <p:ext uri="{BB962C8B-B14F-4D97-AF65-F5344CB8AC3E}">
        <p14:creationId xmlns:p14="http://schemas.microsoft.com/office/powerpoint/2010/main" val="330862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4D97A-420F-D4FD-C639-9DD62911BDA8}"/>
              </a:ext>
            </a:extLst>
          </p:cNvPr>
          <p:cNvSpPr>
            <a:spLocks noGrp="1"/>
          </p:cNvSpPr>
          <p:nvPr>
            <p:ph type="title"/>
          </p:nvPr>
        </p:nvSpPr>
        <p:spPr/>
        <p:txBody>
          <a:bodyPr/>
          <a:lstStyle/>
          <a:p>
            <a:r>
              <a:rPr lang="en-US" dirty="0">
                <a:latin typeface="Arial"/>
                <a:cs typeface="Arial"/>
              </a:rPr>
              <a:t>Attendee Resource Links</a:t>
            </a:r>
            <a:endParaRPr lang="en-US" dirty="0"/>
          </a:p>
        </p:txBody>
      </p:sp>
      <p:sp>
        <p:nvSpPr>
          <p:cNvPr id="3" name="Content Placeholder 2">
            <a:extLst>
              <a:ext uri="{FF2B5EF4-FFF2-40B4-BE49-F238E27FC236}">
                <a16:creationId xmlns:a16="http://schemas.microsoft.com/office/drawing/2014/main" id="{A6085018-6976-4A64-CC69-6CB49707A3FF}"/>
              </a:ext>
            </a:extLst>
          </p:cNvPr>
          <p:cNvSpPr>
            <a:spLocks noGrp="1"/>
          </p:cNvSpPr>
          <p:nvPr>
            <p:ph idx="1"/>
          </p:nvPr>
        </p:nvSpPr>
        <p:spPr/>
        <p:txBody>
          <a:bodyPr vert="horz" lIns="91440" tIns="45720" rIns="91440" bIns="45720" rtlCol="0" anchor="t">
            <a:normAutofit/>
          </a:bodyPr>
          <a:lstStyle/>
          <a:p>
            <a:r>
              <a:rPr lang="en-US" dirty="0">
                <a:latin typeface="Arial"/>
                <a:cs typeface="Arial"/>
              </a:rPr>
              <a:t>Resource 1</a:t>
            </a:r>
          </a:p>
          <a:p>
            <a:r>
              <a:rPr lang="en-US" dirty="0">
                <a:latin typeface="Arial"/>
                <a:cs typeface="Arial"/>
              </a:rPr>
              <a:t>Resource 2</a:t>
            </a:r>
          </a:p>
          <a:p>
            <a:r>
              <a:rPr lang="en-US" dirty="0">
                <a:latin typeface="Arial"/>
                <a:cs typeface="Arial"/>
              </a:rPr>
              <a:t>Resource 3</a:t>
            </a:r>
            <a:endParaRPr lang="en-US" dirty="0"/>
          </a:p>
        </p:txBody>
      </p:sp>
    </p:spTree>
    <p:extLst>
      <p:ext uri="{BB962C8B-B14F-4D97-AF65-F5344CB8AC3E}">
        <p14:creationId xmlns:p14="http://schemas.microsoft.com/office/powerpoint/2010/main" val="2252881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B8DE-2AB4-1CA2-874B-8B48BFBF89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F1F7F2-1FA5-1354-B5F9-29A7012134D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20688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AC92DC-F240-DFCC-65FE-AF7A9FC3FA93}"/>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5FC72E2F-0CFB-79EC-517A-311178A11AC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81082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048202-0D45-2AD8-BFFF-6BF18BC18A3A}"/>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33393457-C3D7-A79F-8FE9-A6300E8984C3}"/>
              </a:ext>
            </a:extLst>
          </p:cNvPr>
          <p:cNvSpPr>
            <a:spLocks noGrp="1"/>
          </p:cNvSpPr>
          <p:nvPr>
            <p:ph sz="half" idx="1"/>
          </p:nvPr>
        </p:nvSpPr>
        <p:spPr/>
        <p:txBody>
          <a:bodyPr/>
          <a:lstStyle/>
          <a:p>
            <a:endParaRPr lang="en-US"/>
          </a:p>
        </p:txBody>
      </p:sp>
      <p:sp>
        <p:nvSpPr>
          <p:cNvPr id="6" name="Content Placeholder 5">
            <a:extLst>
              <a:ext uri="{FF2B5EF4-FFF2-40B4-BE49-F238E27FC236}">
                <a16:creationId xmlns:a16="http://schemas.microsoft.com/office/drawing/2014/main" id="{715D1A23-69A4-A593-0810-7CF3877DD26D}"/>
              </a:ext>
            </a:extLst>
          </p:cNvPr>
          <p:cNvSpPr>
            <a:spLocks noGrp="1"/>
          </p:cNvSpPr>
          <p:nvPr>
            <p:ph sz="half" idx="2"/>
          </p:nvPr>
        </p:nvSpPr>
        <p:spPr/>
        <p:txBody>
          <a:bodyPr/>
          <a:lstStyle/>
          <a:p>
            <a:endParaRPr lang="en-US"/>
          </a:p>
        </p:txBody>
      </p:sp>
    </p:spTree>
    <p:extLst>
      <p:ext uri="{BB962C8B-B14F-4D97-AF65-F5344CB8AC3E}">
        <p14:creationId xmlns:p14="http://schemas.microsoft.com/office/powerpoint/2010/main" val="2306094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5dc3521-66dd-4bca-851e-0a1278904932" xsi:nil="true"/>
    <lcf76f155ced4ddcb4097134ff3c332f xmlns="b1624528-ea08-4537-bbf1-834621836b6b">
      <Terms xmlns="http://schemas.microsoft.com/office/infopath/2007/PartnerControls"/>
    </lcf76f155ced4ddcb4097134ff3c332f>
    <Comments xmlns="b1624528-ea08-4537-bbf1-834621836b6b" xsi:nil="true"/>
    <SessionReporting xmlns="b1624528-ea08-4537-bbf1-834621836b6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5D804353EBF1C408CBF81453124E8D6" ma:contentTypeVersion="21" ma:contentTypeDescription="Create a new document." ma:contentTypeScope="" ma:versionID="429bd6a58ac21b554103ff13d2449a1c">
  <xsd:schema xmlns:xsd="http://www.w3.org/2001/XMLSchema" xmlns:xs="http://www.w3.org/2001/XMLSchema" xmlns:p="http://schemas.microsoft.com/office/2006/metadata/properties" xmlns:ns2="b1624528-ea08-4537-bbf1-834621836b6b" xmlns:ns3="25dc3521-66dd-4bca-851e-0a1278904932" targetNamespace="http://schemas.microsoft.com/office/2006/metadata/properties" ma:root="true" ma:fieldsID="176711cdaaab8071bf6a8356fb1a55fe" ns2:_="" ns3:_="">
    <xsd:import namespace="b1624528-ea08-4537-bbf1-834621836b6b"/>
    <xsd:import namespace="25dc3521-66dd-4bca-851e-0a127890493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SessionReporting" minOccurs="0"/>
                <xsd:element ref="ns2:Com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24528-ea08-4537-bbf1-834621836b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b4b1635-69a1-4a2a-b291-18d8efcc92d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SessionReporting" ma:index="27" nillable="true" ma:displayName="Session Reporting" ma:description="Reports by section and demographic segments" ma:format="Dropdown" ma:internalName="SessionReporting">
      <xsd:simpleType>
        <xsd:restriction base="dms:Text">
          <xsd:maxLength value="255"/>
        </xsd:restriction>
      </xsd:simpleType>
    </xsd:element>
    <xsd:element name="Comments" ma:index="28" nillable="true" ma:displayName="Comments" ma:format="Dropdown" ma:internalName="Comment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dc3521-66dd-4bca-851e-0a127890493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b1a51082-c1fc-4311-a5d5-5cf734f165f6}" ma:internalName="TaxCatchAll" ma:showField="CatchAllData" ma:web="25dc3521-66dd-4bca-851e-0a12789049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D560C1-A7D9-4E13-BB71-C257EBE97A87}">
  <ds:schemaRefs>
    <ds:schemaRef ds:uri="http://schemas.microsoft.com/sharepoint/v3/contenttype/forms"/>
  </ds:schemaRefs>
</ds:datastoreItem>
</file>

<file path=customXml/itemProps2.xml><?xml version="1.0" encoding="utf-8"?>
<ds:datastoreItem xmlns:ds="http://schemas.openxmlformats.org/officeDocument/2006/customXml" ds:itemID="{88C3DAD4-47CF-41C2-A545-84EF7A54D3F4}">
  <ds:schemaRefs>
    <ds:schemaRef ds:uri="http://schemas.microsoft.com/office/2006/documentManagement/types"/>
    <ds:schemaRef ds:uri="http://schemas.openxmlformats.org/package/2006/metadata/core-properties"/>
    <ds:schemaRef ds:uri="http://www.w3.org/XML/1998/namespace"/>
    <ds:schemaRef ds:uri="http://purl.org/dc/elements/1.1/"/>
    <ds:schemaRef ds:uri="25dc3521-66dd-4bca-851e-0a1278904932"/>
    <ds:schemaRef ds:uri="http://purl.org/dc/terms/"/>
    <ds:schemaRef ds:uri="http://schemas.microsoft.com/office/2006/metadata/properties"/>
    <ds:schemaRef ds:uri="http://purl.org/dc/dcmitype/"/>
    <ds:schemaRef ds:uri="http://schemas.microsoft.com/office/infopath/2007/PartnerControls"/>
    <ds:schemaRef ds:uri="8a313166-4b06-4db3-9ec4-8bed4cea4468"/>
    <ds:schemaRef ds:uri="b1624528-ea08-4537-bbf1-834621836b6b"/>
  </ds:schemaRefs>
</ds:datastoreItem>
</file>

<file path=customXml/itemProps3.xml><?xml version="1.0" encoding="utf-8"?>
<ds:datastoreItem xmlns:ds="http://schemas.openxmlformats.org/officeDocument/2006/customXml" ds:itemID="{5E60CD7D-B341-4F8E-9702-DC51832CCA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24528-ea08-4537-bbf1-834621836b6b"/>
    <ds:schemaRef ds:uri="25dc3521-66dd-4bca-851e-0a12789049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TotalTime>
  <Words>0</Words>
  <Application>Microsoft Office PowerPoint</Application>
  <PresentationFormat>Widescreen</PresentationFormat>
  <Paragraphs>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Presentation Title Presentation Subtitle</vt:lpstr>
      <vt:lpstr>Disclosure Information to Include</vt:lpstr>
      <vt:lpstr>Disclosure</vt:lpstr>
      <vt:lpstr>Learning Objectives</vt:lpstr>
      <vt:lpstr>Evidence-Based Medicine (EBM)  or Key References</vt:lpstr>
      <vt:lpstr>Attendee Resource Links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Barb Aden</dc:creator>
  <cp:lastModifiedBy>Jennifer Wells</cp:lastModifiedBy>
  <cp:revision>97</cp:revision>
  <dcterms:created xsi:type="dcterms:W3CDTF">2023-10-10T16:23:02Z</dcterms:created>
  <dcterms:modified xsi:type="dcterms:W3CDTF">2026-07-14T19:00:43Z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0x01010025D804353EBF1C408CBF81453124E8D6</vt:lpwstr>
  </property>
  <property fmtid="{D5CDD505-2E9C-101B-9397-08002B2CF9AE}" pid="3" name="MediaServiceImageTags">
    <vt:lpwstr/>
  </property>
</Properties>
</file>