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256" r:id="rId6"/>
    <p:sldId id="257" r:id="rId7"/>
    <p:sldId id="258" r:id="rId8"/>
    <p:sldId id="298" r:id="rId9"/>
    <p:sldId id="295" r:id="rId10"/>
    <p:sldId id="296" r:id="rId11"/>
    <p:sldId id="297" r:id="rId12"/>
    <p:sldId id="263" r:id="rId13"/>
    <p:sldId id="264" r:id="rId14"/>
    <p:sldId id="265" r:id="rId15"/>
    <p:sldId id="289" r:id="rId16"/>
    <p:sldId id="267" r:id="rId17"/>
    <p:sldId id="290" r:id="rId18"/>
    <p:sldId id="268" r:id="rId19"/>
    <p:sldId id="269" r:id="rId20"/>
    <p:sldId id="271" r:id="rId21"/>
    <p:sldId id="272" r:id="rId22"/>
    <p:sldId id="273" r:id="rId23"/>
    <p:sldId id="274" r:id="rId24"/>
    <p:sldId id="275" r:id="rId25"/>
    <p:sldId id="277" r:id="rId26"/>
    <p:sldId id="294" r:id="rId27"/>
    <p:sldId id="278" r:id="rId28"/>
    <p:sldId id="280" r:id="rId29"/>
    <p:sldId id="281" r:id="rId30"/>
    <p:sldId id="282" r:id="rId31"/>
    <p:sldId id="287" r:id="rId32"/>
    <p:sldId id="291" r:id="rId33"/>
    <p:sldId id="284"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0049A0-AC5A-608A-555C-8C5FE6D7E555}" name="Rachel McKivigan" initials="RM" userId="S::rachel.mckivigan@usopc.org::38ead6e7-664f-4b94-801d-cee2104c7c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69776-6239-7CC9-E912-9EA76B7E9D12}" v="3" dt="2024-06-26T13:14:18.738"/>
    <p1510:client id="{F57973B5-6B8D-0D36-0E50-C64588107E13}" v="33" dt="2024-06-26T13:32:23.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44BE3-158E-44D4-9746-8B0BB4CB83EE}"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0AB00-4F49-444B-A057-9414A0B342D0}" type="slidenum">
              <a:rPr lang="en-US" smtClean="0"/>
              <a:t>‹#›</a:t>
            </a:fld>
            <a:endParaRPr lang="en-US"/>
          </a:p>
        </p:txBody>
      </p:sp>
    </p:spTree>
    <p:extLst>
      <p:ext uri="{BB962C8B-B14F-4D97-AF65-F5344CB8AC3E}">
        <p14:creationId xmlns:p14="http://schemas.microsoft.com/office/powerpoint/2010/main" val="22793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1B10-58E8-4933-AE7C-6B8A4B5AB9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1C9AFE-B15E-4526-80B2-714540F2A4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3F758A-0007-4596-A641-8901E6711BE3}"/>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5" name="Footer Placeholder 4">
            <a:extLst>
              <a:ext uri="{FF2B5EF4-FFF2-40B4-BE49-F238E27FC236}">
                <a16:creationId xmlns:a16="http://schemas.microsoft.com/office/drawing/2014/main" id="{496F763C-D837-403A-AFE9-215329FB1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C43DB-5885-4D82-B635-78B162566BDB}"/>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937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9AC0-BFA3-4CAB-887D-48D91D41F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2AB18B-21B1-44E4-92AE-DA30E0D79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9B6FA-B9DE-4940-835B-B98568EAFA6D}"/>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5" name="Footer Placeholder 4">
            <a:extLst>
              <a:ext uri="{FF2B5EF4-FFF2-40B4-BE49-F238E27FC236}">
                <a16:creationId xmlns:a16="http://schemas.microsoft.com/office/drawing/2014/main" id="{99EF57DE-360A-497C-A1D6-6FC288B24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A6407-14F6-4FD8-8D66-F76FA95F0B02}"/>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260191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1C3CE-AECD-4B56-A49C-589A168028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24D701-A706-4EE7-9E3B-18924AC73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A52BF-5DCA-49DD-A5C8-95BF52955C25}"/>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5" name="Footer Placeholder 4">
            <a:extLst>
              <a:ext uri="{FF2B5EF4-FFF2-40B4-BE49-F238E27FC236}">
                <a16:creationId xmlns:a16="http://schemas.microsoft.com/office/drawing/2014/main" id="{833786ED-0582-4872-8982-A4055106B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D437F-880D-4EE4-8B8F-547481AF80ED}"/>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350259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1 dark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9" name="Picture 1">
            <a:extLst>
              <a:ext uri="{FF2B5EF4-FFF2-40B4-BE49-F238E27FC236}">
                <a16:creationId xmlns:a16="http://schemas.microsoft.com/office/drawing/2014/main" id="{6604D8F4-82D6-4825-B9FF-A3B64D84EB24}"/>
              </a:ext>
            </a:extLst>
          </p:cNvPr>
          <p:cNvSpPr>
            <a:spLocks noGrp="1"/>
          </p:cNvSpPr>
          <p:nvPr>
            <p:ph type="pic" sz="quarter" idx="16" hasCustomPrompt="1"/>
          </p:nvPr>
        </p:nvSpPr>
        <p:spPr>
          <a:xfrm>
            <a:off x="-9144" y="-9144"/>
            <a:ext cx="12207240" cy="6876288"/>
          </a:xfrm>
          <a:pattFill prst="wdUpDiag">
            <a:fgClr>
              <a:schemeClr val="bg1">
                <a:lumMod val="65000"/>
              </a:schemeClr>
            </a:fgClr>
            <a:bgClr>
              <a:schemeClr val="bg1">
                <a:lumMod val="50000"/>
              </a:schemeClr>
            </a:bgClr>
          </a:pattFill>
        </p:spPr>
        <p:txBody>
          <a:bodyPr lIns="182880" tIns="4389120" rIns="5486400"/>
          <a:lstStyle>
            <a:lvl1pPr>
              <a:lnSpc>
                <a:spcPct val="120000"/>
              </a:lnSpc>
              <a:defRPr sz="1800">
                <a:solidFill>
                  <a:schemeClr val="bg1"/>
                </a:solidFill>
                <a:latin typeface="Sharp Grotesk Book 20" panose="00000500000000000000" pitchFamily="50" charset="0"/>
              </a:defRPr>
            </a:lvl1pPr>
          </a:lstStyle>
          <a:p>
            <a:r>
              <a:rPr lang="en-GB"/>
              <a:t>Drag picture to placeholder or select placeholder, bring to front, click icon to add, then send to back. If logo not showing on slide, copy from slide master and paste on slide layout taking care to match size and position.</a:t>
            </a:r>
            <a:endParaRPr lang="en-US"/>
          </a:p>
        </p:txBody>
      </p:sp>
      <p:sp>
        <p:nvSpPr>
          <p:cNvPr id="2" name="Title 2">
            <a:extLst>
              <a:ext uri="{FF2B5EF4-FFF2-40B4-BE49-F238E27FC236}">
                <a16:creationId xmlns:a16="http://schemas.microsoft.com/office/drawing/2014/main" id="{7B031C24-605B-40A8-92E9-E15D38038154}"/>
              </a:ext>
            </a:extLst>
          </p:cNvPr>
          <p:cNvSpPr>
            <a:spLocks noGrp="1"/>
          </p:cNvSpPr>
          <p:nvPr>
            <p:ph type="ctrTitle" hasCustomPrompt="1"/>
          </p:nvPr>
        </p:nvSpPr>
        <p:spPr>
          <a:xfrm>
            <a:off x="3215148" y="576072"/>
            <a:ext cx="8702532" cy="3749040"/>
          </a:xfrm>
        </p:spPr>
        <p:txBody>
          <a:bodyPr anchor="t"/>
          <a:lstStyle>
            <a:lvl1pPr algn="r">
              <a:lnSpc>
                <a:spcPts val="6800"/>
              </a:lnSpc>
              <a:defRPr sz="8400" cap="all" baseline="0">
                <a:solidFill>
                  <a:schemeClr val="accent1"/>
                </a:solidFill>
                <a:latin typeface="Sharp Grotesk SmBold Italic 20" panose="00000700000000000000" pitchFamily="50" charset="0"/>
              </a:defRPr>
            </a:lvl1pPr>
          </a:lstStyle>
          <a:p>
            <a:r>
              <a:rPr lang="en-US"/>
              <a:t>Presentation title, 84pt, </a:t>
            </a:r>
            <a:br>
              <a:rPr lang="en-US"/>
            </a:br>
            <a:r>
              <a:rPr lang="en-US"/>
              <a:t>no more than four lines</a:t>
            </a:r>
          </a:p>
        </p:txBody>
      </p:sp>
      <p:sp>
        <p:nvSpPr>
          <p:cNvPr id="5" name="Footer 4">
            <a:extLst>
              <a:ext uri="{FF2B5EF4-FFF2-40B4-BE49-F238E27FC236}">
                <a16:creationId xmlns:a16="http://schemas.microsoft.com/office/drawing/2014/main" id="{12AC643E-3FE2-4639-9FD9-91D7A61A4F22}"/>
              </a:ext>
            </a:extLst>
          </p:cNvPr>
          <p:cNvSpPr>
            <a:spLocks noGrp="1"/>
          </p:cNvSpPr>
          <p:nvPr>
            <p:ph type="ftr" sz="quarter" idx="11"/>
          </p:nvPr>
        </p:nvSpPr>
        <p:spPr>
          <a:xfrm>
            <a:off x="6248400" y="6556248"/>
            <a:ext cx="5669280" cy="301752"/>
          </a:xfrm>
        </p:spPr>
        <p:txBody>
          <a:bodyPr/>
          <a:lstStyle>
            <a:lvl1pPr>
              <a:defRPr>
                <a:solidFill>
                  <a:schemeClr val="bg1"/>
                </a:solidFill>
              </a:defRPr>
            </a:lvl1pPr>
          </a:lstStyle>
          <a:p>
            <a:r>
              <a:rPr lang="en-GB"/>
              <a:t>[use Insert &gt; Header &amp; Footer to edit]</a:t>
            </a:r>
            <a:endParaRPr lang="en-US"/>
          </a:p>
        </p:txBody>
      </p:sp>
      <p:sp>
        <p:nvSpPr>
          <p:cNvPr id="7" name="Text Placeholder 3">
            <a:extLst>
              <a:ext uri="{FF2B5EF4-FFF2-40B4-BE49-F238E27FC236}">
                <a16:creationId xmlns:a16="http://schemas.microsoft.com/office/drawing/2014/main" id="{251A7F45-B4E8-405E-AC3C-0C7E3A4EA3F3}"/>
              </a:ext>
            </a:extLst>
          </p:cNvPr>
          <p:cNvSpPr>
            <a:spLocks noGrp="1"/>
          </p:cNvSpPr>
          <p:nvPr>
            <p:ph type="body" sz="quarter" idx="17" hasCustomPrompt="1"/>
          </p:nvPr>
        </p:nvSpPr>
        <p:spPr>
          <a:xfrm>
            <a:off x="8259762" y="4325112"/>
            <a:ext cx="3657600" cy="2019842"/>
          </a:xfrm>
        </p:spPr>
        <p:txBody>
          <a:bodyPr anchor="b"/>
          <a:lstStyle>
            <a:lvl1pPr algn="r">
              <a:defRPr sz="2000">
                <a:solidFill>
                  <a:schemeClr val="accent1"/>
                </a:solidFill>
                <a:latin typeface="+mj-lt"/>
              </a:defRPr>
            </a:lvl1pPr>
            <a:lvl2pPr marL="0" indent="0" algn="r">
              <a:buNone/>
              <a:defRPr sz="1600">
                <a:solidFill>
                  <a:schemeClr val="accent1"/>
                </a:solidFill>
                <a:latin typeface="+mn-lt"/>
              </a:defRPr>
            </a:lvl2pPr>
            <a:lvl3pPr marL="0" indent="0" algn="r">
              <a:spcBef>
                <a:spcPts val="1800"/>
              </a:spcBef>
              <a:buNone/>
              <a:defRPr sz="1400">
                <a:solidFill>
                  <a:schemeClr val="accent1"/>
                </a:solidFill>
                <a:latin typeface="+mn-lt"/>
              </a:defRPr>
            </a:lvl3pPr>
          </a:lstStyle>
          <a:p>
            <a:pPr lvl="0"/>
            <a:r>
              <a:rPr lang="en-US"/>
              <a:t>Lvl1 - Speaker name(s), 20pt</a:t>
            </a:r>
          </a:p>
          <a:p>
            <a:pPr lvl="1"/>
            <a:r>
              <a:rPr lang="en-US"/>
              <a:t>Lvl2 – Speaker(s) company role, 16pt</a:t>
            </a:r>
          </a:p>
          <a:p>
            <a:pPr lvl="2"/>
            <a:r>
              <a:rPr lang="en-US"/>
              <a:t>Lvl3 – Presentation date, 14pt</a:t>
            </a:r>
          </a:p>
        </p:txBody>
      </p:sp>
      <p:sp>
        <p:nvSpPr>
          <p:cNvPr id="9" name="Left footer">
            <a:extLst>
              <a:ext uri="{FF2B5EF4-FFF2-40B4-BE49-F238E27FC236}">
                <a16:creationId xmlns:a16="http://schemas.microsoft.com/office/drawing/2014/main" id="{AA14BA7D-0C87-4C59-8EFD-C847FF318D2C}"/>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3"/>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3"/>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solidFill>
                  <a:schemeClr val="bg1"/>
                </a:solidFill>
              </a:rPr>
              <a:t>United States Olympic &amp; Paralympic Committee</a:t>
            </a:r>
          </a:p>
        </p:txBody>
      </p:sp>
      <p:pic>
        <p:nvPicPr>
          <p:cNvPr id="10" name="Graphic 9">
            <a:extLst>
              <a:ext uri="{FF2B5EF4-FFF2-40B4-BE49-F238E27FC236}">
                <a16:creationId xmlns:a16="http://schemas.microsoft.com/office/drawing/2014/main" id="{A0FB1A51-FA69-DD7A-589C-178290DE50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216" y="274320"/>
            <a:ext cx="1792354" cy="1243584"/>
          </a:xfrm>
          <a:prstGeom prst="rect">
            <a:avLst/>
          </a:prstGeom>
        </p:spPr>
      </p:pic>
    </p:spTree>
    <p:extLst>
      <p:ext uri="{BB962C8B-B14F-4D97-AF65-F5344CB8AC3E}">
        <p14:creationId xmlns:p14="http://schemas.microsoft.com/office/powerpoint/2010/main" val="2615339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1 light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9" name="Picture 1">
            <a:extLst>
              <a:ext uri="{FF2B5EF4-FFF2-40B4-BE49-F238E27FC236}">
                <a16:creationId xmlns:a16="http://schemas.microsoft.com/office/drawing/2014/main" id="{6604D8F4-82D6-4825-B9FF-A3B64D84EB24}"/>
              </a:ext>
            </a:extLst>
          </p:cNvPr>
          <p:cNvSpPr>
            <a:spLocks noGrp="1"/>
          </p:cNvSpPr>
          <p:nvPr>
            <p:ph type="pic" sz="quarter" idx="16" hasCustomPrompt="1"/>
          </p:nvPr>
        </p:nvSpPr>
        <p:spPr>
          <a:xfrm>
            <a:off x="-9144" y="-9144"/>
            <a:ext cx="12207240" cy="6876288"/>
          </a:xfrm>
          <a:pattFill prst="wdUpDiag">
            <a:fgClr>
              <a:schemeClr val="bg1">
                <a:lumMod val="95000"/>
              </a:schemeClr>
            </a:fgClr>
            <a:bgClr>
              <a:schemeClr val="bg1">
                <a:lumMod val="85000"/>
              </a:schemeClr>
            </a:bgClr>
          </a:pattFill>
        </p:spPr>
        <p:txBody>
          <a:bodyPr lIns="182880" tIns="4389120" rIns="5486400"/>
          <a:lstStyle>
            <a:lvl1pPr>
              <a:lnSpc>
                <a:spcPct val="120000"/>
              </a:lnSpc>
              <a:defRPr sz="1800">
                <a:solidFill>
                  <a:schemeClr val="tx1"/>
                </a:solidFill>
                <a:latin typeface="Sharp Grotesk Book 20" panose="00000500000000000000" pitchFamily="50" charset="0"/>
              </a:defRPr>
            </a:lvl1pPr>
          </a:lstStyle>
          <a:p>
            <a:r>
              <a:rPr lang="en-US"/>
              <a:t>Drag picture to placeholder or select placeholder, bring to front, click icon to add, then send to back. If logo not showing on slide, copy from slide master and paste on slide layout taking care to match size and position.</a:t>
            </a:r>
          </a:p>
        </p:txBody>
      </p:sp>
      <p:sp>
        <p:nvSpPr>
          <p:cNvPr id="2" name="Title 2">
            <a:extLst>
              <a:ext uri="{FF2B5EF4-FFF2-40B4-BE49-F238E27FC236}">
                <a16:creationId xmlns:a16="http://schemas.microsoft.com/office/drawing/2014/main" id="{7B031C24-605B-40A8-92E9-E15D38038154}"/>
              </a:ext>
            </a:extLst>
          </p:cNvPr>
          <p:cNvSpPr>
            <a:spLocks noGrp="1"/>
          </p:cNvSpPr>
          <p:nvPr>
            <p:ph type="ctrTitle" hasCustomPrompt="1"/>
          </p:nvPr>
        </p:nvSpPr>
        <p:spPr>
          <a:xfrm>
            <a:off x="3215148" y="576072"/>
            <a:ext cx="8702532" cy="3749040"/>
          </a:xfrm>
        </p:spPr>
        <p:txBody>
          <a:bodyPr anchor="t"/>
          <a:lstStyle>
            <a:lvl1pPr algn="r">
              <a:lnSpc>
                <a:spcPts val="6800"/>
              </a:lnSpc>
              <a:defRPr sz="8400" cap="all" baseline="0">
                <a:solidFill>
                  <a:schemeClr val="accent1"/>
                </a:solidFill>
                <a:latin typeface="Sharp Grotesk SmBold Italic 20" panose="00000700000000000000" pitchFamily="50" charset="0"/>
              </a:defRPr>
            </a:lvl1pPr>
          </a:lstStyle>
          <a:p>
            <a:r>
              <a:rPr lang="en-US"/>
              <a:t>Presentation title, 84pt, </a:t>
            </a:r>
            <a:br>
              <a:rPr lang="en-US"/>
            </a:br>
            <a:r>
              <a:rPr lang="en-US"/>
              <a:t>no more than four lines</a:t>
            </a:r>
          </a:p>
        </p:txBody>
      </p:sp>
      <p:sp>
        <p:nvSpPr>
          <p:cNvPr id="5" name="Footer 4">
            <a:extLst>
              <a:ext uri="{FF2B5EF4-FFF2-40B4-BE49-F238E27FC236}">
                <a16:creationId xmlns:a16="http://schemas.microsoft.com/office/drawing/2014/main" id="{12AC643E-3FE2-4639-9FD9-91D7A61A4F22}"/>
              </a:ext>
            </a:extLst>
          </p:cNvPr>
          <p:cNvSpPr>
            <a:spLocks noGrp="1"/>
          </p:cNvSpPr>
          <p:nvPr>
            <p:ph type="ftr" sz="quarter" idx="11"/>
          </p:nvPr>
        </p:nvSpPr>
        <p:spPr>
          <a:xfrm>
            <a:off x="6248400" y="6556248"/>
            <a:ext cx="5669280" cy="301752"/>
          </a:xfrm>
        </p:spPr>
        <p:txBody>
          <a:bodyPr/>
          <a:lstStyle>
            <a:lvl1pPr>
              <a:defRPr>
                <a:solidFill>
                  <a:schemeClr val="accent3"/>
                </a:solidFill>
              </a:defRPr>
            </a:lvl1pPr>
          </a:lstStyle>
          <a:p>
            <a:r>
              <a:rPr lang="en-GB"/>
              <a:t>[use Insert &gt; Header &amp; Footer to edit]</a:t>
            </a:r>
            <a:endParaRPr lang="en-US"/>
          </a:p>
        </p:txBody>
      </p:sp>
      <p:sp>
        <p:nvSpPr>
          <p:cNvPr id="8" name="Text Placeholder 3">
            <a:extLst>
              <a:ext uri="{FF2B5EF4-FFF2-40B4-BE49-F238E27FC236}">
                <a16:creationId xmlns:a16="http://schemas.microsoft.com/office/drawing/2014/main" id="{CEF839B9-11BF-4BED-B60E-E68D9DF6111C}"/>
              </a:ext>
            </a:extLst>
          </p:cNvPr>
          <p:cNvSpPr>
            <a:spLocks noGrp="1"/>
          </p:cNvSpPr>
          <p:nvPr>
            <p:ph type="body" sz="quarter" idx="17" hasCustomPrompt="1"/>
          </p:nvPr>
        </p:nvSpPr>
        <p:spPr>
          <a:xfrm>
            <a:off x="8259762" y="4325112"/>
            <a:ext cx="3657600" cy="2019842"/>
          </a:xfrm>
        </p:spPr>
        <p:txBody>
          <a:bodyPr anchor="b"/>
          <a:lstStyle>
            <a:lvl1pPr algn="r">
              <a:defRPr sz="2000">
                <a:solidFill>
                  <a:schemeClr val="accent1"/>
                </a:solidFill>
                <a:latin typeface="+mj-lt"/>
              </a:defRPr>
            </a:lvl1pPr>
            <a:lvl2pPr marL="0" indent="0" algn="r">
              <a:buNone/>
              <a:defRPr sz="1600">
                <a:solidFill>
                  <a:schemeClr val="accent1"/>
                </a:solidFill>
                <a:latin typeface="+mn-lt"/>
              </a:defRPr>
            </a:lvl2pPr>
            <a:lvl3pPr marL="0" indent="0" algn="r">
              <a:spcBef>
                <a:spcPts val="1800"/>
              </a:spcBef>
              <a:buNone/>
              <a:defRPr sz="1400">
                <a:solidFill>
                  <a:schemeClr val="accent1"/>
                </a:solidFill>
                <a:latin typeface="+mn-lt"/>
              </a:defRPr>
            </a:lvl3pPr>
          </a:lstStyle>
          <a:p>
            <a:pPr lvl="0"/>
            <a:r>
              <a:rPr lang="en-US"/>
              <a:t>Lvl1 - Speaker name(s), 20pt</a:t>
            </a:r>
          </a:p>
          <a:p>
            <a:pPr lvl="1"/>
            <a:r>
              <a:rPr lang="en-US"/>
              <a:t>Lvl2 – Speaker(s) company role, 16pt</a:t>
            </a:r>
          </a:p>
          <a:p>
            <a:pPr lvl="2"/>
            <a:r>
              <a:rPr lang="en-US"/>
              <a:t>Lvl3 – Presentation date, 14pt</a:t>
            </a:r>
          </a:p>
        </p:txBody>
      </p:sp>
      <p:sp>
        <p:nvSpPr>
          <p:cNvPr id="10" name="Left footer">
            <a:extLst>
              <a:ext uri="{FF2B5EF4-FFF2-40B4-BE49-F238E27FC236}">
                <a16:creationId xmlns:a16="http://schemas.microsoft.com/office/drawing/2014/main" id="{8FF9F5C5-CC94-4843-9A8C-A7C4449D6D5A}"/>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3"/>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3"/>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United States Olympic &amp; Paralympic Committee</a:t>
            </a:r>
          </a:p>
        </p:txBody>
      </p:sp>
      <p:pic>
        <p:nvPicPr>
          <p:cNvPr id="4" name="Graphic 3">
            <a:extLst>
              <a:ext uri="{FF2B5EF4-FFF2-40B4-BE49-F238E27FC236}">
                <a16:creationId xmlns:a16="http://schemas.microsoft.com/office/drawing/2014/main" id="{2476A72D-1B4A-469D-9A8C-A379CC045D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 y="274320"/>
            <a:ext cx="1739638" cy="1207008"/>
          </a:xfrm>
          <a:prstGeom prst="rect">
            <a:avLst/>
          </a:prstGeom>
        </p:spPr>
      </p:pic>
    </p:spTree>
    <p:extLst>
      <p:ext uri="{BB962C8B-B14F-4D97-AF65-F5344CB8AC3E}">
        <p14:creationId xmlns:p14="http://schemas.microsoft.com/office/powerpoint/2010/main" val="293797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7FF6B14-2E57-4946-89B4-E04CD76DDE79}"/>
              </a:ext>
            </a:extLst>
          </p:cNvPr>
          <p:cNvSpPr>
            <a:spLocks noGrp="1"/>
          </p:cNvSpPr>
          <p:nvPr>
            <p:ph type="ctrTitle" hasCustomPrompt="1"/>
          </p:nvPr>
        </p:nvSpPr>
        <p:spPr>
          <a:xfrm>
            <a:off x="274320" y="576072"/>
            <a:ext cx="8702532" cy="3749040"/>
          </a:xfrm>
        </p:spPr>
        <p:txBody>
          <a:bodyPr anchor="t"/>
          <a:lstStyle>
            <a:lvl1pPr algn="l">
              <a:lnSpc>
                <a:spcPts val="6800"/>
              </a:lnSpc>
              <a:defRPr sz="8400" cap="all" baseline="0">
                <a:solidFill>
                  <a:schemeClr val="accent1"/>
                </a:solidFill>
                <a:latin typeface="Sharp Grotesk SmBold Italic 20" panose="00000700000000000000" pitchFamily="50" charset="0"/>
              </a:defRPr>
            </a:lvl1pPr>
          </a:lstStyle>
          <a:p>
            <a:r>
              <a:rPr lang="en-US"/>
              <a:t>Presentation title, 84pt, </a:t>
            </a:r>
            <a:br>
              <a:rPr lang="en-US"/>
            </a:br>
            <a:r>
              <a:rPr lang="en-US"/>
              <a:t>no more than four lines</a:t>
            </a:r>
          </a:p>
        </p:txBody>
      </p:sp>
      <p:sp>
        <p:nvSpPr>
          <p:cNvPr id="5" name="Footer 4">
            <a:extLst>
              <a:ext uri="{FF2B5EF4-FFF2-40B4-BE49-F238E27FC236}">
                <a16:creationId xmlns:a16="http://schemas.microsoft.com/office/drawing/2014/main" id="{12AC643E-3FE2-4639-9FD9-91D7A61A4F22}"/>
              </a:ext>
            </a:extLst>
          </p:cNvPr>
          <p:cNvSpPr>
            <a:spLocks noGrp="1"/>
          </p:cNvSpPr>
          <p:nvPr>
            <p:ph type="ftr" sz="quarter" idx="11"/>
          </p:nvPr>
        </p:nvSpPr>
        <p:spPr>
          <a:xfrm>
            <a:off x="6248400" y="6556248"/>
            <a:ext cx="5669280" cy="301752"/>
          </a:xfrm>
        </p:spPr>
        <p:txBody>
          <a:bodyPr/>
          <a:lstStyle>
            <a:lvl1pPr>
              <a:defRPr>
                <a:solidFill>
                  <a:schemeClr val="accent3"/>
                </a:solidFill>
              </a:defRPr>
            </a:lvl1pPr>
          </a:lstStyle>
          <a:p>
            <a:r>
              <a:rPr lang="en-GB"/>
              <a:t>[use Insert &gt; Header &amp; Footer to edit]</a:t>
            </a:r>
            <a:endParaRPr lang="en-US"/>
          </a:p>
        </p:txBody>
      </p:sp>
      <p:sp>
        <p:nvSpPr>
          <p:cNvPr id="8" name="Text Placeholder 3">
            <a:extLst>
              <a:ext uri="{FF2B5EF4-FFF2-40B4-BE49-F238E27FC236}">
                <a16:creationId xmlns:a16="http://schemas.microsoft.com/office/drawing/2014/main" id="{3AB1605C-82B0-445C-9BFF-7A13DAF86F79}"/>
              </a:ext>
            </a:extLst>
          </p:cNvPr>
          <p:cNvSpPr>
            <a:spLocks noGrp="1"/>
          </p:cNvSpPr>
          <p:nvPr>
            <p:ph type="body" sz="quarter" idx="17" hasCustomPrompt="1"/>
          </p:nvPr>
        </p:nvSpPr>
        <p:spPr>
          <a:xfrm>
            <a:off x="274320" y="4325112"/>
            <a:ext cx="3657600" cy="1985201"/>
          </a:xfrm>
        </p:spPr>
        <p:txBody>
          <a:bodyPr anchor="t"/>
          <a:lstStyle>
            <a:lvl1pPr algn="l">
              <a:defRPr sz="2000">
                <a:solidFill>
                  <a:schemeClr val="accent1"/>
                </a:solidFill>
                <a:latin typeface="+mj-lt"/>
              </a:defRPr>
            </a:lvl1pPr>
            <a:lvl2pPr marL="0" indent="0" algn="l">
              <a:buNone/>
              <a:defRPr sz="1600">
                <a:solidFill>
                  <a:schemeClr val="accent1"/>
                </a:solidFill>
                <a:latin typeface="+mn-lt"/>
              </a:defRPr>
            </a:lvl2pPr>
            <a:lvl3pPr marL="0" indent="0" algn="l">
              <a:spcBef>
                <a:spcPts val="1800"/>
              </a:spcBef>
              <a:buNone/>
              <a:defRPr sz="1400">
                <a:solidFill>
                  <a:schemeClr val="accent1"/>
                </a:solidFill>
                <a:latin typeface="+mn-lt"/>
              </a:defRPr>
            </a:lvl3pPr>
          </a:lstStyle>
          <a:p>
            <a:pPr lvl="0"/>
            <a:r>
              <a:rPr lang="en-US"/>
              <a:t>Lvl1 - Speaker name(s), 20pt</a:t>
            </a:r>
          </a:p>
          <a:p>
            <a:pPr lvl="1"/>
            <a:r>
              <a:rPr lang="en-US"/>
              <a:t>Lvl2 – Speaker(s) company role, 16pt</a:t>
            </a:r>
          </a:p>
          <a:p>
            <a:pPr lvl="2"/>
            <a:r>
              <a:rPr lang="en-US"/>
              <a:t>Lvl3 – Presentation date, 14pt</a:t>
            </a:r>
          </a:p>
        </p:txBody>
      </p:sp>
      <p:sp>
        <p:nvSpPr>
          <p:cNvPr id="10" name="Left footer">
            <a:extLst>
              <a:ext uri="{FF2B5EF4-FFF2-40B4-BE49-F238E27FC236}">
                <a16:creationId xmlns:a16="http://schemas.microsoft.com/office/drawing/2014/main" id="{E0195308-C3EB-4D7D-A526-28C50ED752BA}"/>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3"/>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3"/>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United States Olympic &amp; Paralympic Committee</a:t>
            </a:r>
          </a:p>
        </p:txBody>
      </p:sp>
    </p:spTree>
    <p:extLst>
      <p:ext uri="{BB962C8B-B14F-4D97-AF65-F5344CB8AC3E}">
        <p14:creationId xmlns:p14="http://schemas.microsoft.com/office/powerpoint/2010/main" val="1728143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B4629B-614E-D048-B11F-6E30B6E27C29}"/>
              </a:ext>
            </a:extLst>
          </p:cNvPr>
          <p:cNvPicPr>
            <a:picLocks noChangeAspect="1"/>
          </p:cNvPicPr>
          <p:nvPr userDrawn="1"/>
        </p:nvPicPr>
        <p:blipFill>
          <a:blip r:embed="rId2">
            <a:alphaModFix amt="30000"/>
          </a:blip>
          <a:stretch>
            <a:fillRect/>
          </a:stretch>
        </p:blipFill>
        <p:spPr>
          <a:xfrm>
            <a:off x="0" y="1"/>
            <a:ext cx="12115802" cy="6858000"/>
          </a:xfrm>
          <a:prstGeom prst="rect">
            <a:avLst/>
          </a:prstGeom>
        </p:spPr>
      </p:pic>
      <p:sp>
        <p:nvSpPr>
          <p:cNvPr id="7" name="Title 2">
            <a:extLst>
              <a:ext uri="{FF2B5EF4-FFF2-40B4-BE49-F238E27FC236}">
                <a16:creationId xmlns:a16="http://schemas.microsoft.com/office/drawing/2014/main" id="{27FF6B14-2E57-4946-89B4-E04CD76DDE79}"/>
              </a:ext>
            </a:extLst>
          </p:cNvPr>
          <p:cNvSpPr>
            <a:spLocks noGrp="1"/>
          </p:cNvSpPr>
          <p:nvPr>
            <p:ph type="ctrTitle" hasCustomPrompt="1"/>
          </p:nvPr>
        </p:nvSpPr>
        <p:spPr>
          <a:xfrm>
            <a:off x="274320" y="576072"/>
            <a:ext cx="8702532" cy="3749040"/>
          </a:xfrm>
          <a:noFill/>
        </p:spPr>
        <p:txBody>
          <a:bodyPr anchor="t"/>
          <a:lstStyle>
            <a:lvl1pPr algn="l">
              <a:lnSpc>
                <a:spcPts val="6800"/>
              </a:lnSpc>
              <a:defRPr sz="8400" cap="all" baseline="0">
                <a:solidFill>
                  <a:schemeClr val="bg1"/>
                </a:solidFill>
                <a:latin typeface="Sharp Grotesk SmBold Italic 20" panose="00000700000000000000" pitchFamily="50" charset="0"/>
              </a:defRPr>
            </a:lvl1pPr>
          </a:lstStyle>
          <a:p>
            <a:r>
              <a:rPr lang="en-US"/>
              <a:t>Presentation title, 84pt, </a:t>
            </a:r>
            <a:br>
              <a:rPr lang="en-US"/>
            </a:br>
            <a:r>
              <a:rPr lang="en-US"/>
              <a:t>no more than four lines</a:t>
            </a:r>
          </a:p>
        </p:txBody>
      </p:sp>
      <p:sp>
        <p:nvSpPr>
          <p:cNvPr id="5" name="Footer 4">
            <a:extLst>
              <a:ext uri="{FF2B5EF4-FFF2-40B4-BE49-F238E27FC236}">
                <a16:creationId xmlns:a16="http://schemas.microsoft.com/office/drawing/2014/main" id="{12AC643E-3FE2-4639-9FD9-91D7A61A4F22}"/>
              </a:ext>
            </a:extLst>
          </p:cNvPr>
          <p:cNvSpPr>
            <a:spLocks noGrp="1"/>
          </p:cNvSpPr>
          <p:nvPr>
            <p:ph type="ftr" sz="quarter" idx="11"/>
          </p:nvPr>
        </p:nvSpPr>
        <p:spPr>
          <a:xfrm>
            <a:off x="6248400" y="6556248"/>
            <a:ext cx="5669280" cy="301752"/>
          </a:xfrm>
        </p:spPr>
        <p:txBody>
          <a:bodyPr/>
          <a:lstStyle>
            <a:lvl1pPr>
              <a:defRPr>
                <a:solidFill>
                  <a:schemeClr val="bg1"/>
                </a:solidFill>
              </a:defRPr>
            </a:lvl1pPr>
          </a:lstStyle>
          <a:p>
            <a:r>
              <a:rPr lang="en-GB"/>
              <a:t>[use Insert &gt; Header &amp; Footer to edit]</a:t>
            </a:r>
            <a:endParaRPr lang="en-US"/>
          </a:p>
        </p:txBody>
      </p:sp>
      <p:sp>
        <p:nvSpPr>
          <p:cNvPr id="6" name="Text Placeholder 3">
            <a:extLst>
              <a:ext uri="{FF2B5EF4-FFF2-40B4-BE49-F238E27FC236}">
                <a16:creationId xmlns:a16="http://schemas.microsoft.com/office/drawing/2014/main" id="{BC2144B3-C629-4C26-8CBA-4366F5F38DDA}"/>
              </a:ext>
            </a:extLst>
          </p:cNvPr>
          <p:cNvSpPr>
            <a:spLocks noGrp="1"/>
          </p:cNvSpPr>
          <p:nvPr>
            <p:ph type="body" sz="quarter" idx="17" hasCustomPrompt="1"/>
          </p:nvPr>
        </p:nvSpPr>
        <p:spPr>
          <a:xfrm>
            <a:off x="274320" y="4325112"/>
            <a:ext cx="3657600" cy="1984248"/>
          </a:xfrm>
        </p:spPr>
        <p:txBody>
          <a:bodyPr anchor="t"/>
          <a:lstStyle>
            <a:lvl1pPr algn="l">
              <a:defRPr sz="2000">
                <a:solidFill>
                  <a:schemeClr val="bg1"/>
                </a:solidFill>
                <a:latin typeface="+mj-lt"/>
              </a:defRPr>
            </a:lvl1pPr>
            <a:lvl2pPr marL="0" indent="0" algn="l">
              <a:buNone/>
              <a:defRPr sz="1600">
                <a:solidFill>
                  <a:schemeClr val="bg1"/>
                </a:solidFill>
                <a:latin typeface="+mn-lt"/>
              </a:defRPr>
            </a:lvl2pPr>
            <a:lvl3pPr marL="0" indent="0" algn="l">
              <a:spcBef>
                <a:spcPts val="1800"/>
              </a:spcBef>
              <a:buNone/>
              <a:defRPr sz="1400">
                <a:solidFill>
                  <a:schemeClr val="bg1"/>
                </a:solidFill>
                <a:latin typeface="+mn-lt"/>
              </a:defRPr>
            </a:lvl3pPr>
          </a:lstStyle>
          <a:p>
            <a:pPr lvl="0"/>
            <a:r>
              <a:rPr lang="en-US"/>
              <a:t>Lvl1 - Speaker name(s), 20pt</a:t>
            </a:r>
          </a:p>
          <a:p>
            <a:pPr lvl="1"/>
            <a:r>
              <a:rPr lang="en-US"/>
              <a:t>Lvl2 – Speaker(s) company role, 16pt</a:t>
            </a:r>
          </a:p>
          <a:p>
            <a:pPr lvl="2"/>
            <a:r>
              <a:rPr lang="en-US"/>
              <a:t>Lvl3 – Presentation date, 14pt</a:t>
            </a:r>
          </a:p>
        </p:txBody>
      </p:sp>
      <p:sp>
        <p:nvSpPr>
          <p:cNvPr id="8" name="Left footer">
            <a:extLst>
              <a:ext uri="{FF2B5EF4-FFF2-40B4-BE49-F238E27FC236}">
                <a16:creationId xmlns:a16="http://schemas.microsoft.com/office/drawing/2014/main" id="{53C1D46A-D84F-492B-9005-A97CB061DAD0}"/>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3"/>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3"/>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solidFill>
                  <a:schemeClr val="bg1"/>
                </a:solidFill>
              </a:rPr>
              <a:t>United States Olympic &amp; Paralympic Committee</a:t>
            </a:r>
          </a:p>
        </p:txBody>
      </p:sp>
      <p:pic>
        <p:nvPicPr>
          <p:cNvPr id="3" name="Graphic 2">
            <a:extLst>
              <a:ext uri="{FF2B5EF4-FFF2-40B4-BE49-F238E27FC236}">
                <a16:creationId xmlns:a16="http://schemas.microsoft.com/office/drawing/2014/main" id="{CD8FBF1B-966D-CB9E-31D7-F68EB0CC63D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78042" y="274320"/>
            <a:ext cx="1739638" cy="1207008"/>
          </a:xfrm>
          <a:prstGeom prst="rect">
            <a:avLst/>
          </a:prstGeom>
        </p:spPr>
      </p:pic>
    </p:spTree>
    <p:extLst>
      <p:ext uri="{BB962C8B-B14F-4D97-AF65-F5344CB8AC3E}">
        <p14:creationId xmlns:p14="http://schemas.microsoft.com/office/powerpoint/2010/main" val="4071943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1 dark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1">
            <a:extLst>
              <a:ext uri="{FF2B5EF4-FFF2-40B4-BE49-F238E27FC236}">
                <a16:creationId xmlns:a16="http://schemas.microsoft.com/office/drawing/2014/main" id="{4B3A5FC4-BB11-461C-AE19-EDD7F632E077}"/>
              </a:ext>
            </a:extLst>
          </p:cNvPr>
          <p:cNvSpPr>
            <a:spLocks noGrp="1"/>
          </p:cNvSpPr>
          <p:nvPr>
            <p:ph type="pic" sz="quarter" idx="16" hasCustomPrompt="1"/>
          </p:nvPr>
        </p:nvSpPr>
        <p:spPr>
          <a:xfrm>
            <a:off x="-9144" y="-9144"/>
            <a:ext cx="12207240" cy="6876288"/>
          </a:xfrm>
          <a:pattFill prst="wdUpDiag">
            <a:fgClr>
              <a:schemeClr val="bg1">
                <a:lumMod val="65000"/>
              </a:schemeClr>
            </a:fgClr>
            <a:bgClr>
              <a:schemeClr val="bg1">
                <a:lumMod val="50000"/>
              </a:schemeClr>
            </a:bgClr>
          </a:pattFill>
        </p:spPr>
        <p:txBody>
          <a:bodyPr lIns="2194560" tIns="182880" rIns="2743200"/>
          <a:lstStyle>
            <a:lvl1pPr>
              <a:lnSpc>
                <a:spcPct val="120000"/>
              </a:lnSpc>
              <a:defRPr sz="1800">
                <a:solidFill>
                  <a:schemeClr val="bg1"/>
                </a:solidFill>
                <a:latin typeface="Sharp Grotesk Book 20" panose="00000500000000000000" pitchFamily="50" charset="0"/>
              </a:defRPr>
            </a:lvl1pPr>
          </a:lstStyle>
          <a:p>
            <a:r>
              <a:rPr lang="en-GB"/>
              <a:t>Drag picture to placeholder or click icon to add, then send to back.</a:t>
            </a:r>
            <a:endParaRPr lang="en-US"/>
          </a:p>
        </p:txBody>
      </p:sp>
      <p:sp>
        <p:nvSpPr>
          <p:cNvPr id="11" name="Section #">
            <a:extLst>
              <a:ext uri="{FF2B5EF4-FFF2-40B4-BE49-F238E27FC236}">
                <a16:creationId xmlns:a16="http://schemas.microsoft.com/office/drawing/2014/main" id="{F6AF4938-CA2C-4495-A0D1-ACC281AF226B}"/>
              </a:ext>
            </a:extLst>
          </p:cNvPr>
          <p:cNvSpPr>
            <a:spLocks noGrp="1"/>
          </p:cNvSpPr>
          <p:nvPr>
            <p:ph type="body" idx="17" hasCustomPrompt="1"/>
          </p:nvPr>
        </p:nvSpPr>
        <p:spPr>
          <a:xfrm>
            <a:off x="274320" y="1141343"/>
            <a:ext cx="3749040" cy="4825507"/>
          </a:xfrm>
        </p:spPr>
        <p:txBody>
          <a:bodyPr anchor="ctr"/>
          <a:lstStyle>
            <a:lvl1pPr marL="0" indent="0">
              <a:lnSpc>
                <a:spcPct val="80000"/>
              </a:lnSpc>
              <a:buNone/>
              <a:defRPr sz="19500">
                <a:solidFill>
                  <a:schemeClr val="accent1"/>
                </a:solidFill>
                <a:latin typeface="Sharp Grotesk SmBold Italic 20" panose="000007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a:t>
            </a:r>
          </a:p>
        </p:txBody>
      </p:sp>
      <p:sp>
        <p:nvSpPr>
          <p:cNvPr id="5" name="Text Placeholder 3">
            <a:extLst>
              <a:ext uri="{FF2B5EF4-FFF2-40B4-BE49-F238E27FC236}">
                <a16:creationId xmlns:a16="http://schemas.microsoft.com/office/drawing/2014/main" id="{8EFDFCFF-58E6-4A32-9448-4C04D634FC73}"/>
              </a:ext>
            </a:extLst>
          </p:cNvPr>
          <p:cNvSpPr>
            <a:spLocks noGrp="1"/>
          </p:cNvSpPr>
          <p:nvPr>
            <p:ph type="body" sz="quarter" idx="19" hasCustomPrompt="1"/>
          </p:nvPr>
        </p:nvSpPr>
        <p:spPr>
          <a:xfrm>
            <a:off x="6253162" y="3820332"/>
            <a:ext cx="5672137" cy="2489981"/>
          </a:xfrm>
        </p:spPr>
        <p:txBody>
          <a:bodyPr anchor="t"/>
          <a:lstStyle>
            <a:lvl1pPr>
              <a:defRPr sz="3200">
                <a:solidFill>
                  <a:schemeClr val="bg1"/>
                </a:solidFill>
              </a:defRPr>
            </a:lvl1pPr>
            <a:lvl2pPr marL="0" indent="0">
              <a:buNone/>
              <a:defRPr sz="2000">
                <a:solidFill>
                  <a:schemeClr val="bg1"/>
                </a:solidFill>
                <a:latin typeface="+mj-lt"/>
              </a:defRPr>
            </a:lvl2pPr>
            <a:lvl3pPr marL="0" indent="0">
              <a:buNone/>
              <a:defRPr sz="1600">
                <a:solidFill>
                  <a:schemeClr val="bg1"/>
                </a:solidFill>
                <a:latin typeface="+mn-lt"/>
              </a:defRPr>
            </a:lvl3pPr>
            <a:lvl4pPr marL="0" indent="0">
              <a:buNone/>
              <a:defRPr sz="1400">
                <a:solidFill>
                  <a:schemeClr val="bg1"/>
                </a:solidFill>
                <a:latin typeface="+mn-lt"/>
              </a:defRPr>
            </a:lvl4pPr>
            <a:lvl5pPr marL="548640" indent="0">
              <a:buNone/>
              <a:defRPr>
                <a:solidFill>
                  <a:schemeClr val="bg1"/>
                </a:solidFill>
                <a:latin typeface="Sharp Grotesk Book 20" panose="00000500000000000000" pitchFamily="50" charset="0"/>
              </a:defRPr>
            </a:lvl5pPr>
          </a:lstStyle>
          <a:p>
            <a:pPr lvl="0"/>
            <a:r>
              <a:rPr lang="en-US"/>
              <a:t>Lvl1 – Section title, 32pt</a:t>
            </a:r>
          </a:p>
          <a:p>
            <a:pPr lvl="1"/>
            <a:r>
              <a:rPr lang="en-GB"/>
              <a:t>Lvl2 - Speaker name(s), 20pt</a:t>
            </a:r>
          </a:p>
          <a:p>
            <a:pPr lvl="2"/>
            <a:r>
              <a:rPr lang="en-GB"/>
              <a:t>Lvl3 – Speaker(s) company role, 16pt</a:t>
            </a:r>
          </a:p>
          <a:p>
            <a:pPr lvl="3"/>
            <a:r>
              <a:rPr lang="en-US"/>
              <a:t>Lvl4 – Presentation date (optional), 14pt</a:t>
            </a:r>
          </a:p>
        </p:txBody>
      </p:sp>
    </p:spTree>
    <p:extLst>
      <p:ext uri="{BB962C8B-B14F-4D97-AF65-F5344CB8AC3E}">
        <p14:creationId xmlns:p14="http://schemas.microsoft.com/office/powerpoint/2010/main" val="3004625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1 light image">
    <p:bg>
      <p:bgPr>
        <a:solidFill>
          <a:schemeClr val="bg1">
            <a:lumMod val="75000"/>
          </a:schemeClr>
        </a:solidFill>
        <a:effectLst/>
      </p:bgPr>
    </p:bg>
    <p:spTree>
      <p:nvGrpSpPr>
        <p:cNvPr id="1" name=""/>
        <p:cNvGrpSpPr/>
        <p:nvPr/>
      </p:nvGrpSpPr>
      <p:grpSpPr>
        <a:xfrm>
          <a:off x="0" y="0"/>
          <a:ext cx="0" cy="0"/>
          <a:chOff x="0" y="0"/>
          <a:chExt cx="0" cy="0"/>
        </a:xfrm>
      </p:grpSpPr>
      <p:sp>
        <p:nvSpPr>
          <p:cNvPr id="10" name="Picture 1">
            <a:extLst>
              <a:ext uri="{FF2B5EF4-FFF2-40B4-BE49-F238E27FC236}">
                <a16:creationId xmlns:a16="http://schemas.microsoft.com/office/drawing/2014/main" id="{4B3A5FC4-BB11-461C-AE19-EDD7F632E077}"/>
              </a:ext>
            </a:extLst>
          </p:cNvPr>
          <p:cNvSpPr>
            <a:spLocks noGrp="1"/>
          </p:cNvSpPr>
          <p:nvPr>
            <p:ph type="pic" sz="quarter" idx="16" hasCustomPrompt="1"/>
          </p:nvPr>
        </p:nvSpPr>
        <p:spPr>
          <a:xfrm>
            <a:off x="-9144" y="-9144"/>
            <a:ext cx="12207240" cy="6876288"/>
          </a:xfrm>
          <a:pattFill prst="wdUpDiag">
            <a:fgClr>
              <a:schemeClr val="bg1">
                <a:lumMod val="95000"/>
              </a:schemeClr>
            </a:fgClr>
            <a:bgClr>
              <a:schemeClr val="bg1">
                <a:lumMod val="85000"/>
              </a:schemeClr>
            </a:bgClr>
          </a:pattFill>
        </p:spPr>
        <p:txBody>
          <a:bodyPr lIns="2194560" tIns="182880" rIns="2743200"/>
          <a:lstStyle>
            <a:lvl1pPr>
              <a:lnSpc>
                <a:spcPct val="120000"/>
              </a:lnSpc>
              <a:defRPr sz="1800">
                <a:solidFill>
                  <a:schemeClr val="accent3"/>
                </a:solidFill>
                <a:latin typeface="Sharp Grotesk Book 20" panose="00000500000000000000" pitchFamily="50" charset="0"/>
              </a:defRPr>
            </a:lvl1pPr>
          </a:lstStyle>
          <a:p>
            <a:r>
              <a:rPr lang="en-GB"/>
              <a:t>Drag picture to placeholder or click icon to add, then send to back.</a:t>
            </a:r>
            <a:endParaRPr lang="en-US"/>
          </a:p>
        </p:txBody>
      </p:sp>
      <p:sp>
        <p:nvSpPr>
          <p:cNvPr id="6" name="Section #">
            <a:extLst>
              <a:ext uri="{FF2B5EF4-FFF2-40B4-BE49-F238E27FC236}">
                <a16:creationId xmlns:a16="http://schemas.microsoft.com/office/drawing/2014/main" id="{B7C04EBB-7C8A-41AE-B82F-DAD6463D01CA}"/>
              </a:ext>
            </a:extLst>
          </p:cNvPr>
          <p:cNvSpPr>
            <a:spLocks noGrp="1"/>
          </p:cNvSpPr>
          <p:nvPr>
            <p:ph type="body" idx="17" hasCustomPrompt="1"/>
          </p:nvPr>
        </p:nvSpPr>
        <p:spPr>
          <a:xfrm>
            <a:off x="274320" y="1141343"/>
            <a:ext cx="3749040" cy="4825507"/>
          </a:xfrm>
        </p:spPr>
        <p:txBody>
          <a:bodyPr anchor="ctr"/>
          <a:lstStyle>
            <a:lvl1pPr marL="0" indent="0">
              <a:lnSpc>
                <a:spcPct val="80000"/>
              </a:lnSpc>
              <a:buNone/>
              <a:defRPr sz="19500">
                <a:solidFill>
                  <a:schemeClr val="accent1"/>
                </a:solidFill>
                <a:latin typeface="Sharp Grotesk SmBold Italic 20" panose="000007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a:t>
            </a:r>
          </a:p>
        </p:txBody>
      </p:sp>
      <p:sp>
        <p:nvSpPr>
          <p:cNvPr id="7" name="Text Placeholder 3">
            <a:extLst>
              <a:ext uri="{FF2B5EF4-FFF2-40B4-BE49-F238E27FC236}">
                <a16:creationId xmlns:a16="http://schemas.microsoft.com/office/drawing/2014/main" id="{16C88CB6-FE1D-479C-8450-7CB3AF2DE919}"/>
              </a:ext>
            </a:extLst>
          </p:cNvPr>
          <p:cNvSpPr>
            <a:spLocks noGrp="1"/>
          </p:cNvSpPr>
          <p:nvPr>
            <p:ph type="body" sz="quarter" idx="19" hasCustomPrompt="1"/>
          </p:nvPr>
        </p:nvSpPr>
        <p:spPr>
          <a:xfrm>
            <a:off x="6253162" y="3820332"/>
            <a:ext cx="5672137" cy="2489981"/>
          </a:xfrm>
        </p:spPr>
        <p:txBody>
          <a:bodyPr anchor="t"/>
          <a:lstStyle>
            <a:lvl1pPr>
              <a:defRPr sz="3200">
                <a:solidFill>
                  <a:schemeClr val="accent3"/>
                </a:solidFill>
              </a:defRPr>
            </a:lvl1pPr>
            <a:lvl2pPr marL="0" indent="0">
              <a:buNone/>
              <a:defRPr sz="2000">
                <a:solidFill>
                  <a:schemeClr val="accent3"/>
                </a:solidFill>
                <a:latin typeface="+mj-lt"/>
              </a:defRPr>
            </a:lvl2pPr>
            <a:lvl3pPr marL="0" indent="0">
              <a:buNone/>
              <a:defRPr sz="1600">
                <a:solidFill>
                  <a:schemeClr val="accent3"/>
                </a:solidFill>
                <a:latin typeface="+mn-lt"/>
              </a:defRPr>
            </a:lvl3pPr>
            <a:lvl4pPr marL="0" indent="0">
              <a:buNone/>
              <a:defRPr sz="1400">
                <a:solidFill>
                  <a:schemeClr val="accent3"/>
                </a:solidFill>
                <a:latin typeface="+mn-lt"/>
              </a:defRPr>
            </a:lvl4pPr>
            <a:lvl5pPr marL="548640" indent="0">
              <a:buNone/>
              <a:defRPr>
                <a:solidFill>
                  <a:schemeClr val="bg1"/>
                </a:solidFill>
                <a:latin typeface="Sharp Grotesk Book 20" panose="00000500000000000000" pitchFamily="50" charset="0"/>
              </a:defRPr>
            </a:lvl5pPr>
          </a:lstStyle>
          <a:p>
            <a:pPr lvl="0"/>
            <a:r>
              <a:rPr lang="en-US"/>
              <a:t>Lvl1 – Section title, 32pt</a:t>
            </a:r>
          </a:p>
          <a:p>
            <a:pPr lvl="1"/>
            <a:r>
              <a:rPr lang="en-GB"/>
              <a:t>Lvl2 - Speaker name(s), 20pt</a:t>
            </a:r>
          </a:p>
          <a:p>
            <a:pPr lvl="2"/>
            <a:r>
              <a:rPr lang="en-GB"/>
              <a:t>Lvl3 – Speaker(s) company role, 16pt</a:t>
            </a:r>
          </a:p>
          <a:p>
            <a:pPr lvl="3"/>
            <a:r>
              <a:rPr lang="en-US"/>
              <a:t>Lvl4 – Presentation date (optional), 14pt</a:t>
            </a:r>
          </a:p>
        </p:txBody>
      </p:sp>
    </p:spTree>
    <p:extLst>
      <p:ext uri="{BB962C8B-B14F-4D97-AF65-F5344CB8AC3E}">
        <p14:creationId xmlns:p14="http://schemas.microsoft.com/office/powerpoint/2010/main" val="371559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 2">
    <p:bg>
      <p:bgPr>
        <a:solidFill>
          <a:schemeClr val="bg1"/>
        </a:solidFill>
        <a:effectLst/>
      </p:bgPr>
    </p:bg>
    <p:spTree>
      <p:nvGrpSpPr>
        <p:cNvPr id="1" name=""/>
        <p:cNvGrpSpPr/>
        <p:nvPr/>
      </p:nvGrpSpPr>
      <p:grpSpPr>
        <a:xfrm>
          <a:off x="0" y="0"/>
          <a:ext cx="0" cy="0"/>
          <a:chOff x="0" y="0"/>
          <a:chExt cx="0" cy="0"/>
        </a:xfrm>
      </p:grpSpPr>
      <p:sp>
        <p:nvSpPr>
          <p:cNvPr id="5" name="Section #">
            <a:extLst>
              <a:ext uri="{FF2B5EF4-FFF2-40B4-BE49-F238E27FC236}">
                <a16:creationId xmlns:a16="http://schemas.microsoft.com/office/drawing/2014/main" id="{E118B804-03D6-4BE5-9158-50ACE2AD4E81}"/>
              </a:ext>
            </a:extLst>
          </p:cNvPr>
          <p:cNvSpPr>
            <a:spLocks noGrp="1"/>
          </p:cNvSpPr>
          <p:nvPr>
            <p:ph type="body" idx="17" hasCustomPrompt="1"/>
          </p:nvPr>
        </p:nvSpPr>
        <p:spPr>
          <a:xfrm>
            <a:off x="274320" y="1141343"/>
            <a:ext cx="3749040" cy="4825507"/>
          </a:xfrm>
        </p:spPr>
        <p:txBody>
          <a:bodyPr anchor="ctr"/>
          <a:lstStyle>
            <a:lvl1pPr marL="0" indent="0">
              <a:lnSpc>
                <a:spcPct val="80000"/>
              </a:lnSpc>
              <a:buNone/>
              <a:defRPr sz="19500">
                <a:solidFill>
                  <a:schemeClr val="accent1"/>
                </a:solidFill>
                <a:latin typeface="Sharp Grotesk SmBold Italic 20" panose="000007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a:t>
            </a:r>
          </a:p>
        </p:txBody>
      </p:sp>
      <p:sp>
        <p:nvSpPr>
          <p:cNvPr id="6" name="Text Placeholder 3">
            <a:extLst>
              <a:ext uri="{FF2B5EF4-FFF2-40B4-BE49-F238E27FC236}">
                <a16:creationId xmlns:a16="http://schemas.microsoft.com/office/drawing/2014/main" id="{30EC8F7C-31DC-46AD-B68B-3D0E914AF54F}"/>
              </a:ext>
            </a:extLst>
          </p:cNvPr>
          <p:cNvSpPr>
            <a:spLocks noGrp="1"/>
          </p:cNvSpPr>
          <p:nvPr>
            <p:ph type="body" sz="quarter" idx="19" hasCustomPrompt="1"/>
          </p:nvPr>
        </p:nvSpPr>
        <p:spPr>
          <a:xfrm>
            <a:off x="6253162" y="3820332"/>
            <a:ext cx="5672137" cy="2489981"/>
          </a:xfrm>
        </p:spPr>
        <p:txBody>
          <a:bodyPr anchor="t"/>
          <a:lstStyle>
            <a:lvl1pPr>
              <a:defRPr sz="3200">
                <a:solidFill>
                  <a:schemeClr val="accent3"/>
                </a:solidFill>
              </a:defRPr>
            </a:lvl1pPr>
            <a:lvl2pPr marL="0" indent="0">
              <a:buNone/>
              <a:defRPr sz="2000">
                <a:solidFill>
                  <a:schemeClr val="accent3"/>
                </a:solidFill>
                <a:latin typeface="+mj-lt"/>
              </a:defRPr>
            </a:lvl2pPr>
            <a:lvl3pPr marL="0" indent="0">
              <a:buNone/>
              <a:defRPr sz="1600">
                <a:solidFill>
                  <a:schemeClr val="accent3"/>
                </a:solidFill>
                <a:latin typeface="+mn-lt"/>
              </a:defRPr>
            </a:lvl3pPr>
            <a:lvl4pPr marL="0" indent="0">
              <a:buNone/>
              <a:defRPr sz="1400">
                <a:solidFill>
                  <a:schemeClr val="accent3"/>
                </a:solidFill>
                <a:latin typeface="+mn-lt"/>
              </a:defRPr>
            </a:lvl4pPr>
            <a:lvl5pPr marL="548640" indent="0">
              <a:buNone/>
              <a:defRPr>
                <a:solidFill>
                  <a:schemeClr val="bg1"/>
                </a:solidFill>
                <a:latin typeface="Sharp Grotesk Book 20" panose="00000500000000000000" pitchFamily="50" charset="0"/>
              </a:defRPr>
            </a:lvl5pPr>
          </a:lstStyle>
          <a:p>
            <a:pPr lvl="0"/>
            <a:r>
              <a:rPr lang="en-US"/>
              <a:t>Lvl1 – Section title, 32pt</a:t>
            </a:r>
          </a:p>
          <a:p>
            <a:pPr lvl="1"/>
            <a:r>
              <a:rPr lang="en-GB"/>
              <a:t>Lvl2 - Speaker name(s), 20pt</a:t>
            </a:r>
          </a:p>
          <a:p>
            <a:pPr lvl="2"/>
            <a:r>
              <a:rPr lang="en-GB"/>
              <a:t>Lvl3 – Speaker(s) company role, 16pt</a:t>
            </a:r>
          </a:p>
          <a:p>
            <a:pPr lvl="3"/>
            <a:r>
              <a:rPr lang="en-US"/>
              <a:t>Lvl4 – Presentation date (optional), 14pt</a:t>
            </a:r>
          </a:p>
        </p:txBody>
      </p:sp>
    </p:spTree>
    <p:extLst>
      <p:ext uri="{BB962C8B-B14F-4D97-AF65-F5344CB8AC3E}">
        <p14:creationId xmlns:p14="http://schemas.microsoft.com/office/powerpoint/2010/main" val="1900092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 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F696F-DCE7-AD7D-5C59-1062C3AF9128}"/>
              </a:ext>
            </a:extLst>
          </p:cNvPr>
          <p:cNvPicPr>
            <a:picLocks noChangeAspect="1"/>
          </p:cNvPicPr>
          <p:nvPr userDrawn="1"/>
        </p:nvPicPr>
        <p:blipFill>
          <a:blip r:embed="rId2"/>
          <a:stretch>
            <a:fillRect/>
          </a:stretch>
        </p:blipFill>
        <p:spPr>
          <a:xfrm>
            <a:off x="3988216" y="0"/>
            <a:ext cx="2108200" cy="6858000"/>
          </a:xfrm>
          <a:prstGeom prst="rect">
            <a:avLst/>
          </a:prstGeom>
        </p:spPr>
      </p:pic>
      <p:sp>
        <p:nvSpPr>
          <p:cNvPr id="6" name="Section #">
            <a:extLst>
              <a:ext uri="{FF2B5EF4-FFF2-40B4-BE49-F238E27FC236}">
                <a16:creationId xmlns:a16="http://schemas.microsoft.com/office/drawing/2014/main" id="{468857F8-C57C-431E-A668-DBA861BF6021}"/>
              </a:ext>
            </a:extLst>
          </p:cNvPr>
          <p:cNvSpPr>
            <a:spLocks noGrp="1"/>
          </p:cNvSpPr>
          <p:nvPr>
            <p:ph type="body" idx="17" hasCustomPrompt="1"/>
          </p:nvPr>
        </p:nvSpPr>
        <p:spPr>
          <a:xfrm>
            <a:off x="274320" y="4708186"/>
            <a:ext cx="3749040" cy="2537850"/>
          </a:xfrm>
        </p:spPr>
        <p:txBody>
          <a:bodyPr anchor="ctr"/>
          <a:lstStyle>
            <a:lvl1pPr marL="0" indent="0">
              <a:lnSpc>
                <a:spcPct val="80000"/>
              </a:lnSpc>
              <a:buNone/>
              <a:defRPr sz="19500">
                <a:solidFill>
                  <a:schemeClr val="accent1"/>
                </a:solidFill>
                <a:latin typeface="Sharp Grotesk SmBold Italic 20" panose="000007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a:t>
            </a:r>
          </a:p>
        </p:txBody>
      </p:sp>
      <p:sp>
        <p:nvSpPr>
          <p:cNvPr id="10" name="Picture 3">
            <a:extLst>
              <a:ext uri="{FF2B5EF4-FFF2-40B4-BE49-F238E27FC236}">
                <a16:creationId xmlns:a16="http://schemas.microsoft.com/office/drawing/2014/main" id="{14658BB3-B8BC-4C11-97ED-E6B22ABF74FC}"/>
              </a:ext>
            </a:extLst>
          </p:cNvPr>
          <p:cNvSpPr>
            <a:spLocks noGrp="1"/>
          </p:cNvSpPr>
          <p:nvPr>
            <p:ph type="pic" sz="quarter" idx="16" hasCustomPrompt="1"/>
          </p:nvPr>
        </p:nvSpPr>
        <p:spPr>
          <a:xfrm>
            <a:off x="6096000" y="-9144"/>
            <a:ext cx="6108192" cy="6876288"/>
          </a:xfrm>
          <a:pattFill prst="wdUpDiag">
            <a:fgClr>
              <a:schemeClr val="bg1">
                <a:lumMod val="95000"/>
              </a:schemeClr>
            </a:fgClr>
            <a:bgClr>
              <a:schemeClr val="bg1">
                <a:lumMod val="85000"/>
              </a:schemeClr>
            </a:bgClr>
          </a:pattFill>
        </p:spPr>
        <p:txBody>
          <a:bodyPr lIns="182880" tIns="182880" rIns="2834640"/>
          <a:lstStyle>
            <a:lvl1pPr>
              <a:lnSpc>
                <a:spcPct val="120000"/>
              </a:lnSpc>
              <a:defRPr sz="1400">
                <a:solidFill>
                  <a:schemeClr val="tx1"/>
                </a:solidFill>
                <a:latin typeface="Sharp Grotesk Book 20" panose="00000500000000000000" pitchFamily="50" charset="0"/>
              </a:defRPr>
            </a:lvl1pPr>
          </a:lstStyle>
          <a:p>
            <a:r>
              <a:rPr lang="en-GB"/>
              <a:t>Drag picture to placeholder or click icon to add.</a:t>
            </a:r>
            <a:endParaRPr lang="en-US"/>
          </a:p>
        </p:txBody>
      </p:sp>
      <p:sp>
        <p:nvSpPr>
          <p:cNvPr id="7" name="Text Placeholder 3">
            <a:extLst>
              <a:ext uri="{FF2B5EF4-FFF2-40B4-BE49-F238E27FC236}">
                <a16:creationId xmlns:a16="http://schemas.microsoft.com/office/drawing/2014/main" id="{82C1AD0D-8BB2-4289-A315-22A00C33DE39}"/>
              </a:ext>
            </a:extLst>
          </p:cNvPr>
          <p:cNvSpPr>
            <a:spLocks noGrp="1"/>
          </p:cNvSpPr>
          <p:nvPr>
            <p:ph type="body" sz="quarter" idx="19" hasCustomPrompt="1"/>
          </p:nvPr>
        </p:nvSpPr>
        <p:spPr>
          <a:xfrm>
            <a:off x="274320" y="457199"/>
            <a:ext cx="5669279" cy="2971801"/>
          </a:xfrm>
        </p:spPr>
        <p:txBody>
          <a:bodyPr anchor="t"/>
          <a:lstStyle>
            <a:lvl1pPr>
              <a:defRPr sz="3200">
                <a:solidFill>
                  <a:schemeClr val="accent3"/>
                </a:solidFill>
              </a:defRPr>
            </a:lvl1pPr>
            <a:lvl2pPr marL="0" indent="0">
              <a:buNone/>
              <a:defRPr sz="2000">
                <a:solidFill>
                  <a:schemeClr val="accent3"/>
                </a:solidFill>
                <a:latin typeface="+mj-lt"/>
              </a:defRPr>
            </a:lvl2pPr>
            <a:lvl3pPr marL="0" indent="0">
              <a:buNone/>
              <a:defRPr sz="1600">
                <a:solidFill>
                  <a:schemeClr val="accent3"/>
                </a:solidFill>
                <a:latin typeface="+mn-lt"/>
              </a:defRPr>
            </a:lvl3pPr>
            <a:lvl4pPr marL="0" indent="0">
              <a:buNone/>
              <a:defRPr sz="1400">
                <a:solidFill>
                  <a:schemeClr val="accent3"/>
                </a:solidFill>
                <a:latin typeface="+mn-lt"/>
              </a:defRPr>
            </a:lvl4pPr>
            <a:lvl5pPr marL="548640" indent="0">
              <a:buNone/>
              <a:defRPr>
                <a:solidFill>
                  <a:schemeClr val="bg1"/>
                </a:solidFill>
                <a:latin typeface="Sharp Grotesk Book 20" panose="00000500000000000000" pitchFamily="50" charset="0"/>
              </a:defRPr>
            </a:lvl5pPr>
          </a:lstStyle>
          <a:p>
            <a:pPr lvl="0"/>
            <a:r>
              <a:rPr lang="en-US"/>
              <a:t>Lvl1 – Section title, 32pt</a:t>
            </a:r>
          </a:p>
          <a:p>
            <a:pPr lvl="1"/>
            <a:r>
              <a:rPr lang="en-GB"/>
              <a:t>Lvl2 - Speaker name(s), 20pt</a:t>
            </a:r>
          </a:p>
          <a:p>
            <a:pPr lvl="2"/>
            <a:r>
              <a:rPr lang="en-GB"/>
              <a:t>Lvl3 – Speaker(s) company role, 16pt</a:t>
            </a:r>
          </a:p>
          <a:p>
            <a:pPr lvl="3"/>
            <a:r>
              <a:rPr lang="en-US"/>
              <a:t>Lvl4 – Presentation date (optional), 14pt</a:t>
            </a:r>
          </a:p>
        </p:txBody>
      </p:sp>
    </p:spTree>
    <p:extLst>
      <p:ext uri="{BB962C8B-B14F-4D97-AF65-F5344CB8AC3E}">
        <p14:creationId xmlns:p14="http://schemas.microsoft.com/office/powerpoint/2010/main" val="221010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06E5-2502-4130-BF49-E1D54EFF5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97548-F337-4FBF-82E5-4ED0E1283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4B6D1-9148-4DBC-8BF7-08F014B1C3D2}"/>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5" name="Footer Placeholder 4">
            <a:extLst>
              <a:ext uri="{FF2B5EF4-FFF2-40B4-BE49-F238E27FC236}">
                <a16:creationId xmlns:a16="http://schemas.microsoft.com/office/drawing/2014/main" id="{7C72BA55-AB73-4B18-8993-EDB2A92D0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DB1BB-0293-467D-AF6D-2392CB61BDC2}"/>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302260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 4">
    <p:bg>
      <p:bgPr>
        <a:solidFill>
          <a:schemeClr val="accent3"/>
        </a:solidFill>
        <a:effectLst/>
      </p:bgPr>
    </p:bg>
    <p:spTree>
      <p:nvGrpSpPr>
        <p:cNvPr id="1" name=""/>
        <p:cNvGrpSpPr/>
        <p:nvPr/>
      </p:nvGrpSpPr>
      <p:grpSpPr>
        <a:xfrm>
          <a:off x="0" y="0"/>
          <a:ext cx="0" cy="0"/>
          <a:chOff x="0" y="0"/>
          <a:chExt cx="0" cy="0"/>
        </a:xfrm>
      </p:grpSpPr>
      <p:sp>
        <p:nvSpPr>
          <p:cNvPr id="7" name="Section #">
            <a:extLst>
              <a:ext uri="{FF2B5EF4-FFF2-40B4-BE49-F238E27FC236}">
                <a16:creationId xmlns:a16="http://schemas.microsoft.com/office/drawing/2014/main" id="{7AFADBAF-55E6-4CD5-AF6A-2A13D56CBD4F}"/>
              </a:ext>
            </a:extLst>
          </p:cNvPr>
          <p:cNvSpPr>
            <a:spLocks noGrp="1"/>
          </p:cNvSpPr>
          <p:nvPr>
            <p:ph type="body" idx="17" hasCustomPrompt="1"/>
          </p:nvPr>
        </p:nvSpPr>
        <p:spPr>
          <a:xfrm>
            <a:off x="274320" y="266360"/>
            <a:ext cx="1828800" cy="1095375"/>
          </a:xfrm>
        </p:spPr>
        <p:txBody>
          <a:bodyPr anchor="t"/>
          <a:lstStyle>
            <a:lvl1pPr marL="0" indent="0">
              <a:lnSpc>
                <a:spcPct val="80000"/>
              </a:lnSpc>
              <a:buNone/>
              <a:defRPr sz="8400">
                <a:solidFill>
                  <a:schemeClr val="bg1"/>
                </a:solidFill>
                <a:latin typeface="Sharp Grotesk SmBold Italic 20" panose="000007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a:t>
            </a:r>
          </a:p>
        </p:txBody>
      </p:sp>
      <p:sp>
        <p:nvSpPr>
          <p:cNvPr id="10" name="Title 2">
            <a:extLst>
              <a:ext uri="{FF2B5EF4-FFF2-40B4-BE49-F238E27FC236}">
                <a16:creationId xmlns:a16="http://schemas.microsoft.com/office/drawing/2014/main" id="{2712FD92-A9AE-4B54-BDD1-CB0C84E7D7BA}"/>
              </a:ext>
            </a:extLst>
          </p:cNvPr>
          <p:cNvSpPr>
            <a:spLocks noGrp="1"/>
          </p:cNvSpPr>
          <p:nvPr>
            <p:ph type="ctrTitle" hasCustomPrompt="1"/>
          </p:nvPr>
        </p:nvSpPr>
        <p:spPr>
          <a:xfrm>
            <a:off x="3215148" y="2624291"/>
            <a:ext cx="8702532" cy="4206240"/>
          </a:xfrm>
          <a:noFill/>
        </p:spPr>
        <p:txBody>
          <a:bodyPr anchor="b"/>
          <a:lstStyle>
            <a:lvl1pPr algn="r">
              <a:lnSpc>
                <a:spcPts val="6800"/>
              </a:lnSpc>
              <a:defRPr sz="8400" cap="none" baseline="0">
                <a:solidFill>
                  <a:schemeClr val="bg1"/>
                </a:solidFill>
                <a:latin typeface="Sharp Grotesk SmBold Italic 20" panose="00000700000000000000" pitchFamily="50" charset="0"/>
              </a:defRPr>
            </a:lvl1pPr>
          </a:lstStyle>
          <a:p>
            <a:r>
              <a:rPr lang="en-US"/>
              <a:t>Section title, 84pt, no more than four lines</a:t>
            </a:r>
          </a:p>
        </p:txBody>
      </p:sp>
      <p:sp>
        <p:nvSpPr>
          <p:cNvPr id="5" name="Text Placeholder 3">
            <a:extLst>
              <a:ext uri="{FF2B5EF4-FFF2-40B4-BE49-F238E27FC236}">
                <a16:creationId xmlns:a16="http://schemas.microsoft.com/office/drawing/2014/main" id="{750F7F6A-27EF-4F12-AE7A-AF0D5D70F147}"/>
              </a:ext>
            </a:extLst>
          </p:cNvPr>
          <p:cNvSpPr>
            <a:spLocks noGrp="1"/>
          </p:cNvSpPr>
          <p:nvPr>
            <p:ph type="body" sz="quarter" idx="19" hasCustomPrompt="1"/>
          </p:nvPr>
        </p:nvSpPr>
        <p:spPr>
          <a:xfrm>
            <a:off x="3927475" y="841068"/>
            <a:ext cx="5669279" cy="1783222"/>
          </a:xfrm>
        </p:spPr>
        <p:txBody>
          <a:bodyPr anchor="t"/>
          <a:lstStyle>
            <a:lvl1pPr>
              <a:defRPr sz="2000">
                <a:solidFill>
                  <a:schemeClr val="bg1"/>
                </a:solidFill>
              </a:defRPr>
            </a:lvl1pPr>
            <a:lvl2pPr marL="0" indent="0">
              <a:buNone/>
              <a:defRPr sz="1600">
                <a:solidFill>
                  <a:schemeClr val="bg1"/>
                </a:solidFill>
                <a:latin typeface="+mn-lt"/>
              </a:defRPr>
            </a:lvl2pPr>
            <a:lvl3pPr marL="0" indent="0">
              <a:buNone/>
              <a:defRPr sz="1400">
                <a:solidFill>
                  <a:schemeClr val="bg1"/>
                </a:solidFill>
                <a:latin typeface="+mn-lt"/>
              </a:defRPr>
            </a:lvl3pPr>
            <a:lvl4pPr marL="0" indent="0">
              <a:buNone/>
              <a:defRPr sz="1400">
                <a:solidFill>
                  <a:schemeClr val="bg1"/>
                </a:solidFill>
                <a:latin typeface="+mn-lt"/>
              </a:defRPr>
            </a:lvl4pPr>
            <a:lvl5pPr marL="548640" indent="0">
              <a:buNone/>
              <a:defRPr>
                <a:solidFill>
                  <a:schemeClr val="bg1"/>
                </a:solidFill>
                <a:latin typeface="Sharp Grotesk Book 20" panose="00000500000000000000" pitchFamily="50" charset="0"/>
              </a:defRPr>
            </a:lvl5pPr>
          </a:lstStyle>
          <a:p>
            <a:pPr lvl="0"/>
            <a:r>
              <a:rPr lang="en-US"/>
              <a:t>Lvl1 – </a:t>
            </a:r>
            <a:r>
              <a:rPr lang="en-GB"/>
              <a:t>Speaker name(s), 20pt</a:t>
            </a:r>
            <a:endParaRPr lang="en-US"/>
          </a:p>
          <a:p>
            <a:pPr lvl="1"/>
            <a:r>
              <a:rPr lang="en-GB"/>
              <a:t>Lvl2 - Speaker(s) company role, 16pt</a:t>
            </a:r>
          </a:p>
          <a:p>
            <a:pPr lvl="2"/>
            <a:r>
              <a:rPr lang="en-GB"/>
              <a:t>Lvl3 – </a:t>
            </a:r>
            <a:r>
              <a:rPr lang="en-US"/>
              <a:t>Presentation date (optional), </a:t>
            </a:r>
            <a:r>
              <a:rPr lang="en-GB"/>
              <a:t>14pt</a:t>
            </a:r>
          </a:p>
        </p:txBody>
      </p:sp>
      <p:pic>
        <p:nvPicPr>
          <p:cNvPr id="2" name="Graphic 1">
            <a:extLst>
              <a:ext uri="{FF2B5EF4-FFF2-40B4-BE49-F238E27FC236}">
                <a16:creationId xmlns:a16="http://schemas.microsoft.com/office/drawing/2014/main" id="{DD64DF2D-54DF-EB8D-0BFA-8042F4EF4E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78042" y="274320"/>
            <a:ext cx="1739638" cy="1207008"/>
          </a:xfrm>
          <a:prstGeom prst="rect">
            <a:avLst/>
          </a:prstGeom>
        </p:spPr>
      </p:pic>
    </p:spTree>
    <p:extLst>
      <p:ext uri="{BB962C8B-B14F-4D97-AF65-F5344CB8AC3E}">
        <p14:creationId xmlns:p14="http://schemas.microsoft.com/office/powerpoint/2010/main" val="4052313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i Impact / Quote1">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16651-C52A-D1F9-6398-448327503D7B}"/>
              </a:ext>
            </a:extLst>
          </p:cNvPr>
          <p:cNvPicPr>
            <a:picLocks noChangeAspect="1"/>
          </p:cNvPicPr>
          <p:nvPr userDrawn="1"/>
        </p:nvPicPr>
        <p:blipFill>
          <a:blip r:embed="rId2"/>
          <a:stretch>
            <a:fillRect/>
          </a:stretch>
        </p:blipFill>
        <p:spPr>
          <a:xfrm>
            <a:off x="0" y="0"/>
            <a:ext cx="12095922" cy="6846747"/>
          </a:xfrm>
          <a:prstGeom prst="rect">
            <a:avLst/>
          </a:prstGeom>
        </p:spPr>
      </p:pic>
      <p:sp>
        <p:nvSpPr>
          <p:cNvPr id="2" name="Title 1">
            <a:extLst>
              <a:ext uri="{FF2B5EF4-FFF2-40B4-BE49-F238E27FC236}">
                <a16:creationId xmlns:a16="http://schemas.microsoft.com/office/drawing/2014/main" id="{BF2EF34B-6BBD-4BDB-8794-F6678AAAA1FF}"/>
              </a:ext>
            </a:extLst>
          </p:cNvPr>
          <p:cNvSpPr>
            <a:spLocks noGrp="1"/>
          </p:cNvSpPr>
          <p:nvPr>
            <p:ph type="title" hasCustomPrompt="1"/>
          </p:nvPr>
        </p:nvSpPr>
        <p:spPr>
          <a:xfrm>
            <a:off x="271463" y="2621690"/>
            <a:ext cx="11653837" cy="2383485"/>
          </a:xfrm>
        </p:spPr>
        <p:txBody>
          <a:bodyPr anchor="t"/>
          <a:lstStyle>
            <a:lvl1pPr algn="ctr">
              <a:lnSpc>
                <a:spcPts val="5500"/>
              </a:lnSpc>
              <a:defRPr sz="6800" cap="all" baseline="0">
                <a:solidFill>
                  <a:schemeClr val="bg1"/>
                </a:solidFill>
                <a:latin typeface="Sharp Grotesk SmBold Italic 20" panose="00000700000000000000" pitchFamily="50" charset="0"/>
              </a:defRPr>
            </a:lvl1pPr>
          </a:lstStyle>
          <a:p>
            <a:r>
              <a:rPr lang="en-US"/>
              <a:t>Big powerful </a:t>
            </a:r>
            <a:br>
              <a:rPr lang="en-US"/>
            </a:br>
            <a:r>
              <a:rPr lang="en-US"/>
              <a:t>headline or quote</a:t>
            </a:r>
            <a:br>
              <a:rPr lang="en-US"/>
            </a:br>
            <a:r>
              <a:rPr lang="en-US"/>
              <a:t>can be used here, 68pt</a:t>
            </a:r>
          </a:p>
        </p:txBody>
      </p:sp>
      <p:sp>
        <p:nvSpPr>
          <p:cNvPr id="7" name="Subhead 2">
            <a:extLst>
              <a:ext uri="{FF2B5EF4-FFF2-40B4-BE49-F238E27FC236}">
                <a16:creationId xmlns:a16="http://schemas.microsoft.com/office/drawing/2014/main" id="{FD988DAB-B909-4F1D-80E1-8200C80E48AB}"/>
              </a:ext>
            </a:extLst>
          </p:cNvPr>
          <p:cNvSpPr>
            <a:spLocks noGrp="1"/>
          </p:cNvSpPr>
          <p:nvPr>
            <p:ph type="body" sz="quarter" idx="10" hasCustomPrompt="1"/>
          </p:nvPr>
        </p:nvSpPr>
        <p:spPr>
          <a:xfrm>
            <a:off x="3514725" y="1552574"/>
            <a:ext cx="5162550" cy="457200"/>
          </a:xfrm>
        </p:spPr>
        <p:txBody>
          <a:bodyPr/>
          <a:lstStyle>
            <a:lvl1pPr algn="ctr">
              <a:defRPr sz="1200" cap="all" baseline="0">
                <a:solidFill>
                  <a:schemeClr val="bg1"/>
                </a:solidFill>
                <a:latin typeface="Sharp Grotesk Book 20" panose="00000500000000000000" pitchFamily="50" charset="0"/>
              </a:defRPr>
            </a:lvl1pPr>
          </a:lstStyle>
          <a:p>
            <a:pPr lvl="0"/>
            <a:r>
              <a:rPr lang="en-US"/>
              <a:t>Subhead, 12pt</a:t>
            </a:r>
          </a:p>
        </p:txBody>
      </p:sp>
    </p:spTree>
    <p:extLst>
      <p:ext uri="{BB962C8B-B14F-4D97-AF65-F5344CB8AC3E}">
        <p14:creationId xmlns:p14="http://schemas.microsoft.com/office/powerpoint/2010/main" val="743218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i Impact / Quote2">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05819-6A3B-9C11-8346-23182245F7A1}"/>
              </a:ext>
            </a:extLst>
          </p:cNvPr>
          <p:cNvPicPr>
            <a:picLocks noChangeAspect="1"/>
          </p:cNvPicPr>
          <p:nvPr userDrawn="1"/>
        </p:nvPicPr>
        <p:blipFill rotWithShape="1">
          <a:blip r:embed="rId2">
            <a:alphaModFix amt="50000"/>
          </a:blip>
          <a:srcRect l="37519" t="20100" b="22591"/>
          <a:stretch/>
        </p:blipFill>
        <p:spPr>
          <a:xfrm>
            <a:off x="0" y="0"/>
            <a:ext cx="9967003" cy="6858000"/>
          </a:xfrm>
          <a:prstGeom prst="rect">
            <a:avLst/>
          </a:prstGeom>
        </p:spPr>
      </p:pic>
      <p:sp>
        <p:nvSpPr>
          <p:cNvPr id="2" name="Title 1">
            <a:extLst>
              <a:ext uri="{FF2B5EF4-FFF2-40B4-BE49-F238E27FC236}">
                <a16:creationId xmlns:a16="http://schemas.microsoft.com/office/drawing/2014/main" id="{BF2EF34B-6BBD-4BDB-8794-F6678AAAA1FF}"/>
              </a:ext>
            </a:extLst>
          </p:cNvPr>
          <p:cNvSpPr>
            <a:spLocks noGrp="1"/>
          </p:cNvSpPr>
          <p:nvPr>
            <p:ph type="title" hasCustomPrompt="1"/>
          </p:nvPr>
        </p:nvSpPr>
        <p:spPr>
          <a:xfrm>
            <a:off x="271463" y="2621690"/>
            <a:ext cx="11653837" cy="2383485"/>
          </a:xfrm>
        </p:spPr>
        <p:txBody>
          <a:bodyPr anchor="t"/>
          <a:lstStyle>
            <a:lvl1pPr algn="ctr">
              <a:lnSpc>
                <a:spcPts val="5500"/>
              </a:lnSpc>
              <a:defRPr sz="6800" cap="all" baseline="0">
                <a:solidFill>
                  <a:schemeClr val="bg1"/>
                </a:solidFill>
                <a:latin typeface="Sharp Grotesk SmBold Italic 20" panose="00000700000000000000" pitchFamily="50" charset="0"/>
              </a:defRPr>
            </a:lvl1pPr>
          </a:lstStyle>
          <a:p>
            <a:r>
              <a:rPr lang="en-US"/>
              <a:t>Big powerful </a:t>
            </a:r>
            <a:br>
              <a:rPr lang="en-US"/>
            </a:br>
            <a:r>
              <a:rPr lang="en-US"/>
              <a:t>headline or quote</a:t>
            </a:r>
            <a:br>
              <a:rPr lang="en-US"/>
            </a:br>
            <a:r>
              <a:rPr lang="en-US"/>
              <a:t>can be used here, 68pt</a:t>
            </a:r>
          </a:p>
        </p:txBody>
      </p:sp>
      <p:sp>
        <p:nvSpPr>
          <p:cNvPr id="7" name="Subhead 2">
            <a:extLst>
              <a:ext uri="{FF2B5EF4-FFF2-40B4-BE49-F238E27FC236}">
                <a16:creationId xmlns:a16="http://schemas.microsoft.com/office/drawing/2014/main" id="{FD988DAB-B909-4F1D-80E1-8200C80E48AB}"/>
              </a:ext>
            </a:extLst>
          </p:cNvPr>
          <p:cNvSpPr>
            <a:spLocks noGrp="1"/>
          </p:cNvSpPr>
          <p:nvPr>
            <p:ph type="body" sz="quarter" idx="10" hasCustomPrompt="1"/>
          </p:nvPr>
        </p:nvSpPr>
        <p:spPr>
          <a:xfrm>
            <a:off x="3514725" y="1552574"/>
            <a:ext cx="5162550" cy="457200"/>
          </a:xfrm>
        </p:spPr>
        <p:txBody>
          <a:bodyPr/>
          <a:lstStyle>
            <a:lvl1pPr algn="ctr">
              <a:defRPr sz="1200" cap="all" baseline="0">
                <a:solidFill>
                  <a:schemeClr val="bg1"/>
                </a:solidFill>
                <a:latin typeface="Sharp Grotesk Book 20" panose="00000500000000000000" pitchFamily="50" charset="0"/>
              </a:defRPr>
            </a:lvl1pPr>
          </a:lstStyle>
          <a:p>
            <a:pPr lvl="0"/>
            <a:r>
              <a:rPr lang="en-US"/>
              <a:t>Subhead, 12pt</a:t>
            </a:r>
          </a:p>
        </p:txBody>
      </p:sp>
    </p:spTree>
    <p:extLst>
      <p:ext uri="{BB962C8B-B14F-4D97-AF65-F5344CB8AC3E}">
        <p14:creationId xmlns:p14="http://schemas.microsoft.com/office/powerpoint/2010/main" val="4035586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i Impact / Quote3">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62D237-BC60-4A45-9CAE-B73E676582C1}"/>
              </a:ext>
            </a:extLst>
          </p:cNvPr>
          <p:cNvSpPr>
            <a:spLocks noGrp="1"/>
          </p:cNvSpPr>
          <p:nvPr>
            <p:ph type="title" hasCustomPrompt="1"/>
          </p:nvPr>
        </p:nvSpPr>
        <p:spPr>
          <a:xfrm>
            <a:off x="271463" y="2627666"/>
            <a:ext cx="11653837" cy="2383485"/>
          </a:xfrm>
        </p:spPr>
        <p:txBody>
          <a:bodyPr anchor="t"/>
          <a:lstStyle>
            <a:lvl1pPr algn="ctr">
              <a:lnSpc>
                <a:spcPts val="5500"/>
              </a:lnSpc>
              <a:defRPr sz="6800" cap="all" baseline="0">
                <a:solidFill>
                  <a:schemeClr val="accent1"/>
                </a:solidFill>
                <a:latin typeface="Sharp Grotesk SmBold Italic 20" panose="00000700000000000000" pitchFamily="50" charset="0"/>
              </a:defRPr>
            </a:lvl1pPr>
          </a:lstStyle>
          <a:p>
            <a:r>
              <a:rPr lang="en-US"/>
              <a:t>Big powerful </a:t>
            </a:r>
            <a:br>
              <a:rPr lang="en-US"/>
            </a:br>
            <a:r>
              <a:rPr lang="en-US"/>
              <a:t>headline or quote</a:t>
            </a:r>
            <a:br>
              <a:rPr lang="en-US"/>
            </a:br>
            <a:r>
              <a:rPr lang="en-US"/>
              <a:t>can be used here, 68pt</a:t>
            </a:r>
          </a:p>
        </p:txBody>
      </p:sp>
      <p:sp>
        <p:nvSpPr>
          <p:cNvPr id="7" name="Subhead 2">
            <a:extLst>
              <a:ext uri="{FF2B5EF4-FFF2-40B4-BE49-F238E27FC236}">
                <a16:creationId xmlns:a16="http://schemas.microsoft.com/office/drawing/2014/main" id="{FD988DAB-B909-4F1D-80E1-8200C80E48AB}"/>
              </a:ext>
            </a:extLst>
          </p:cNvPr>
          <p:cNvSpPr>
            <a:spLocks noGrp="1"/>
          </p:cNvSpPr>
          <p:nvPr>
            <p:ph type="body" sz="quarter" idx="10" hasCustomPrompt="1"/>
          </p:nvPr>
        </p:nvSpPr>
        <p:spPr>
          <a:xfrm>
            <a:off x="3514725" y="1554480"/>
            <a:ext cx="5162550" cy="457200"/>
          </a:xfrm>
        </p:spPr>
        <p:txBody>
          <a:bodyPr/>
          <a:lstStyle>
            <a:lvl1pPr algn="ctr">
              <a:defRPr sz="1200" cap="all" baseline="0">
                <a:solidFill>
                  <a:schemeClr val="accent5"/>
                </a:solidFill>
                <a:latin typeface="Sharp Grotesk Book 20" panose="00000500000000000000" pitchFamily="50" charset="0"/>
              </a:defRPr>
            </a:lvl1pPr>
          </a:lstStyle>
          <a:p>
            <a:pPr lvl="0"/>
            <a:r>
              <a:rPr lang="en-US"/>
              <a:t>Subhead, 12pt</a:t>
            </a:r>
          </a:p>
        </p:txBody>
      </p:sp>
    </p:spTree>
    <p:extLst>
      <p:ext uri="{BB962C8B-B14F-4D97-AF65-F5344CB8AC3E}">
        <p14:creationId xmlns:p14="http://schemas.microsoft.com/office/powerpoint/2010/main" val="3967612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i Impact / Quote4">
    <p:bg>
      <p:bgPr>
        <a:solidFill>
          <a:schemeClr val="accent6"/>
        </a:solidFill>
        <a:effectLst/>
      </p:bgPr>
    </p:bg>
    <p:spTree>
      <p:nvGrpSpPr>
        <p:cNvPr id="1" name=""/>
        <p:cNvGrpSpPr/>
        <p:nvPr/>
      </p:nvGrpSpPr>
      <p:grpSpPr>
        <a:xfrm>
          <a:off x="0" y="0"/>
          <a:ext cx="0" cy="0"/>
          <a:chOff x="0" y="0"/>
          <a:chExt cx="0" cy="0"/>
        </a:xfrm>
      </p:grpSpPr>
      <p:sp>
        <p:nvSpPr>
          <p:cNvPr id="7" name="Big stat">
            <a:extLst>
              <a:ext uri="{FF2B5EF4-FFF2-40B4-BE49-F238E27FC236}">
                <a16:creationId xmlns:a16="http://schemas.microsoft.com/office/drawing/2014/main" id="{FD988DAB-B909-4F1D-80E1-8200C80E48AB}"/>
              </a:ext>
            </a:extLst>
          </p:cNvPr>
          <p:cNvSpPr>
            <a:spLocks noGrp="1"/>
          </p:cNvSpPr>
          <p:nvPr>
            <p:ph type="body" sz="quarter" idx="10" hasCustomPrompt="1"/>
          </p:nvPr>
        </p:nvSpPr>
        <p:spPr>
          <a:xfrm>
            <a:off x="271463" y="1552574"/>
            <a:ext cx="11646217" cy="2999903"/>
          </a:xfrm>
        </p:spPr>
        <p:txBody>
          <a:bodyPr anchor="ctr"/>
          <a:lstStyle>
            <a:lvl1pPr algn="ctr">
              <a:lnSpc>
                <a:spcPct val="110000"/>
              </a:lnSpc>
              <a:defRPr sz="22600" cap="all" baseline="0">
                <a:solidFill>
                  <a:schemeClr val="accent1"/>
                </a:solidFill>
                <a:latin typeface="Sharp Grotesk SmBold Italic 20" panose="00000700000000000000" pitchFamily="50" charset="0"/>
              </a:defRPr>
            </a:lvl1pPr>
          </a:lstStyle>
          <a:p>
            <a:pPr lvl="0"/>
            <a:r>
              <a:rPr lang="en-US"/>
              <a:t>XX,XXX</a:t>
            </a:r>
          </a:p>
        </p:txBody>
      </p:sp>
      <p:sp>
        <p:nvSpPr>
          <p:cNvPr id="2" name="Title 1">
            <a:extLst>
              <a:ext uri="{FF2B5EF4-FFF2-40B4-BE49-F238E27FC236}">
                <a16:creationId xmlns:a16="http://schemas.microsoft.com/office/drawing/2014/main" id="{BF2EF34B-6BBD-4BDB-8794-F6678AAAA1FF}"/>
              </a:ext>
            </a:extLst>
          </p:cNvPr>
          <p:cNvSpPr>
            <a:spLocks noGrp="1"/>
          </p:cNvSpPr>
          <p:nvPr>
            <p:ph type="title" hasCustomPrompt="1"/>
          </p:nvPr>
        </p:nvSpPr>
        <p:spPr>
          <a:xfrm>
            <a:off x="6619164" y="4298633"/>
            <a:ext cx="5298515" cy="2011680"/>
          </a:xfrm>
        </p:spPr>
        <p:txBody>
          <a:bodyPr anchor="t"/>
          <a:lstStyle>
            <a:lvl1pPr algn="l">
              <a:lnSpc>
                <a:spcPct val="110000"/>
              </a:lnSpc>
              <a:defRPr sz="2400" cap="none" baseline="0">
                <a:solidFill>
                  <a:schemeClr val="bg1"/>
                </a:solidFill>
                <a:latin typeface="Larken-LightItalic" panose="00000400000000000000" pitchFamily="2" charset="0"/>
              </a:defRPr>
            </a:lvl1pPr>
          </a:lstStyle>
          <a:p>
            <a:r>
              <a:rPr lang="en-US"/>
              <a:t>Description text, 24pt</a:t>
            </a:r>
          </a:p>
        </p:txBody>
      </p:sp>
      <p:pic>
        <p:nvPicPr>
          <p:cNvPr id="4" name="Graphic 3">
            <a:extLst>
              <a:ext uri="{FF2B5EF4-FFF2-40B4-BE49-F238E27FC236}">
                <a16:creationId xmlns:a16="http://schemas.microsoft.com/office/drawing/2014/main" id="{2F0CDDC5-66E2-31BF-A2EB-4F6CAD1634F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3017"/>
          <a:stretch/>
        </p:blipFill>
        <p:spPr>
          <a:xfrm>
            <a:off x="10178042" y="274320"/>
            <a:ext cx="1739638" cy="687788"/>
          </a:xfrm>
          <a:prstGeom prst="rect">
            <a:avLst/>
          </a:prstGeom>
        </p:spPr>
      </p:pic>
    </p:spTree>
    <p:extLst>
      <p:ext uri="{BB962C8B-B14F-4D97-AF65-F5344CB8AC3E}">
        <p14:creationId xmlns:p14="http://schemas.microsoft.com/office/powerpoint/2010/main" val="2196492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i Impact / Quote5">
    <p:bg>
      <p:bgPr>
        <a:solidFill>
          <a:schemeClr val="bg2"/>
        </a:solidFill>
        <a:effectLst/>
      </p:bgPr>
    </p:bg>
    <p:spTree>
      <p:nvGrpSpPr>
        <p:cNvPr id="1" name=""/>
        <p:cNvGrpSpPr/>
        <p:nvPr/>
      </p:nvGrpSpPr>
      <p:grpSpPr>
        <a:xfrm>
          <a:off x="0" y="0"/>
          <a:ext cx="0" cy="0"/>
          <a:chOff x="0" y="0"/>
          <a:chExt cx="0" cy="0"/>
        </a:xfrm>
      </p:grpSpPr>
      <p:sp>
        <p:nvSpPr>
          <p:cNvPr id="7" name="Big stat">
            <a:extLst>
              <a:ext uri="{FF2B5EF4-FFF2-40B4-BE49-F238E27FC236}">
                <a16:creationId xmlns:a16="http://schemas.microsoft.com/office/drawing/2014/main" id="{FD988DAB-B909-4F1D-80E1-8200C80E48AB}"/>
              </a:ext>
            </a:extLst>
          </p:cNvPr>
          <p:cNvSpPr>
            <a:spLocks noGrp="1"/>
          </p:cNvSpPr>
          <p:nvPr>
            <p:ph type="body" sz="quarter" idx="10" hasCustomPrompt="1"/>
          </p:nvPr>
        </p:nvSpPr>
        <p:spPr>
          <a:xfrm>
            <a:off x="271463" y="1552574"/>
            <a:ext cx="11646217" cy="2999903"/>
          </a:xfrm>
        </p:spPr>
        <p:txBody>
          <a:bodyPr anchor="ctr"/>
          <a:lstStyle>
            <a:lvl1pPr algn="ctr">
              <a:lnSpc>
                <a:spcPct val="110000"/>
              </a:lnSpc>
              <a:defRPr sz="22600" cap="all" baseline="0">
                <a:solidFill>
                  <a:schemeClr val="bg1"/>
                </a:solidFill>
                <a:latin typeface="Sharp Grotesk SmBold Italic 20" panose="00000700000000000000" pitchFamily="50" charset="0"/>
              </a:defRPr>
            </a:lvl1pPr>
          </a:lstStyle>
          <a:p>
            <a:pPr lvl="0"/>
            <a:r>
              <a:rPr lang="en-US"/>
              <a:t>XX,XXX</a:t>
            </a:r>
          </a:p>
        </p:txBody>
      </p:sp>
      <p:sp>
        <p:nvSpPr>
          <p:cNvPr id="2" name="Title 1">
            <a:extLst>
              <a:ext uri="{FF2B5EF4-FFF2-40B4-BE49-F238E27FC236}">
                <a16:creationId xmlns:a16="http://schemas.microsoft.com/office/drawing/2014/main" id="{BF2EF34B-6BBD-4BDB-8794-F6678AAAA1FF}"/>
              </a:ext>
            </a:extLst>
          </p:cNvPr>
          <p:cNvSpPr>
            <a:spLocks noGrp="1"/>
          </p:cNvSpPr>
          <p:nvPr>
            <p:ph type="title" hasCustomPrompt="1"/>
          </p:nvPr>
        </p:nvSpPr>
        <p:spPr>
          <a:xfrm>
            <a:off x="6619164" y="4298633"/>
            <a:ext cx="5298515" cy="2011680"/>
          </a:xfrm>
        </p:spPr>
        <p:txBody>
          <a:bodyPr anchor="t"/>
          <a:lstStyle>
            <a:lvl1pPr algn="l">
              <a:lnSpc>
                <a:spcPct val="110000"/>
              </a:lnSpc>
              <a:defRPr sz="2400" cap="none" baseline="0">
                <a:solidFill>
                  <a:schemeClr val="bg1"/>
                </a:solidFill>
                <a:latin typeface="Larken-LightItalic" panose="00000400000000000000" pitchFamily="2" charset="0"/>
              </a:defRPr>
            </a:lvl1pPr>
          </a:lstStyle>
          <a:p>
            <a:r>
              <a:rPr lang="en-US"/>
              <a:t>Description text, 24pt</a:t>
            </a:r>
          </a:p>
        </p:txBody>
      </p:sp>
      <p:pic>
        <p:nvPicPr>
          <p:cNvPr id="4" name="Graphic 3">
            <a:extLst>
              <a:ext uri="{FF2B5EF4-FFF2-40B4-BE49-F238E27FC236}">
                <a16:creationId xmlns:a16="http://schemas.microsoft.com/office/drawing/2014/main" id="{2F00A55E-5B2E-A0D2-B972-245A068063C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1700"/>
          <a:stretch/>
        </p:blipFill>
        <p:spPr>
          <a:xfrm>
            <a:off x="10178042" y="274320"/>
            <a:ext cx="1739638" cy="703690"/>
          </a:xfrm>
          <a:prstGeom prst="rect">
            <a:avLst/>
          </a:prstGeom>
        </p:spPr>
      </p:pic>
    </p:spTree>
    <p:extLst>
      <p:ext uri="{BB962C8B-B14F-4D97-AF65-F5344CB8AC3E}">
        <p14:creationId xmlns:p14="http://schemas.microsoft.com/office/powerpoint/2010/main" val="1924817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i Impact / Quote dark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8" name="Picture 1">
            <a:extLst>
              <a:ext uri="{FF2B5EF4-FFF2-40B4-BE49-F238E27FC236}">
                <a16:creationId xmlns:a16="http://schemas.microsoft.com/office/drawing/2014/main" id="{EDCADDBD-F221-45C9-AF89-D8DA8422D6D1}"/>
              </a:ext>
            </a:extLst>
          </p:cNvPr>
          <p:cNvSpPr>
            <a:spLocks noGrp="1"/>
          </p:cNvSpPr>
          <p:nvPr>
            <p:ph type="pic" sz="quarter" idx="16" hasCustomPrompt="1"/>
          </p:nvPr>
        </p:nvSpPr>
        <p:spPr>
          <a:xfrm>
            <a:off x="-9144" y="-9144"/>
            <a:ext cx="12207240" cy="6876288"/>
          </a:xfrm>
          <a:pattFill prst="wdUpDiag">
            <a:fgClr>
              <a:schemeClr val="bg1">
                <a:lumMod val="65000"/>
              </a:schemeClr>
            </a:fgClr>
            <a:bgClr>
              <a:schemeClr val="bg1">
                <a:lumMod val="50000"/>
              </a:schemeClr>
            </a:bgClr>
          </a:pattFill>
        </p:spPr>
        <p:txBody>
          <a:bodyPr lIns="1371600" tIns="182880" rIns="4114800"/>
          <a:lstStyle>
            <a:lvl1pPr>
              <a:lnSpc>
                <a:spcPct val="120000"/>
              </a:lnSpc>
              <a:defRPr sz="1800">
                <a:solidFill>
                  <a:schemeClr val="bg1"/>
                </a:solidFill>
                <a:latin typeface="Sharp Grotesk Book 20" panose="00000500000000000000" pitchFamily="50" charset="0"/>
              </a:defRPr>
            </a:lvl1pPr>
          </a:lstStyle>
          <a:p>
            <a:r>
              <a:rPr lang="en-US"/>
              <a:t>Drag picture to placeholder or select placeholder, bring to front, click icon to add, then send to back. If logo not showing on slide, copy from slide master and paste on slide layout taking care to match size and position.</a:t>
            </a:r>
          </a:p>
        </p:txBody>
      </p:sp>
      <p:sp>
        <p:nvSpPr>
          <p:cNvPr id="2" name="Title 4">
            <a:extLst>
              <a:ext uri="{FF2B5EF4-FFF2-40B4-BE49-F238E27FC236}">
                <a16:creationId xmlns:a16="http://schemas.microsoft.com/office/drawing/2014/main" id="{BF2EF34B-6BBD-4BDB-8794-F6678AAAA1FF}"/>
              </a:ext>
            </a:extLst>
          </p:cNvPr>
          <p:cNvSpPr>
            <a:spLocks noGrp="1"/>
          </p:cNvSpPr>
          <p:nvPr>
            <p:ph type="title" hasCustomPrompt="1"/>
          </p:nvPr>
        </p:nvSpPr>
        <p:spPr>
          <a:xfrm>
            <a:off x="274320" y="2559677"/>
            <a:ext cx="7650480" cy="2042906"/>
          </a:xfrm>
        </p:spPr>
        <p:txBody>
          <a:bodyPr anchor="t"/>
          <a:lstStyle>
            <a:lvl1pPr algn="l">
              <a:lnSpc>
                <a:spcPct val="75000"/>
              </a:lnSpc>
              <a:defRPr sz="4500" cap="all" baseline="0">
                <a:solidFill>
                  <a:schemeClr val="bg1"/>
                </a:solidFill>
                <a:latin typeface="Sharp Grotesk SmBold Italic 20" panose="00000700000000000000" pitchFamily="50" charset="0"/>
              </a:defRPr>
            </a:lvl1pPr>
          </a:lstStyle>
          <a:p>
            <a:r>
              <a:rPr lang="en-US"/>
              <a:t>Big powerful </a:t>
            </a:r>
            <a:br>
              <a:rPr lang="en-US"/>
            </a:br>
            <a:r>
              <a:rPr lang="en-US"/>
              <a:t>headline or quote</a:t>
            </a:r>
            <a:br>
              <a:rPr lang="en-US"/>
            </a:br>
            <a:r>
              <a:rPr lang="en-US"/>
              <a:t>can be used here, 45pt</a:t>
            </a:r>
          </a:p>
        </p:txBody>
      </p:sp>
      <p:sp>
        <p:nvSpPr>
          <p:cNvPr id="7" name="Subhead 6">
            <a:extLst>
              <a:ext uri="{FF2B5EF4-FFF2-40B4-BE49-F238E27FC236}">
                <a16:creationId xmlns:a16="http://schemas.microsoft.com/office/drawing/2014/main" id="{FD988DAB-B909-4F1D-80E1-8200C80E48AB}"/>
              </a:ext>
            </a:extLst>
          </p:cNvPr>
          <p:cNvSpPr>
            <a:spLocks noGrp="1"/>
          </p:cNvSpPr>
          <p:nvPr>
            <p:ph type="body" sz="quarter" idx="10" hasCustomPrompt="1"/>
          </p:nvPr>
        </p:nvSpPr>
        <p:spPr>
          <a:xfrm>
            <a:off x="274320" y="1920240"/>
            <a:ext cx="5669280" cy="427355"/>
          </a:xfrm>
        </p:spPr>
        <p:txBody>
          <a:bodyPr/>
          <a:lstStyle>
            <a:lvl1pPr algn="l">
              <a:defRPr sz="1200" cap="all" baseline="0">
                <a:solidFill>
                  <a:schemeClr val="bg1"/>
                </a:solidFill>
                <a:latin typeface="Sharp Grotesk Book 20" panose="00000500000000000000" pitchFamily="50" charset="0"/>
              </a:defRPr>
            </a:lvl1pPr>
          </a:lstStyle>
          <a:p>
            <a:pPr lvl="0"/>
            <a:r>
              <a:rPr lang="en-US"/>
              <a:t>Subhead, 12pt</a:t>
            </a:r>
          </a:p>
        </p:txBody>
      </p:sp>
      <p:pic>
        <p:nvPicPr>
          <p:cNvPr id="4" name="Graphic 3">
            <a:extLst>
              <a:ext uri="{FF2B5EF4-FFF2-40B4-BE49-F238E27FC236}">
                <a16:creationId xmlns:a16="http://schemas.microsoft.com/office/drawing/2014/main" id="{E499CDC0-856D-FF0B-54A2-803A77F3944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3017"/>
          <a:stretch/>
        </p:blipFill>
        <p:spPr>
          <a:xfrm>
            <a:off x="10178042" y="274320"/>
            <a:ext cx="1739638" cy="687788"/>
          </a:xfrm>
          <a:prstGeom prst="rect">
            <a:avLst/>
          </a:prstGeom>
        </p:spPr>
      </p:pic>
    </p:spTree>
    <p:extLst>
      <p:ext uri="{BB962C8B-B14F-4D97-AF65-F5344CB8AC3E}">
        <p14:creationId xmlns:p14="http://schemas.microsoft.com/office/powerpoint/2010/main" val="2024584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i Impact / Quote light image">
    <p:bg>
      <p:bgPr>
        <a:solidFill>
          <a:schemeClr val="bg1">
            <a:lumMod val="75000"/>
          </a:schemeClr>
        </a:solidFill>
        <a:effectLst/>
      </p:bgPr>
    </p:bg>
    <p:spTree>
      <p:nvGrpSpPr>
        <p:cNvPr id="1" name=""/>
        <p:cNvGrpSpPr/>
        <p:nvPr/>
      </p:nvGrpSpPr>
      <p:grpSpPr>
        <a:xfrm>
          <a:off x="0" y="0"/>
          <a:ext cx="0" cy="0"/>
          <a:chOff x="0" y="0"/>
          <a:chExt cx="0" cy="0"/>
        </a:xfrm>
      </p:grpSpPr>
      <p:sp>
        <p:nvSpPr>
          <p:cNvPr id="8" name="Picture 1">
            <a:extLst>
              <a:ext uri="{FF2B5EF4-FFF2-40B4-BE49-F238E27FC236}">
                <a16:creationId xmlns:a16="http://schemas.microsoft.com/office/drawing/2014/main" id="{EDCADDBD-F221-45C9-AF89-D8DA8422D6D1}"/>
              </a:ext>
            </a:extLst>
          </p:cNvPr>
          <p:cNvSpPr>
            <a:spLocks noGrp="1"/>
          </p:cNvSpPr>
          <p:nvPr>
            <p:ph type="pic" sz="quarter" idx="16" hasCustomPrompt="1"/>
          </p:nvPr>
        </p:nvSpPr>
        <p:spPr>
          <a:xfrm>
            <a:off x="-9144" y="-9144"/>
            <a:ext cx="12207240" cy="6876288"/>
          </a:xfrm>
          <a:pattFill prst="wdUpDiag">
            <a:fgClr>
              <a:schemeClr val="bg1">
                <a:lumMod val="95000"/>
              </a:schemeClr>
            </a:fgClr>
            <a:bgClr>
              <a:schemeClr val="bg1">
                <a:lumMod val="85000"/>
              </a:schemeClr>
            </a:bgClr>
          </a:pattFill>
        </p:spPr>
        <p:txBody>
          <a:bodyPr lIns="1371600" tIns="182880" rIns="4114800"/>
          <a:lstStyle>
            <a:lvl1pPr>
              <a:lnSpc>
                <a:spcPct val="120000"/>
              </a:lnSpc>
              <a:defRPr sz="1800">
                <a:solidFill>
                  <a:schemeClr val="tx1"/>
                </a:solidFill>
                <a:latin typeface="Sharp Grotesk Book 20" panose="00000500000000000000" pitchFamily="50" charset="0"/>
              </a:defRPr>
            </a:lvl1pPr>
          </a:lstStyle>
          <a:p>
            <a:r>
              <a:rPr lang="en-US"/>
              <a:t>Drag picture to placeholder or select placeholder, bring to front, click icon to add, then send to back. If logo not showing on slide, copy from slide master and paste on slide layout taking care to match size and position.</a:t>
            </a:r>
          </a:p>
        </p:txBody>
      </p:sp>
      <p:sp>
        <p:nvSpPr>
          <p:cNvPr id="6" name="Title 4">
            <a:extLst>
              <a:ext uri="{FF2B5EF4-FFF2-40B4-BE49-F238E27FC236}">
                <a16:creationId xmlns:a16="http://schemas.microsoft.com/office/drawing/2014/main" id="{50E41D62-37A0-453D-9CF9-B8A36F930B01}"/>
              </a:ext>
            </a:extLst>
          </p:cNvPr>
          <p:cNvSpPr>
            <a:spLocks noGrp="1"/>
          </p:cNvSpPr>
          <p:nvPr>
            <p:ph type="title" hasCustomPrompt="1"/>
          </p:nvPr>
        </p:nvSpPr>
        <p:spPr>
          <a:xfrm>
            <a:off x="274320" y="2559677"/>
            <a:ext cx="7650480" cy="2042906"/>
          </a:xfrm>
        </p:spPr>
        <p:txBody>
          <a:bodyPr anchor="t"/>
          <a:lstStyle>
            <a:lvl1pPr algn="l">
              <a:lnSpc>
                <a:spcPct val="75000"/>
              </a:lnSpc>
              <a:defRPr sz="4500" cap="all" baseline="0">
                <a:solidFill>
                  <a:schemeClr val="accent1"/>
                </a:solidFill>
                <a:latin typeface="Sharp Grotesk SmBold Italic 20" panose="00000700000000000000" pitchFamily="50" charset="0"/>
              </a:defRPr>
            </a:lvl1pPr>
          </a:lstStyle>
          <a:p>
            <a:r>
              <a:rPr lang="en-US"/>
              <a:t>Big powerful </a:t>
            </a:r>
            <a:br>
              <a:rPr lang="en-US"/>
            </a:br>
            <a:r>
              <a:rPr lang="en-US"/>
              <a:t>headline or quote</a:t>
            </a:r>
            <a:br>
              <a:rPr lang="en-US"/>
            </a:br>
            <a:r>
              <a:rPr lang="en-US"/>
              <a:t>can be used here, 45pt</a:t>
            </a:r>
          </a:p>
        </p:txBody>
      </p:sp>
      <p:sp>
        <p:nvSpPr>
          <p:cNvPr id="7" name="Subhead 4">
            <a:extLst>
              <a:ext uri="{FF2B5EF4-FFF2-40B4-BE49-F238E27FC236}">
                <a16:creationId xmlns:a16="http://schemas.microsoft.com/office/drawing/2014/main" id="{FD988DAB-B909-4F1D-80E1-8200C80E48AB}"/>
              </a:ext>
            </a:extLst>
          </p:cNvPr>
          <p:cNvSpPr>
            <a:spLocks noGrp="1"/>
          </p:cNvSpPr>
          <p:nvPr>
            <p:ph type="body" sz="quarter" idx="10" hasCustomPrompt="1"/>
          </p:nvPr>
        </p:nvSpPr>
        <p:spPr>
          <a:xfrm>
            <a:off x="274320" y="1920240"/>
            <a:ext cx="5669280" cy="427355"/>
          </a:xfrm>
        </p:spPr>
        <p:txBody>
          <a:bodyPr/>
          <a:lstStyle>
            <a:lvl1pPr algn="l">
              <a:defRPr sz="1200" cap="all" baseline="0">
                <a:solidFill>
                  <a:schemeClr val="accent1"/>
                </a:solidFill>
                <a:latin typeface="Sharp Grotesk Book 20" panose="00000500000000000000" pitchFamily="50" charset="0"/>
              </a:defRPr>
            </a:lvl1pPr>
          </a:lstStyle>
          <a:p>
            <a:pPr lvl="0"/>
            <a:r>
              <a:rPr lang="en-US"/>
              <a:t>Subhead, 12pt</a:t>
            </a:r>
          </a:p>
        </p:txBody>
      </p:sp>
      <p:pic>
        <p:nvPicPr>
          <p:cNvPr id="2" name="Graphic 1">
            <a:extLst>
              <a:ext uri="{FF2B5EF4-FFF2-40B4-BE49-F238E27FC236}">
                <a16:creationId xmlns:a16="http://schemas.microsoft.com/office/drawing/2014/main" id="{2E00173D-1792-B380-3BEB-EE2119CDC38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2942"/>
          <a:stretch/>
        </p:blipFill>
        <p:spPr>
          <a:xfrm>
            <a:off x="10180320" y="274321"/>
            <a:ext cx="1737360" cy="687788"/>
          </a:xfrm>
          <a:prstGeom prst="rect">
            <a:avLst/>
          </a:prstGeom>
        </p:spPr>
      </p:pic>
    </p:spTree>
    <p:extLst>
      <p:ext uri="{BB962C8B-B14F-4D97-AF65-F5344CB8AC3E}">
        <p14:creationId xmlns:p14="http://schemas.microsoft.com/office/powerpoint/2010/main" val="13336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unning header 8">
            <a:extLst>
              <a:ext uri="{FF2B5EF4-FFF2-40B4-BE49-F238E27FC236}">
                <a16:creationId xmlns:a16="http://schemas.microsoft.com/office/drawing/2014/main" id="{99A6B79B-470D-45A7-B6E3-B4A84A4874AC}"/>
              </a:ext>
            </a:extLst>
          </p:cNvPr>
          <p:cNvSpPr>
            <a:spLocks noGrp="1"/>
          </p:cNvSpPr>
          <p:nvPr>
            <p:ph type="body" sz="quarter" idx="13" hasCustomPrompt="1"/>
          </p:nvPr>
        </p:nvSpPr>
        <p:spPr>
          <a:xfrm>
            <a:off x="271463" y="-2"/>
            <a:ext cx="9509760" cy="457201"/>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7BF0C5B4-B6C6-4EE4-BAEF-F3881D444680}"/>
              </a:ext>
            </a:extLst>
          </p:cNvPr>
          <p:cNvSpPr>
            <a:spLocks noGrp="1"/>
          </p:cNvSpPr>
          <p:nvPr>
            <p:ph type="title" hasCustomPrompt="1"/>
          </p:nvPr>
        </p:nvSpPr>
        <p:spPr>
          <a:xfrm>
            <a:off x="274320" y="457200"/>
            <a:ext cx="9509760" cy="822960"/>
          </a:xfrm>
        </p:spPr>
        <p:txBody>
          <a:bodyPr/>
          <a:lstStyle>
            <a:lvl1pPr>
              <a:defRPr>
                <a:solidFill>
                  <a:schemeClr val="accent3"/>
                </a:solidFill>
              </a:defRPr>
            </a:lvl1pPr>
          </a:lstStyle>
          <a:p>
            <a:r>
              <a:rPr lang="en-US"/>
              <a:t>Slide title, 28pt</a:t>
            </a:r>
          </a:p>
        </p:txBody>
      </p:sp>
      <p:sp>
        <p:nvSpPr>
          <p:cNvPr id="3" name="Content 2">
            <a:extLst>
              <a:ext uri="{FF2B5EF4-FFF2-40B4-BE49-F238E27FC236}">
                <a16:creationId xmlns:a16="http://schemas.microsoft.com/office/drawing/2014/main" id="{F10B2AE3-B314-4654-80DA-CC7033445724}"/>
              </a:ext>
            </a:extLst>
          </p:cNvPr>
          <p:cNvSpPr>
            <a:spLocks noGrp="1"/>
          </p:cNvSpPr>
          <p:nvPr>
            <p:ph idx="1" hasCustomPrompt="1"/>
          </p:nvPr>
        </p:nvSpPr>
        <p:spPr>
          <a:xfrm>
            <a:off x="274320" y="2030921"/>
            <a:ext cx="11643360" cy="4279392"/>
          </a:xfrm>
        </p:spPr>
        <p:txBody>
          <a:bodyPr/>
          <a:lstStyle>
            <a:lvl1pPr>
              <a:defRPr/>
            </a:lvl1pPr>
            <a:lvl2pPr>
              <a:defRPr/>
            </a:lvl2pPr>
            <a:lvl3pPr>
              <a:defRPr/>
            </a:lvl3pPr>
            <a:lvl4pPr>
              <a:defRPr/>
            </a:lvl4pPr>
            <a:lvl5pPr>
              <a:defRPr/>
            </a:lvl5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5" name="Footer 4">
            <a:extLst>
              <a:ext uri="{FF2B5EF4-FFF2-40B4-BE49-F238E27FC236}">
                <a16:creationId xmlns:a16="http://schemas.microsoft.com/office/drawing/2014/main" id="{8FC2809A-A853-4AF7-817F-4290321324FA}"/>
              </a:ext>
            </a:extLst>
          </p:cNvPr>
          <p:cNvSpPr>
            <a:spLocks noGrp="1"/>
          </p:cNvSpPr>
          <p:nvPr>
            <p:ph type="ftr" sz="quarter" idx="11"/>
          </p:nvPr>
        </p:nvSpPr>
        <p:spPr/>
        <p:txBody>
          <a:bodyPr/>
          <a:lstStyle/>
          <a:p>
            <a:r>
              <a:rPr lang="en-GB"/>
              <a:t>[use Insert &gt; Header &amp; Footer to edit]</a:t>
            </a:r>
            <a:endParaRPr lang="en-US">
              <a:solidFill>
                <a:srgbClr val="000F4D"/>
              </a:solidFill>
            </a:endParaRPr>
          </a:p>
        </p:txBody>
      </p:sp>
      <p:sp>
        <p:nvSpPr>
          <p:cNvPr id="6" name="Slide# 5">
            <a:extLst>
              <a:ext uri="{FF2B5EF4-FFF2-40B4-BE49-F238E27FC236}">
                <a16:creationId xmlns:a16="http://schemas.microsoft.com/office/drawing/2014/main" id="{10B789D4-F85A-4351-BC98-68E024EDC5A9}"/>
              </a:ext>
            </a:extLst>
          </p:cNvPr>
          <p:cNvSpPr>
            <a:spLocks noGrp="1"/>
          </p:cNvSpPr>
          <p:nvPr>
            <p:ph type="sldNum" sz="quarter" idx="12"/>
          </p:nvPr>
        </p:nvSpPr>
        <p:spPr/>
        <p:txBody>
          <a:bodyPr/>
          <a:lstStyle/>
          <a:p>
            <a:fld id="{191139DB-BA84-40FA-BA43-B5D0DB8AE188}" type="slidenum">
              <a:rPr lang="en-US" smtClean="0"/>
              <a:t>‹#›</a:t>
            </a:fld>
            <a:endParaRPr lang="en-US"/>
          </a:p>
        </p:txBody>
      </p:sp>
    </p:spTree>
    <p:extLst>
      <p:ext uri="{BB962C8B-B14F-4D97-AF65-F5344CB8AC3E}">
        <p14:creationId xmlns:p14="http://schemas.microsoft.com/office/powerpoint/2010/main" val="26877568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p:txBody>
          <a:bodyPr/>
          <a:lstStyle>
            <a:lvl1pPr>
              <a:defRPr>
                <a:solidFill>
                  <a:schemeClr val="accent3"/>
                </a:solidFill>
              </a:defRPr>
            </a:lvl1pPr>
          </a:lstStyle>
          <a:p>
            <a:r>
              <a:rPr lang="en-US"/>
              <a:t>Slide title, 28pt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274319" y="2030921"/>
            <a:ext cx="566928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4" name="Content 3">
            <a:extLst>
              <a:ext uri="{FF2B5EF4-FFF2-40B4-BE49-F238E27FC236}">
                <a16:creationId xmlns:a16="http://schemas.microsoft.com/office/drawing/2014/main" id="{28BB2BB7-4A3B-4C7C-9461-B64B0964853F}"/>
              </a:ext>
            </a:extLst>
          </p:cNvPr>
          <p:cNvSpPr>
            <a:spLocks noGrp="1"/>
          </p:cNvSpPr>
          <p:nvPr>
            <p:ph sz="half" idx="2" hasCustomPrompt="1"/>
          </p:nvPr>
        </p:nvSpPr>
        <p:spPr>
          <a:xfrm>
            <a:off x="6248400" y="2030921"/>
            <a:ext cx="566928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Tree>
    <p:extLst>
      <p:ext uri="{BB962C8B-B14F-4D97-AF65-F5344CB8AC3E}">
        <p14:creationId xmlns:p14="http://schemas.microsoft.com/office/powerpoint/2010/main" val="133810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B75C-6E7C-4EEF-81AC-217F1575E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D4224F-D19A-4394-A65E-426D25A863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B928F-BF37-4C75-86B0-80CED81A04B8}"/>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5" name="Footer Placeholder 4">
            <a:extLst>
              <a:ext uri="{FF2B5EF4-FFF2-40B4-BE49-F238E27FC236}">
                <a16:creationId xmlns:a16="http://schemas.microsoft.com/office/drawing/2014/main" id="{A0FB7A97-B9A5-4E9B-809F-34B73613B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4F798-FCEE-437B-AFFF-B4B20A47EB51}"/>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58556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 Image R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FFC113-C80B-451D-A199-23C90B6061E1}"/>
              </a:ext>
            </a:extLst>
          </p:cNvPr>
          <p:cNvSpPr>
            <a:spLocks noGrp="1"/>
          </p:cNvSpPr>
          <p:nvPr>
            <p:ph type="pic" sz="quarter" idx="14" hasCustomPrompt="1"/>
          </p:nvPr>
        </p:nvSpPr>
        <p:spPr>
          <a:xfrm>
            <a:off x="6248400" y="-9144"/>
            <a:ext cx="5952744" cy="6876288"/>
          </a:xfrm>
          <a:pattFill prst="wdUpDiag">
            <a:fgClr>
              <a:schemeClr val="bg1">
                <a:lumMod val="95000"/>
              </a:schemeClr>
            </a:fgClr>
            <a:bgClr>
              <a:schemeClr val="bg1">
                <a:lumMod val="75000"/>
              </a:schemeClr>
            </a:bgClr>
          </a:pattFill>
        </p:spPr>
        <p:txBody>
          <a:bodyPr lIns="274320" tIns="1920240" rIns="640080"/>
          <a:lstStyle>
            <a:lvl1pPr>
              <a:lnSpc>
                <a:spcPct val="100000"/>
              </a:lnSpc>
              <a:spcBef>
                <a:spcPts val="0"/>
              </a:spcBef>
              <a:defRPr sz="1800">
                <a:solidFill>
                  <a:schemeClr val="tx1"/>
                </a:solidFill>
                <a:latin typeface="+mn-lt"/>
              </a:defRPr>
            </a:lvl1pPr>
          </a:lstStyle>
          <a:p>
            <a:r>
              <a:rPr lang="en-GB"/>
              <a:t>Drag picture to placeholder or click icon to add, then send to back. If logo not showing on slide, copy from slide master and paste on slide layout taking care to match size and position.</a:t>
            </a:r>
            <a:endParaRPr lang="en-US"/>
          </a:p>
        </p:txBody>
      </p:sp>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566928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a:xfrm>
            <a:off x="274320" y="457200"/>
            <a:ext cx="5669280" cy="822960"/>
          </a:xfrm>
        </p:spPr>
        <p:txBody>
          <a:bodyPr/>
          <a:lstStyle>
            <a:lvl1pPr>
              <a:defRPr>
                <a:solidFill>
                  <a:schemeClr val="accent1"/>
                </a:solidFill>
              </a:defRPr>
            </a:lvl1pPr>
          </a:lstStyle>
          <a:p>
            <a:r>
              <a:rPr lang="en-US"/>
              <a:t>Slide title, 28pt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274319" y="2030921"/>
            <a:ext cx="5669280" cy="4279392"/>
          </a:xfrm>
        </p:spPr>
        <p:txBody>
          <a:bodyPr/>
          <a:lstStyle>
            <a:lvl1pPr>
              <a:defRPr>
                <a:solidFill>
                  <a:schemeClr val="accent1"/>
                </a:solidFill>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
        <p:nvSpPr>
          <p:cNvPr id="11" name="Left footer">
            <a:extLst>
              <a:ext uri="{FF2B5EF4-FFF2-40B4-BE49-F238E27FC236}">
                <a16:creationId xmlns:a16="http://schemas.microsoft.com/office/drawing/2014/main" id="{3AFD9297-49D1-4CBB-A766-57A4B5ED6B8C}"/>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5"/>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5"/>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5"/>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United States Olympic &amp; Paralympic Committee</a:t>
            </a:r>
          </a:p>
        </p:txBody>
      </p:sp>
      <p:pic>
        <p:nvPicPr>
          <p:cNvPr id="4" name="Graphic 3">
            <a:extLst>
              <a:ext uri="{FF2B5EF4-FFF2-40B4-BE49-F238E27FC236}">
                <a16:creationId xmlns:a16="http://schemas.microsoft.com/office/drawing/2014/main" id="{295B8163-E501-F380-741B-CD1440A3D23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2942"/>
          <a:stretch/>
        </p:blipFill>
        <p:spPr>
          <a:xfrm>
            <a:off x="10180320" y="274321"/>
            <a:ext cx="1737360" cy="687788"/>
          </a:xfrm>
          <a:prstGeom prst="rect">
            <a:avLst/>
          </a:prstGeom>
        </p:spPr>
      </p:pic>
    </p:spTree>
    <p:extLst>
      <p:ext uri="{BB962C8B-B14F-4D97-AF65-F5344CB8AC3E}">
        <p14:creationId xmlns:p14="http://schemas.microsoft.com/office/powerpoint/2010/main" val="3974367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Lt +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FFC113-C80B-451D-A199-23C90B6061E1}"/>
              </a:ext>
            </a:extLst>
          </p:cNvPr>
          <p:cNvSpPr>
            <a:spLocks noGrp="1"/>
          </p:cNvSpPr>
          <p:nvPr>
            <p:ph type="pic" sz="quarter" idx="14" hasCustomPrompt="1"/>
          </p:nvPr>
        </p:nvSpPr>
        <p:spPr>
          <a:xfrm>
            <a:off x="-9144" y="-9144"/>
            <a:ext cx="5952744" cy="6876288"/>
          </a:xfrm>
          <a:pattFill prst="wdUpDiag">
            <a:fgClr>
              <a:schemeClr val="bg1">
                <a:lumMod val="95000"/>
              </a:schemeClr>
            </a:fgClr>
            <a:bgClr>
              <a:schemeClr val="bg1">
                <a:lumMod val="75000"/>
              </a:schemeClr>
            </a:bgClr>
          </a:pattFill>
        </p:spPr>
        <p:txBody>
          <a:bodyPr lIns="274320" tIns="1920240" rIns="640080"/>
          <a:lstStyle>
            <a:lvl1pPr>
              <a:lnSpc>
                <a:spcPct val="100000"/>
              </a:lnSpc>
              <a:spcBef>
                <a:spcPts val="0"/>
              </a:spcBef>
              <a:defRPr sz="1800">
                <a:solidFill>
                  <a:schemeClr val="tx1"/>
                </a:solidFill>
                <a:latin typeface="+mn-lt"/>
              </a:defRPr>
            </a:lvl1pPr>
          </a:lstStyle>
          <a:p>
            <a:r>
              <a:rPr lang="en-GB"/>
              <a:t>Drag picture to placeholder or click icon to add, then send to back. If footer not showing on slide, copy from slide master and paste on slide layout taking care to match size and position.</a:t>
            </a:r>
            <a:endParaRPr lang="en-US"/>
          </a:p>
        </p:txBody>
      </p:sp>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6248400" y="-1"/>
            <a:ext cx="411480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a:xfrm>
            <a:off x="6248400" y="457200"/>
            <a:ext cx="4114800" cy="822960"/>
          </a:xfrm>
        </p:spPr>
        <p:txBody>
          <a:bodyPr/>
          <a:lstStyle>
            <a:lvl1pPr>
              <a:defRPr>
                <a:solidFill>
                  <a:schemeClr val="accent1"/>
                </a:solidFill>
              </a:defRPr>
            </a:lvl1pPr>
          </a:lstStyle>
          <a:p>
            <a:r>
              <a:rPr lang="en-US"/>
              <a:t>Slide title, 28pt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6248400" y="2030921"/>
            <a:ext cx="5669280" cy="4279392"/>
          </a:xfrm>
        </p:spPr>
        <p:txBody>
          <a:bodyPr/>
          <a:lstStyle>
            <a:lvl1pPr>
              <a:defRPr>
                <a:solidFill>
                  <a:schemeClr val="accent1"/>
                </a:solidFill>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
        <p:nvSpPr>
          <p:cNvPr id="11" name="Left footer">
            <a:extLst>
              <a:ext uri="{FF2B5EF4-FFF2-40B4-BE49-F238E27FC236}">
                <a16:creationId xmlns:a16="http://schemas.microsoft.com/office/drawing/2014/main" id="{3AFD9297-49D1-4CBB-A766-57A4B5ED6B8C}"/>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5"/>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5"/>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5"/>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United States Olympic &amp; Paralympic Committee</a:t>
            </a:r>
          </a:p>
        </p:txBody>
      </p:sp>
    </p:spTree>
    <p:extLst>
      <p:ext uri="{BB962C8B-B14F-4D97-AF65-F5344CB8AC3E}">
        <p14:creationId xmlns:p14="http://schemas.microsoft.com/office/powerpoint/2010/main" val="339621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TOC">
    <p:spTree>
      <p:nvGrpSpPr>
        <p:cNvPr id="1" name=""/>
        <p:cNvGrpSpPr/>
        <p:nvPr/>
      </p:nvGrpSpPr>
      <p:grpSpPr>
        <a:xfrm>
          <a:off x="0" y="0"/>
          <a:ext cx="0" cy="0"/>
          <a:chOff x="0" y="0"/>
          <a:chExt cx="0" cy="0"/>
        </a:xfrm>
      </p:grpSpPr>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p:txBody>
          <a:bodyPr/>
          <a:lstStyle>
            <a:lvl1pPr>
              <a:defRPr/>
            </a:lvl1pPr>
          </a:lstStyle>
          <a:p>
            <a:r>
              <a:rPr lang="en-US"/>
              <a:t>Slide title, 28pt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274318" y="2030921"/>
            <a:ext cx="11643361" cy="4279392"/>
          </a:xfrm>
        </p:spPr>
        <p:txBody>
          <a:bodyPr numCol="2" spcCol="411480"/>
          <a:lstStyle>
            <a:lvl1pPr marL="457200" indent="-457200">
              <a:spcBef>
                <a:spcPts val="1800"/>
              </a:spcBef>
              <a:buFont typeface="+mj-lt"/>
              <a:buAutoNum type="arabicPeriod"/>
              <a:defRPr/>
            </a:lvl1pPr>
            <a:lvl2pPr marL="640080">
              <a:defRPr/>
            </a:lvl2pPr>
            <a:lvl3pPr marL="822960">
              <a:defRPr/>
            </a:lvl3pPr>
            <a:lvl4pPr marL="1005840">
              <a:defRPr/>
            </a:lvl4pPr>
            <a:lvl5pPr marL="1188720">
              <a:defRPr/>
            </a:lvl5pPr>
          </a:lstStyle>
          <a:p>
            <a:pPr lvl="0"/>
            <a:r>
              <a:rPr lang="en-US"/>
              <a:t>Level 1 text, 28pt</a:t>
            </a:r>
          </a:p>
          <a:p>
            <a:pPr lvl="1"/>
            <a:r>
              <a:rPr lang="en-US"/>
              <a:t>Second level text, 14pt. Remove bullet for body copy. This text placeholder has two columns</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Tree>
    <p:extLst>
      <p:ext uri="{BB962C8B-B14F-4D97-AF65-F5344CB8AC3E}">
        <p14:creationId xmlns:p14="http://schemas.microsoft.com/office/powerpoint/2010/main" val="2041702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unning header 8">
            <a:extLst>
              <a:ext uri="{FF2B5EF4-FFF2-40B4-BE49-F238E27FC236}">
                <a16:creationId xmlns:a16="http://schemas.microsoft.com/office/drawing/2014/main" id="{3BCB6BF4-4428-4FB3-B69D-3B08E1D8B395}"/>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C983F4B3-8D29-4C1F-AFCA-482CDD7BE8DD}"/>
              </a:ext>
            </a:extLst>
          </p:cNvPr>
          <p:cNvSpPr>
            <a:spLocks noGrp="1"/>
          </p:cNvSpPr>
          <p:nvPr>
            <p:ph type="title" hasCustomPrompt="1"/>
          </p:nvPr>
        </p:nvSpPr>
        <p:spPr>
          <a:xfrm>
            <a:off x="274319" y="457200"/>
            <a:ext cx="9509760" cy="822960"/>
          </a:xfrm>
        </p:spPr>
        <p:txBody>
          <a:bodyPr/>
          <a:lstStyle>
            <a:lvl1pPr>
              <a:defRPr/>
            </a:lvl1pPr>
          </a:lstStyle>
          <a:p>
            <a:r>
              <a:rPr lang="en-US"/>
              <a:t>Slide title, 28pt</a:t>
            </a:r>
          </a:p>
        </p:txBody>
      </p:sp>
      <p:sp>
        <p:nvSpPr>
          <p:cNvPr id="3" name="Subhead 2">
            <a:extLst>
              <a:ext uri="{FF2B5EF4-FFF2-40B4-BE49-F238E27FC236}">
                <a16:creationId xmlns:a16="http://schemas.microsoft.com/office/drawing/2014/main" id="{9EC36834-5A11-4D92-853A-B2C71849AE12}"/>
              </a:ext>
            </a:extLst>
          </p:cNvPr>
          <p:cNvSpPr>
            <a:spLocks noGrp="1"/>
          </p:cNvSpPr>
          <p:nvPr>
            <p:ph type="body" idx="1" hasCustomPrompt="1"/>
          </p:nvPr>
        </p:nvSpPr>
        <p:spPr>
          <a:xfrm>
            <a:off x="274318" y="1584300"/>
            <a:ext cx="5669280"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Headline text, 28pt</a:t>
            </a:r>
          </a:p>
        </p:txBody>
      </p:sp>
      <p:sp>
        <p:nvSpPr>
          <p:cNvPr id="4" name="Content 3">
            <a:extLst>
              <a:ext uri="{FF2B5EF4-FFF2-40B4-BE49-F238E27FC236}">
                <a16:creationId xmlns:a16="http://schemas.microsoft.com/office/drawing/2014/main" id="{1C8EEED2-BAD2-486E-BB53-21102F50E8DB}"/>
              </a:ext>
            </a:extLst>
          </p:cNvPr>
          <p:cNvSpPr>
            <a:spLocks noGrp="1"/>
          </p:cNvSpPr>
          <p:nvPr>
            <p:ph sz="half" idx="2" hasCustomPrompt="1"/>
          </p:nvPr>
        </p:nvSpPr>
        <p:spPr>
          <a:xfrm>
            <a:off x="274318" y="2505075"/>
            <a:ext cx="5669280" cy="3805238"/>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5" name="Subhead 4">
            <a:extLst>
              <a:ext uri="{FF2B5EF4-FFF2-40B4-BE49-F238E27FC236}">
                <a16:creationId xmlns:a16="http://schemas.microsoft.com/office/drawing/2014/main" id="{4B1B5CE3-E344-4246-ABEA-F36FA06CBB77}"/>
              </a:ext>
            </a:extLst>
          </p:cNvPr>
          <p:cNvSpPr>
            <a:spLocks noGrp="1"/>
          </p:cNvSpPr>
          <p:nvPr>
            <p:ph type="body" sz="quarter" idx="3" hasCustomPrompt="1"/>
          </p:nvPr>
        </p:nvSpPr>
        <p:spPr>
          <a:xfrm>
            <a:off x="6245352" y="1584300"/>
            <a:ext cx="5669280"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Headline text, 28pt</a:t>
            </a:r>
          </a:p>
        </p:txBody>
      </p:sp>
      <p:sp>
        <p:nvSpPr>
          <p:cNvPr id="6" name="Content 5">
            <a:extLst>
              <a:ext uri="{FF2B5EF4-FFF2-40B4-BE49-F238E27FC236}">
                <a16:creationId xmlns:a16="http://schemas.microsoft.com/office/drawing/2014/main" id="{B0CF8CEE-DF13-482F-B9A7-5EA73D2941F4}"/>
              </a:ext>
            </a:extLst>
          </p:cNvPr>
          <p:cNvSpPr>
            <a:spLocks noGrp="1"/>
          </p:cNvSpPr>
          <p:nvPr>
            <p:ph sz="quarter" idx="4" hasCustomPrompt="1"/>
          </p:nvPr>
        </p:nvSpPr>
        <p:spPr>
          <a:xfrm>
            <a:off x="6245352" y="2505074"/>
            <a:ext cx="5669280" cy="3805237"/>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8" name="Footer 7">
            <a:extLst>
              <a:ext uri="{FF2B5EF4-FFF2-40B4-BE49-F238E27FC236}">
                <a16:creationId xmlns:a16="http://schemas.microsoft.com/office/drawing/2014/main" id="{C954FCB0-140C-464C-BCB8-CF2E329BA531}"/>
              </a:ext>
            </a:extLst>
          </p:cNvPr>
          <p:cNvSpPr>
            <a:spLocks noGrp="1"/>
          </p:cNvSpPr>
          <p:nvPr>
            <p:ph type="ftr" sz="quarter" idx="11"/>
          </p:nvPr>
        </p:nvSpPr>
        <p:spPr/>
        <p:txBody>
          <a:bodyPr/>
          <a:lstStyle/>
          <a:p>
            <a:r>
              <a:rPr lang="en-GB"/>
              <a:t>[use Insert &gt; Header &amp; Footer to edit]</a:t>
            </a:r>
            <a:endParaRPr lang="en-US"/>
          </a:p>
        </p:txBody>
      </p:sp>
      <p:sp>
        <p:nvSpPr>
          <p:cNvPr id="9" name="Slide# 9">
            <a:extLst>
              <a:ext uri="{FF2B5EF4-FFF2-40B4-BE49-F238E27FC236}">
                <a16:creationId xmlns:a16="http://schemas.microsoft.com/office/drawing/2014/main" id="{BC643990-A7DA-4727-AFB8-7828F31BF319}"/>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Tree>
    <p:extLst>
      <p:ext uri="{BB962C8B-B14F-4D97-AF65-F5344CB8AC3E}">
        <p14:creationId xmlns:p14="http://schemas.microsoft.com/office/powerpoint/2010/main" val="3334635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_a">
    <p:spTree>
      <p:nvGrpSpPr>
        <p:cNvPr id="1" name=""/>
        <p:cNvGrpSpPr/>
        <p:nvPr/>
      </p:nvGrpSpPr>
      <p:grpSpPr>
        <a:xfrm>
          <a:off x="0" y="0"/>
          <a:ext cx="0" cy="0"/>
          <a:chOff x="0" y="0"/>
          <a:chExt cx="0" cy="0"/>
        </a:xfrm>
      </p:grpSpPr>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p:txBody>
          <a:bodyPr/>
          <a:lstStyle>
            <a:lvl1pPr>
              <a:defRPr/>
            </a:lvl1pPr>
          </a:lstStyle>
          <a:p>
            <a:r>
              <a:rPr lang="en-US"/>
              <a:t>Slide title, 28pt</a:t>
            </a:r>
          </a:p>
        </p:txBody>
      </p:sp>
      <p:sp>
        <p:nvSpPr>
          <p:cNvPr id="3" name="Content Placeholder 2">
            <a:extLst>
              <a:ext uri="{FF2B5EF4-FFF2-40B4-BE49-F238E27FC236}">
                <a16:creationId xmlns:a16="http://schemas.microsoft.com/office/drawing/2014/main" id="{9A4A2A42-B296-4C75-A553-B77D07F3A56F}"/>
              </a:ext>
            </a:extLst>
          </p:cNvPr>
          <p:cNvSpPr>
            <a:spLocks noGrp="1"/>
          </p:cNvSpPr>
          <p:nvPr>
            <p:ph sz="half" idx="1" hasCustomPrompt="1"/>
          </p:nvPr>
        </p:nvSpPr>
        <p:spPr>
          <a:xfrm>
            <a:off x="274319" y="2030921"/>
            <a:ext cx="365760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9" name="Content Placeholder 3">
            <a:extLst>
              <a:ext uri="{FF2B5EF4-FFF2-40B4-BE49-F238E27FC236}">
                <a16:creationId xmlns:a16="http://schemas.microsoft.com/office/drawing/2014/main" id="{19CDF27E-7DB3-40FC-ACE2-ACC3E45527FD}"/>
              </a:ext>
            </a:extLst>
          </p:cNvPr>
          <p:cNvSpPr>
            <a:spLocks noGrp="1"/>
          </p:cNvSpPr>
          <p:nvPr>
            <p:ph sz="half" idx="14" hasCustomPrompt="1"/>
          </p:nvPr>
        </p:nvSpPr>
        <p:spPr>
          <a:xfrm>
            <a:off x="4265675" y="2030921"/>
            <a:ext cx="365760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4" name="Content Placeholder 4">
            <a:extLst>
              <a:ext uri="{FF2B5EF4-FFF2-40B4-BE49-F238E27FC236}">
                <a16:creationId xmlns:a16="http://schemas.microsoft.com/office/drawing/2014/main" id="{28BB2BB7-4A3B-4C7C-9461-B64B0964853F}"/>
              </a:ext>
            </a:extLst>
          </p:cNvPr>
          <p:cNvSpPr>
            <a:spLocks noGrp="1"/>
          </p:cNvSpPr>
          <p:nvPr>
            <p:ph sz="half" idx="2" hasCustomPrompt="1"/>
          </p:nvPr>
        </p:nvSpPr>
        <p:spPr>
          <a:xfrm>
            <a:off x="8257032" y="2030921"/>
            <a:ext cx="365760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Placehold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Tree>
    <p:extLst>
      <p:ext uri="{BB962C8B-B14F-4D97-AF65-F5344CB8AC3E}">
        <p14:creationId xmlns:p14="http://schemas.microsoft.com/office/powerpoint/2010/main" val="2738776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_b">
    <p:spTree>
      <p:nvGrpSpPr>
        <p:cNvPr id="1" name=""/>
        <p:cNvGrpSpPr/>
        <p:nvPr/>
      </p:nvGrpSpPr>
      <p:grpSpPr>
        <a:xfrm>
          <a:off x="0" y="0"/>
          <a:ext cx="0" cy="0"/>
          <a:chOff x="0" y="0"/>
          <a:chExt cx="0" cy="0"/>
        </a:xfrm>
      </p:grpSpPr>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p:txBody>
          <a:bodyPr/>
          <a:lstStyle>
            <a:lvl1pPr>
              <a:defRPr/>
            </a:lvl1pPr>
          </a:lstStyle>
          <a:p>
            <a:r>
              <a:rPr lang="en-US"/>
              <a:t>Slide title, 28pt</a:t>
            </a:r>
          </a:p>
        </p:txBody>
      </p:sp>
      <p:sp>
        <p:nvSpPr>
          <p:cNvPr id="10" name="Subhead 1">
            <a:extLst>
              <a:ext uri="{FF2B5EF4-FFF2-40B4-BE49-F238E27FC236}">
                <a16:creationId xmlns:a16="http://schemas.microsoft.com/office/drawing/2014/main" id="{DA72A1A1-9084-4508-B2AB-784E4A9E0EA1}"/>
              </a:ext>
            </a:extLst>
          </p:cNvPr>
          <p:cNvSpPr>
            <a:spLocks noGrp="1"/>
          </p:cNvSpPr>
          <p:nvPr>
            <p:ph type="body" idx="17" hasCustomPrompt="1"/>
          </p:nvPr>
        </p:nvSpPr>
        <p:spPr>
          <a:xfrm>
            <a:off x="274318" y="1835748"/>
            <a:ext cx="3657600" cy="572464"/>
          </a:xfrm>
          <a:solidFill>
            <a:schemeClr val="accent1"/>
          </a:solidFill>
        </p:spPr>
        <p:txBody>
          <a:bodyPr lIns="91440" tIns="91440" rIns="91440" bIns="91440" anchor="b">
            <a:sp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Info1, 28pt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274319" y="2561273"/>
            <a:ext cx="3657600" cy="3749040"/>
          </a:xfrm>
          <a:ln w="6350">
            <a:solidFill>
              <a:schemeClr val="accent1"/>
            </a:solidFill>
          </a:ln>
        </p:spPr>
        <p:txBody>
          <a:bodyPr lIns="91440" tIns="91440" rIns="91440" bIns="91440"/>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1" name="Subhead 3">
            <a:extLst>
              <a:ext uri="{FF2B5EF4-FFF2-40B4-BE49-F238E27FC236}">
                <a16:creationId xmlns:a16="http://schemas.microsoft.com/office/drawing/2014/main" id="{183DCC8A-9192-4585-A81C-EF0C014B108B}"/>
              </a:ext>
            </a:extLst>
          </p:cNvPr>
          <p:cNvSpPr>
            <a:spLocks noGrp="1"/>
          </p:cNvSpPr>
          <p:nvPr>
            <p:ph type="body" idx="18" hasCustomPrompt="1"/>
          </p:nvPr>
        </p:nvSpPr>
        <p:spPr>
          <a:xfrm>
            <a:off x="4268788" y="1835748"/>
            <a:ext cx="3657600" cy="572464"/>
          </a:xfrm>
          <a:solidFill>
            <a:schemeClr val="accent1"/>
          </a:solidFill>
        </p:spPr>
        <p:txBody>
          <a:bodyPr lIns="91440" tIns="91440" rIns="91440" bIns="91440" anchor="b">
            <a:sp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Info1, 28pt</a:t>
            </a:r>
          </a:p>
        </p:txBody>
      </p:sp>
      <p:sp>
        <p:nvSpPr>
          <p:cNvPr id="9" name="Content 4">
            <a:extLst>
              <a:ext uri="{FF2B5EF4-FFF2-40B4-BE49-F238E27FC236}">
                <a16:creationId xmlns:a16="http://schemas.microsoft.com/office/drawing/2014/main" id="{19CDF27E-7DB3-40FC-ACE2-ACC3E45527FD}"/>
              </a:ext>
            </a:extLst>
          </p:cNvPr>
          <p:cNvSpPr>
            <a:spLocks noGrp="1"/>
          </p:cNvSpPr>
          <p:nvPr>
            <p:ph sz="half" idx="14" hasCustomPrompt="1"/>
          </p:nvPr>
        </p:nvSpPr>
        <p:spPr>
          <a:xfrm>
            <a:off x="4265675" y="2561273"/>
            <a:ext cx="3657600" cy="3749040"/>
          </a:xfrm>
          <a:ln w="6350">
            <a:solidFill>
              <a:schemeClr val="accent1"/>
            </a:solidFill>
          </a:ln>
        </p:spPr>
        <p:txBody>
          <a:bodyPr lIns="91440" tIns="91440" rIns="91440" bIns="91440"/>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2" name="Subhead 5">
            <a:extLst>
              <a:ext uri="{FF2B5EF4-FFF2-40B4-BE49-F238E27FC236}">
                <a16:creationId xmlns:a16="http://schemas.microsoft.com/office/drawing/2014/main" id="{8B1BEA2C-B833-4734-86EB-3952833C89D4}"/>
              </a:ext>
            </a:extLst>
          </p:cNvPr>
          <p:cNvSpPr>
            <a:spLocks noGrp="1"/>
          </p:cNvSpPr>
          <p:nvPr>
            <p:ph type="body" idx="19" hasCustomPrompt="1"/>
          </p:nvPr>
        </p:nvSpPr>
        <p:spPr>
          <a:xfrm>
            <a:off x="8257032" y="1835748"/>
            <a:ext cx="3657600" cy="572464"/>
          </a:xfrm>
          <a:solidFill>
            <a:schemeClr val="accent1"/>
          </a:solidFill>
        </p:spPr>
        <p:txBody>
          <a:bodyPr lIns="91440" tIns="91440" rIns="91440" bIns="91440" anchor="b">
            <a:sp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Info1, 28pt</a:t>
            </a:r>
          </a:p>
        </p:txBody>
      </p:sp>
      <p:sp>
        <p:nvSpPr>
          <p:cNvPr id="4" name="Content 6">
            <a:extLst>
              <a:ext uri="{FF2B5EF4-FFF2-40B4-BE49-F238E27FC236}">
                <a16:creationId xmlns:a16="http://schemas.microsoft.com/office/drawing/2014/main" id="{28BB2BB7-4A3B-4C7C-9461-B64B0964853F}"/>
              </a:ext>
            </a:extLst>
          </p:cNvPr>
          <p:cNvSpPr>
            <a:spLocks noGrp="1"/>
          </p:cNvSpPr>
          <p:nvPr>
            <p:ph sz="half" idx="2" hasCustomPrompt="1"/>
          </p:nvPr>
        </p:nvSpPr>
        <p:spPr>
          <a:xfrm>
            <a:off x="8257032" y="2561273"/>
            <a:ext cx="3657600" cy="3749040"/>
          </a:xfrm>
          <a:ln w="6350">
            <a:solidFill>
              <a:schemeClr val="accent1"/>
            </a:solidFill>
          </a:ln>
        </p:spPr>
        <p:txBody>
          <a:bodyPr lIns="91440" tIns="91440" rIns="91440" bIns="91440"/>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Tree>
    <p:extLst>
      <p:ext uri="{BB962C8B-B14F-4D97-AF65-F5344CB8AC3E}">
        <p14:creationId xmlns:p14="http://schemas.microsoft.com/office/powerpoint/2010/main" val="2441164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_c">
    <p:spTree>
      <p:nvGrpSpPr>
        <p:cNvPr id="1" name=""/>
        <p:cNvGrpSpPr/>
        <p:nvPr/>
      </p:nvGrpSpPr>
      <p:grpSpPr>
        <a:xfrm>
          <a:off x="0" y="0"/>
          <a:ext cx="0" cy="0"/>
          <a:chOff x="0" y="0"/>
          <a:chExt cx="0" cy="0"/>
        </a:xfrm>
      </p:grpSpPr>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p:txBody>
          <a:bodyPr/>
          <a:lstStyle>
            <a:lvl1pPr>
              <a:defRPr/>
            </a:lvl1pPr>
          </a:lstStyle>
          <a:p>
            <a:r>
              <a:rPr lang="en-US"/>
              <a:t>Slide title, 28pt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274319" y="2030921"/>
            <a:ext cx="365760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9" name="Content 3">
            <a:extLst>
              <a:ext uri="{FF2B5EF4-FFF2-40B4-BE49-F238E27FC236}">
                <a16:creationId xmlns:a16="http://schemas.microsoft.com/office/drawing/2014/main" id="{19CDF27E-7DB3-40FC-ACE2-ACC3E45527FD}"/>
              </a:ext>
            </a:extLst>
          </p:cNvPr>
          <p:cNvSpPr>
            <a:spLocks noGrp="1"/>
          </p:cNvSpPr>
          <p:nvPr>
            <p:ph sz="half" idx="14" hasCustomPrompt="1"/>
          </p:nvPr>
        </p:nvSpPr>
        <p:spPr>
          <a:xfrm>
            <a:off x="4265675" y="2030921"/>
            <a:ext cx="365760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4" name="Content 4">
            <a:extLst>
              <a:ext uri="{FF2B5EF4-FFF2-40B4-BE49-F238E27FC236}">
                <a16:creationId xmlns:a16="http://schemas.microsoft.com/office/drawing/2014/main" id="{28BB2BB7-4A3B-4C7C-9461-B64B0964853F}"/>
              </a:ext>
            </a:extLst>
          </p:cNvPr>
          <p:cNvSpPr>
            <a:spLocks noGrp="1"/>
          </p:cNvSpPr>
          <p:nvPr>
            <p:ph sz="half" idx="2" hasCustomPrompt="1"/>
          </p:nvPr>
        </p:nvSpPr>
        <p:spPr>
          <a:xfrm>
            <a:off x="8257032" y="2030921"/>
            <a:ext cx="365760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cxnSp>
        <p:nvCxnSpPr>
          <p:cNvPr id="10" name="Straight Connector 9">
            <a:extLst>
              <a:ext uri="{FF2B5EF4-FFF2-40B4-BE49-F238E27FC236}">
                <a16:creationId xmlns:a16="http://schemas.microsoft.com/office/drawing/2014/main" id="{3FA26FD4-7DA3-431A-AA5A-8A42224CE28E}"/>
              </a:ext>
            </a:extLst>
          </p:cNvPr>
          <p:cNvCxnSpPr>
            <a:cxnSpLocks/>
          </p:cNvCxnSpPr>
          <p:nvPr userDrawn="1"/>
        </p:nvCxnSpPr>
        <p:spPr>
          <a:xfrm>
            <a:off x="4098797" y="2030921"/>
            <a:ext cx="0" cy="427939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CECF0D-236E-417F-BB3E-74E1D741C8A7}"/>
              </a:ext>
            </a:extLst>
          </p:cNvPr>
          <p:cNvCxnSpPr>
            <a:cxnSpLocks/>
          </p:cNvCxnSpPr>
          <p:nvPr userDrawn="1"/>
        </p:nvCxnSpPr>
        <p:spPr>
          <a:xfrm>
            <a:off x="8090153" y="2030921"/>
            <a:ext cx="0" cy="427939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060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ntent_a">
    <p:spTree>
      <p:nvGrpSpPr>
        <p:cNvPr id="1" name=""/>
        <p:cNvGrpSpPr/>
        <p:nvPr/>
      </p:nvGrpSpPr>
      <p:grpSpPr>
        <a:xfrm>
          <a:off x="0" y="0"/>
          <a:ext cx="0" cy="0"/>
          <a:chOff x="0" y="0"/>
          <a:chExt cx="0" cy="0"/>
        </a:xfrm>
      </p:grpSpPr>
      <p:sp>
        <p:nvSpPr>
          <p:cNvPr id="7" name="Slide# 7">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p:txBody>
          <a:bodyPr/>
          <a:lstStyle>
            <a:lvl1pPr>
              <a:defRPr/>
            </a:lvl1pPr>
          </a:lstStyle>
          <a:p>
            <a:r>
              <a:rPr lang="en-US"/>
              <a:t>Slide title, 28pt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274319" y="2030921"/>
            <a:ext cx="269748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9" name="Content 3">
            <a:extLst>
              <a:ext uri="{FF2B5EF4-FFF2-40B4-BE49-F238E27FC236}">
                <a16:creationId xmlns:a16="http://schemas.microsoft.com/office/drawing/2014/main" id="{19CDF27E-7DB3-40FC-ACE2-ACC3E45527FD}"/>
              </a:ext>
            </a:extLst>
          </p:cNvPr>
          <p:cNvSpPr>
            <a:spLocks noGrp="1"/>
          </p:cNvSpPr>
          <p:nvPr>
            <p:ph sz="half" idx="14" hasCustomPrompt="1"/>
          </p:nvPr>
        </p:nvSpPr>
        <p:spPr>
          <a:xfrm>
            <a:off x="3256279" y="2030921"/>
            <a:ext cx="269748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1" name="Content 4">
            <a:extLst>
              <a:ext uri="{FF2B5EF4-FFF2-40B4-BE49-F238E27FC236}">
                <a16:creationId xmlns:a16="http://schemas.microsoft.com/office/drawing/2014/main" id="{2BD1D1BE-1AF8-42E4-9404-0DCDB5DD718A}"/>
              </a:ext>
            </a:extLst>
          </p:cNvPr>
          <p:cNvSpPr>
            <a:spLocks noGrp="1"/>
          </p:cNvSpPr>
          <p:nvPr>
            <p:ph sz="half" idx="15" hasCustomPrompt="1"/>
          </p:nvPr>
        </p:nvSpPr>
        <p:spPr>
          <a:xfrm>
            <a:off x="6238239" y="2030921"/>
            <a:ext cx="269748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4" name="Content 5">
            <a:extLst>
              <a:ext uri="{FF2B5EF4-FFF2-40B4-BE49-F238E27FC236}">
                <a16:creationId xmlns:a16="http://schemas.microsoft.com/office/drawing/2014/main" id="{28BB2BB7-4A3B-4C7C-9461-B64B0964853F}"/>
              </a:ext>
            </a:extLst>
          </p:cNvPr>
          <p:cNvSpPr>
            <a:spLocks noGrp="1"/>
          </p:cNvSpPr>
          <p:nvPr>
            <p:ph sz="half" idx="2" hasCustomPrompt="1"/>
          </p:nvPr>
        </p:nvSpPr>
        <p:spPr>
          <a:xfrm>
            <a:off x="9220200" y="2030921"/>
            <a:ext cx="269748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6">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Tree>
    <p:extLst>
      <p:ext uri="{BB962C8B-B14F-4D97-AF65-F5344CB8AC3E}">
        <p14:creationId xmlns:p14="http://schemas.microsoft.com/office/powerpoint/2010/main" val="1473779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_b">
    <p:spTree>
      <p:nvGrpSpPr>
        <p:cNvPr id="1" name=""/>
        <p:cNvGrpSpPr/>
        <p:nvPr/>
      </p:nvGrpSpPr>
      <p:grpSpPr>
        <a:xfrm>
          <a:off x="0" y="0"/>
          <a:ext cx="0" cy="0"/>
          <a:chOff x="0" y="0"/>
          <a:chExt cx="0" cy="0"/>
        </a:xfrm>
      </p:grpSpPr>
      <p:sp>
        <p:nvSpPr>
          <p:cNvPr id="7" name="Slide# 7">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p:txBody>
          <a:bodyPr/>
          <a:lstStyle>
            <a:lvl1pPr>
              <a:defRPr/>
            </a:lvl1pPr>
          </a:lstStyle>
          <a:p>
            <a:r>
              <a:rPr lang="en-US"/>
              <a:t>Slide title, 28pt</a:t>
            </a:r>
          </a:p>
        </p:txBody>
      </p:sp>
      <p:sp>
        <p:nvSpPr>
          <p:cNvPr id="12" name="Subhead 1">
            <a:extLst>
              <a:ext uri="{FF2B5EF4-FFF2-40B4-BE49-F238E27FC236}">
                <a16:creationId xmlns:a16="http://schemas.microsoft.com/office/drawing/2014/main" id="{A14556B5-872F-4709-AFBA-B9EF0B3A0B7E}"/>
              </a:ext>
            </a:extLst>
          </p:cNvPr>
          <p:cNvSpPr>
            <a:spLocks noGrp="1"/>
          </p:cNvSpPr>
          <p:nvPr>
            <p:ph type="body" idx="17" hasCustomPrompt="1"/>
          </p:nvPr>
        </p:nvSpPr>
        <p:spPr>
          <a:xfrm>
            <a:off x="274318" y="1835748"/>
            <a:ext cx="2697480" cy="572464"/>
          </a:xfrm>
          <a:solidFill>
            <a:schemeClr val="accent1"/>
          </a:solidFill>
        </p:spPr>
        <p:txBody>
          <a:bodyPr lIns="91440" tIns="91440" rIns="91440" bIns="91440" anchor="b">
            <a:sp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Info1, 28pt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281939" y="2561273"/>
            <a:ext cx="2697480" cy="3749040"/>
          </a:xfrm>
          <a:ln w="6350">
            <a:solidFill>
              <a:schemeClr val="accent1"/>
            </a:solidFill>
          </a:ln>
        </p:spPr>
        <p:txBody>
          <a:bodyPr lIns="91440" tIns="91440" rIns="91440" bIns="91440"/>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3" name="Subhead 3">
            <a:extLst>
              <a:ext uri="{FF2B5EF4-FFF2-40B4-BE49-F238E27FC236}">
                <a16:creationId xmlns:a16="http://schemas.microsoft.com/office/drawing/2014/main" id="{3FFB4F27-5F7C-4EE3-9483-363CC3FC8AE1}"/>
              </a:ext>
            </a:extLst>
          </p:cNvPr>
          <p:cNvSpPr>
            <a:spLocks noGrp="1"/>
          </p:cNvSpPr>
          <p:nvPr>
            <p:ph type="body" idx="18" hasCustomPrompt="1"/>
          </p:nvPr>
        </p:nvSpPr>
        <p:spPr>
          <a:xfrm>
            <a:off x="3256279" y="1835748"/>
            <a:ext cx="2697480" cy="572464"/>
          </a:xfrm>
          <a:solidFill>
            <a:schemeClr val="accent1"/>
          </a:solidFill>
        </p:spPr>
        <p:txBody>
          <a:bodyPr lIns="91440" tIns="91440" rIns="91440" bIns="91440" anchor="b">
            <a:sp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Info1, 28pt</a:t>
            </a:r>
          </a:p>
        </p:txBody>
      </p:sp>
      <p:sp>
        <p:nvSpPr>
          <p:cNvPr id="9" name="Content 4">
            <a:extLst>
              <a:ext uri="{FF2B5EF4-FFF2-40B4-BE49-F238E27FC236}">
                <a16:creationId xmlns:a16="http://schemas.microsoft.com/office/drawing/2014/main" id="{19CDF27E-7DB3-40FC-ACE2-ACC3E45527FD}"/>
              </a:ext>
            </a:extLst>
          </p:cNvPr>
          <p:cNvSpPr>
            <a:spLocks noGrp="1"/>
          </p:cNvSpPr>
          <p:nvPr>
            <p:ph sz="half" idx="14" hasCustomPrompt="1"/>
          </p:nvPr>
        </p:nvSpPr>
        <p:spPr>
          <a:xfrm>
            <a:off x="3263899" y="2561273"/>
            <a:ext cx="2697480" cy="3749040"/>
          </a:xfrm>
          <a:ln w="6350">
            <a:solidFill>
              <a:schemeClr val="accent1"/>
            </a:solidFill>
          </a:ln>
        </p:spPr>
        <p:txBody>
          <a:bodyPr lIns="91440" tIns="91440" rIns="91440" bIns="91440"/>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5" name="Subhead 5">
            <a:extLst>
              <a:ext uri="{FF2B5EF4-FFF2-40B4-BE49-F238E27FC236}">
                <a16:creationId xmlns:a16="http://schemas.microsoft.com/office/drawing/2014/main" id="{D2C07138-29B0-47FF-964E-45DC1FBF4F23}"/>
              </a:ext>
            </a:extLst>
          </p:cNvPr>
          <p:cNvSpPr>
            <a:spLocks noGrp="1"/>
          </p:cNvSpPr>
          <p:nvPr>
            <p:ph type="body" idx="19" hasCustomPrompt="1"/>
          </p:nvPr>
        </p:nvSpPr>
        <p:spPr>
          <a:xfrm>
            <a:off x="6238239" y="1835748"/>
            <a:ext cx="2697480" cy="572464"/>
          </a:xfrm>
          <a:solidFill>
            <a:schemeClr val="accent1"/>
          </a:solidFill>
        </p:spPr>
        <p:txBody>
          <a:bodyPr lIns="91440" tIns="91440" rIns="91440" bIns="91440" anchor="b">
            <a:sp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Info1, 28pt</a:t>
            </a:r>
          </a:p>
        </p:txBody>
      </p:sp>
      <p:sp>
        <p:nvSpPr>
          <p:cNvPr id="11" name="Content 6">
            <a:extLst>
              <a:ext uri="{FF2B5EF4-FFF2-40B4-BE49-F238E27FC236}">
                <a16:creationId xmlns:a16="http://schemas.microsoft.com/office/drawing/2014/main" id="{2BD1D1BE-1AF8-42E4-9404-0DCDB5DD718A}"/>
              </a:ext>
            </a:extLst>
          </p:cNvPr>
          <p:cNvSpPr>
            <a:spLocks noGrp="1"/>
          </p:cNvSpPr>
          <p:nvPr>
            <p:ph sz="half" idx="15" hasCustomPrompt="1"/>
          </p:nvPr>
        </p:nvSpPr>
        <p:spPr>
          <a:xfrm>
            <a:off x="6245859" y="2561273"/>
            <a:ext cx="2697480" cy="3749040"/>
          </a:xfrm>
          <a:ln w="6350">
            <a:solidFill>
              <a:schemeClr val="accent1"/>
            </a:solidFill>
          </a:ln>
        </p:spPr>
        <p:txBody>
          <a:bodyPr lIns="91440" tIns="91440" rIns="91440" bIns="91440"/>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6" name="Subhead 7">
            <a:extLst>
              <a:ext uri="{FF2B5EF4-FFF2-40B4-BE49-F238E27FC236}">
                <a16:creationId xmlns:a16="http://schemas.microsoft.com/office/drawing/2014/main" id="{D67A964C-861C-4AE1-A6FA-F076D87769AB}"/>
              </a:ext>
            </a:extLst>
          </p:cNvPr>
          <p:cNvSpPr>
            <a:spLocks noGrp="1"/>
          </p:cNvSpPr>
          <p:nvPr>
            <p:ph type="body" idx="20" hasCustomPrompt="1"/>
          </p:nvPr>
        </p:nvSpPr>
        <p:spPr>
          <a:xfrm>
            <a:off x="9220200" y="1835748"/>
            <a:ext cx="2697480" cy="572464"/>
          </a:xfrm>
          <a:solidFill>
            <a:schemeClr val="accent1"/>
          </a:solidFill>
        </p:spPr>
        <p:txBody>
          <a:bodyPr lIns="91440" tIns="91440" rIns="91440" bIns="91440" anchor="b">
            <a:sp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Info1, 28pt</a:t>
            </a:r>
          </a:p>
        </p:txBody>
      </p:sp>
      <p:sp>
        <p:nvSpPr>
          <p:cNvPr id="4" name="Content 8">
            <a:extLst>
              <a:ext uri="{FF2B5EF4-FFF2-40B4-BE49-F238E27FC236}">
                <a16:creationId xmlns:a16="http://schemas.microsoft.com/office/drawing/2014/main" id="{28BB2BB7-4A3B-4C7C-9461-B64B0964853F}"/>
              </a:ext>
            </a:extLst>
          </p:cNvPr>
          <p:cNvSpPr>
            <a:spLocks noGrp="1"/>
          </p:cNvSpPr>
          <p:nvPr>
            <p:ph sz="half" idx="2" hasCustomPrompt="1"/>
          </p:nvPr>
        </p:nvSpPr>
        <p:spPr>
          <a:xfrm>
            <a:off x="9227820" y="2561273"/>
            <a:ext cx="2697480" cy="3749040"/>
          </a:xfrm>
          <a:ln w="6350">
            <a:solidFill>
              <a:schemeClr val="accent1"/>
            </a:solidFill>
          </a:ln>
        </p:spPr>
        <p:txBody>
          <a:bodyPr lIns="91440" tIns="91440" rIns="91440" bIns="91440"/>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6">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Tree>
    <p:extLst>
      <p:ext uri="{BB962C8B-B14F-4D97-AF65-F5344CB8AC3E}">
        <p14:creationId xmlns:p14="http://schemas.microsoft.com/office/powerpoint/2010/main" val="1406026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_c">
    <p:spTree>
      <p:nvGrpSpPr>
        <p:cNvPr id="1" name=""/>
        <p:cNvGrpSpPr/>
        <p:nvPr/>
      </p:nvGrpSpPr>
      <p:grpSpPr>
        <a:xfrm>
          <a:off x="0" y="0"/>
          <a:ext cx="0" cy="0"/>
          <a:chOff x="0" y="0"/>
          <a:chExt cx="0" cy="0"/>
        </a:xfrm>
      </p:grpSpPr>
      <p:sp>
        <p:nvSpPr>
          <p:cNvPr id="7" name="Slide# 7">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p:txBody>
          <a:bodyPr/>
          <a:lstStyle>
            <a:lvl1pPr>
              <a:defRPr/>
            </a:lvl1pPr>
          </a:lstStyle>
          <a:p>
            <a:r>
              <a:rPr lang="en-US"/>
              <a:t>Slide title, 28pt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274319" y="2030921"/>
            <a:ext cx="269748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9" name="Content 3">
            <a:extLst>
              <a:ext uri="{FF2B5EF4-FFF2-40B4-BE49-F238E27FC236}">
                <a16:creationId xmlns:a16="http://schemas.microsoft.com/office/drawing/2014/main" id="{19CDF27E-7DB3-40FC-ACE2-ACC3E45527FD}"/>
              </a:ext>
            </a:extLst>
          </p:cNvPr>
          <p:cNvSpPr>
            <a:spLocks noGrp="1"/>
          </p:cNvSpPr>
          <p:nvPr>
            <p:ph sz="half" idx="14" hasCustomPrompt="1"/>
          </p:nvPr>
        </p:nvSpPr>
        <p:spPr>
          <a:xfrm>
            <a:off x="3256279" y="2030921"/>
            <a:ext cx="269748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1" name="Content 4">
            <a:extLst>
              <a:ext uri="{FF2B5EF4-FFF2-40B4-BE49-F238E27FC236}">
                <a16:creationId xmlns:a16="http://schemas.microsoft.com/office/drawing/2014/main" id="{2BD1D1BE-1AF8-42E4-9404-0DCDB5DD718A}"/>
              </a:ext>
            </a:extLst>
          </p:cNvPr>
          <p:cNvSpPr>
            <a:spLocks noGrp="1"/>
          </p:cNvSpPr>
          <p:nvPr>
            <p:ph sz="half" idx="15" hasCustomPrompt="1"/>
          </p:nvPr>
        </p:nvSpPr>
        <p:spPr>
          <a:xfrm>
            <a:off x="6238239" y="2030921"/>
            <a:ext cx="269748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4" name="Content 5">
            <a:extLst>
              <a:ext uri="{FF2B5EF4-FFF2-40B4-BE49-F238E27FC236}">
                <a16:creationId xmlns:a16="http://schemas.microsoft.com/office/drawing/2014/main" id="{28BB2BB7-4A3B-4C7C-9461-B64B0964853F}"/>
              </a:ext>
            </a:extLst>
          </p:cNvPr>
          <p:cNvSpPr>
            <a:spLocks noGrp="1"/>
          </p:cNvSpPr>
          <p:nvPr>
            <p:ph sz="half" idx="2" hasCustomPrompt="1"/>
          </p:nvPr>
        </p:nvSpPr>
        <p:spPr>
          <a:xfrm>
            <a:off x="9220200" y="2030921"/>
            <a:ext cx="2697480" cy="4279392"/>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6">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cxnSp>
        <p:nvCxnSpPr>
          <p:cNvPr id="12" name="Straight Connector 11">
            <a:extLst>
              <a:ext uri="{FF2B5EF4-FFF2-40B4-BE49-F238E27FC236}">
                <a16:creationId xmlns:a16="http://schemas.microsoft.com/office/drawing/2014/main" id="{31FCA49C-01EB-4971-8440-65FC94D9A950}"/>
              </a:ext>
            </a:extLst>
          </p:cNvPr>
          <p:cNvCxnSpPr>
            <a:cxnSpLocks/>
          </p:cNvCxnSpPr>
          <p:nvPr userDrawn="1"/>
        </p:nvCxnSpPr>
        <p:spPr>
          <a:xfrm>
            <a:off x="3114039" y="2030921"/>
            <a:ext cx="0" cy="427939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D639DB-B34C-48FA-8003-C1C062DA0067}"/>
              </a:ext>
            </a:extLst>
          </p:cNvPr>
          <p:cNvCxnSpPr>
            <a:cxnSpLocks/>
          </p:cNvCxnSpPr>
          <p:nvPr userDrawn="1"/>
        </p:nvCxnSpPr>
        <p:spPr>
          <a:xfrm>
            <a:off x="6095999" y="2030921"/>
            <a:ext cx="0" cy="427939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A50682-9FC0-44F3-98B5-6301B856C131}"/>
              </a:ext>
            </a:extLst>
          </p:cNvPr>
          <p:cNvCxnSpPr>
            <a:cxnSpLocks/>
          </p:cNvCxnSpPr>
          <p:nvPr userDrawn="1"/>
        </p:nvCxnSpPr>
        <p:spPr>
          <a:xfrm>
            <a:off x="9077959" y="2030921"/>
            <a:ext cx="0" cy="427939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71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4C0B-E179-4F48-9D25-554B3FEA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BEFC3-6688-43FE-8273-C51D038C85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A261F5-CA99-4374-871F-517FB835DC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22402E-2075-4BC1-93AA-34A0B78659FA}"/>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6" name="Footer Placeholder 5">
            <a:extLst>
              <a:ext uri="{FF2B5EF4-FFF2-40B4-BE49-F238E27FC236}">
                <a16:creationId xmlns:a16="http://schemas.microsoft.com/office/drawing/2014/main" id="{1945413F-A4BF-4DC2-B6DD-F101E32B6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59E4F-B509-42C5-ADE8-9C1123AE12F6}"/>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4286962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Mxd Content 3Col">
    <p:spTree>
      <p:nvGrpSpPr>
        <p:cNvPr id="1" name=""/>
        <p:cNvGrpSpPr/>
        <p:nvPr/>
      </p:nvGrpSpPr>
      <p:grpSpPr>
        <a:xfrm>
          <a:off x="0" y="0"/>
          <a:ext cx="0" cy="0"/>
          <a:chOff x="0" y="0"/>
          <a:chExt cx="0" cy="0"/>
        </a:xfrm>
      </p:grpSpPr>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7653528"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a:xfrm>
            <a:off x="274318" y="548640"/>
            <a:ext cx="7650481" cy="1371600"/>
          </a:xfrm>
        </p:spPr>
        <p:txBody>
          <a:bodyPr/>
          <a:lstStyle>
            <a:lvl1pPr>
              <a:lnSpc>
                <a:spcPts val="4800"/>
              </a:lnSpc>
              <a:defRPr sz="6000">
                <a:solidFill>
                  <a:schemeClr val="accent3"/>
                </a:solidFill>
              </a:defRPr>
            </a:lvl1pPr>
          </a:lstStyle>
          <a:p>
            <a:r>
              <a:rPr lang="en-US"/>
              <a:t>Slide title, 60pt</a:t>
            </a:r>
          </a:p>
        </p:txBody>
      </p:sp>
      <p:sp>
        <p:nvSpPr>
          <p:cNvPr id="12" name="Content 1">
            <a:extLst>
              <a:ext uri="{FF2B5EF4-FFF2-40B4-BE49-F238E27FC236}">
                <a16:creationId xmlns:a16="http://schemas.microsoft.com/office/drawing/2014/main" id="{D3CBB9AD-9F35-44E2-BB30-6DA75D6177AD}"/>
              </a:ext>
            </a:extLst>
          </p:cNvPr>
          <p:cNvSpPr>
            <a:spLocks noGrp="1"/>
          </p:cNvSpPr>
          <p:nvPr>
            <p:ph sz="half" idx="14" hasCustomPrompt="1"/>
          </p:nvPr>
        </p:nvSpPr>
        <p:spPr>
          <a:xfrm>
            <a:off x="3256279" y="3977641"/>
            <a:ext cx="2697480" cy="2286000"/>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3" name="Content 2">
            <a:extLst>
              <a:ext uri="{FF2B5EF4-FFF2-40B4-BE49-F238E27FC236}">
                <a16:creationId xmlns:a16="http://schemas.microsoft.com/office/drawing/2014/main" id="{021E74AA-CBDF-4018-B3FA-F43975C254A4}"/>
              </a:ext>
            </a:extLst>
          </p:cNvPr>
          <p:cNvSpPr>
            <a:spLocks noGrp="1"/>
          </p:cNvSpPr>
          <p:nvPr>
            <p:ph sz="half" idx="15" hasCustomPrompt="1"/>
          </p:nvPr>
        </p:nvSpPr>
        <p:spPr>
          <a:xfrm>
            <a:off x="6238239" y="3977641"/>
            <a:ext cx="2697480" cy="2286000"/>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1" name="Content 3">
            <a:extLst>
              <a:ext uri="{FF2B5EF4-FFF2-40B4-BE49-F238E27FC236}">
                <a16:creationId xmlns:a16="http://schemas.microsoft.com/office/drawing/2014/main" id="{2133D5B1-62D1-4BDF-8AFA-98625DBA74A2}"/>
              </a:ext>
            </a:extLst>
          </p:cNvPr>
          <p:cNvSpPr>
            <a:spLocks noGrp="1"/>
          </p:cNvSpPr>
          <p:nvPr>
            <p:ph sz="half" idx="2" hasCustomPrompt="1"/>
          </p:nvPr>
        </p:nvSpPr>
        <p:spPr>
          <a:xfrm>
            <a:off x="9220200" y="3977641"/>
            <a:ext cx="2697480" cy="2286000"/>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10" name="Left footer">
            <a:extLst>
              <a:ext uri="{FF2B5EF4-FFF2-40B4-BE49-F238E27FC236}">
                <a16:creationId xmlns:a16="http://schemas.microsoft.com/office/drawing/2014/main" id="{50CB801F-06EC-43D9-BA57-95D2805ED1F0}"/>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3"/>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3"/>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United States Olympic &amp; Paralympic Committee</a:t>
            </a:r>
          </a:p>
        </p:txBody>
      </p:sp>
    </p:spTree>
    <p:extLst>
      <p:ext uri="{BB962C8B-B14F-4D97-AF65-F5344CB8AC3E}">
        <p14:creationId xmlns:p14="http://schemas.microsoft.com/office/powerpoint/2010/main" val="2163988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Mxd Content 3Col+imageRt">
    <p:spTree>
      <p:nvGrpSpPr>
        <p:cNvPr id="1" name=""/>
        <p:cNvGrpSpPr/>
        <p:nvPr/>
      </p:nvGrpSpPr>
      <p:grpSpPr>
        <a:xfrm>
          <a:off x="0" y="0"/>
          <a:ext cx="0" cy="0"/>
          <a:chOff x="0" y="0"/>
          <a:chExt cx="0" cy="0"/>
        </a:xfrm>
      </p:grpSpPr>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567944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11" name="Title 1">
            <a:extLst>
              <a:ext uri="{FF2B5EF4-FFF2-40B4-BE49-F238E27FC236}">
                <a16:creationId xmlns:a16="http://schemas.microsoft.com/office/drawing/2014/main" id="{8AA5B8A1-865A-4255-8CAC-9336B15D331F}"/>
              </a:ext>
            </a:extLst>
          </p:cNvPr>
          <p:cNvSpPr>
            <a:spLocks noGrp="1"/>
          </p:cNvSpPr>
          <p:nvPr>
            <p:ph type="title" hasCustomPrompt="1"/>
          </p:nvPr>
        </p:nvSpPr>
        <p:spPr>
          <a:xfrm>
            <a:off x="274318" y="548640"/>
            <a:ext cx="5679441" cy="2971800"/>
          </a:xfrm>
        </p:spPr>
        <p:txBody>
          <a:bodyPr/>
          <a:lstStyle>
            <a:lvl1pPr>
              <a:lnSpc>
                <a:spcPts val="4800"/>
              </a:lnSpc>
              <a:defRPr sz="6000">
                <a:solidFill>
                  <a:schemeClr val="accent3"/>
                </a:solidFill>
              </a:defRPr>
            </a:lvl1pPr>
          </a:lstStyle>
          <a:p>
            <a:r>
              <a:rPr lang="en-US"/>
              <a:t>Slide title, 60pt</a:t>
            </a:r>
          </a:p>
        </p:txBody>
      </p:sp>
      <p:sp>
        <p:nvSpPr>
          <p:cNvPr id="17" name="Picture 1">
            <a:extLst>
              <a:ext uri="{FF2B5EF4-FFF2-40B4-BE49-F238E27FC236}">
                <a16:creationId xmlns:a16="http://schemas.microsoft.com/office/drawing/2014/main" id="{D1E27110-68E2-4A63-89DA-C88C81B852D7}"/>
              </a:ext>
            </a:extLst>
          </p:cNvPr>
          <p:cNvSpPr>
            <a:spLocks noGrp="1"/>
          </p:cNvSpPr>
          <p:nvPr>
            <p:ph type="pic" sz="quarter" idx="17" hasCustomPrompt="1"/>
          </p:nvPr>
        </p:nvSpPr>
        <p:spPr>
          <a:xfrm>
            <a:off x="6238240" y="-9144"/>
            <a:ext cx="5953760" cy="3438144"/>
          </a:xfrm>
          <a:pattFill prst="wdUpDiag">
            <a:fgClr>
              <a:schemeClr val="bg1">
                <a:lumMod val="95000"/>
              </a:schemeClr>
            </a:fgClr>
            <a:bgClr>
              <a:schemeClr val="bg1">
                <a:lumMod val="85000"/>
              </a:schemeClr>
            </a:bgClr>
          </a:pattFill>
        </p:spPr>
        <p:txBody>
          <a:bodyPr lIns="182880" tIns="182880" rIns="2468880"/>
          <a:lstStyle>
            <a:lvl1pPr>
              <a:lnSpc>
                <a:spcPct val="120000"/>
              </a:lnSpc>
              <a:defRPr sz="1400">
                <a:solidFill>
                  <a:schemeClr val="tx1"/>
                </a:solidFill>
                <a:latin typeface="Sharp Grotesk Book 20" panose="00000500000000000000" pitchFamily="50" charset="0"/>
              </a:defRPr>
            </a:lvl1pPr>
          </a:lstStyle>
          <a:p>
            <a:r>
              <a:rPr lang="en-GB"/>
              <a:t>Drag picture to placeholder or click icon to add.</a:t>
            </a:r>
            <a:endParaRPr lang="en-US"/>
          </a:p>
        </p:txBody>
      </p:sp>
      <p:sp>
        <p:nvSpPr>
          <p:cNvPr id="20" name="Content 1">
            <a:extLst>
              <a:ext uri="{FF2B5EF4-FFF2-40B4-BE49-F238E27FC236}">
                <a16:creationId xmlns:a16="http://schemas.microsoft.com/office/drawing/2014/main" id="{1D78542B-6599-4F07-98E4-5A3B01C17203}"/>
              </a:ext>
            </a:extLst>
          </p:cNvPr>
          <p:cNvSpPr>
            <a:spLocks noGrp="1"/>
          </p:cNvSpPr>
          <p:nvPr>
            <p:ph sz="half" idx="14" hasCustomPrompt="1"/>
          </p:nvPr>
        </p:nvSpPr>
        <p:spPr>
          <a:xfrm>
            <a:off x="3256279" y="3977641"/>
            <a:ext cx="2697480" cy="2286000"/>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21" name="Content 2">
            <a:extLst>
              <a:ext uri="{FF2B5EF4-FFF2-40B4-BE49-F238E27FC236}">
                <a16:creationId xmlns:a16="http://schemas.microsoft.com/office/drawing/2014/main" id="{01D58459-2CA0-457F-9E74-A456B27334DF}"/>
              </a:ext>
            </a:extLst>
          </p:cNvPr>
          <p:cNvSpPr>
            <a:spLocks noGrp="1"/>
          </p:cNvSpPr>
          <p:nvPr>
            <p:ph sz="half" idx="15" hasCustomPrompt="1"/>
          </p:nvPr>
        </p:nvSpPr>
        <p:spPr>
          <a:xfrm>
            <a:off x="6238239" y="3977641"/>
            <a:ext cx="2697480" cy="2286000"/>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9" name="Content 3">
            <a:extLst>
              <a:ext uri="{FF2B5EF4-FFF2-40B4-BE49-F238E27FC236}">
                <a16:creationId xmlns:a16="http://schemas.microsoft.com/office/drawing/2014/main" id="{224C40D8-66ED-4678-BEE7-22D94EBACBC0}"/>
              </a:ext>
            </a:extLst>
          </p:cNvPr>
          <p:cNvSpPr>
            <a:spLocks noGrp="1"/>
          </p:cNvSpPr>
          <p:nvPr>
            <p:ph sz="half" idx="2" hasCustomPrompt="1"/>
          </p:nvPr>
        </p:nvSpPr>
        <p:spPr>
          <a:xfrm>
            <a:off x="9220200" y="3977641"/>
            <a:ext cx="2697480" cy="2286000"/>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12" name="Left footer">
            <a:extLst>
              <a:ext uri="{FF2B5EF4-FFF2-40B4-BE49-F238E27FC236}">
                <a16:creationId xmlns:a16="http://schemas.microsoft.com/office/drawing/2014/main" id="{C37A0CBC-09D5-46BE-B8B7-CAC1576B56B5}"/>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3"/>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3"/>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United States Olympic &amp; Paralympic Committee</a:t>
            </a:r>
          </a:p>
        </p:txBody>
      </p:sp>
    </p:spTree>
    <p:extLst>
      <p:ext uri="{BB962C8B-B14F-4D97-AF65-F5344CB8AC3E}">
        <p14:creationId xmlns:p14="http://schemas.microsoft.com/office/powerpoint/2010/main" val="31954157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Mxd Content 3Col+imageLt">
    <p:spTree>
      <p:nvGrpSpPr>
        <p:cNvPr id="1" name=""/>
        <p:cNvGrpSpPr/>
        <p:nvPr/>
      </p:nvGrpSpPr>
      <p:grpSpPr>
        <a:xfrm>
          <a:off x="0" y="0"/>
          <a:ext cx="0" cy="0"/>
          <a:chOff x="0" y="0"/>
          <a:chExt cx="0" cy="0"/>
        </a:xfrm>
      </p:grpSpPr>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6253162" y="-1"/>
            <a:ext cx="5672138"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11" name="Title 1">
            <a:extLst>
              <a:ext uri="{FF2B5EF4-FFF2-40B4-BE49-F238E27FC236}">
                <a16:creationId xmlns:a16="http://schemas.microsoft.com/office/drawing/2014/main" id="{0994493A-EDF8-4A78-A688-9BE7C5BFF8DA}"/>
              </a:ext>
            </a:extLst>
          </p:cNvPr>
          <p:cNvSpPr>
            <a:spLocks noGrp="1"/>
          </p:cNvSpPr>
          <p:nvPr>
            <p:ph type="title" hasCustomPrompt="1"/>
          </p:nvPr>
        </p:nvSpPr>
        <p:spPr>
          <a:xfrm>
            <a:off x="6238239" y="548640"/>
            <a:ext cx="5679441" cy="2971800"/>
          </a:xfrm>
        </p:spPr>
        <p:txBody>
          <a:bodyPr/>
          <a:lstStyle>
            <a:lvl1pPr>
              <a:lnSpc>
                <a:spcPts val="4800"/>
              </a:lnSpc>
              <a:defRPr sz="6000">
                <a:solidFill>
                  <a:schemeClr val="accent3"/>
                </a:solidFill>
              </a:defRPr>
            </a:lvl1pPr>
          </a:lstStyle>
          <a:p>
            <a:r>
              <a:rPr lang="en-US"/>
              <a:t>Slide title, 60pt</a:t>
            </a:r>
          </a:p>
        </p:txBody>
      </p:sp>
      <p:sp>
        <p:nvSpPr>
          <p:cNvPr id="17" name="Picture 1">
            <a:extLst>
              <a:ext uri="{FF2B5EF4-FFF2-40B4-BE49-F238E27FC236}">
                <a16:creationId xmlns:a16="http://schemas.microsoft.com/office/drawing/2014/main" id="{D1E27110-68E2-4A63-89DA-C88C81B852D7}"/>
              </a:ext>
            </a:extLst>
          </p:cNvPr>
          <p:cNvSpPr>
            <a:spLocks noGrp="1"/>
          </p:cNvSpPr>
          <p:nvPr>
            <p:ph type="pic" sz="quarter" idx="17" hasCustomPrompt="1"/>
          </p:nvPr>
        </p:nvSpPr>
        <p:spPr>
          <a:xfrm>
            <a:off x="-9144" y="-9144"/>
            <a:ext cx="5953760" cy="3438144"/>
          </a:xfrm>
          <a:pattFill prst="wdUpDiag">
            <a:fgClr>
              <a:schemeClr val="bg1">
                <a:lumMod val="95000"/>
              </a:schemeClr>
            </a:fgClr>
            <a:bgClr>
              <a:schemeClr val="bg1">
                <a:lumMod val="85000"/>
              </a:schemeClr>
            </a:bgClr>
          </a:pattFill>
        </p:spPr>
        <p:txBody>
          <a:bodyPr lIns="182880" tIns="182880" rIns="2468880"/>
          <a:lstStyle>
            <a:lvl1pPr>
              <a:lnSpc>
                <a:spcPct val="120000"/>
              </a:lnSpc>
              <a:defRPr sz="1400">
                <a:solidFill>
                  <a:schemeClr val="tx1"/>
                </a:solidFill>
                <a:latin typeface="Sharp Grotesk Book 20" panose="00000500000000000000" pitchFamily="50" charset="0"/>
              </a:defRPr>
            </a:lvl1pPr>
          </a:lstStyle>
          <a:p>
            <a:r>
              <a:rPr lang="en-GB"/>
              <a:t>Drag picture to placeholder or click icon to add.</a:t>
            </a:r>
            <a:endParaRPr lang="en-US"/>
          </a:p>
        </p:txBody>
      </p:sp>
      <p:sp>
        <p:nvSpPr>
          <p:cNvPr id="20" name="Content 1">
            <a:extLst>
              <a:ext uri="{FF2B5EF4-FFF2-40B4-BE49-F238E27FC236}">
                <a16:creationId xmlns:a16="http://schemas.microsoft.com/office/drawing/2014/main" id="{1D78542B-6599-4F07-98E4-5A3B01C17203}"/>
              </a:ext>
            </a:extLst>
          </p:cNvPr>
          <p:cNvSpPr>
            <a:spLocks noGrp="1"/>
          </p:cNvSpPr>
          <p:nvPr>
            <p:ph sz="half" idx="14" hasCustomPrompt="1"/>
          </p:nvPr>
        </p:nvSpPr>
        <p:spPr>
          <a:xfrm>
            <a:off x="3256279" y="3977641"/>
            <a:ext cx="2697480" cy="2286000"/>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21" name="Content 2">
            <a:extLst>
              <a:ext uri="{FF2B5EF4-FFF2-40B4-BE49-F238E27FC236}">
                <a16:creationId xmlns:a16="http://schemas.microsoft.com/office/drawing/2014/main" id="{01D58459-2CA0-457F-9E74-A456B27334DF}"/>
              </a:ext>
            </a:extLst>
          </p:cNvPr>
          <p:cNvSpPr>
            <a:spLocks noGrp="1"/>
          </p:cNvSpPr>
          <p:nvPr>
            <p:ph sz="half" idx="15" hasCustomPrompt="1"/>
          </p:nvPr>
        </p:nvSpPr>
        <p:spPr>
          <a:xfrm>
            <a:off x="6238239" y="3977641"/>
            <a:ext cx="2697480" cy="2286000"/>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19" name="Content 3">
            <a:extLst>
              <a:ext uri="{FF2B5EF4-FFF2-40B4-BE49-F238E27FC236}">
                <a16:creationId xmlns:a16="http://schemas.microsoft.com/office/drawing/2014/main" id="{224C40D8-66ED-4678-BEE7-22D94EBACBC0}"/>
              </a:ext>
            </a:extLst>
          </p:cNvPr>
          <p:cNvSpPr>
            <a:spLocks noGrp="1"/>
          </p:cNvSpPr>
          <p:nvPr>
            <p:ph sz="half" idx="2" hasCustomPrompt="1"/>
          </p:nvPr>
        </p:nvSpPr>
        <p:spPr>
          <a:xfrm>
            <a:off x="9220200" y="3977641"/>
            <a:ext cx="2697480" cy="2286000"/>
          </a:xfrm>
        </p:spPr>
        <p:txBody>
          <a:bodyPr/>
          <a:lstStyle>
            <a:lvl1pPr>
              <a:defRPr/>
            </a:lvl1pPr>
          </a:lstStyle>
          <a:p>
            <a:pPr lvl="0"/>
            <a:r>
              <a:rPr lang="en-US"/>
              <a:t>Level 1 text, 28pt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12" name="Left footer">
            <a:extLst>
              <a:ext uri="{FF2B5EF4-FFF2-40B4-BE49-F238E27FC236}">
                <a16:creationId xmlns:a16="http://schemas.microsoft.com/office/drawing/2014/main" id="{56170F21-A4E3-4866-A0D8-6CFA757F5756}"/>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3"/>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3"/>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United States Olympic &amp; Paralympic Committee</a:t>
            </a:r>
          </a:p>
        </p:txBody>
      </p:sp>
    </p:spTree>
    <p:extLst>
      <p:ext uri="{BB962C8B-B14F-4D97-AF65-F5344CB8AC3E}">
        <p14:creationId xmlns:p14="http://schemas.microsoft.com/office/powerpoint/2010/main" val="3378879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Video">
    <p:spTree>
      <p:nvGrpSpPr>
        <p:cNvPr id="1" name=""/>
        <p:cNvGrpSpPr/>
        <p:nvPr/>
      </p:nvGrpSpPr>
      <p:grpSpPr>
        <a:xfrm>
          <a:off x="0" y="0"/>
          <a:ext cx="0" cy="0"/>
          <a:chOff x="0" y="0"/>
          <a:chExt cx="0" cy="0"/>
        </a:xfrm>
      </p:grpSpPr>
      <p:sp>
        <p:nvSpPr>
          <p:cNvPr id="6" name="Running header 8">
            <a:extLst>
              <a:ext uri="{FF2B5EF4-FFF2-40B4-BE49-F238E27FC236}">
                <a16:creationId xmlns:a16="http://schemas.microsoft.com/office/drawing/2014/main" id="{B3CAB506-47B7-4E78-AC2A-6D09521DC435}"/>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707D0CFC-CC49-48DC-8F29-8F8296CF37D7}"/>
              </a:ext>
            </a:extLst>
          </p:cNvPr>
          <p:cNvSpPr>
            <a:spLocks noGrp="1"/>
          </p:cNvSpPr>
          <p:nvPr>
            <p:ph type="title" hasCustomPrompt="1"/>
          </p:nvPr>
        </p:nvSpPr>
        <p:spPr/>
        <p:txBody>
          <a:bodyPr/>
          <a:lstStyle/>
          <a:p>
            <a:r>
              <a:rPr lang="en-US"/>
              <a:t>Slide title, 28pt</a:t>
            </a:r>
          </a:p>
        </p:txBody>
      </p:sp>
      <p:sp>
        <p:nvSpPr>
          <p:cNvPr id="12" name="Media Placeholder 11">
            <a:extLst>
              <a:ext uri="{FF2B5EF4-FFF2-40B4-BE49-F238E27FC236}">
                <a16:creationId xmlns:a16="http://schemas.microsoft.com/office/drawing/2014/main" id="{E4ABB95F-4A40-435A-8EEE-10E91EBAF736}"/>
              </a:ext>
            </a:extLst>
          </p:cNvPr>
          <p:cNvSpPr>
            <a:spLocks noGrp="1"/>
          </p:cNvSpPr>
          <p:nvPr>
            <p:ph type="media" sz="quarter" idx="17" hasCustomPrompt="1"/>
          </p:nvPr>
        </p:nvSpPr>
        <p:spPr>
          <a:xfrm>
            <a:off x="2090928" y="1554480"/>
            <a:ext cx="8010144" cy="4507992"/>
          </a:xfrm>
          <a:noFill/>
        </p:spPr>
        <p:txBody>
          <a:bodyPr lIns="365760" tIns="91440" rIns="91440"/>
          <a:lstStyle>
            <a:lvl1pPr>
              <a:defRPr sz="2400">
                <a:solidFill>
                  <a:schemeClr val="accent3"/>
                </a:solidFill>
                <a:latin typeface="Sharp Grotesk Book 20" panose="00000500000000000000" pitchFamily="50" charset="0"/>
              </a:defRPr>
            </a:lvl1pPr>
          </a:lstStyle>
          <a:p>
            <a:r>
              <a:rPr lang="en-US"/>
              <a:t>Click to insert video. Once placed, select the “playback” context tab on the ribbon and check “play full screen” on the video options group.</a:t>
            </a:r>
          </a:p>
        </p:txBody>
      </p:sp>
      <p:sp>
        <p:nvSpPr>
          <p:cNvPr id="4" name="Footer 3">
            <a:extLst>
              <a:ext uri="{FF2B5EF4-FFF2-40B4-BE49-F238E27FC236}">
                <a16:creationId xmlns:a16="http://schemas.microsoft.com/office/drawing/2014/main" id="{A791C1A4-8E5D-4435-A542-08F200CC4778}"/>
              </a:ext>
            </a:extLst>
          </p:cNvPr>
          <p:cNvSpPr>
            <a:spLocks noGrp="1"/>
          </p:cNvSpPr>
          <p:nvPr>
            <p:ph type="ftr" sz="quarter" idx="11"/>
          </p:nvPr>
        </p:nvSpPr>
        <p:spPr/>
        <p:txBody>
          <a:bodyPr/>
          <a:lstStyle/>
          <a:p>
            <a:r>
              <a:rPr lang="en-GB"/>
              <a:t>[use Insert &gt; Header &amp; Footer to edit]</a:t>
            </a:r>
            <a:endParaRPr lang="en-US"/>
          </a:p>
        </p:txBody>
      </p:sp>
      <p:sp>
        <p:nvSpPr>
          <p:cNvPr id="5" name="Slide# 6">
            <a:extLst>
              <a:ext uri="{FF2B5EF4-FFF2-40B4-BE49-F238E27FC236}">
                <a16:creationId xmlns:a16="http://schemas.microsoft.com/office/drawing/2014/main" id="{31E1EE12-CD4D-417C-81C0-DD267761AA21}"/>
              </a:ext>
            </a:extLst>
          </p:cNvPr>
          <p:cNvSpPr>
            <a:spLocks noGrp="1"/>
          </p:cNvSpPr>
          <p:nvPr>
            <p:ph type="sldNum" sz="quarter" idx="12"/>
          </p:nvPr>
        </p:nvSpPr>
        <p:spPr/>
        <p:txBody>
          <a:bodyPr/>
          <a:lstStyle/>
          <a:p>
            <a:fld id="{191139DB-BA84-40FA-BA43-B5D0DB8AE188}" type="slidenum">
              <a:rPr lang="en-US" smtClean="0"/>
              <a:t>‹#›</a:t>
            </a:fld>
            <a:endParaRPr lang="en-US"/>
          </a:p>
        </p:txBody>
      </p:sp>
    </p:spTree>
    <p:extLst>
      <p:ext uri="{BB962C8B-B14F-4D97-AF65-F5344CB8AC3E}">
        <p14:creationId xmlns:p14="http://schemas.microsoft.com/office/powerpoint/2010/main" val="1492946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VideoFullScreen">
    <p:spTree>
      <p:nvGrpSpPr>
        <p:cNvPr id="1" name=""/>
        <p:cNvGrpSpPr/>
        <p:nvPr/>
      </p:nvGrpSpPr>
      <p:grpSpPr>
        <a:xfrm>
          <a:off x="0" y="0"/>
          <a:ext cx="0" cy="0"/>
          <a:chOff x="0" y="0"/>
          <a:chExt cx="0" cy="0"/>
        </a:xfrm>
      </p:grpSpPr>
      <p:sp>
        <p:nvSpPr>
          <p:cNvPr id="11" name="Media Placeholder 11">
            <a:extLst>
              <a:ext uri="{FF2B5EF4-FFF2-40B4-BE49-F238E27FC236}">
                <a16:creationId xmlns:a16="http://schemas.microsoft.com/office/drawing/2014/main" id="{1AD02025-3E2C-4925-8E70-F3BB4C1A77C4}"/>
              </a:ext>
            </a:extLst>
          </p:cNvPr>
          <p:cNvSpPr>
            <a:spLocks noGrp="1"/>
          </p:cNvSpPr>
          <p:nvPr>
            <p:ph type="media" sz="quarter" idx="17" hasCustomPrompt="1"/>
          </p:nvPr>
        </p:nvSpPr>
        <p:spPr>
          <a:xfrm>
            <a:off x="0" y="-2"/>
            <a:ext cx="12192000" cy="6858002"/>
          </a:xfrm>
          <a:noFill/>
        </p:spPr>
        <p:txBody>
          <a:bodyPr lIns="182880" tIns="1554480" rIns="182880"/>
          <a:lstStyle>
            <a:lvl1pPr algn="ctr">
              <a:defRPr sz="2400">
                <a:solidFill>
                  <a:schemeClr val="accent3"/>
                </a:solidFill>
                <a:latin typeface="Sharp Grotesk Book 20" panose="00000500000000000000" pitchFamily="50" charset="0"/>
              </a:defRPr>
            </a:lvl1pPr>
          </a:lstStyle>
          <a:p>
            <a:r>
              <a:rPr lang="en-US"/>
              <a:t>Click to insert video, then send to back.</a:t>
            </a:r>
          </a:p>
        </p:txBody>
      </p:sp>
      <p:sp>
        <p:nvSpPr>
          <p:cNvPr id="6" name="Running header 8">
            <a:extLst>
              <a:ext uri="{FF2B5EF4-FFF2-40B4-BE49-F238E27FC236}">
                <a16:creationId xmlns:a16="http://schemas.microsoft.com/office/drawing/2014/main" id="{B3CAB506-47B7-4E78-AC2A-6D09521DC435}"/>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707D0CFC-CC49-48DC-8F29-8F8296CF37D7}"/>
              </a:ext>
            </a:extLst>
          </p:cNvPr>
          <p:cNvSpPr>
            <a:spLocks noGrp="1"/>
          </p:cNvSpPr>
          <p:nvPr>
            <p:ph type="title" hasCustomPrompt="1"/>
          </p:nvPr>
        </p:nvSpPr>
        <p:spPr/>
        <p:txBody>
          <a:bodyPr/>
          <a:lstStyle/>
          <a:p>
            <a:r>
              <a:rPr lang="en-US"/>
              <a:t>Slide title, 28pt</a:t>
            </a:r>
          </a:p>
        </p:txBody>
      </p:sp>
      <p:sp>
        <p:nvSpPr>
          <p:cNvPr id="4" name="Footer 3">
            <a:extLst>
              <a:ext uri="{FF2B5EF4-FFF2-40B4-BE49-F238E27FC236}">
                <a16:creationId xmlns:a16="http://schemas.microsoft.com/office/drawing/2014/main" id="{A791C1A4-8E5D-4435-A542-08F200CC4778}"/>
              </a:ext>
            </a:extLst>
          </p:cNvPr>
          <p:cNvSpPr>
            <a:spLocks noGrp="1"/>
          </p:cNvSpPr>
          <p:nvPr>
            <p:ph type="ftr" sz="quarter" idx="11"/>
          </p:nvPr>
        </p:nvSpPr>
        <p:spPr/>
        <p:txBody>
          <a:bodyPr/>
          <a:lstStyle/>
          <a:p>
            <a:r>
              <a:rPr lang="en-GB"/>
              <a:t>[use Insert &gt; Header &amp; Footer to edit]</a:t>
            </a:r>
            <a:endParaRPr lang="en-US"/>
          </a:p>
        </p:txBody>
      </p:sp>
      <p:sp>
        <p:nvSpPr>
          <p:cNvPr id="5" name="Slide# 6">
            <a:extLst>
              <a:ext uri="{FF2B5EF4-FFF2-40B4-BE49-F238E27FC236}">
                <a16:creationId xmlns:a16="http://schemas.microsoft.com/office/drawing/2014/main" id="{31E1EE12-CD4D-417C-81C0-DD267761AA21}"/>
              </a:ext>
            </a:extLst>
          </p:cNvPr>
          <p:cNvSpPr>
            <a:spLocks noGrp="1"/>
          </p:cNvSpPr>
          <p:nvPr>
            <p:ph type="sldNum" sz="quarter" idx="12"/>
          </p:nvPr>
        </p:nvSpPr>
        <p:spPr/>
        <p:txBody>
          <a:bodyPr/>
          <a:lstStyle/>
          <a:p>
            <a:fld id="{191139DB-BA84-40FA-BA43-B5D0DB8AE188}" type="slidenum">
              <a:rPr lang="en-US" smtClean="0"/>
              <a:t>‹#›</a:t>
            </a:fld>
            <a:endParaRPr lang="en-US"/>
          </a:p>
        </p:txBody>
      </p:sp>
    </p:spTree>
    <p:extLst>
      <p:ext uri="{BB962C8B-B14F-4D97-AF65-F5344CB8AC3E}">
        <p14:creationId xmlns:p14="http://schemas.microsoft.com/office/powerpoint/2010/main" val="42927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unning header 8">
            <a:extLst>
              <a:ext uri="{FF2B5EF4-FFF2-40B4-BE49-F238E27FC236}">
                <a16:creationId xmlns:a16="http://schemas.microsoft.com/office/drawing/2014/main" id="{B3CAB506-47B7-4E78-AC2A-6D09521DC435}"/>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707D0CFC-CC49-48DC-8F29-8F8296CF37D7}"/>
              </a:ext>
            </a:extLst>
          </p:cNvPr>
          <p:cNvSpPr>
            <a:spLocks noGrp="1"/>
          </p:cNvSpPr>
          <p:nvPr>
            <p:ph type="title" hasCustomPrompt="1"/>
          </p:nvPr>
        </p:nvSpPr>
        <p:spPr/>
        <p:txBody>
          <a:bodyPr/>
          <a:lstStyle/>
          <a:p>
            <a:r>
              <a:rPr lang="en-US"/>
              <a:t>Slide title, 28pt</a:t>
            </a:r>
          </a:p>
        </p:txBody>
      </p:sp>
      <p:sp>
        <p:nvSpPr>
          <p:cNvPr id="4" name="Footer 3">
            <a:extLst>
              <a:ext uri="{FF2B5EF4-FFF2-40B4-BE49-F238E27FC236}">
                <a16:creationId xmlns:a16="http://schemas.microsoft.com/office/drawing/2014/main" id="{A791C1A4-8E5D-4435-A542-08F200CC4778}"/>
              </a:ext>
            </a:extLst>
          </p:cNvPr>
          <p:cNvSpPr>
            <a:spLocks noGrp="1"/>
          </p:cNvSpPr>
          <p:nvPr>
            <p:ph type="ftr" sz="quarter" idx="11"/>
          </p:nvPr>
        </p:nvSpPr>
        <p:spPr/>
        <p:txBody>
          <a:bodyPr/>
          <a:lstStyle/>
          <a:p>
            <a:r>
              <a:rPr lang="en-GB"/>
              <a:t>[use Insert &gt; Header &amp; Footer to edit]</a:t>
            </a:r>
            <a:endParaRPr lang="en-US"/>
          </a:p>
        </p:txBody>
      </p:sp>
      <p:sp>
        <p:nvSpPr>
          <p:cNvPr id="5" name="Slide# 6">
            <a:extLst>
              <a:ext uri="{FF2B5EF4-FFF2-40B4-BE49-F238E27FC236}">
                <a16:creationId xmlns:a16="http://schemas.microsoft.com/office/drawing/2014/main" id="{31E1EE12-CD4D-417C-81C0-DD267761AA21}"/>
              </a:ext>
            </a:extLst>
          </p:cNvPr>
          <p:cNvSpPr>
            <a:spLocks noGrp="1"/>
          </p:cNvSpPr>
          <p:nvPr>
            <p:ph type="sldNum" sz="quarter" idx="12"/>
          </p:nvPr>
        </p:nvSpPr>
        <p:spPr/>
        <p:txBody>
          <a:bodyPr/>
          <a:lstStyle/>
          <a:p>
            <a:fld id="{191139DB-BA84-40FA-BA43-B5D0DB8AE188}" type="slidenum">
              <a:rPr lang="en-US" smtClean="0"/>
              <a:t>‹#›</a:t>
            </a:fld>
            <a:endParaRPr lang="en-US"/>
          </a:p>
        </p:txBody>
      </p:sp>
    </p:spTree>
    <p:extLst>
      <p:ext uri="{BB962C8B-B14F-4D97-AF65-F5344CB8AC3E}">
        <p14:creationId xmlns:p14="http://schemas.microsoft.com/office/powerpoint/2010/main" val="3930314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2">
            <a:extLst>
              <a:ext uri="{FF2B5EF4-FFF2-40B4-BE49-F238E27FC236}">
                <a16:creationId xmlns:a16="http://schemas.microsoft.com/office/drawing/2014/main" id="{B73C9482-0A3B-402C-8DC1-21F2D41A10D1}"/>
              </a:ext>
            </a:extLst>
          </p:cNvPr>
          <p:cNvSpPr>
            <a:spLocks noGrp="1"/>
          </p:cNvSpPr>
          <p:nvPr>
            <p:ph type="ftr" sz="quarter" idx="11"/>
          </p:nvPr>
        </p:nvSpPr>
        <p:spPr/>
        <p:txBody>
          <a:bodyPr/>
          <a:lstStyle/>
          <a:p>
            <a:r>
              <a:rPr lang="en-GB"/>
              <a:t>[use Insert &gt; Header &amp; Footer to edit]</a:t>
            </a:r>
            <a:endParaRPr lang="en-US"/>
          </a:p>
        </p:txBody>
      </p:sp>
      <p:sp>
        <p:nvSpPr>
          <p:cNvPr id="4" name="Slide# 6">
            <a:extLst>
              <a:ext uri="{FF2B5EF4-FFF2-40B4-BE49-F238E27FC236}">
                <a16:creationId xmlns:a16="http://schemas.microsoft.com/office/drawing/2014/main" id="{64078153-3C1F-4906-8E88-1BA6A5E031A0}"/>
              </a:ext>
            </a:extLst>
          </p:cNvPr>
          <p:cNvSpPr>
            <a:spLocks noGrp="1"/>
          </p:cNvSpPr>
          <p:nvPr>
            <p:ph type="sldNum" sz="quarter" idx="12"/>
          </p:nvPr>
        </p:nvSpPr>
        <p:spPr/>
        <p:txBody>
          <a:bodyPr/>
          <a:lstStyle/>
          <a:p>
            <a:fld id="{191139DB-BA84-40FA-BA43-B5D0DB8AE188}" type="slidenum">
              <a:rPr lang="en-US" smtClean="0"/>
              <a:t>‹#›</a:t>
            </a:fld>
            <a:endParaRPr lang="en-US"/>
          </a:p>
        </p:txBody>
      </p:sp>
    </p:spTree>
    <p:extLst>
      <p:ext uri="{BB962C8B-B14F-4D97-AF65-F5344CB8AC3E}">
        <p14:creationId xmlns:p14="http://schemas.microsoft.com/office/powerpoint/2010/main" val="143067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Content (blue) + Image R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FFC113-C80B-451D-A199-23C90B6061E1}"/>
              </a:ext>
            </a:extLst>
          </p:cNvPr>
          <p:cNvSpPr>
            <a:spLocks noGrp="1"/>
          </p:cNvSpPr>
          <p:nvPr>
            <p:ph type="pic" sz="quarter" idx="14" hasCustomPrompt="1"/>
          </p:nvPr>
        </p:nvSpPr>
        <p:spPr>
          <a:xfrm>
            <a:off x="6248400" y="-9144"/>
            <a:ext cx="5952744" cy="6876288"/>
          </a:xfrm>
          <a:pattFill prst="wdUpDiag">
            <a:fgClr>
              <a:schemeClr val="bg1">
                <a:lumMod val="95000"/>
              </a:schemeClr>
            </a:fgClr>
            <a:bgClr>
              <a:schemeClr val="bg1">
                <a:lumMod val="75000"/>
              </a:schemeClr>
            </a:bgClr>
          </a:pattFill>
        </p:spPr>
        <p:txBody>
          <a:bodyPr lIns="274320" tIns="1920240" rIns="640080"/>
          <a:lstStyle>
            <a:lvl1pPr>
              <a:lnSpc>
                <a:spcPct val="100000"/>
              </a:lnSpc>
              <a:spcBef>
                <a:spcPts val="0"/>
              </a:spcBef>
              <a:defRPr sz="1800">
                <a:solidFill>
                  <a:schemeClr val="tx1"/>
                </a:solidFill>
                <a:latin typeface="+mn-lt"/>
              </a:defRPr>
            </a:lvl1pPr>
          </a:lstStyle>
          <a:p>
            <a:r>
              <a:rPr lang="en-GB"/>
              <a:t>Drag picture to placeholder or click icon to add, then send to back. If logo not showing on slide, copy from slide master and paste on slide layout taking care to match size and position.</a:t>
            </a:r>
            <a:endParaRPr lang="en-US"/>
          </a:p>
        </p:txBody>
      </p:sp>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274319" y="-1"/>
            <a:ext cx="566928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a:xfrm>
            <a:off x="274320" y="457200"/>
            <a:ext cx="5669280" cy="822960"/>
          </a:xfrm>
        </p:spPr>
        <p:txBody>
          <a:bodyPr/>
          <a:lstStyle/>
          <a:p>
            <a:r>
              <a:rPr lang="en-US"/>
              <a:t>Slide title, 22pt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274319" y="2030921"/>
            <a:ext cx="5669280" cy="4279392"/>
          </a:xfrm>
        </p:spPr>
        <p:txBody>
          <a:bodyPr/>
          <a:lstStyle/>
          <a:p>
            <a:pPr lvl="0"/>
            <a:r>
              <a:rPr lang="en-US"/>
              <a:t>Level 1 text, 24pt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
        <p:nvSpPr>
          <p:cNvPr id="11" name="Left footer">
            <a:extLst>
              <a:ext uri="{FF2B5EF4-FFF2-40B4-BE49-F238E27FC236}">
                <a16:creationId xmlns:a16="http://schemas.microsoft.com/office/drawing/2014/main" id="{3AFD9297-49D1-4CBB-A766-57A4B5ED6B8C}"/>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5"/>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5"/>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5"/>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United States Olympic &amp; Paralympic Committee</a:t>
            </a:r>
          </a:p>
        </p:txBody>
      </p:sp>
      <p:pic>
        <p:nvPicPr>
          <p:cNvPr id="4" name="Graphic 3">
            <a:extLst>
              <a:ext uri="{FF2B5EF4-FFF2-40B4-BE49-F238E27FC236}">
                <a16:creationId xmlns:a16="http://schemas.microsoft.com/office/drawing/2014/main" id="{D66A27D9-8E69-BBFC-CE34-C14F3EA68B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2942"/>
          <a:stretch/>
        </p:blipFill>
        <p:spPr>
          <a:xfrm>
            <a:off x="10180320" y="274321"/>
            <a:ext cx="1737360" cy="687788"/>
          </a:xfrm>
          <a:prstGeom prst="rect">
            <a:avLst/>
          </a:prstGeom>
        </p:spPr>
      </p:pic>
    </p:spTree>
    <p:extLst>
      <p:ext uri="{BB962C8B-B14F-4D97-AF65-F5344CB8AC3E}">
        <p14:creationId xmlns:p14="http://schemas.microsoft.com/office/powerpoint/2010/main" val="817926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Image Lt + Content (blu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FFC113-C80B-451D-A199-23C90B6061E1}"/>
              </a:ext>
            </a:extLst>
          </p:cNvPr>
          <p:cNvSpPr>
            <a:spLocks noGrp="1"/>
          </p:cNvSpPr>
          <p:nvPr>
            <p:ph type="pic" sz="quarter" idx="14" hasCustomPrompt="1"/>
          </p:nvPr>
        </p:nvSpPr>
        <p:spPr>
          <a:xfrm>
            <a:off x="-9144" y="-9144"/>
            <a:ext cx="5952744" cy="6876288"/>
          </a:xfrm>
          <a:pattFill prst="wdUpDiag">
            <a:fgClr>
              <a:schemeClr val="bg1">
                <a:lumMod val="95000"/>
              </a:schemeClr>
            </a:fgClr>
            <a:bgClr>
              <a:schemeClr val="bg1">
                <a:lumMod val="75000"/>
              </a:schemeClr>
            </a:bgClr>
          </a:pattFill>
        </p:spPr>
        <p:txBody>
          <a:bodyPr lIns="274320" tIns="1920240" rIns="640080"/>
          <a:lstStyle>
            <a:lvl1pPr>
              <a:lnSpc>
                <a:spcPct val="100000"/>
              </a:lnSpc>
              <a:spcBef>
                <a:spcPts val="0"/>
              </a:spcBef>
              <a:defRPr sz="1800">
                <a:solidFill>
                  <a:schemeClr val="tx1"/>
                </a:solidFill>
                <a:latin typeface="+mn-lt"/>
              </a:defRPr>
            </a:lvl1pPr>
          </a:lstStyle>
          <a:p>
            <a:r>
              <a:rPr lang="en-GB"/>
              <a:t>Drag picture to placeholder or click icon to add, then send to back. If footer not showing on slide, copy from slide master and paste on slide layout taking care to match size and position.</a:t>
            </a:r>
            <a:endParaRPr lang="en-US"/>
          </a:p>
        </p:txBody>
      </p:sp>
      <p:sp>
        <p:nvSpPr>
          <p:cNvPr id="7" name="Slide# 6">
            <a:extLst>
              <a:ext uri="{FF2B5EF4-FFF2-40B4-BE49-F238E27FC236}">
                <a16:creationId xmlns:a16="http://schemas.microsoft.com/office/drawing/2014/main" id="{D6DC5C6D-0E1C-4624-8E0E-BEECB92FBEC6}"/>
              </a:ext>
            </a:extLst>
          </p:cNvPr>
          <p:cNvSpPr>
            <a:spLocks noGrp="1"/>
          </p:cNvSpPr>
          <p:nvPr>
            <p:ph type="sldNum" sz="quarter" idx="12"/>
          </p:nvPr>
        </p:nvSpPr>
        <p:spPr>
          <a:xfrm>
            <a:off x="11551920" y="6556248"/>
            <a:ext cx="365760" cy="301752"/>
          </a:xfrm>
        </p:spPr>
        <p:txBody>
          <a:bodyPr/>
          <a:lstStyle/>
          <a:p>
            <a:fld id="{191139DB-BA84-40FA-BA43-B5D0DB8AE188}" type="slidenum">
              <a:rPr lang="en-US" smtClean="0"/>
              <a:t>‹#›</a:t>
            </a:fld>
            <a:endParaRPr lang="en-US"/>
          </a:p>
        </p:txBody>
      </p:sp>
      <p:sp>
        <p:nvSpPr>
          <p:cNvPr id="8" name="Running header 8">
            <a:extLst>
              <a:ext uri="{FF2B5EF4-FFF2-40B4-BE49-F238E27FC236}">
                <a16:creationId xmlns:a16="http://schemas.microsoft.com/office/drawing/2014/main" id="{FA3605EF-0BE4-4DE8-AC45-F6E3E5F67E73}"/>
              </a:ext>
            </a:extLst>
          </p:cNvPr>
          <p:cNvSpPr>
            <a:spLocks noGrp="1"/>
          </p:cNvSpPr>
          <p:nvPr>
            <p:ph type="body" sz="quarter" idx="13" hasCustomPrompt="1"/>
          </p:nvPr>
        </p:nvSpPr>
        <p:spPr>
          <a:xfrm>
            <a:off x="6248400" y="-1"/>
            <a:ext cx="411480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F3A136E7-5411-4A6D-A659-F81A87D304F8}"/>
              </a:ext>
            </a:extLst>
          </p:cNvPr>
          <p:cNvSpPr>
            <a:spLocks noGrp="1"/>
          </p:cNvSpPr>
          <p:nvPr>
            <p:ph type="title" hasCustomPrompt="1"/>
          </p:nvPr>
        </p:nvSpPr>
        <p:spPr>
          <a:xfrm>
            <a:off x="6248400" y="457200"/>
            <a:ext cx="4114800" cy="822960"/>
          </a:xfrm>
        </p:spPr>
        <p:txBody>
          <a:bodyPr/>
          <a:lstStyle/>
          <a:p>
            <a:r>
              <a:rPr lang="en-US"/>
              <a:t>Slide title, 22pt</a:t>
            </a:r>
          </a:p>
        </p:txBody>
      </p:sp>
      <p:sp>
        <p:nvSpPr>
          <p:cNvPr id="3" name="Content 2">
            <a:extLst>
              <a:ext uri="{FF2B5EF4-FFF2-40B4-BE49-F238E27FC236}">
                <a16:creationId xmlns:a16="http://schemas.microsoft.com/office/drawing/2014/main" id="{9A4A2A42-B296-4C75-A553-B77D07F3A56F}"/>
              </a:ext>
            </a:extLst>
          </p:cNvPr>
          <p:cNvSpPr>
            <a:spLocks noGrp="1"/>
          </p:cNvSpPr>
          <p:nvPr>
            <p:ph sz="half" idx="1" hasCustomPrompt="1"/>
          </p:nvPr>
        </p:nvSpPr>
        <p:spPr>
          <a:xfrm>
            <a:off x="6248400" y="2030921"/>
            <a:ext cx="5669280" cy="4279392"/>
          </a:xfrm>
        </p:spPr>
        <p:txBody>
          <a:bodyPr/>
          <a:lstStyle/>
          <a:p>
            <a:pPr lvl="0"/>
            <a:r>
              <a:rPr lang="en-US"/>
              <a:t>Level 1 text, 24pt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6" name="Footer 5">
            <a:extLst>
              <a:ext uri="{FF2B5EF4-FFF2-40B4-BE49-F238E27FC236}">
                <a16:creationId xmlns:a16="http://schemas.microsoft.com/office/drawing/2014/main" id="{2A3D074B-AA52-4BAC-B363-BA0000EFDFF4}"/>
              </a:ext>
            </a:extLst>
          </p:cNvPr>
          <p:cNvSpPr>
            <a:spLocks noGrp="1"/>
          </p:cNvSpPr>
          <p:nvPr>
            <p:ph type="ftr" sz="quarter" idx="11"/>
          </p:nvPr>
        </p:nvSpPr>
        <p:spPr/>
        <p:txBody>
          <a:bodyPr/>
          <a:lstStyle/>
          <a:p>
            <a:r>
              <a:rPr lang="en-GB"/>
              <a:t>[use Insert &gt; Header &amp; Footer to edit]</a:t>
            </a:r>
            <a:endParaRPr lang="en-US"/>
          </a:p>
        </p:txBody>
      </p:sp>
      <p:sp>
        <p:nvSpPr>
          <p:cNvPr id="11" name="Left footer">
            <a:extLst>
              <a:ext uri="{FF2B5EF4-FFF2-40B4-BE49-F238E27FC236}">
                <a16:creationId xmlns:a16="http://schemas.microsoft.com/office/drawing/2014/main" id="{3AFD9297-49D1-4CBB-A766-57A4B5ED6B8C}"/>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5"/>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5"/>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5"/>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United States Olympic &amp; Paralympic Committee</a:t>
            </a:r>
          </a:p>
        </p:txBody>
      </p:sp>
      <p:pic>
        <p:nvPicPr>
          <p:cNvPr id="4" name="Graphic 3">
            <a:extLst>
              <a:ext uri="{FF2B5EF4-FFF2-40B4-BE49-F238E27FC236}">
                <a16:creationId xmlns:a16="http://schemas.microsoft.com/office/drawing/2014/main" id="{C01F4866-875F-5983-26AE-308DD365640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2942"/>
          <a:stretch/>
        </p:blipFill>
        <p:spPr>
          <a:xfrm>
            <a:off x="10180320" y="274321"/>
            <a:ext cx="1737360" cy="687788"/>
          </a:xfrm>
          <a:prstGeom prst="rect">
            <a:avLst/>
          </a:prstGeom>
        </p:spPr>
      </p:pic>
    </p:spTree>
    <p:extLst>
      <p:ext uri="{BB962C8B-B14F-4D97-AF65-F5344CB8AC3E}">
        <p14:creationId xmlns:p14="http://schemas.microsoft.com/office/powerpoint/2010/main" val="3257228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blue)">
    <p:spTree>
      <p:nvGrpSpPr>
        <p:cNvPr id="1" name=""/>
        <p:cNvGrpSpPr/>
        <p:nvPr/>
      </p:nvGrpSpPr>
      <p:grpSpPr>
        <a:xfrm>
          <a:off x="0" y="0"/>
          <a:ext cx="0" cy="0"/>
          <a:chOff x="0" y="0"/>
          <a:chExt cx="0" cy="0"/>
        </a:xfrm>
      </p:grpSpPr>
      <p:sp>
        <p:nvSpPr>
          <p:cNvPr id="6" name="Slide# 5">
            <a:extLst>
              <a:ext uri="{FF2B5EF4-FFF2-40B4-BE49-F238E27FC236}">
                <a16:creationId xmlns:a16="http://schemas.microsoft.com/office/drawing/2014/main" id="{10B789D4-F85A-4351-BC98-68E024EDC5A9}"/>
              </a:ext>
            </a:extLst>
          </p:cNvPr>
          <p:cNvSpPr>
            <a:spLocks noGrp="1"/>
          </p:cNvSpPr>
          <p:nvPr>
            <p:ph type="sldNum" sz="quarter" idx="12"/>
          </p:nvPr>
        </p:nvSpPr>
        <p:spPr/>
        <p:txBody>
          <a:bodyPr/>
          <a:lstStyle/>
          <a:p>
            <a:fld id="{191139DB-BA84-40FA-BA43-B5D0DB8AE188}" type="slidenum">
              <a:rPr lang="en-US" smtClean="0"/>
              <a:t>‹#›</a:t>
            </a:fld>
            <a:endParaRPr lang="en-US"/>
          </a:p>
        </p:txBody>
      </p:sp>
      <p:sp>
        <p:nvSpPr>
          <p:cNvPr id="8" name="Running header 8">
            <a:extLst>
              <a:ext uri="{FF2B5EF4-FFF2-40B4-BE49-F238E27FC236}">
                <a16:creationId xmlns:a16="http://schemas.microsoft.com/office/drawing/2014/main" id="{1E294F74-5E87-4E86-B7A3-DEAA33F89DA3}"/>
              </a:ext>
            </a:extLst>
          </p:cNvPr>
          <p:cNvSpPr>
            <a:spLocks noGrp="1"/>
          </p:cNvSpPr>
          <p:nvPr>
            <p:ph type="body" sz="quarter" idx="13" hasCustomPrompt="1"/>
          </p:nvPr>
        </p:nvSpPr>
        <p:spPr>
          <a:xfrm>
            <a:off x="274319" y="-1"/>
            <a:ext cx="9509760" cy="457200"/>
          </a:xfrm>
        </p:spPr>
        <p:txBody>
          <a:bodyPr bIns="45720" anchor="b"/>
          <a:lstStyle>
            <a:lvl1pPr>
              <a:spcBef>
                <a:spcPts val="0"/>
              </a:spcBef>
              <a:defRPr sz="1100" cap="all" baseline="0">
                <a:solidFill>
                  <a:srgbClr val="031026"/>
                </a:solidFill>
                <a:latin typeface="Sharp Grotesk Book 20" panose="00000500000000000000" pitchFamily="50" charset="0"/>
              </a:defRPr>
            </a:lvl1pPr>
            <a:lvl2pPr marL="0" indent="0">
              <a:buNone/>
              <a:defRPr/>
            </a:lvl2pPr>
          </a:lstStyle>
          <a:p>
            <a:pPr lvl="0"/>
            <a:r>
              <a:rPr lang="en-US"/>
              <a:t>Running Header, 11pt</a:t>
            </a:r>
          </a:p>
        </p:txBody>
      </p:sp>
      <p:sp>
        <p:nvSpPr>
          <p:cNvPr id="2" name="Title 1">
            <a:extLst>
              <a:ext uri="{FF2B5EF4-FFF2-40B4-BE49-F238E27FC236}">
                <a16:creationId xmlns:a16="http://schemas.microsoft.com/office/drawing/2014/main" id="{7BF0C5B4-B6C6-4EE4-BAEF-F3881D444680}"/>
              </a:ext>
            </a:extLst>
          </p:cNvPr>
          <p:cNvSpPr>
            <a:spLocks noGrp="1"/>
          </p:cNvSpPr>
          <p:nvPr>
            <p:ph type="title" hasCustomPrompt="1"/>
          </p:nvPr>
        </p:nvSpPr>
        <p:spPr>
          <a:xfrm>
            <a:off x="274320" y="457200"/>
            <a:ext cx="9509760" cy="822960"/>
          </a:xfrm>
        </p:spPr>
        <p:txBody>
          <a:bodyPr/>
          <a:lstStyle>
            <a:lvl1pPr>
              <a:defRPr/>
            </a:lvl1pPr>
          </a:lstStyle>
          <a:p>
            <a:r>
              <a:rPr lang="en-US"/>
              <a:t>Slide title, 22pt</a:t>
            </a:r>
          </a:p>
        </p:txBody>
      </p:sp>
      <p:sp>
        <p:nvSpPr>
          <p:cNvPr id="3" name="Content 2">
            <a:extLst>
              <a:ext uri="{FF2B5EF4-FFF2-40B4-BE49-F238E27FC236}">
                <a16:creationId xmlns:a16="http://schemas.microsoft.com/office/drawing/2014/main" id="{F10B2AE3-B314-4654-80DA-CC7033445724}"/>
              </a:ext>
            </a:extLst>
          </p:cNvPr>
          <p:cNvSpPr>
            <a:spLocks noGrp="1"/>
          </p:cNvSpPr>
          <p:nvPr>
            <p:ph idx="1" hasCustomPrompt="1"/>
          </p:nvPr>
        </p:nvSpPr>
        <p:spPr>
          <a:xfrm>
            <a:off x="274320" y="2030921"/>
            <a:ext cx="11643360" cy="4279392"/>
          </a:xfrm>
        </p:spPr>
        <p:txBody>
          <a:bodyPr/>
          <a:lstStyle>
            <a:lvl1pPr>
              <a:defRPr/>
            </a:lvl1pPr>
            <a:lvl2pPr>
              <a:defRPr/>
            </a:lvl2pPr>
            <a:lvl3pPr>
              <a:defRPr/>
            </a:lvl3pPr>
            <a:lvl4pPr>
              <a:defRPr/>
            </a:lvl4pPr>
            <a:lvl5pPr>
              <a:defRPr/>
            </a:lvl5pPr>
          </a:lstStyle>
          <a:p>
            <a:pPr lvl="0"/>
            <a:r>
              <a:rPr lang="en-US"/>
              <a:t>Level 1 text, 24pt</a:t>
            </a:r>
          </a:p>
          <a:p>
            <a:pPr lvl="1"/>
            <a:r>
              <a:rPr lang="en-US"/>
              <a:t>Second level text, 14pt. Remove bullet for body copy.</a:t>
            </a:r>
          </a:p>
          <a:p>
            <a:pPr lvl="2"/>
            <a:r>
              <a:rPr lang="en-US"/>
              <a:t>Third level, 12pt</a:t>
            </a:r>
          </a:p>
          <a:p>
            <a:pPr lvl="3"/>
            <a:r>
              <a:rPr lang="en-US"/>
              <a:t>Fourth level, 12pt</a:t>
            </a:r>
          </a:p>
          <a:p>
            <a:pPr lvl="4"/>
            <a:r>
              <a:rPr lang="en-US"/>
              <a:t>Fifth level, 12pt</a:t>
            </a:r>
          </a:p>
        </p:txBody>
      </p:sp>
      <p:sp>
        <p:nvSpPr>
          <p:cNvPr id="5" name="Footer 4">
            <a:extLst>
              <a:ext uri="{FF2B5EF4-FFF2-40B4-BE49-F238E27FC236}">
                <a16:creationId xmlns:a16="http://schemas.microsoft.com/office/drawing/2014/main" id="{8FC2809A-A853-4AF7-817F-4290321324FA}"/>
              </a:ext>
            </a:extLst>
          </p:cNvPr>
          <p:cNvSpPr>
            <a:spLocks noGrp="1"/>
          </p:cNvSpPr>
          <p:nvPr>
            <p:ph type="ftr" sz="quarter" idx="11"/>
          </p:nvPr>
        </p:nvSpPr>
        <p:spPr/>
        <p:txBody>
          <a:bodyPr/>
          <a:lstStyle/>
          <a:p>
            <a:r>
              <a:rPr lang="en-GB"/>
              <a:t>[use Insert &gt; Header &amp; Footer to edit]</a:t>
            </a:r>
            <a:endParaRPr lang="en-US">
              <a:solidFill>
                <a:srgbClr val="000F4D"/>
              </a:solidFill>
            </a:endParaRPr>
          </a:p>
        </p:txBody>
      </p:sp>
    </p:spTree>
    <p:extLst>
      <p:ext uri="{BB962C8B-B14F-4D97-AF65-F5344CB8AC3E}">
        <p14:creationId xmlns:p14="http://schemas.microsoft.com/office/powerpoint/2010/main" val="33774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D06B-7E36-4694-B607-74DC4A6537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C3A68A-D555-4267-88BF-8BA268239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A1F94-E2BE-463C-94C0-05B11832A5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56C845-8626-4983-818D-E8725D00C6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40A6D-CBE4-4B8F-820D-47A99DAF2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7888D4-FBFE-4DED-9F57-F96124A8A1A4}"/>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8" name="Footer Placeholder 7">
            <a:extLst>
              <a:ext uri="{FF2B5EF4-FFF2-40B4-BE49-F238E27FC236}">
                <a16:creationId xmlns:a16="http://schemas.microsoft.com/office/drawing/2014/main" id="{8742B4D4-4B44-4BAB-8C9C-114CC176DE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3ABC41-F768-4EE8-A60E-3F2234D1A8FC}"/>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216128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07EC-9887-42A4-85B8-7CF301BD7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AEEBE7-58E5-4295-904B-FEC63E11CF74}"/>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4" name="Footer Placeholder 3">
            <a:extLst>
              <a:ext uri="{FF2B5EF4-FFF2-40B4-BE49-F238E27FC236}">
                <a16:creationId xmlns:a16="http://schemas.microsoft.com/office/drawing/2014/main" id="{D67FEF3D-E401-4F36-8F2B-D231171F16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15B6FA-38F7-48EA-9C36-3CBBDA871E48}"/>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52945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A5D6F-831A-4BFC-A69B-2C7E5C07478F}"/>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3" name="Footer Placeholder 2">
            <a:extLst>
              <a:ext uri="{FF2B5EF4-FFF2-40B4-BE49-F238E27FC236}">
                <a16:creationId xmlns:a16="http://schemas.microsoft.com/office/drawing/2014/main" id="{09B79760-036A-41A4-AB34-C04CF09CCE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0136FD-3FA6-4C1B-8C32-214DA4783A4E}"/>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4195032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0383-BE4F-4060-A109-A8FA5A12C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5CE708-17E1-47F0-8C7C-474663DAC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3CCD86-6D2A-4617-AD43-354EA292A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28A40E-9BFC-4A1D-88A7-021352A2BA46}"/>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6" name="Footer Placeholder 5">
            <a:extLst>
              <a:ext uri="{FF2B5EF4-FFF2-40B4-BE49-F238E27FC236}">
                <a16:creationId xmlns:a16="http://schemas.microsoft.com/office/drawing/2014/main" id="{D586A4E8-A6A2-4401-BDD7-A2247DEC1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7A37C8-D588-47AD-83AF-BFFE6A1223C1}"/>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240930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29457-2520-47F1-A1C5-0D179C040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27F281-AC6F-49E4-A39F-7D674BF65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4DAFE1-8A3D-41F5-85C5-C4D34A174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C2074-64D1-452C-9F4B-3E7F88DA057F}"/>
              </a:ext>
            </a:extLst>
          </p:cNvPr>
          <p:cNvSpPr>
            <a:spLocks noGrp="1"/>
          </p:cNvSpPr>
          <p:nvPr>
            <p:ph type="dt" sz="half" idx="10"/>
          </p:nvPr>
        </p:nvSpPr>
        <p:spPr/>
        <p:txBody>
          <a:bodyPr/>
          <a:lstStyle/>
          <a:p>
            <a:fld id="{B6C1727E-13D2-470A-B3BC-BE264EB9B9B5}" type="datetimeFigureOut">
              <a:rPr lang="en-US" smtClean="0"/>
              <a:t>6/26/2024</a:t>
            </a:fld>
            <a:endParaRPr lang="en-US"/>
          </a:p>
        </p:txBody>
      </p:sp>
      <p:sp>
        <p:nvSpPr>
          <p:cNvPr id="6" name="Footer Placeholder 5">
            <a:extLst>
              <a:ext uri="{FF2B5EF4-FFF2-40B4-BE49-F238E27FC236}">
                <a16:creationId xmlns:a16="http://schemas.microsoft.com/office/drawing/2014/main" id="{CF95505B-E20A-43BF-B08B-82C238888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C2A9D-1B84-498F-B942-34728C14A0A2}"/>
              </a:ext>
            </a:extLst>
          </p:cNvPr>
          <p:cNvSpPr>
            <a:spLocks noGrp="1"/>
          </p:cNvSpPr>
          <p:nvPr>
            <p:ph type="sldNum" sz="quarter" idx="12"/>
          </p:nvPr>
        </p:nvSpPr>
        <p:spPr/>
        <p:txBody>
          <a:bodyPr/>
          <a:lstStyle/>
          <a:p>
            <a:fld id="{A341F9A3-DEEF-430F-8477-71C70C80B02B}" type="slidenum">
              <a:rPr lang="en-US" smtClean="0"/>
              <a:t>‹#›</a:t>
            </a:fld>
            <a:endParaRPr lang="en-US"/>
          </a:p>
        </p:txBody>
      </p:sp>
    </p:spTree>
    <p:extLst>
      <p:ext uri="{BB962C8B-B14F-4D97-AF65-F5344CB8AC3E}">
        <p14:creationId xmlns:p14="http://schemas.microsoft.com/office/powerpoint/2010/main" val="329307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2.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2.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0B43E-474A-4F11-B5A2-D15EE7685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58FFC5-FB07-412F-A481-199E9F7F3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3BEB1-E787-470D-AD27-0B64CC823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1727E-13D2-470A-B3BC-BE264EB9B9B5}" type="datetimeFigureOut">
              <a:rPr lang="en-US" smtClean="0"/>
              <a:t>6/26/2024</a:t>
            </a:fld>
            <a:endParaRPr lang="en-US"/>
          </a:p>
        </p:txBody>
      </p:sp>
      <p:sp>
        <p:nvSpPr>
          <p:cNvPr id="5" name="Footer Placeholder 4">
            <a:extLst>
              <a:ext uri="{FF2B5EF4-FFF2-40B4-BE49-F238E27FC236}">
                <a16:creationId xmlns:a16="http://schemas.microsoft.com/office/drawing/2014/main" id="{5F437F41-675E-4F34-B044-2755F5852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06ADF9-12FD-4254-B4FD-CD08D0D64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1F9A3-DEEF-430F-8477-71C70C80B02B}" type="slidenum">
              <a:rPr lang="en-US" smtClean="0"/>
              <a:t>‹#›</a:t>
            </a:fld>
            <a:endParaRPr lang="en-US"/>
          </a:p>
        </p:txBody>
      </p:sp>
    </p:spTree>
    <p:extLst>
      <p:ext uri="{BB962C8B-B14F-4D97-AF65-F5344CB8AC3E}">
        <p14:creationId xmlns:p14="http://schemas.microsoft.com/office/powerpoint/2010/main" val="118481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E91D8B-2C89-4F76-94FA-900866E32391}"/>
              </a:ext>
            </a:extLst>
          </p:cNvPr>
          <p:cNvSpPr>
            <a:spLocks noGrp="1"/>
          </p:cNvSpPr>
          <p:nvPr>
            <p:ph type="title"/>
          </p:nvPr>
        </p:nvSpPr>
        <p:spPr>
          <a:xfrm>
            <a:off x="274319" y="457200"/>
            <a:ext cx="9509760" cy="822960"/>
          </a:xfrm>
          <a:prstGeom prst="rect">
            <a:avLst/>
          </a:prstGeom>
        </p:spPr>
        <p:txBody>
          <a:bodyPr vert="horz" lIns="0" tIns="0" rIns="0" bIns="0" rtlCol="0" anchor="t" anchorCtr="0">
            <a:noAutofit/>
          </a:bodyPr>
          <a:lstStyle/>
          <a:p>
            <a:r>
              <a:rPr lang="en-US"/>
              <a:t>Slide title, 28pt</a:t>
            </a:r>
          </a:p>
        </p:txBody>
      </p:sp>
      <p:sp>
        <p:nvSpPr>
          <p:cNvPr id="3" name="Text Placeholder 2">
            <a:extLst>
              <a:ext uri="{FF2B5EF4-FFF2-40B4-BE49-F238E27FC236}">
                <a16:creationId xmlns:a16="http://schemas.microsoft.com/office/drawing/2014/main" id="{C50F379E-A19B-44FA-8A2F-92A0FF477692}"/>
              </a:ext>
            </a:extLst>
          </p:cNvPr>
          <p:cNvSpPr>
            <a:spLocks noGrp="1"/>
          </p:cNvSpPr>
          <p:nvPr>
            <p:ph type="body" idx="1"/>
          </p:nvPr>
        </p:nvSpPr>
        <p:spPr>
          <a:xfrm>
            <a:off x="274320" y="1554480"/>
            <a:ext cx="11643360" cy="4754880"/>
          </a:xfrm>
          <a:prstGeom prst="rect">
            <a:avLst/>
          </a:prstGeom>
        </p:spPr>
        <p:txBody>
          <a:bodyPr vert="horz" lIns="0" tIns="0" rIns="0" bIns="0" rtlCol="0" anchor="t" anchorCtr="0">
            <a:noAutofit/>
          </a:bodyPr>
          <a:lstStyle/>
          <a:p>
            <a:pPr lvl="0"/>
            <a:r>
              <a:rPr lang="en-US"/>
              <a:t>Level 1 text, 28pt</a:t>
            </a:r>
          </a:p>
          <a:p>
            <a:pPr lvl="1"/>
            <a:r>
              <a:rPr lang="en-US"/>
              <a:t>Second level text, 14pt</a:t>
            </a:r>
          </a:p>
          <a:p>
            <a:pPr lvl="2"/>
            <a:r>
              <a:rPr lang="en-US"/>
              <a:t>Third level, 12pt</a:t>
            </a:r>
          </a:p>
          <a:p>
            <a:pPr lvl="3"/>
            <a:r>
              <a:rPr lang="en-US"/>
              <a:t>Fourth level, 12pt</a:t>
            </a:r>
          </a:p>
          <a:p>
            <a:pPr lvl="4"/>
            <a:r>
              <a:rPr lang="en-US"/>
              <a:t>Fifth level, 12pt</a:t>
            </a:r>
          </a:p>
        </p:txBody>
      </p:sp>
      <p:sp>
        <p:nvSpPr>
          <p:cNvPr id="4" name="Date Placeholder 3">
            <a:extLst>
              <a:ext uri="{FF2B5EF4-FFF2-40B4-BE49-F238E27FC236}">
                <a16:creationId xmlns:a16="http://schemas.microsoft.com/office/drawing/2014/main" id="{81BEB254-3001-4C66-AB22-6B1BB7E5EFCF}"/>
              </a:ext>
            </a:extLst>
          </p:cNvPr>
          <p:cNvSpPr>
            <a:spLocks noGrp="1"/>
          </p:cNvSpPr>
          <p:nvPr>
            <p:ph type="dt" sz="half" idx="2"/>
          </p:nvPr>
        </p:nvSpPr>
        <p:spPr>
          <a:xfrm>
            <a:off x="3730752" y="6556248"/>
            <a:ext cx="914400" cy="301752"/>
          </a:xfrm>
          <a:prstGeom prst="rect">
            <a:avLst/>
          </a:prstGeom>
        </p:spPr>
        <p:txBody>
          <a:bodyPr vert="horz" lIns="0" tIns="0" rIns="0" bIns="0" rtlCol="0" anchor="t" anchorCtr="0">
            <a:noAutofit/>
          </a:bodyPr>
          <a:lstStyle>
            <a:lvl1pPr algn="l">
              <a:defRPr sz="1000">
                <a:solidFill>
                  <a:schemeClr val="accent3"/>
                </a:solidFill>
                <a:latin typeface="Sharp Grotesk Book 20" panose="00000500000000000000" pitchFamily="50" charset="0"/>
              </a:defRPr>
            </a:lvl1pPr>
          </a:lstStyle>
          <a:p>
            <a:endParaRPr lang="en-US"/>
          </a:p>
        </p:txBody>
      </p:sp>
      <p:sp>
        <p:nvSpPr>
          <p:cNvPr id="5" name="Footer Placeholder 4">
            <a:extLst>
              <a:ext uri="{FF2B5EF4-FFF2-40B4-BE49-F238E27FC236}">
                <a16:creationId xmlns:a16="http://schemas.microsoft.com/office/drawing/2014/main" id="{12958F34-159B-4ACF-AEDD-5E5AF42C70BA}"/>
              </a:ext>
            </a:extLst>
          </p:cNvPr>
          <p:cNvSpPr>
            <a:spLocks noGrp="1"/>
          </p:cNvSpPr>
          <p:nvPr>
            <p:ph type="ftr" sz="quarter" idx="3"/>
          </p:nvPr>
        </p:nvSpPr>
        <p:spPr>
          <a:xfrm>
            <a:off x="4754880" y="6556248"/>
            <a:ext cx="5669280" cy="301752"/>
          </a:xfrm>
          <a:prstGeom prst="rect">
            <a:avLst/>
          </a:prstGeom>
        </p:spPr>
        <p:txBody>
          <a:bodyPr vert="horz" lIns="0" tIns="0" rIns="0" bIns="0" rtlCol="0" anchor="t" anchorCtr="0">
            <a:noAutofit/>
          </a:bodyPr>
          <a:lstStyle>
            <a:lvl1pPr algn="r">
              <a:defRPr sz="1000">
                <a:solidFill>
                  <a:schemeClr val="accent3"/>
                </a:solidFill>
                <a:latin typeface="Sharp Grotesk Book 20" panose="00000500000000000000" pitchFamily="50" charset="0"/>
              </a:defRPr>
            </a:lvl1pPr>
          </a:lstStyle>
          <a:p>
            <a:r>
              <a:rPr lang="en-GB"/>
              <a:t>[use Insert &gt; Header &amp; Footer to edit]</a:t>
            </a:r>
            <a:endParaRPr lang="en-US"/>
          </a:p>
        </p:txBody>
      </p:sp>
      <p:sp>
        <p:nvSpPr>
          <p:cNvPr id="6" name="Slide Number Placeholder 5">
            <a:extLst>
              <a:ext uri="{FF2B5EF4-FFF2-40B4-BE49-F238E27FC236}">
                <a16:creationId xmlns:a16="http://schemas.microsoft.com/office/drawing/2014/main" id="{098E36A3-D8AA-486C-9FD5-534FEFC86EA0}"/>
              </a:ext>
            </a:extLst>
          </p:cNvPr>
          <p:cNvSpPr>
            <a:spLocks noGrp="1"/>
          </p:cNvSpPr>
          <p:nvPr>
            <p:ph type="sldNum" sz="quarter" idx="4"/>
          </p:nvPr>
        </p:nvSpPr>
        <p:spPr>
          <a:xfrm>
            <a:off x="11551920" y="6556248"/>
            <a:ext cx="365760" cy="301752"/>
          </a:xfrm>
          <a:prstGeom prst="rect">
            <a:avLst/>
          </a:prstGeom>
        </p:spPr>
        <p:txBody>
          <a:bodyPr vert="horz" lIns="0" tIns="0" rIns="0" bIns="0" rtlCol="0" anchor="t" anchorCtr="0">
            <a:noAutofit/>
          </a:bodyPr>
          <a:lstStyle>
            <a:lvl1pPr algn="r">
              <a:defRPr sz="1000">
                <a:solidFill>
                  <a:schemeClr val="accent3"/>
                </a:solidFill>
                <a:latin typeface="Sharp Grotesk Book 20" panose="00000500000000000000" pitchFamily="50" charset="0"/>
              </a:defRPr>
            </a:lvl1pPr>
          </a:lstStyle>
          <a:p>
            <a:fld id="{191139DB-BA84-40FA-BA43-B5D0DB8AE188}" type="slidenum">
              <a:rPr lang="en-US" smtClean="0"/>
              <a:pPr/>
              <a:t>‹#›</a:t>
            </a:fld>
            <a:endParaRPr lang="en-US"/>
          </a:p>
        </p:txBody>
      </p:sp>
      <p:sp>
        <p:nvSpPr>
          <p:cNvPr id="9" name="Left footer">
            <a:extLst>
              <a:ext uri="{FF2B5EF4-FFF2-40B4-BE49-F238E27FC236}">
                <a16:creationId xmlns:a16="http://schemas.microsoft.com/office/drawing/2014/main" id="{D23A1276-7E20-4B77-971A-953F1C78A942}"/>
              </a:ext>
            </a:extLst>
          </p:cNvPr>
          <p:cNvSpPr txBox="1">
            <a:spLocks/>
          </p:cNvSpPr>
          <p:nvPr userDrawn="1"/>
        </p:nvSpPr>
        <p:spPr>
          <a:xfrm>
            <a:off x="274320" y="6556248"/>
            <a:ext cx="3383280" cy="301752"/>
          </a:xfrm>
          <a:prstGeom prst="rect">
            <a:avLst/>
          </a:prstGeom>
        </p:spPr>
        <p:txBody>
          <a:bodyPr lIns="0" tIns="0" rIns="0" bIns="0"/>
          <a:lstStyle>
            <a:lvl1pPr marL="0" indent="0" algn="l" defTabSz="914400" rtl="0" eaLnBrk="1" latinLnBrk="0" hangingPunct="1">
              <a:lnSpc>
                <a:spcPct val="90000"/>
              </a:lnSpc>
              <a:spcBef>
                <a:spcPts val="1800"/>
              </a:spcBef>
              <a:buFont typeface="Arial" panose="020B0604020202020204" pitchFamily="34" charset="0"/>
              <a:buNone/>
              <a:defRPr sz="1000" kern="1200" cap="none" baseline="0">
                <a:solidFill>
                  <a:schemeClr val="accent3"/>
                </a:solidFill>
                <a:latin typeface="Sharp Grotesk Book 20" panose="00000500000000000000" pitchFamily="50" charset="0"/>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400" kern="1200">
                <a:solidFill>
                  <a:schemeClr val="accent3"/>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3"/>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a:t>United States Olympic &amp; Paralympic Committee</a:t>
            </a:r>
          </a:p>
        </p:txBody>
      </p:sp>
      <p:pic>
        <p:nvPicPr>
          <p:cNvPr id="8" name="Graphic 7">
            <a:extLst>
              <a:ext uri="{FF2B5EF4-FFF2-40B4-BE49-F238E27FC236}">
                <a16:creationId xmlns:a16="http://schemas.microsoft.com/office/drawing/2014/main" id="{64AF997A-C401-1E4B-C3FB-355F96CBBECF}"/>
              </a:ext>
            </a:extLst>
          </p:cNvPr>
          <p:cNvPicPr>
            <a:picLocks noChangeAspect="1"/>
          </p:cNvPicPr>
          <p:nvPr userDrawn="1"/>
        </p:nvPicPr>
        <p:blipFill rotWithShape="1">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rcRect b="42942"/>
          <a:stretch/>
        </p:blipFill>
        <p:spPr>
          <a:xfrm>
            <a:off x="10180320" y="274321"/>
            <a:ext cx="1737360" cy="687788"/>
          </a:xfrm>
          <a:prstGeom prst="rect">
            <a:avLst/>
          </a:prstGeom>
        </p:spPr>
      </p:pic>
    </p:spTree>
    <p:extLst>
      <p:ext uri="{BB962C8B-B14F-4D97-AF65-F5344CB8AC3E}">
        <p14:creationId xmlns:p14="http://schemas.microsoft.com/office/powerpoint/2010/main" val="73521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hf hdr="0" ftr="0" dt="0"/>
  <p:txStyles>
    <p:titleStyle>
      <a:lvl1pPr algn="l" defTabSz="914400" rtl="0" eaLnBrk="1" latinLnBrk="0" hangingPunct="1">
        <a:lnSpc>
          <a:spcPct val="90000"/>
        </a:lnSpc>
        <a:spcBef>
          <a:spcPct val="0"/>
        </a:spcBef>
        <a:buNone/>
        <a:defRPr sz="2800" kern="1200" cap="none" baseline="0">
          <a:solidFill>
            <a:schemeClr val="accent3"/>
          </a:solidFill>
          <a:latin typeface="+mj-lt"/>
          <a:ea typeface="+mj-ea"/>
          <a:cs typeface="+mj-cs"/>
        </a:defRPr>
      </a:lvl1pPr>
    </p:titleStyle>
    <p:bodyStyle>
      <a:lvl1pPr marL="0" indent="0" algn="l" defTabSz="914400" rtl="0" eaLnBrk="1" latinLnBrk="0" hangingPunct="1">
        <a:lnSpc>
          <a:spcPct val="90000"/>
        </a:lnSpc>
        <a:spcBef>
          <a:spcPts val="1800"/>
        </a:spcBef>
        <a:buFont typeface="Arial" panose="020B0604020202020204" pitchFamily="34" charset="0"/>
        <a:buNone/>
        <a:defRPr sz="2800" kern="1200" cap="none" baseline="0">
          <a:solidFill>
            <a:schemeClr val="accent1"/>
          </a:solidFill>
          <a:latin typeface="+mj-lt"/>
          <a:ea typeface="+mn-ea"/>
          <a:cs typeface="+mn-cs"/>
        </a:defRPr>
      </a:lvl1pPr>
      <a:lvl2pPr marL="182880" indent="-182880" algn="l" defTabSz="914400" rtl="0" eaLnBrk="1" latinLnBrk="0" hangingPunct="1">
        <a:lnSpc>
          <a:spcPct val="110000"/>
        </a:lnSpc>
        <a:spcBef>
          <a:spcPts val="500"/>
        </a:spcBef>
        <a:buFont typeface="Arial" panose="020B0604020202020204" pitchFamily="34" charset="0"/>
        <a:buChar char="•"/>
        <a:defRPr sz="1400" kern="1200">
          <a:solidFill>
            <a:schemeClr val="accent3"/>
          </a:solidFill>
          <a:latin typeface="+mn-lt"/>
          <a:ea typeface="+mn-ea"/>
          <a:cs typeface="+mn-cs"/>
        </a:defRPr>
      </a:lvl2pPr>
      <a:lvl3pPr marL="36576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3pPr>
      <a:lvl4pPr marL="548640" indent="-182880" algn="l" defTabSz="914400" rtl="0" eaLnBrk="1" latinLnBrk="0" hangingPunct="1">
        <a:lnSpc>
          <a:spcPct val="110000"/>
        </a:lnSpc>
        <a:spcBef>
          <a:spcPts val="500"/>
        </a:spcBef>
        <a:buFont typeface="Arial" panose="020B0604020202020204" pitchFamily="34" charset="0"/>
        <a:buChar char="•"/>
        <a:defRPr sz="1200" kern="1200">
          <a:solidFill>
            <a:schemeClr val="accent3"/>
          </a:solidFill>
          <a:latin typeface="+mn-lt"/>
          <a:ea typeface="+mn-ea"/>
          <a:cs typeface="+mn-cs"/>
        </a:defRPr>
      </a:lvl4pPr>
      <a:lvl5pPr marL="731520" indent="-182880" algn="l" defTabSz="914400" rtl="0" eaLnBrk="1" latinLnBrk="0" hangingPunct="1">
        <a:lnSpc>
          <a:spcPct val="110000"/>
        </a:lnSpc>
        <a:spcBef>
          <a:spcPts val="500"/>
        </a:spcBef>
        <a:buFont typeface="Larken-Regular" panose="00000500000000000000" pitchFamily="2" charset="0"/>
        <a:buChar char="–"/>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71">
          <p15:clr>
            <a:srgbClr val="A4A3A4"/>
          </p15:clr>
        </p15:guide>
        <p15:guide id="4" pos="7512">
          <p15:clr>
            <a:srgbClr val="A4A3A4"/>
          </p15:clr>
        </p15:guide>
        <p15:guide id="5" pos="3744">
          <p15:clr>
            <a:srgbClr val="5ACBF0"/>
          </p15:clr>
        </p15:guide>
        <p15:guide id="6" pos="2474">
          <p15:clr>
            <a:srgbClr val="9FCC3B"/>
          </p15:clr>
        </p15:guide>
        <p15:guide id="7" pos="2689">
          <p15:clr>
            <a:srgbClr val="9FCC3B"/>
          </p15:clr>
        </p15:guide>
        <p15:guide id="8" pos="5203">
          <p15:clr>
            <a:srgbClr val="9FCC3B"/>
          </p15:clr>
        </p15:guide>
        <p15:guide id="9" pos="4992">
          <p15:clr>
            <a:srgbClr val="9FCC3B"/>
          </p15:clr>
        </p15:guide>
        <p15:guide id="10" orient="horz" pos="288">
          <p15:clr>
            <a:srgbClr val="A4A3A4"/>
          </p15:clr>
        </p15:guide>
        <p15:guide id="12" orient="horz" pos="808">
          <p15:clr>
            <a:srgbClr val="5ACBF0"/>
          </p15:clr>
        </p15:guide>
        <p15:guide id="13" orient="horz" pos="978">
          <p15:clr>
            <a:srgbClr val="5ACBF0"/>
          </p15:clr>
        </p15:guide>
        <p15:guide id="14" pos="3939">
          <p15:clr>
            <a:srgbClr val="5ACBF0"/>
          </p15:clr>
        </p15:guide>
        <p15:guide id="15" orient="horz" pos="3975">
          <p15:clr>
            <a:srgbClr val="5ACBF0"/>
          </p15:clr>
        </p15:guide>
        <p15:guide id="16" orient="horz" pos="4128">
          <p15:clr>
            <a:srgbClr val="A4A3A4"/>
          </p15:clr>
        </p15:guide>
        <p15:guide id="17" orient="horz" pos="1296">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scenterforsafesport.org/report-a-concern/" TargetMode="Externa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mailto:lindsay.Griswold@usopc.org" TargetMode="External"/><Relationship Id="rId4" Type="http://schemas.openxmlformats.org/officeDocument/2006/relationships/hyperlink" Target="https://www.teamusa.org/AthleteSafetyReportingFor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sparaswimming.org/competition-informatio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usparaswimming.org/parateamtrials-swimmi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0F4C-3E8C-46B1-A1C3-70DE7C150B75}"/>
              </a:ext>
            </a:extLst>
          </p:cNvPr>
          <p:cNvSpPr>
            <a:spLocks noGrp="1"/>
          </p:cNvSpPr>
          <p:nvPr>
            <p:ph type="ctrTitle"/>
          </p:nvPr>
        </p:nvSpPr>
        <p:spPr>
          <a:xfrm>
            <a:off x="1390650" y="3429000"/>
            <a:ext cx="9144000" cy="3013534"/>
          </a:xfrm>
        </p:spPr>
        <p:txBody>
          <a:bodyPr>
            <a:normAutofit fontScale="90000"/>
          </a:bodyPr>
          <a:lstStyle/>
          <a:p>
            <a:r>
              <a:rPr lang="en-US"/>
              <a:t>2024 U.S. Paralympic Team Trials - Swimming</a:t>
            </a:r>
            <a:br>
              <a:rPr lang="en-US"/>
            </a:br>
            <a:r>
              <a:rPr lang="en-US" sz="3600"/>
              <a:t>Technical Meeting</a:t>
            </a:r>
            <a:br>
              <a:rPr lang="en-US" sz="3600"/>
            </a:br>
            <a:r>
              <a:rPr lang="en-US" sz="3600"/>
              <a:t>Wednesday, June 26 at 5:00pm</a:t>
            </a:r>
            <a:br>
              <a:rPr lang="en-US" sz="3600"/>
            </a:br>
            <a:br>
              <a:rPr lang="en-US"/>
            </a:br>
            <a:endParaRPr lang="en-US"/>
          </a:p>
        </p:txBody>
      </p:sp>
      <p:pic>
        <p:nvPicPr>
          <p:cNvPr id="13" name="Picture 12">
            <a:extLst>
              <a:ext uri="{FF2B5EF4-FFF2-40B4-BE49-F238E27FC236}">
                <a16:creationId xmlns:a16="http://schemas.microsoft.com/office/drawing/2014/main" id="{AB7E4466-431C-4052-A7A6-14F0CD48DB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4032" y="4584838"/>
            <a:ext cx="2226216" cy="2267440"/>
          </a:xfrm>
          <a:prstGeom prst="rect">
            <a:avLst/>
          </a:prstGeom>
        </p:spPr>
      </p:pic>
      <p:pic>
        <p:nvPicPr>
          <p:cNvPr id="3" name="Picture 2" descr="A black background with red text&#10;&#10;Description automatically generated">
            <a:extLst>
              <a:ext uri="{FF2B5EF4-FFF2-40B4-BE49-F238E27FC236}">
                <a16:creationId xmlns:a16="http://schemas.microsoft.com/office/drawing/2014/main" id="{D6F5F7C6-8A39-ED83-0382-DA7131C81F55}"/>
              </a:ext>
            </a:extLst>
          </p:cNvPr>
          <p:cNvPicPr>
            <a:picLocks noChangeAspect="1"/>
          </p:cNvPicPr>
          <p:nvPr/>
        </p:nvPicPr>
        <p:blipFill>
          <a:blip r:embed="rId3"/>
          <a:stretch>
            <a:fillRect/>
          </a:stretch>
        </p:blipFill>
        <p:spPr>
          <a:xfrm>
            <a:off x="0" y="-5686"/>
            <a:ext cx="12192000" cy="2865641"/>
          </a:xfrm>
          <a:prstGeom prst="rect">
            <a:avLst/>
          </a:prstGeom>
        </p:spPr>
      </p:pic>
    </p:spTree>
    <p:extLst>
      <p:ext uri="{BB962C8B-B14F-4D97-AF65-F5344CB8AC3E}">
        <p14:creationId xmlns:p14="http://schemas.microsoft.com/office/powerpoint/2010/main" val="796087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E30CB6-96DF-41DA-AE1F-E6842AEA2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5489" y="5068963"/>
            <a:ext cx="1756511" cy="1789037"/>
          </a:xfrm>
          <a:prstGeom prst="rect">
            <a:avLst/>
          </a:prstGeom>
        </p:spPr>
      </p:pic>
      <p:sp>
        <p:nvSpPr>
          <p:cNvPr id="17" name="Slide Number Placeholder 1">
            <a:extLst>
              <a:ext uri="{FF2B5EF4-FFF2-40B4-BE49-F238E27FC236}">
                <a16:creationId xmlns:a16="http://schemas.microsoft.com/office/drawing/2014/main" id="{F3A3534B-67C6-E2D7-D453-AF63C5C878CC}"/>
              </a:ext>
            </a:extLst>
          </p:cNvPr>
          <p:cNvSpPr txBox="1">
            <a:spLocks/>
          </p:cNvSpPr>
          <p:nvPr/>
        </p:nvSpPr>
        <p:spPr>
          <a:xfrm>
            <a:off x="11551920" y="6556248"/>
            <a:ext cx="365760" cy="301752"/>
          </a:xfrm>
          <a:prstGeom prst="rect">
            <a:avLst/>
          </a:prstGeom>
        </p:spPr>
        <p:txBody>
          <a:bodyPr vert="horz" lIns="0" tIns="0" rIns="0" bIns="0" rtlCol="0" anchor="t" anchorCtr="0">
            <a:noAutofit/>
          </a:bodyPr>
          <a:lstStyle>
            <a:defPPr>
              <a:defRPr lang="en-US"/>
            </a:defPPr>
            <a:lvl1pPr marL="0" algn="r" defTabSz="914400" rtl="0" eaLnBrk="1" latinLnBrk="0" hangingPunct="1">
              <a:defRPr sz="1000" kern="1200">
                <a:solidFill>
                  <a:schemeClr val="accent3"/>
                </a:solidFill>
                <a:latin typeface="Sharp Grotesk Book 20"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1139DB-BA84-40FA-BA43-B5D0DB8AE188}" type="slidenum">
              <a:rPr kumimoji="0" lang="en-US" sz="1000" b="0" i="0" u="none" strike="noStrike" kern="1200" cap="none" spc="0" normalizeH="0" baseline="0" noProof="0" smtClean="0">
                <a:ln>
                  <a:noFill/>
                </a:ln>
                <a:solidFill>
                  <a:srgbClr val="000F4D"/>
                </a:solidFill>
                <a:effectLst/>
                <a:uLnTx/>
                <a:uFillTx/>
                <a:latin typeface="Sharp Grotesk Book 20"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F4D"/>
              </a:solidFill>
              <a:effectLst/>
              <a:uLnTx/>
              <a:uFillTx/>
              <a:latin typeface="Sharp Grotesk Book 20" panose="00000500000000000000" pitchFamily="50" charset="0"/>
              <a:ea typeface="+mn-ea"/>
              <a:cs typeface="+mn-cs"/>
            </a:endParaRPr>
          </a:p>
        </p:txBody>
      </p:sp>
      <p:sp>
        <p:nvSpPr>
          <p:cNvPr id="18" name="Title 3">
            <a:extLst>
              <a:ext uri="{FF2B5EF4-FFF2-40B4-BE49-F238E27FC236}">
                <a16:creationId xmlns:a16="http://schemas.microsoft.com/office/drawing/2014/main" id="{88F110C0-326F-A7BB-9F8C-57AFB3CC2C9D}"/>
              </a:ext>
            </a:extLst>
          </p:cNvPr>
          <p:cNvSpPr txBox="1">
            <a:spLocks/>
          </p:cNvSpPr>
          <p:nvPr/>
        </p:nvSpPr>
        <p:spPr>
          <a:xfrm>
            <a:off x="274320" y="457200"/>
            <a:ext cx="9509760" cy="8229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cap="none" baseline="0">
                <a:solidFill>
                  <a:schemeClr val="accent3"/>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ED1C24"/>
                </a:solidFill>
                <a:effectLst/>
                <a:uLnTx/>
                <a:uFillTx/>
                <a:latin typeface="Sharp Grotesk SmBold Italic 20"/>
                <a:ea typeface="+mj-ea"/>
                <a:cs typeface="+mj-cs"/>
              </a:rPr>
              <a:t>Athlete Safety Policies </a:t>
            </a:r>
          </a:p>
        </p:txBody>
      </p:sp>
      <p:sp>
        <p:nvSpPr>
          <p:cNvPr id="19" name="TextBox 18">
            <a:extLst>
              <a:ext uri="{FF2B5EF4-FFF2-40B4-BE49-F238E27FC236}">
                <a16:creationId xmlns:a16="http://schemas.microsoft.com/office/drawing/2014/main" id="{B1AAADDF-FF66-123C-27ED-2C605FAD6963}"/>
              </a:ext>
            </a:extLst>
          </p:cNvPr>
          <p:cNvSpPr txBox="1"/>
          <p:nvPr/>
        </p:nvSpPr>
        <p:spPr>
          <a:xfrm>
            <a:off x="1618886" y="1710629"/>
            <a:ext cx="9369815" cy="4939814"/>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600">
                <a:solidFill>
                  <a:prstClr val="black"/>
                </a:solidFill>
                <a:latin typeface="Larken-Regular"/>
                <a:cs typeface="Arial" panose="020B0604020202020204" pitchFamily="34" charset="0"/>
              </a:rPr>
              <a:t>1. USOPC Athlete Safety Policy</a:t>
            </a:r>
          </a:p>
          <a:p>
            <a:endParaRPr lang="en-US" sz="1600">
              <a:solidFill>
                <a:prstClr val="black"/>
              </a:solidFill>
              <a:latin typeface="Larken-Regular"/>
              <a:cs typeface="Arial" panose="020B0604020202020204" pitchFamily="34" charset="0"/>
            </a:endParaRPr>
          </a:p>
          <a:p>
            <a:r>
              <a:rPr lang="en-US" sz="1600">
                <a:solidFill>
                  <a:prstClr val="black"/>
                </a:solidFill>
                <a:latin typeface="Larken-Regular"/>
                <a:cs typeface="Arial" panose="020B0604020202020204" pitchFamily="34" charset="0"/>
              </a:rPr>
              <a:t>2. USOPC Minor Athlete Abuse Prevention Policies (MAAPP) </a:t>
            </a:r>
          </a:p>
          <a:p>
            <a:pPr lvl="1"/>
            <a:r>
              <a:rPr lang="en-US" sz="1600">
                <a:solidFill>
                  <a:prstClr val="black"/>
                </a:solidFill>
                <a:latin typeface="Larken-Regular"/>
                <a:cs typeface="Arial" panose="020B0604020202020204" pitchFamily="34" charset="0"/>
              </a:rPr>
              <a:t>Outlines requirements for interactions between adult participants and minor athletes </a:t>
            </a:r>
            <a:br>
              <a:rPr lang="en-US" sz="1600">
                <a:solidFill>
                  <a:prstClr val="black"/>
                </a:solidFill>
                <a:latin typeface="Larken-Regular"/>
                <a:cs typeface="Arial" panose="020B0604020202020204" pitchFamily="34" charset="0"/>
              </a:rPr>
            </a:br>
            <a:r>
              <a:rPr lang="en-US" sz="1600">
                <a:solidFill>
                  <a:prstClr val="black"/>
                </a:solidFill>
                <a:latin typeface="Larken-Regular"/>
                <a:cs typeface="Arial" panose="020B0604020202020204" pitchFamily="34" charset="0"/>
              </a:rPr>
              <a:t>to include: </a:t>
            </a:r>
          </a:p>
          <a:p>
            <a:pPr marL="1200150" lvl="2" indent="-285750">
              <a:buFont typeface="Arial"/>
              <a:buChar char="•"/>
            </a:pPr>
            <a:r>
              <a:rPr lang="en-US" sz="1600">
                <a:solidFill>
                  <a:prstClr val="black"/>
                </a:solidFill>
                <a:latin typeface="Larken-Regular"/>
                <a:cs typeface="Arial" panose="020B0604020202020204" pitchFamily="34" charset="0"/>
              </a:rPr>
              <a:t>One-on-One Interactions</a:t>
            </a:r>
          </a:p>
          <a:p>
            <a:pPr marL="1200150" lvl="2" indent="-285750">
              <a:buFont typeface="Arial"/>
              <a:buChar char="•"/>
            </a:pPr>
            <a:r>
              <a:rPr lang="en-US" sz="1600">
                <a:solidFill>
                  <a:prstClr val="black"/>
                </a:solidFill>
                <a:latin typeface="Larken-Regular"/>
                <a:cs typeface="Arial" panose="020B0604020202020204" pitchFamily="34" charset="0"/>
              </a:rPr>
              <a:t>Meetings and Training Sessions</a:t>
            </a:r>
          </a:p>
          <a:p>
            <a:pPr marL="1200150" lvl="2" indent="-285750">
              <a:buFont typeface="Arial"/>
              <a:buChar char="•"/>
            </a:pPr>
            <a:r>
              <a:rPr lang="en-US" sz="1600">
                <a:solidFill>
                  <a:prstClr val="black"/>
                </a:solidFill>
                <a:latin typeface="Larken-Regular"/>
                <a:cs typeface="Arial" panose="020B0604020202020204" pitchFamily="34" charset="0"/>
              </a:rPr>
              <a:t>Therapeutic and Recovery Modalities and Manual Therapy </a:t>
            </a:r>
          </a:p>
          <a:p>
            <a:pPr marL="1200150" lvl="2" indent="-285750">
              <a:buFont typeface="Arial"/>
              <a:buChar char="•"/>
            </a:pPr>
            <a:r>
              <a:rPr lang="en-US" sz="1600">
                <a:solidFill>
                  <a:prstClr val="black"/>
                </a:solidFill>
                <a:latin typeface="Larken-Regular"/>
                <a:cs typeface="Arial" panose="020B0604020202020204" pitchFamily="34" charset="0"/>
              </a:rPr>
              <a:t>Locker Rooms &amp; Changing Areas</a:t>
            </a:r>
          </a:p>
          <a:p>
            <a:pPr marL="1200150" lvl="2" indent="-285750">
              <a:buFont typeface="Arial"/>
              <a:buChar char="•"/>
            </a:pPr>
            <a:r>
              <a:rPr lang="en-US" sz="1600">
                <a:solidFill>
                  <a:prstClr val="black"/>
                </a:solidFill>
                <a:latin typeface="Larken-Regular"/>
                <a:cs typeface="Arial" panose="020B0604020202020204" pitchFamily="34" charset="0"/>
              </a:rPr>
              <a:t>Electronic Communications</a:t>
            </a:r>
          </a:p>
          <a:p>
            <a:pPr marL="1200150" lvl="2" indent="-285750">
              <a:buFont typeface="Arial"/>
              <a:buChar char="•"/>
            </a:pPr>
            <a:r>
              <a:rPr lang="en-US" sz="1600">
                <a:solidFill>
                  <a:prstClr val="black"/>
                </a:solidFill>
                <a:latin typeface="Larken-Regular"/>
                <a:cs typeface="Arial" panose="020B0604020202020204" pitchFamily="34" charset="0"/>
              </a:rPr>
              <a:t>Transportation</a:t>
            </a:r>
          </a:p>
          <a:p>
            <a:pPr marL="1200150" lvl="2" indent="-285750">
              <a:buFont typeface="Arial"/>
              <a:buChar char="•"/>
            </a:pPr>
            <a:r>
              <a:rPr lang="en-US" sz="1600">
                <a:solidFill>
                  <a:prstClr val="black"/>
                </a:solidFill>
                <a:latin typeface="Larken-Regular"/>
                <a:cs typeface="Arial" panose="020B0604020202020204" pitchFamily="34" charset="0"/>
              </a:rPr>
              <a:t>Lodging</a:t>
            </a:r>
          </a:p>
          <a:p>
            <a:pPr marL="1200150" lvl="2" indent="-285750">
              <a:buFont typeface="Arial"/>
              <a:buChar char="•"/>
            </a:pPr>
            <a:endParaRPr lang="en-US" sz="1600">
              <a:solidFill>
                <a:prstClr val="black"/>
              </a:solidFill>
              <a:latin typeface="Larken-Regular"/>
              <a:cs typeface="Arial" panose="020B0604020202020204" pitchFamily="34" charset="0"/>
            </a:endParaRPr>
          </a:p>
          <a:p>
            <a:r>
              <a:rPr lang="en-US" sz="1600">
                <a:solidFill>
                  <a:prstClr val="black"/>
                </a:solidFill>
                <a:latin typeface="Larken-Regular"/>
                <a:cs typeface="Arial" panose="020B0604020202020204" pitchFamily="34" charset="0"/>
              </a:rPr>
              <a:t>3. Supporting Athletes with an Intellectual Impairment Policy</a:t>
            </a:r>
          </a:p>
          <a:p>
            <a:pPr marL="1200150" lvl="2" indent="-285750">
              <a:buFont typeface="Arial"/>
              <a:buChar char="•"/>
            </a:pPr>
            <a:r>
              <a:rPr lang="en-US" sz="1600">
                <a:solidFill>
                  <a:prstClr val="black"/>
                </a:solidFill>
                <a:latin typeface="Larken-Regular"/>
                <a:cs typeface="Arial" panose="020B0604020202020204" pitchFamily="34" charset="0"/>
              </a:rPr>
              <a:t>One-on-One Interactions</a:t>
            </a:r>
          </a:p>
          <a:p>
            <a:pPr marL="1200150" lvl="2" indent="-285750">
              <a:buFont typeface="Arial"/>
              <a:buChar char="•"/>
            </a:pPr>
            <a:r>
              <a:rPr lang="en-US" sz="1600">
                <a:solidFill>
                  <a:prstClr val="black"/>
                </a:solidFill>
                <a:latin typeface="Larken-Regular"/>
                <a:cs typeface="Arial" panose="020B0604020202020204" pitchFamily="34" charset="0"/>
              </a:rPr>
              <a:t>Electronic Communications</a:t>
            </a:r>
          </a:p>
          <a:p>
            <a:pPr marL="1200150" lvl="2" indent="-285750">
              <a:buFont typeface="Arial"/>
              <a:buChar char="•"/>
            </a:pPr>
            <a:r>
              <a:rPr lang="en-US" sz="1600">
                <a:solidFill>
                  <a:prstClr val="black"/>
                </a:solidFill>
                <a:latin typeface="Larken-Regular"/>
                <a:cs typeface="Arial" panose="020B0604020202020204" pitchFamily="34" charset="0"/>
              </a:rPr>
              <a:t>Transportation</a:t>
            </a:r>
          </a:p>
          <a:p>
            <a:pPr marL="1200150" lvl="2" indent="-285750">
              <a:buFont typeface="Arial"/>
              <a:buChar char="•"/>
            </a:pPr>
            <a:r>
              <a:rPr lang="en-US" sz="1600">
                <a:solidFill>
                  <a:prstClr val="black"/>
                </a:solidFill>
                <a:latin typeface="Larken-Regular"/>
                <a:cs typeface="Arial" panose="020B0604020202020204" pitchFamily="34" charset="0"/>
              </a:rPr>
              <a:t>Lodging</a:t>
            </a:r>
          </a:p>
          <a:p>
            <a:pPr marL="1200150" lvl="2" indent="-285750">
              <a:buFont typeface="Arial"/>
              <a:buChar char="•"/>
            </a:pPr>
            <a:r>
              <a:rPr lang="en-US" sz="1600">
                <a:solidFill>
                  <a:prstClr val="black"/>
                </a:solidFill>
                <a:latin typeface="Larken-Regular"/>
                <a:cs typeface="Arial" panose="020B0604020202020204" pitchFamily="34" charset="0"/>
              </a:rPr>
              <a:t>Mandatory Reporting</a:t>
            </a:r>
          </a:p>
          <a:p>
            <a:pPr marL="1200150" lvl="2" indent="-285750">
              <a:buFont typeface="Arial"/>
              <a:buChar char="•"/>
            </a:pPr>
            <a:endParaRPr lang="en-US" sz="1700">
              <a:solidFill>
                <a:prstClr val="black"/>
              </a:solidFill>
              <a:latin typeface="Larken-Regular"/>
              <a:cs typeface="Arial" panose="020B0604020202020204" pitchFamily="34" charset="0"/>
            </a:endParaRPr>
          </a:p>
        </p:txBody>
      </p:sp>
      <p:sp>
        <p:nvSpPr>
          <p:cNvPr id="20" name="Rectangle 19">
            <a:extLst>
              <a:ext uri="{FF2B5EF4-FFF2-40B4-BE49-F238E27FC236}">
                <a16:creationId xmlns:a16="http://schemas.microsoft.com/office/drawing/2014/main" id="{9E976BD7-5E02-937B-F717-62DA15A533AA}"/>
              </a:ext>
              <a:ext uri="{C183D7F6-B498-43B3-948B-1728B52AA6E4}">
                <adec:decorative xmlns:adec="http://schemas.microsoft.com/office/drawing/2017/decorative" val="1"/>
              </a:ext>
            </a:extLst>
          </p:cNvPr>
          <p:cNvSpPr/>
          <p:nvPr/>
        </p:nvSpPr>
        <p:spPr>
          <a:xfrm>
            <a:off x="1203299" y="1355387"/>
            <a:ext cx="10242913" cy="5045413"/>
          </a:xfrm>
          <a:prstGeom prst="rect">
            <a:avLst/>
          </a:prstGeom>
          <a:noFill/>
          <a:ln w="28575" cap="flat" cmpd="sng" algn="ctr">
            <a:solidFill>
              <a:srgbClr val="00294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rken-Regular"/>
              <a:ea typeface="+mn-ea"/>
              <a:cs typeface="+mn-cs"/>
            </a:endParaRPr>
          </a:p>
        </p:txBody>
      </p:sp>
      <p:sp>
        <p:nvSpPr>
          <p:cNvPr id="21" name="Rectangle 20">
            <a:extLst>
              <a:ext uri="{FF2B5EF4-FFF2-40B4-BE49-F238E27FC236}">
                <a16:creationId xmlns:a16="http://schemas.microsoft.com/office/drawing/2014/main" id="{428C75E3-55C1-F2DF-0403-619EB8A5C668}"/>
              </a:ext>
            </a:extLst>
          </p:cNvPr>
          <p:cNvSpPr/>
          <p:nvPr/>
        </p:nvSpPr>
        <p:spPr>
          <a:xfrm>
            <a:off x="1479423" y="924917"/>
            <a:ext cx="9371527" cy="710485"/>
          </a:xfrm>
          <a:prstGeom prst="rect">
            <a:avLst/>
          </a:prstGeom>
          <a:solidFill>
            <a:srgbClr val="000F4D"/>
          </a:solidFill>
          <a:ln w="6350" cap="flat" cmpd="sng" algn="ctr">
            <a:solidFill>
              <a:srgbClr val="000F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D5D5D5"/>
                </a:solidFill>
                <a:effectLst/>
                <a:uLnTx/>
                <a:uFillTx/>
                <a:latin typeface="Sharp Grotesk Book 20" panose="00000500000000000000" pitchFamily="50" charset="0"/>
                <a:ea typeface="+mn-ea"/>
                <a:cs typeface="Calibri"/>
              </a:rPr>
              <a:t>As a Participant of the 2024 U.S. </a:t>
            </a:r>
            <a:r>
              <a:rPr lang="en-US" sz="1600" kern="0">
                <a:solidFill>
                  <a:srgbClr val="D5D5D5"/>
                </a:solidFill>
                <a:latin typeface="Sharp Grotesk Book 20" panose="00000500000000000000" pitchFamily="50" charset="0"/>
                <a:cs typeface="Calibri"/>
              </a:rPr>
              <a:t>Paralympic </a:t>
            </a:r>
            <a:r>
              <a:rPr kumimoji="0" lang="en-US" sz="1600" b="0" i="0" u="none" strike="noStrike" kern="0" cap="none" spc="0" normalizeH="0" baseline="0" noProof="0">
                <a:ln>
                  <a:noFill/>
                </a:ln>
                <a:solidFill>
                  <a:srgbClr val="D5D5D5"/>
                </a:solidFill>
                <a:effectLst/>
                <a:uLnTx/>
                <a:uFillTx/>
                <a:latin typeface="Sharp Grotesk Book 20" panose="00000500000000000000" pitchFamily="50" charset="0"/>
                <a:ea typeface="+mn-ea"/>
                <a:cs typeface="Calibri"/>
              </a:rPr>
              <a:t>Team Trials - Swimming, you must be familiar with and abide by the below USOPC Athlete Safety Policies: </a:t>
            </a:r>
            <a:endParaRPr kumimoji="0" lang="en-US" sz="1600" b="0" i="0" u="none" strike="noStrike" kern="0" cap="none" spc="0" normalizeH="0" baseline="0" noProof="0">
              <a:ln>
                <a:noFill/>
              </a:ln>
              <a:solidFill>
                <a:srgbClr val="D5D5D5"/>
              </a:solidFill>
              <a:effectLst/>
              <a:uLnTx/>
              <a:uFillTx/>
              <a:latin typeface="Sharp Grotesk Book 20" panose="00000500000000000000" pitchFamily="50" charset="0"/>
              <a:ea typeface="+mn-ea"/>
              <a:cs typeface="+mn-cs"/>
            </a:endParaRPr>
          </a:p>
        </p:txBody>
      </p:sp>
    </p:spTree>
    <p:extLst>
      <p:ext uri="{BB962C8B-B14F-4D97-AF65-F5344CB8AC3E}">
        <p14:creationId xmlns:p14="http://schemas.microsoft.com/office/powerpoint/2010/main" val="355069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86C9958F-A4BE-B04F-F0B2-7C0FE90BE8F4}"/>
              </a:ext>
            </a:extLst>
          </p:cNvPr>
          <p:cNvSpPr txBox="1">
            <a:spLocks/>
          </p:cNvSpPr>
          <p:nvPr/>
        </p:nvSpPr>
        <p:spPr>
          <a:xfrm>
            <a:off x="245627" y="500540"/>
            <a:ext cx="9509760" cy="82296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cap="none" baseline="0">
                <a:solidFill>
                  <a:schemeClr val="accent3"/>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ED1C24"/>
                </a:solidFill>
                <a:effectLst/>
                <a:uLnTx/>
                <a:uFillTx/>
                <a:latin typeface="Sharp Grotesk SmBold Italic 20"/>
                <a:ea typeface="+mj-ea"/>
                <a:cs typeface="+mj-cs"/>
              </a:rPr>
              <a:t>How to Report</a:t>
            </a:r>
          </a:p>
        </p:txBody>
      </p:sp>
      <p:grpSp>
        <p:nvGrpSpPr>
          <p:cNvPr id="22" name="Group 21">
            <a:extLst>
              <a:ext uri="{FF2B5EF4-FFF2-40B4-BE49-F238E27FC236}">
                <a16:creationId xmlns:a16="http://schemas.microsoft.com/office/drawing/2014/main" id="{C906B7BD-D4A3-5387-169C-017BD05889AE}"/>
              </a:ext>
            </a:extLst>
          </p:cNvPr>
          <p:cNvGrpSpPr/>
          <p:nvPr/>
        </p:nvGrpSpPr>
        <p:grpSpPr>
          <a:xfrm>
            <a:off x="1612609" y="2377856"/>
            <a:ext cx="8769846" cy="3713299"/>
            <a:chOff x="1195852" y="3707434"/>
            <a:chExt cx="8769846" cy="3713299"/>
          </a:xfrm>
        </p:grpSpPr>
        <p:grpSp>
          <p:nvGrpSpPr>
            <p:cNvPr id="23" name="Group 22">
              <a:extLst>
                <a:ext uri="{FF2B5EF4-FFF2-40B4-BE49-F238E27FC236}">
                  <a16:creationId xmlns:a16="http://schemas.microsoft.com/office/drawing/2014/main" id="{CD02F3A6-D41C-FF37-6BC0-A38E6F26B04D}"/>
                </a:ext>
              </a:extLst>
            </p:cNvPr>
            <p:cNvGrpSpPr/>
            <p:nvPr/>
          </p:nvGrpSpPr>
          <p:grpSpPr>
            <a:xfrm>
              <a:off x="1195852" y="3707434"/>
              <a:ext cx="8680923" cy="1655251"/>
              <a:chOff x="1667704" y="3620736"/>
              <a:chExt cx="8680923" cy="1497607"/>
            </a:xfrm>
          </p:grpSpPr>
          <p:sp>
            <p:nvSpPr>
              <p:cNvPr id="28" name="Rectangle 27">
                <a:extLst>
                  <a:ext uri="{FF2B5EF4-FFF2-40B4-BE49-F238E27FC236}">
                    <a16:creationId xmlns:a16="http://schemas.microsoft.com/office/drawing/2014/main" id="{7A613541-8DA0-A76F-6470-E11CBC6C51E9}"/>
                  </a:ext>
                </a:extLst>
              </p:cNvPr>
              <p:cNvSpPr/>
              <p:nvPr/>
            </p:nvSpPr>
            <p:spPr>
              <a:xfrm>
                <a:off x="2868389" y="3623561"/>
                <a:ext cx="7480238" cy="1494782"/>
              </a:xfrm>
              <a:prstGeom prst="rect">
                <a:avLst/>
              </a:prstGeom>
              <a:solidFill>
                <a:sysClr val="window" lastClr="FFFFFF"/>
              </a:solidFill>
              <a:ln w="28575" cap="flat" cmpd="sng" algn="ctr">
                <a:solidFill>
                  <a:srgbClr val="000F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rken-Regular"/>
                  <a:ea typeface="+mn-ea"/>
                  <a:cs typeface="+mn-cs"/>
                </a:endParaRPr>
              </a:p>
            </p:txBody>
          </p:sp>
          <p:sp>
            <p:nvSpPr>
              <p:cNvPr id="29" name="Arrow: Pentagon 28">
                <a:extLst>
                  <a:ext uri="{FF2B5EF4-FFF2-40B4-BE49-F238E27FC236}">
                    <a16:creationId xmlns:a16="http://schemas.microsoft.com/office/drawing/2014/main" id="{0765ED3C-F701-5BE6-E275-9213404B0B39}"/>
                  </a:ext>
                </a:extLst>
              </p:cNvPr>
              <p:cNvSpPr/>
              <p:nvPr/>
            </p:nvSpPr>
            <p:spPr>
              <a:xfrm>
                <a:off x="1667704" y="3620736"/>
                <a:ext cx="2057166" cy="1494782"/>
              </a:xfrm>
              <a:prstGeom prst="homePlate">
                <a:avLst/>
              </a:prstGeom>
              <a:solidFill>
                <a:srgbClr val="000F4D"/>
              </a:solidFill>
              <a:ln w="28575" cap="flat" cmpd="sng" algn="ctr">
                <a:solidFill>
                  <a:srgbClr val="000F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a:ln>
                      <a:noFill/>
                    </a:ln>
                    <a:solidFill>
                      <a:srgbClr val="D5D5D5"/>
                    </a:solidFill>
                    <a:effectLst/>
                    <a:uLnTx/>
                    <a:uFillTx/>
                    <a:latin typeface="Sharp Grotesk Book 20" panose="00000500000000000000" pitchFamily="50" charset="0"/>
                    <a:ea typeface="+mn-ea"/>
                    <a:cs typeface="+mn-cs"/>
                  </a:rPr>
                  <a:t>Sexual Misconduct, Retaliation, &amp; Child Abuse</a:t>
                </a:r>
              </a:p>
            </p:txBody>
          </p:sp>
          <p:sp>
            <p:nvSpPr>
              <p:cNvPr id="30" name="Rectangle 29">
                <a:extLst>
                  <a:ext uri="{FF2B5EF4-FFF2-40B4-BE49-F238E27FC236}">
                    <a16:creationId xmlns:a16="http://schemas.microsoft.com/office/drawing/2014/main" id="{026DE00E-6FBC-513A-2DFC-A6493EE03A82}"/>
                  </a:ext>
                </a:extLst>
              </p:cNvPr>
              <p:cNvSpPr>
                <a:spLocks noChangeArrowheads="1"/>
              </p:cNvSpPr>
              <p:nvPr/>
            </p:nvSpPr>
            <p:spPr bwMode="auto">
              <a:xfrm>
                <a:off x="3893049" y="3764764"/>
                <a:ext cx="6178452" cy="128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895350">
                  <a:defRPr sz="1600">
                    <a:solidFill>
                      <a:schemeClr val="tx1"/>
                    </a:solidFill>
                    <a:latin typeface="Arial" pitchFamily="34" charset="0"/>
                  </a:defRPr>
                </a:lvl1pPr>
                <a:lvl2pPr marL="193675" indent="-192088" algn="l" defTabSz="895350">
                  <a:buSzPct val="125000"/>
                  <a:buFont typeface="Arial" pitchFamily="34" charset="0"/>
                  <a:buChar char="▪"/>
                  <a:defRPr sz="1600">
                    <a:solidFill>
                      <a:schemeClr val="tx1"/>
                    </a:solidFill>
                    <a:latin typeface="Arial" pitchFamily="34" charset="0"/>
                  </a:defRPr>
                </a:lvl2pPr>
                <a:lvl3pPr marL="374650" indent="-179388" algn="l" defTabSz="895350">
                  <a:buFont typeface="Arial" pitchFamily="34" charset="0"/>
                  <a:buChar char="–"/>
                  <a:defRPr sz="1600">
                    <a:solidFill>
                      <a:schemeClr val="tx1"/>
                    </a:solidFill>
                    <a:latin typeface="Arial" pitchFamily="34" charset="0"/>
                  </a:defRPr>
                </a:lvl3pPr>
                <a:lvl4pPr marL="519113" indent="-142875" algn="l" defTabSz="895350">
                  <a:buFont typeface="Arial" pitchFamily="34" charset="0"/>
                  <a:buChar char="▫"/>
                  <a:defRPr sz="1600">
                    <a:solidFill>
                      <a:schemeClr val="tx1"/>
                    </a:solidFill>
                    <a:latin typeface="Arial" pitchFamily="34" charset="0"/>
                  </a:defRPr>
                </a:lvl4pPr>
                <a:lvl5pPr marL="663575" indent="-142875" algn="l" defTabSz="895350">
                  <a:buFont typeface="Arial" pitchFamily="34" charset="0"/>
                  <a:buChar char="-"/>
                  <a:defRPr sz="1600">
                    <a:solidFill>
                      <a:schemeClr val="tx1"/>
                    </a:solidFill>
                    <a:latin typeface="Arial" pitchFamily="34" charset="0"/>
                  </a:defRPr>
                </a:lvl5pPr>
                <a:lvl6pPr marL="11207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6pPr>
                <a:lvl7pPr marL="15779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7pPr>
                <a:lvl8pPr marL="20351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8pPr>
                <a:lvl9pPr marL="24923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9pPr>
              </a:lstStyle>
              <a:p>
                <a:pPr marL="1587" marR="0" lvl="1" indent="0" algn="l" defTabSz="895350" eaLnBrk="1" fontAlgn="auto" latinLnBrk="0" hangingPunct="1">
                  <a:lnSpc>
                    <a:spcPct val="100000"/>
                  </a:lnSpc>
                  <a:spcBef>
                    <a:spcPts val="0"/>
                  </a:spcBef>
                  <a:spcAft>
                    <a:spcPts val="0"/>
                  </a:spcAft>
                  <a:buClrTx/>
                  <a:buSzPct val="125000"/>
                  <a:buFont typeface="Arial" pitchFamily="34" charset="0"/>
                  <a:buNone/>
                  <a:tabLst/>
                  <a:defRPr/>
                </a:pPr>
                <a:r>
                  <a:rPr kumimoji="0" lang="en-US" sz="1600" b="0" i="0" u="none" strike="noStrike" kern="0" cap="none" spc="0" normalizeH="0" baseline="0" noProof="0">
                    <a:ln>
                      <a:noFill/>
                    </a:ln>
                    <a:solidFill>
                      <a:prstClr val="black"/>
                    </a:solidFill>
                    <a:effectLst/>
                    <a:uLnTx/>
                    <a:uFillTx/>
                    <a:latin typeface="Larken-Regular"/>
                  </a:rPr>
                  <a:t>Report to The U.S. Center for SafeSport</a:t>
                </a:r>
              </a:p>
              <a:p>
                <a:pPr marL="374650" marR="0" lvl="2" indent="-179388" algn="l" defTabSz="89535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a:ln>
                      <a:noFill/>
                    </a:ln>
                    <a:solidFill>
                      <a:prstClr val="black"/>
                    </a:solidFill>
                    <a:effectLst/>
                    <a:uLnTx/>
                    <a:uFillTx/>
                    <a:latin typeface="Larken-Regular"/>
                  </a:rPr>
                  <a:t>Online: </a:t>
                </a:r>
                <a:r>
                  <a:rPr kumimoji="0" lang="en-US" sz="1600" b="0" i="0" u="none" strike="noStrike" kern="0" cap="none" spc="0" normalizeH="0" baseline="0" noProof="0">
                    <a:ln>
                      <a:noFill/>
                    </a:ln>
                    <a:solidFill>
                      <a:prstClr val="black"/>
                    </a:solidFill>
                    <a:effectLst/>
                    <a:uLnTx/>
                    <a:uFillTx/>
                    <a:latin typeface="Larken-Regular"/>
                    <a:hlinkClick r:id="rId3"/>
                  </a:rPr>
                  <a:t>https://uscenterforsafesport.org/report-a-concern/</a:t>
                </a:r>
                <a:endParaRPr kumimoji="0" lang="en-US" sz="1600" b="0" i="0" u="none" strike="noStrike" kern="0" cap="none" spc="0" normalizeH="0" baseline="0" noProof="0">
                  <a:ln>
                    <a:noFill/>
                  </a:ln>
                  <a:solidFill>
                    <a:prstClr val="black"/>
                  </a:solidFill>
                  <a:effectLst/>
                  <a:uLnTx/>
                  <a:uFillTx/>
                  <a:latin typeface="Larken-Regular"/>
                </a:endParaRPr>
              </a:p>
              <a:p>
                <a:pPr marL="374650" marR="0" lvl="2" indent="-179388" algn="l" defTabSz="89535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a:ln>
                      <a:noFill/>
                    </a:ln>
                    <a:solidFill>
                      <a:prstClr val="black"/>
                    </a:solidFill>
                    <a:effectLst/>
                    <a:uLnTx/>
                    <a:uFillTx/>
                    <a:latin typeface="Larken-Regular"/>
                  </a:rPr>
                  <a:t>Phone: +1-833-587-7233</a:t>
                </a:r>
                <a:br>
                  <a:rPr kumimoji="0" lang="en-US" sz="1600" b="0" i="0" u="none" strike="noStrike" kern="0" cap="none" spc="0" normalizeH="0" baseline="0" noProof="0">
                    <a:ln>
                      <a:noFill/>
                    </a:ln>
                    <a:solidFill>
                      <a:prstClr val="black"/>
                    </a:solidFill>
                    <a:effectLst/>
                    <a:uLnTx/>
                    <a:uFillTx/>
                    <a:latin typeface="Larken-Regular"/>
                  </a:rPr>
                </a:br>
                <a:endParaRPr kumimoji="0" lang="en-US" sz="600" b="0" i="0" u="none" strike="noStrike" kern="0" cap="none" spc="0" normalizeH="0" baseline="0" noProof="0">
                  <a:ln>
                    <a:noFill/>
                  </a:ln>
                  <a:solidFill>
                    <a:prstClr val="black"/>
                  </a:solidFill>
                  <a:effectLst/>
                  <a:uLnTx/>
                  <a:uFillTx/>
                  <a:latin typeface="Larken-Regular"/>
                </a:endParaRPr>
              </a:p>
              <a:p>
                <a:pPr marL="195262" marR="0" lvl="2" indent="0" algn="l" defTabSz="895350" eaLnBrk="1" fontAlgn="auto" latinLnBrk="0" hangingPunct="1">
                  <a:lnSpc>
                    <a:spcPct val="100000"/>
                  </a:lnSpc>
                  <a:spcBef>
                    <a:spcPts val="0"/>
                  </a:spcBef>
                  <a:spcAft>
                    <a:spcPts val="0"/>
                  </a:spcAft>
                  <a:buClrTx/>
                  <a:buSzTx/>
                  <a:buFont typeface="Arial" pitchFamily="34" charset="0"/>
                  <a:buNone/>
                  <a:tabLst/>
                  <a:defRPr/>
                </a:pPr>
                <a:r>
                  <a:rPr kumimoji="0" lang="en-US" sz="1600" b="0" i="0" u="none" strike="noStrike" kern="0" cap="none" spc="0" normalizeH="0" baseline="0" noProof="0">
                    <a:ln>
                      <a:noFill/>
                    </a:ln>
                    <a:solidFill>
                      <a:srgbClr val="ED1C24"/>
                    </a:solidFill>
                    <a:effectLst/>
                    <a:uLnTx/>
                    <a:uFillTx/>
                    <a:latin typeface="Larken-Regular"/>
                  </a:rPr>
                  <a:t>- AND – </a:t>
                </a:r>
                <a:br>
                  <a:rPr kumimoji="0" lang="en-US" sz="1600" b="0" i="0" u="none" strike="noStrike" kern="0" cap="none" spc="0" normalizeH="0" baseline="0" noProof="0">
                    <a:ln>
                      <a:noFill/>
                    </a:ln>
                    <a:solidFill>
                      <a:srgbClr val="FF0000"/>
                    </a:solidFill>
                    <a:effectLst/>
                    <a:uLnTx/>
                    <a:uFillTx/>
                    <a:latin typeface="Larken-Regular"/>
                  </a:rPr>
                </a:br>
                <a:endParaRPr kumimoji="0" lang="en-US" sz="600" b="0" i="0" u="none" strike="noStrike" kern="0" cap="none" spc="0" normalizeH="0" baseline="0" noProof="0">
                  <a:ln>
                    <a:noFill/>
                  </a:ln>
                  <a:solidFill>
                    <a:srgbClr val="FF0000"/>
                  </a:solidFill>
                  <a:effectLst/>
                  <a:uLnTx/>
                  <a:uFillTx/>
                  <a:latin typeface="Larken-Regular"/>
                </a:endParaRPr>
              </a:p>
              <a:p>
                <a:pPr marL="1587" marR="0" lvl="1" indent="0" algn="l" defTabSz="895350" eaLnBrk="1" fontAlgn="auto" latinLnBrk="0" hangingPunct="1">
                  <a:lnSpc>
                    <a:spcPct val="100000"/>
                  </a:lnSpc>
                  <a:spcBef>
                    <a:spcPts val="0"/>
                  </a:spcBef>
                  <a:spcAft>
                    <a:spcPts val="0"/>
                  </a:spcAft>
                  <a:buClrTx/>
                  <a:buSzPct val="125000"/>
                  <a:buFont typeface="Arial" pitchFamily="34" charset="0"/>
                  <a:buNone/>
                  <a:tabLst/>
                  <a:defRPr/>
                </a:pPr>
                <a:r>
                  <a:rPr kumimoji="0" lang="en-US" sz="1600" b="0" i="0" u="none" strike="noStrike" kern="0" cap="none" spc="0" normalizeH="0" baseline="0" noProof="0">
                    <a:ln>
                      <a:noFill/>
                    </a:ln>
                    <a:solidFill>
                      <a:prstClr val="black"/>
                    </a:solidFill>
                    <a:effectLst/>
                    <a:uLnTx/>
                    <a:uFillTx/>
                    <a:latin typeface="Larken-Regular"/>
                  </a:rPr>
                  <a:t>Report </a:t>
                </a:r>
                <a:r>
                  <a:rPr kumimoji="0" lang="en-US" sz="1600" b="0" i="0" u="sng" strike="noStrike" kern="0" cap="none" spc="0" normalizeH="0" baseline="0" noProof="0">
                    <a:ln>
                      <a:noFill/>
                    </a:ln>
                    <a:solidFill>
                      <a:prstClr val="black"/>
                    </a:solidFill>
                    <a:effectLst/>
                    <a:uLnTx/>
                    <a:uFillTx/>
                    <a:latin typeface="Larken-Regular"/>
                  </a:rPr>
                  <a:t>Child Abuse </a:t>
                </a:r>
                <a:r>
                  <a:rPr kumimoji="0" lang="en-US" sz="1600" b="0" i="0" u="none" strike="noStrike" kern="0" cap="none" spc="0" normalizeH="0" baseline="0" noProof="0">
                    <a:ln>
                      <a:noFill/>
                    </a:ln>
                    <a:solidFill>
                      <a:prstClr val="black"/>
                    </a:solidFill>
                    <a:effectLst/>
                    <a:uLnTx/>
                    <a:uFillTx/>
                    <a:latin typeface="Larken-Regular"/>
                  </a:rPr>
                  <a:t>to Law Enforcement</a:t>
                </a:r>
              </a:p>
            </p:txBody>
          </p:sp>
        </p:grpSp>
        <p:grpSp>
          <p:nvGrpSpPr>
            <p:cNvPr id="24" name="Group 23">
              <a:extLst>
                <a:ext uri="{FF2B5EF4-FFF2-40B4-BE49-F238E27FC236}">
                  <a16:creationId xmlns:a16="http://schemas.microsoft.com/office/drawing/2014/main" id="{905AF7EB-3E4F-4738-493E-6ADA21EF6E34}"/>
                </a:ext>
              </a:extLst>
            </p:cNvPr>
            <p:cNvGrpSpPr/>
            <p:nvPr/>
          </p:nvGrpSpPr>
          <p:grpSpPr>
            <a:xfrm>
              <a:off x="1195852" y="5593189"/>
              <a:ext cx="8769846" cy="1827544"/>
              <a:chOff x="1667706" y="5575678"/>
              <a:chExt cx="8769846" cy="1827544"/>
            </a:xfrm>
          </p:grpSpPr>
          <p:sp>
            <p:nvSpPr>
              <p:cNvPr id="25" name="Rectangle 24">
                <a:extLst>
                  <a:ext uri="{FF2B5EF4-FFF2-40B4-BE49-F238E27FC236}">
                    <a16:creationId xmlns:a16="http://schemas.microsoft.com/office/drawing/2014/main" id="{2684E2B9-0A5A-75F1-D1E9-5B9F5656CE96}"/>
                  </a:ext>
                </a:extLst>
              </p:cNvPr>
              <p:cNvSpPr/>
              <p:nvPr/>
            </p:nvSpPr>
            <p:spPr>
              <a:xfrm>
                <a:off x="2696289" y="5575678"/>
                <a:ext cx="7652340" cy="1781801"/>
              </a:xfrm>
              <a:prstGeom prst="rect">
                <a:avLst/>
              </a:prstGeom>
              <a:solidFill>
                <a:sysClr val="window" lastClr="FFFFFF"/>
              </a:solidFill>
              <a:ln w="28575" cap="flat" cmpd="sng" algn="ctr">
                <a:solidFill>
                  <a:srgbClr val="000F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rken-Regular"/>
                  <a:ea typeface="+mn-ea"/>
                  <a:cs typeface="+mn-cs"/>
                </a:endParaRPr>
              </a:p>
            </p:txBody>
          </p:sp>
          <p:sp>
            <p:nvSpPr>
              <p:cNvPr id="26" name="Arrow: Pentagon 25">
                <a:extLst>
                  <a:ext uri="{FF2B5EF4-FFF2-40B4-BE49-F238E27FC236}">
                    <a16:creationId xmlns:a16="http://schemas.microsoft.com/office/drawing/2014/main" id="{C1B9939C-7503-70CC-09F8-D516F068F706}"/>
                  </a:ext>
                </a:extLst>
              </p:cNvPr>
              <p:cNvSpPr/>
              <p:nvPr/>
            </p:nvSpPr>
            <p:spPr>
              <a:xfrm>
                <a:off x="1667706" y="5575678"/>
                <a:ext cx="2057166" cy="1781801"/>
              </a:xfrm>
              <a:prstGeom prst="homePlate">
                <a:avLst/>
              </a:prstGeom>
              <a:solidFill>
                <a:srgbClr val="000F4D"/>
              </a:solidFill>
              <a:ln w="28575" cap="flat" cmpd="sng" algn="ctr">
                <a:solidFill>
                  <a:srgbClr val="000F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D5D5D5"/>
                    </a:solidFill>
                    <a:effectLst/>
                    <a:uLnTx/>
                    <a:uFillTx/>
                    <a:latin typeface="Sharp Grotesk Book 20" panose="00000500000000000000" pitchFamily="50" charset="0"/>
                    <a:ea typeface="+mn-ea"/>
                    <a:cs typeface="+mn-cs"/>
                  </a:rPr>
                  <a:t>All other forms of Misconduct, MAAPP Violations, II Policy Violations</a:t>
                </a:r>
              </a:p>
            </p:txBody>
          </p:sp>
          <p:sp>
            <p:nvSpPr>
              <p:cNvPr id="27" name="Rectangle 26">
                <a:extLst>
                  <a:ext uri="{FF2B5EF4-FFF2-40B4-BE49-F238E27FC236}">
                    <a16:creationId xmlns:a16="http://schemas.microsoft.com/office/drawing/2014/main" id="{1E600A2D-7BC8-891C-B831-B19E05479008}"/>
                  </a:ext>
                </a:extLst>
              </p:cNvPr>
              <p:cNvSpPr>
                <a:spLocks noChangeArrowheads="1"/>
              </p:cNvSpPr>
              <p:nvPr/>
            </p:nvSpPr>
            <p:spPr bwMode="auto">
              <a:xfrm>
                <a:off x="3894525" y="5710451"/>
                <a:ext cx="6543027"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895350">
                  <a:defRPr sz="1600">
                    <a:solidFill>
                      <a:schemeClr val="tx1"/>
                    </a:solidFill>
                    <a:latin typeface="Arial" pitchFamily="34" charset="0"/>
                  </a:defRPr>
                </a:lvl1pPr>
                <a:lvl2pPr marL="193675" indent="-192088" algn="l" defTabSz="895350">
                  <a:buSzPct val="125000"/>
                  <a:buFont typeface="Arial" pitchFamily="34" charset="0"/>
                  <a:buChar char="▪"/>
                  <a:defRPr sz="1600">
                    <a:solidFill>
                      <a:schemeClr val="tx1"/>
                    </a:solidFill>
                    <a:latin typeface="Arial" pitchFamily="34" charset="0"/>
                  </a:defRPr>
                </a:lvl2pPr>
                <a:lvl3pPr marL="374650" indent="-179388" algn="l" defTabSz="895350">
                  <a:buFont typeface="Arial" pitchFamily="34" charset="0"/>
                  <a:buChar char="–"/>
                  <a:defRPr sz="1600">
                    <a:solidFill>
                      <a:schemeClr val="tx1"/>
                    </a:solidFill>
                    <a:latin typeface="Arial" pitchFamily="34" charset="0"/>
                  </a:defRPr>
                </a:lvl3pPr>
                <a:lvl4pPr marL="519113" indent="-142875" algn="l" defTabSz="895350">
                  <a:buFont typeface="Arial" pitchFamily="34" charset="0"/>
                  <a:buChar char="▫"/>
                  <a:defRPr sz="1600">
                    <a:solidFill>
                      <a:schemeClr val="tx1"/>
                    </a:solidFill>
                    <a:latin typeface="Arial" pitchFamily="34" charset="0"/>
                  </a:defRPr>
                </a:lvl4pPr>
                <a:lvl5pPr marL="663575" indent="-142875" algn="l" defTabSz="895350">
                  <a:buFont typeface="Arial" pitchFamily="34" charset="0"/>
                  <a:buChar char="-"/>
                  <a:defRPr sz="1600">
                    <a:solidFill>
                      <a:schemeClr val="tx1"/>
                    </a:solidFill>
                    <a:latin typeface="Arial" pitchFamily="34" charset="0"/>
                  </a:defRPr>
                </a:lvl5pPr>
                <a:lvl6pPr marL="11207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6pPr>
                <a:lvl7pPr marL="15779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7pPr>
                <a:lvl8pPr marL="20351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8pPr>
                <a:lvl9pPr marL="24923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9pPr>
              </a:lstStyle>
              <a:p>
                <a:pPr marL="1587" marR="0" lvl="1" indent="0" algn="l" defTabSz="895350" eaLnBrk="1" fontAlgn="auto" latinLnBrk="0" hangingPunct="1">
                  <a:lnSpc>
                    <a:spcPct val="100000"/>
                  </a:lnSpc>
                  <a:spcBef>
                    <a:spcPts val="0"/>
                  </a:spcBef>
                  <a:spcAft>
                    <a:spcPts val="0"/>
                  </a:spcAft>
                  <a:buClrTx/>
                  <a:buSzPct val="125000"/>
                  <a:buFont typeface="Arial" pitchFamily="34" charset="0"/>
                  <a:buNone/>
                  <a:tabLst/>
                  <a:defRPr/>
                </a:pPr>
                <a:r>
                  <a:rPr kumimoji="0" lang="en-US" sz="1600" b="0" i="0" u="none" strike="noStrike" kern="0" cap="none" spc="0" normalizeH="0" baseline="0" noProof="0">
                    <a:ln>
                      <a:noFill/>
                    </a:ln>
                    <a:solidFill>
                      <a:prstClr val="black"/>
                    </a:solidFill>
                    <a:effectLst/>
                    <a:uLnTx/>
                    <a:uFillTx/>
                    <a:latin typeface="Larken-Regular"/>
                  </a:rPr>
                  <a:t>Report to the USOPC Office of Security &amp; Athlete Safety</a:t>
                </a:r>
                <a:endParaRPr kumimoji="0" lang="en-US" sz="1600" b="0" i="0" u="sng" strike="noStrike" kern="0" cap="none" spc="0" normalizeH="0" baseline="0" noProof="0">
                  <a:ln>
                    <a:noFill/>
                  </a:ln>
                  <a:solidFill>
                    <a:prstClr val="black"/>
                  </a:solidFill>
                  <a:effectLst/>
                  <a:uLnTx/>
                  <a:uFillTx/>
                  <a:latin typeface="Larken-Regular"/>
                </a:endParaRPr>
              </a:p>
              <a:p>
                <a:pPr marL="374650" marR="0" lvl="2" indent="-179388" algn="l" defTabSz="89535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a:ln>
                      <a:noFill/>
                    </a:ln>
                    <a:solidFill>
                      <a:prstClr val="black"/>
                    </a:solidFill>
                    <a:effectLst/>
                    <a:uLnTx/>
                    <a:uFillTx/>
                    <a:latin typeface="Larken-Regular"/>
                  </a:rPr>
                  <a:t>Online: </a:t>
                </a:r>
                <a:r>
                  <a:rPr kumimoji="0" lang="en-US" sz="1600" b="0" i="0" u="none" strike="noStrike" kern="0" cap="none" spc="0" normalizeH="0" baseline="0" noProof="0">
                    <a:ln>
                      <a:noFill/>
                    </a:ln>
                    <a:solidFill>
                      <a:prstClr val="black"/>
                    </a:solidFill>
                    <a:effectLst/>
                    <a:uLnTx/>
                    <a:uFillTx/>
                    <a:latin typeface="Larken-Regular"/>
                    <a:hlinkClick r:id="rId4"/>
                  </a:rPr>
                  <a:t>https://www.teamusa.org/AthleteSafetyReportingForm</a:t>
                </a:r>
                <a:endParaRPr kumimoji="0" lang="en-US" sz="1600" b="0" i="0" u="none" strike="noStrike" kern="0" cap="none" spc="0" normalizeH="0" baseline="0" noProof="0">
                  <a:ln>
                    <a:noFill/>
                  </a:ln>
                  <a:solidFill>
                    <a:prstClr val="black"/>
                  </a:solidFill>
                  <a:effectLst/>
                  <a:uLnTx/>
                  <a:uFillTx/>
                  <a:latin typeface="Larken-Regular"/>
                </a:endParaRPr>
              </a:p>
              <a:p>
                <a:pPr marL="374650" marR="0" lvl="2" indent="-179388" algn="l" defTabSz="89535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a:ln>
                      <a:noFill/>
                    </a:ln>
                    <a:solidFill>
                      <a:prstClr val="black"/>
                    </a:solidFill>
                    <a:effectLst/>
                    <a:uLnTx/>
                    <a:uFillTx/>
                    <a:latin typeface="Larken-Regular"/>
                  </a:rPr>
                  <a:t>Phone: +1-719-866-3869</a:t>
                </a:r>
                <a:br>
                  <a:rPr kumimoji="0" lang="en-US" sz="1600" b="0" i="0" u="none" strike="noStrike" kern="0" cap="none" spc="0" normalizeH="0" baseline="0" noProof="0">
                    <a:ln>
                      <a:noFill/>
                    </a:ln>
                    <a:solidFill>
                      <a:prstClr val="black"/>
                    </a:solidFill>
                    <a:effectLst/>
                    <a:uLnTx/>
                    <a:uFillTx/>
                    <a:latin typeface="Larken-Regular"/>
                  </a:rPr>
                </a:br>
                <a:endParaRPr kumimoji="0" lang="en-US" sz="600" b="0" i="0" u="none" strike="noStrike" kern="0" cap="none" spc="0" normalizeH="0" baseline="0" noProof="0">
                  <a:ln>
                    <a:noFill/>
                  </a:ln>
                  <a:solidFill>
                    <a:prstClr val="black"/>
                  </a:solidFill>
                  <a:effectLst/>
                  <a:uLnTx/>
                  <a:uFillTx/>
                  <a:latin typeface="Larken-Regular"/>
                </a:endParaRPr>
              </a:p>
              <a:p>
                <a:pPr marL="195262" marR="0" lvl="2" indent="0" algn="l" defTabSz="895350" eaLnBrk="1" fontAlgn="auto" latinLnBrk="0" hangingPunct="1">
                  <a:lnSpc>
                    <a:spcPct val="100000"/>
                  </a:lnSpc>
                  <a:spcBef>
                    <a:spcPts val="0"/>
                  </a:spcBef>
                  <a:spcAft>
                    <a:spcPts val="0"/>
                  </a:spcAft>
                  <a:buClrTx/>
                  <a:buSzTx/>
                  <a:buFont typeface="Arial" pitchFamily="34" charset="0"/>
                  <a:buNone/>
                  <a:tabLst/>
                  <a:defRPr/>
                </a:pPr>
                <a:r>
                  <a:rPr kumimoji="0" lang="en-US" sz="1600" b="0" i="0" u="none" strike="noStrike" kern="0" cap="none" spc="0" normalizeH="0" baseline="0" noProof="0">
                    <a:ln>
                      <a:noFill/>
                    </a:ln>
                    <a:solidFill>
                      <a:srgbClr val="ED1C24"/>
                    </a:solidFill>
                    <a:effectLst/>
                    <a:uLnTx/>
                    <a:uFillTx/>
                    <a:latin typeface="Larken-Regular"/>
                  </a:rPr>
                  <a:t>- OR – </a:t>
                </a:r>
                <a:br>
                  <a:rPr kumimoji="0" lang="en-US" sz="1600" b="0" i="0" u="none" strike="noStrike" kern="0" cap="none" spc="0" normalizeH="0" baseline="0" noProof="0">
                    <a:ln>
                      <a:noFill/>
                    </a:ln>
                    <a:solidFill>
                      <a:srgbClr val="FF0000"/>
                    </a:solidFill>
                    <a:effectLst/>
                    <a:uLnTx/>
                    <a:uFillTx/>
                    <a:latin typeface="Larken-Regular"/>
                  </a:rPr>
                </a:br>
                <a:endParaRPr kumimoji="0" lang="en-US" sz="600" b="0" i="0" u="none" strike="noStrike" kern="0" cap="none" spc="0" normalizeH="0" baseline="0" noProof="0">
                  <a:ln>
                    <a:noFill/>
                  </a:ln>
                  <a:solidFill>
                    <a:prstClr val="black"/>
                  </a:solidFill>
                  <a:effectLst/>
                  <a:uLnTx/>
                  <a:uFillTx/>
                  <a:latin typeface="Larken-Regular"/>
                </a:endParaRPr>
              </a:p>
              <a:p>
                <a:pPr marL="1587" marR="0" lvl="1" indent="0" algn="l" defTabSz="895350" eaLnBrk="1" fontAlgn="auto" latinLnBrk="0" hangingPunct="1">
                  <a:lnSpc>
                    <a:spcPct val="100000"/>
                  </a:lnSpc>
                  <a:spcBef>
                    <a:spcPts val="0"/>
                  </a:spcBef>
                  <a:spcAft>
                    <a:spcPts val="0"/>
                  </a:spcAft>
                  <a:buClrTx/>
                  <a:buSzPct val="125000"/>
                  <a:buFont typeface="Arial" pitchFamily="34" charset="0"/>
                  <a:buNone/>
                  <a:tabLst/>
                  <a:defRPr/>
                </a:pPr>
                <a:r>
                  <a:rPr kumimoji="0" lang="en-US" sz="1600" b="0" i="0" u="none" strike="noStrike" kern="0" cap="none" spc="0" normalizeH="0" baseline="0" noProof="0">
                    <a:ln>
                      <a:noFill/>
                    </a:ln>
                    <a:solidFill>
                      <a:prstClr val="black"/>
                    </a:solidFill>
                    <a:effectLst/>
                    <a:uLnTx/>
                    <a:uFillTx/>
                    <a:latin typeface="Larken-Regular"/>
                  </a:rPr>
                  <a:t>Report to The U.S. Center for SafeSport</a:t>
                </a:r>
              </a:p>
              <a:p>
                <a:pPr marL="1587" marR="0" lvl="1" indent="0" algn="l" defTabSz="895350" eaLnBrk="1" fontAlgn="auto" latinLnBrk="0" hangingPunct="1">
                  <a:lnSpc>
                    <a:spcPct val="100000"/>
                  </a:lnSpc>
                  <a:spcBef>
                    <a:spcPts val="0"/>
                  </a:spcBef>
                  <a:spcAft>
                    <a:spcPts val="0"/>
                  </a:spcAft>
                  <a:buClrTx/>
                  <a:buSzPct val="125000"/>
                  <a:buFont typeface="Arial" pitchFamily="34" charset="0"/>
                  <a:buNone/>
                  <a:tabLst/>
                  <a:defRPr/>
                </a:pPr>
                <a:endParaRPr kumimoji="0" lang="en-US" sz="1800" b="0" i="0" u="none" strike="noStrike" kern="0" cap="none" spc="0" normalizeH="0" baseline="0" noProof="0">
                  <a:ln>
                    <a:noFill/>
                  </a:ln>
                  <a:solidFill>
                    <a:prstClr val="black"/>
                  </a:solidFill>
                  <a:effectLst/>
                  <a:uLnTx/>
                  <a:uFillTx/>
                  <a:latin typeface="Larken-Regular"/>
                </a:endParaRPr>
              </a:p>
            </p:txBody>
          </p:sp>
        </p:grpSp>
      </p:grpSp>
      <p:grpSp>
        <p:nvGrpSpPr>
          <p:cNvPr id="31" name="Group 30">
            <a:extLst>
              <a:ext uri="{FF2B5EF4-FFF2-40B4-BE49-F238E27FC236}">
                <a16:creationId xmlns:a16="http://schemas.microsoft.com/office/drawing/2014/main" id="{CCB18150-9283-B801-4126-D174AE676062}"/>
              </a:ext>
            </a:extLst>
          </p:cNvPr>
          <p:cNvGrpSpPr/>
          <p:nvPr/>
        </p:nvGrpSpPr>
        <p:grpSpPr>
          <a:xfrm>
            <a:off x="825424" y="6242950"/>
            <a:ext cx="10541156" cy="468229"/>
            <a:chOff x="291927" y="1062973"/>
            <a:chExt cx="10541156" cy="468229"/>
          </a:xfrm>
          <a:noFill/>
        </p:grpSpPr>
        <p:sp>
          <p:nvSpPr>
            <p:cNvPr id="32" name="TextBox 31">
              <a:extLst>
                <a:ext uri="{FF2B5EF4-FFF2-40B4-BE49-F238E27FC236}">
                  <a16:creationId xmlns:a16="http://schemas.microsoft.com/office/drawing/2014/main" id="{D2BAF78D-DA35-6183-1744-8692E8DCF01A}"/>
                </a:ext>
              </a:extLst>
            </p:cNvPr>
            <p:cNvSpPr txBox="1"/>
            <p:nvPr>
              <p:custDataLst>
                <p:tags r:id="rId1"/>
              </p:custDataLst>
            </p:nvPr>
          </p:nvSpPr>
          <p:spPr>
            <a:xfrm>
              <a:off x="452044" y="1197097"/>
              <a:ext cx="10381035" cy="334105"/>
            </a:xfrm>
            <a:prstGeom prst="rect">
              <a:avLst/>
            </a:prstGeom>
            <a:grpFill/>
            <a:ln w="19050">
              <a:noFill/>
              <a:miter lim="800000"/>
              <a:headEnd/>
              <a:tailEnd/>
            </a:ln>
            <a:effectLst/>
          </p:spPr>
          <p:txBody>
            <a:bodyPr vert="horz" wrap="square" lIns="76200" tIns="76200" rIns="76200" bIns="76200" numCol="1" anchor="ctr" anchorCtr="0" compatLnSpc="1">
              <a:prstTxWarp prst="textNoShape">
                <a:avLst/>
              </a:prstTxWarp>
              <a:noAutofit/>
            </a:bodyPr>
            <a:lstStyle>
              <a:lvl1pPr marL="0" lvl="0" indent="0" defTabSz="895228" eaLnBrk="1" hangingPunct="1">
                <a:buClr>
                  <a:schemeClr val="tx2"/>
                </a:buClr>
                <a:defRPr sz="1500" baseline="0">
                  <a:latin typeface="+mn-lt"/>
                </a:defRPr>
              </a:lvl1pPr>
              <a:lvl2pPr marL="190883" indent="-189403" defTabSz="895228" eaLnBrk="1" hangingPunct="1">
                <a:buClr>
                  <a:schemeClr val="tx2"/>
                </a:buClr>
                <a:buSzPct val="125000"/>
                <a:buFont typeface="Arial" pitchFamily="34" charset="0"/>
                <a:buChar char="•"/>
                <a:defRPr sz="1500" baseline="0">
                  <a:latin typeface="+mn-lt"/>
                </a:defRPr>
              </a:lvl2pPr>
              <a:lvl3pPr marL="430596" indent="-239713" defTabSz="895228" eaLnBrk="1" hangingPunct="1">
                <a:buClr>
                  <a:schemeClr val="tx2"/>
                </a:buClr>
                <a:buSzPct val="110000"/>
                <a:buFont typeface="Arial" charset="0"/>
                <a:buChar char="–"/>
                <a:defRPr sz="1500" baseline="0">
                  <a:latin typeface="+mn-lt"/>
                </a:defRPr>
              </a:lvl3pPr>
              <a:lvl4pPr marL="602242" indent="-171646" defTabSz="895228" eaLnBrk="1" hangingPunct="1">
                <a:buClr>
                  <a:schemeClr val="tx2"/>
                </a:buClr>
                <a:buSzPct val="100000"/>
                <a:buFont typeface="Arial" pitchFamily="34" charset="0"/>
                <a:buChar char="•"/>
                <a:tabLst>
                  <a:tab pos="426156" algn="l"/>
                </a:tabLst>
                <a:defRPr sz="1500" baseline="0">
                  <a:latin typeface="+mn-lt"/>
                </a:defRPr>
              </a:lvl4pPr>
              <a:lvl5pPr marL="767969" indent="-165727" defTabSz="895228" eaLnBrk="1" hangingPunct="1">
                <a:buClr>
                  <a:schemeClr val="tx2"/>
                </a:buClr>
                <a:buSzPct val="89000"/>
                <a:buFont typeface="Arial" charset="0"/>
                <a:buChar char="-"/>
                <a:defRPr sz="1500" baseline="0">
                  <a:latin typeface="+mn-lt"/>
                </a:defRPr>
              </a:lvl5pPr>
              <a:lvl6pPr marL="749706" indent="-130158" defTabSz="895228" fontAlgn="base">
                <a:spcBef>
                  <a:spcPct val="0"/>
                </a:spcBef>
                <a:spcAft>
                  <a:spcPct val="0"/>
                </a:spcAft>
                <a:buClr>
                  <a:schemeClr val="tx2"/>
                </a:buClr>
                <a:buSzPct val="89000"/>
                <a:buFont typeface="Arial" charset="0"/>
                <a:buChar char="-"/>
                <a:defRPr baseline="0">
                  <a:latin typeface="+mn-lt"/>
                </a:defRPr>
              </a:lvl6pPr>
              <a:lvl7pPr marL="749706" indent="-130158" defTabSz="895228" fontAlgn="base">
                <a:spcBef>
                  <a:spcPct val="0"/>
                </a:spcBef>
                <a:spcAft>
                  <a:spcPct val="0"/>
                </a:spcAft>
                <a:buClr>
                  <a:schemeClr val="tx2"/>
                </a:buClr>
                <a:buSzPct val="89000"/>
                <a:buFont typeface="Arial" charset="0"/>
                <a:buChar char="-"/>
                <a:defRPr baseline="0">
                  <a:latin typeface="+mn-lt"/>
                </a:defRPr>
              </a:lvl7pPr>
              <a:lvl8pPr marL="749706" indent="-130158" defTabSz="895228" fontAlgn="base">
                <a:spcBef>
                  <a:spcPct val="0"/>
                </a:spcBef>
                <a:spcAft>
                  <a:spcPct val="0"/>
                </a:spcAft>
                <a:buClr>
                  <a:schemeClr val="tx2"/>
                </a:buClr>
                <a:buSzPct val="89000"/>
                <a:buFont typeface="Arial" charset="0"/>
                <a:buChar char="-"/>
                <a:defRPr baseline="0">
                  <a:latin typeface="+mn-lt"/>
                </a:defRPr>
              </a:lvl8pPr>
              <a:lvl9pPr marL="749706" indent="-130158" defTabSz="895228" fontAlgn="base">
                <a:spcBef>
                  <a:spcPct val="0"/>
                </a:spcBef>
                <a:spcAft>
                  <a:spcPct val="0"/>
                </a:spcAft>
                <a:buClr>
                  <a:schemeClr val="tx2"/>
                </a:buClr>
                <a:buSzPct val="89000"/>
                <a:buFont typeface="Arial" charset="0"/>
                <a:buChar char="-"/>
                <a:defRPr baseline="0">
                  <a:latin typeface="+mn-lt"/>
                </a:defRPr>
              </a:lvl9pPr>
            </a:lstStyle>
            <a:p>
              <a:pPr>
                <a:buClr>
                  <a:srgbClr val="898B8C"/>
                </a:buClr>
                <a:defRPr/>
              </a:pPr>
              <a:endParaRPr lang="en-US" sz="1400" b="1">
                <a:solidFill>
                  <a:srgbClr val="898B8C"/>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AF0F3C9-D7B2-5E09-2CFB-92099C40CA4D}"/>
                </a:ext>
              </a:extLst>
            </p:cNvPr>
            <p:cNvSpPr/>
            <p:nvPr/>
          </p:nvSpPr>
          <p:spPr>
            <a:xfrm>
              <a:off x="291927" y="1062973"/>
              <a:ext cx="10541156" cy="307777"/>
            </a:xfrm>
            <a:prstGeom prst="rect">
              <a:avLst/>
            </a:prstGeom>
            <a:grpFill/>
            <a:ln>
              <a:noFill/>
            </a:ln>
          </p:spPr>
          <p:txBody>
            <a:bodyPr wrap="square">
              <a:spAutoFit/>
            </a:bodyPr>
            <a:lstStyle/>
            <a:p>
              <a:pPr>
                <a:defRPr/>
              </a:pPr>
              <a:r>
                <a:rPr lang="en-US" sz="1400" b="1">
                  <a:solidFill>
                    <a:prstClr val="black"/>
                  </a:solidFill>
                  <a:latin typeface="Larken-Regular" panose="00000500000000000000" pitchFamily="50" charset="0"/>
                  <a:cs typeface="Arial" panose="020B0604020202020204" pitchFamily="34" charset="0"/>
                </a:rPr>
                <a:t>Do not evaluate the credibility of the allegation or investigate the allegation. Your vital job is simply to report the allegation. </a:t>
              </a:r>
            </a:p>
          </p:txBody>
        </p:sp>
      </p:grpSp>
      <p:sp>
        <p:nvSpPr>
          <p:cNvPr id="34" name="Rectangle 33">
            <a:extLst>
              <a:ext uri="{FF2B5EF4-FFF2-40B4-BE49-F238E27FC236}">
                <a16:creationId xmlns:a16="http://schemas.microsoft.com/office/drawing/2014/main" id="{ABCF4F47-FA0C-9AA0-3FAB-428CF50A5605}"/>
              </a:ext>
            </a:extLst>
          </p:cNvPr>
          <p:cNvSpPr/>
          <p:nvPr/>
        </p:nvSpPr>
        <p:spPr>
          <a:xfrm>
            <a:off x="1886624" y="911018"/>
            <a:ext cx="8406908" cy="1247873"/>
          </a:xfrm>
          <a:prstGeom prst="rect">
            <a:avLst/>
          </a:prstGeom>
          <a:solidFill>
            <a:sysClr val="window" lastClr="FFFFFF"/>
          </a:solidFill>
          <a:ln w="28575" cap="flat" cmpd="sng" algn="ctr">
            <a:solidFill>
              <a:srgbClr val="AC1A2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arken-Regular"/>
              <a:ea typeface="+mn-ea"/>
              <a:cs typeface="+mn-cs"/>
            </a:endParaRPr>
          </a:p>
        </p:txBody>
      </p:sp>
      <p:sp>
        <p:nvSpPr>
          <p:cNvPr id="35" name="Rectangle 34">
            <a:extLst>
              <a:ext uri="{FF2B5EF4-FFF2-40B4-BE49-F238E27FC236}">
                <a16:creationId xmlns:a16="http://schemas.microsoft.com/office/drawing/2014/main" id="{CA6D83F2-7FCF-8DCF-CA14-7909BB57552D}"/>
              </a:ext>
            </a:extLst>
          </p:cNvPr>
          <p:cNvSpPr>
            <a:spLocks noChangeArrowheads="1"/>
          </p:cNvSpPr>
          <p:nvPr/>
        </p:nvSpPr>
        <p:spPr bwMode="auto">
          <a:xfrm>
            <a:off x="3624822" y="1288541"/>
            <a:ext cx="7769673"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895350">
              <a:defRPr sz="1600">
                <a:solidFill>
                  <a:schemeClr val="tx1"/>
                </a:solidFill>
                <a:latin typeface="Arial" pitchFamily="34" charset="0"/>
              </a:defRPr>
            </a:lvl1pPr>
            <a:lvl2pPr marL="193675" indent="-192088" algn="l" defTabSz="895350">
              <a:buSzPct val="125000"/>
              <a:buFont typeface="Arial" pitchFamily="34" charset="0"/>
              <a:buChar char="▪"/>
              <a:defRPr sz="1600">
                <a:solidFill>
                  <a:schemeClr val="tx1"/>
                </a:solidFill>
                <a:latin typeface="Arial" pitchFamily="34" charset="0"/>
              </a:defRPr>
            </a:lvl2pPr>
            <a:lvl3pPr marL="374650" indent="-179388" algn="l" defTabSz="895350">
              <a:buFont typeface="Arial" pitchFamily="34" charset="0"/>
              <a:buChar char="–"/>
              <a:defRPr sz="1600">
                <a:solidFill>
                  <a:schemeClr val="tx1"/>
                </a:solidFill>
                <a:latin typeface="Arial" pitchFamily="34" charset="0"/>
              </a:defRPr>
            </a:lvl3pPr>
            <a:lvl4pPr marL="519113" indent="-142875" algn="l" defTabSz="895350">
              <a:buFont typeface="Arial" pitchFamily="34" charset="0"/>
              <a:buChar char="▫"/>
              <a:defRPr sz="1600">
                <a:solidFill>
                  <a:schemeClr val="tx1"/>
                </a:solidFill>
                <a:latin typeface="Arial" pitchFamily="34" charset="0"/>
              </a:defRPr>
            </a:lvl4pPr>
            <a:lvl5pPr marL="663575" indent="-142875" algn="l" defTabSz="895350">
              <a:buFont typeface="Arial" pitchFamily="34" charset="0"/>
              <a:buChar char="-"/>
              <a:defRPr sz="1600">
                <a:solidFill>
                  <a:schemeClr val="tx1"/>
                </a:solidFill>
                <a:latin typeface="Arial" pitchFamily="34" charset="0"/>
              </a:defRPr>
            </a:lvl5pPr>
            <a:lvl6pPr marL="11207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6pPr>
            <a:lvl7pPr marL="15779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7pPr>
            <a:lvl8pPr marL="20351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8pPr>
            <a:lvl9pPr marL="2492375" indent="-142875" defTabSz="895350" fontAlgn="base">
              <a:spcBef>
                <a:spcPct val="0"/>
              </a:spcBef>
              <a:spcAft>
                <a:spcPct val="0"/>
              </a:spcAft>
              <a:buClr>
                <a:schemeClr val="tx2"/>
              </a:buClr>
              <a:buFont typeface="Arial" pitchFamily="34" charset="0"/>
              <a:buChar char="-"/>
              <a:defRPr sz="1600">
                <a:solidFill>
                  <a:schemeClr val="tx1"/>
                </a:solidFill>
                <a:latin typeface="Arial" pitchFamily="34" charset="0"/>
              </a:defRPr>
            </a:lvl9pPr>
          </a:lstStyle>
          <a:p>
            <a:pPr marL="376238" lvl="3" indent="0">
              <a:buFont typeface="Arial" pitchFamily="34" charset="0"/>
              <a:buNone/>
            </a:pPr>
            <a:r>
              <a:rPr lang="en-US" b="1">
                <a:solidFill>
                  <a:prstClr val="black"/>
                </a:solidFill>
                <a:latin typeface="Larken-Regular"/>
              </a:rPr>
              <a:t>Lindsay Griswold, Athlete Safety Coordinator</a:t>
            </a:r>
          </a:p>
          <a:p>
            <a:pPr marL="376238" lvl="3" indent="0">
              <a:buFont typeface="Arial" pitchFamily="34" charset="0"/>
              <a:buNone/>
            </a:pPr>
            <a:r>
              <a:rPr lang="en-US" b="1">
                <a:solidFill>
                  <a:prstClr val="black"/>
                </a:solidFill>
                <a:latin typeface="Larken-Regular"/>
                <a:hlinkClick r:id="rId5"/>
              </a:rPr>
              <a:t>lindsay.Griswold@usopc.org</a:t>
            </a:r>
            <a:r>
              <a:rPr lang="en-US" b="1">
                <a:solidFill>
                  <a:prstClr val="black"/>
                </a:solidFill>
                <a:latin typeface="Larken-Regular"/>
              </a:rPr>
              <a:t> </a:t>
            </a:r>
          </a:p>
          <a:p>
            <a:pPr marL="376238" lvl="3" indent="0">
              <a:buFont typeface="Arial" pitchFamily="34" charset="0"/>
              <a:buNone/>
            </a:pPr>
            <a:r>
              <a:rPr lang="en-US" b="1">
                <a:solidFill>
                  <a:prstClr val="black"/>
                </a:solidFill>
                <a:latin typeface="Larken-Regular"/>
              </a:rPr>
              <a:t>+1-719-238-0781</a:t>
            </a:r>
          </a:p>
        </p:txBody>
      </p:sp>
      <p:sp>
        <p:nvSpPr>
          <p:cNvPr id="36" name="Slide Number Placeholder 5">
            <a:extLst>
              <a:ext uri="{FF2B5EF4-FFF2-40B4-BE49-F238E27FC236}">
                <a16:creationId xmlns:a16="http://schemas.microsoft.com/office/drawing/2014/main" id="{07E95CD5-4C89-9052-CCCA-AB606950EDB6}"/>
              </a:ext>
            </a:extLst>
          </p:cNvPr>
          <p:cNvSpPr txBox="1">
            <a:spLocks/>
          </p:cNvSpPr>
          <p:nvPr/>
        </p:nvSpPr>
        <p:spPr>
          <a:xfrm>
            <a:off x="11551920" y="6556248"/>
            <a:ext cx="365760" cy="301752"/>
          </a:xfrm>
          <a:prstGeom prst="rect">
            <a:avLst/>
          </a:prstGeom>
        </p:spPr>
        <p:txBody>
          <a:bodyPr vert="horz" lIns="0" tIns="0" rIns="0" bIns="0" rtlCol="0" anchor="t" anchorCtr="0">
            <a:noAutofit/>
          </a:bodyPr>
          <a:lstStyle>
            <a:defPPr>
              <a:defRPr lang="en-US"/>
            </a:defPPr>
            <a:lvl1pPr marL="0" algn="r" defTabSz="914400" rtl="0" eaLnBrk="1" latinLnBrk="0" hangingPunct="1">
              <a:defRPr sz="1000" kern="1200">
                <a:solidFill>
                  <a:schemeClr val="accent3"/>
                </a:solidFill>
                <a:latin typeface="Sharp Grotesk Book 20"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1139DB-BA84-40FA-BA43-B5D0DB8AE188}" type="slidenum">
              <a:rPr kumimoji="0" lang="en-US" sz="1000" b="0" i="0" u="none" strike="noStrike" kern="1200" cap="none" spc="0" normalizeH="0" baseline="0" noProof="0" smtClean="0">
                <a:ln>
                  <a:noFill/>
                </a:ln>
                <a:solidFill>
                  <a:srgbClr val="000F4D"/>
                </a:solidFill>
                <a:effectLst/>
                <a:uLnTx/>
                <a:uFillTx/>
                <a:latin typeface="Sharp Grotesk Book 20"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F4D"/>
              </a:solidFill>
              <a:effectLst/>
              <a:uLnTx/>
              <a:uFillTx/>
              <a:latin typeface="Sharp Grotesk Book 20" panose="00000500000000000000" pitchFamily="50" charset="0"/>
              <a:ea typeface="+mn-ea"/>
              <a:cs typeface="+mn-cs"/>
            </a:endParaRPr>
          </a:p>
        </p:txBody>
      </p:sp>
      <p:sp>
        <p:nvSpPr>
          <p:cNvPr id="37" name="Arrow: Pentagon 36">
            <a:extLst>
              <a:ext uri="{FF2B5EF4-FFF2-40B4-BE49-F238E27FC236}">
                <a16:creationId xmlns:a16="http://schemas.microsoft.com/office/drawing/2014/main" id="{9D5407EA-F123-AC7D-08D4-F39B12955B22}"/>
              </a:ext>
            </a:extLst>
          </p:cNvPr>
          <p:cNvSpPr/>
          <p:nvPr/>
        </p:nvSpPr>
        <p:spPr>
          <a:xfrm>
            <a:off x="1612608" y="910827"/>
            <a:ext cx="2057166" cy="1247873"/>
          </a:xfrm>
          <a:prstGeom prst="homePlate">
            <a:avLst/>
          </a:prstGeom>
          <a:solidFill>
            <a:srgbClr val="AC1A2F"/>
          </a:solidFill>
          <a:ln w="28575" cap="flat" cmpd="sng" algn="ctr">
            <a:solidFill>
              <a:srgbClr val="AC1A2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prstClr val="white"/>
                </a:solidFill>
                <a:effectLst/>
                <a:uLnTx/>
                <a:uFillTx/>
                <a:latin typeface="Sharp Grotesk Book 20" panose="00000500000000000000" pitchFamily="50" charset="0"/>
                <a:ea typeface="+mn-ea"/>
                <a:cs typeface="+mn-cs"/>
              </a:rPr>
              <a:t>Points of Contact</a:t>
            </a:r>
          </a:p>
        </p:txBody>
      </p:sp>
    </p:spTree>
    <p:extLst>
      <p:ext uri="{BB962C8B-B14F-4D97-AF65-F5344CB8AC3E}">
        <p14:creationId xmlns:p14="http://schemas.microsoft.com/office/powerpoint/2010/main" val="385128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C487DF-1EFB-4B7B-9788-5CF635210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7624" y="5356322"/>
            <a:ext cx="1474376" cy="1501678"/>
          </a:xfrm>
          <a:prstGeom prst="rect">
            <a:avLst/>
          </a:prstGeom>
        </p:spPr>
      </p:pic>
      <p:sp>
        <p:nvSpPr>
          <p:cNvPr id="2" name="Title 1">
            <a:extLst>
              <a:ext uri="{FF2B5EF4-FFF2-40B4-BE49-F238E27FC236}">
                <a16:creationId xmlns:a16="http://schemas.microsoft.com/office/drawing/2014/main" id="{FAFFFD7A-C2B0-443E-9385-9A42574785FD}"/>
              </a:ext>
            </a:extLst>
          </p:cNvPr>
          <p:cNvSpPr>
            <a:spLocks noGrp="1"/>
          </p:cNvSpPr>
          <p:nvPr>
            <p:ph type="title"/>
          </p:nvPr>
        </p:nvSpPr>
        <p:spPr/>
        <p:txBody>
          <a:bodyPr/>
          <a:lstStyle/>
          <a:p>
            <a:r>
              <a:rPr lang="en-US" b="1"/>
              <a:t>Competition Format	</a:t>
            </a:r>
          </a:p>
        </p:txBody>
      </p:sp>
      <p:sp>
        <p:nvSpPr>
          <p:cNvPr id="3" name="Content Placeholder 2">
            <a:extLst>
              <a:ext uri="{FF2B5EF4-FFF2-40B4-BE49-F238E27FC236}">
                <a16:creationId xmlns:a16="http://schemas.microsoft.com/office/drawing/2014/main" id="{ED0D5277-A49F-4416-B3C8-5C2CAB1D180D}"/>
              </a:ext>
            </a:extLst>
          </p:cNvPr>
          <p:cNvSpPr>
            <a:spLocks noGrp="1"/>
          </p:cNvSpPr>
          <p:nvPr>
            <p:ph idx="1"/>
          </p:nvPr>
        </p:nvSpPr>
        <p:spPr>
          <a:xfrm>
            <a:off x="838200" y="1715190"/>
            <a:ext cx="10515600" cy="4351338"/>
          </a:xfrm>
        </p:spPr>
        <p:txBody>
          <a:bodyPr vert="horz" lIns="91440" tIns="45720" rIns="91440" bIns="45720" rtlCol="0" anchor="t">
            <a:normAutofit fontScale="62500" lnSpcReduction="20000"/>
          </a:bodyPr>
          <a:lstStyle/>
          <a:p>
            <a:pPr marL="457200" lvl="1" indent="0">
              <a:buNone/>
            </a:pPr>
            <a:r>
              <a:rPr lang="en-GB" sz="3200" u="sng">
                <a:cs typeface="Calibri"/>
              </a:rPr>
              <a:t>Heats</a:t>
            </a:r>
            <a:r>
              <a:rPr lang="en-GB" sz="3200">
                <a:cs typeface="Calibri"/>
              </a:rPr>
              <a:t>:</a:t>
            </a:r>
          </a:p>
          <a:p>
            <a:pPr lvl="2"/>
            <a:r>
              <a:rPr lang="en-GB" sz="2800">
                <a:cs typeface="Calibri"/>
              </a:rPr>
              <a:t>Building Opens: 7:00am</a:t>
            </a:r>
          </a:p>
          <a:p>
            <a:pPr lvl="2"/>
            <a:r>
              <a:rPr lang="en-GB" sz="2800">
                <a:cs typeface="Calibri"/>
              </a:rPr>
              <a:t>Warm-ups: 7:30am-8:45am</a:t>
            </a:r>
          </a:p>
          <a:p>
            <a:pPr lvl="2"/>
            <a:r>
              <a:rPr lang="en-GB" sz="2800">
                <a:cs typeface="Calibri"/>
              </a:rPr>
              <a:t>Competition: 9:00am</a:t>
            </a:r>
          </a:p>
          <a:p>
            <a:pPr lvl="2"/>
            <a:endParaRPr lang="en-GB" sz="2800">
              <a:cs typeface="Calibri"/>
            </a:endParaRPr>
          </a:p>
          <a:p>
            <a:pPr marL="457200" lvl="1" indent="0">
              <a:buNone/>
            </a:pPr>
            <a:r>
              <a:rPr lang="en-GB" sz="3200" u="sng">
                <a:cs typeface="Calibri"/>
              </a:rPr>
              <a:t>Finals</a:t>
            </a:r>
            <a:r>
              <a:rPr lang="en-GB" sz="3200">
                <a:cs typeface="Calibri"/>
              </a:rPr>
              <a:t>:</a:t>
            </a:r>
          </a:p>
          <a:p>
            <a:pPr lvl="2"/>
            <a:r>
              <a:rPr lang="en-GB" sz="2800">
                <a:cs typeface="Calibri"/>
              </a:rPr>
              <a:t>Building Opens: 3:00pm</a:t>
            </a:r>
          </a:p>
          <a:p>
            <a:pPr lvl="2"/>
            <a:r>
              <a:rPr lang="en-GB" sz="2800">
                <a:cs typeface="Calibri"/>
              </a:rPr>
              <a:t>Warm-ups: 3:30pm-4:45pm</a:t>
            </a:r>
          </a:p>
          <a:p>
            <a:pPr lvl="2"/>
            <a:r>
              <a:rPr lang="en-GB" sz="2800">
                <a:cs typeface="Calibri"/>
              </a:rPr>
              <a:t>Competition: 5:00pm</a:t>
            </a:r>
            <a:endParaRPr lang="en-GB" sz="2800" dirty="0">
              <a:ea typeface="Calibri" panose="020F0502020204030204"/>
              <a:cs typeface="Calibri"/>
            </a:endParaRPr>
          </a:p>
          <a:p>
            <a:pPr marL="914400" lvl="2" indent="0">
              <a:buNone/>
            </a:pPr>
            <a:endParaRPr lang="en-GB" sz="2800" dirty="0">
              <a:ea typeface="Calibri" panose="020F0502020204030204"/>
              <a:cs typeface="Calibri"/>
            </a:endParaRPr>
          </a:p>
          <a:p>
            <a:r>
              <a:rPr lang="en-GB" dirty="0">
                <a:ea typeface="+mn-lt"/>
                <a:cs typeface="+mn-lt"/>
              </a:rPr>
              <a:t>Facility will close 45 minutes after the conclusion of competition.</a:t>
            </a:r>
          </a:p>
          <a:p>
            <a:pPr marL="0" indent="0">
              <a:buNone/>
            </a:pPr>
            <a:endParaRPr lang="en-GB" dirty="0">
              <a:ea typeface="+mn-lt"/>
              <a:cs typeface="+mn-lt"/>
            </a:endParaRPr>
          </a:p>
          <a:p>
            <a:r>
              <a:rPr lang="en-GB">
                <a:ea typeface="+mn-lt"/>
                <a:cs typeface="+mn-lt"/>
              </a:rPr>
              <a:t>Dive starts will be permitted during the last 30 minutes of each warmup session in the designated Diving lanes if the athlete/coaches wish</a:t>
            </a:r>
            <a:endParaRPr lang="en-GB"/>
          </a:p>
          <a:p>
            <a:r>
              <a:rPr lang="en-GB"/>
              <a:t>All Heats and Finals will be held using 8 lanes in long course competition pool , and the short course diving well will be available for warm-up/cool down during competition.</a:t>
            </a:r>
            <a:endParaRPr lang="en-GB">
              <a:cs typeface="Calibri"/>
            </a:endParaRPr>
          </a:p>
          <a:p>
            <a:endParaRPr lang="en-GB" b="1">
              <a:ea typeface="Calibri"/>
              <a:cs typeface="Calibri"/>
            </a:endParaRPr>
          </a:p>
          <a:p>
            <a:endParaRPr lang="en-US"/>
          </a:p>
        </p:txBody>
      </p:sp>
    </p:spTree>
    <p:extLst>
      <p:ext uri="{BB962C8B-B14F-4D97-AF65-F5344CB8AC3E}">
        <p14:creationId xmlns:p14="http://schemas.microsoft.com/office/powerpoint/2010/main" val="405801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DFB6-AF2A-1E65-A517-14B80F88B62C}"/>
              </a:ext>
            </a:extLst>
          </p:cNvPr>
          <p:cNvSpPr>
            <a:spLocks noGrp="1"/>
          </p:cNvSpPr>
          <p:nvPr>
            <p:ph type="title"/>
          </p:nvPr>
        </p:nvSpPr>
        <p:spPr/>
        <p:txBody>
          <a:bodyPr/>
          <a:lstStyle/>
          <a:p>
            <a:r>
              <a:rPr lang="en-US">
                <a:cs typeface="Calibri Light"/>
              </a:rPr>
              <a:t>Warm up Lane Assignments </a:t>
            </a:r>
            <a:endParaRPr lang="en-US"/>
          </a:p>
        </p:txBody>
      </p:sp>
      <p:sp>
        <p:nvSpPr>
          <p:cNvPr id="3" name="Content Placeholder 2">
            <a:extLst>
              <a:ext uri="{FF2B5EF4-FFF2-40B4-BE49-F238E27FC236}">
                <a16:creationId xmlns:a16="http://schemas.microsoft.com/office/drawing/2014/main" id="{C35D1A7B-E0BC-E0D6-4874-F26C4A1DDF8E}"/>
              </a:ext>
            </a:extLst>
          </p:cNvPr>
          <p:cNvSpPr>
            <a:spLocks noGrp="1"/>
          </p:cNvSpPr>
          <p:nvPr>
            <p:ph idx="1"/>
          </p:nvPr>
        </p:nvSpPr>
        <p:spPr/>
        <p:txBody>
          <a:bodyPr vert="horz" lIns="91440" tIns="45720" rIns="91440" bIns="45720" rtlCol="0" anchor="t">
            <a:normAutofit fontScale="92500" lnSpcReduction="10000"/>
          </a:bodyPr>
          <a:lstStyle/>
          <a:p>
            <a:r>
              <a:rPr lang="en-US">
                <a:cs typeface="Calibri"/>
              </a:rPr>
              <a:t>Lane 1: Reserved for S1 - S5 category swimmers</a:t>
            </a:r>
          </a:p>
          <a:p>
            <a:r>
              <a:rPr lang="en-US">
                <a:cs typeface="Calibri"/>
              </a:rPr>
              <a:t>Lane 2: Any Sport Class - Last 30 minutes reserved for dive starts - One Way from Start End</a:t>
            </a:r>
          </a:p>
          <a:p>
            <a:r>
              <a:rPr lang="en-US">
                <a:cs typeface="Calibri"/>
              </a:rPr>
              <a:t>Lane 3: Reserved for swimmers in categories S4 and above</a:t>
            </a:r>
          </a:p>
          <a:p>
            <a:r>
              <a:rPr lang="en-US">
                <a:cs typeface="Calibri"/>
              </a:rPr>
              <a:t>Lane 4: Reserved for swimmers in categories S4 and above</a:t>
            </a:r>
          </a:p>
          <a:p>
            <a:r>
              <a:rPr lang="en-US">
                <a:cs typeface="Calibri"/>
              </a:rPr>
              <a:t>Lane 5: Reserved for swimmers in categories S4 and above</a:t>
            </a:r>
          </a:p>
          <a:p>
            <a:r>
              <a:rPr lang="en-US">
                <a:cs typeface="Calibri"/>
              </a:rPr>
              <a:t>Lane 6: Reserved for swimmers in categories S4 and above</a:t>
            </a:r>
          </a:p>
          <a:p>
            <a:r>
              <a:rPr lang="en-US">
                <a:cs typeface="Calibri"/>
              </a:rPr>
              <a:t>Lane 7: Any Sport Class - Last 30 minutes reserved for dive starts - One Way from Turn End</a:t>
            </a:r>
          </a:p>
          <a:p>
            <a:r>
              <a:rPr lang="en-US">
                <a:cs typeface="Calibri"/>
              </a:rPr>
              <a:t>Lane 8: Reserved for swimmers in categories S11 </a:t>
            </a:r>
          </a:p>
          <a:p>
            <a:endParaRPr lang="en-US">
              <a:cs typeface="Calibri"/>
            </a:endParaRPr>
          </a:p>
        </p:txBody>
      </p:sp>
    </p:spTree>
    <p:extLst>
      <p:ext uri="{BB962C8B-B14F-4D97-AF65-F5344CB8AC3E}">
        <p14:creationId xmlns:p14="http://schemas.microsoft.com/office/powerpoint/2010/main" val="22073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FD25C3-1732-415B-865B-9DAB7704D0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9654" y="5140959"/>
            <a:ext cx="1591441" cy="1620911"/>
          </a:xfrm>
          <a:prstGeom prst="rect">
            <a:avLst/>
          </a:prstGeom>
        </p:spPr>
      </p:pic>
      <p:sp>
        <p:nvSpPr>
          <p:cNvPr id="2" name="Title 1">
            <a:extLst>
              <a:ext uri="{FF2B5EF4-FFF2-40B4-BE49-F238E27FC236}">
                <a16:creationId xmlns:a16="http://schemas.microsoft.com/office/drawing/2014/main" id="{6299DB17-5795-49B3-AF43-9A165763479D}"/>
              </a:ext>
            </a:extLst>
          </p:cNvPr>
          <p:cNvSpPr>
            <a:spLocks noGrp="1"/>
          </p:cNvSpPr>
          <p:nvPr>
            <p:ph type="title"/>
          </p:nvPr>
        </p:nvSpPr>
        <p:spPr/>
        <p:txBody>
          <a:bodyPr/>
          <a:lstStyle/>
          <a:p>
            <a:r>
              <a:rPr lang="en-US" b="1"/>
              <a:t>Heats / Finals and Medals</a:t>
            </a:r>
          </a:p>
        </p:txBody>
      </p:sp>
      <p:sp>
        <p:nvSpPr>
          <p:cNvPr id="3" name="Content Placeholder 2">
            <a:extLst>
              <a:ext uri="{FF2B5EF4-FFF2-40B4-BE49-F238E27FC236}">
                <a16:creationId xmlns:a16="http://schemas.microsoft.com/office/drawing/2014/main" id="{3845A012-8EAB-4FA8-90A2-1220F959D316}"/>
              </a:ext>
            </a:extLst>
          </p:cNvPr>
          <p:cNvSpPr>
            <a:spLocks noGrp="1"/>
          </p:cNvSpPr>
          <p:nvPr>
            <p:ph idx="1"/>
          </p:nvPr>
        </p:nvSpPr>
        <p:spPr/>
        <p:txBody>
          <a:bodyPr vert="horz" lIns="91440" tIns="45720" rIns="91440" bIns="45720" rtlCol="0" anchor="t">
            <a:normAutofit fontScale="85000" lnSpcReduction="10000"/>
          </a:bodyPr>
          <a:lstStyle/>
          <a:p>
            <a:r>
              <a:rPr lang="en-GB"/>
              <a:t>Prelims will be Multi-Class Events swum slowest to fastest by entry time.</a:t>
            </a:r>
          </a:p>
          <a:p>
            <a:r>
              <a:rPr lang="en-GB">
                <a:ea typeface="+mn-lt"/>
                <a:cs typeface="+mn-lt"/>
              </a:rPr>
              <a:t>National level athletes who are not eligible to advance to finals per the meet information are marked exhibition and an “X” will appear next to their time. All times will still count for future use.</a:t>
            </a:r>
          </a:p>
          <a:p>
            <a:r>
              <a:rPr lang="de-DE"/>
              <a:t>The top 8 in </a:t>
            </a:r>
            <a:r>
              <a:rPr lang="de-DE" err="1"/>
              <a:t>each</a:t>
            </a:r>
            <a:r>
              <a:rPr lang="de-DE"/>
              <a:t> </a:t>
            </a:r>
            <a:r>
              <a:rPr lang="de-DE" err="1"/>
              <a:t>sport</a:t>
            </a:r>
            <a:r>
              <a:rPr lang="de-DE"/>
              <a:t> </a:t>
            </a:r>
            <a:r>
              <a:rPr lang="de-DE" err="1"/>
              <a:t>class</a:t>
            </a:r>
            <a:r>
              <a:rPr lang="de-DE"/>
              <a:t> will </a:t>
            </a:r>
            <a:r>
              <a:rPr lang="de-DE" err="1"/>
              <a:t>advance</a:t>
            </a:r>
            <a:r>
              <a:rPr lang="de-DE"/>
              <a:t> </a:t>
            </a:r>
            <a:r>
              <a:rPr lang="de-DE" err="1"/>
              <a:t>to</a:t>
            </a:r>
            <a:r>
              <a:rPr lang="de-DE"/>
              <a:t> </a:t>
            </a:r>
            <a:r>
              <a:rPr lang="de-DE" err="1"/>
              <a:t>finals</a:t>
            </a:r>
            <a:r>
              <a:rPr lang="de-DE"/>
              <a:t>. </a:t>
            </a:r>
            <a:endParaRPr lang="de-DE">
              <a:cs typeface="Calibri"/>
            </a:endParaRPr>
          </a:p>
          <a:p>
            <a:pPr lvl="1">
              <a:buFont typeface="Courier New" panose="020B0604020202020204" pitchFamily="34" charset="0"/>
              <a:buChar char="o"/>
            </a:pPr>
            <a:r>
              <a:rPr lang="de-DE">
                <a:cs typeface="Calibri"/>
              </a:rPr>
              <a:t>Finals with less than 5 swimmers will be swum with another sport class and seperated by a lane.</a:t>
            </a:r>
            <a:endParaRPr lang="de-DE">
              <a:ea typeface="Calibri"/>
              <a:cs typeface="Calibri"/>
            </a:endParaRPr>
          </a:p>
          <a:p>
            <a:r>
              <a:rPr lang="en-GB"/>
              <a:t>Finals will be Single Class Events with medals awarded for 1</a:t>
            </a:r>
            <a:r>
              <a:rPr lang="en-GB" baseline="30000"/>
              <a:t>st</a:t>
            </a:r>
            <a:r>
              <a:rPr lang="en-GB"/>
              <a:t> place only per class.</a:t>
            </a:r>
            <a:endParaRPr lang="en-GB">
              <a:cs typeface="Calibri"/>
            </a:endParaRPr>
          </a:p>
          <a:p>
            <a:r>
              <a:rPr lang="de-DE"/>
              <a:t>There will be medal ceremonies at each finals session.  Please check the schedule for the ceremony for each event.</a:t>
            </a:r>
            <a:endParaRPr lang="de-DE">
              <a:cs typeface="Calibri"/>
            </a:endParaRPr>
          </a:p>
          <a:p>
            <a:r>
              <a:rPr lang="de-DE">
                <a:cs typeface="Calibri"/>
              </a:rPr>
              <a:t>Only the athlete winning the award will be allowed on the medal stand. Friends and Family members of any age cannot be on deck for awards.</a:t>
            </a:r>
            <a:endParaRPr lang="de-DE">
              <a:ea typeface="Calibri"/>
              <a:cs typeface="Calibri"/>
            </a:endParaRPr>
          </a:p>
          <a:p>
            <a:pPr marL="0" indent="0">
              <a:buNone/>
            </a:pPr>
            <a:endParaRPr lang="de-DE">
              <a:highlight>
                <a:srgbClr val="FFFF00"/>
              </a:highlight>
              <a:cs typeface="Calibri"/>
            </a:endParaRPr>
          </a:p>
        </p:txBody>
      </p:sp>
    </p:spTree>
    <p:extLst>
      <p:ext uri="{BB962C8B-B14F-4D97-AF65-F5344CB8AC3E}">
        <p14:creationId xmlns:p14="http://schemas.microsoft.com/office/powerpoint/2010/main" val="2406463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94D5FF-2AB0-405B-BD19-04C5C7F6DE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2700" y="4721205"/>
            <a:ext cx="2097946" cy="2136795"/>
          </a:xfrm>
          <a:prstGeom prst="rect">
            <a:avLst/>
          </a:prstGeom>
        </p:spPr>
      </p:pic>
      <p:sp>
        <p:nvSpPr>
          <p:cNvPr id="2" name="Title 1">
            <a:extLst>
              <a:ext uri="{FF2B5EF4-FFF2-40B4-BE49-F238E27FC236}">
                <a16:creationId xmlns:a16="http://schemas.microsoft.com/office/drawing/2014/main" id="{4E03A090-5600-45E3-A4CB-C4175E91DB59}"/>
              </a:ext>
            </a:extLst>
          </p:cNvPr>
          <p:cNvSpPr>
            <a:spLocks noGrp="1"/>
          </p:cNvSpPr>
          <p:nvPr>
            <p:ph type="title"/>
          </p:nvPr>
        </p:nvSpPr>
        <p:spPr/>
        <p:txBody>
          <a:bodyPr/>
          <a:lstStyle/>
          <a:p>
            <a:r>
              <a:rPr lang="en-US" b="1"/>
              <a:t>Heat Sheets and Results</a:t>
            </a:r>
          </a:p>
        </p:txBody>
      </p:sp>
      <p:sp>
        <p:nvSpPr>
          <p:cNvPr id="3" name="Content Placeholder 2">
            <a:extLst>
              <a:ext uri="{FF2B5EF4-FFF2-40B4-BE49-F238E27FC236}">
                <a16:creationId xmlns:a16="http://schemas.microsoft.com/office/drawing/2014/main" id="{789F1EF3-85BF-4750-8466-A2711A2E6AA4}"/>
              </a:ext>
            </a:extLst>
          </p:cNvPr>
          <p:cNvSpPr>
            <a:spLocks noGrp="1"/>
          </p:cNvSpPr>
          <p:nvPr>
            <p:ph idx="1"/>
          </p:nvPr>
        </p:nvSpPr>
        <p:spPr>
          <a:xfrm>
            <a:off x="838200" y="1747184"/>
            <a:ext cx="9809630" cy="4429779"/>
          </a:xfrm>
        </p:spPr>
        <p:txBody>
          <a:bodyPr vert="horz" lIns="91440" tIns="45720" rIns="91440" bIns="45720" rtlCol="0" anchor="t">
            <a:normAutofit/>
          </a:bodyPr>
          <a:lstStyle/>
          <a:p>
            <a:r>
              <a:rPr lang="en-GB"/>
              <a:t>Heat sheets will be at the meet admin table and posted online.</a:t>
            </a:r>
            <a:endParaRPr lang="en-GB">
              <a:cs typeface="Calibri"/>
            </a:endParaRPr>
          </a:p>
          <a:p>
            <a:endParaRPr lang="en-GB" sz="1200"/>
          </a:p>
          <a:p>
            <a:r>
              <a:rPr lang="en-GB"/>
              <a:t>Results will be posted in the venue</a:t>
            </a:r>
            <a:endParaRPr lang="en-GB">
              <a:cs typeface="Calibri"/>
            </a:endParaRPr>
          </a:p>
          <a:p>
            <a:pPr marL="0" indent="0">
              <a:buNone/>
            </a:pPr>
            <a:endParaRPr lang="en-GB" sz="1200"/>
          </a:p>
          <a:p>
            <a:r>
              <a:rPr lang="de-DE"/>
              <a:t>Live </a:t>
            </a:r>
            <a:r>
              <a:rPr lang="de-DE" err="1"/>
              <a:t>results</a:t>
            </a:r>
            <a:r>
              <a:rPr lang="de-DE"/>
              <a:t> will </a:t>
            </a:r>
            <a:r>
              <a:rPr lang="de-DE" err="1"/>
              <a:t>be</a:t>
            </a:r>
            <a:r>
              <a:rPr lang="de-DE"/>
              <a:t> </a:t>
            </a:r>
            <a:r>
              <a:rPr lang="de-DE" err="1"/>
              <a:t>available</a:t>
            </a:r>
            <a:r>
              <a:rPr lang="de-DE"/>
              <a:t> on </a:t>
            </a:r>
            <a:r>
              <a:rPr lang="de-DE" err="1"/>
              <a:t>meet</a:t>
            </a:r>
            <a:r>
              <a:rPr lang="de-DE"/>
              <a:t> mobile</a:t>
            </a:r>
            <a:endParaRPr lang="de-DE">
              <a:cs typeface="Calibri"/>
            </a:endParaRPr>
          </a:p>
          <a:p>
            <a:endParaRPr lang="de-DE" sz="1200"/>
          </a:p>
          <a:p>
            <a:r>
              <a:rPr lang="de-DE"/>
              <a:t>Colorado </a:t>
            </a:r>
            <a:r>
              <a:rPr lang="de-DE" err="1"/>
              <a:t>timing</a:t>
            </a:r>
            <a:r>
              <a:rPr lang="de-DE"/>
              <a:t> </a:t>
            </a:r>
            <a:r>
              <a:rPr lang="de-DE" err="1"/>
              <a:t>system</a:t>
            </a:r>
            <a:r>
              <a:rPr lang="de-DE"/>
              <a:t> and </a:t>
            </a:r>
            <a:r>
              <a:rPr lang="de-DE" err="1"/>
              <a:t>Hytek</a:t>
            </a:r>
            <a:r>
              <a:rPr lang="de-DE"/>
              <a:t> </a:t>
            </a:r>
            <a:r>
              <a:rPr lang="de-DE" err="1"/>
              <a:t>meet</a:t>
            </a:r>
            <a:r>
              <a:rPr lang="de-DE"/>
              <a:t> </a:t>
            </a:r>
            <a:r>
              <a:rPr lang="de-DE" err="1"/>
              <a:t>management</a:t>
            </a:r>
            <a:r>
              <a:rPr lang="de-DE"/>
              <a:t> </a:t>
            </a:r>
            <a:r>
              <a:rPr lang="de-DE" err="1"/>
              <a:t>software</a:t>
            </a:r>
            <a:r>
              <a:rPr lang="de-DE"/>
              <a:t> will </a:t>
            </a:r>
            <a:r>
              <a:rPr lang="de-DE" err="1"/>
              <a:t>be</a:t>
            </a:r>
            <a:r>
              <a:rPr lang="de-DE"/>
              <a:t> </a:t>
            </a:r>
            <a:r>
              <a:rPr lang="de-DE" err="1"/>
              <a:t>used</a:t>
            </a:r>
            <a:r>
              <a:rPr lang="de-DE"/>
              <a:t> </a:t>
            </a:r>
            <a:endParaRPr lang="de-DE">
              <a:cs typeface="Calibri"/>
            </a:endParaRPr>
          </a:p>
          <a:p>
            <a:endParaRPr lang="en-US"/>
          </a:p>
        </p:txBody>
      </p:sp>
    </p:spTree>
    <p:extLst>
      <p:ext uri="{BB962C8B-B14F-4D97-AF65-F5344CB8AC3E}">
        <p14:creationId xmlns:p14="http://schemas.microsoft.com/office/powerpoint/2010/main" val="324780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8FB122-E5CA-46CC-8DA5-B788DC39C8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0279" y="5002545"/>
            <a:ext cx="1821721" cy="1855455"/>
          </a:xfrm>
          <a:prstGeom prst="rect">
            <a:avLst/>
          </a:prstGeom>
        </p:spPr>
      </p:pic>
      <p:sp>
        <p:nvSpPr>
          <p:cNvPr id="2" name="Title 1">
            <a:extLst>
              <a:ext uri="{FF2B5EF4-FFF2-40B4-BE49-F238E27FC236}">
                <a16:creationId xmlns:a16="http://schemas.microsoft.com/office/drawing/2014/main" id="{ABF0467E-B5BA-4D42-BC29-B583A7672A27}"/>
              </a:ext>
            </a:extLst>
          </p:cNvPr>
          <p:cNvSpPr>
            <a:spLocks noGrp="1"/>
          </p:cNvSpPr>
          <p:nvPr>
            <p:ph type="title"/>
          </p:nvPr>
        </p:nvSpPr>
        <p:spPr/>
        <p:txBody>
          <a:bodyPr/>
          <a:lstStyle/>
          <a:p>
            <a:r>
              <a:rPr lang="en-US" b="1"/>
              <a:t>Competition Procedures	</a:t>
            </a:r>
          </a:p>
        </p:txBody>
      </p:sp>
      <p:sp>
        <p:nvSpPr>
          <p:cNvPr id="3" name="Content Placeholder 2">
            <a:extLst>
              <a:ext uri="{FF2B5EF4-FFF2-40B4-BE49-F238E27FC236}">
                <a16:creationId xmlns:a16="http://schemas.microsoft.com/office/drawing/2014/main" id="{E78AE087-ADD6-4987-8B2C-1BB385172CE7}"/>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GB" sz="3200" b="1"/>
              <a:t>Scratches &amp; Withdrawals</a:t>
            </a:r>
          </a:p>
          <a:p>
            <a:r>
              <a:rPr lang="en-US"/>
              <a:t>Scratches are allowed until 5:00pm local time, Wednesday, June 26 and must be submitted to Rachel.McKivigan@usopc.org</a:t>
            </a:r>
            <a:endParaRPr lang="en-US">
              <a:ea typeface="Calibri"/>
              <a:cs typeface="Calibri"/>
            </a:endParaRPr>
          </a:p>
          <a:p>
            <a:endParaRPr lang="en-US"/>
          </a:p>
          <a:p>
            <a:r>
              <a:rPr lang="en-GB"/>
              <a:t>Medical Withdrawals must be reported no later than 30 minutes prior to the start of the session on the new WPS withdrawal form.</a:t>
            </a:r>
            <a:endParaRPr lang="en-GB">
              <a:cs typeface="Calibri"/>
            </a:endParaRPr>
          </a:p>
          <a:p>
            <a:pPr marL="0" indent="0">
              <a:buNone/>
            </a:pPr>
            <a:endParaRPr lang="en-GB"/>
          </a:p>
          <a:p>
            <a:r>
              <a:rPr lang="en-GB"/>
              <a:t>Medical Withdrawal forms are available at the Meet Management table. </a:t>
            </a:r>
            <a:endParaRPr lang="en-GB">
              <a:cs typeface="Calibri"/>
            </a:endParaRPr>
          </a:p>
          <a:p>
            <a:pPr marL="0" indent="0">
              <a:buNone/>
            </a:pPr>
            <a:endParaRPr lang="en-GB"/>
          </a:p>
          <a:p>
            <a:r>
              <a:rPr lang="en-GB" b="1"/>
              <a:t>$50 USD fine for non-compliance </a:t>
            </a:r>
            <a:r>
              <a:rPr lang="en-GB"/>
              <a:t>– the athlete will be withdrawn from future events until the fine is paid.</a:t>
            </a:r>
            <a:endParaRPr lang="en-GB">
              <a:cs typeface="Calibri"/>
            </a:endParaRPr>
          </a:p>
          <a:p>
            <a:endParaRPr lang="en-US"/>
          </a:p>
        </p:txBody>
      </p:sp>
    </p:spTree>
    <p:extLst>
      <p:ext uri="{BB962C8B-B14F-4D97-AF65-F5344CB8AC3E}">
        <p14:creationId xmlns:p14="http://schemas.microsoft.com/office/powerpoint/2010/main" val="221735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3D370-CCA0-45C2-BA30-229B07F68A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6550" y="5051052"/>
            <a:ext cx="1774096" cy="1806948"/>
          </a:xfrm>
          <a:prstGeom prst="rect">
            <a:avLst/>
          </a:prstGeom>
        </p:spPr>
      </p:pic>
      <p:sp>
        <p:nvSpPr>
          <p:cNvPr id="2" name="Title 1">
            <a:extLst>
              <a:ext uri="{FF2B5EF4-FFF2-40B4-BE49-F238E27FC236}">
                <a16:creationId xmlns:a16="http://schemas.microsoft.com/office/drawing/2014/main" id="{67FBC72C-AD42-493E-A344-29BFE9FCF609}"/>
              </a:ext>
            </a:extLst>
          </p:cNvPr>
          <p:cNvSpPr>
            <a:spLocks noGrp="1"/>
          </p:cNvSpPr>
          <p:nvPr>
            <p:ph type="title"/>
          </p:nvPr>
        </p:nvSpPr>
        <p:spPr/>
        <p:txBody>
          <a:bodyPr/>
          <a:lstStyle/>
          <a:p>
            <a:r>
              <a:rPr lang="en-GB" b="1"/>
              <a:t>Competition Procedures</a:t>
            </a:r>
            <a:endParaRPr lang="en-US" b="1"/>
          </a:p>
        </p:txBody>
      </p:sp>
      <p:sp>
        <p:nvSpPr>
          <p:cNvPr id="3" name="Content Placeholder 2">
            <a:extLst>
              <a:ext uri="{FF2B5EF4-FFF2-40B4-BE49-F238E27FC236}">
                <a16:creationId xmlns:a16="http://schemas.microsoft.com/office/drawing/2014/main" id="{F348E7D1-C754-4C92-B2CD-CA8ADE01A017}"/>
              </a:ext>
            </a:extLst>
          </p:cNvPr>
          <p:cNvSpPr>
            <a:spLocks noGrp="1"/>
          </p:cNvSpPr>
          <p:nvPr>
            <p:ph idx="1"/>
          </p:nvPr>
        </p:nvSpPr>
        <p:spPr>
          <a:xfrm>
            <a:off x="838200" y="1825625"/>
            <a:ext cx="10046677" cy="4351338"/>
          </a:xfrm>
        </p:spPr>
        <p:txBody>
          <a:bodyPr vert="horz" lIns="91440" tIns="45720" rIns="91440" bIns="45720" rtlCol="0" anchor="t">
            <a:normAutofit fontScale="85000" lnSpcReduction="20000"/>
          </a:bodyPr>
          <a:lstStyle/>
          <a:p>
            <a:pPr marL="0" indent="0">
              <a:buNone/>
            </a:pPr>
            <a:r>
              <a:rPr lang="en-GB" sz="3200" b="1"/>
              <a:t>Advertising / Swimwear</a:t>
            </a:r>
          </a:p>
          <a:p>
            <a:r>
              <a:rPr lang="en-GB"/>
              <a:t>Team’s are responsible for ensuring compliance with World Para Swimming  Rules and Regulations and the specific guidelines published for this competition</a:t>
            </a:r>
            <a:endParaRPr lang="en-GB">
              <a:cs typeface="Calibri"/>
            </a:endParaRPr>
          </a:p>
          <a:p>
            <a:r>
              <a:rPr lang="en-GB"/>
              <a:t>Only swimwear* that is approved by World Para Swimming and complies with the Trials commercial guidelines will be permitted to be worn</a:t>
            </a:r>
            <a:endParaRPr lang="en-GB">
              <a:cs typeface="Calibri"/>
            </a:endParaRPr>
          </a:p>
          <a:p>
            <a:r>
              <a:rPr lang="en-GB"/>
              <a:t>Body advertisement (including tattoos and symbols e.g. the Olympic Rings) is not allowed and must be covered.</a:t>
            </a:r>
            <a:endParaRPr lang="en-GB">
              <a:cs typeface="Calibri"/>
            </a:endParaRPr>
          </a:p>
          <a:p>
            <a:r>
              <a:rPr lang="en-GB"/>
              <a:t>Swimmers must bring their suits, caps, goggles, backpacks, warmups, etc to registration to check they comply with the Trials commercial guidelines.</a:t>
            </a:r>
            <a:endParaRPr lang="en-GB">
              <a:cs typeface="Calibri"/>
            </a:endParaRPr>
          </a:p>
          <a:p>
            <a:endParaRPr lang="en-GB" sz="1200"/>
          </a:p>
          <a:p>
            <a:pPr marL="0" indent="0">
              <a:buNone/>
            </a:pPr>
            <a:r>
              <a:rPr lang="en-GB" b="1"/>
              <a:t>* Athletes must comply with the posted Trials Commercial Guidelines posted at: </a:t>
            </a:r>
            <a:r>
              <a:rPr lang="en-GB">
                <a:ea typeface="+mn-lt"/>
                <a:cs typeface="+mn-lt"/>
                <a:hlinkClick r:id="rId3"/>
              </a:rPr>
              <a:t>https://www.usparaswimming.org/competition-information</a:t>
            </a:r>
            <a:r>
              <a:rPr lang="en-GB"/>
              <a:t> </a:t>
            </a:r>
            <a:r>
              <a:rPr lang="en-US"/>
              <a:t> </a:t>
            </a:r>
            <a:endParaRPr lang="en-US">
              <a:cs typeface="Calibri"/>
            </a:endParaRPr>
          </a:p>
        </p:txBody>
      </p:sp>
    </p:spTree>
    <p:extLst>
      <p:ext uri="{BB962C8B-B14F-4D97-AF65-F5344CB8AC3E}">
        <p14:creationId xmlns:p14="http://schemas.microsoft.com/office/powerpoint/2010/main" val="161518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EA2F-9256-4C70-9912-592425085968}"/>
              </a:ext>
            </a:extLst>
          </p:cNvPr>
          <p:cNvSpPr>
            <a:spLocks noGrp="1"/>
          </p:cNvSpPr>
          <p:nvPr>
            <p:ph type="title"/>
          </p:nvPr>
        </p:nvSpPr>
        <p:spPr/>
        <p:txBody>
          <a:bodyPr/>
          <a:lstStyle/>
          <a:p>
            <a:r>
              <a:rPr lang="de-DE" b="1"/>
              <a:t>Competition Procedures</a:t>
            </a:r>
            <a:endParaRPr lang="en-US" b="1"/>
          </a:p>
        </p:txBody>
      </p:sp>
      <p:sp>
        <p:nvSpPr>
          <p:cNvPr id="3" name="Content Placeholder 2">
            <a:extLst>
              <a:ext uri="{FF2B5EF4-FFF2-40B4-BE49-F238E27FC236}">
                <a16:creationId xmlns:a16="http://schemas.microsoft.com/office/drawing/2014/main" id="{854C66BF-7893-49EB-862C-CE13C315646E}"/>
              </a:ext>
            </a:extLst>
          </p:cNvPr>
          <p:cNvSpPr>
            <a:spLocks noGrp="1"/>
          </p:cNvSpPr>
          <p:nvPr>
            <p:ph idx="1"/>
          </p:nvPr>
        </p:nvSpPr>
        <p:spPr/>
        <p:txBody>
          <a:bodyPr vert="horz" lIns="91440" tIns="45720" rIns="91440" bIns="45720" rtlCol="0" anchor="t">
            <a:normAutofit/>
          </a:bodyPr>
          <a:lstStyle/>
          <a:p>
            <a:pPr marL="0" indent="0">
              <a:buNone/>
            </a:pPr>
            <a:r>
              <a:rPr lang="en-GB" sz="3200" b="1"/>
              <a:t>Tapping and Starting Devices</a:t>
            </a:r>
          </a:p>
          <a:p>
            <a:r>
              <a:rPr lang="en-GB"/>
              <a:t>All tapping and starting devices must be deemed safe and checked by the designated person during training sessions. </a:t>
            </a:r>
            <a:endParaRPr lang="en-GB">
              <a:ea typeface="Calibri"/>
              <a:cs typeface="Calibri"/>
            </a:endParaRPr>
          </a:p>
          <a:p>
            <a:r>
              <a:rPr lang="en-GB"/>
              <a:t>Unapproved devices will lead to disqualification.</a:t>
            </a:r>
            <a:endParaRPr lang="en-GB">
              <a:ea typeface="Calibri"/>
              <a:cs typeface="Calibri"/>
            </a:endParaRPr>
          </a:p>
          <a:p>
            <a:endParaRPr lang="en-US"/>
          </a:p>
        </p:txBody>
      </p:sp>
      <p:pic>
        <p:nvPicPr>
          <p:cNvPr id="4" name="Picture 3">
            <a:extLst>
              <a:ext uri="{FF2B5EF4-FFF2-40B4-BE49-F238E27FC236}">
                <a16:creationId xmlns:a16="http://schemas.microsoft.com/office/drawing/2014/main" id="{D76A28CB-DD8D-46A3-A67F-87AF174E94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150" y="4975932"/>
            <a:ext cx="1847850" cy="1882068"/>
          </a:xfrm>
          <a:prstGeom prst="rect">
            <a:avLst/>
          </a:prstGeom>
        </p:spPr>
      </p:pic>
    </p:spTree>
    <p:extLst>
      <p:ext uri="{BB962C8B-B14F-4D97-AF65-F5344CB8AC3E}">
        <p14:creationId xmlns:p14="http://schemas.microsoft.com/office/powerpoint/2010/main" val="878589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840D-50B7-414B-B2E7-EC705CC11A5A}"/>
              </a:ext>
            </a:extLst>
          </p:cNvPr>
          <p:cNvSpPr>
            <a:spLocks noGrp="1"/>
          </p:cNvSpPr>
          <p:nvPr>
            <p:ph type="title"/>
          </p:nvPr>
        </p:nvSpPr>
        <p:spPr>
          <a:xfrm>
            <a:off x="838200" y="365125"/>
            <a:ext cx="10515600" cy="1325563"/>
          </a:xfrm>
        </p:spPr>
        <p:txBody>
          <a:bodyPr/>
          <a:lstStyle/>
          <a:p>
            <a:r>
              <a:rPr lang="en-US" b="1"/>
              <a:t>Backstroke Ledges	</a:t>
            </a:r>
          </a:p>
        </p:txBody>
      </p:sp>
      <p:sp>
        <p:nvSpPr>
          <p:cNvPr id="3" name="Content Placeholder 2">
            <a:extLst>
              <a:ext uri="{FF2B5EF4-FFF2-40B4-BE49-F238E27FC236}">
                <a16:creationId xmlns:a16="http://schemas.microsoft.com/office/drawing/2014/main" id="{FB4A381D-8CD0-43EF-9E1C-EC412945AEC7}"/>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endParaRPr lang="en-US"/>
          </a:p>
          <a:p>
            <a:r>
              <a:rPr lang="en-US"/>
              <a:t>They are automatically retractable. Athletes may practice utilizing ledges during scheduled training sessions.</a:t>
            </a:r>
            <a:endParaRPr lang="en-US">
              <a:cs typeface="Calibri"/>
            </a:endParaRPr>
          </a:p>
          <a:p>
            <a:r>
              <a:rPr lang="en-US"/>
              <a:t>It is the athletes responsibility to ensure the ledges are placed correctly and at the desired height. During competition, officials will be available to provide assistance setting the ledge.</a:t>
            </a:r>
            <a:endParaRPr lang="en-US">
              <a:cs typeface="Calibri" panose="020F0502020204030204"/>
            </a:endParaRPr>
          </a:p>
        </p:txBody>
      </p:sp>
      <p:pic>
        <p:nvPicPr>
          <p:cNvPr id="4" name="Picture 3">
            <a:extLst>
              <a:ext uri="{FF2B5EF4-FFF2-40B4-BE49-F238E27FC236}">
                <a16:creationId xmlns:a16="http://schemas.microsoft.com/office/drawing/2014/main" id="{40C3739B-CB04-4D47-8BB2-018D681B2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5784" y="4590560"/>
            <a:ext cx="2226216" cy="2267440"/>
          </a:xfrm>
          <a:prstGeom prst="rect">
            <a:avLst/>
          </a:prstGeom>
        </p:spPr>
      </p:pic>
    </p:spTree>
    <p:extLst>
      <p:ext uri="{BB962C8B-B14F-4D97-AF65-F5344CB8AC3E}">
        <p14:creationId xmlns:p14="http://schemas.microsoft.com/office/powerpoint/2010/main" val="2855151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F782CD-347D-4AD0-8165-AC5BDB9DFC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125" y="4934636"/>
            <a:ext cx="1888396" cy="1923364"/>
          </a:xfrm>
          <a:prstGeom prst="rect">
            <a:avLst/>
          </a:prstGeom>
        </p:spPr>
      </p:pic>
      <p:sp>
        <p:nvSpPr>
          <p:cNvPr id="2" name="Title 1">
            <a:extLst>
              <a:ext uri="{FF2B5EF4-FFF2-40B4-BE49-F238E27FC236}">
                <a16:creationId xmlns:a16="http://schemas.microsoft.com/office/drawing/2014/main" id="{61934BB0-6DB4-4E8C-B4B4-2ED2A3415BAE}"/>
              </a:ext>
            </a:extLst>
          </p:cNvPr>
          <p:cNvSpPr>
            <a:spLocks noGrp="1"/>
          </p:cNvSpPr>
          <p:nvPr>
            <p:ph type="title"/>
          </p:nvPr>
        </p:nvSpPr>
        <p:spPr/>
        <p:txBody>
          <a:bodyPr/>
          <a:lstStyle/>
          <a:p>
            <a:r>
              <a:rPr lang="en-GB" b="1"/>
              <a:t>Technical Meeting</a:t>
            </a:r>
            <a:endParaRPr lang="en-US" b="1"/>
          </a:p>
        </p:txBody>
      </p:sp>
      <p:sp>
        <p:nvSpPr>
          <p:cNvPr id="3" name="Content Placeholder 2">
            <a:extLst>
              <a:ext uri="{FF2B5EF4-FFF2-40B4-BE49-F238E27FC236}">
                <a16:creationId xmlns:a16="http://schemas.microsoft.com/office/drawing/2014/main" id="{BFBE9DDD-1AD5-4DE6-BADA-BDDC4CE7DAE1}"/>
              </a:ext>
            </a:extLst>
          </p:cNvPr>
          <p:cNvSpPr>
            <a:spLocks noGrp="1"/>
          </p:cNvSpPr>
          <p:nvPr>
            <p:ph idx="1"/>
          </p:nvPr>
        </p:nvSpPr>
        <p:spPr/>
        <p:txBody>
          <a:bodyPr vert="horz" lIns="91440" tIns="45720" rIns="91440" bIns="45720" rtlCol="0" anchor="t">
            <a:normAutofit/>
          </a:bodyPr>
          <a:lstStyle/>
          <a:p>
            <a:r>
              <a:rPr lang="en-US"/>
              <a:t>A summary of this document, along with any updates will be covered at the Technical Meeting on Wednesday June 26</a:t>
            </a:r>
            <a:r>
              <a:rPr lang="en-US" baseline="30000"/>
              <a:t>th</a:t>
            </a:r>
            <a:r>
              <a:rPr lang="en-US"/>
              <a:t> at 5:00pm CDT</a:t>
            </a:r>
            <a:endParaRPr lang="en-US">
              <a:cs typeface="Calibri"/>
            </a:endParaRPr>
          </a:p>
          <a:p>
            <a:r>
              <a:rPr lang="en-US">
                <a:cs typeface="Calibri"/>
              </a:rPr>
              <a:t>Technical Meeting will be held in person at the </a:t>
            </a:r>
            <a:r>
              <a:rPr lang="en-US">
                <a:ea typeface="+mn-lt"/>
                <a:cs typeface="+mn-lt"/>
              </a:rPr>
              <a:t>Recreation and Wellness Center, room MP 3/4, on the second floor. The address for the Rec Center is 123 Harvard Street SE, Minneapolis, MN 55455.</a:t>
            </a:r>
          </a:p>
          <a:p>
            <a:r>
              <a:rPr lang="en-GB"/>
              <a:t>Questions must be submitted in writing prior to the meeting to Rachel.McKivigan@usopc.org</a:t>
            </a:r>
            <a:endParaRPr lang="en-GB">
              <a:ea typeface="Calibri" panose="020F0502020204030204"/>
              <a:cs typeface="Calibri"/>
            </a:endParaRPr>
          </a:p>
          <a:p>
            <a:r>
              <a:rPr lang="en-GB"/>
              <a:t>Updated information will be posted after the meeting at </a:t>
            </a:r>
            <a:endParaRPr lang="en-GB" b="1">
              <a:solidFill>
                <a:srgbClr val="AA272F"/>
              </a:solidFill>
            </a:endParaRPr>
          </a:p>
          <a:p>
            <a:pPr lvl="1"/>
            <a:r>
              <a:rPr lang="en-GB">
                <a:solidFill>
                  <a:srgbClr val="AA272F"/>
                </a:solidFill>
                <a:ea typeface="+mn-lt"/>
                <a:cs typeface="+mn-lt"/>
                <a:hlinkClick r:id="rId3"/>
              </a:rPr>
              <a:t>https://www.usparaswimming.org/parateamtrials-swimming</a:t>
            </a:r>
            <a:r>
              <a:rPr lang="en-GB">
                <a:solidFill>
                  <a:srgbClr val="AA272F"/>
                </a:solidFill>
                <a:ea typeface="+mn-lt"/>
                <a:cs typeface="+mn-lt"/>
              </a:rPr>
              <a:t> </a:t>
            </a:r>
            <a:endParaRPr lang="en-GB" b="1">
              <a:solidFill>
                <a:srgbClr val="AA272F"/>
              </a:solidFill>
              <a:cs typeface="Calibri"/>
            </a:endParaRPr>
          </a:p>
        </p:txBody>
      </p:sp>
    </p:spTree>
    <p:extLst>
      <p:ext uri="{BB962C8B-B14F-4D97-AF65-F5344CB8AC3E}">
        <p14:creationId xmlns:p14="http://schemas.microsoft.com/office/powerpoint/2010/main" val="379616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14A2-5AA3-4674-B2A4-CC11F3DA1C12}"/>
              </a:ext>
            </a:extLst>
          </p:cNvPr>
          <p:cNvSpPr>
            <a:spLocks noGrp="1"/>
          </p:cNvSpPr>
          <p:nvPr>
            <p:ph type="title"/>
          </p:nvPr>
        </p:nvSpPr>
        <p:spPr/>
        <p:txBody>
          <a:bodyPr/>
          <a:lstStyle/>
          <a:p>
            <a:r>
              <a:rPr lang="en-US" b="1"/>
              <a:t>Strobes</a:t>
            </a:r>
          </a:p>
        </p:txBody>
      </p:sp>
      <p:sp>
        <p:nvSpPr>
          <p:cNvPr id="3" name="Content Placeholder 2">
            <a:extLst>
              <a:ext uri="{FF2B5EF4-FFF2-40B4-BE49-F238E27FC236}">
                <a16:creationId xmlns:a16="http://schemas.microsoft.com/office/drawing/2014/main" id="{C5BB4470-6338-45B6-BDE0-9F34E84D14F6}"/>
              </a:ext>
            </a:extLst>
          </p:cNvPr>
          <p:cNvSpPr>
            <a:spLocks noGrp="1"/>
          </p:cNvSpPr>
          <p:nvPr>
            <p:ph idx="1"/>
          </p:nvPr>
        </p:nvSpPr>
        <p:spPr/>
        <p:txBody>
          <a:bodyPr vert="horz" lIns="91440" tIns="45720" rIns="91440" bIns="45720" rtlCol="0" anchor="t">
            <a:normAutofit/>
          </a:bodyPr>
          <a:lstStyle/>
          <a:p>
            <a:r>
              <a:rPr lang="en-US"/>
              <a:t>One strobe will be located on the starting device</a:t>
            </a:r>
          </a:p>
          <a:p>
            <a:endParaRPr lang="en-US"/>
          </a:p>
          <a:p>
            <a:r>
              <a:rPr lang="en-US"/>
              <a:t>All starting blocks have a strobe in the front of the blocks</a:t>
            </a:r>
            <a:endParaRPr lang="en-US">
              <a:cs typeface="Calibri"/>
            </a:endParaRPr>
          </a:p>
          <a:p>
            <a:endParaRPr lang="en-US"/>
          </a:p>
          <a:p>
            <a:r>
              <a:rPr lang="en-US"/>
              <a:t>One portable strobe are available for placement on the deck.  Must be requested to Rachel McKivigan during Warmups and will be allocated on a first come firsst served basis. </a:t>
            </a:r>
          </a:p>
        </p:txBody>
      </p:sp>
      <p:pic>
        <p:nvPicPr>
          <p:cNvPr id="4" name="Picture 3">
            <a:extLst>
              <a:ext uri="{FF2B5EF4-FFF2-40B4-BE49-F238E27FC236}">
                <a16:creationId xmlns:a16="http://schemas.microsoft.com/office/drawing/2014/main" id="{05FAD7B7-34BC-4A67-9D4F-BF2F5C2229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5784" y="4590560"/>
            <a:ext cx="2226216" cy="2267440"/>
          </a:xfrm>
          <a:prstGeom prst="rect">
            <a:avLst/>
          </a:prstGeom>
        </p:spPr>
      </p:pic>
    </p:spTree>
    <p:extLst>
      <p:ext uri="{BB962C8B-B14F-4D97-AF65-F5344CB8AC3E}">
        <p14:creationId xmlns:p14="http://schemas.microsoft.com/office/powerpoint/2010/main" val="208232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89FE11-01D5-49BA-95B1-685AE96D66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0536" y="5532436"/>
            <a:ext cx="1301464" cy="1325564"/>
          </a:xfrm>
          <a:prstGeom prst="rect">
            <a:avLst/>
          </a:prstGeom>
        </p:spPr>
      </p:pic>
      <p:sp>
        <p:nvSpPr>
          <p:cNvPr id="2" name="Title 1">
            <a:extLst>
              <a:ext uri="{FF2B5EF4-FFF2-40B4-BE49-F238E27FC236}">
                <a16:creationId xmlns:a16="http://schemas.microsoft.com/office/drawing/2014/main" id="{0B1EC3B2-1470-4E39-BDD5-FC66BD275FF7}"/>
              </a:ext>
            </a:extLst>
          </p:cNvPr>
          <p:cNvSpPr>
            <a:spLocks noGrp="1"/>
          </p:cNvSpPr>
          <p:nvPr>
            <p:ph type="title"/>
          </p:nvPr>
        </p:nvSpPr>
        <p:spPr/>
        <p:txBody>
          <a:bodyPr/>
          <a:lstStyle/>
          <a:p>
            <a:r>
              <a:rPr lang="en-US" b="1"/>
              <a:t>Support Staff	</a:t>
            </a:r>
          </a:p>
        </p:txBody>
      </p:sp>
      <p:sp>
        <p:nvSpPr>
          <p:cNvPr id="3" name="Content Placeholder 2">
            <a:extLst>
              <a:ext uri="{FF2B5EF4-FFF2-40B4-BE49-F238E27FC236}">
                <a16:creationId xmlns:a16="http://schemas.microsoft.com/office/drawing/2014/main" id="{56D6E15F-A7F3-4229-988F-3C3B13445465}"/>
              </a:ext>
            </a:extLst>
          </p:cNvPr>
          <p:cNvSpPr>
            <a:spLocks noGrp="1"/>
          </p:cNvSpPr>
          <p:nvPr>
            <p:ph idx="1"/>
          </p:nvPr>
        </p:nvSpPr>
        <p:spPr/>
        <p:txBody>
          <a:bodyPr>
            <a:normAutofit lnSpcReduction="10000"/>
          </a:bodyPr>
          <a:lstStyle/>
          <a:p>
            <a:r>
              <a:rPr lang="en-GB"/>
              <a:t>Any accredited person designated by a team to assist a swimmer </a:t>
            </a:r>
          </a:p>
          <a:p>
            <a:r>
              <a:rPr lang="en-GB"/>
              <a:t>Swimmers with an A, Y or T rule exception are allowed Support Staff</a:t>
            </a:r>
          </a:p>
          <a:p>
            <a:r>
              <a:rPr lang="en-GB"/>
              <a:t>Exceptions will be checked in the call room and by Technical Officials when on the Field of Play</a:t>
            </a:r>
          </a:p>
          <a:p>
            <a:r>
              <a:rPr lang="en-GB"/>
              <a:t>Support Staff on the Field of Play when no A/Y/T exception code is present will result in the athlete being disqualified</a:t>
            </a:r>
          </a:p>
          <a:p>
            <a:r>
              <a:rPr lang="en-GB"/>
              <a:t>No hats, bags, cameras, clipboards or stopwatches are permitted with support staff</a:t>
            </a:r>
          </a:p>
          <a:p>
            <a:r>
              <a:rPr lang="en-GB"/>
              <a:t>Support Staff shall not coach the competitor while assisting or tapping.  If such coaching occurs, the competitor shall be disqualified</a:t>
            </a:r>
          </a:p>
          <a:p>
            <a:pPr marL="0" indent="0">
              <a:buNone/>
            </a:pPr>
            <a:endParaRPr lang="en-US"/>
          </a:p>
        </p:txBody>
      </p:sp>
    </p:spTree>
    <p:extLst>
      <p:ext uri="{BB962C8B-B14F-4D97-AF65-F5344CB8AC3E}">
        <p14:creationId xmlns:p14="http://schemas.microsoft.com/office/powerpoint/2010/main" val="101770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F288-EAF3-279B-58DF-E1DA47A1E581}"/>
              </a:ext>
            </a:extLst>
          </p:cNvPr>
          <p:cNvSpPr>
            <a:spLocks noGrp="1"/>
          </p:cNvSpPr>
          <p:nvPr>
            <p:ph type="title"/>
          </p:nvPr>
        </p:nvSpPr>
        <p:spPr/>
        <p:txBody>
          <a:bodyPr/>
          <a:lstStyle/>
          <a:p>
            <a:r>
              <a:rPr lang="en-US">
                <a:ea typeface="Calibri Light"/>
                <a:cs typeface="Calibri Light"/>
              </a:rPr>
              <a:t>Call Area</a:t>
            </a:r>
            <a:endParaRPr lang="en-US"/>
          </a:p>
        </p:txBody>
      </p:sp>
      <p:pic>
        <p:nvPicPr>
          <p:cNvPr id="4" name="Content Placeholder 3" descr="A screenshot of a computer&#10;&#10;Description automatically generated">
            <a:extLst>
              <a:ext uri="{FF2B5EF4-FFF2-40B4-BE49-F238E27FC236}">
                <a16:creationId xmlns:a16="http://schemas.microsoft.com/office/drawing/2014/main" id="{15247602-620F-5896-C654-ACC5C6FB0DAB}"/>
              </a:ext>
            </a:extLst>
          </p:cNvPr>
          <p:cNvPicPr>
            <a:picLocks noGrp="1" noChangeAspect="1"/>
          </p:cNvPicPr>
          <p:nvPr>
            <p:ph idx="1"/>
          </p:nvPr>
        </p:nvPicPr>
        <p:blipFill>
          <a:blip r:embed="rId2"/>
          <a:stretch>
            <a:fillRect/>
          </a:stretch>
        </p:blipFill>
        <p:spPr>
          <a:xfrm>
            <a:off x="2135778" y="2217208"/>
            <a:ext cx="7751110" cy="4351338"/>
          </a:xfrm>
        </p:spPr>
      </p:pic>
      <p:sp>
        <p:nvSpPr>
          <p:cNvPr id="6" name="TextBox 5">
            <a:extLst>
              <a:ext uri="{FF2B5EF4-FFF2-40B4-BE49-F238E27FC236}">
                <a16:creationId xmlns:a16="http://schemas.microsoft.com/office/drawing/2014/main" id="{B79624B4-910C-6057-DDE7-2A249E9C64C1}"/>
              </a:ext>
            </a:extLst>
          </p:cNvPr>
          <p:cNvSpPr txBox="1"/>
          <p:nvPr/>
        </p:nvSpPr>
        <p:spPr>
          <a:xfrm>
            <a:off x="1565563" y="1482436"/>
            <a:ext cx="89223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Helvetica"/>
                <a:cs typeface="Helvetica"/>
              </a:rPr>
              <a:t>Call rooms located at each end of the pool for different length races </a:t>
            </a:r>
          </a:p>
          <a:p>
            <a:pPr algn="l"/>
            <a:endParaRPr lang="en-US">
              <a:ea typeface="Calibri"/>
              <a:cs typeface="Calibri"/>
            </a:endParaRPr>
          </a:p>
        </p:txBody>
      </p:sp>
    </p:spTree>
    <p:extLst>
      <p:ext uri="{BB962C8B-B14F-4D97-AF65-F5344CB8AC3E}">
        <p14:creationId xmlns:p14="http://schemas.microsoft.com/office/powerpoint/2010/main" val="133598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281ABF-65E9-40C2-9879-3FD359C624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5920" y="5171254"/>
            <a:ext cx="1656080" cy="1686746"/>
          </a:xfrm>
          <a:prstGeom prst="rect">
            <a:avLst/>
          </a:prstGeom>
        </p:spPr>
      </p:pic>
      <p:sp>
        <p:nvSpPr>
          <p:cNvPr id="2" name="Title 1">
            <a:extLst>
              <a:ext uri="{FF2B5EF4-FFF2-40B4-BE49-F238E27FC236}">
                <a16:creationId xmlns:a16="http://schemas.microsoft.com/office/drawing/2014/main" id="{4E779768-3435-4067-B728-EB508D7248C2}"/>
              </a:ext>
            </a:extLst>
          </p:cNvPr>
          <p:cNvSpPr>
            <a:spLocks noGrp="1"/>
          </p:cNvSpPr>
          <p:nvPr>
            <p:ph type="title"/>
          </p:nvPr>
        </p:nvSpPr>
        <p:spPr/>
        <p:txBody>
          <a:bodyPr/>
          <a:lstStyle/>
          <a:p>
            <a:r>
              <a:rPr lang="de-DE" b="1"/>
              <a:t>Reporting to the Call Room</a:t>
            </a:r>
            <a:endParaRPr lang="en-US" b="1"/>
          </a:p>
        </p:txBody>
      </p:sp>
      <p:sp>
        <p:nvSpPr>
          <p:cNvPr id="3" name="Content Placeholder 2">
            <a:extLst>
              <a:ext uri="{FF2B5EF4-FFF2-40B4-BE49-F238E27FC236}">
                <a16:creationId xmlns:a16="http://schemas.microsoft.com/office/drawing/2014/main" id="{56CCCD16-6E4E-4BB2-91C9-78B1E2378D07}"/>
              </a:ext>
            </a:extLst>
          </p:cNvPr>
          <p:cNvSpPr>
            <a:spLocks noGrp="1"/>
          </p:cNvSpPr>
          <p:nvPr>
            <p:ph idx="1"/>
          </p:nvPr>
        </p:nvSpPr>
        <p:spPr/>
        <p:txBody>
          <a:bodyPr vert="horz" lIns="91440" tIns="45720" rIns="91440" bIns="45720" rtlCol="0" anchor="t">
            <a:normAutofit/>
          </a:bodyPr>
          <a:lstStyle/>
          <a:p>
            <a:r>
              <a:rPr lang="en-GB">
                <a:ea typeface="Calibri"/>
                <a:cs typeface="Calibri"/>
              </a:rPr>
              <a:t>For prelims and finals swimmers must report to the call room 15 minutes prior to the posted start time of their event. </a:t>
            </a:r>
            <a:endParaRPr lang="en-GB">
              <a:solidFill>
                <a:srgbClr val="FF0000"/>
              </a:solidFill>
              <a:ea typeface="Calibri"/>
              <a:cs typeface="Calibri"/>
            </a:endParaRPr>
          </a:p>
          <a:p>
            <a:r>
              <a:rPr lang="en-GB">
                <a:solidFill>
                  <a:srgbClr val="000000"/>
                </a:solidFill>
                <a:ea typeface="Calibri"/>
                <a:cs typeface="Calibri"/>
              </a:rPr>
              <a:t>If a swimmer has any events back to back, they may check in for both events when they check in for the first one. </a:t>
            </a:r>
          </a:p>
          <a:p>
            <a:r>
              <a:rPr lang="en-GB">
                <a:solidFill>
                  <a:srgbClr val="000000"/>
                </a:solidFill>
                <a:ea typeface="Calibri"/>
                <a:cs typeface="Calibri"/>
              </a:rPr>
              <a:t>If the second event is within 20 minutes of the time of the first event they will be permitted to check in for both.</a:t>
            </a:r>
          </a:p>
          <a:p>
            <a:r>
              <a:rPr lang="en-GB">
                <a:solidFill>
                  <a:srgbClr val="000000"/>
                </a:solidFill>
                <a:ea typeface="Calibri"/>
                <a:cs typeface="Calibri"/>
              </a:rPr>
              <a:t>If they check in for more than a single event, failure to be in the call room for the subsequent event before the prior heat leaves the call room will result in removal from the meet and a fine of $50.00 to return to the meet.</a:t>
            </a:r>
          </a:p>
          <a:p>
            <a:endParaRPr lang="en-US">
              <a:solidFill>
                <a:srgbClr val="000000"/>
              </a:solidFill>
              <a:ea typeface="Calibri"/>
              <a:cs typeface="Calibri"/>
            </a:endParaRPr>
          </a:p>
        </p:txBody>
      </p:sp>
    </p:spTree>
    <p:extLst>
      <p:ext uri="{BB962C8B-B14F-4D97-AF65-F5344CB8AC3E}">
        <p14:creationId xmlns:p14="http://schemas.microsoft.com/office/powerpoint/2010/main" val="132272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0D5C-3117-42C5-84E4-E1A888E440ED}"/>
              </a:ext>
            </a:extLst>
          </p:cNvPr>
          <p:cNvSpPr>
            <a:spLocks noGrp="1"/>
          </p:cNvSpPr>
          <p:nvPr>
            <p:ph type="title"/>
          </p:nvPr>
        </p:nvSpPr>
        <p:spPr/>
        <p:txBody>
          <a:bodyPr/>
          <a:lstStyle/>
          <a:p>
            <a:r>
              <a:rPr lang="de-DE" b="1"/>
              <a:t>Reporting to the Call Room</a:t>
            </a:r>
            <a:endParaRPr lang="en-US" b="1"/>
          </a:p>
        </p:txBody>
      </p:sp>
      <p:sp>
        <p:nvSpPr>
          <p:cNvPr id="3" name="Content Placeholder 2">
            <a:extLst>
              <a:ext uri="{FF2B5EF4-FFF2-40B4-BE49-F238E27FC236}">
                <a16:creationId xmlns:a16="http://schemas.microsoft.com/office/drawing/2014/main" id="{89E7CA34-89A5-4D2C-BCFD-880404559BF8}"/>
              </a:ext>
            </a:extLst>
          </p:cNvPr>
          <p:cNvSpPr>
            <a:spLocks noGrp="1"/>
          </p:cNvSpPr>
          <p:nvPr>
            <p:ph idx="1"/>
          </p:nvPr>
        </p:nvSpPr>
        <p:spPr/>
        <p:txBody>
          <a:bodyPr vert="horz" lIns="91440" tIns="45720" rIns="91440" bIns="45720" rtlCol="0" anchor="t">
            <a:normAutofit/>
          </a:bodyPr>
          <a:lstStyle/>
          <a:p>
            <a:r>
              <a:rPr lang="en-GB"/>
              <a:t>Support staff must accompany the athlete when they report to the call room </a:t>
            </a:r>
          </a:p>
          <a:p>
            <a:endParaRPr lang="en-GB" sz="1800"/>
          </a:p>
          <a:p>
            <a:r>
              <a:rPr lang="en-GB"/>
              <a:t>Support staff will not be allowed to stay in the call room</a:t>
            </a:r>
            <a:endParaRPr lang="en-GB">
              <a:ea typeface="Calibri"/>
              <a:cs typeface="Calibri"/>
            </a:endParaRPr>
          </a:p>
          <a:p>
            <a:endParaRPr lang="en-GB" sz="1800"/>
          </a:p>
          <a:p>
            <a:r>
              <a:rPr lang="en-GB"/>
              <a:t>Can re-join athlete as they exit the call room</a:t>
            </a:r>
            <a:endParaRPr lang="en-GB">
              <a:ea typeface="Calibri"/>
              <a:cs typeface="Calibri"/>
            </a:endParaRPr>
          </a:p>
          <a:p>
            <a:endParaRPr lang="en-GB" sz="1800"/>
          </a:p>
          <a:p>
            <a:r>
              <a:rPr lang="en-GB"/>
              <a:t>Swimmer must show accreditation to enter call room</a:t>
            </a:r>
            <a:endParaRPr lang="en-GB">
              <a:ea typeface="Calibri"/>
              <a:cs typeface="Calibri"/>
            </a:endParaRPr>
          </a:p>
          <a:p>
            <a:endParaRPr lang="en-US"/>
          </a:p>
        </p:txBody>
      </p:sp>
      <p:pic>
        <p:nvPicPr>
          <p:cNvPr id="4" name="Picture 3">
            <a:extLst>
              <a:ext uri="{FF2B5EF4-FFF2-40B4-BE49-F238E27FC236}">
                <a16:creationId xmlns:a16="http://schemas.microsoft.com/office/drawing/2014/main" id="{C243A4B8-5208-4055-86A1-4E30C0D44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5784" y="4590560"/>
            <a:ext cx="2226216" cy="2267440"/>
          </a:xfrm>
          <a:prstGeom prst="rect">
            <a:avLst/>
          </a:prstGeom>
        </p:spPr>
      </p:pic>
    </p:spTree>
    <p:extLst>
      <p:ext uri="{BB962C8B-B14F-4D97-AF65-F5344CB8AC3E}">
        <p14:creationId xmlns:p14="http://schemas.microsoft.com/office/powerpoint/2010/main" val="630046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5407-1936-491E-AB4F-57A201B90D01}"/>
              </a:ext>
            </a:extLst>
          </p:cNvPr>
          <p:cNvSpPr>
            <a:spLocks noGrp="1"/>
          </p:cNvSpPr>
          <p:nvPr>
            <p:ph type="title"/>
          </p:nvPr>
        </p:nvSpPr>
        <p:spPr/>
        <p:txBody>
          <a:bodyPr/>
          <a:lstStyle/>
          <a:p>
            <a:r>
              <a:rPr lang="en-GB" b="1"/>
              <a:t>Technical Protests</a:t>
            </a:r>
            <a:endParaRPr lang="en-US" b="1"/>
          </a:p>
        </p:txBody>
      </p:sp>
      <p:sp>
        <p:nvSpPr>
          <p:cNvPr id="3" name="Content Placeholder 2">
            <a:extLst>
              <a:ext uri="{FF2B5EF4-FFF2-40B4-BE49-F238E27FC236}">
                <a16:creationId xmlns:a16="http://schemas.microsoft.com/office/drawing/2014/main" id="{47BDF825-3614-443E-8B5E-5625AADBEF3A}"/>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GB"/>
              <a:t>Technical Protests must be submitted to the Resolution Desk</a:t>
            </a:r>
          </a:p>
          <a:p>
            <a:pPr marL="0" indent="0">
              <a:buNone/>
            </a:pPr>
            <a:endParaRPr lang="en-GB" sz="1200"/>
          </a:p>
          <a:p>
            <a:pPr marL="0" indent="0">
              <a:buNone/>
            </a:pPr>
            <a:r>
              <a:rPr lang="en-GB"/>
              <a:t>Must be submitted on the World Para Swimming Protest Form, available from the Resolution desk, together with a deposit of $50 USD in cash of card payment. A receipt will be issued upon request.</a:t>
            </a:r>
          </a:p>
          <a:p>
            <a:pPr marL="0" indent="0">
              <a:buNone/>
            </a:pPr>
            <a:endParaRPr lang="en-GB" sz="1200"/>
          </a:p>
          <a:p>
            <a:pPr marL="0" indent="0">
              <a:buNone/>
            </a:pPr>
            <a:r>
              <a:rPr lang="en-GB"/>
              <a:t>The Referee will then be notified and given the protest.</a:t>
            </a:r>
          </a:p>
          <a:p>
            <a:pPr marL="0" indent="0">
              <a:buNone/>
            </a:pPr>
            <a:endParaRPr lang="en-GB" sz="1200"/>
          </a:p>
          <a:p>
            <a:pPr marL="0" indent="0">
              <a:buNone/>
            </a:pPr>
            <a:r>
              <a:rPr lang="en-GB"/>
              <a:t>Jury of Appeal may be requested after a protest has been ruled upon for $100 USD in cash or card payment.</a:t>
            </a:r>
          </a:p>
          <a:p>
            <a:pPr marL="0" indent="0">
              <a:buNone/>
            </a:pPr>
            <a:endParaRPr lang="en-GB" sz="1200"/>
          </a:p>
          <a:p>
            <a:pPr marL="0" indent="0">
              <a:buNone/>
            </a:pPr>
            <a:r>
              <a:rPr lang="en-GB"/>
              <a:t>Must be submitted on the World Para Swimming Protest Form</a:t>
            </a:r>
          </a:p>
          <a:p>
            <a:pPr marL="0" indent="0">
              <a:buNone/>
            </a:pPr>
            <a:endParaRPr lang="en-GB" sz="1200"/>
          </a:p>
          <a:p>
            <a:pPr marL="0" indent="0">
              <a:buNone/>
            </a:pPr>
            <a:r>
              <a:rPr lang="en-GB"/>
              <a:t>Both must be submitted within 30 minutes of the results being posted</a:t>
            </a:r>
          </a:p>
          <a:p>
            <a:endParaRPr lang="en-GB"/>
          </a:p>
          <a:p>
            <a:endParaRPr lang="en-GB"/>
          </a:p>
          <a:p>
            <a:endParaRPr lang="en-US"/>
          </a:p>
        </p:txBody>
      </p:sp>
      <p:pic>
        <p:nvPicPr>
          <p:cNvPr id="4" name="Picture 3">
            <a:extLst>
              <a:ext uri="{FF2B5EF4-FFF2-40B4-BE49-F238E27FC236}">
                <a16:creationId xmlns:a16="http://schemas.microsoft.com/office/drawing/2014/main" id="{93A58D13-5296-4208-8CCD-3CB4ECB1F9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9360" y="4746979"/>
            <a:ext cx="2072640" cy="2111020"/>
          </a:xfrm>
          <a:prstGeom prst="rect">
            <a:avLst/>
          </a:prstGeom>
        </p:spPr>
      </p:pic>
    </p:spTree>
    <p:extLst>
      <p:ext uri="{BB962C8B-B14F-4D97-AF65-F5344CB8AC3E}">
        <p14:creationId xmlns:p14="http://schemas.microsoft.com/office/powerpoint/2010/main" val="2034227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D9167-2C9F-49E1-8309-6BCC4C4052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0720" y="5481698"/>
            <a:ext cx="1351280" cy="1376302"/>
          </a:xfrm>
          <a:prstGeom prst="rect">
            <a:avLst/>
          </a:prstGeom>
        </p:spPr>
      </p:pic>
      <p:sp>
        <p:nvSpPr>
          <p:cNvPr id="2" name="Title 1">
            <a:extLst>
              <a:ext uri="{FF2B5EF4-FFF2-40B4-BE49-F238E27FC236}">
                <a16:creationId xmlns:a16="http://schemas.microsoft.com/office/drawing/2014/main" id="{7577CE65-EDE8-4182-8263-7D5EC5B498B4}"/>
              </a:ext>
            </a:extLst>
          </p:cNvPr>
          <p:cNvSpPr>
            <a:spLocks noGrp="1"/>
          </p:cNvSpPr>
          <p:nvPr>
            <p:ph type="title"/>
          </p:nvPr>
        </p:nvSpPr>
        <p:spPr/>
        <p:txBody>
          <a:bodyPr/>
          <a:lstStyle/>
          <a:p>
            <a:r>
              <a:rPr lang="en-GB" b="1"/>
              <a:t>Doping Control</a:t>
            </a:r>
            <a:endParaRPr lang="en-US" b="1"/>
          </a:p>
        </p:txBody>
      </p:sp>
      <p:sp>
        <p:nvSpPr>
          <p:cNvPr id="3" name="Content Placeholder 2">
            <a:extLst>
              <a:ext uri="{FF2B5EF4-FFF2-40B4-BE49-F238E27FC236}">
                <a16:creationId xmlns:a16="http://schemas.microsoft.com/office/drawing/2014/main" id="{40941F10-C468-4EB0-841A-139ED96E4C8E}"/>
              </a:ext>
            </a:extLst>
          </p:cNvPr>
          <p:cNvSpPr>
            <a:spLocks noGrp="1"/>
          </p:cNvSpPr>
          <p:nvPr>
            <p:ph idx="1"/>
          </p:nvPr>
        </p:nvSpPr>
        <p:spPr/>
        <p:txBody>
          <a:bodyPr>
            <a:normAutofit fontScale="85000" lnSpcReduction="10000"/>
          </a:bodyPr>
          <a:lstStyle/>
          <a:p>
            <a:r>
              <a:rPr lang="en-GB"/>
              <a:t>USADA is responsible for doping operations in accordance with the IPC Anti-Doping Code and compliance with WADA</a:t>
            </a:r>
          </a:p>
          <a:p>
            <a:endParaRPr lang="en-GB"/>
          </a:p>
          <a:p>
            <a:r>
              <a:rPr lang="en-GB"/>
              <a:t>Blood and/or urine samples may be taken</a:t>
            </a:r>
          </a:p>
          <a:p>
            <a:endParaRPr lang="en-GB"/>
          </a:p>
          <a:p>
            <a:r>
              <a:rPr lang="en-GB"/>
              <a:t>Athletes will be chaperoned from the Field of Play to the Doping Control Station </a:t>
            </a:r>
          </a:p>
          <a:p>
            <a:pPr marL="0" indent="0">
              <a:buNone/>
            </a:pPr>
            <a:endParaRPr lang="en-GB"/>
          </a:p>
          <a:p>
            <a:r>
              <a:rPr lang="en-GB"/>
              <a:t>Athletes may cool-down and compete as required</a:t>
            </a:r>
          </a:p>
          <a:p>
            <a:pPr marL="0" indent="0">
              <a:buNone/>
            </a:pPr>
            <a:endParaRPr lang="en-GB"/>
          </a:p>
          <a:p>
            <a:r>
              <a:rPr lang="en-GB"/>
              <a:t>Athletes should be accompanied by a member of their team.  Any minor athlete must have a team staff/coach them at the time of reporting.</a:t>
            </a:r>
          </a:p>
          <a:p>
            <a:endParaRPr lang="en-US"/>
          </a:p>
        </p:txBody>
      </p:sp>
    </p:spTree>
    <p:extLst>
      <p:ext uri="{BB962C8B-B14F-4D97-AF65-F5344CB8AC3E}">
        <p14:creationId xmlns:p14="http://schemas.microsoft.com/office/powerpoint/2010/main" val="720061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5B9C-9326-4946-BDC1-80516CC02E6B}"/>
              </a:ext>
            </a:extLst>
          </p:cNvPr>
          <p:cNvSpPr>
            <a:spLocks noGrp="1"/>
          </p:cNvSpPr>
          <p:nvPr>
            <p:ph type="title"/>
          </p:nvPr>
        </p:nvSpPr>
        <p:spPr/>
        <p:txBody>
          <a:bodyPr/>
          <a:lstStyle/>
          <a:p>
            <a:r>
              <a:rPr lang="en-US"/>
              <a:t>TV and Streaming </a:t>
            </a:r>
          </a:p>
        </p:txBody>
      </p:sp>
      <p:graphicFrame>
        <p:nvGraphicFramePr>
          <p:cNvPr id="4" name="Content Placeholder 3">
            <a:extLst>
              <a:ext uri="{FF2B5EF4-FFF2-40B4-BE49-F238E27FC236}">
                <a16:creationId xmlns:a16="http://schemas.microsoft.com/office/drawing/2014/main" id="{9C8B6EF0-D8EC-91D3-E3A5-7472AD220578}"/>
              </a:ext>
            </a:extLst>
          </p:cNvPr>
          <p:cNvGraphicFramePr>
            <a:graphicFrameLocks noGrp="1"/>
          </p:cNvGraphicFramePr>
          <p:nvPr>
            <p:ph idx="1"/>
            <p:extLst>
              <p:ext uri="{D42A27DB-BD31-4B8C-83A1-F6EECF244321}">
                <p14:modId xmlns:p14="http://schemas.microsoft.com/office/powerpoint/2010/main" val="1687529161"/>
              </p:ext>
            </p:extLst>
          </p:nvPr>
        </p:nvGraphicFramePr>
        <p:xfrm>
          <a:off x="1071282" y="1690688"/>
          <a:ext cx="10806952" cy="4061008"/>
        </p:xfrm>
        <a:graphic>
          <a:graphicData uri="http://schemas.openxmlformats.org/drawingml/2006/table">
            <a:tbl>
              <a:tblPr/>
              <a:tblGrid>
                <a:gridCol w="2701738">
                  <a:extLst>
                    <a:ext uri="{9D8B030D-6E8A-4147-A177-3AD203B41FA5}">
                      <a16:colId xmlns:a16="http://schemas.microsoft.com/office/drawing/2014/main" val="2347096667"/>
                    </a:ext>
                  </a:extLst>
                </a:gridCol>
                <a:gridCol w="2701738">
                  <a:extLst>
                    <a:ext uri="{9D8B030D-6E8A-4147-A177-3AD203B41FA5}">
                      <a16:colId xmlns:a16="http://schemas.microsoft.com/office/drawing/2014/main" val="321594292"/>
                    </a:ext>
                  </a:extLst>
                </a:gridCol>
                <a:gridCol w="2701738">
                  <a:extLst>
                    <a:ext uri="{9D8B030D-6E8A-4147-A177-3AD203B41FA5}">
                      <a16:colId xmlns:a16="http://schemas.microsoft.com/office/drawing/2014/main" val="3974402091"/>
                    </a:ext>
                  </a:extLst>
                </a:gridCol>
                <a:gridCol w="2701738">
                  <a:extLst>
                    <a:ext uri="{9D8B030D-6E8A-4147-A177-3AD203B41FA5}">
                      <a16:colId xmlns:a16="http://schemas.microsoft.com/office/drawing/2014/main" val="1861996170"/>
                    </a:ext>
                  </a:extLst>
                </a:gridCol>
              </a:tblGrid>
              <a:tr h="507626">
                <a:tc>
                  <a:txBody>
                    <a:bodyPr/>
                    <a:lstStyle/>
                    <a:p>
                      <a:r>
                        <a:rPr lang="en-US" b="1" u="sng">
                          <a:effectLst/>
                        </a:rPr>
                        <a:t>Date</a:t>
                      </a:r>
                      <a:endParaRPr lang="en-US">
                        <a:effectLst/>
                      </a:endParaRPr>
                    </a:p>
                  </a:txBody>
                  <a:tcPr anchor="ctr">
                    <a:lnL>
                      <a:noFill/>
                    </a:lnL>
                    <a:lnR>
                      <a:noFill/>
                    </a:lnR>
                    <a:lnT>
                      <a:noFill/>
                    </a:lnT>
                    <a:lnB>
                      <a:noFill/>
                    </a:lnB>
                    <a:noFill/>
                  </a:tcPr>
                </a:tc>
                <a:tc>
                  <a:txBody>
                    <a:bodyPr/>
                    <a:lstStyle/>
                    <a:p>
                      <a:r>
                        <a:rPr lang="en-US" b="1" u="sng">
                          <a:effectLst/>
                        </a:rPr>
                        <a:t>Event</a:t>
                      </a:r>
                      <a:endParaRPr lang="en-US">
                        <a:effectLst/>
                      </a:endParaRPr>
                    </a:p>
                  </a:txBody>
                  <a:tcPr anchor="ctr">
                    <a:lnL>
                      <a:noFill/>
                    </a:lnL>
                    <a:lnR>
                      <a:noFill/>
                    </a:lnR>
                    <a:lnT>
                      <a:noFill/>
                    </a:lnT>
                    <a:lnB>
                      <a:noFill/>
                    </a:lnB>
                    <a:noFill/>
                  </a:tcPr>
                </a:tc>
                <a:tc>
                  <a:txBody>
                    <a:bodyPr/>
                    <a:lstStyle/>
                    <a:p>
                      <a:r>
                        <a:rPr lang="en-US" b="1" u="sng">
                          <a:effectLst/>
                        </a:rPr>
                        <a:t>Network</a:t>
                      </a:r>
                      <a:endParaRPr lang="en-US">
                        <a:effectLst/>
                      </a:endParaRPr>
                    </a:p>
                  </a:txBody>
                  <a:tcPr anchor="ctr">
                    <a:lnL>
                      <a:noFill/>
                    </a:lnL>
                    <a:lnR>
                      <a:noFill/>
                    </a:lnR>
                    <a:lnT>
                      <a:noFill/>
                    </a:lnT>
                    <a:lnB>
                      <a:noFill/>
                    </a:lnB>
                    <a:noFill/>
                  </a:tcPr>
                </a:tc>
                <a:tc>
                  <a:txBody>
                    <a:bodyPr/>
                    <a:lstStyle/>
                    <a:p>
                      <a:r>
                        <a:rPr lang="en-US" b="1" u="sng">
                          <a:effectLst/>
                        </a:rPr>
                        <a:t>Time (ET)</a:t>
                      </a:r>
                      <a:endParaRPr lang="en-US">
                        <a:effectLst/>
                      </a:endParaRPr>
                    </a:p>
                  </a:txBody>
                  <a:tcPr anchor="ctr">
                    <a:lnL>
                      <a:noFill/>
                    </a:lnL>
                    <a:lnR>
                      <a:noFill/>
                    </a:lnR>
                    <a:lnT>
                      <a:noFill/>
                    </a:lnT>
                    <a:lnB>
                      <a:noFill/>
                    </a:lnB>
                    <a:noFill/>
                  </a:tcPr>
                </a:tc>
                <a:extLst>
                  <a:ext uri="{0D108BD9-81ED-4DB2-BD59-A6C34878D82A}">
                    <a16:rowId xmlns:a16="http://schemas.microsoft.com/office/drawing/2014/main" val="1641360764"/>
                  </a:ext>
                </a:extLst>
              </a:tr>
              <a:tr h="507626">
                <a:tc>
                  <a:txBody>
                    <a:bodyPr/>
                    <a:lstStyle/>
                    <a:p>
                      <a:r>
                        <a:rPr lang="en-US">
                          <a:effectLst/>
                        </a:rPr>
                        <a:t>Thurs., June 27</a:t>
                      </a:r>
                    </a:p>
                  </a:txBody>
                  <a:tcPr anchor="ctr">
                    <a:lnL>
                      <a:noFill/>
                    </a:lnL>
                    <a:lnR>
                      <a:noFill/>
                    </a:lnR>
                    <a:lnT>
                      <a:noFill/>
                    </a:lnT>
                    <a:lnB>
                      <a:noFill/>
                    </a:lnB>
                    <a:noFill/>
                  </a:tcPr>
                </a:tc>
                <a:tc>
                  <a:txBody>
                    <a:bodyPr/>
                    <a:lstStyle/>
                    <a:p>
                      <a:r>
                        <a:rPr lang="en-US">
                          <a:effectLst/>
                        </a:rPr>
                        <a:t>Qualifying Heats</a:t>
                      </a:r>
                    </a:p>
                  </a:txBody>
                  <a:tcPr anchor="ctr">
                    <a:lnL>
                      <a:noFill/>
                    </a:lnL>
                    <a:lnR>
                      <a:noFill/>
                    </a:lnR>
                    <a:lnT>
                      <a:noFill/>
                    </a:lnT>
                    <a:lnB>
                      <a:noFill/>
                    </a:lnB>
                    <a:noFill/>
                  </a:tcPr>
                </a:tc>
                <a:tc>
                  <a:txBody>
                    <a:bodyPr/>
                    <a:lstStyle/>
                    <a:p>
                      <a:r>
                        <a:rPr lang="en-US">
                          <a:effectLst/>
                        </a:rPr>
                        <a:t>Peacock</a:t>
                      </a:r>
                    </a:p>
                  </a:txBody>
                  <a:tcPr anchor="ctr">
                    <a:lnL>
                      <a:noFill/>
                    </a:lnL>
                    <a:lnR>
                      <a:noFill/>
                    </a:lnR>
                    <a:lnT>
                      <a:noFill/>
                    </a:lnT>
                    <a:lnB>
                      <a:noFill/>
                    </a:lnB>
                    <a:noFill/>
                  </a:tcPr>
                </a:tc>
                <a:tc>
                  <a:txBody>
                    <a:bodyPr/>
                    <a:lstStyle/>
                    <a:p>
                      <a:r>
                        <a:rPr lang="en-US">
                          <a:effectLst/>
                        </a:rPr>
                        <a:t>10-11:30 a.m.</a:t>
                      </a:r>
                    </a:p>
                  </a:txBody>
                  <a:tcPr anchor="ctr">
                    <a:lnL>
                      <a:noFill/>
                    </a:lnL>
                    <a:lnR>
                      <a:noFill/>
                    </a:lnR>
                    <a:lnT>
                      <a:noFill/>
                    </a:lnT>
                    <a:lnB>
                      <a:noFill/>
                    </a:lnB>
                    <a:noFill/>
                  </a:tcPr>
                </a:tc>
                <a:extLst>
                  <a:ext uri="{0D108BD9-81ED-4DB2-BD59-A6C34878D82A}">
                    <a16:rowId xmlns:a16="http://schemas.microsoft.com/office/drawing/2014/main" val="2165643396"/>
                  </a:ext>
                </a:extLst>
              </a:tr>
              <a:tr h="507626">
                <a:tc>
                  <a:txBody>
                    <a:bodyPr/>
                    <a:lstStyle/>
                    <a:p>
                      <a:r>
                        <a:rPr lang="en-US">
                          <a:effectLst/>
                        </a:rPr>
                        <a:t> </a:t>
                      </a:r>
                    </a:p>
                  </a:txBody>
                  <a:tcPr anchor="ctr">
                    <a:lnL>
                      <a:noFill/>
                    </a:lnL>
                    <a:lnR>
                      <a:noFill/>
                    </a:lnR>
                    <a:lnT>
                      <a:noFill/>
                    </a:lnT>
                    <a:lnB>
                      <a:noFill/>
                    </a:lnB>
                    <a:noFill/>
                  </a:tcPr>
                </a:tc>
                <a:tc>
                  <a:txBody>
                    <a:bodyPr/>
                    <a:lstStyle/>
                    <a:p>
                      <a:r>
                        <a:rPr lang="en-US">
                          <a:effectLst/>
                        </a:rPr>
                        <a:t>Finals</a:t>
                      </a:r>
                    </a:p>
                  </a:txBody>
                  <a:tcPr anchor="ctr">
                    <a:lnL>
                      <a:noFill/>
                    </a:lnL>
                    <a:lnR>
                      <a:noFill/>
                    </a:lnR>
                    <a:lnT>
                      <a:noFill/>
                    </a:lnT>
                    <a:lnB>
                      <a:noFill/>
                    </a:lnB>
                    <a:noFill/>
                  </a:tcPr>
                </a:tc>
                <a:tc>
                  <a:txBody>
                    <a:bodyPr/>
                    <a:lstStyle/>
                    <a:p>
                      <a:r>
                        <a:rPr lang="en-US">
                          <a:effectLst/>
                        </a:rPr>
                        <a:t>Peacock</a:t>
                      </a:r>
                    </a:p>
                  </a:txBody>
                  <a:tcPr anchor="ctr">
                    <a:lnL>
                      <a:noFill/>
                    </a:lnL>
                    <a:lnR>
                      <a:noFill/>
                    </a:lnR>
                    <a:lnT>
                      <a:noFill/>
                    </a:lnT>
                    <a:lnB>
                      <a:noFill/>
                    </a:lnB>
                    <a:noFill/>
                  </a:tcPr>
                </a:tc>
                <a:tc>
                  <a:txBody>
                    <a:bodyPr/>
                    <a:lstStyle/>
                    <a:p>
                      <a:r>
                        <a:rPr lang="en-US">
                          <a:effectLst/>
                        </a:rPr>
                        <a:t>6-8 p.m.</a:t>
                      </a:r>
                    </a:p>
                  </a:txBody>
                  <a:tcPr anchor="ctr">
                    <a:lnL>
                      <a:noFill/>
                    </a:lnL>
                    <a:lnR>
                      <a:noFill/>
                    </a:lnR>
                    <a:lnT>
                      <a:noFill/>
                    </a:lnT>
                    <a:lnB>
                      <a:noFill/>
                    </a:lnB>
                    <a:noFill/>
                  </a:tcPr>
                </a:tc>
                <a:extLst>
                  <a:ext uri="{0D108BD9-81ED-4DB2-BD59-A6C34878D82A}">
                    <a16:rowId xmlns:a16="http://schemas.microsoft.com/office/drawing/2014/main" val="2040008583"/>
                  </a:ext>
                </a:extLst>
              </a:tr>
              <a:tr h="507626">
                <a:tc>
                  <a:txBody>
                    <a:bodyPr/>
                    <a:lstStyle/>
                    <a:p>
                      <a:r>
                        <a:rPr lang="en-US">
                          <a:effectLst/>
                        </a:rPr>
                        <a:t>Fri., June 28</a:t>
                      </a:r>
                    </a:p>
                  </a:txBody>
                  <a:tcPr anchor="ctr">
                    <a:lnL>
                      <a:noFill/>
                    </a:lnL>
                    <a:lnR>
                      <a:noFill/>
                    </a:lnR>
                    <a:lnT>
                      <a:noFill/>
                    </a:lnT>
                    <a:lnB>
                      <a:noFill/>
                    </a:lnB>
                    <a:noFill/>
                  </a:tcPr>
                </a:tc>
                <a:tc>
                  <a:txBody>
                    <a:bodyPr/>
                    <a:lstStyle/>
                    <a:p>
                      <a:r>
                        <a:rPr lang="en-US">
                          <a:effectLst/>
                        </a:rPr>
                        <a:t>Qualifying Heats</a:t>
                      </a:r>
                    </a:p>
                  </a:txBody>
                  <a:tcPr anchor="ctr">
                    <a:lnL>
                      <a:noFill/>
                    </a:lnL>
                    <a:lnR>
                      <a:noFill/>
                    </a:lnR>
                    <a:lnT>
                      <a:noFill/>
                    </a:lnT>
                    <a:lnB>
                      <a:noFill/>
                    </a:lnB>
                    <a:noFill/>
                  </a:tcPr>
                </a:tc>
                <a:tc>
                  <a:txBody>
                    <a:bodyPr/>
                    <a:lstStyle/>
                    <a:p>
                      <a:r>
                        <a:rPr lang="en-US">
                          <a:effectLst/>
                        </a:rPr>
                        <a:t>Peacock</a:t>
                      </a:r>
                    </a:p>
                  </a:txBody>
                  <a:tcPr anchor="ctr">
                    <a:lnL>
                      <a:noFill/>
                    </a:lnL>
                    <a:lnR>
                      <a:noFill/>
                    </a:lnR>
                    <a:lnT>
                      <a:noFill/>
                    </a:lnT>
                    <a:lnB>
                      <a:noFill/>
                    </a:lnB>
                    <a:noFill/>
                  </a:tcPr>
                </a:tc>
                <a:tc>
                  <a:txBody>
                    <a:bodyPr/>
                    <a:lstStyle/>
                    <a:p>
                      <a:r>
                        <a:rPr lang="en-US">
                          <a:effectLst/>
                        </a:rPr>
                        <a:t>10-11:45 a.m.</a:t>
                      </a:r>
                    </a:p>
                  </a:txBody>
                  <a:tcPr anchor="ctr">
                    <a:lnL>
                      <a:noFill/>
                    </a:lnL>
                    <a:lnR>
                      <a:noFill/>
                    </a:lnR>
                    <a:lnT>
                      <a:noFill/>
                    </a:lnT>
                    <a:lnB>
                      <a:noFill/>
                    </a:lnB>
                    <a:noFill/>
                  </a:tcPr>
                </a:tc>
                <a:extLst>
                  <a:ext uri="{0D108BD9-81ED-4DB2-BD59-A6C34878D82A}">
                    <a16:rowId xmlns:a16="http://schemas.microsoft.com/office/drawing/2014/main" val="3231645164"/>
                  </a:ext>
                </a:extLst>
              </a:tr>
              <a:tr h="507626">
                <a:tc>
                  <a:txBody>
                    <a:bodyPr/>
                    <a:lstStyle/>
                    <a:p>
                      <a:r>
                        <a:rPr lang="en-US">
                          <a:effectLst/>
                        </a:rPr>
                        <a:t> </a:t>
                      </a:r>
                    </a:p>
                  </a:txBody>
                  <a:tcPr anchor="ctr">
                    <a:lnL>
                      <a:noFill/>
                    </a:lnL>
                    <a:lnR>
                      <a:noFill/>
                    </a:lnR>
                    <a:lnT>
                      <a:noFill/>
                    </a:lnT>
                    <a:lnB>
                      <a:noFill/>
                    </a:lnB>
                    <a:noFill/>
                  </a:tcPr>
                </a:tc>
                <a:tc>
                  <a:txBody>
                    <a:bodyPr/>
                    <a:lstStyle/>
                    <a:p>
                      <a:r>
                        <a:rPr lang="en-US">
                          <a:effectLst/>
                        </a:rPr>
                        <a:t>Finals</a:t>
                      </a:r>
                    </a:p>
                  </a:txBody>
                  <a:tcPr anchor="ctr">
                    <a:lnL>
                      <a:noFill/>
                    </a:lnL>
                    <a:lnR>
                      <a:noFill/>
                    </a:lnR>
                    <a:lnT>
                      <a:noFill/>
                    </a:lnT>
                    <a:lnB>
                      <a:noFill/>
                    </a:lnB>
                    <a:noFill/>
                  </a:tcPr>
                </a:tc>
                <a:tc>
                  <a:txBody>
                    <a:bodyPr/>
                    <a:lstStyle/>
                    <a:p>
                      <a:r>
                        <a:rPr lang="en-US">
                          <a:effectLst/>
                        </a:rPr>
                        <a:t>Peacock</a:t>
                      </a:r>
                    </a:p>
                  </a:txBody>
                  <a:tcPr anchor="ctr">
                    <a:lnL>
                      <a:noFill/>
                    </a:lnL>
                    <a:lnR>
                      <a:noFill/>
                    </a:lnR>
                    <a:lnT>
                      <a:noFill/>
                    </a:lnT>
                    <a:lnB>
                      <a:noFill/>
                    </a:lnB>
                    <a:noFill/>
                  </a:tcPr>
                </a:tc>
                <a:tc>
                  <a:txBody>
                    <a:bodyPr/>
                    <a:lstStyle/>
                    <a:p>
                      <a:r>
                        <a:rPr lang="en-US">
                          <a:effectLst/>
                        </a:rPr>
                        <a:t>6-8 p.m.</a:t>
                      </a:r>
                    </a:p>
                  </a:txBody>
                  <a:tcPr anchor="ctr">
                    <a:lnL>
                      <a:noFill/>
                    </a:lnL>
                    <a:lnR>
                      <a:noFill/>
                    </a:lnR>
                    <a:lnT>
                      <a:noFill/>
                    </a:lnT>
                    <a:lnB>
                      <a:noFill/>
                    </a:lnB>
                    <a:noFill/>
                  </a:tcPr>
                </a:tc>
                <a:extLst>
                  <a:ext uri="{0D108BD9-81ED-4DB2-BD59-A6C34878D82A}">
                    <a16:rowId xmlns:a16="http://schemas.microsoft.com/office/drawing/2014/main" val="1987084253"/>
                  </a:ext>
                </a:extLst>
              </a:tr>
              <a:tr h="507626">
                <a:tc>
                  <a:txBody>
                    <a:bodyPr/>
                    <a:lstStyle/>
                    <a:p>
                      <a:r>
                        <a:rPr lang="en-US">
                          <a:effectLst/>
                        </a:rPr>
                        <a:t>Sat., June 29</a:t>
                      </a:r>
                    </a:p>
                  </a:txBody>
                  <a:tcPr anchor="ctr">
                    <a:lnL>
                      <a:noFill/>
                    </a:lnL>
                    <a:lnR>
                      <a:noFill/>
                    </a:lnR>
                    <a:lnT>
                      <a:noFill/>
                    </a:lnT>
                    <a:lnB>
                      <a:noFill/>
                    </a:lnB>
                    <a:noFill/>
                  </a:tcPr>
                </a:tc>
                <a:tc>
                  <a:txBody>
                    <a:bodyPr/>
                    <a:lstStyle/>
                    <a:p>
                      <a:r>
                        <a:rPr lang="en-US">
                          <a:effectLst/>
                        </a:rPr>
                        <a:t>Qualifying Heats</a:t>
                      </a:r>
                    </a:p>
                  </a:txBody>
                  <a:tcPr anchor="ctr">
                    <a:lnL>
                      <a:noFill/>
                    </a:lnL>
                    <a:lnR>
                      <a:noFill/>
                    </a:lnR>
                    <a:lnT>
                      <a:noFill/>
                    </a:lnT>
                    <a:lnB>
                      <a:noFill/>
                    </a:lnB>
                    <a:noFill/>
                  </a:tcPr>
                </a:tc>
                <a:tc>
                  <a:txBody>
                    <a:bodyPr/>
                    <a:lstStyle/>
                    <a:p>
                      <a:r>
                        <a:rPr lang="en-US">
                          <a:effectLst/>
                        </a:rPr>
                        <a:t>Peacock</a:t>
                      </a:r>
                    </a:p>
                  </a:txBody>
                  <a:tcPr anchor="ctr">
                    <a:lnL>
                      <a:noFill/>
                    </a:lnL>
                    <a:lnR>
                      <a:noFill/>
                    </a:lnR>
                    <a:lnT>
                      <a:noFill/>
                    </a:lnT>
                    <a:lnB>
                      <a:noFill/>
                    </a:lnB>
                    <a:noFill/>
                  </a:tcPr>
                </a:tc>
                <a:tc>
                  <a:txBody>
                    <a:bodyPr/>
                    <a:lstStyle/>
                    <a:p>
                      <a:r>
                        <a:rPr lang="en-US">
                          <a:effectLst/>
                        </a:rPr>
                        <a:t>10-11:30 a.m.</a:t>
                      </a:r>
                    </a:p>
                  </a:txBody>
                  <a:tcPr anchor="ctr">
                    <a:lnL>
                      <a:noFill/>
                    </a:lnL>
                    <a:lnR>
                      <a:noFill/>
                    </a:lnR>
                    <a:lnT>
                      <a:noFill/>
                    </a:lnT>
                    <a:lnB>
                      <a:noFill/>
                    </a:lnB>
                    <a:noFill/>
                  </a:tcPr>
                </a:tc>
                <a:extLst>
                  <a:ext uri="{0D108BD9-81ED-4DB2-BD59-A6C34878D82A}">
                    <a16:rowId xmlns:a16="http://schemas.microsoft.com/office/drawing/2014/main" val="1804694217"/>
                  </a:ext>
                </a:extLst>
              </a:tr>
              <a:tr h="507626">
                <a:tc>
                  <a:txBody>
                    <a:bodyPr/>
                    <a:lstStyle/>
                    <a:p>
                      <a:r>
                        <a:rPr lang="en-US">
                          <a:effectLst/>
                        </a:rPr>
                        <a:t> </a:t>
                      </a:r>
                    </a:p>
                  </a:txBody>
                  <a:tcPr anchor="ctr">
                    <a:lnL>
                      <a:noFill/>
                    </a:lnL>
                    <a:lnR>
                      <a:noFill/>
                    </a:lnR>
                    <a:lnT>
                      <a:noFill/>
                    </a:lnT>
                    <a:lnB>
                      <a:noFill/>
                    </a:lnB>
                    <a:noFill/>
                  </a:tcPr>
                </a:tc>
                <a:tc>
                  <a:txBody>
                    <a:bodyPr/>
                    <a:lstStyle/>
                    <a:p>
                      <a:r>
                        <a:rPr lang="en-US">
                          <a:effectLst/>
                        </a:rPr>
                        <a:t>Finals</a:t>
                      </a:r>
                    </a:p>
                  </a:txBody>
                  <a:tcPr anchor="ctr">
                    <a:lnL>
                      <a:noFill/>
                    </a:lnL>
                    <a:lnR>
                      <a:noFill/>
                    </a:lnR>
                    <a:lnT>
                      <a:noFill/>
                    </a:lnT>
                    <a:lnB>
                      <a:noFill/>
                    </a:lnB>
                    <a:noFill/>
                  </a:tcPr>
                </a:tc>
                <a:tc>
                  <a:txBody>
                    <a:bodyPr/>
                    <a:lstStyle/>
                    <a:p>
                      <a:r>
                        <a:rPr lang="en-US">
                          <a:effectLst/>
                        </a:rPr>
                        <a:t>CNBC, Peacock</a:t>
                      </a:r>
                    </a:p>
                  </a:txBody>
                  <a:tcPr anchor="ctr">
                    <a:lnL>
                      <a:noFill/>
                    </a:lnL>
                    <a:lnR>
                      <a:noFill/>
                    </a:lnR>
                    <a:lnT>
                      <a:noFill/>
                    </a:lnT>
                    <a:lnB>
                      <a:noFill/>
                    </a:lnB>
                    <a:noFill/>
                  </a:tcPr>
                </a:tc>
                <a:tc>
                  <a:txBody>
                    <a:bodyPr/>
                    <a:lstStyle/>
                    <a:p>
                      <a:r>
                        <a:rPr lang="en-US">
                          <a:effectLst/>
                        </a:rPr>
                        <a:t>6-8 p.m.</a:t>
                      </a:r>
                    </a:p>
                  </a:txBody>
                  <a:tcPr anchor="ctr">
                    <a:lnL>
                      <a:noFill/>
                    </a:lnL>
                    <a:lnR>
                      <a:noFill/>
                    </a:lnR>
                    <a:lnT>
                      <a:noFill/>
                    </a:lnT>
                    <a:lnB>
                      <a:noFill/>
                    </a:lnB>
                    <a:noFill/>
                  </a:tcPr>
                </a:tc>
                <a:extLst>
                  <a:ext uri="{0D108BD9-81ED-4DB2-BD59-A6C34878D82A}">
                    <a16:rowId xmlns:a16="http://schemas.microsoft.com/office/drawing/2014/main" val="2416540843"/>
                  </a:ext>
                </a:extLst>
              </a:tr>
              <a:tr h="507626">
                <a:tc>
                  <a:txBody>
                    <a:bodyPr/>
                    <a:lstStyle/>
                    <a:p>
                      <a:r>
                        <a:rPr lang="en-US">
                          <a:effectLst/>
                        </a:rPr>
                        <a:t>Sun., June 30</a:t>
                      </a:r>
                    </a:p>
                  </a:txBody>
                  <a:tcPr anchor="ctr">
                    <a:lnL>
                      <a:noFill/>
                    </a:lnL>
                    <a:lnR>
                      <a:noFill/>
                    </a:lnR>
                    <a:lnT>
                      <a:noFill/>
                    </a:lnT>
                    <a:lnB>
                      <a:noFill/>
                    </a:lnB>
                    <a:noFill/>
                  </a:tcPr>
                </a:tc>
                <a:tc>
                  <a:txBody>
                    <a:bodyPr/>
                    <a:lstStyle/>
                    <a:p>
                      <a:r>
                        <a:rPr lang="en-US">
                          <a:effectLst/>
                        </a:rPr>
                        <a:t>Finals</a:t>
                      </a:r>
                    </a:p>
                  </a:txBody>
                  <a:tcPr anchor="ctr">
                    <a:lnL>
                      <a:noFill/>
                    </a:lnL>
                    <a:lnR>
                      <a:noFill/>
                    </a:lnR>
                    <a:lnT>
                      <a:noFill/>
                    </a:lnT>
                    <a:lnB>
                      <a:noFill/>
                    </a:lnB>
                    <a:noFill/>
                  </a:tcPr>
                </a:tc>
                <a:tc>
                  <a:txBody>
                    <a:bodyPr/>
                    <a:lstStyle/>
                    <a:p>
                      <a:r>
                        <a:rPr lang="en-US">
                          <a:effectLst/>
                        </a:rPr>
                        <a:t>CNBC</a:t>
                      </a:r>
                    </a:p>
                  </a:txBody>
                  <a:tcPr anchor="ctr">
                    <a:lnL>
                      <a:noFill/>
                    </a:lnL>
                    <a:lnR>
                      <a:noFill/>
                    </a:lnR>
                    <a:lnT>
                      <a:noFill/>
                    </a:lnT>
                    <a:lnB>
                      <a:noFill/>
                    </a:lnB>
                    <a:noFill/>
                  </a:tcPr>
                </a:tc>
                <a:tc>
                  <a:txBody>
                    <a:bodyPr/>
                    <a:lstStyle/>
                    <a:p>
                      <a:r>
                        <a:rPr lang="en-US">
                          <a:effectLst/>
                        </a:rPr>
                        <a:t>1-3 p.m.*</a:t>
                      </a:r>
                    </a:p>
                  </a:txBody>
                  <a:tcPr anchor="ctr">
                    <a:lnL>
                      <a:noFill/>
                    </a:lnL>
                    <a:lnR>
                      <a:noFill/>
                    </a:lnR>
                    <a:lnT>
                      <a:noFill/>
                    </a:lnT>
                    <a:lnB>
                      <a:noFill/>
                    </a:lnB>
                    <a:noFill/>
                  </a:tcPr>
                </a:tc>
                <a:extLst>
                  <a:ext uri="{0D108BD9-81ED-4DB2-BD59-A6C34878D82A}">
                    <a16:rowId xmlns:a16="http://schemas.microsoft.com/office/drawing/2014/main" val="226552806"/>
                  </a:ext>
                </a:extLst>
              </a:tr>
            </a:tbl>
          </a:graphicData>
        </a:graphic>
      </p:graphicFrame>
      <p:sp>
        <p:nvSpPr>
          <p:cNvPr id="5" name="Rectangle 1">
            <a:extLst>
              <a:ext uri="{FF2B5EF4-FFF2-40B4-BE49-F238E27FC236}">
                <a16:creationId xmlns:a16="http://schemas.microsoft.com/office/drawing/2014/main" id="{DE9B9332-0307-B123-449E-D4A5E6A8F32B}"/>
              </a:ext>
            </a:extLst>
          </p:cNvPr>
          <p:cNvSpPr>
            <a:spLocks noChangeArrowheads="1"/>
          </p:cNvSpPr>
          <p:nvPr/>
        </p:nvSpPr>
        <p:spPr bwMode="auto">
          <a:xfrm>
            <a:off x="233081" y="-424983"/>
            <a:ext cx="12529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4168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9D7C-FD05-83FA-E916-DE9C9E5B271B}"/>
              </a:ext>
            </a:extLst>
          </p:cNvPr>
          <p:cNvSpPr>
            <a:spLocks noGrp="1"/>
          </p:cNvSpPr>
          <p:nvPr>
            <p:ph type="title"/>
          </p:nvPr>
        </p:nvSpPr>
        <p:spPr>
          <a:xfrm>
            <a:off x="876693" y="741391"/>
            <a:ext cx="5219307" cy="1616203"/>
          </a:xfrm>
        </p:spPr>
        <p:txBody>
          <a:bodyPr anchor="b">
            <a:normAutofit/>
          </a:bodyPr>
          <a:lstStyle/>
          <a:p>
            <a:r>
              <a:rPr lang="en-US" sz="3200">
                <a:ea typeface="Calibri Light"/>
                <a:cs typeface="Calibri Light"/>
              </a:rPr>
              <a:t>U.S. Paralympic Team Trials - Swimming Coaches Group</a:t>
            </a:r>
            <a:endParaRPr lang="en-US" sz="3200"/>
          </a:p>
        </p:txBody>
      </p:sp>
      <p:sp>
        <p:nvSpPr>
          <p:cNvPr id="3" name="Content Placeholder 2">
            <a:extLst>
              <a:ext uri="{FF2B5EF4-FFF2-40B4-BE49-F238E27FC236}">
                <a16:creationId xmlns:a16="http://schemas.microsoft.com/office/drawing/2014/main" id="{70058A73-5B7B-8643-694E-459419C2E0BF}"/>
              </a:ext>
            </a:extLst>
          </p:cNvPr>
          <p:cNvSpPr>
            <a:spLocks noGrp="1"/>
          </p:cNvSpPr>
          <p:nvPr>
            <p:ph idx="1"/>
          </p:nvPr>
        </p:nvSpPr>
        <p:spPr>
          <a:xfrm>
            <a:off x="876692" y="2533476"/>
            <a:ext cx="5219307" cy="3537410"/>
          </a:xfrm>
        </p:spPr>
        <p:txBody>
          <a:bodyPr vert="horz" lIns="91440" tIns="45720" rIns="91440" bIns="45720" rtlCol="0" anchor="t">
            <a:normAutofit/>
          </a:bodyPr>
          <a:lstStyle/>
          <a:p>
            <a:endParaRPr lang="en-US" sz="2000">
              <a:ea typeface="Calibri"/>
              <a:cs typeface="Calibri"/>
            </a:endParaRPr>
          </a:p>
          <a:p>
            <a:r>
              <a:rPr lang="en-US" sz="2000">
                <a:ea typeface="Calibri"/>
                <a:cs typeface="Calibri"/>
              </a:rPr>
              <a:t>Want to get important information such as notices of start lists being posted?</a:t>
            </a:r>
          </a:p>
          <a:p>
            <a:r>
              <a:rPr lang="en-US" sz="2000">
                <a:ea typeface="Calibri"/>
                <a:cs typeface="Calibri"/>
              </a:rPr>
              <a:t>Use the CR code to join.</a:t>
            </a:r>
            <a:endParaRPr lang="en-US" sz="2000"/>
          </a:p>
          <a:p>
            <a:endParaRPr lang="en-US" sz="2000">
              <a:ea typeface="Calibri"/>
              <a:cs typeface="Calibri"/>
            </a:endParaRPr>
          </a:p>
        </p:txBody>
      </p:sp>
      <p:pic>
        <p:nvPicPr>
          <p:cNvPr id="4" name="Picture 3" descr="A qr code with a logo&#10;&#10;Description automatically generated">
            <a:extLst>
              <a:ext uri="{FF2B5EF4-FFF2-40B4-BE49-F238E27FC236}">
                <a16:creationId xmlns:a16="http://schemas.microsoft.com/office/drawing/2014/main" id="{94472193-0282-F40C-D57A-E78064FAF41C}"/>
              </a:ext>
            </a:extLst>
          </p:cNvPr>
          <p:cNvPicPr>
            <a:picLocks noChangeAspect="1"/>
          </p:cNvPicPr>
          <p:nvPr/>
        </p:nvPicPr>
        <p:blipFill>
          <a:blip r:embed="rId2"/>
          <a:stretch>
            <a:fillRect/>
          </a:stretch>
        </p:blipFill>
        <p:spPr>
          <a:xfrm>
            <a:off x="7070870" y="787114"/>
            <a:ext cx="4147760" cy="5283772"/>
          </a:xfrm>
          <a:prstGeom prst="rect">
            <a:avLst/>
          </a:prstGeom>
        </p:spPr>
      </p:pic>
      <p:grpSp>
        <p:nvGrpSpPr>
          <p:cNvPr id="9" name="Group 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9062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F15D-ECFA-457C-AA66-632C11A31B48}"/>
              </a:ext>
            </a:extLst>
          </p:cNvPr>
          <p:cNvSpPr>
            <a:spLocks noGrp="1"/>
          </p:cNvSpPr>
          <p:nvPr>
            <p:ph type="title"/>
          </p:nvPr>
        </p:nvSpPr>
        <p:spPr/>
        <p:txBody>
          <a:bodyPr/>
          <a:lstStyle/>
          <a:p>
            <a:r>
              <a:rPr lang="en-GB" b="1"/>
              <a:t>Questions Submitted in Advance</a:t>
            </a:r>
            <a:endParaRPr lang="en-US" b="1"/>
          </a:p>
        </p:txBody>
      </p:sp>
      <p:sp>
        <p:nvSpPr>
          <p:cNvPr id="3" name="Content Placeholder 2">
            <a:extLst>
              <a:ext uri="{FF2B5EF4-FFF2-40B4-BE49-F238E27FC236}">
                <a16:creationId xmlns:a16="http://schemas.microsoft.com/office/drawing/2014/main" id="{7832A6AC-6F5E-4697-9467-DA68CAA4B829}"/>
              </a:ext>
            </a:extLst>
          </p:cNvPr>
          <p:cNvSpPr>
            <a:spLocks noGrp="1"/>
          </p:cNvSpPr>
          <p:nvPr>
            <p:ph idx="1"/>
          </p:nvPr>
        </p:nvSpPr>
        <p:spPr/>
        <p:txBody>
          <a:bodyPr/>
          <a:lstStyle/>
          <a:p>
            <a:r>
              <a:rPr lang="en-US"/>
              <a:t>Questions Submitted</a:t>
            </a:r>
          </a:p>
        </p:txBody>
      </p:sp>
      <p:pic>
        <p:nvPicPr>
          <p:cNvPr id="4" name="Snagit_SNG84D">
            <a:extLst>
              <a:ext uri="{FF2B5EF4-FFF2-40B4-BE49-F238E27FC236}">
                <a16:creationId xmlns:a16="http://schemas.microsoft.com/office/drawing/2014/main" id="{8490C798-4F65-41EC-A2C1-4679E9D78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3415" y="1575918"/>
            <a:ext cx="5061173" cy="4850751"/>
          </a:xfrm>
          <a:prstGeom prst="rect">
            <a:avLst/>
          </a:prstGeom>
        </p:spPr>
      </p:pic>
    </p:spTree>
    <p:extLst>
      <p:ext uri="{BB962C8B-B14F-4D97-AF65-F5344CB8AC3E}">
        <p14:creationId xmlns:p14="http://schemas.microsoft.com/office/powerpoint/2010/main" val="376545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B0FA-FC63-4B26-9060-F894E34F94E8}"/>
              </a:ext>
            </a:extLst>
          </p:cNvPr>
          <p:cNvSpPr>
            <a:spLocks noGrp="1"/>
          </p:cNvSpPr>
          <p:nvPr>
            <p:ph type="title"/>
          </p:nvPr>
        </p:nvSpPr>
        <p:spPr/>
        <p:txBody>
          <a:bodyPr/>
          <a:lstStyle/>
          <a:p>
            <a:r>
              <a:rPr lang="en-US" b="1"/>
              <a:t>Introductions	</a:t>
            </a:r>
          </a:p>
        </p:txBody>
      </p:sp>
      <p:sp>
        <p:nvSpPr>
          <p:cNvPr id="3" name="Content Placeholder 2">
            <a:extLst>
              <a:ext uri="{FF2B5EF4-FFF2-40B4-BE49-F238E27FC236}">
                <a16:creationId xmlns:a16="http://schemas.microsoft.com/office/drawing/2014/main" id="{16F9DC44-8BA4-4E01-B0BE-E4A83E5801EB}"/>
              </a:ext>
            </a:extLst>
          </p:cNvPr>
          <p:cNvSpPr>
            <a:spLocks noGrp="1"/>
          </p:cNvSpPr>
          <p:nvPr>
            <p:ph idx="1"/>
          </p:nvPr>
        </p:nvSpPr>
        <p:spPr/>
        <p:txBody>
          <a:bodyPr vert="horz" lIns="91440" tIns="45720" rIns="91440" bIns="45720" rtlCol="0" anchor="t">
            <a:normAutofit/>
          </a:bodyPr>
          <a:lstStyle/>
          <a:p>
            <a:r>
              <a:rPr lang="en-GB">
                <a:cs typeface="Calibri"/>
              </a:rPr>
              <a:t>Director, U.S. Para Swimming   Erin Popovich</a:t>
            </a:r>
            <a:endParaRPr lang="en-GB"/>
          </a:p>
          <a:p>
            <a:r>
              <a:rPr lang="en-GB"/>
              <a:t>Meet Director             Rachel McKivigan</a:t>
            </a:r>
            <a:endParaRPr lang="en-GB">
              <a:cs typeface="Calibri"/>
            </a:endParaRPr>
          </a:p>
          <a:p>
            <a:r>
              <a:rPr lang="en-GB">
                <a:cs typeface="Calibri"/>
              </a:rPr>
              <a:t>Meet Management       Jenny </a:t>
            </a:r>
            <a:r>
              <a:rPr lang="en-GB" err="1">
                <a:cs typeface="Calibri"/>
              </a:rPr>
              <a:t>Sternecker</a:t>
            </a:r>
            <a:r>
              <a:rPr lang="en-GB">
                <a:cs typeface="Calibri"/>
              </a:rPr>
              <a:t> &amp; Rebecca Binder</a:t>
            </a:r>
          </a:p>
          <a:p>
            <a:r>
              <a:rPr lang="en-GB">
                <a:cs typeface="Calibri"/>
              </a:rPr>
              <a:t>USOPC</a:t>
            </a:r>
            <a:r>
              <a:rPr lang="en-GB"/>
              <a:t> Athlete Safety	        Lindsay Griswold</a:t>
            </a:r>
            <a:endParaRPr lang="en-GB">
              <a:cs typeface="Calibri"/>
            </a:endParaRPr>
          </a:p>
          <a:p>
            <a:r>
              <a:rPr lang="en-US"/>
              <a:t>Officials Team Lead       Mark Rieniets</a:t>
            </a:r>
            <a:endParaRPr lang="en-US">
              <a:cs typeface="Calibri" panose="020F0502020204030204"/>
            </a:endParaRPr>
          </a:p>
          <a:p>
            <a:r>
              <a:rPr lang="en-US"/>
              <a:t>Director of Aquatics                   Linda McKee</a:t>
            </a:r>
            <a:endParaRPr lang="en-US">
              <a:ea typeface="Calibri"/>
              <a:cs typeface="Calibri"/>
            </a:endParaRPr>
          </a:p>
          <a:p>
            <a:pPr marL="0" indent="0">
              <a:buNone/>
            </a:pPr>
            <a:endParaRPr lang="en-US">
              <a:ea typeface="Calibri"/>
              <a:cs typeface="Calibri"/>
            </a:endParaRPr>
          </a:p>
          <a:p>
            <a:endParaRPr lang="en-US"/>
          </a:p>
        </p:txBody>
      </p:sp>
      <p:pic>
        <p:nvPicPr>
          <p:cNvPr id="4" name="Picture 3">
            <a:extLst>
              <a:ext uri="{FF2B5EF4-FFF2-40B4-BE49-F238E27FC236}">
                <a16:creationId xmlns:a16="http://schemas.microsoft.com/office/drawing/2014/main" id="{24A383C5-A566-45EA-87E6-593189F5B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4000" y="4950798"/>
            <a:ext cx="1778000" cy="1810926"/>
          </a:xfrm>
          <a:prstGeom prst="rect">
            <a:avLst/>
          </a:prstGeom>
        </p:spPr>
      </p:pic>
    </p:spTree>
    <p:extLst>
      <p:ext uri="{BB962C8B-B14F-4D97-AF65-F5344CB8AC3E}">
        <p14:creationId xmlns:p14="http://schemas.microsoft.com/office/powerpoint/2010/main" val="3532586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3C11-4CA1-4A2D-AB29-B111C0C298F7}"/>
              </a:ext>
            </a:extLst>
          </p:cNvPr>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C0A0AA7D-66A0-43E9-90C7-199AD8DB1F2B}"/>
              </a:ext>
            </a:extLst>
          </p:cNvPr>
          <p:cNvSpPr>
            <a:spLocks noGrp="1"/>
          </p:cNvSpPr>
          <p:nvPr>
            <p:ph idx="1"/>
          </p:nvPr>
        </p:nvSpPr>
        <p:spPr>
          <a:xfrm>
            <a:off x="3688080" y="3834297"/>
            <a:ext cx="7665720" cy="2342665"/>
          </a:xfrm>
        </p:spPr>
        <p:txBody>
          <a:bodyPr>
            <a:normAutofit fontScale="97500"/>
          </a:bodyPr>
          <a:lstStyle/>
          <a:p>
            <a:pPr marL="0" indent="0">
              <a:buNone/>
            </a:pPr>
            <a:r>
              <a:rPr lang="de-DE" sz="6600" b="1"/>
              <a:t>Thank you!</a:t>
            </a:r>
            <a:endParaRPr lang="en-GB" sz="6600" b="1"/>
          </a:p>
        </p:txBody>
      </p:sp>
      <p:pic>
        <p:nvPicPr>
          <p:cNvPr id="7" name="Picture 6">
            <a:extLst>
              <a:ext uri="{FF2B5EF4-FFF2-40B4-BE49-F238E27FC236}">
                <a16:creationId xmlns:a16="http://schemas.microsoft.com/office/drawing/2014/main" id="{3FEDD474-7276-4ACB-861E-0AF99BF65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132" y="3733249"/>
            <a:ext cx="3003868" cy="3059495"/>
          </a:xfrm>
          <a:prstGeom prst="rect">
            <a:avLst/>
          </a:prstGeom>
        </p:spPr>
      </p:pic>
      <p:pic>
        <p:nvPicPr>
          <p:cNvPr id="6" name="Picture 5" descr="A black background with red text&#10;&#10;Description automatically generated">
            <a:extLst>
              <a:ext uri="{FF2B5EF4-FFF2-40B4-BE49-F238E27FC236}">
                <a16:creationId xmlns:a16="http://schemas.microsoft.com/office/drawing/2014/main" id="{35C613C9-E8C7-1AC8-1867-E8E87B5A1C2A}"/>
              </a:ext>
            </a:extLst>
          </p:cNvPr>
          <p:cNvPicPr>
            <a:picLocks noChangeAspect="1"/>
          </p:cNvPicPr>
          <p:nvPr/>
        </p:nvPicPr>
        <p:blipFill>
          <a:blip r:embed="rId3"/>
          <a:stretch>
            <a:fillRect/>
          </a:stretch>
        </p:blipFill>
        <p:spPr>
          <a:xfrm>
            <a:off x="0" y="-5686"/>
            <a:ext cx="12192000" cy="2865641"/>
          </a:xfrm>
          <a:prstGeom prst="rect">
            <a:avLst/>
          </a:prstGeom>
        </p:spPr>
      </p:pic>
    </p:spTree>
    <p:extLst>
      <p:ext uri="{BB962C8B-B14F-4D97-AF65-F5344CB8AC3E}">
        <p14:creationId xmlns:p14="http://schemas.microsoft.com/office/powerpoint/2010/main" val="384903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stadium&#10;&#10;Description automatically generated">
            <a:extLst>
              <a:ext uri="{FF2B5EF4-FFF2-40B4-BE49-F238E27FC236}">
                <a16:creationId xmlns:a16="http://schemas.microsoft.com/office/drawing/2014/main" id="{09D68E74-1AD8-F0D8-1970-CDC2F76E9A22}"/>
              </a:ext>
            </a:extLst>
          </p:cNvPr>
          <p:cNvPicPr>
            <a:picLocks noChangeAspect="1"/>
          </p:cNvPicPr>
          <p:nvPr/>
        </p:nvPicPr>
        <p:blipFill>
          <a:blip r:embed="rId2"/>
          <a:stretch>
            <a:fillRect/>
          </a:stretch>
        </p:blipFill>
        <p:spPr>
          <a:xfrm>
            <a:off x="707136" y="0"/>
            <a:ext cx="10777728" cy="6858000"/>
          </a:xfrm>
          <a:prstGeom prst="rect">
            <a:avLst/>
          </a:prstGeom>
        </p:spPr>
      </p:pic>
    </p:spTree>
    <p:extLst>
      <p:ext uri="{BB962C8B-B14F-4D97-AF65-F5344CB8AC3E}">
        <p14:creationId xmlns:p14="http://schemas.microsoft.com/office/powerpoint/2010/main" val="329715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3250" y="340979"/>
            <a:ext cx="14020800" cy="981165"/>
          </a:xfrm>
          <a:prstGeom prst="rect">
            <a:avLst/>
          </a:prstGeom>
        </p:spPr>
        <p:txBody>
          <a:bodyPr vert="horz" wrap="square" lIns="0" tIns="189419" rIns="0" bIns="0" rtlCol="0" anchor="ctr">
            <a:spAutoFit/>
          </a:bodyPr>
          <a:lstStyle/>
          <a:p>
            <a:pPr marL="16933">
              <a:lnSpc>
                <a:spcPct val="100000"/>
              </a:lnSpc>
              <a:spcBef>
                <a:spcPts val="167"/>
              </a:spcBef>
            </a:pPr>
            <a:r>
              <a:rPr spc="-533"/>
              <a:t>Race</a:t>
            </a:r>
            <a:r>
              <a:rPr spc="-220"/>
              <a:t> </a:t>
            </a:r>
            <a:r>
              <a:rPr spc="-313"/>
              <a:t>Competition</a:t>
            </a:r>
            <a:r>
              <a:rPr spc="-267"/>
              <a:t> </a:t>
            </a:r>
            <a:r>
              <a:rPr spc="-400"/>
              <a:t>Flow</a:t>
            </a:r>
          </a:p>
        </p:txBody>
      </p:sp>
      <p:sp>
        <p:nvSpPr>
          <p:cNvPr id="4" name="object 4"/>
          <p:cNvSpPr txBox="1"/>
          <p:nvPr/>
        </p:nvSpPr>
        <p:spPr>
          <a:xfrm>
            <a:off x="714587" y="1693671"/>
            <a:ext cx="7996276" cy="2074072"/>
          </a:xfrm>
          <a:prstGeom prst="rect">
            <a:avLst/>
          </a:prstGeom>
        </p:spPr>
        <p:txBody>
          <a:bodyPr vert="horz" wrap="square" lIns="0" tIns="16933" rIns="0" bIns="0" rtlCol="0">
            <a:spAutoFit/>
          </a:bodyPr>
          <a:lstStyle/>
          <a:p>
            <a:pPr marL="473275" indent="-456342">
              <a:spcBef>
                <a:spcPts val="133"/>
              </a:spcBef>
              <a:buChar char="▪"/>
              <a:tabLst>
                <a:tab pos="473275" algn="l"/>
                <a:tab pos="474121" algn="l"/>
              </a:tabLst>
            </a:pPr>
            <a:r>
              <a:rPr sz="2200" spc="-87">
                <a:latin typeface="Arial"/>
                <a:cs typeface="Arial"/>
              </a:rPr>
              <a:t>All </a:t>
            </a:r>
            <a:r>
              <a:rPr lang="en-US" sz="2200" spc="-87">
                <a:latin typeface="Arial"/>
                <a:cs typeface="Arial"/>
              </a:rPr>
              <a:t>100, 200 and 400 events will start at the dive tower end of the pool</a:t>
            </a:r>
          </a:p>
          <a:p>
            <a:pPr marL="473275" indent="-456342">
              <a:spcBef>
                <a:spcPts val="133"/>
              </a:spcBef>
              <a:buChar char="▪"/>
              <a:tabLst>
                <a:tab pos="473275" algn="l"/>
                <a:tab pos="474121" algn="l"/>
              </a:tabLst>
            </a:pPr>
            <a:endParaRPr lang="en-US" sz="2200" spc="-87">
              <a:latin typeface="Arial"/>
              <a:cs typeface="Arial"/>
            </a:endParaRPr>
          </a:p>
          <a:p>
            <a:pPr marL="473275" indent="-456342">
              <a:spcBef>
                <a:spcPts val="133"/>
              </a:spcBef>
              <a:buChar char="▪"/>
              <a:tabLst>
                <a:tab pos="473275" algn="l"/>
                <a:tab pos="474121" algn="l"/>
              </a:tabLst>
            </a:pPr>
            <a:r>
              <a:rPr lang="en-US" sz="2200" spc="-87">
                <a:latin typeface="Arial"/>
                <a:cs typeface="Arial"/>
              </a:rPr>
              <a:t>All 50 and 150 events will start at the opposite end of the pool</a:t>
            </a:r>
            <a:endParaRPr sz="2200" spc="-87">
              <a:latin typeface="Arial"/>
              <a:cs typeface="Arial"/>
            </a:endParaRPr>
          </a:p>
          <a:p>
            <a:pPr>
              <a:spcBef>
                <a:spcPts val="20"/>
              </a:spcBef>
              <a:buFont typeface="Arial"/>
              <a:buChar char="▪"/>
            </a:pPr>
            <a:endParaRPr sz="2200" spc="-87">
              <a:latin typeface="Arial"/>
              <a:cs typeface="Arial"/>
            </a:endParaRPr>
          </a:p>
          <a:p>
            <a:pPr marL="473275" indent="-456342">
              <a:spcBef>
                <a:spcPts val="7"/>
              </a:spcBef>
              <a:buChar char="▪"/>
              <a:tabLst>
                <a:tab pos="473275" algn="l"/>
                <a:tab pos="474121" algn="l"/>
              </a:tabLst>
            </a:pPr>
            <a:r>
              <a:rPr sz="2200" spc="-87">
                <a:latin typeface="Arial"/>
                <a:cs typeface="Arial"/>
              </a:rPr>
              <a:t>Personal mobility aids </a:t>
            </a:r>
            <a:r>
              <a:rPr lang="en-US" sz="2200" spc="-87">
                <a:latin typeface="Arial"/>
                <a:cs typeface="Arial"/>
              </a:rPr>
              <a:t>and baskets </a:t>
            </a:r>
            <a:r>
              <a:rPr sz="2200" spc="-87">
                <a:latin typeface="Arial"/>
                <a:cs typeface="Arial"/>
              </a:rPr>
              <a:t>will be available next to lane </a:t>
            </a:r>
            <a:r>
              <a:rPr lang="en-US" sz="2200" spc="-87">
                <a:latin typeface="Arial"/>
                <a:cs typeface="Arial"/>
              </a:rPr>
              <a:t>8</a:t>
            </a:r>
            <a:endParaRPr sz="2200" spc="-87">
              <a:latin typeface="Arial"/>
              <a:cs typeface="Arial"/>
            </a:endParaRPr>
          </a:p>
        </p:txBody>
      </p:sp>
      <p:pic>
        <p:nvPicPr>
          <p:cNvPr id="2" name="Snagit_SNG8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100" y="2541864"/>
            <a:ext cx="3208867" cy="3750491"/>
          </a:xfrm>
          <a:prstGeom prst="rect">
            <a:avLst/>
          </a:prstGeom>
        </p:spPr>
      </p:pic>
      <p:pic>
        <p:nvPicPr>
          <p:cNvPr id="7" name="Picture 6" descr="A logo for a swimming team&#10;&#10;Description automatically generated">
            <a:extLst>
              <a:ext uri="{FF2B5EF4-FFF2-40B4-BE49-F238E27FC236}">
                <a16:creationId xmlns:a16="http://schemas.microsoft.com/office/drawing/2014/main" id="{DDCBE88F-B00E-8109-5C31-A38FC163F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2333" y="71881"/>
            <a:ext cx="1778000" cy="1810926"/>
          </a:xfrm>
          <a:prstGeom prst="rect">
            <a:avLst/>
          </a:prstGeom>
        </p:spPr>
      </p:pic>
    </p:spTree>
    <p:extLst>
      <p:ext uri="{BB962C8B-B14F-4D97-AF65-F5344CB8AC3E}">
        <p14:creationId xmlns:p14="http://schemas.microsoft.com/office/powerpoint/2010/main" val="302865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632493" y="396580"/>
            <a:ext cx="7775787" cy="811270"/>
          </a:xfrm>
          <a:prstGeom prst="rect">
            <a:avLst/>
          </a:prstGeom>
        </p:spPr>
        <p:txBody>
          <a:bodyPr vert="horz" wrap="square" lIns="0" tIns="21167" rIns="0" bIns="0" rtlCol="0" anchor="ctr">
            <a:spAutoFit/>
          </a:bodyPr>
          <a:lstStyle/>
          <a:p>
            <a:pPr marL="16933">
              <a:lnSpc>
                <a:spcPct val="100000"/>
              </a:lnSpc>
              <a:spcBef>
                <a:spcPts val="167"/>
              </a:spcBef>
            </a:pPr>
            <a:r>
              <a:rPr spc="-293"/>
              <a:t>100m</a:t>
            </a:r>
            <a:r>
              <a:rPr spc="-260"/>
              <a:t> </a:t>
            </a:r>
            <a:r>
              <a:rPr spc="-533"/>
              <a:t>Race</a:t>
            </a:r>
            <a:r>
              <a:rPr spc="-227"/>
              <a:t> </a:t>
            </a:r>
            <a:r>
              <a:rPr spc="-347"/>
              <a:t>Completion</a:t>
            </a:r>
            <a:r>
              <a:rPr spc="-287"/>
              <a:t> </a:t>
            </a:r>
            <a:r>
              <a:rPr spc="-400"/>
              <a:t>Flow</a:t>
            </a:r>
          </a:p>
        </p:txBody>
      </p:sp>
      <p:sp>
        <p:nvSpPr>
          <p:cNvPr id="9" name="object 9"/>
          <p:cNvSpPr txBox="1"/>
          <p:nvPr/>
        </p:nvSpPr>
        <p:spPr>
          <a:xfrm>
            <a:off x="5158571" y="3944282"/>
            <a:ext cx="750147" cy="468632"/>
          </a:xfrm>
          <a:prstGeom prst="rect">
            <a:avLst/>
          </a:prstGeom>
        </p:spPr>
        <p:txBody>
          <a:bodyPr vert="horz" wrap="square" lIns="0" tIns="16933" rIns="0" bIns="0" rtlCol="0">
            <a:spAutoFit/>
          </a:bodyPr>
          <a:lstStyle/>
          <a:p>
            <a:pPr marL="16933" marR="6773">
              <a:spcBef>
                <a:spcPts val="133"/>
              </a:spcBef>
            </a:pPr>
            <a:r>
              <a:rPr sz="1467" spc="-13">
                <a:solidFill>
                  <a:srgbClr val="FFFFFF"/>
                </a:solidFill>
                <a:latin typeface="Arial"/>
                <a:cs typeface="Arial"/>
              </a:rPr>
              <a:t>Athletes’ </a:t>
            </a:r>
            <a:r>
              <a:rPr sz="1467" spc="-27">
                <a:solidFill>
                  <a:srgbClr val="FFFFFF"/>
                </a:solidFill>
                <a:latin typeface="Arial"/>
                <a:cs typeface="Arial"/>
              </a:rPr>
              <a:t>bags</a:t>
            </a:r>
            <a:endParaRPr sz="1467">
              <a:latin typeface="Arial"/>
              <a:cs typeface="Arial"/>
            </a:endParaRPr>
          </a:p>
        </p:txBody>
      </p:sp>
      <p:pic>
        <p:nvPicPr>
          <p:cNvPr id="4" name="Snagit_SNG81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687" y="1377180"/>
            <a:ext cx="6816946" cy="5317161"/>
          </a:xfrm>
          <a:prstGeom prst="rect">
            <a:avLst/>
          </a:prstGeom>
        </p:spPr>
      </p:pic>
      <p:sp>
        <p:nvSpPr>
          <p:cNvPr id="7" name="Right Arrow 6"/>
          <p:cNvSpPr/>
          <p:nvPr/>
        </p:nvSpPr>
        <p:spPr>
          <a:xfrm>
            <a:off x="2446644" y="5514973"/>
            <a:ext cx="1528113" cy="55978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Competition</a:t>
            </a:r>
          </a:p>
        </p:txBody>
      </p:sp>
      <p:sp>
        <p:nvSpPr>
          <p:cNvPr id="10" name="Right Arrow 9"/>
          <p:cNvSpPr/>
          <p:nvPr/>
        </p:nvSpPr>
        <p:spPr>
          <a:xfrm rot="16200000">
            <a:off x="2831827" y="4163266"/>
            <a:ext cx="2543180" cy="55978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Competition</a:t>
            </a:r>
          </a:p>
        </p:txBody>
      </p:sp>
      <p:sp>
        <p:nvSpPr>
          <p:cNvPr id="12" name="Left Arrow 11"/>
          <p:cNvSpPr/>
          <p:nvPr/>
        </p:nvSpPr>
        <p:spPr>
          <a:xfrm rot="2364016">
            <a:off x="3270422" y="2363403"/>
            <a:ext cx="1408670" cy="463689"/>
          </a:xfrm>
          <a:prstGeom prst="lef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t>Pool Exit</a:t>
            </a:r>
          </a:p>
        </p:txBody>
      </p:sp>
      <p:sp>
        <p:nvSpPr>
          <p:cNvPr id="3" name="Left Arrow 5">
            <a:extLst>
              <a:ext uri="{FF2B5EF4-FFF2-40B4-BE49-F238E27FC236}">
                <a16:creationId xmlns:a16="http://schemas.microsoft.com/office/drawing/2014/main" id="{748EA677-C326-7477-73D2-669E612AC424}"/>
              </a:ext>
            </a:extLst>
          </p:cNvPr>
          <p:cNvSpPr/>
          <p:nvPr/>
        </p:nvSpPr>
        <p:spPr>
          <a:xfrm>
            <a:off x="1720885" y="1989622"/>
            <a:ext cx="1382842" cy="484632"/>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a:solidFill>
                  <a:schemeClr val="tx1"/>
                </a:solidFill>
              </a:rPr>
              <a:t>To call room</a:t>
            </a:r>
          </a:p>
        </p:txBody>
      </p:sp>
      <p:sp>
        <p:nvSpPr>
          <p:cNvPr id="5" name="Left Arrow 5">
            <a:extLst>
              <a:ext uri="{FF2B5EF4-FFF2-40B4-BE49-F238E27FC236}">
                <a16:creationId xmlns:a16="http://schemas.microsoft.com/office/drawing/2014/main" id="{131F7DBA-178E-AC04-666A-BFFEA8CA97E2}"/>
              </a:ext>
            </a:extLst>
          </p:cNvPr>
          <p:cNvSpPr/>
          <p:nvPr/>
        </p:nvSpPr>
        <p:spPr>
          <a:xfrm rot="16200000">
            <a:off x="875146" y="3593844"/>
            <a:ext cx="1382842" cy="484632"/>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a:solidFill>
                  <a:schemeClr val="tx1"/>
                </a:solidFill>
              </a:rPr>
              <a:t>To call room entrance</a:t>
            </a:r>
          </a:p>
        </p:txBody>
      </p:sp>
      <p:sp>
        <p:nvSpPr>
          <p:cNvPr id="14" name="Notched Right Arrow 10">
            <a:extLst>
              <a:ext uri="{FF2B5EF4-FFF2-40B4-BE49-F238E27FC236}">
                <a16:creationId xmlns:a16="http://schemas.microsoft.com/office/drawing/2014/main" id="{FB6CF818-1DF2-A840-48DA-7B58AEFBF40B}"/>
              </a:ext>
            </a:extLst>
          </p:cNvPr>
          <p:cNvSpPr/>
          <p:nvPr/>
        </p:nvSpPr>
        <p:spPr>
          <a:xfrm>
            <a:off x="515845" y="5909484"/>
            <a:ext cx="1382842" cy="551936"/>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a:t>Call room entrance</a:t>
            </a:r>
          </a:p>
        </p:txBody>
      </p:sp>
      <p:pic>
        <p:nvPicPr>
          <p:cNvPr id="11" name="Picture 10" descr="A logo for a swimming team&#10;&#10;Description automatically generated">
            <a:extLst>
              <a:ext uri="{FF2B5EF4-FFF2-40B4-BE49-F238E27FC236}">
                <a16:creationId xmlns:a16="http://schemas.microsoft.com/office/drawing/2014/main" id="{D7B81CD0-3044-BFD0-7BF1-AA8E069E25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917" y="5046048"/>
            <a:ext cx="1778000" cy="1810926"/>
          </a:xfrm>
          <a:prstGeom prst="rect">
            <a:avLst/>
          </a:prstGeom>
        </p:spPr>
      </p:pic>
    </p:spTree>
    <p:extLst>
      <p:ext uri="{BB962C8B-B14F-4D97-AF65-F5344CB8AC3E}">
        <p14:creationId xmlns:p14="http://schemas.microsoft.com/office/powerpoint/2010/main" val="254126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nagit_SNG8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089" y="1708403"/>
            <a:ext cx="3905862" cy="4620163"/>
          </a:xfrm>
          <a:prstGeom prst="rect">
            <a:avLst/>
          </a:prstGeom>
        </p:spPr>
      </p:pic>
      <p:pic>
        <p:nvPicPr>
          <p:cNvPr id="3" name="Snagit_SNG8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693" y="1301995"/>
            <a:ext cx="3767044" cy="5284573"/>
          </a:xfrm>
          <a:prstGeom prst="rect">
            <a:avLst/>
          </a:prstGeom>
        </p:spPr>
      </p:pic>
      <p:sp>
        <p:nvSpPr>
          <p:cNvPr id="8" name="object 8"/>
          <p:cNvSpPr txBox="1">
            <a:spLocks noGrp="1"/>
          </p:cNvSpPr>
          <p:nvPr>
            <p:ph type="title"/>
          </p:nvPr>
        </p:nvSpPr>
        <p:spPr>
          <a:xfrm>
            <a:off x="632493" y="396580"/>
            <a:ext cx="7775787" cy="811270"/>
          </a:xfrm>
          <a:prstGeom prst="rect">
            <a:avLst/>
          </a:prstGeom>
        </p:spPr>
        <p:txBody>
          <a:bodyPr vert="horz" wrap="square" lIns="0" tIns="21167" rIns="0" bIns="0" rtlCol="0" anchor="ctr">
            <a:spAutoFit/>
          </a:bodyPr>
          <a:lstStyle/>
          <a:p>
            <a:pPr marL="16933">
              <a:lnSpc>
                <a:spcPct val="100000"/>
              </a:lnSpc>
              <a:spcBef>
                <a:spcPts val="167"/>
              </a:spcBef>
            </a:pPr>
            <a:r>
              <a:rPr lang="en-US" spc="-293"/>
              <a:t>5</a:t>
            </a:r>
            <a:r>
              <a:rPr spc="-293"/>
              <a:t>0m</a:t>
            </a:r>
            <a:r>
              <a:rPr spc="-260"/>
              <a:t> </a:t>
            </a:r>
            <a:r>
              <a:rPr spc="-533"/>
              <a:t>Race</a:t>
            </a:r>
            <a:r>
              <a:rPr spc="-227"/>
              <a:t> </a:t>
            </a:r>
            <a:r>
              <a:rPr spc="-347"/>
              <a:t>Completion</a:t>
            </a:r>
            <a:r>
              <a:rPr spc="-287"/>
              <a:t> </a:t>
            </a:r>
            <a:r>
              <a:rPr spc="-400"/>
              <a:t>Flow</a:t>
            </a:r>
          </a:p>
        </p:txBody>
      </p:sp>
      <p:sp>
        <p:nvSpPr>
          <p:cNvPr id="9" name="object 9"/>
          <p:cNvSpPr txBox="1"/>
          <p:nvPr/>
        </p:nvSpPr>
        <p:spPr>
          <a:xfrm>
            <a:off x="5158571" y="3944282"/>
            <a:ext cx="750147" cy="468632"/>
          </a:xfrm>
          <a:prstGeom prst="rect">
            <a:avLst/>
          </a:prstGeom>
        </p:spPr>
        <p:txBody>
          <a:bodyPr vert="horz" wrap="square" lIns="0" tIns="16933" rIns="0" bIns="0" rtlCol="0">
            <a:spAutoFit/>
          </a:bodyPr>
          <a:lstStyle/>
          <a:p>
            <a:pPr marL="16933" marR="6773">
              <a:spcBef>
                <a:spcPts val="133"/>
              </a:spcBef>
            </a:pPr>
            <a:r>
              <a:rPr sz="1467" spc="-13">
                <a:solidFill>
                  <a:srgbClr val="FFFFFF"/>
                </a:solidFill>
                <a:latin typeface="Arial"/>
                <a:cs typeface="Arial"/>
              </a:rPr>
              <a:t>Athletes’ </a:t>
            </a:r>
            <a:r>
              <a:rPr sz="1467" spc="-27">
                <a:solidFill>
                  <a:srgbClr val="FFFFFF"/>
                </a:solidFill>
                <a:latin typeface="Arial"/>
                <a:cs typeface="Arial"/>
              </a:rPr>
              <a:t>bags</a:t>
            </a:r>
            <a:endParaRPr sz="1467">
              <a:latin typeface="Arial"/>
              <a:cs typeface="Arial"/>
            </a:endParaRPr>
          </a:p>
        </p:txBody>
      </p:sp>
      <p:sp>
        <p:nvSpPr>
          <p:cNvPr id="7" name="Right Arrow 6"/>
          <p:cNvSpPr/>
          <p:nvPr/>
        </p:nvSpPr>
        <p:spPr>
          <a:xfrm rot="5400000">
            <a:off x="2682161" y="3392122"/>
            <a:ext cx="2574331" cy="55978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Competition</a:t>
            </a:r>
          </a:p>
        </p:txBody>
      </p:sp>
      <p:sp>
        <p:nvSpPr>
          <p:cNvPr id="12" name="Left Arrow 11"/>
          <p:cNvSpPr/>
          <p:nvPr/>
        </p:nvSpPr>
        <p:spPr>
          <a:xfrm rot="2364016">
            <a:off x="7972669" y="2577665"/>
            <a:ext cx="1174643" cy="463689"/>
          </a:xfrm>
          <a:prstGeom prst="lef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t>Pool Exit</a:t>
            </a:r>
          </a:p>
        </p:txBody>
      </p:sp>
      <p:sp>
        <p:nvSpPr>
          <p:cNvPr id="13" name="Right Arrow 12"/>
          <p:cNvSpPr/>
          <p:nvPr/>
        </p:nvSpPr>
        <p:spPr>
          <a:xfrm rot="16200000">
            <a:off x="7821699" y="4309261"/>
            <a:ext cx="2184771" cy="42012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t>Pool Exit</a:t>
            </a:r>
          </a:p>
        </p:txBody>
      </p:sp>
      <p:sp>
        <p:nvSpPr>
          <p:cNvPr id="11" name="Notched Right Arrow 10"/>
          <p:cNvSpPr/>
          <p:nvPr/>
        </p:nvSpPr>
        <p:spPr>
          <a:xfrm>
            <a:off x="896550" y="1832911"/>
            <a:ext cx="3023287" cy="551936"/>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t>Call room entrance</a:t>
            </a:r>
          </a:p>
        </p:txBody>
      </p:sp>
      <p:pic>
        <p:nvPicPr>
          <p:cNvPr id="6" name="Picture 5" descr="A logo for a swimming team&#10;&#10;Description automatically generated">
            <a:extLst>
              <a:ext uri="{FF2B5EF4-FFF2-40B4-BE49-F238E27FC236}">
                <a16:creationId xmlns:a16="http://schemas.microsoft.com/office/drawing/2014/main" id="{AEAE60E2-E13A-BB97-C638-C09F45E06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4000" y="-2202"/>
            <a:ext cx="1778000" cy="1810926"/>
          </a:xfrm>
          <a:prstGeom prst="rect">
            <a:avLst/>
          </a:prstGeom>
        </p:spPr>
      </p:pic>
    </p:spTree>
    <p:extLst>
      <p:ext uri="{BB962C8B-B14F-4D97-AF65-F5344CB8AC3E}">
        <p14:creationId xmlns:p14="http://schemas.microsoft.com/office/powerpoint/2010/main" val="277340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5A1A-0F5C-4A3F-B8AA-05487305821D}"/>
              </a:ext>
            </a:extLst>
          </p:cNvPr>
          <p:cNvSpPr>
            <a:spLocks noGrp="1"/>
          </p:cNvSpPr>
          <p:nvPr>
            <p:ph type="title"/>
          </p:nvPr>
        </p:nvSpPr>
        <p:spPr/>
        <p:txBody>
          <a:bodyPr/>
          <a:lstStyle/>
          <a:p>
            <a:r>
              <a:rPr lang="en-US" b="1"/>
              <a:t>Locker Rooms</a:t>
            </a:r>
          </a:p>
        </p:txBody>
      </p:sp>
      <p:sp>
        <p:nvSpPr>
          <p:cNvPr id="3" name="Content Placeholder 2">
            <a:extLst>
              <a:ext uri="{FF2B5EF4-FFF2-40B4-BE49-F238E27FC236}">
                <a16:creationId xmlns:a16="http://schemas.microsoft.com/office/drawing/2014/main" id="{91A35635-634E-435A-9F6D-1FDFE5D804CB}"/>
              </a:ext>
            </a:extLst>
          </p:cNvPr>
          <p:cNvSpPr>
            <a:spLocks noGrp="1"/>
          </p:cNvSpPr>
          <p:nvPr>
            <p:ph idx="1"/>
          </p:nvPr>
        </p:nvSpPr>
        <p:spPr/>
        <p:txBody>
          <a:bodyPr>
            <a:normAutofit/>
          </a:bodyPr>
          <a:lstStyle/>
          <a:p>
            <a:r>
              <a:rPr lang="en-US"/>
              <a:t>Locker room access is from the pool deck. </a:t>
            </a:r>
          </a:p>
          <a:p>
            <a:r>
              <a:rPr lang="en-US"/>
              <a:t>MAAPP and II policies will be in effect for all locker rooms on complex and will be monitored. </a:t>
            </a:r>
          </a:p>
          <a:p>
            <a:r>
              <a:rPr lang="en-US"/>
              <a:t>Athletes needing assistance with a suit may use the Athlete Assisted Changing Room.</a:t>
            </a:r>
          </a:p>
          <a:p>
            <a:r>
              <a:rPr lang="en-US"/>
              <a:t>No phones or cameras may be used in the locker room.</a:t>
            </a:r>
          </a:p>
          <a:p>
            <a:r>
              <a:rPr lang="en-US"/>
              <a:t>Additional changing rooms are located in the hallway near USADA.  </a:t>
            </a:r>
          </a:p>
        </p:txBody>
      </p:sp>
      <p:pic>
        <p:nvPicPr>
          <p:cNvPr id="4" name="Picture 3">
            <a:extLst>
              <a:ext uri="{FF2B5EF4-FFF2-40B4-BE49-F238E27FC236}">
                <a16:creationId xmlns:a16="http://schemas.microsoft.com/office/drawing/2014/main" id="{DAD8FF0D-9177-4180-9417-A4DC282C09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8218" y="4991621"/>
            <a:ext cx="1725766" cy="1757723"/>
          </a:xfrm>
          <a:prstGeom prst="rect">
            <a:avLst/>
          </a:prstGeom>
        </p:spPr>
      </p:pic>
    </p:spTree>
    <p:extLst>
      <p:ext uri="{BB962C8B-B14F-4D97-AF65-F5344CB8AC3E}">
        <p14:creationId xmlns:p14="http://schemas.microsoft.com/office/powerpoint/2010/main" val="371956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B71CDB-2199-4EEC-BBF7-48B307D5E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1760" y="4939401"/>
            <a:ext cx="1789336" cy="1822470"/>
          </a:xfrm>
          <a:prstGeom prst="rect">
            <a:avLst/>
          </a:prstGeom>
        </p:spPr>
      </p:pic>
      <p:sp>
        <p:nvSpPr>
          <p:cNvPr id="2" name="Title 1">
            <a:extLst>
              <a:ext uri="{FF2B5EF4-FFF2-40B4-BE49-F238E27FC236}">
                <a16:creationId xmlns:a16="http://schemas.microsoft.com/office/drawing/2014/main" id="{AEBDE442-2B5D-48D6-BE86-D1A7D61BE048}"/>
              </a:ext>
            </a:extLst>
          </p:cNvPr>
          <p:cNvSpPr>
            <a:spLocks noGrp="1"/>
          </p:cNvSpPr>
          <p:nvPr>
            <p:ph type="title"/>
          </p:nvPr>
        </p:nvSpPr>
        <p:spPr/>
        <p:txBody>
          <a:bodyPr/>
          <a:lstStyle/>
          <a:p>
            <a:r>
              <a:rPr lang="en-US" b="1"/>
              <a:t>Restrooms	</a:t>
            </a:r>
          </a:p>
        </p:txBody>
      </p:sp>
      <p:sp>
        <p:nvSpPr>
          <p:cNvPr id="3" name="Content Placeholder 2">
            <a:extLst>
              <a:ext uri="{FF2B5EF4-FFF2-40B4-BE49-F238E27FC236}">
                <a16:creationId xmlns:a16="http://schemas.microsoft.com/office/drawing/2014/main" id="{DF19C6C7-3649-43B5-A5F4-064EFC0C5061}"/>
              </a:ext>
            </a:extLst>
          </p:cNvPr>
          <p:cNvSpPr>
            <a:spLocks noGrp="1"/>
          </p:cNvSpPr>
          <p:nvPr>
            <p:ph idx="1"/>
          </p:nvPr>
        </p:nvSpPr>
        <p:spPr/>
        <p:txBody>
          <a:bodyPr>
            <a:normAutofit/>
          </a:bodyPr>
          <a:lstStyle/>
          <a:p>
            <a:r>
              <a:rPr lang="en-US"/>
              <a:t>MAAPP and II policies will be in effect for all locker rooms on complex and will be monitored. </a:t>
            </a:r>
          </a:p>
          <a:p>
            <a:r>
              <a:rPr lang="en-US"/>
              <a:t>Bathrooms for officials, coaches, and volunteers are located next to the meet management office.  Additional restrooms are located in the back hallway near Doping Control.</a:t>
            </a:r>
          </a:p>
          <a:p>
            <a:r>
              <a:rPr lang="en-US"/>
              <a:t>Bathrooms in the Sports Science/Kinesiology area are reserved for Doping Control.</a:t>
            </a:r>
          </a:p>
          <a:p>
            <a:endParaRPr lang="en-US"/>
          </a:p>
        </p:txBody>
      </p:sp>
    </p:spTree>
    <p:extLst>
      <p:ext uri="{BB962C8B-B14F-4D97-AF65-F5344CB8AC3E}">
        <p14:creationId xmlns:p14="http://schemas.microsoft.com/office/powerpoint/2010/main" val="234439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TTABLE" val="Cell"/>
  <p:tag name="MTNUMBER" val="0.785024824917794"/>
  <p:tag name="LEFT" val="9.375039"/>
  <p:tag name="WIDTH" val="104.7709"/>
  <p:tag name="TOP" val="109.3875"/>
  <p:tag name="HEIGHT" val="49.977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LY_colors">
      <a:dk1>
        <a:sysClr val="windowText" lastClr="000000"/>
      </a:dk1>
      <a:lt1>
        <a:sysClr val="window" lastClr="FFFFFF"/>
      </a:lt1>
      <a:dk2>
        <a:srgbClr val="44546A"/>
      </a:dk2>
      <a:lt2>
        <a:srgbClr val="AF932F"/>
      </a:lt2>
      <a:accent1>
        <a:srgbClr val="ED1C24"/>
      </a:accent1>
      <a:accent2>
        <a:srgbClr val="D5D5D5"/>
      </a:accent2>
      <a:accent3>
        <a:srgbClr val="000F4D"/>
      </a:accent3>
      <a:accent4>
        <a:srgbClr val="9F9F9F"/>
      </a:accent4>
      <a:accent5>
        <a:srgbClr val="0A2B84"/>
      </a:accent5>
      <a:accent6>
        <a:srgbClr val="600017"/>
      </a:accent6>
      <a:hlink>
        <a:srgbClr val="ED1C24"/>
      </a:hlink>
      <a:folHlink>
        <a:srgbClr val="000F4D"/>
      </a:folHlink>
    </a:clrScheme>
    <a:fontScheme name="USOP_Lead_fonts">
      <a:majorFont>
        <a:latin typeface="Sharp Grotesk SmBold Italic 20"/>
        <a:ea typeface=""/>
        <a:cs typeface=""/>
      </a:majorFont>
      <a:minorFont>
        <a:latin typeface="Larken-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OP_Bold_16x9_Tmplt_v08_2212" id="{D489DF2F-C5AA-EF47-92A2-176A7D1D449A}" vid="{90AC4EA2-252E-AC46-8848-2B93E14D44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C6684B38EBFE47AD8780BAB4501636" ma:contentTypeVersion="20" ma:contentTypeDescription="Create a new document." ma:contentTypeScope="" ma:versionID="3ea310e0ddcebacb1684d92a3277d64b">
  <xsd:schema xmlns:xsd="http://www.w3.org/2001/XMLSchema" xmlns:xs="http://www.w3.org/2001/XMLSchema" xmlns:p="http://schemas.microsoft.com/office/2006/metadata/properties" xmlns:ns1="http://schemas.microsoft.com/sharepoint/v3" xmlns:ns2="2718e61b-4661-4b1a-935d-ba16daea98f2" xmlns:ns3="91381a9c-e42e-4de3-acdc-cb6d6af3187f" targetNamespace="http://schemas.microsoft.com/office/2006/metadata/properties" ma:root="true" ma:fieldsID="b9b8b420fb5fdbdb16e777558c765a7d" ns1:_="" ns2:_="" ns3:_="">
    <xsd:import namespace="http://schemas.microsoft.com/sharepoint/v3"/>
    <xsd:import namespace="2718e61b-4661-4b1a-935d-ba16daea98f2"/>
    <xsd:import namespace="91381a9c-e42e-4de3-acdc-cb6d6af3187f"/>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description="" ma:hidden="true" ma:internalName="_ip_UnifiedCompliancePolicyProperties">
      <xsd:simpleType>
        <xsd:restriction base="dms:Note"/>
      </xsd:simpleType>
    </xsd:element>
    <xsd:element name="_ip_UnifiedCompliancePolicyUIAction" ma:index="1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8e61b-4661-4b1a-935d-ba16daea98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0a833546-a185-43df-a37b-ab5110c715ce}" ma:internalName="TaxCatchAll" ma:showField="CatchAllData" ma:web="2718e61b-4661-4b1a-935d-ba16daea98f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1381a9c-e42e-4de3-acdc-cb6d6af318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7738451-29b9-4f08-87a4-fc09cc8ac8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91381a9c-e42e-4de3-acdc-cb6d6af3187f">
      <Terms xmlns="http://schemas.microsoft.com/office/infopath/2007/PartnerControls"/>
    </lcf76f155ced4ddcb4097134ff3c332f>
    <TaxCatchAll xmlns="2718e61b-4661-4b1a-935d-ba16daea98f2" xsi:nil="true"/>
  </documentManagement>
</p:properties>
</file>

<file path=customXml/itemProps1.xml><?xml version="1.0" encoding="utf-8"?>
<ds:datastoreItem xmlns:ds="http://schemas.openxmlformats.org/officeDocument/2006/customXml" ds:itemID="{850073FC-A381-40E7-A4F3-835509CC7A2F}">
  <ds:schemaRefs>
    <ds:schemaRef ds:uri="http://schemas.microsoft.com/sharepoint/v3/contenttype/forms"/>
  </ds:schemaRefs>
</ds:datastoreItem>
</file>

<file path=customXml/itemProps2.xml><?xml version="1.0" encoding="utf-8"?>
<ds:datastoreItem xmlns:ds="http://schemas.openxmlformats.org/officeDocument/2006/customXml" ds:itemID="{9C8AFF52-238B-4468-B4A0-BD44B9AFE9FB}">
  <ds:schemaRefs>
    <ds:schemaRef ds:uri="2718e61b-4661-4b1a-935d-ba16daea98f2"/>
    <ds:schemaRef ds:uri="91381a9c-e42e-4de3-acdc-cb6d6af318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53BCF4-4C3C-464A-9F47-25ACB507EC64}">
  <ds:schemaRefs>
    <ds:schemaRef ds:uri="http://purl.org/dc/terms/"/>
    <ds:schemaRef ds:uri="http://www.w3.org/XML/1998/namespace"/>
    <ds:schemaRef ds:uri="http://schemas.openxmlformats.org/package/2006/metadata/core-properties"/>
    <ds:schemaRef ds:uri="http://schemas.microsoft.com/office/2006/documentManagement/types"/>
    <ds:schemaRef ds:uri="79200d95-9ded-4e45-9252-80ac2856e9ca"/>
    <ds:schemaRef ds:uri="06446404-2f66-4dfd-ab80-bfa0f383e16e"/>
    <ds:schemaRef ds:uri="http://purl.org/dc/elements/1.1/"/>
    <ds:schemaRef ds:uri="http://purl.org/dc/dcmitype/"/>
    <ds:schemaRef ds:uri="http://schemas.microsoft.com/office/infopath/2007/PartnerControls"/>
    <ds:schemaRef ds:uri="http://schemas.microsoft.com/office/2006/metadata/properties"/>
    <ds:schemaRef ds:uri="http://schemas.microsoft.com/sharepoint/v3"/>
    <ds:schemaRef ds:uri="91381a9c-e42e-4de3-acdc-cb6d6af3187f"/>
    <ds:schemaRef ds:uri="2718e61b-4661-4b1a-935d-ba16daea98f2"/>
  </ds:schemaRefs>
</ds:datastoreItem>
</file>

<file path=docProps/app.xml><?xml version="1.0" encoding="utf-8"?>
<Properties xmlns="http://schemas.openxmlformats.org/officeDocument/2006/extended-properties" xmlns:vt="http://schemas.openxmlformats.org/officeDocument/2006/docPropsVTypes">
  <TotalTime>0</TotalTime>
  <Words>1969</Words>
  <Application>Microsoft Office PowerPoint</Application>
  <PresentationFormat>Widescreen</PresentationFormat>
  <Paragraphs>240</Paragraphs>
  <Slides>30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Aptos</vt:lpstr>
      <vt:lpstr>Arial</vt:lpstr>
      <vt:lpstr>Calibri</vt:lpstr>
      <vt:lpstr>Calibri Light</vt:lpstr>
      <vt:lpstr>Courier New</vt:lpstr>
      <vt:lpstr>Helvetica</vt:lpstr>
      <vt:lpstr>Larken-LightItalic</vt:lpstr>
      <vt:lpstr>Larken-Regular</vt:lpstr>
      <vt:lpstr>Sharp Grotesk Book 20</vt:lpstr>
      <vt:lpstr>Sharp Grotesk SmBold Italic 20</vt:lpstr>
      <vt:lpstr>Office Theme</vt:lpstr>
      <vt:lpstr>1_Office Theme</vt:lpstr>
      <vt:lpstr>2024 U.S. Paralympic Team Trials - Swimming Technical Meeting Wednesday, June 26 at 5:00pm  </vt:lpstr>
      <vt:lpstr>Technical Meeting</vt:lpstr>
      <vt:lpstr>Introductions </vt:lpstr>
      <vt:lpstr>PowerPoint Presentation</vt:lpstr>
      <vt:lpstr>Race Competition Flow</vt:lpstr>
      <vt:lpstr>100m Race Completion Flow</vt:lpstr>
      <vt:lpstr>50m Race Completion Flow</vt:lpstr>
      <vt:lpstr>Locker Rooms</vt:lpstr>
      <vt:lpstr>Restrooms </vt:lpstr>
      <vt:lpstr>PowerPoint Presentation</vt:lpstr>
      <vt:lpstr>PowerPoint Presentation</vt:lpstr>
      <vt:lpstr>Competition Format </vt:lpstr>
      <vt:lpstr>Warm up Lane Assignments </vt:lpstr>
      <vt:lpstr>Heats / Finals and Medals</vt:lpstr>
      <vt:lpstr>Heat Sheets and Results</vt:lpstr>
      <vt:lpstr>Competition Procedures </vt:lpstr>
      <vt:lpstr>Competition Procedures</vt:lpstr>
      <vt:lpstr>Competition Procedures</vt:lpstr>
      <vt:lpstr>Backstroke Ledges </vt:lpstr>
      <vt:lpstr>Strobes</vt:lpstr>
      <vt:lpstr>Support Staff </vt:lpstr>
      <vt:lpstr>Call Area</vt:lpstr>
      <vt:lpstr>Reporting to the Call Room</vt:lpstr>
      <vt:lpstr>Reporting to the Call Room</vt:lpstr>
      <vt:lpstr>Technical Protests</vt:lpstr>
      <vt:lpstr>Doping Control</vt:lpstr>
      <vt:lpstr>TV and Streaming </vt:lpstr>
      <vt:lpstr>U.S. Paralympic Team Trials - Swimming Coaches Group</vt:lpstr>
      <vt:lpstr>Questions Submitted in Advance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U.S. Paralympic Team Trials Technical Meeting Wednesday, June 16 at 5:00pm on Zoom</dc:title>
  <dc:creator>Erin Popovich</dc:creator>
  <cp:lastModifiedBy>Rachel McKivigan</cp:lastModifiedBy>
  <cp:revision>1</cp:revision>
  <dcterms:created xsi:type="dcterms:W3CDTF">2021-06-10T18:55:17Z</dcterms:created>
  <dcterms:modified xsi:type="dcterms:W3CDTF">2024-06-26T14:52:50Z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0x010100C2C6684B38EBFE47AD8780BAB4501636</vt:lpwstr>
  </property>
  <property fmtid="{D5CDD505-2E9C-101B-9397-08002B2CF9AE}" pid="3" name="MediaServiceImageTags">
    <vt:lpwstr/>
  </property>
</Properties>
</file>