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272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68" r:id="rId13"/>
    <p:sldId id="265" r:id="rId14"/>
    <p:sldId id="266" r:id="rId15"/>
    <p:sldId id="269" r:id="rId16"/>
    <p:sldId id="267" r:id="rId17"/>
    <p:sldId id="273" r:id="rId18"/>
    <p:sldId id="276" r:id="rId19"/>
    <p:sldId id="297" r:id="rId20"/>
    <p:sldId id="277" r:id="rId21"/>
    <p:sldId id="298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4" r:id="rId35"/>
    <p:sldId id="295" r:id="rId36"/>
    <p:sldId id="296" r:id="rId37"/>
    <p:sldId id="290" r:id="rId38"/>
    <p:sldId id="291" r:id="rId39"/>
    <p:sldId id="292" r:id="rId40"/>
    <p:sldId id="293" r:id="rId41"/>
    <p:sldId id="274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2"/>
    <a:srgbClr val="00007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50890-8907-441E-9C48-E6B33B28E57E}" v="66" dt="2025-09-05T15:24:31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Burlison" userId="ca0887e8-db9d-45e8-b554-36579e253522" providerId="ADAL" clId="{D8F1651C-E00D-41A4-BED7-010ACB46B392}"/>
    <pc:docChg chg="undo custSel addSld delSld modSld sldOrd modMainMaster">
      <pc:chgData name="Emily Burlison" userId="ca0887e8-db9d-45e8-b554-36579e253522" providerId="ADAL" clId="{D8F1651C-E00D-41A4-BED7-010ACB46B392}" dt="2025-09-05T15:24:31.465" v="2550" actId="166"/>
      <pc:docMkLst>
        <pc:docMk/>
      </pc:docMkLst>
      <pc:sldChg chg="setBg">
        <pc:chgData name="Emily Burlison" userId="ca0887e8-db9d-45e8-b554-36579e253522" providerId="ADAL" clId="{D8F1651C-E00D-41A4-BED7-010ACB46B392}" dt="2025-09-05T12:08:43.592" v="245"/>
        <pc:sldMkLst>
          <pc:docMk/>
          <pc:sldMk cId="1213536175" sldId="257"/>
        </pc:sldMkLst>
      </pc:sldChg>
      <pc:sldChg chg="modSp mod setBg">
        <pc:chgData name="Emily Burlison" userId="ca0887e8-db9d-45e8-b554-36579e253522" providerId="ADAL" clId="{D8F1651C-E00D-41A4-BED7-010ACB46B392}" dt="2025-09-05T12:08:43.592" v="245"/>
        <pc:sldMkLst>
          <pc:docMk/>
          <pc:sldMk cId="1317964783" sldId="258"/>
        </pc:sldMkLst>
        <pc:spChg chg="mod">
          <ac:chgData name="Emily Burlison" userId="ca0887e8-db9d-45e8-b554-36579e253522" providerId="ADAL" clId="{D8F1651C-E00D-41A4-BED7-010ACB46B392}" dt="2025-09-05T12:03:47.917" v="230" actId="20577"/>
          <ac:spMkLst>
            <pc:docMk/>
            <pc:sldMk cId="1317964783" sldId="258"/>
            <ac:spMk id="11" creationId="{17EF829E-78E2-A220-8DEF-A7DFDFF53DAE}"/>
          </ac:spMkLst>
        </pc:spChg>
      </pc:sldChg>
      <pc:sldChg chg="setBg">
        <pc:chgData name="Emily Burlison" userId="ca0887e8-db9d-45e8-b554-36579e253522" providerId="ADAL" clId="{D8F1651C-E00D-41A4-BED7-010ACB46B392}" dt="2025-09-05T12:08:43.592" v="245"/>
        <pc:sldMkLst>
          <pc:docMk/>
          <pc:sldMk cId="3626677917" sldId="261"/>
        </pc:sldMkLst>
      </pc:sldChg>
      <pc:sldChg chg="setBg">
        <pc:chgData name="Emily Burlison" userId="ca0887e8-db9d-45e8-b554-36579e253522" providerId="ADAL" clId="{D8F1651C-E00D-41A4-BED7-010ACB46B392}" dt="2025-09-05T12:08:43.592" v="245"/>
        <pc:sldMkLst>
          <pc:docMk/>
          <pc:sldMk cId="2699844463" sldId="262"/>
        </pc:sldMkLst>
      </pc:sldChg>
      <pc:sldChg chg="setBg">
        <pc:chgData name="Emily Burlison" userId="ca0887e8-db9d-45e8-b554-36579e253522" providerId="ADAL" clId="{D8F1651C-E00D-41A4-BED7-010ACB46B392}" dt="2025-09-05T12:08:43.592" v="245"/>
        <pc:sldMkLst>
          <pc:docMk/>
          <pc:sldMk cId="3125185934" sldId="263"/>
        </pc:sldMkLst>
      </pc:sldChg>
      <pc:sldChg chg="addSp modSp mod setBg">
        <pc:chgData name="Emily Burlison" userId="ca0887e8-db9d-45e8-b554-36579e253522" providerId="ADAL" clId="{D8F1651C-E00D-41A4-BED7-010ACB46B392}" dt="2025-09-05T12:08:43.592" v="245"/>
        <pc:sldMkLst>
          <pc:docMk/>
          <pc:sldMk cId="2846939026" sldId="265"/>
        </pc:sldMkLst>
        <pc:spChg chg="add mod">
          <ac:chgData name="Emily Burlison" userId="ca0887e8-db9d-45e8-b554-36579e253522" providerId="ADAL" clId="{D8F1651C-E00D-41A4-BED7-010ACB46B392}" dt="2025-09-04T21:13:59.282" v="134" actId="14100"/>
          <ac:spMkLst>
            <pc:docMk/>
            <pc:sldMk cId="2846939026" sldId="265"/>
            <ac:spMk id="2" creationId="{58DE86FF-E633-245C-7DB6-E62EC054D4E4}"/>
          </ac:spMkLst>
        </pc:spChg>
        <pc:picChg chg="mod">
          <ac:chgData name="Emily Burlison" userId="ca0887e8-db9d-45e8-b554-36579e253522" providerId="ADAL" clId="{D8F1651C-E00D-41A4-BED7-010ACB46B392}" dt="2025-09-04T21:13:38.845" v="132" actId="34135"/>
          <ac:picMkLst>
            <pc:docMk/>
            <pc:sldMk cId="2846939026" sldId="265"/>
            <ac:picMk id="1026" creationId="{4DE79CAD-B9C6-09AA-2619-7B022686CC1F}"/>
          </ac:picMkLst>
        </pc:picChg>
      </pc:sldChg>
      <pc:sldChg chg="addSp delSp modSp mod setBg">
        <pc:chgData name="Emily Burlison" userId="ca0887e8-db9d-45e8-b554-36579e253522" providerId="ADAL" clId="{D8F1651C-E00D-41A4-BED7-010ACB46B392}" dt="2025-09-05T12:08:43.592" v="245"/>
        <pc:sldMkLst>
          <pc:docMk/>
          <pc:sldMk cId="887644537" sldId="266"/>
        </pc:sldMkLst>
        <pc:spChg chg="add mod">
          <ac:chgData name="Emily Burlison" userId="ca0887e8-db9d-45e8-b554-36579e253522" providerId="ADAL" clId="{D8F1651C-E00D-41A4-BED7-010ACB46B392}" dt="2025-09-04T21:12:23.657" v="111" actId="14100"/>
          <ac:spMkLst>
            <pc:docMk/>
            <pc:sldMk cId="887644537" sldId="266"/>
            <ac:spMk id="13" creationId="{3A5DF7B2-5265-7276-5153-32351B492EE7}"/>
          </ac:spMkLst>
        </pc:spChg>
        <pc:picChg chg="mod">
          <ac:chgData name="Emily Burlison" userId="ca0887e8-db9d-45e8-b554-36579e253522" providerId="ADAL" clId="{D8F1651C-E00D-41A4-BED7-010ACB46B392}" dt="2025-09-04T21:12:32.426" v="115" actId="1076"/>
          <ac:picMkLst>
            <pc:docMk/>
            <pc:sldMk cId="887644537" sldId="266"/>
            <ac:picMk id="2" creationId="{7715D4DF-6FD9-C7EF-BBE3-A8F50D412D17}"/>
          </ac:picMkLst>
        </pc:picChg>
        <pc:picChg chg="add del mod">
          <ac:chgData name="Emily Burlison" userId="ca0887e8-db9d-45e8-b554-36579e253522" providerId="ADAL" clId="{D8F1651C-E00D-41A4-BED7-010ACB46B392}" dt="2025-09-04T21:11:06.782" v="97" actId="478"/>
          <ac:picMkLst>
            <pc:docMk/>
            <pc:sldMk cId="887644537" sldId="266"/>
            <ac:picMk id="12" creationId="{498FF458-E884-6DCC-943E-9D1AFE12AC9D}"/>
          </ac:picMkLst>
        </pc:picChg>
      </pc:sldChg>
      <pc:sldChg chg="addSp delSp modSp add mod setBg">
        <pc:chgData name="Emily Burlison" userId="ca0887e8-db9d-45e8-b554-36579e253522" providerId="ADAL" clId="{D8F1651C-E00D-41A4-BED7-010ACB46B392}" dt="2025-09-05T12:08:43.592" v="245"/>
        <pc:sldMkLst>
          <pc:docMk/>
          <pc:sldMk cId="1935891621" sldId="267"/>
        </pc:sldMkLst>
        <pc:spChg chg="mod">
          <ac:chgData name="Emily Burlison" userId="ca0887e8-db9d-45e8-b554-36579e253522" providerId="ADAL" clId="{D8F1651C-E00D-41A4-BED7-010ACB46B392}" dt="2025-09-04T21:03:45.852" v="34" actId="20577"/>
          <ac:spMkLst>
            <pc:docMk/>
            <pc:sldMk cId="1935891621" sldId="267"/>
            <ac:spMk id="4" creationId="{11C5B6F4-916A-36FC-EB2F-B5F85D140259}"/>
          </ac:spMkLst>
        </pc:spChg>
        <pc:spChg chg="mod">
          <ac:chgData name="Emily Burlison" userId="ca0887e8-db9d-45e8-b554-36579e253522" providerId="ADAL" clId="{D8F1651C-E00D-41A4-BED7-010ACB46B392}" dt="2025-09-04T21:07:29.955" v="81" actId="12"/>
          <ac:spMkLst>
            <pc:docMk/>
            <pc:sldMk cId="1935891621" sldId="267"/>
            <ac:spMk id="11" creationId="{7D501B3A-AA1D-F5CB-5C0E-EBF872A54680}"/>
          </ac:spMkLst>
        </pc:spChg>
        <pc:spChg chg="add mod">
          <ac:chgData name="Emily Burlison" userId="ca0887e8-db9d-45e8-b554-36579e253522" providerId="ADAL" clId="{D8F1651C-E00D-41A4-BED7-010ACB46B392}" dt="2025-09-04T21:08:01.534" v="87" actId="14100"/>
          <ac:spMkLst>
            <pc:docMk/>
            <pc:sldMk cId="1935891621" sldId="267"/>
            <ac:spMk id="13" creationId="{B8244E62-2E54-7A0D-BF17-E5B17D76DC37}"/>
          </ac:spMkLst>
        </pc:spChg>
        <pc:picChg chg="del">
          <ac:chgData name="Emily Burlison" userId="ca0887e8-db9d-45e8-b554-36579e253522" providerId="ADAL" clId="{D8F1651C-E00D-41A4-BED7-010ACB46B392}" dt="2025-09-04T21:04:46.690" v="59" actId="478"/>
          <ac:picMkLst>
            <pc:docMk/>
            <pc:sldMk cId="1935891621" sldId="267"/>
            <ac:picMk id="2" creationId="{0096BA47-7835-6278-3E9E-BD87BD16A57F}"/>
          </ac:picMkLst>
        </pc:picChg>
        <pc:picChg chg="add mod">
          <ac:chgData name="Emily Burlison" userId="ca0887e8-db9d-45e8-b554-36579e253522" providerId="ADAL" clId="{D8F1651C-E00D-41A4-BED7-010ACB46B392}" dt="2025-09-04T21:06:25.449" v="69" actId="1076"/>
          <ac:picMkLst>
            <pc:docMk/>
            <pc:sldMk cId="1935891621" sldId="267"/>
            <ac:picMk id="12" creationId="{2AD1DA42-1465-2661-CF1B-ABD008733624}"/>
          </ac:picMkLst>
        </pc:picChg>
      </pc:sldChg>
      <pc:sldChg chg="addSp delSp modSp add mod setBg">
        <pc:chgData name="Emily Burlison" userId="ca0887e8-db9d-45e8-b554-36579e253522" providerId="ADAL" clId="{D8F1651C-E00D-41A4-BED7-010ACB46B392}" dt="2025-09-05T12:08:43.592" v="245"/>
        <pc:sldMkLst>
          <pc:docMk/>
          <pc:sldMk cId="3146267116" sldId="268"/>
        </pc:sldMkLst>
        <pc:spChg chg="del">
          <ac:chgData name="Emily Burlison" userId="ca0887e8-db9d-45e8-b554-36579e253522" providerId="ADAL" clId="{D8F1651C-E00D-41A4-BED7-010ACB46B392}" dt="2025-09-04T21:10:17.548" v="89" actId="478"/>
          <ac:spMkLst>
            <pc:docMk/>
            <pc:sldMk cId="3146267116" sldId="268"/>
            <ac:spMk id="11" creationId="{6D85A093-4B85-EDCA-C4E8-70B3BB42638C}"/>
          </ac:spMkLst>
        </pc:spChg>
        <pc:picChg chg="add mod">
          <ac:chgData name="Emily Burlison" userId="ca0887e8-db9d-45e8-b554-36579e253522" providerId="ADAL" clId="{D8F1651C-E00D-41A4-BED7-010ACB46B392}" dt="2025-09-04T21:10:26.474" v="93" actId="1076"/>
          <ac:picMkLst>
            <pc:docMk/>
            <pc:sldMk cId="3146267116" sldId="268"/>
            <ac:picMk id="7" creationId="{0916F1E0-414E-B6DB-39D9-7B72D8CB1A6B}"/>
          </ac:picMkLst>
        </pc:picChg>
      </pc:sldChg>
      <pc:sldChg chg="addSp delSp modSp add mod setBg">
        <pc:chgData name="Emily Burlison" userId="ca0887e8-db9d-45e8-b554-36579e253522" providerId="ADAL" clId="{D8F1651C-E00D-41A4-BED7-010ACB46B392}" dt="2025-09-05T12:08:43.592" v="245"/>
        <pc:sldMkLst>
          <pc:docMk/>
          <pc:sldMk cId="956576228" sldId="269"/>
        </pc:sldMkLst>
        <pc:spChg chg="del">
          <ac:chgData name="Emily Burlison" userId="ca0887e8-db9d-45e8-b554-36579e253522" providerId="ADAL" clId="{D8F1651C-E00D-41A4-BED7-010ACB46B392}" dt="2025-09-04T21:11:22.100" v="100" actId="478"/>
          <ac:spMkLst>
            <pc:docMk/>
            <pc:sldMk cId="956576228" sldId="269"/>
            <ac:spMk id="11" creationId="{D724D41C-0DC7-F482-C3A5-871CE66BCF8E}"/>
          </ac:spMkLst>
        </pc:spChg>
        <pc:picChg chg="del">
          <ac:chgData name="Emily Burlison" userId="ca0887e8-db9d-45e8-b554-36579e253522" providerId="ADAL" clId="{D8F1651C-E00D-41A4-BED7-010ACB46B392}" dt="2025-09-04T21:11:17.542" v="99" actId="478"/>
          <ac:picMkLst>
            <pc:docMk/>
            <pc:sldMk cId="956576228" sldId="269"/>
            <ac:picMk id="2" creationId="{E189DAA9-00D8-85FC-E19D-ADEF1420C948}"/>
          </ac:picMkLst>
        </pc:picChg>
        <pc:picChg chg="add mod">
          <ac:chgData name="Emily Burlison" userId="ca0887e8-db9d-45e8-b554-36579e253522" providerId="ADAL" clId="{D8F1651C-E00D-41A4-BED7-010ACB46B392}" dt="2025-09-04T21:11:32.283" v="104" actId="1076"/>
          <ac:picMkLst>
            <pc:docMk/>
            <pc:sldMk cId="956576228" sldId="269"/>
            <ac:picMk id="12" creationId="{F1B6B4AB-9E5D-2877-4767-4C24BCCD5CBC}"/>
          </ac:picMkLst>
        </pc:picChg>
      </pc:sldChg>
      <pc:sldChg chg="addSp delSp modSp add mod ord setBg">
        <pc:chgData name="Emily Burlison" userId="ca0887e8-db9d-45e8-b554-36579e253522" providerId="ADAL" clId="{D8F1651C-E00D-41A4-BED7-010ACB46B392}" dt="2025-09-05T12:08:43.592" v="245"/>
        <pc:sldMkLst>
          <pc:docMk/>
          <pc:sldMk cId="3949926507" sldId="270"/>
        </pc:sldMkLst>
        <pc:spChg chg="add mod">
          <ac:chgData name="Emily Burlison" userId="ca0887e8-db9d-45e8-b554-36579e253522" providerId="ADAL" clId="{D8F1651C-E00D-41A4-BED7-010ACB46B392}" dt="2025-09-04T21:15:33.757" v="147" actId="1582"/>
          <ac:spMkLst>
            <pc:docMk/>
            <pc:sldMk cId="3949926507" sldId="270"/>
            <ac:spMk id="12" creationId="{1E859A33-43CF-2899-2E98-89E7238F2C0A}"/>
          </ac:spMkLst>
        </pc:spChg>
        <pc:spChg chg="add mod">
          <ac:chgData name="Emily Burlison" userId="ca0887e8-db9d-45e8-b554-36579e253522" providerId="ADAL" clId="{D8F1651C-E00D-41A4-BED7-010ACB46B392}" dt="2025-09-04T21:15:54.968" v="153" actId="14100"/>
          <ac:spMkLst>
            <pc:docMk/>
            <pc:sldMk cId="3949926507" sldId="270"/>
            <ac:spMk id="13" creationId="{EF8C24E4-F6F5-B937-C379-8332E16A9999}"/>
          </ac:spMkLst>
        </pc:spChg>
        <pc:picChg chg="del">
          <ac:chgData name="Emily Burlison" userId="ca0887e8-db9d-45e8-b554-36579e253522" providerId="ADAL" clId="{D8F1651C-E00D-41A4-BED7-010ACB46B392}" dt="2025-09-04T21:14:34.297" v="138" actId="478"/>
          <ac:picMkLst>
            <pc:docMk/>
            <pc:sldMk cId="3949926507" sldId="270"/>
            <ac:picMk id="7" creationId="{6EF36690-93B9-398C-C432-B25DF5E84F81}"/>
          </ac:picMkLst>
        </pc:picChg>
        <pc:picChg chg="add mod">
          <ac:chgData name="Emily Burlison" userId="ca0887e8-db9d-45e8-b554-36579e253522" providerId="ADAL" clId="{D8F1651C-E00D-41A4-BED7-010ACB46B392}" dt="2025-09-04T21:15:12.798" v="143" actId="34135"/>
          <ac:picMkLst>
            <pc:docMk/>
            <pc:sldMk cId="3949926507" sldId="270"/>
            <ac:picMk id="11" creationId="{6FE8F1B8-7976-20CA-49BF-B0D02DC1986C}"/>
          </ac:picMkLst>
        </pc:picChg>
      </pc:sldChg>
      <pc:sldChg chg="add del ord">
        <pc:chgData name="Emily Burlison" userId="ca0887e8-db9d-45e8-b554-36579e253522" providerId="ADAL" clId="{D8F1651C-E00D-41A4-BED7-010ACB46B392}" dt="2025-09-05T11:55:45.439" v="193" actId="47"/>
        <pc:sldMkLst>
          <pc:docMk/>
          <pc:sldMk cId="1600218146" sldId="271"/>
        </pc:sldMkLst>
      </pc:sldChg>
      <pc:sldChg chg="modSp add mod ord">
        <pc:chgData name="Emily Burlison" userId="ca0887e8-db9d-45e8-b554-36579e253522" providerId="ADAL" clId="{D8F1651C-E00D-41A4-BED7-010ACB46B392}" dt="2025-09-05T11:55:32.043" v="192" actId="255"/>
        <pc:sldMkLst>
          <pc:docMk/>
          <pc:sldMk cId="209595207" sldId="272"/>
        </pc:sldMkLst>
        <pc:spChg chg="mod">
          <ac:chgData name="Emily Burlison" userId="ca0887e8-db9d-45e8-b554-36579e253522" providerId="ADAL" clId="{D8F1651C-E00D-41A4-BED7-010ACB46B392}" dt="2025-09-05T11:55:32.043" v="192" actId="255"/>
          <ac:spMkLst>
            <pc:docMk/>
            <pc:sldMk cId="209595207" sldId="272"/>
            <ac:spMk id="7" creationId="{A34147B0-105D-BA75-C57E-8A75CA4A313B}"/>
          </ac:spMkLst>
        </pc:spChg>
        <pc:picChg chg="mod">
          <ac:chgData name="Emily Burlison" userId="ca0887e8-db9d-45e8-b554-36579e253522" providerId="ADAL" clId="{D8F1651C-E00D-41A4-BED7-010ACB46B392}" dt="2025-09-05T11:54:32.572" v="165" actId="34135"/>
          <ac:picMkLst>
            <pc:docMk/>
            <pc:sldMk cId="209595207" sldId="272"/>
            <ac:picMk id="5" creationId="{98054EB3-188E-6851-EB15-50BDC558BC58}"/>
          </ac:picMkLst>
        </pc:picChg>
      </pc:sldChg>
      <pc:sldChg chg="modSp add mod ord">
        <pc:chgData name="Emily Burlison" userId="ca0887e8-db9d-45e8-b554-36579e253522" providerId="ADAL" clId="{D8F1651C-E00D-41A4-BED7-010ACB46B392}" dt="2025-09-05T11:57:43.592" v="200" actId="20577"/>
        <pc:sldMkLst>
          <pc:docMk/>
          <pc:sldMk cId="1234061518" sldId="273"/>
        </pc:sldMkLst>
        <pc:spChg chg="mod">
          <ac:chgData name="Emily Burlison" userId="ca0887e8-db9d-45e8-b554-36579e253522" providerId="ADAL" clId="{D8F1651C-E00D-41A4-BED7-010ACB46B392}" dt="2025-09-05T11:57:43.592" v="200" actId="20577"/>
          <ac:spMkLst>
            <pc:docMk/>
            <pc:sldMk cId="1234061518" sldId="273"/>
            <ac:spMk id="7" creationId="{928D9BC3-F1D3-C914-8D0B-A3634488BEE6}"/>
          </ac:spMkLst>
        </pc:spChg>
      </pc:sldChg>
      <pc:sldChg chg="modSp add mod">
        <pc:chgData name="Emily Burlison" userId="ca0887e8-db9d-45e8-b554-36579e253522" providerId="ADAL" clId="{D8F1651C-E00D-41A4-BED7-010ACB46B392}" dt="2025-09-05T12:00:34.799" v="229" actId="1076"/>
        <pc:sldMkLst>
          <pc:docMk/>
          <pc:sldMk cId="2420485472" sldId="274"/>
        </pc:sldMkLst>
        <pc:spChg chg="mod">
          <ac:chgData name="Emily Burlison" userId="ca0887e8-db9d-45e8-b554-36579e253522" providerId="ADAL" clId="{D8F1651C-E00D-41A4-BED7-010ACB46B392}" dt="2025-09-05T12:00:34.799" v="229" actId="1076"/>
          <ac:spMkLst>
            <pc:docMk/>
            <pc:sldMk cId="2420485472" sldId="274"/>
            <ac:spMk id="7" creationId="{09930362-6D9E-6A78-585F-44D9564B025F}"/>
          </ac:spMkLst>
        </pc:spChg>
      </pc:sldChg>
      <pc:sldChg chg="addSp delSp modSp add mod setBg delDesignElem chgLayout">
        <pc:chgData name="Emily Burlison" userId="ca0887e8-db9d-45e8-b554-36579e253522" providerId="ADAL" clId="{D8F1651C-E00D-41A4-BED7-010ACB46B392}" dt="2025-09-05T12:12:30.527" v="247"/>
        <pc:sldMkLst>
          <pc:docMk/>
          <pc:sldMk cId="4258613937" sldId="275"/>
        </pc:sldMkLst>
        <pc:spChg chg="add del">
          <ac:chgData name="Emily Burlison" userId="ca0887e8-db9d-45e8-b554-36579e253522" providerId="ADAL" clId="{D8F1651C-E00D-41A4-BED7-010ACB46B392}" dt="2025-09-05T12:05:24.855" v="236" actId="22"/>
          <ac:spMkLst>
            <pc:docMk/>
            <pc:sldMk cId="4258613937" sldId="275"/>
            <ac:spMk id="3" creationId="{9B6C51DA-121D-D314-6DCF-95E2E430B834}"/>
          </ac:spMkLst>
        </pc:spChg>
        <pc:spChg chg="del">
          <ac:chgData name="Emily Burlison" userId="ca0887e8-db9d-45e8-b554-36579e253522" providerId="ADAL" clId="{D8F1651C-E00D-41A4-BED7-010ACB46B392}" dt="2025-09-05T12:05:06.931" v="234" actId="478"/>
          <ac:spMkLst>
            <pc:docMk/>
            <pc:sldMk cId="4258613937" sldId="275"/>
            <ac:spMk id="4" creationId="{ACAB1263-1D07-AB06-26F3-C052B275CD8C}"/>
          </ac:spMkLst>
        </pc:spChg>
        <pc:spChg chg="del">
          <ac:chgData name="Emily Burlison" userId="ca0887e8-db9d-45e8-b554-36579e253522" providerId="ADAL" clId="{D8F1651C-E00D-41A4-BED7-010ACB46B392}" dt="2025-09-05T12:10:31.866" v="246" actId="700"/>
          <ac:spMkLst>
            <pc:docMk/>
            <pc:sldMk cId="4258613937" sldId="275"/>
            <ac:spMk id="8" creationId="{E640367B-3B66-3825-04E9-578C80EFAB5A}"/>
          </ac:spMkLst>
        </pc:spChg>
        <pc:spChg chg="del">
          <ac:chgData name="Emily Burlison" userId="ca0887e8-db9d-45e8-b554-36579e253522" providerId="ADAL" clId="{D8F1651C-E00D-41A4-BED7-010ACB46B392}" dt="2025-09-05T12:10:31.866" v="246" actId="700"/>
          <ac:spMkLst>
            <pc:docMk/>
            <pc:sldMk cId="4258613937" sldId="275"/>
            <ac:spMk id="14" creationId="{BC61019B-C384-0014-B2C3-1B50F50EEB6C}"/>
          </ac:spMkLst>
        </pc:spChg>
        <pc:spChg chg="del">
          <ac:chgData name="Emily Burlison" userId="ca0887e8-db9d-45e8-b554-36579e253522" providerId="ADAL" clId="{D8F1651C-E00D-41A4-BED7-010ACB46B392}" dt="2025-09-05T12:10:31.866" v="246" actId="700"/>
          <ac:spMkLst>
            <pc:docMk/>
            <pc:sldMk cId="4258613937" sldId="275"/>
            <ac:spMk id="16" creationId="{DA1DC6C4-6095-908B-77A1-8E04EBC0C55B}"/>
          </ac:spMkLst>
        </pc:spChg>
        <pc:spChg chg="del">
          <ac:chgData name="Emily Burlison" userId="ca0887e8-db9d-45e8-b554-36579e253522" providerId="ADAL" clId="{D8F1651C-E00D-41A4-BED7-010ACB46B392}" dt="2025-09-05T12:05:02.981" v="232" actId="478"/>
          <ac:spMkLst>
            <pc:docMk/>
            <pc:sldMk cId="4258613937" sldId="275"/>
            <ac:spMk id="17" creationId="{62A5BEFB-B3EB-7AA3-8248-3578AA94EB0D}"/>
          </ac:spMkLst>
        </pc:spChg>
        <pc:grpChg chg="del">
          <ac:chgData name="Emily Burlison" userId="ca0887e8-db9d-45e8-b554-36579e253522" providerId="ADAL" clId="{D8F1651C-E00D-41A4-BED7-010ACB46B392}" dt="2025-09-05T12:10:31.866" v="246" actId="700"/>
          <ac:grpSpMkLst>
            <pc:docMk/>
            <pc:sldMk cId="4258613937" sldId="275"/>
            <ac:grpSpMk id="10" creationId="{D402B5CA-BE4C-1880-9C9D-1137FB372923}"/>
          </ac:grpSpMkLst>
        </pc:grpChg>
        <pc:picChg chg="del">
          <ac:chgData name="Emily Burlison" userId="ca0887e8-db9d-45e8-b554-36579e253522" providerId="ADAL" clId="{D8F1651C-E00D-41A4-BED7-010ACB46B392}" dt="2025-09-05T12:07:45.657" v="241" actId="478"/>
          <ac:picMkLst>
            <pc:docMk/>
            <pc:sldMk cId="4258613937" sldId="275"/>
            <ac:picMk id="18" creationId="{F8A4F4A7-D140-23EC-5F2C-FEDB5A22B9E7}"/>
          </ac:picMkLst>
        </pc:picChg>
        <pc:picChg chg="add mod">
          <ac:chgData name="Emily Burlison" userId="ca0887e8-db9d-45e8-b554-36579e253522" providerId="ADAL" clId="{D8F1651C-E00D-41A4-BED7-010ACB46B392}" dt="2025-09-05T12:07:54.717" v="243" actId="1076"/>
          <ac:picMkLst>
            <pc:docMk/>
            <pc:sldMk cId="4258613937" sldId="275"/>
            <ac:picMk id="1026" creationId="{3133D9B1-962F-6A4E-E831-1AF2FA4F8C12}"/>
          </ac:picMkLst>
        </pc:picChg>
        <pc:cxnChg chg="del">
          <ac:chgData name="Emily Burlison" userId="ca0887e8-db9d-45e8-b554-36579e253522" providerId="ADAL" clId="{D8F1651C-E00D-41A4-BED7-010ACB46B392}" dt="2025-09-05T12:05:04.796" v="233" actId="478"/>
          <ac:cxnSpMkLst>
            <pc:docMk/>
            <pc:sldMk cId="4258613937" sldId="275"/>
            <ac:cxnSpMk id="9" creationId="{3E83041B-52B6-D822-18E2-CDB21DE88CF8}"/>
          </ac:cxnSpMkLst>
        </pc:cxnChg>
      </pc:sldChg>
      <pc:sldChg chg="addSp delSp modSp add mod ord">
        <pc:chgData name="Emily Burlison" userId="ca0887e8-db9d-45e8-b554-36579e253522" providerId="ADAL" clId="{D8F1651C-E00D-41A4-BED7-010ACB46B392}" dt="2025-09-05T12:29:06.027" v="443" actId="20577"/>
        <pc:sldMkLst>
          <pc:docMk/>
          <pc:sldMk cId="458524581" sldId="276"/>
        </pc:sldMkLst>
        <pc:spChg chg="mod">
          <ac:chgData name="Emily Burlison" userId="ca0887e8-db9d-45e8-b554-36579e253522" providerId="ADAL" clId="{D8F1651C-E00D-41A4-BED7-010ACB46B392}" dt="2025-09-05T12:24:36.469" v="278" actId="20577"/>
          <ac:spMkLst>
            <pc:docMk/>
            <pc:sldMk cId="458524581" sldId="276"/>
            <ac:spMk id="4" creationId="{FE4A3992-E78B-61A3-047E-6A926B227D68}"/>
          </ac:spMkLst>
        </pc:spChg>
        <pc:spChg chg="mod">
          <ac:chgData name="Emily Burlison" userId="ca0887e8-db9d-45e8-b554-36579e253522" providerId="ADAL" clId="{D8F1651C-E00D-41A4-BED7-010ACB46B392}" dt="2025-09-05T12:29:06.027" v="443" actId="20577"/>
          <ac:spMkLst>
            <pc:docMk/>
            <pc:sldMk cId="458524581" sldId="276"/>
            <ac:spMk id="11" creationId="{B49BEE06-C9C3-7B27-DFAA-BDE341A1989F}"/>
          </ac:spMkLst>
        </pc:spChg>
        <pc:spChg chg="del">
          <ac:chgData name="Emily Burlison" userId="ca0887e8-db9d-45e8-b554-36579e253522" providerId="ADAL" clId="{D8F1651C-E00D-41A4-BED7-010ACB46B392}" dt="2025-09-05T12:25:00.712" v="283" actId="478"/>
          <ac:spMkLst>
            <pc:docMk/>
            <pc:sldMk cId="458524581" sldId="276"/>
            <ac:spMk id="13" creationId="{442B5E52-FE57-F26B-3D1A-84D3A16F3771}"/>
          </ac:spMkLst>
        </pc:spChg>
        <pc:picChg chg="add del mod">
          <ac:chgData name="Emily Burlison" userId="ca0887e8-db9d-45e8-b554-36579e253522" providerId="ADAL" clId="{D8F1651C-E00D-41A4-BED7-010ACB46B392}" dt="2025-09-05T12:24:57.999" v="282" actId="478"/>
          <ac:picMkLst>
            <pc:docMk/>
            <pc:sldMk cId="458524581" sldId="276"/>
            <ac:picMk id="7" creationId="{5FDAFB73-B4E9-1781-22A7-9ED5076C9A7F}"/>
          </ac:picMkLst>
        </pc:picChg>
        <pc:picChg chg="del">
          <ac:chgData name="Emily Burlison" userId="ca0887e8-db9d-45e8-b554-36579e253522" providerId="ADAL" clId="{D8F1651C-E00D-41A4-BED7-010ACB46B392}" dt="2025-09-05T12:24:18.422" v="251" actId="478"/>
          <ac:picMkLst>
            <pc:docMk/>
            <pc:sldMk cId="458524581" sldId="276"/>
            <ac:picMk id="12" creationId="{835C029B-41D5-6347-0A77-87C344915C1B}"/>
          </ac:picMkLst>
        </pc:picChg>
      </pc:sldChg>
      <pc:sldChg chg="modSp add mod">
        <pc:chgData name="Emily Burlison" userId="ca0887e8-db9d-45e8-b554-36579e253522" providerId="ADAL" clId="{D8F1651C-E00D-41A4-BED7-010ACB46B392}" dt="2025-09-05T12:25:47.047" v="288" actId="1076"/>
        <pc:sldMkLst>
          <pc:docMk/>
          <pc:sldMk cId="578908372" sldId="277"/>
        </pc:sldMkLst>
        <pc:spChg chg="mod ord">
          <ac:chgData name="Emily Burlison" userId="ca0887e8-db9d-45e8-b554-36579e253522" providerId="ADAL" clId="{D8F1651C-E00D-41A4-BED7-010ACB46B392}" dt="2025-09-05T12:25:47.047" v="288" actId="1076"/>
          <ac:spMkLst>
            <pc:docMk/>
            <pc:sldMk cId="578908372" sldId="277"/>
            <ac:spMk id="13" creationId="{67FB083D-73CB-46BB-8704-50BA19D4603F}"/>
          </ac:spMkLst>
        </pc:spChg>
      </pc:sldChg>
      <pc:sldChg chg="modSp add mod ord">
        <pc:chgData name="Emily Burlison" userId="ca0887e8-db9d-45e8-b554-36579e253522" providerId="ADAL" clId="{D8F1651C-E00D-41A4-BED7-010ACB46B392}" dt="2025-09-05T12:37:04.773" v="758" actId="20577"/>
        <pc:sldMkLst>
          <pc:docMk/>
          <pc:sldMk cId="2501668843" sldId="278"/>
        </pc:sldMkLst>
        <pc:spChg chg="mod">
          <ac:chgData name="Emily Burlison" userId="ca0887e8-db9d-45e8-b554-36579e253522" providerId="ADAL" clId="{D8F1651C-E00D-41A4-BED7-010ACB46B392}" dt="2025-09-05T12:31:08.364" v="451" actId="20577"/>
          <ac:spMkLst>
            <pc:docMk/>
            <pc:sldMk cId="2501668843" sldId="278"/>
            <ac:spMk id="4" creationId="{118434E4-DB2C-C2B3-34C0-2A4075079216}"/>
          </ac:spMkLst>
        </pc:spChg>
        <pc:spChg chg="mod">
          <ac:chgData name="Emily Burlison" userId="ca0887e8-db9d-45e8-b554-36579e253522" providerId="ADAL" clId="{D8F1651C-E00D-41A4-BED7-010ACB46B392}" dt="2025-09-05T12:37:04.773" v="758" actId="20577"/>
          <ac:spMkLst>
            <pc:docMk/>
            <pc:sldMk cId="2501668843" sldId="278"/>
            <ac:spMk id="11" creationId="{4637F5BB-6F41-29F7-377F-86C1D7716334}"/>
          </ac:spMkLst>
        </pc:spChg>
      </pc:sldChg>
      <pc:sldChg chg="addSp delSp modSp add mod">
        <pc:chgData name="Emily Burlison" userId="ca0887e8-db9d-45e8-b554-36579e253522" providerId="ADAL" clId="{D8F1651C-E00D-41A4-BED7-010ACB46B392}" dt="2025-09-05T12:42:14.415" v="770" actId="1582"/>
        <pc:sldMkLst>
          <pc:docMk/>
          <pc:sldMk cId="1656580761" sldId="279"/>
        </pc:sldMkLst>
        <pc:spChg chg="del">
          <ac:chgData name="Emily Burlison" userId="ca0887e8-db9d-45e8-b554-36579e253522" providerId="ADAL" clId="{D8F1651C-E00D-41A4-BED7-010ACB46B392}" dt="2025-09-05T12:41:29.002" v="760" actId="478"/>
          <ac:spMkLst>
            <pc:docMk/>
            <pc:sldMk cId="1656580761" sldId="279"/>
            <ac:spMk id="11" creationId="{C1117C7E-CC94-F5D9-B8F2-3D2CFE283297}"/>
          </ac:spMkLst>
        </pc:spChg>
        <pc:spChg chg="add mod">
          <ac:chgData name="Emily Burlison" userId="ca0887e8-db9d-45e8-b554-36579e253522" providerId="ADAL" clId="{D8F1651C-E00D-41A4-BED7-010ACB46B392}" dt="2025-09-05T12:42:14.415" v="770" actId="1582"/>
          <ac:spMkLst>
            <pc:docMk/>
            <pc:sldMk cId="1656580761" sldId="279"/>
            <ac:spMk id="12" creationId="{6A1F492B-CD98-D3F1-A5CA-2270A52A760B}"/>
          </ac:spMkLst>
        </pc:spChg>
        <pc:picChg chg="add mod">
          <ac:chgData name="Emily Burlison" userId="ca0887e8-db9d-45e8-b554-36579e253522" providerId="ADAL" clId="{D8F1651C-E00D-41A4-BED7-010ACB46B392}" dt="2025-09-05T12:41:50.359" v="766" actId="1076"/>
          <ac:picMkLst>
            <pc:docMk/>
            <pc:sldMk cId="1656580761" sldId="279"/>
            <ac:picMk id="7" creationId="{69591FA1-0F00-B2E2-F699-63189DE60BDC}"/>
          </ac:picMkLst>
        </pc:picChg>
      </pc:sldChg>
      <pc:sldChg chg="modSp add mod ord">
        <pc:chgData name="Emily Burlison" userId="ca0887e8-db9d-45e8-b554-36579e253522" providerId="ADAL" clId="{D8F1651C-E00D-41A4-BED7-010ACB46B392}" dt="2025-09-05T12:53:36.871" v="1246" actId="20577"/>
        <pc:sldMkLst>
          <pc:docMk/>
          <pc:sldMk cId="2156676301" sldId="280"/>
        </pc:sldMkLst>
        <pc:spChg chg="mod">
          <ac:chgData name="Emily Burlison" userId="ca0887e8-db9d-45e8-b554-36579e253522" providerId="ADAL" clId="{D8F1651C-E00D-41A4-BED7-010ACB46B392}" dt="2025-09-05T12:45:56.519" v="810" actId="20577"/>
          <ac:spMkLst>
            <pc:docMk/>
            <pc:sldMk cId="2156676301" sldId="280"/>
            <ac:spMk id="4" creationId="{7CF3F847-816A-EFC7-7BB9-568A132CC9DC}"/>
          </ac:spMkLst>
        </pc:spChg>
        <pc:spChg chg="mod">
          <ac:chgData name="Emily Burlison" userId="ca0887e8-db9d-45e8-b554-36579e253522" providerId="ADAL" clId="{D8F1651C-E00D-41A4-BED7-010ACB46B392}" dt="2025-09-05T12:53:36.871" v="1246" actId="20577"/>
          <ac:spMkLst>
            <pc:docMk/>
            <pc:sldMk cId="2156676301" sldId="280"/>
            <ac:spMk id="11" creationId="{E0C6A9AC-55D1-495D-4A0B-98DB6EA60E5E}"/>
          </ac:spMkLst>
        </pc:spChg>
      </pc:sldChg>
      <pc:sldChg chg="addSp delSp modSp add mod">
        <pc:chgData name="Emily Burlison" userId="ca0887e8-db9d-45e8-b554-36579e253522" providerId="ADAL" clId="{D8F1651C-E00D-41A4-BED7-010ACB46B392}" dt="2025-09-05T12:56:17.235" v="1280" actId="1076"/>
        <pc:sldMkLst>
          <pc:docMk/>
          <pc:sldMk cId="1786624637" sldId="281"/>
        </pc:sldMkLst>
        <pc:spChg chg="del">
          <ac:chgData name="Emily Burlison" userId="ca0887e8-db9d-45e8-b554-36579e253522" providerId="ADAL" clId="{D8F1651C-E00D-41A4-BED7-010ACB46B392}" dt="2025-09-05T12:48:31.027" v="946" actId="478"/>
          <ac:spMkLst>
            <pc:docMk/>
            <pc:sldMk cId="1786624637" sldId="281"/>
            <ac:spMk id="4" creationId="{744A6983-FAE5-A865-AB64-C450A9D41D58}"/>
          </ac:spMkLst>
        </pc:spChg>
        <pc:spChg chg="del">
          <ac:chgData name="Emily Burlison" userId="ca0887e8-db9d-45e8-b554-36579e253522" providerId="ADAL" clId="{D8F1651C-E00D-41A4-BED7-010ACB46B392}" dt="2025-09-05T12:48:08.904" v="940" actId="478"/>
          <ac:spMkLst>
            <pc:docMk/>
            <pc:sldMk cId="1786624637" sldId="281"/>
            <ac:spMk id="11" creationId="{4B96E65C-A68F-6CAB-D362-35351B485E92}"/>
          </ac:spMkLst>
        </pc:spChg>
        <pc:spChg chg="add mod">
          <ac:chgData name="Emily Burlison" userId="ca0887e8-db9d-45e8-b554-36579e253522" providerId="ADAL" clId="{D8F1651C-E00D-41A4-BED7-010ACB46B392}" dt="2025-09-05T12:50:56.054" v="967" actId="14100"/>
          <ac:spMkLst>
            <pc:docMk/>
            <pc:sldMk cId="1786624637" sldId="281"/>
            <ac:spMk id="12" creationId="{7E947F7A-E768-C99E-7886-1F56229C8B40}"/>
          </ac:spMkLst>
        </pc:spChg>
        <pc:spChg chg="add mod">
          <ac:chgData name="Emily Burlison" userId="ca0887e8-db9d-45e8-b554-36579e253522" providerId="ADAL" clId="{D8F1651C-E00D-41A4-BED7-010ACB46B392}" dt="2025-09-05T12:56:17.235" v="1280" actId="1076"/>
          <ac:spMkLst>
            <pc:docMk/>
            <pc:sldMk cId="1786624637" sldId="281"/>
            <ac:spMk id="13" creationId="{F50CB463-880D-BD5F-B4DC-FFFC0B22131C}"/>
          </ac:spMkLst>
        </pc:spChg>
        <pc:picChg chg="del">
          <ac:chgData name="Emily Burlison" userId="ca0887e8-db9d-45e8-b554-36579e253522" providerId="ADAL" clId="{D8F1651C-E00D-41A4-BED7-010ACB46B392}" dt="2025-09-05T12:48:59.956" v="950" actId="478"/>
          <ac:picMkLst>
            <pc:docMk/>
            <pc:sldMk cId="1786624637" sldId="281"/>
            <ac:picMk id="2" creationId="{33F34526-0281-2809-DD4C-494F72CBF0AB}"/>
          </ac:picMkLst>
        </pc:picChg>
        <pc:picChg chg="add mod modCrop">
          <ac:chgData name="Emily Burlison" userId="ca0887e8-db9d-45e8-b554-36579e253522" providerId="ADAL" clId="{D8F1651C-E00D-41A4-BED7-010ACB46B392}" dt="2025-09-05T12:50:30.136" v="961" actId="34135"/>
          <ac:picMkLst>
            <pc:docMk/>
            <pc:sldMk cId="1786624637" sldId="281"/>
            <ac:picMk id="7" creationId="{E05DB65A-1C84-45DA-D4E3-89D50B86A61D}"/>
          </ac:picMkLst>
        </pc:picChg>
        <pc:cxnChg chg="del">
          <ac:chgData name="Emily Burlison" userId="ca0887e8-db9d-45e8-b554-36579e253522" providerId="ADAL" clId="{D8F1651C-E00D-41A4-BED7-010ACB46B392}" dt="2025-09-05T12:48:33.926" v="947" actId="478"/>
          <ac:cxnSpMkLst>
            <pc:docMk/>
            <pc:sldMk cId="1786624637" sldId="281"/>
            <ac:cxnSpMk id="9" creationId="{228645B6-F40C-CD71-CD16-6986E336CC2B}"/>
          </ac:cxnSpMkLst>
        </pc:cxnChg>
      </pc:sldChg>
      <pc:sldChg chg="addSp delSp modSp add mod">
        <pc:chgData name="Emily Burlison" userId="ca0887e8-db9d-45e8-b554-36579e253522" providerId="ADAL" clId="{D8F1651C-E00D-41A4-BED7-010ACB46B392}" dt="2025-09-05T12:55:15.213" v="1260" actId="1076"/>
        <pc:sldMkLst>
          <pc:docMk/>
          <pc:sldMk cId="178625326" sldId="282"/>
        </pc:sldMkLst>
        <pc:spChg chg="mod ord">
          <ac:chgData name="Emily Burlison" userId="ca0887e8-db9d-45e8-b554-36579e253522" providerId="ADAL" clId="{D8F1651C-E00D-41A4-BED7-010ACB46B392}" dt="2025-09-05T12:55:15.213" v="1260" actId="1076"/>
          <ac:spMkLst>
            <pc:docMk/>
            <pc:sldMk cId="178625326" sldId="282"/>
            <ac:spMk id="12" creationId="{BF09D713-3C06-7FAE-8A55-4D09E0F43358}"/>
          </ac:spMkLst>
        </pc:spChg>
        <pc:picChg chg="add mod">
          <ac:chgData name="Emily Burlison" userId="ca0887e8-db9d-45e8-b554-36579e253522" providerId="ADAL" clId="{D8F1651C-E00D-41A4-BED7-010ACB46B392}" dt="2025-09-05T12:55:13.046" v="1259" actId="1076"/>
          <ac:picMkLst>
            <pc:docMk/>
            <pc:sldMk cId="178625326" sldId="282"/>
            <ac:picMk id="3" creationId="{32F09F2F-B737-949A-D2E1-861B97FB1EFB}"/>
          </ac:picMkLst>
        </pc:picChg>
        <pc:picChg chg="del">
          <ac:chgData name="Emily Burlison" userId="ca0887e8-db9d-45e8-b554-36579e253522" providerId="ADAL" clId="{D8F1651C-E00D-41A4-BED7-010ACB46B392}" dt="2025-09-05T12:54:24.721" v="1248" actId="478"/>
          <ac:picMkLst>
            <pc:docMk/>
            <pc:sldMk cId="178625326" sldId="282"/>
            <ac:picMk id="7" creationId="{7D8DCB5B-70AD-F0D9-C84C-46DEBB626667}"/>
          </ac:picMkLst>
        </pc:picChg>
      </pc:sldChg>
      <pc:sldChg chg="modSp add mod ord">
        <pc:chgData name="Emily Burlison" userId="ca0887e8-db9d-45e8-b554-36579e253522" providerId="ADAL" clId="{D8F1651C-E00D-41A4-BED7-010ACB46B392}" dt="2025-09-05T13:03:18.958" v="1717" actId="20577"/>
        <pc:sldMkLst>
          <pc:docMk/>
          <pc:sldMk cId="1677832443" sldId="283"/>
        </pc:sldMkLst>
        <pc:spChg chg="mod">
          <ac:chgData name="Emily Burlison" userId="ca0887e8-db9d-45e8-b554-36579e253522" providerId="ADAL" clId="{D8F1651C-E00D-41A4-BED7-010ACB46B392}" dt="2025-09-05T13:03:18.958" v="1717" actId="20577"/>
          <ac:spMkLst>
            <pc:docMk/>
            <pc:sldMk cId="1677832443" sldId="283"/>
            <ac:spMk id="11" creationId="{658DCE06-953C-910D-4269-69418560B072}"/>
          </ac:spMkLst>
        </pc:spChg>
      </pc:sldChg>
      <pc:sldChg chg="addSp delSp modSp add mod">
        <pc:chgData name="Emily Burlison" userId="ca0887e8-db9d-45e8-b554-36579e253522" providerId="ADAL" clId="{D8F1651C-E00D-41A4-BED7-010ACB46B392}" dt="2025-09-05T13:02:55.895" v="1665" actId="14100"/>
        <pc:sldMkLst>
          <pc:docMk/>
          <pc:sldMk cId="1821080746" sldId="284"/>
        </pc:sldMkLst>
        <pc:spChg chg="del">
          <ac:chgData name="Emily Burlison" userId="ca0887e8-db9d-45e8-b554-36579e253522" providerId="ADAL" clId="{D8F1651C-E00D-41A4-BED7-010ACB46B392}" dt="2025-09-05T13:02:38.831" v="1661" actId="478"/>
          <ac:spMkLst>
            <pc:docMk/>
            <pc:sldMk cId="1821080746" sldId="284"/>
            <ac:spMk id="12" creationId="{7CB4597C-C0CA-D92F-62E9-D7B7668CF9E8}"/>
          </ac:spMkLst>
        </pc:spChg>
        <pc:picChg chg="del">
          <ac:chgData name="Emily Burlison" userId="ca0887e8-db9d-45e8-b554-36579e253522" providerId="ADAL" clId="{D8F1651C-E00D-41A4-BED7-010ACB46B392}" dt="2025-09-05T13:02:41.164" v="1662" actId="478"/>
          <ac:picMkLst>
            <pc:docMk/>
            <pc:sldMk cId="1821080746" sldId="284"/>
            <ac:picMk id="3" creationId="{8320E5E9-9DAF-9597-E48B-36B9CECA949A}"/>
          </ac:picMkLst>
        </pc:picChg>
        <pc:picChg chg="add mod">
          <ac:chgData name="Emily Burlison" userId="ca0887e8-db9d-45e8-b554-36579e253522" providerId="ADAL" clId="{D8F1651C-E00D-41A4-BED7-010ACB46B392}" dt="2025-09-05T13:02:55.895" v="1665" actId="14100"/>
          <ac:picMkLst>
            <pc:docMk/>
            <pc:sldMk cId="1821080746" sldId="284"/>
            <ac:picMk id="4" creationId="{212BBF06-92FB-E1ED-B626-E0E98D7691FD}"/>
          </ac:picMkLst>
        </pc:picChg>
      </pc:sldChg>
      <pc:sldChg chg="modSp add mod ord">
        <pc:chgData name="Emily Burlison" userId="ca0887e8-db9d-45e8-b554-36579e253522" providerId="ADAL" clId="{D8F1651C-E00D-41A4-BED7-010ACB46B392}" dt="2025-09-05T13:08:20.702" v="2017" actId="20577"/>
        <pc:sldMkLst>
          <pc:docMk/>
          <pc:sldMk cId="2309755843" sldId="285"/>
        </pc:sldMkLst>
        <pc:spChg chg="mod">
          <ac:chgData name="Emily Burlison" userId="ca0887e8-db9d-45e8-b554-36579e253522" providerId="ADAL" clId="{D8F1651C-E00D-41A4-BED7-010ACB46B392}" dt="2025-09-05T13:04:32.822" v="1778" actId="20577"/>
          <ac:spMkLst>
            <pc:docMk/>
            <pc:sldMk cId="2309755843" sldId="285"/>
            <ac:spMk id="4" creationId="{8AFAD852-9267-BE2A-60FF-1B1E1C14CA98}"/>
          </ac:spMkLst>
        </pc:spChg>
        <pc:spChg chg="mod">
          <ac:chgData name="Emily Burlison" userId="ca0887e8-db9d-45e8-b554-36579e253522" providerId="ADAL" clId="{D8F1651C-E00D-41A4-BED7-010ACB46B392}" dt="2025-09-05T13:08:20.702" v="2017" actId="20577"/>
          <ac:spMkLst>
            <pc:docMk/>
            <pc:sldMk cId="2309755843" sldId="285"/>
            <ac:spMk id="11" creationId="{F0AE9428-3CB5-9BB8-49A5-C79C61F04330}"/>
          </ac:spMkLst>
        </pc:spChg>
      </pc:sldChg>
      <pc:sldChg chg="addSp delSp modSp add mod ord">
        <pc:chgData name="Emily Burlison" userId="ca0887e8-db9d-45e8-b554-36579e253522" providerId="ADAL" clId="{D8F1651C-E00D-41A4-BED7-010ACB46B392}" dt="2025-09-05T13:06:54.575" v="1826" actId="255"/>
        <pc:sldMkLst>
          <pc:docMk/>
          <pc:sldMk cId="1484982611" sldId="286"/>
        </pc:sldMkLst>
        <pc:spChg chg="add mod">
          <ac:chgData name="Emily Burlison" userId="ca0887e8-db9d-45e8-b554-36579e253522" providerId="ADAL" clId="{D8F1651C-E00D-41A4-BED7-010ACB46B392}" dt="2025-09-05T13:06:54.575" v="1826" actId="255"/>
          <ac:spMkLst>
            <pc:docMk/>
            <pc:sldMk cId="1484982611" sldId="286"/>
            <ac:spMk id="7" creationId="{037137D8-80C5-3EC9-6007-548785507484}"/>
          </ac:spMkLst>
        </pc:spChg>
        <pc:picChg chg="add mod">
          <ac:chgData name="Emily Burlison" userId="ca0887e8-db9d-45e8-b554-36579e253522" providerId="ADAL" clId="{D8F1651C-E00D-41A4-BED7-010ACB46B392}" dt="2025-09-05T13:06:19.185" v="1808" actId="14100"/>
          <ac:picMkLst>
            <pc:docMk/>
            <pc:sldMk cId="1484982611" sldId="286"/>
            <ac:picMk id="3" creationId="{3046F151-9681-7413-10A7-33E97368A4B2}"/>
          </ac:picMkLst>
        </pc:picChg>
        <pc:picChg chg="del">
          <ac:chgData name="Emily Burlison" userId="ca0887e8-db9d-45e8-b554-36579e253522" providerId="ADAL" clId="{D8F1651C-E00D-41A4-BED7-010ACB46B392}" dt="2025-09-05T13:06:10.670" v="1805" actId="478"/>
          <ac:picMkLst>
            <pc:docMk/>
            <pc:sldMk cId="1484982611" sldId="286"/>
            <ac:picMk id="4" creationId="{414E0114-6CA6-AD73-F920-84191EE84C82}"/>
          </ac:picMkLst>
        </pc:picChg>
      </pc:sldChg>
      <pc:sldChg chg="modSp add mod ord">
        <pc:chgData name="Emily Burlison" userId="ca0887e8-db9d-45e8-b554-36579e253522" providerId="ADAL" clId="{D8F1651C-E00D-41A4-BED7-010ACB46B392}" dt="2025-09-05T13:13:22.903" v="2242" actId="14"/>
        <pc:sldMkLst>
          <pc:docMk/>
          <pc:sldMk cId="376004412" sldId="287"/>
        </pc:sldMkLst>
        <pc:spChg chg="mod">
          <ac:chgData name="Emily Burlison" userId="ca0887e8-db9d-45e8-b554-36579e253522" providerId="ADAL" clId="{D8F1651C-E00D-41A4-BED7-010ACB46B392}" dt="2025-09-05T13:13:22.903" v="2242" actId="14"/>
          <ac:spMkLst>
            <pc:docMk/>
            <pc:sldMk cId="376004412" sldId="287"/>
            <ac:spMk id="11" creationId="{1F03310C-5908-10EC-2C0D-6B8D50DF7DA0}"/>
          </ac:spMkLst>
        </pc:spChg>
      </pc:sldChg>
      <pc:sldChg chg="addSp delSp modSp add mod ord">
        <pc:chgData name="Emily Burlison" userId="ca0887e8-db9d-45e8-b554-36579e253522" providerId="ADAL" clId="{D8F1651C-E00D-41A4-BED7-010ACB46B392}" dt="2025-09-05T13:15:30.494" v="2249" actId="20577"/>
        <pc:sldMkLst>
          <pc:docMk/>
          <pc:sldMk cId="110770235" sldId="288"/>
        </pc:sldMkLst>
        <pc:spChg chg="mod">
          <ac:chgData name="Emily Burlison" userId="ca0887e8-db9d-45e8-b554-36579e253522" providerId="ADAL" clId="{D8F1651C-E00D-41A4-BED7-010ACB46B392}" dt="2025-09-05T13:15:30.494" v="2249" actId="20577"/>
          <ac:spMkLst>
            <pc:docMk/>
            <pc:sldMk cId="110770235" sldId="288"/>
            <ac:spMk id="7" creationId="{2FB88A32-DF23-1563-9258-DD8ED021521E}"/>
          </ac:spMkLst>
        </pc:spChg>
        <pc:picChg chg="del">
          <ac:chgData name="Emily Burlison" userId="ca0887e8-db9d-45e8-b554-36579e253522" providerId="ADAL" clId="{D8F1651C-E00D-41A4-BED7-010ACB46B392}" dt="2025-09-05T13:15:21.288" v="2246" actId="478"/>
          <ac:picMkLst>
            <pc:docMk/>
            <pc:sldMk cId="110770235" sldId="288"/>
            <ac:picMk id="3" creationId="{88E97D11-272C-CC28-CE14-E729984DD16B}"/>
          </ac:picMkLst>
        </pc:picChg>
        <pc:picChg chg="add">
          <ac:chgData name="Emily Burlison" userId="ca0887e8-db9d-45e8-b554-36579e253522" providerId="ADAL" clId="{D8F1651C-E00D-41A4-BED7-010ACB46B392}" dt="2025-09-05T13:15:22.328" v="2247" actId="22"/>
          <ac:picMkLst>
            <pc:docMk/>
            <pc:sldMk cId="110770235" sldId="288"/>
            <ac:picMk id="4" creationId="{7D640263-58BF-CBAB-8BAC-DC42D39CAEB7}"/>
          </ac:picMkLst>
        </pc:picChg>
      </pc:sldChg>
      <pc:sldChg chg="addSp modSp add mod ord modShow">
        <pc:chgData name="Emily Burlison" userId="ca0887e8-db9d-45e8-b554-36579e253522" providerId="ADAL" clId="{D8F1651C-E00D-41A4-BED7-010ACB46B392}" dt="2025-09-05T15:19:36.889" v="2532"/>
        <pc:sldMkLst>
          <pc:docMk/>
          <pc:sldMk cId="1875753447" sldId="289"/>
        </pc:sldMkLst>
        <pc:spChg chg="add mod">
          <ac:chgData name="Emily Burlison" userId="ca0887e8-db9d-45e8-b554-36579e253522" providerId="ADAL" clId="{D8F1651C-E00D-41A4-BED7-010ACB46B392}" dt="2025-09-05T15:19:36.889" v="2532"/>
          <ac:spMkLst>
            <pc:docMk/>
            <pc:sldMk cId="1875753447" sldId="289"/>
            <ac:spMk id="2" creationId="{FAF05F64-79F3-4492-9B1B-95BB642DF0E2}"/>
          </ac:spMkLst>
        </pc:spChg>
        <pc:spChg chg="mod">
          <ac:chgData name="Emily Burlison" userId="ca0887e8-db9d-45e8-b554-36579e253522" providerId="ADAL" clId="{D8F1651C-E00D-41A4-BED7-010ACB46B392}" dt="2025-09-05T13:16:27.684" v="2286" actId="20577"/>
          <ac:spMkLst>
            <pc:docMk/>
            <pc:sldMk cId="1875753447" sldId="289"/>
            <ac:spMk id="7" creationId="{2515AE16-2595-93BB-0CF6-056E4B94C49C}"/>
          </ac:spMkLst>
        </pc:spChg>
      </pc:sldChg>
      <pc:sldChg chg="addSp modSp add mod modShow">
        <pc:chgData name="Emily Burlison" userId="ca0887e8-db9d-45e8-b554-36579e253522" providerId="ADAL" clId="{D8F1651C-E00D-41A4-BED7-010ACB46B392}" dt="2025-09-05T15:19:28.792" v="2531" actId="255"/>
        <pc:sldMkLst>
          <pc:docMk/>
          <pc:sldMk cId="723843815" sldId="290"/>
        </pc:sldMkLst>
        <pc:spChg chg="add mod">
          <ac:chgData name="Emily Burlison" userId="ca0887e8-db9d-45e8-b554-36579e253522" providerId="ADAL" clId="{D8F1651C-E00D-41A4-BED7-010ACB46B392}" dt="2025-09-05T15:19:28.792" v="2531" actId="255"/>
          <ac:spMkLst>
            <pc:docMk/>
            <pc:sldMk cId="723843815" sldId="290"/>
            <ac:spMk id="2" creationId="{A252F327-DB89-D392-8059-AEF2F0D275E4}"/>
          </ac:spMkLst>
        </pc:spChg>
      </pc:sldChg>
      <pc:sldChg chg="add del">
        <pc:chgData name="Emily Burlison" userId="ca0887e8-db9d-45e8-b554-36579e253522" providerId="ADAL" clId="{D8F1651C-E00D-41A4-BED7-010ACB46B392}" dt="2025-09-05T13:17:03.138" v="2288" actId="2890"/>
        <pc:sldMkLst>
          <pc:docMk/>
          <pc:sldMk cId="3039966524" sldId="291"/>
        </pc:sldMkLst>
      </pc:sldChg>
      <pc:sldChg chg="addSp delSp modSp add mod ord modShow">
        <pc:chgData name="Emily Burlison" userId="ca0887e8-db9d-45e8-b554-36579e253522" providerId="ADAL" clId="{D8F1651C-E00D-41A4-BED7-010ACB46B392}" dt="2025-09-05T15:18:04.859" v="2464" actId="729"/>
        <pc:sldMkLst>
          <pc:docMk/>
          <pc:sldMk cId="3278715760" sldId="291"/>
        </pc:sldMkLst>
        <pc:spChg chg="mod">
          <ac:chgData name="Emily Burlison" userId="ca0887e8-db9d-45e8-b554-36579e253522" providerId="ADAL" clId="{D8F1651C-E00D-41A4-BED7-010ACB46B392}" dt="2025-09-05T13:18:14.995" v="2315" actId="20577"/>
          <ac:spMkLst>
            <pc:docMk/>
            <pc:sldMk cId="3278715760" sldId="291"/>
            <ac:spMk id="4" creationId="{FC9FE480-773B-16A4-4144-5A5418DB4A28}"/>
          </ac:spMkLst>
        </pc:spChg>
        <pc:spChg chg="del">
          <ac:chgData name="Emily Burlison" userId="ca0887e8-db9d-45e8-b554-36579e253522" providerId="ADAL" clId="{D8F1651C-E00D-41A4-BED7-010ACB46B392}" dt="2025-09-05T13:18:25.524" v="2317" actId="478"/>
          <ac:spMkLst>
            <pc:docMk/>
            <pc:sldMk cId="3278715760" sldId="291"/>
            <ac:spMk id="11" creationId="{2E6F2085-5969-415B-2D7E-F52F06CDECD2}"/>
          </ac:spMkLst>
        </pc:spChg>
        <pc:spChg chg="mod">
          <ac:chgData name="Emily Burlison" userId="ca0887e8-db9d-45e8-b554-36579e253522" providerId="ADAL" clId="{D8F1651C-E00D-41A4-BED7-010ACB46B392}" dt="2025-09-05T13:19:10.537" v="2321" actId="1076"/>
          <ac:spMkLst>
            <pc:docMk/>
            <pc:sldMk cId="3278715760" sldId="291"/>
            <ac:spMk id="13" creationId="{15AF74E0-DBB3-BCAE-C8C2-A46678E22596}"/>
          </ac:spMkLst>
        </pc:spChg>
        <pc:picChg chg="del">
          <ac:chgData name="Emily Burlison" userId="ca0887e8-db9d-45e8-b554-36579e253522" providerId="ADAL" clId="{D8F1651C-E00D-41A4-BED7-010ACB46B392}" dt="2025-09-05T13:18:21.008" v="2316" actId="478"/>
          <ac:picMkLst>
            <pc:docMk/>
            <pc:sldMk cId="3278715760" sldId="291"/>
            <ac:picMk id="7" creationId="{97DD2250-A37B-052F-7CAD-46BB037D4E7C}"/>
          </ac:picMkLst>
        </pc:picChg>
        <pc:picChg chg="add mod ord">
          <ac:chgData name="Emily Burlison" userId="ca0887e8-db9d-45e8-b554-36579e253522" providerId="ADAL" clId="{D8F1651C-E00D-41A4-BED7-010ACB46B392}" dt="2025-09-05T13:18:56.618" v="2320" actId="171"/>
          <ac:picMkLst>
            <pc:docMk/>
            <pc:sldMk cId="3278715760" sldId="291"/>
            <ac:picMk id="12" creationId="{F6A8DE84-2327-D4E2-E926-481C874BD632}"/>
          </ac:picMkLst>
        </pc:picChg>
      </pc:sldChg>
      <pc:sldChg chg="addSp delSp modSp add mod modShow">
        <pc:chgData name="Emily Burlison" userId="ca0887e8-db9d-45e8-b554-36579e253522" providerId="ADAL" clId="{D8F1651C-E00D-41A4-BED7-010ACB46B392}" dt="2025-09-05T15:18:08.318" v="2465" actId="729"/>
        <pc:sldMkLst>
          <pc:docMk/>
          <pc:sldMk cId="421316512" sldId="292"/>
        </pc:sldMkLst>
        <pc:spChg chg="del mod">
          <ac:chgData name="Emily Burlison" userId="ca0887e8-db9d-45e8-b554-36579e253522" providerId="ADAL" clId="{D8F1651C-E00D-41A4-BED7-010ACB46B392}" dt="2025-09-05T13:20:40.027" v="2332" actId="478"/>
          <ac:spMkLst>
            <pc:docMk/>
            <pc:sldMk cId="421316512" sldId="292"/>
            <ac:spMk id="13" creationId="{8FF3BDCA-20A3-4C2C-AE08-DFEF3E9B0F3D}"/>
          </ac:spMkLst>
        </pc:spChg>
        <pc:picChg chg="add del mod">
          <ac:chgData name="Emily Burlison" userId="ca0887e8-db9d-45e8-b554-36579e253522" providerId="ADAL" clId="{D8F1651C-E00D-41A4-BED7-010ACB46B392}" dt="2025-09-05T13:22:23.654" v="2334" actId="478"/>
          <ac:picMkLst>
            <pc:docMk/>
            <pc:sldMk cId="421316512" sldId="292"/>
            <ac:picMk id="7" creationId="{0F828B5E-8B64-6F47-730A-5BF071275242}"/>
          </ac:picMkLst>
        </pc:picChg>
        <pc:picChg chg="del">
          <ac:chgData name="Emily Burlison" userId="ca0887e8-db9d-45e8-b554-36579e253522" providerId="ADAL" clId="{D8F1651C-E00D-41A4-BED7-010ACB46B392}" dt="2025-09-05T13:20:07.120" v="2323" actId="478"/>
          <ac:picMkLst>
            <pc:docMk/>
            <pc:sldMk cId="421316512" sldId="292"/>
            <ac:picMk id="12" creationId="{AEFCDFF2-AF1C-F3CF-F0E7-181E3F724906}"/>
          </ac:picMkLst>
        </pc:picChg>
        <pc:picChg chg="add mod">
          <ac:chgData name="Emily Burlison" userId="ca0887e8-db9d-45e8-b554-36579e253522" providerId="ADAL" clId="{D8F1651C-E00D-41A4-BED7-010ACB46B392}" dt="2025-09-05T13:22:31.305" v="2336" actId="1076"/>
          <ac:picMkLst>
            <pc:docMk/>
            <pc:sldMk cId="421316512" sldId="292"/>
            <ac:picMk id="15" creationId="{9739177C-64DE-72C0-FFF7-870E26331F75}"/>
          </ac:picMkLst>
        </pc:picChg>
      </pc:sldChg>
      <pc:sldChg chg="add mod modShow">
        <pc:chgData name="Emily Burlison" userId="ca0887e8-db9d-45e8-b554-36579e253522" providerId="ADAL" clId="{D8F1651C-E00D-41A4-BED7-010ACB46B392}" dt="2025-09-05T15:18:12.500" v="2466" actId="729"/>
        <pc:sldMkLst>
          <pc:docMk/>
          <pc:sldMk cId="1031519169" sldId="293"/>
        </pc:sldMkLst>
      </pc:sldChg>
      <pc:sldChg chg="add del ord">
        <pc:chgData name="Emily Burlison" userId="ca0887e8-db9d-45e8-b554-36579e253522" providerId="ADAL" clId="{D8F1651C-E00D-41A4-BED7-010ACB46B392}" dt="2025-09-05T13:25:52.633" v="2340" actId="47"/>
        <pc:sldMkLst>
          <pc:docMk/>
          <pc:sldMk cId="3356852464" sldId="294"/>
        </pc:sldMkLst>
      </pc:sldChg>
      <pc:sldChg chg="addSp delSp modSp add mod ord modShow">
        <pc:chgData name="Emily Burlison" userId="ca0887e8-db9d-45e8-b554-36579e253522" providerId="ADAL" clId="{D8F1651C-E00D-41A4-BED7-010ACB46B392}" dt="2025-09-05T15:17:54.647" v="2460" actId="729"/>
        <pc:sldMkLst>
          <pc:docMk/>
          <pc:sldMk cId="3491423286" sldId="294"/>
        </pc:sldMkLst>
        <pc:spChg chg="mod">
          <ac:chgData name="Emily Burlison" userId="ca0887e8-db9d-45e8-b554-36579e253522" providerId="ADAL" clId="{D8F1651C-E00D-41A4-BED7-010ACB46B392}" dt="2025-09-05T13:27:27.572" v="2378" actId="20577"/>
          <ac:spMkLst>
            <pc:docMk/>
            <pc:sldMk cId="3491423286" sldId="294"/>
            <ac:spMk id="4" creationId="{F291B5EC-FAF8-998D-EE62-9F1E2D3B2131}"/>
          </ac:spMkLst>
        </pc:spChg>
        <pc:spChg chg="del mod">
          <ac:chgData name="Emily Burlison" userId="ca0887e8-db9d-45e8-b554-36579e253522" providerId="ADAL" clId="{D8F1651C-E00D-41A4-BED7-010ACB46B392}" dt="2025-09-05T13:28:17.196" v="2388" actId="478"/>
          <ac:spMkLst>
            <pc:docMk/>
            <pc:sldMk cId="3491423286" sldId="294"/>
            <ac:spMk id="13" creationId="{72898CCA-A99C-8C12-42E3-FADBE2EC82F8}"/>
          </ac:spMkLst>
        </pc:spChg>
        <pc:spChg chg="add mod">
          <ac:chgData name="Emily Burlison" userId="ca0887e8-db9d-45e8-b554-36579e253522" providerId="ADAL" clId="{D8F1651C-E00D-41A4-BED7-010ACB46B392}" dt="2025-09-05T13:29:14.715" v="2399" actId="1582"/>
          <ac:spMkLst>
            <pc:docMk/>
            <pc:sldMk cId="3491423286" sldId="294"/>
            <ac:spMk id="17" creationId="{8D311299-9304-D0CB-A35A-A6A425264000}"/>
          </ac:spMkLst>
        </pc:spChg>
        <pc:picChg chg="add del mod">
          <ac:chgData name="Emily Burlison" userId="ca0887e8-db9d-45e8-b554-36579e253522" providerId="ADAL" clId="{D8F1651C-E00D-41A4-BED7-010ACB46B392}" dt="2025-09-05T13:28:17.196" v="2388" actId="478"/>
          <ac:picMkLst>
            <pc:docMk/>
            <pc:sldMk cId="3491423286" sldId="294"/>
            <ac:picMk id="7" creationId="{390A4669-1870-60E0-8DFC-D6D78957AEDE}"/>
          </ac:picMkLst>
        </pc:picChg>
        <pc:picChg chg="del">
          <ac:chgData name="Emily Burlison" userId="ca0887e8-db9d-45e8-b554-36579e253522" providerId="ADAL" clId="{D8F1651C-E00D-41A4-BED7-010ACB46B392}" dt="2025-09-05T13:27:30.985" v="2379" actId="478"/>
          <ac:picMkLst>
            <pc:docMk/>
            <pc:sldMk cId="3491423286" sldId="294"/>
            <ac:picMk id="12" creationId="{B9C26F43-991B-2EFB-AACB-FB1AB3C9ABE3}"/>
          </ac:picMkLst>
        </pc:picChg>
        <pc:picChg chg="add mod">
          <ac:chgData name="Emily Burlison" userId="ca0887e8-db9d-45e8-b554-36579e253522" providerId="ADAL" clId="{D8F1651C-E00D-41A4-BED7-010ACB46B392}" dt="2025-09-05T13:28:37.306" v="2394" actId="1076"/>
          <ac:picMkLst>
            <pc:docMk/>
            <pc:sldMk cId="3491423286" sldId="294"/>
            <ac:picMk id="15" creationId="{F728D056-D9AE-5EF0-031B-214BBD858F6A}"/>
          </ac:picMkLst>
        </pc:picChg>
      </pc:sldChg>
      <pc:sldChg chg="addSp delSp modSp add mod modShow">
        <pc:chgData name="Emily Burlison" userId="ca0887e8-db9d-45e8-b554-36579e253522" providerId="ADAL" clId="{D8F1651C-E00D-41A4-BED7-010ACB46B392}" dt="2025-09-05T15:17:56.727" v="2461" actId="729"/>
        <pc:sldMkLst>
          <pc:docMk/>
          <pc:sldMk cId="3455093927" sldId="295"/>
        </pc:sldMkLst>
        <pc:spChg chg="del">
          <ac:chgData name="Emily Burlison" userId="ca0887e8-db9d-45e8-b554-36579e253522" providerId="ADAL" clId="{D8F1651C-E00D-41A4-BED7-010ACB46B392}" dt="2025-09-05T13:29:27.462" v="2401" actId="478"/>
          <ac:spMkLst>
            <pc:docMk/>
            <pc:sldMk cId="3455093927" sldId="295"/>
            <ac:spMk id="17" creationId="{784881AA-7D8E-9A31-ED43-6057F2ACF8C6}"/>
          </ac:spMkLst>
        </pc:spChg>
        <pc:picChg chg="add mod">
          <ac:chgData name="Emily Burlison" userId="ca0887e8-db9d-45e8-b554-36579e253522" providerId="ADAL" clId="{D8F1651C-E00D-41A4-BED7-010ACB46B392}" dt="2025-09-05T13:29:57.016" v="2406" actId="1076"/>
          <ac:picMkLst>
            <pc:docMk/>
            <pc:sldMk cId="3455093927" sldId="295"/>
            <ac:picMk id="7" creationId="{26671470-BC1C-79A4-7B2C-93027B561DBC}"/>
          </ac:picMkLst>
        </pc:picChg>
        <pc:picChg chg="del">
          <ac:chgData name="Emily Burlison" userId="ca0887e8-db9d-45e8-b554-36579e253522" providerId="ADAL" clId="{D8F1651C-E00D-41A4-BED7-010ACB46B392}" dt="2025-09-05T13:29:29.572" v="2402" actId="478"/>
          <ac:picMkLst>
            <pc:docMk/>
            <pc:sldMk cId="3455093927" sldId="295"/>
            <ac:picMk id="15" creationId="{E78DE363-6B15-097E-E7BF-407B0ED3D0C7}"/>
          </ac:picMkLst>
        </pc:picChg>
      </pc:sldChg>
      <pc:sldChg chg="addSp delSp modSp add mod modShow">
        <pc:chgData name="Emily Burlison" userId="ca0887e8-db9d-45e8-b554-36579e253522" providerId="ADAL" clId="{D8F1651C-E00D-41A4-BED7-010ACB46B392}" dt="2025-09-05T15:17:59.968" v="2462" actId="729"/>
        <pc:sldMkLst>
          <pc:docMk/>
          <pc:sldMk cId="4151057047" sldId="296"/>
        </pc:sldMkLst>
        <pc:picChg chg="del">
          <ac:chgData name="Emily Burlison" userId="ca0887e8-db9d-45e8-b554-36579e253522" providerId="ADAL" clId="{D8F1651C-E00D-41A4-BED7-010ACB46B392}" dt="2025-09-05T13:30:43.071" v="2408" actId="478"/>
          <ac:picMkLst>
            <pc:docMk/>
            <pc:sldMk cId="4151057047" sldId="296"/>
            <ac:picMk id="7" creationId="{6E87709F-D09D-E19C-8B87-6EDF34975A4E}"/>
          </ac:picMkLst>
        </pc:picChg>
        <pc:picChg chg="add del mod">
          <ac:chgData name="Emily Burlison" userId="ca0887e8-db9d-45e8-b554-36579e253522" providerId="ADAL" clId="{D8F1651C-E00D-41A4-BED7-010ACB46B392}" dt="2025-09-05T13:32:24.120" v="2411" actId="478"/>
          <ac:picMkLst>
            <pc:docMk/>
            <pc:sldMk cId="4151057047" sldId="296"/>
            <ac:picMk id="11" creationId="{ED34715A-E1BE-4EFA-4268-06D69B564313}"/>
          </ac:picMkLst>
        </pc:picChg>
        <pc:picChg chg="add mod">
          <ac:chgData name="Emily Burlison" userId="ca0887e8-db9d-45e8-b554-36579e253522" providerId="ADAL" clId="{D8F1651C-E00D-41A4-BED7-010ACB46B392}" dt="2025-09-05T13:32:55.001" v="2419" actId="1076"/>
          <ac:picMkLst>
            <pc:docMk/>
            <pc:sldMk cId="4151057047" sldId="296"/>
            <ac:picMk id="13" creationId="{002D6B14-E00D-65C7-BFFC-8B7766879F4A}"/>
          </ac:picMkLst>
        </pc:picChg>
      </pc:sldChg>
      <pc:sldChg chg="addSp modSp add mod ord">
        <pc:chgData name="Emily Burlison" userId="ca0887e8-db9d-45e8-b554-36579e253522" providerId="ADAL" clId="{D8F1651C-E00D-41A4-BED7-010ACB46B392}" dt="2025-09-05T13:52:16.758" v="2458" actId="14100"/>
        <pc:sldMkLst>
          <pc:docMk/>
          <pc:sldMk cId="4105327837" sldId="297"/>
        </pc:sldMkLst>
        <pc:picChg chg="mod">
          <ac:chgData name="Emily Burlison" userId="ca0887e8-db9d-45e8-b554-36579e253522" providerId="ADAL" clId="{D8F1651C-E00D-41A4-BED7-010ACB46B392}" dt="2025-09-05T13:51:36.841" v="2452" actId="1076"/>
          <ac:picMkLst>
            <pc:docMk/>
            <pc:sldMk cId="4105327837" sldId="297"/>
            <ac:picMk id="5" creationId="{5B97106E-6842-034E-72DE-B5120C432E49}"/>
          </ac:picMkLst>
        </pc:picChg>
        <pc:cxnChg chg="add mod">
          <ac:chgData name="Emily Burlison" userId="ca0887e8-db9d-45e8-b554-36579e253522" providerId="ADAL" clId="{D8F1651C-E00D-41A4-BED7-010ACB46B392}" dt="2025-09-05T13:52:16.758" v="2458" actId="14100"/>
          <ac:cxnSpMkLst>
            <pc:docMk/>
            <pc:sldMk cId="4105327837" sldId="297"/>
            <ac:cxnSpMk id="3" creationId="{BB7D796C-D380-3AF1-D52D-91DA73D2A078}"/>
          </ac:cxnSpMkLst>
        </pc:cxnChg>
      </pc:sldChg>
      <pc:sldChg chg="addSp delSp modSp add mod">
        <pc:chgData name="Emily Burlison" userId="ca0887e8-db9d-45e8-b554-36579e253522" providerId="ADAL" clId="{D8F1651C-E00D-41A4-BED7-010ACB46B392}" dt="2025-09-05T13:51:08.120" v="2448" actId="1076"/>
        <pc:sldMkLst>
          <pc:docMk/>
          <pc:sldMk cId="3873287795" sldId="298"/>
        </pc:sldMkLst>
        <pc:spChg chg="del">
          <ac:chgData name="Emily Burlison" userId="ca0887e8-db9d-45e8-b554-36579e253522" providerId="ADAL" clId="{D8F1651C-E00D-41A4-BED7-010ACB46B392}" dt="2025-09-05T13:49:59.894" v="2434" actId="478"/>
          <ac:spMkLst>
            <pc:docMk/>
            <pc:sldMk cId="3873287795" sldId="298"/>
            <ac:spMk id="11" creationId="{20E8E0A6-88B7-9A0B-2A34-A985C7A200CC}"/>
          </ac:spMkLst>
        </pc:spChg>
        <pc:spChg chg="del">
          <ac:chgData name="Emily Burlison" userId="ca0887e8-db9d-45e8-b554-36579e253522" providerId="ADAL" clId="{D8F1651C-E00D-41A4-BED7-010ACB46B392}" dt="2025-09-05T13:49:57.103" v="2433" actId="478"/>
          <ac:spMkLst>
            <pc:docMk/>
            <pc:sldMk cId="3873287795" sldId="298"/>
            <ac:spMk id="13" creationId="{6015CCBC-EC3A-F3E6-530A-A63E31C9AA58}"/>
          </ac:spMkLst>
        </pc:spChg>
        <pc:picChg chg="del">
          <ac:chgData name="Emily Burlison" userId="ca0887e8-db9d-45e8-b554-36579e253522" providerId="ADAL" clId="{D8F1651C-E00D-41A4-BED7-010ACB46B392}" dt="2025-09-05T13:49:55.600" v="2432" actId="478"/>
          <ac:picMkLst>
            <pc:docMk/>
            <pc:sldMk cId="3873287795" sldId="298"/>
            <ac:picMk id="7" creationId="{F3843E66-E14B-7502-DB16-82747FD7AEA7}"/>
          </ac:picMkLst>
        </pc:picChg>
        <pc:picChg chg="add mod">
          <ac:chgData name="Emily Burlison" userId="ca0887e8-db9d-45e8-b554-36579e253522" providerId="ADAL" clId="{D8F1651C-E00D-41A4-BED7-010ACB46B392}" dt="2025-09-05T13:51:08.120" v="2448" actId="1076"/>
          <ac:picMkLst>
            <pc:docMk/>
            <pc:sldMk cId="3873287795" sldId="298"/>
            <ac:picMk id="12" creationId="{D15D7DEE-85FB-FCC5-3251-955714BC6B51}"/>
          </ac:picMkLst>
        </pc:picChg>
      </pc:sldChg>
      <pc:sldChg chg="addSp delSp modSp add mod ord">
        <pc:chgData name="Emily Burlison" userId="ca0887e8-db9d-45e8-b554-36579e253522" providerId="ADAL" clId="{D8F1651C-E00D-41A4-BED7-010ACB46B392}" dt="2025-09-05T15:24:31.465" v="2550" actId="166"/>
        <pc:sldMkLst>
          <pc:docMk/>
          <pc:sldMk cId="329813665" sldId="299"/>
        </pc:sldMkLst>
        <pc:spChg chg="add del">
          <ac:chgData name="Emily Burlison" userId="ca0887e8-db9d-45e8-b554-36579e253522" providerId="ADAL" clId="{D8F1651C-E00D-41A4-BED7-010ACB46B392}" dt="2025-09-05T15:23:15.743" v="2539" actId="22"/>
          <ac:spMkLst>
            <pc:docMk/>
            <pc:sldMk cId="329813665" sldId="299"/>
            <ac:spMk id="3" creationId="{7FD4ABFF-2FBD-A29E-F157-BC959A5AD4EB}"/>
          </ac:spMkLst>
        </pc:spChg>
        <pc:picChg chg="del">
          <ac:chgData name="Emily Burlison" userId="ca0887e8-db9d-45e8-b554-36579e253522" providerId="ADAL" clId="{D8F1651C-E00D-41A4-BED7-010ACB46B392}" dt="2025-09-05T15:21:17.897" v="2536" actId="478"/>
          <ac:picMkLst>
            <pc:docMk/>
            <pc:sldMk cId="329813665" sldId="299"/>
            <ac:picMk id="1026" creationId="{5E6B95E4-9547-8C4F-652C-F951DF44A437}"/>
          </ac:picMkLst>
        </pc:picChg>
        <pc:picChg chg="add mod">
          <ac:chgData name="Emily Burlison" userId="ca0887e8-db9d-45e8-b554-36579e253522" providerId="ADAL" clId="{D8F1651C-E00D-41A4-BED7-010ACB46B392}" dt="2025-09-05T15:24:31.465" v="2550" actId="166"/>
          <ac:picMkLst>
            <pc:docMk/>
            <pc:sldMk cId="329813665" sldId="299"/>
            <ac:picMk id="2050" creationId="{719A12A5-B61C-A37E-ACD2-BB5075783968}"/>
          </ac:picMkLst>
        </pc:picChg>
        <pc:picChg chg="add mod">
          <ac:chgData name="Emily Burlison" userId="ca0887e8-db9d-45e8-b554-36579e253522" providerId="ADAL" clId="{D8F1651C-E00D-41A4-BED7-010ACB46B392}" dt="2025-09-05T15:23:31.689" v="2542" actId="14100"/>
          <ac:picMkLst>
            <pc:docMk/>
            <pc:sldMk cId="329813665" sldId="299"/>
            <ac:picMk id="2052" creationId="{C4E0D073-20F3-802B-3C54-F1F6CAA97F6A}"/>
          </ac:picMkLst>
        </pc:picChg>
        <pc:picChg chg="add mod">
          <ac:chgData name="Emily Burlison" userId="ca0887e8-db9d-45e8-b554-36579e253522" providerId="ADAL" clId="{D8F1651C-E00D-41A4-BED7-010ACB46B392}" dt="2025-09-05T15:24:26.121" v="2549" actId="1076"/>
          <ac:picMkLst>
            <pc:docMk/>
            <pc:sldMk cId="329813665" sldId="299"/>
            <ac:picMk id="2054" creationId="{03599B44-E012-18A7-F43B-D1BEF4F1191F}"/>
          </ac:picMkLst>
        </pc:picChg>
      </pc:sldChg>
      <pc:sldMasterChg chg="setBg modSldLayout">
        <pc:chgData name="Emily Burlison" userId="ca0887e8-db9d-45e8-b554-36579e253522" providerId="ADAL" clId="{D8F1651C-E00D-41A4-BED7-010ACB46B392}" dt="2025-09-05T12:08:43.592" v="245"/>
        <pc:sldMasterMkLst>
          <pc:docMk/>
          <pc:sldMasterMk cId="1610399180" sldId="2147483648"/>
        </pc:sldMasterMkLst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3873004020" sldId="2147483649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2274350183" sldId="2147483650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1489139673" sldId="2147483651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113691897" sldId="2147483652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1756127976" sldId="2147483653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1840768501" sldId="2147483654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2740607061" sldId="2147483655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974164564" sldId="2147483656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1743279072" sldId="2147483657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686925417" sldId="2147483658"/>
          </pc:sldLayoutMkLst>
        </pc:sldLayoutChg>
        <pc:sldLayoutChg chg="setBg">
          <pc:chgData name="Emily Burlison" userId="ca0887e8-db9d-45e8-b554-36579e253522" providerId="ADAL" clId="{D8F1651C-E00D-41A4-BED7-010ACB46B392}" dt="2025-09-05T12:08:43.592" v="245"/>
          <pc:sldLayoutMkLst>
            <pc:docMk/>
            <pc:sldMasterMk cId="1610399180" sldId="2147483648"/>
            <pc:sldLayoutMk cId="110803715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16F37-44D7-DB35-B5B2-30356641AD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01D18-43CB-6248-A558-43394DB63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29841-0577-1FD2-3ABF-38C1EA0D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128F3-C00A-46DF-786D-4AC4C795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C6481-FC1F-3A31-F00E-71C6BFB9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0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B4E8B-01D1-F531-2E89-15C7CFA5A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C21A2-11A3-05D8-2798-B1DD81244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6B3E-E50E-F406-B055-6494E9DF7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AB7F2-54D6-07B1-DA01-BB04E27E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AE9C8-0294-3195-1943-7FF8BFB0E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2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E34CD-659A-B4EE-55E9-5E40997D2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BDFCC-2D4C-B43B-ABCB-6FE08309C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6182B-9161-C02C-95A1-A3FBD544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9AA49-0578-44E3-011B-827DD8576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897DD-EEC4-F89F-6502-F5E8A6DC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8B8A-4D09-990F-297A-A1443033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2E4C4-E08D-32B4-E409-010158D97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DD305-4225-21BF-7228-66FA79AE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2E9A8-359A-AF09-5749-49A31297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993AA-B5B4-909B-FEB1-DB47AC93B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5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E72A7-1220-50C4-DA3A-18A086B5E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61A31-612B-34A6-8BCC-8EBCAD639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45FFF-EF5E-3893-4B9D-91A27D7E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8C2-26EF-F41C-1848-3FBBD03D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754C5-017B-B4B7-80DC-5004319D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39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0684-A11F-1A2C-678E-79C703E44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9DD11-4EA4-9441-8BCB-F4FB16458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D7676-0F15-3CD3-FB93-575224863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23D867-8915-AC89-FAF6-701DA83B1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DAC62-F812-A4C1-9955-4580FB9E4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7CF6A-192D-3823-AAE2-2023AA030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9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90ED-3A13-8D34-F0A5-FF83B3B9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B2DC8-9FAA-2B8C-D753-8A5E69C17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3073D-F012-F0A0-5EAE-3654AA9DD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0B3B35-C8EB-5B60-1279-88FFFF140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9C9B6A-6C1E-7157-8FB8-103A0E6987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9D4F54-2705-D33C-E5C3-5F2975C3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1A64D5-9B41-E747-90B1-167C8A79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C76C3-429F-CB67-1EF0-E30753897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2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4A9E5-C00F-3E69-E594-48D46E89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E01BC8-6892-5B76-30BB-0F7DA433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3CB69-F931-D2CC-88CC-72C62747F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4300D-B433-F15B-1A0D-2F82EF14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6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7FBCC5-5873-E456-133A-D329EC03D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D487B4-8B0D-B002-879D-4B848A72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EF854-B8DE-CAD0-C21D-12DDCFAB9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0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08603-13CA-C3B4-AFF5-51AEBEC7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6DA03-663B-CBB5-336B-8753571A7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BAB634-2CF6-7250-40DB-30823590C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8CFE0-5472-E2C0-E3CE-044A259A3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1F5F14-B9B3-6FFC-AC65-09C4FAC2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1973D-C9CC-F0F0-A7FD-A8ED89E8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64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DCF1-BF14-7A28-55C9-4968E6C1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E4419-2677-EA97-4489-C0158CF07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BAFE9-6226-D829-F3F4-D3AA89E66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A2441-5F0C-D6A7-99FD-B0B761932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13B7-FFCE-9D61-319F-2B386B36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363BEE-19AF-5F2F-CDE1-7A1A7DBF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79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4F645-3DE2-0573-A285-C9AA3ADF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EC333-A5BF-E21A-BFB0-615554D2D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4F021-A4E6-9CBD-31C2-8C56B9013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8525AE-A64E-41C7-82F2-383BEDAE6522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20ADD-F5B3-EC5C-29DC-C44AF9EA7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2105B-CE1C-4292-708F-B627BFB04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FEF584-55CD-478F-AEDA-625A3D5BA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9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usaas.sport80.com/public/wizard/a/1452/home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artisticswim.org/sport-8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upport@usaartisticswimming.zendesk.co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usaas.sport80.co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sport event&#10;&#10;AI-generated content may be incorrect.">
            <a:extLst>
              <a:ext uri="{FF2B5EF4-FFF2-40B4-BE49-F238E27FC236}">
                <a16:creationId xmlns:a16="http://schemas.microsoft.com/office/drawing/2014/main" id="{963712FC-7701-7E78-89ED-0BAB7AA7B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2EFC0-3FAA-1871-5086-FBA7DE794B7A}"/>
              </a:ext>
            </a:extLst>
          </p:cNvPr>
          <p:cNvSpPr txBox="1"/>
          <p:nvPr/>
        </p:nvSpPr>
        <p:spPr>
          <a:xfrm>
            <a:off x="3253563" y="4742120"/>
            <a:ext cx="66347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</a:rPr>
              <a:t>SPORT:80 GUIDE FOR INDIVIDUALS, CLUBS, ASSOCIATIONS, AND ZONES</a:t>
            </a:r>
          </a:p>
        </p:txBody>
      </p:sp>
    </p:spTree>
    <p:extLst>
      <p:ext uri="{BB962C8B-B14F-4D97-AF65-F5344CB8AC3E}">
        <p14:creationId xmlns:p14="http://schemas.microsoft.com/office/powerpoint/2010/main" val="3202790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25D71-B9C5-3FA7-8BE8-0D6E18C11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3B832C-9C85-265E-89D7-364411C7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A97E25-0247-1188-1C24-39BD9925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43AE7C1-E8C5-7491-E6F8-0E3F030D55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269CDA-62DD-F455-1CE4-12E7DED52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06D843A-2FC1-AB19-5258-E97F9B14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770DFF8-0399-1AC0-593C-89BE43EEC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EAEA0-E791-1D9F-7E44-BD87AA2038D4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FE9A0-0B00-1CCC-1F16-FE6119056DBA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FBB88E2-1EDC-3724-ED87-3C268784D4DF}"/>
              </a:ext>
            </a:extLst>
          </p:cNvPr>
          <p:cNvSpPr txBox="1"/>
          <p:nvPr/>
        </p:nvSpPr>
        <p:spPr>
          <a:xfrm>
            <a:off x="680484" y="1976671"/>
            <a:ext cx="91971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Click the profile card of the individual needing to renew or purchase their membership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Select the “Individual Membership” tab from the tool bar on the left-hand side of the user profile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To purchase for the first time: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“Add Individual Membership” and complete the required fields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To renew a membership: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three dots under “Actions” and select “Edit” or select the membership line that is in “Lapsed”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This will bring you to the individual membership form. Complete all required fields and select “Add &amp; Checkout” and follow instructions to complete payment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EA07ECB7-FA32-6E1D-24DB-804172740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185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C65AC-CD6D-1CC6-9423-933E8267F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1C886B7-C169-D3B0-34C3-D1B79CA1C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DA15714-383C-34A3-CA65-90304452F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F27E646-4BA6-3708-4503-DC2DF675E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6C6B64-D9A6-25FD-5C65-18AB134F2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BD684D-AD9A-87E0-F729-F555FE1C6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70C13DB-9F24-D5A9-E9EF-BEA642024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DB820-23CD-173A-3BBA-D90E95592C67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C40921-DA5D-B71C-90D1-A14EAC9497F8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EAFB6542-8A24-2AE1-FDB2-E86DFE60B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6FE8F1B8-7976-20CA-49BF-B0D02DC198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86" y="2162686"/>
            <a:ext cx="10274828" cy="381654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E859A33-43CF-2899-2E98-89E7238F2C0A}"/>
              </a:ext>
            </a:extLst>
          </p:cNvPr>
          <p:cNvSpPr/>
          <p:nvPr/>
        </p:nvSpPr>
        <p:spPr>
          <a:xfrm>
            <a:off x="958586" y="3264195"/>
            <a:ext cx="1263619" cy="4040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F8C24E4-F6F5-B937-C379-8332E16A9999}"/>
              </a:ext>
            </a:extLst>
          </p:cNvPr>
          <p:cNvSpPr/>
          <p:nvPr/>
        </p:nvSpPr>
        <p:spPr>
          <a:xfrm>
            <a:off x="10741136" y="3429000"/>
            <a:ext cx="391152" cy="6486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26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D9EBB-DE58-8599-F550-AC79530F2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B581FDB-A145-69A3-8978-8BBAB5209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B6839E7-0CF3-30A3-7F16-DC3C09997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3751B19-A391-EC51-D000-E205244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682ED6-C79B-9E8E-D5F6-22703AD52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A060B-DD17-DD6D-5134-572A46232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1A532B8-5A8E-1535-D1C7-0CC039D06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18F9B-08CC-58A5-750C-A314905EC7F5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CDD58E-4F8A-8D8B-49D2-FD0AB9367735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A159A9B6-4679-E4D6-140A-389ACCB57B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pic>
        <p:nvPicPr>
          <p:cNvPr id="7" name="Picture 6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0916F1E0-414E-B6DB-39D9-7B72D8CB1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4" y="2252498"/>
            <a:ext cx="10268478" cy="343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67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7D216-CFEA-EB65-7A93-8FB54951A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5C901C-D308-595A-7DBB-B89BB1D74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7017C4-7182-60F9-04ED-D2EA737FF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1E1E6A0-1C83-2D16-F750-A1A333B57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DB3BD5-2733-6B29-5C68-9D4212AE4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868FC76-D65A-583E-528F-951CBD40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EFAB0A97-D498-8CD5-68B9-620C30308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B9BDE16E-6867-4481-7BF1-98831A20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378EBF-3835-5648-7D4E-8181AABE6204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SETTING UP AUTO RENEWAL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9FA829-E2D4-FA6A-4F5F-7E21AE2CD041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9B300F5-D2B2-1B26-CA69-B351AEC6C447}"/>
              </a:ext>
            </a:extLst>
          </p:cNvPr>
          <p:cNvSpPr txBox="1"/>
          <p:nvPr/>
        </p:nvSpPr>
        <p:spPr>
          <a:xfrm>
            <a:off x="680484" y="1525577"/>
            <a:ext cx="9197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You can set your membership to renew automatically by selecting "Start Auto Renewal" from the menu that pops up when you select the three dots under "Actions."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Please note, all auto renewals will process on September 1st and will not charge your card or show as current before then.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E79CAD-B9C6-09AA-2619-7B022686C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93" y="3169556"/>
            <a:ext cx="7751135" cy="289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8DE86FF-E633-245C-7DB6-E62EC054D4E4}"/>
              </a:ext>
            </a:extLst>
          </p:cNvPr>
          <p:cNvSpPr/>
          <p:nvPr/>
        </p:nvSpPr>
        <p:spPr>
          <a:xfrm>
            <a:off x="6241312" y="5220587"/>
            <a:ext cx="2137144" cy="423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939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CA1DC-0D60-EEED-ED37-D2801ED8F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B4A96F-CA0D-83DB-1F06-269869F64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36A5F0-25EB-6D37-4B33-01239FF780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F09076E-5109-1F10-4622-6F9DE3F966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93C8BD-0CAB-B330-2A6E-B3DEF722C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AA229-5D16-FD38-E5DF-CA20DADFA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938A250-2820-4A13-A0F2-31191156F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7A2F07A2-7FF6-CAF4-877A-B212776F1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F87A5-9BB1-39BD-4977-37B1648E330B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UPGRADING A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F035EB6-1419-ACA3-4354-4B81FEA597C0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BB31BC8-79A2-B8CB-8BEC-CED24AD37789}"/>
              </a:ext>
            </a:extLst>
          </p:cNvPr>
          <p:cNvSpPr txBox="1"/>
          <p:nvPr/>
        </p:nvSpPr>
        <p:spPr>
          <a:xfrm>
            <a:off x="680484" y="1525577"/>
            <a:ext cx="9197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upgrade a membership or change a membership type: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three dots under “Actions” and select “Change Membership Type”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715D4DF-6FD9-C7EF-BBE3-A8F50D41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3" y="2677556"/>
            <a:ext cx="8940209" cy="334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3A5DF7B2-5265-7276-5153-32351B492EE7}"/>
              </a:ext>
            </a:extLst>
          </p:cNvPr>
          <p:cNvSpPr/>
          <p:nvPr/>
        </p:nvSpPr>
        <p:spPr>
          <a:xfrm>
            <a:off x="7017488" y="4582633"/>
            <a:ext cx="2530549" cy="4890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644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9835C-FDE5-EB6B-C507-1B5C3B778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438261-614E-8D2E-C86B-9282EFBC6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43EFFB-6320-3EA7-978B-062D856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2C119EE-8B75-5A04-6964-F24EC0AC4E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B5CECF-C0A0-4378-48C2-1484ED1A3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809C2C5-FB3A-4551-283B-D59B13076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166CB8D-733F-46AF-EEED-92031247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430A476F-232D-3C52-02D7-992338367B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167141-5F09-D681-CE26-432C8D21BEC9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UPGRADING A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434695-5759-E6CC-6C6E-A1226B0820CE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1B6B4AB-9E5D-2877-4767-4C24BCCD5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56" y="1656556"/>
            <a:ext cx="11417887" cy="421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6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D6E24-31C4-552D-BB83-7DCDF9799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9A2933-8B03-F535-7BD2-03D2FBFFE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3A323E-A0AA-6613-92BE-DC99A342A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94B23B4-D8A2-239A-4243-2DA787D3CB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B434B6F-3732-6ACF-2136-BADF5A9BE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73E68B6-B4AC-06D5-A848-E8EE61467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30451B4-A4D1-F20F-926C-904217E21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AE1C3F9A-E3E2-264F-EE06-22D2D5110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5B6F4-916A-36FC-EB2F-B5F85D140259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BACKGROUND SCREENING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37A1F-D1E5-AEC7-4CA5-2CCFB1A69875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501B3A-AA1D-F5CB-5C0E-EBF872A54680}"/>
              </a:ext>
            </a:extLst>
          </p:cNvPr>
          <p:cNvSpPr txBox="1"/>
          <p:nvPr/>
        </p:nvSpPr>
        <p:spPr>
          <a:xfrm>
            <a:off x="680484" y="1525577"/>
            <a:ext cx="4062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Log in to the Platform using your email address and password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Click your profile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“Background Screening” and click the blue “Add” button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the type of background screening you wish to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the form as instructed and click ‘Add &amp; Checkout’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the checkout process as instructed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AD1DA42-1465-2661-CF1B-ABD008733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670" y="1636945"/>
            <a:ext cx="6477333" cy="45595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8244E62-2E54-7A0D-BF17-E5B17D76DC37}"/>
              </a:ext>
            </a:extLst>
          </p:cNvPr>
          <p:cNvSpPr/>
          <p:nvPr/>
        </p:nvSpPr>
        <p:spPr>
          <a:xfrm>
            <a:off x="5252483" y="5721107"/>
            <a:ext cx="1658679" cy="475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1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38DA9-C745-FE2F-9262-9DA79BC7B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sport event&#10;&#10;AI-generated content may be incorrect.">
            <a:extLst>
              <a:ext uri="{FF2B5EF4-FFF2-40B4-BE49-F238E27FC236}">
                <a16:creationId xmlns:a16="http://schemas.microsoft.com/office/drawing/2014/main" id="{BBD610BB-1A01-CE4C-CE05-57348237335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8D9BC3-F1D3-C914-8D0B-A3634488BEE6}"/>
              </a:ext>
            </a:extLst>
          </p:cNvPr>
          <p:cNvSpPr txBox="1"/>
          <p:nvPr/>
        </p:nvSpPr>
        <p:spPr>
          <a:xfrm>
            <a:off x="1339701" y="2083981"/>
            <a:ext cx="930348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</a:rPr>
              <a:t>CLUB MEMBERSHIP</a:t>
            </a:r>
          </a:p>
        </p:txBody>
      </p:sp>
    </p:spTree>
    <p:extLst>
      <p:ext uri="{BB962C8B-B14F-4D97-AF65-F5344CB8AC3E}">
        <p14:creationId xmlns:p14="http://schemas.microsoft.com/office/powerpoint/2010/main" val="1234061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B74DD-5148-C3A1-29E4-8E897EF1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67C735-C809-3C38-2EFB-53FD9A885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6FE264-49D3-CAC3-B695-9C5B4BC042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1049E2B-13E4-B6B1-3845-B32BEA76B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0A1E5E-4CCD-4B7A-7F8D-5CA328C63B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4AE04AB-49B1-1D24-7D73-1245BC72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42AE91F-DCF1-7FEA-FEDC-E762BBA54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EFE10F52-287C-ED13-9EB5-246B6B20C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A3992-E78B-61A3-047E-6A926B227D68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ACCESSING YOUR CLUB ACCOUNT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454E2F-4B8B-8BD8-DC11-65F31618C778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9BEE06-C9C3-7B27-DFAA-BDE341A1989F}"/>
              </a:ext>
            </a:extLst>
          </p:cNvPr>
          <p:cNvSpPr txBox="1"/>
          <p:nvPr/>
        </p:nvSpPr>
        <p:spPr>
          <a:xfrm>
            <a:off x="680484" y="1525577"/>
            <a:ext cx="9197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Log in to the Platform using your email address and password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Click the circle with your initials at the top right of the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“Switch Account” from the drop-down menu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the club account</a:t>
            </a:r>
          </a:p>
        </p:txBody>
      </p:sp>
    </p:spTree>
    <p:extLst>
      <p:ext uri="{BB962C8B-B14F-4D97-AF65-F5344CB8AC3E}">
        <p14:creationId xmlns:p14="http://schemas.microsoft.com/office/powerpoint/2010/main" val="458524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158C3-EFF3-7977-C7C0-FEF0C2186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B97106E-6842-034E-72DE-B5120C432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r="7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7D796C-D380-3AF1-D52D-91DA73D2A078}"/>
              </a:ext>
            </a:extLst>
          </p:cNvPr>
          <p:cNvCxnSpPr>
            <a:cxnSpLocks/>
          </p:cNvCxnSpPr>
          <p:nvPr/>
        </p:nvCxnSpPr>
        <p:spPr>
          <a:xfrm flipV="1">
            <a:off x="10228521" y="1499191"/>
            <a:ext cx="1765005" cy="9675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532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324C5-825C-D6A1-E2BB-DAD45AC0B6CE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MEMBERSHIP REMINDERS 2025-2026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6EA0BC-52F2-4989-2DBE-9C43B2939E99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4AD7A04-E17B-0B7C-97F8-B6E3521087A9}"/>
              </a:ext>
            </a:extLst>
          </p:cNvPr>
          <p:cNvSpPr txBox="1"/>
          <p:nvPr/>
        </p:nvSpPr>
        <p:spPr>
          <a:xfrm>
            <a:off x="680484" y="1525577"/>
            <a:ext cx="91971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SafeSport is still required for anyone 18 and older, regardless of interactions with minor athletes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Background screening discount available every other year for Athlete Safety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Life Members (Active &amp; Retired)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Do not need to register again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Adult Membership: Anyone who turns 18 before August 31,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Youth Membership: Anyone who is 17U on August 31, 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All athletes competing in a USAAS national championship event must have a Competitive Athlete Membership </a:t>
            </a:r>
          </a:p>
        </p:txBody>
      </p:sp>
      <p:pic>
        <p:nvPicPr>
          <p:cNvPr id="18" name="Picture 17" descr="A logo of a sport&#10;&#10;AI-generated content may be incorrect.">
            <a:extLst>
              <a:ext uri="{FF2B5EF4-FFF2-40B4-BE49-F238E27FC236}">
                <a16:creationId xmlns:a16="http://schemas.microsoft.com/office/drawing/2014/main" id="{6948BA6C-2D8B-0A09-0809-2C8DED400F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536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E41B8-43EE-2A94-1D18-1EF773F50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46B89D-A2B4-A5EB-3D99-DCB7D892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CCF494-0A41-E1BB-656A-00BFBF2F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13A9AEB-BA2D-883D-4584-288C5D017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FC5CEF-82E6-AD1A-C990-BD4AABDE4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71A6DFC-CA29-9C30-8B07-C71854010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673B147-F625-2014-001D-5E9CFA741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B0B3E15C-2373-70BE-3F6F-16394778D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F4B3B-1EA1-323D-21CD-7C6C2697B3DB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ACCESSING YOUR CLUB ACCOUNT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B146AD-2A8D-8949-6849-408758153C64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0608711-EA6A-A4BE-09E7-1519172C2B07}"/>
              </a:ext>
            </a:extLst>
          </p:cNvPr>
          <p:cNvSpPr txBox="1"/>
          <p:nvPr/>
        </p:nvSpPr>
        <p:spPr>
          <a:xfrm>
            <a:off x="680484" y="1525577"/>
            <a:ext cx="40629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Log in to the Platform using your email address and password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Click your profile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“Background Screening” and click the blue “Add” button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Select the type of background screening you wish to complete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the form as instructed and click ‘Add &amp; Checkout’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Complete the checkout process as instructed</a:t>
            </a: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9E9B6-74DD-80A5-B3D2-D7A88C7F0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429" y="1542953"/>
            <a:ext cx="11513142" cy="377209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67FB083D-73CB-46BB-8704-50BA19D4603F}"/>
              </a:ext>
            </a:extLst>
          </p:cNvPr>
          <p:cNvSpPr/>
          <p:nvPr/>
        </p:nvSpPr>
        <p:spPr>
          <a:xfrm>
            <a:off x="9534267" y="2519386"/>
            <a:ext cx="1658679" cy="475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08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27C26-83C0-3E0C-3AB2-55EA735E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B36EC5A-F0F7-0A39-71BD-F11939706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A244F3-0345-630D-0030-29F3CF65E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2686EF9-A594-2C88-5BD5-0F7E5E6D6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48E0D-967D-D77C-385A-99DAD504E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EAA3417-03C1-CA7C-0EA2-11765EB77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8EAEA39-945A-2423-C0EC-A4608DB341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287AC40F-DB63-92FF-3477-85B19BFFB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F5A0CD-0DA9-7410-6FFF-04981ECDC51C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ACCESSING YOUR CLUB ACCOUNT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F5EC34-B295-80CF-682E-66F282A226E8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15D7DEE-85FB-FCC5-3251-955714BC6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84" y="1366434"/>
            <a:ext cx="10903832" cy="467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87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B603B-375A-9F38-478C-17BFBC494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C32C4E7-A3E2-8DFB-4053-04D282CAF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00B77A-32AF-3241-9DE4-B53F793E2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45F1950-7BE2-D806-AFC2-799F0A5FBD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F725E9-8C12-0531-5280-2DEBEC301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07319FA-91C1-F2D9-31F4-61BEDF3A4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A207F27-35B4-C2E5-B8CA-D74737F06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434E4-DB2C-C2B3-34C0-2A4075079216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CLUB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FAC5C0-9166-D81E-51AA-8C3656D0667A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637F5BB-6F41-29F7-377F-86C1D7716334}"/>
              </a:ext>
            </a:extLst>
          </p:cNvPr>
          <p:cNvSpPr txBox="1"/>
          <p:nvPr/>
        </p:nvSpPr>
        <p:spPr>
          <a:xfrm>
            <a:off x="680484" y="1976671"/>
            <a:ext cx="91971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Log in to your account and switch to your club account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Select the “Club Membership” tab from the tool bar on the left-hand side of the club profile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To purchase for the first time: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“Add Club Membership” and complete the required fields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To renew a membership: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three dots under “Actions” and select “Edit” or select the membership line that is in “Lapsed”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This will bring you to the club membership form. Complete all required fields and select “Add &amp; Checkout” and follow instructions to complete payment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Once you have checked out, the membership will either go into a current or pending approval status. If the membership goes into a pending approval status, USAAS staff will review and approve the club membership.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394227BA-76D8-142B-0D5A-561B776C8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66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AC379-3E9A-9E47-5468-28B4DC82D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91CF30-D87E-07AC-A428-6F73BDA5D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7A3CB9-75AD-D4F5-3DE5-855BCDC34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F76EC8D-31BB-A6A8-6C4A-3EF162E7C4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EF0978F-813E-02E8-E03C-589F4353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889DEC6-2F26-B501-0E61-8F296D15C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5CE4814-6808-1F62-8193-E3707E8012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444156-1E19-B260-FFC2-CAD23102C43D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CLUB MEMBERSHIP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CBB053-7071-FB82-4355-902DBA8326F1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E509786C-872D-600C-7634-CC459A1E9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91FA1-0F00-B2E2-F699-63189DE6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4" y="1914207"/>
            <a:ext cx="9197163" cy="413618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A1F492B-CD98-D3F1-A5CA-2270A52A760B}"/>
              </a:ext>
            </a:extLst>
          </p:cNvPr>
          <p:cNvSpPr/>
          <p:nvPr/>
        </p:nvSpPr>
        <p:spPr>
          <a:xfrm>
            <a:off x="3516225" y="3806456"/>
            <a:ext cx="1045142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80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D98DA-0895-919D-20EA-0FF1755AB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655976-87D7-4CC1-5D6A-AB57337F9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47B272-C2EB-B4B4-B23C-F88408324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4359FA6-CCDE-0289-B925-712D9134D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45F6E56-9D88-523F-ADDF-97470534E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20F48B-DDCC-DAFF-B49E-6A7B5DA30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A9BA3B4-735C-AF95-3C64-0D39C8982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3F847-816A-EFC7-7BB9-568A132CC9DC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VIEWING AND ADDING CLUB MEMBERS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8CCCE0-7137-35C8-131F-EB004ED822E2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0C6A9AC-55D1-495D-4A0B-98DB6EA60E5E}"/>
              </a:ext>
            </a:extLst>
          </p:cNvPr>
          <p:cNvSpPr txBox="1"/>
          <p:nvPr/>
        </p:nvSpPr>
        <p:spPr>
          <a:xfrm>
            <a:off x="680484" y="1976671"/>
            <a:ext cx="919716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To view club members when logged into the club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“Members” tab and then select “Smart List” from the blue tool bar on the left-hand side of the club page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To search for a specific member or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“Members” tab and then select “Quick Search” from the blue tool bar on the left-hand side of the club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Enter the information of the member you want to search for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Only one field is required for searching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4C23E981-8E39-FD94-9973-399074F5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676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C1112-B73D-F72D-4924-01497D238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168CD29-798C-BBFC-CE34-8F05E8B2A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0ED00E-7390-4656-12A5-E19FF7638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825158E-BDB2-EC37-AB13-69B00E1A9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80D80A-6F4E-6596-22AF-A81CD335F3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501C112-9076-26AB-3CA6-A19A3BCDB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5ACB6F0-896A-BE6A-9919-78237177B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DB65A-1C84-45DA-D4E3-89D50B86A6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l="2835" r="11985" b="1377"/>
          <a:stretch>
            <a:fillRect/>
          </a:stretch>
        </p:blipFill>
        <p:spPr>
          <a:xfrm>
            <a:off x="0" y="157852"/>
            <a:ext cx="12192000" cy="654229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E947F7A-E768-C99E-7886-1F56229C8B40}"/>
              </a:ext>
            </a:extLst>
          </p:cNvPr>
          <p:cNvSpPr/>
          <p:nvPr/>
        </p:nvSpPr>
        <p:spPr>
          <a:xfrm>
            <a:off x="429036" y="3656756"/>
            <a:ext cx="1623048" cy="11368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0CB463-880D-BD5F-B4DC-FFFC0B22131C}"/>
              </a:ext>
            </a:extLst>
          </p:cNvPr>
          <p:cNvSpPr/>
          <p:nvPr/>
        </p:nvSpPr>
        <p:spPr>
          <a:xfrm>
            <a:off x="5089020" y="1733107"/>
            <a:ext cx="5167423" cy="52099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SMART LIST VIEW</a:t>
            </a:r>
          </a:p>
        </p:txBody>
      </p:sp>
    </p:spTree>
    <p:extLst>
      <p:ext uri="{BB962C8B-B14F-4D97-AF65-F5344CB8AC3E}">
        <p14:creationId xmlns:p14="http://schemas.microsoft.com/office/powerpoint/2010/main" val="1786624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87EF6-CC9A-B5BC-4D9B-3613C3360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71B7F4-0B78-91D2-0C83-950F03E9C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AA9498-F50A-23E6-7A1B-3E3514D81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51FCFBE-E297-DD0C-E099-A98DA1D10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34C573-79AC-A669-C905-A4966E7D43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6CDF9BF-4270-6437-9796-3AA200EAB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2437DA6-69C3-F55D-7275-E7552D798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6526C-5583-C4E5-6C04-1B0E08DC6D0F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VIEWING AND ADDING CLUB MEMBERS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5936E8-E61D-5BF0-1F3C-CDECD74EFF9C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58DCE06-953C-910D-4269-69418560B072}"/>
              </a:ext>
            </a:extLst>
          </p:cNvPr>
          <p:cNvSpPr txBox="1"/>
          <p:nvPr/>
        </p:nvSpPr>
        <p:spPr>
          <a:xfrm>
            <a:off x="680484" y="1976671"/>
            <a:ext cx="91971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To add members to your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“Members” tab and then select “Add New” from the blue tool bar on the left-hand side of the club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“A New Member,” “An Existing Member,” or “Bulk Upload”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Only select “A New Member” if the athlete is new to the sport and has not had a profile or account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“Bulk Upload” if you have multiple members you want to add to your club at the same time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When adding members through bulk upload, select “Individual Membership” from the drop-down menu for “Type”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1FE41DF4-3B0A-6131-7D28-CE626D34D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7832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85AAF-B4CD-A6C3-7EA7-45747ED6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498D2C-3166-22B1-A7B0-1FDE84AEE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CA0AEF-D6A8-ACD2-CBFF-EEB365184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E6CA207-9163-B62F-E077-671FF99BD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38A89E-4665-8BC7-1C88-DA1EEF8D89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DDF747A-7A16-D926-B3C0-81C172DD9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0951C3-D1BF-9D42-2184-29678DFAF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09F2F-B737-949A-D2E1-861B97FB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03" y="990474"/>
            <a:ext cx="11532193" cy="487705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F09D713-3C06-7FAE-8A55-4D09E0F43358}"/>
              </a:ext>
            </a:extLst>
          </p:cNvPr>
          <p:cNvSpPr/>
          <p:nvPr/>
        </p:nvSpPr>
        <p:spPr>
          <a:xfrm>
            <a:off x="764602" y="4432725"/>
            <a:ext cx="1157667" cy="5958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5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17301-0C9E-2754-4A47-2CE5EABD8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0C169F-8D27-E730-357F-671F3D889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B73BBE-04B6-04AA-0DB0-2869F8F1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AD0070B-397C-1BA8-9C54-97172514A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22A7A5-7405-59D7-2D1F-06318E6D6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783B2B9-54B8-E3B5-4EE3-25207A90E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368F029-33CF-91B2-F834-E40B185C7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BBF06-92FB-E1ED-B626-E0E98D769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-33463"/>
            <a:ext cx="11132288" cy="692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10A81-9D78-A929-C3A0-8C4A68A40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7329A9-E7E9-8664-1601-734F2A145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2A8306-937E-DA86-DF8D-846328376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FC3638B-9732-8B1C-6A9F-254287118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894B7AF-881A-BB1D-E283-6E33B3C67E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47FE10B-0D54-C4EA-7C46-2B92593B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F0EE68A-24C1-9191-07D4-E75DC7AB1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AD852-9267-BE2A-60FF-1B1E1C14CA98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MEMBERSHIP FOR A CLUB MEMBER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009C4-3048-50E6-C3AC-E275AEF9FDF4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0AE9428-3CB5-9BB8-49A5-C79C61F04330}"/>
              </a:ext>
            </a:extLst>
          </p:cNvPr>
          <p:cNvSpPr txBox="1"/>
          <p:nvPr/>
        </p:nvSpPr>
        <p:spPr>
          <a:xfrm>
            <a:off x="680484" y="1976671"/>
            <a:ext cx="91971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Option 1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Go to </a:t>
            </a:r>
            <a:r>
              <a:rPr lang="en-US" sz="2000" dirty="0">
                <a:latin typeface="Avenir Next LT Pro" panose="020B0504020202020204" pitchFamily="34" charset="0"/>
                <a:hlinkClick r:id="rId2"/>
              </a:rPr>
              <a:t>https://usaas.sport80.com/public/wizard/a/1452/home</a:t>
            </a:r>
            <a:endParaRPr lang="en-US" sz="20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Log into your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organization role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Locate the member you want to buy a membership for and click “Select”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Follow the on-screen prompts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Complete check out process as instructed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67D93C63-E6FD-8AE7-D861-C688E256B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755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CD4DEA-A4F0-16A9-0BAF-389B34F08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133D9B1-962F-6A4E-E831-1AF2FA4F8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0"/>
          <a:stretch>
            <a:fillRect/>
          </a:stretch>
        </p:blipFill>
        <p:spPr bwMode="auto">
          <a:xfrm>
            <a:off x="1936088" y="9166"/>
            <a:ext cx="8319823" cy="683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613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2AC14-29E7-7195-CD6B-2A9A67F53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B37BD3A-2997-39AF-0387-DBA4B49F3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0F844C-2672-C0F2-36F1-688B1DE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9D64F4A-AB1F-465C-B472-6F2B64FBF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E8464CC-8A8E-C875-6702-2F622E389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68D028F-302D-B697-9325-7158EFE90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1C84966-02C3-743D-FE46-729B64AC9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6F151-9681-7413-10A7-33E97368A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4774"/>
            <a:ext cx="12191999" cy="5148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7137D8-80C5-3EC9-6007-548785507484}"/>
              </a:ext>
            </a:extLst>
          </p:cNvPr>
          <p:cNvSpPr/>
          <p:nvPr/>
        </p:nvSpPr>
        <p:spPr>
          <a:xfrm>
            <a:off x="818707" y="95693"/>
            <a:ext cx="10600660" cy="713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1484982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82C50-BEF2-E18E-5F0F-927D90F9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5A650E-4382-6BAE-9777-620F42AA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ACBBC2-FCBF-081A-505D-A8CFFD5A1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AE1547-0EBB-368B-8C33-25C60EBA5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244EA-D67E-6BB1-6D9C-8A0C9183A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85255-7082-1C4F-3D21-47F2E2B89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BAE29551-B115-FD3E-53C6-C68D2A96D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1B0937-CB3D-4361-7933-81396CCB2677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RENEWING AND PURCHASING A MEMBERSHIP FOR A CLUB MEMBER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915227-8721-F1C9-D635-21F30BECA428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F03310C-5908-10EC-2C0D-6B8D50DF7DA0}"/>
              </a:ext>
            </a:extLst>
          </p:cNvPr>
          <p:cNvSpPr txBox="1"/>
          <p:nvPr/>
        </p:nvSpPr>
        <p:spPr>
          <a:xfrm>
            <a:off x="680484" y="1976671"/>
            <a:ext cx="919716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Option 2</a:t>
            </a:r>
          </a:p>
          <a:p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Log into your account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Switch from personal account to club account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“Members” tab and then select “Smart List” or “Quick Search” from the blue tool bar on the left-hand side of the club page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Click on the individual you want to renew 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“Individual Membership”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Select the three dots under “Actions” and select “Edit” or select the membership line that is in “Lapsed” 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This will bring you to the individual membership form. Complete all required fields and select “Add &amp; Checkout” and follow instructions to complete payment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004753BC-A40B-70C9-EBCA-2B106EF39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044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A62F9-2E24-518A-639E-27A6886B4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EDEE6CB-4168-1EFA-F955-7255854AE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FA108D-E3B6-6A07-3226-86D6494DC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D0AA1CB-B008-CB2C-90E5-B8F1165C6C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F3BB47-2959-029D-B5C5-8E1D05544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A347898-076C-00E5-6383-B58BB5EB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5BBA132-4183-456A-C72F-C4C84FC73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88A32-DF23-1563-9258-DD8ED021521E}"/>
              </a:ext>
            </a:extLst>
          </p:cNvPr>
          <p:cNvSpPr/>
          <p:nvPr/>
        </p:nvSpPr>
        <p:spPr>
          <a:xfrm>
            <a:off x="818707" y="95693"/>
            <a:ext cx="10600660" cy="7137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OPTION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40263-58BF-CBAB-8BAC-DC42D39CA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2" y="872993"/>
            <a:ext cx="11398836" cy="51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02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A6107-0402-21B6-9A34-4B648F0D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sport event&#10;&#10;AI-generated content may be incorrect.">
            <a:extLst>
              <a:ext uri="{FF2B5EF4-FFF2-40B4-BE49-F238E27FC236}">
                <a16:creationId xmlns:a16="http://schemas.microsoft.com/office/drawing/2014/main" id="{FEEE3008-B63F-5997-43A2-50242D11CA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15AE16-2595-93BB-0CF6-056E4B94C49C}"/>
              </a:ext>
            </a:extLst>
          </p:cNvPr>
          <p:cNvSpPr txBox="1"/>
          <p:nvPr/>
        </p:nvSpPr>
        <p:spPr>
          <a:xfrm>
            <a:off x="1339701" y="2083981"/>
            <a:ext cx="930348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</a:rPr>
              <a:t>EVENT SANCTIONING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05F64-79F3-4492-9B1B-95BB642DF0E2}"/>
              </a:ext>
            </a:extLst>
          </p:cNvPr>
          <p:cNvSpPr txBox="1"/>
          <p:nvPr/>
        </p:nvSpPr>
        <p:spPr>
          <a:xfrm rot="10800000" flipH="1" flipV="1">
            <a:off x="1524431" y="5119569"/>
            <a:ext cx="892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enir Next LT Pro Demi" panose="020B0704020202020204" pitchFamily="34" charset="0"/>
              </a:rPr>
              <a:t>STILL A WORK IN PRGOGRESS – AVAILABLE SOON</a:t>
            </a:r>
          </a:p>
        </p:txBody>
      </p:sp>
    </p:spTree>
    <p:extLst>
      <p:ext uri="{BB962C8B-B14F-4D97-AF65-F5344CB8AC3E}">
        <p14:creationId xmlns:p14="http://schemas.microsoft.com/office/powerpoint/2010/main" val="1875753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EC57-9DAD-C201-1841-7F13709C5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415739-FC11-A0D8-694A-5992DCC7E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233812-652B-405A-5F63-B49A344844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90F3422-7F04-B09F-4BBF-7D3E4E985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6DBD46-C231-D449-5163-5119B0FAF0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DF5D8C2-4BDF-D76F-EE4A-C8403085A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5FE9289-EDEA-8A92-C614-A0A0B69C7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52FC57EF-A835-D0BA-9912-2EAB8F2DD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1B5EC-FAF8-998D-EE62-9F1E2D3B2131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SUBMITTING A SANCTION REQUEST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6934FA-F90F-09A3-BE5E-83F1D61C65D0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728D056-D9AE-5EF0-031B-214BBD858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042" y="1485631"/>
            <a:ext cx="4737915" cy="520430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8D311299-9304-D0CB-A35A-A6A425264000}"/>
              </a:ext>
            </a:extLst>
          </p:cNvPr>
          <p:cNvSpPr/>
          <p:nvPr/>
        </p:nvSpPr>
        <p:spPr>
          <a:xfrm>
            <a:off x="3605401" y="4231758"/>
            <a:ext cx="1880999" cy="7761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23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0B8AE-7A9E-B6EA-7CF6-C341E731D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8AE5C2-15EA-2AFF-E6B8-97EA47DEC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5E1C13-6395-4D62-7EFE-937679D38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A28CCFB-3ADB-CF30-D3C6-1CCCAB2FA0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457566-8641-6DD0-C0C6-B368D78250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28A009C-9A79-5A91-514B-F3DB1706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90195C94-6430-E9ED-266E-AE9B94CA0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D6066D9E-8346-65F7-C0F3-B5740E60F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DD76CF-4EFA-0A6B-1540-ED945771B41E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SUBMITTING A SANCTION REQUEST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08EF5B-8A1E-B261-C8A9-F0A1CF78FEFC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671470-BC1C-79A4-7B2C-93027B56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216" y="1425325"/>
            <a:ext cx="9279919" cy="462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939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BD0EA-50C2-EF2B-C331-CC1929F27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E8DA5E-ABC0-5279-EF7B-A9BEC54806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8CA178-8AD9-B519-9116-FBF93AA36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B50369C-2CDB-3BD8-E275-3B99A6515C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A9888D0-68CE-E8E4-B077-6B03259E8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917C2-8782-A0EB-779F-7CD3D8B6E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1869FBB-41EA-4DC8-0BF9-E0A5872E1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24B6D046-9F82-AF16-309A-936588343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2E6C2D-23E0-6FD1-CBAD-907C8EC561FB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SUBMITTING A SANCTION REQUEST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F75891-23FF-B85D-6662-8F37394B4401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02D6B14-E00D-65C7-BFFC-8B7766879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47" y="1900828"/>
            <a:ext cx="11798906" cy="49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0570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14D57-427F-9806-002D-A6F25158A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sport event&#10;&#10;AI-generated content may be incorrect.">
            <a:extLst>
              <a:ext uri="{FF2B5EF4-FFF2-40B4-BE49-F238E27FC236}">
                <a16:creationId xmlns:a16="http://schemas.microsoft.com/office/drawing/2014/main" id="{89E0E3EB-451B-7786-5AA5-7282528466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3A27A-1706-B74A-4F7F-147F24DD9C4E}"/>
              </a:ext>
            </a:extLst>
          </p:cNvPr>
          <p:cNvSpPr txBox="1"/>
          <p:nvPr/>
        </p:nvSpPr>
        <p:spPr>
          <a:xfrm>
            <a:off x="1339701" y="2083981"/>
            <a:ext cx="930348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</a:rPr>
              <a:t>EVENT REGISTRATION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52F327-DB89-D392-8059-AEF2F0D275E4}"/>
              </a:ext>
            </a:extLst>
          </p:cNvPr>
          <p:cNvSpPr txBox="1"/>
          <p:nvPr/>
        </p:nvSpPr>
        <p:spPr>
          <a:xfrm rot="10800000" flipH="1" flipV="1">
            <a:off x="1524431" y="5119569"/>
            <a:ext cx="892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venir Next LT Pro Demi" panose="020B0704020202020204" pitchFamily="34" charset="0"/>
              </a:rPr>
              <a:t>STILL A WORK IN PRGOGRESS – AVAILABLE SOON</a:t>
            </a:r>
          </a:p>
        </p:txBody>
      </p:sp>
    </p:spTree>
    <p:extLst>
      <p:ext uri="{BB962C8B-B14F-4D97-AF65-F5344CB8AC3E}">
        <p14:creationId xmlns:p14="http://schemas.microsoft.com/office/powerpoint/2010/main" val="723843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E15D1-4842-6A77-8551-E63857A28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E9A6B8-C1F9-B824-62AA-D33D6BC8E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C77BBE-4054-D17E-05DA-44066B01B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A6A31CD-ECD4-3745-07D7-B548F9B335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F302C3-9EE6-C27B-D87C-2E124B503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D9D0AFD-3CF8-40AC-5584-3C605C541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AF82E595-B19B-549B-9ABE-C38567F22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FD5C04CA-61D6-3897-302C-F86614027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FE480-773B-16A4-4144-5A5418DB4A28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REGISTERING FOR AN EVENT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FA0F02-0EFB-8215-B9C9-7CC04861A745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6A8DE84-2327-D4E2-E926-481C874BD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53" y="1525577"/>
            <a:ext cx="11544893" cy="465478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5AF74E0-DBB3-BCAE-C8C2-A46678E22596}"/>
              </a:ext>
            </a:extLst>
          </p:cNvPr>
          <p:cNvSpPr/>
          <p:nvPr/>
        </p:nvSpPr>
        <p:spPr>
          <a:xfrm>
            <a:off x="200196" y="4358818"/>
            <a:ext cx="1658679" cy="475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15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68A64-1010-563E-4615-3FFDE6470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1DFE9B-6BC7-3BA5-E47E-0EA291AB4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3B3D5D-5B72-6A01-74FC-776757205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265DFD4-1B78-FCD7-6B65-F96A4B2FD8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FF3B4C-BA98-292D-88D1-C45BC219E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B57C9-6EF1-FCD6-7A02-3B706E7A5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44A06D5-B0B2-1045-C75A-913E65434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D359BB37-B162-61C1-4087-E83677222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0F1999-FC33-49F4-E930-161ED0E4FBA1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REGISTERING FOR AN EVENT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4CA23E-51CD-2B26-9B2F-E758BB7CB5DE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9739177C-64DE-72C0-FFF7-870E26331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50" y="1361118"/>
            <a:ext cx="9703299" cy="472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6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E7400-0D16-F4A6-76F9-61A6F7330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sport event&#10;&#10;AI-generated content may be incorrect.">
            <a:extLst>
              <a:ext uri="{FF2B5EF4-FFF2-40B4-BE49-F238E27FC236}">
                <a16:creationId xmlns:a16="http://schemas.microsoft.com/office/drawing/2014/main" id="{98054EB3-188E-6851-EB15-50BDC558BC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147B0-105D-BA75-C57E-8A75CA4A313B}"/>
              </a:ext>
            </a:extLst>
          </p:cNvPr>
          <p:cNvSpPr txBox="1"/>
          <p:nvPr/>
        </p:nvSpPr>
        <p:spPr>
          <a:xfrm>
            <a:off x="1339701" y="2083981"/>
            <a:ext cx="930348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</a:rPr>
              <a:t>INDIVIDUAL MEMBERSHIP</a:t>
            </a:r>
          </a:p>
        </p:txBody>
      </p:sp>
    </p:spTree>
    <p:extLst>
      <p:ext uri="{BB962C8B-B14F-4D97-AF65-F5344CB8AC3E}">
        <p14:creationId xmlns:p14="http://schemas.microsoft.com/office/powerpoint/2010/main" val="209595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E19D7-D203-840A-E43A-DFFDEE504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A23763-1AA6-BE53-9F6F-6B6337F80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8DF3E-74BB-5B1F-D949-2764A7423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F680641-8F30-76F7-A132-13E88681E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1229D8-0F97-2DB4-419B-BE303B570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1C197B6-E818-487A-A20B-65C59A51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DCD7D58-BC79-3E67-59B5-147EB0A8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go of a sport&#10;&#10;AI-generated content may be incorrect.">
            <a:extLst>
              <a:ext uri="{FF2B5EF4-FFF2-40B4-BE49-F238E27FC236}">
                <a16:creationId xmlns:a16="http://schemas.microsoft.com/office/drawing/2014/main" id="{C2EB9C7E-7A4A-D355-97EC-621569498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2EE86-4A1C-E1E1-C2AB-788861E0A84E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REGISTERING FOR AN EVENT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FC94A4-FF0A-8859-99AC-8F4503220E09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8010294-7637-8AD8-6A5B-A484755E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212" y="1414838"/>
            <a:ext cx="9295575" cy="465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19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FA4C0-AF75-700F-CDBB-A1A7C2F20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for a sport event&#10;&#10;AI-generated content may be incorrect.">
            <a:extLst>
              <a:ext uri="{FF2B5EF4-FFF2-40B4-BE49-F238E27FC236}">
                <a16:creationId xmlns:a16="http://schemas.microsoft.com/office/drawing/2014/main" id="{8A81C660-680C-07FF-F5C9-E44F12B15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930362-6D9E-6A78-585F-44D9564B025F}"/>
              </a:ext>
            </a:extLst>
          </p:cNvPr>
          <p:cNvSpPr txBox="1"/>
          <p:nvPr/>
        </p:nvSpPr>
        <p:spPr>
          <a:xfrm>
            <a:off x="1444255" y="1659285"/>
            <a:ext cx="930348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</a:rPr>
              <a:t>SUPPORT</a:t>
            </a:r>
          </a:p>
          <a:p>
            <a:pPr algn="ctr"/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F0502020204030204" pitchFamily="34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  <a:hlinkClick r:id="rId3"/>
              </a:rPr>
              <a:t>www.usaartisticswim.org/sport-80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F0502020204030204" pitchFamily="34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Demi" panose="020F0502020204030204" pitchFamily="34" charset="0"/>
                <a:hlinkClick r:id="rId4"/>
              </a:rPr>
              <a:t>support@usaartisticswimming.zendesk.com</a:t>
            </a:r>
            <a:endParaRPr lang="en-US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Dem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85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264DD8-E010-9D5F-8B23-39D2FC2E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C4E0D073-20F3-802B-3C54-F1F6CAA9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21629" cy="432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03599B44-E012-18A7-F43B-D1BEF4F11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45720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19A12A5-B61C-A37E-ACD2-BB5075783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24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3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36837-62EE-E1BF-790A-17DC5DB5F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16B6D1-F711-B91F-D599-D8198A5DC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713F1D-6250-2441-FFBD-734929AB1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3DC01FC-4AE5-2E5A-E1B4-680AE7633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9AE1535-6A47-7E6D-5767-3073FD710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E02B842-02E1-0D27-6F43-ED29834EE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FFB78EC-D4BC-E3F4-AD42-528E00A00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4E766F-D90A-99E4-A387-FA3E3741A1F0}"/>
              </a:ext>
            </a:extLst>
          </p:cNvPr>
          <p:cNvSpPr txBox="1"/>
          <p:nvPr/>
        </p:nvSpPr>
        <p:spPr>
          <a:xfrm>
            <a:off x="575285" y="474335"/>
            <a:ext cx="9590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ACCESSING YOUR ACCOUNT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FA48E8-ADD2-2D25-441A-19E335A55A2A}"/>
              </a:ext>
            </a:extLst>
          </p:cNvPr>
          <p:cNvCxnSpPr>
            <a:cxnSpLocks/>
          </p:cNvCxnSpPr>
          <p:nvPr/>
        </p:nvCxnSpPr>
        <p:spPr>
          <a:xfrm flipH="1">
            <a:off x="680484" y="1214118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EF829E-78E2-A220-8DEF-A7DFDFF53DAE}"/>
              </a:ext>
            </a:extLst>
          </p:cNvPr>
          <p:cNvSpPr txBox="1"/>
          <p:nvPr/>
        </p:nvSpPr>
        <p:spPr>
          <a:xfrm>
            <a:off x="680484" y="1525577"/>
            <a:ext cx="91971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Click the link in the email from Sport80 to activate your account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For those who have not already accessed their profile and/or did not receive an email from Sport80: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Go to </a:t>
            </a:r>
            <a:r>
              <a:rPr lang="en-US" sz="2000" dirty="0">
                <a:latin typeface="Avenir Next LT Pro" panose="020B0504020202020204" pitchFamily="34" charset="0"/>
                <a:hlinkClick r:id="rId2"/>
              </a:rPr>
              <a:t>usaas.sport80.com </a:t>
            </a:r>
            <a:r>
              <a:rPr lang="en-US" sz="2000" dirty="0">
                <a:latin typeface="Avenir Next LT Pro" panose="020B0504020202020204" pitchFamily="34" charset="0"/>
              </a:rPr>
              <a:t>and click “Forgot Password”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For new members only: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Go to </a:t>
            </a:r>
            <a:r>
              <a:rPr lang="en-US" sz="2000" dirty="0">
                <a:latin typeface="Avenir Next LT Pro" panose="020B0504020202020204" pitchFamily="34" charset="0"/>
                <a:hlinkClick r:id="rId2"/>
              </a:rPr>
              <a:t>usaas.sport80.com </a:t>
            </a:r>
            <a:r>
              <a:rPr lang="en-US" sz="2000" dirty="0">
                <a:latin typeface="Avenir Next LT Pro" panose="020B0504020202020204" pitchFamily="34" charset="0"/>
              </a:rPr>
              <a:t>and click “Create Account”</a:t>
            </a:r>
          </a:p>
        </p:txBody>
      </p:sp>
      <p:pic>
        <p:nvPicPr>
          <p:cNvPr id="12" name="Picture 11" descr="A logo of a sport&#10;&#10;AI-generated content may be incorrect.">
            <a:extLst>
              <a:ext uri="{FF2B5EF4-FFF2-40B4-BE49-F238E27FC236}">
                <a16:creationId xmlns:a16="http://schemas.microsoft.com/office/drawing/2014/main" id="{F4478E80-443A-F251-CE58-E538AD963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964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64EFACF7-E150-F970-B1CD-B4F7F6E405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3"/>
          <a:stretch>
            <a:fillRect/>
          </a:stretch>
        </p:blipFill>
        <p:spPr>
          <a:xfrm>
            <a:off x="0" y="0"/>
            <a:ext cx="12192001" cy="68892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9376218-8D51-847A-089B-081BA8EE12F9}"/>
              </a:ext>
            </a:extLst>
          </p:cNvPr>
          <p:cNvSpPr/>
          <p:nvPr/>
        </p:nvSpPr>
        <p:spPr>
          <a:xfrm flipH="1">
            <a:off x="9769548" y="5709684"/>
            <a:ext cx="1807534" cy="48909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90DDCE8-A7D9-8A7E-873E-75C7F0F67CD0}"/>
              </a:ext>
            </a:extLst>
          </p:cNvPr>
          <p:cNvSpPr/>
          <p:nvPr/>
        </p:nvSpPr>
        <p:spPr>
          <a:xfrm flipH="1">
            <a:off x="9243237" y="2863701"/>
            <a:ext cx="2562447" cy="7017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F689CB-4F4D-33D4-5D43-19DAB69E9E74}"/>
              </a:ext>
            </a:extLst>
          </p:cNvPr>
          <p:cNvSpPr txBox="1"/>
          <p:nvPr/>
        </p:nvSpPr>
        <p:spPr>
          <a:xfrm>
            <a:off x="6804837" y="2494369"/>
            <a:ext cx="19244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NEW MEMBERS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4C56A-F4C2-A92A-5C9A-C1298ECE0815}"/>
              </a:ext>
            </a:extLst>
          </p:cNvPr>
          <p:cNvSpPr txBox="1"/>
          <p:nvPr/>
        </p:nvSpPr>
        <p:spPr>
          <a:xfrm>
            <a:off x="7099004" y="5631067"/>
            <a:ext cx="133615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Next LT Pro Demi" panose="020B0704020202020204" pitchFamily="34" charset="0"/>
              </a:rPr>
              <a:t>EXISTING MEMBERS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4E0C7F-7543-075B-F745-89AA262845D2}"/>
              </a:ext>
            </a:extLst>
          </p:cNvPr>
          <p:cNvCxnSpPr/>
          <p:nvPr/>
        </p:nvCxnSpPr>
        <p:spPr>
          <a:xfrm>
            <a:off x="8846288" y="2679035"/>
            <a:ext cx="510363" cy="26618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A8F3F3E-3969-4F3C-CF91-A77D8B427665}"/>
              </a:ext>
            </a:extLst>
          </p:cNvPr>
          <p:cNvCxnSpPr>
            <a:cxnSpLocks/>
          </p:cNvCxnSpPr>
          <p:nvPr/>
        </p:nvCxnSpPr>
        <p:spPr>
          <a:xfrm>
            <a:off x="8644266" y="5954232"/>
            <a:ext cx="98883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04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683AE4-CA97-2EB0-9A4F-B2BF19C8F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" r="72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A9F9-6B06-24A1-9527-D4D8065A7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14F179-C9D9-1A5C-D554-3C1D67582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EAF71A-90D3-E8F7-F758-F2567A313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1CF2601-DB27-222C-3848-6E98D75FA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B12A39-2CA7-A9B8-1CB9-A50B7A9E0A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51CBD-799E-B202-B6C4-5CBF35FC1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CF6DEC3-24CE-FD01-A79C-4A422F434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93FEFD-4A71-F3B0-B669-4131ACCE8293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ADDING A MEMBER TO YOUR ACCOUNT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B4F070-5C8E-87E0-265A-4573430B38F0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2AD88B1-F6F2-54C7-0AFD-8D86E8075033}"/>
              </a:ext>
            </a:extLst>
          </p:cNvPr>
          <p:cNvSpPr txBox="1"/>
          <p:nvPr/>
        </p:nvSpPr>
        <p:spPr>
          <a:xfrm>
            <a:off x="680484" y="1976671"/>
            <a:ext cx="9197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From either your dashboard or the members tab: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Click “add new member”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11A8E8C-C5A7-3B39-5245-A77D799D1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1" t="7022" r="63286" b="40738"/>
          <a:stretch>
            <a:fillRect/>
          </a:stretch>
        </p:blipFill>
        <p:spPr>
          <a:xfrm>
            <a:off x="7281839" y="2664329"/>
            <a:ext cx="3459297" cy="2827408"/>
          </a:xfrm>
          <a:prstGeom prst="rect">
            <a:avLst/>
          </a:prstGeom>
        </p:spPr>
      </p:pic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0FE4A9D-5041-4F81-343D-EBE110CD6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8" t="27430" r="4585" b="4557"/>
          <a:stretch>
            <a:fillRect/>
          </a:stretch>
        </p:blipFill>
        <p:spPr>
          <a:xfrm>
            <a:off x="1024820" y="2933530"/>
            <a:ext cx="5232200" cy="2552870"/>
          </a:xfrm>
          <a:prstGeom prst="rect">
            <a:avLst/>
          </a:prstGeom>
        </p:spPr>
      </p:pic>
      <p:pic>
        <p:nvPicPr>
          <p:cNvPr id="15" name="Picture 14" descr="A logo of a sport&#10;&#10;AI-generated content may be incorrect.">
            <a:extLst>
              <a:ext uri="{FF2B5EF4-FFF2-40B4-BE49-F238E27FC236}">
                <a16:creationId xmlns:a16="http://schemas.microsoft.com/office/drawing/2014/main" id="{D39E9FB3-B7DF-F16B-802C-BBA77BAC5C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677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8EBF4-A352-4203-4CAF-6E5B80FFF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830A74F-A26B-F91E-3D33-881D8B698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906D4B-EFE9-40A9-CA24-46FDC64D0C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6C9473-CFA1-D59E-9342-11441724A4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39ABE9-C666-92C8-8E5A-B1BABC395E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9C761-5D70-2379-8A1B-39A88AD6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84164AB0-FCF8-7A4C-C788-75270DF8A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FB1E4-F423-5816-BA18-BC28B306BF16}"/>
              </a:ext>
            </a:extLst>
          </p:cNvPr>
          <p:cNvSpPr txBox="1"/>
          <p:nvPr/>
        </p:nvSpPr>
        <p:spPr>
          <a:xfrm>
            <a:off x="575285" y="474335"/>
            <a:ext cx="9590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/>
                </a:solidFill>
                <a:latin typeface="Avenir Next LT Pro Demi" panose="020B0704020202020204" pitchFamily="34" charset="0"/>
              </a:rPr>
              <a:t>ADDING A MEMBER TO YOUR ACCOUNT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F7E576-ECD9-BA0E-B370-C32509542C55}"/>
              </a:ext>
            </a:extLst>
          </p:cNvPr>
          <p:cNvCxnSpPr>
            <a:cxnSpLocks/>
          </p:cNvCxnSpPr>
          <p:nvPr/>
        </p:nvCxnSpPr>
        <p:spPr>
          <a:xfrm flipH="1">
            <a:off x="680484" y="1797774"/>
            <a:ext cx="919716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6D2701-F80C-3515-BB9B-482E8737E1B8}"/>
              </a:ext>
            </a:extLst>
          </p:cNvPr>
          <p:cNvSpPr txBox="1"/>
          <p:nvPr/>
        </p:nvSpPr>
        <p:spPr>
          <a:xfrm>
            <a:off x="680484" y="1976671"/>
            <a:ext cx="91971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Select “A New Member” or “An Existing Member”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If the athlete had a </a:t>
            </a:r>
            <a:r>
              <a:rPr lang="en-US" sz="2000" dirty="0" err="1">
                <a:latin typeface="Avenir Next LT Pro" panose="020B0504020202020204" pitchFamily="34" charset="0"/>
              </a:rPr>
              <a:t>SportsEngine</a:t>
            </a:r>
            <a:r>
              <a:rPr lang="en-US" sz="2000" dirty="0">
                <a:latin typeface="Avenir Next LT Pro" panose="020B0504020202020204" pitchFamily="34" charset="0"/>
              </a:rPr>
              <a:t> profile, select “An Existing Member.”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Only select “A New Member” if the athlete is new to the sport and has not had a profile or account.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r>
              <a:rPr lang="en-US" sz="2000" dirty="0">
                <a:latin typeface="Avenir Next LT Pro" panose="020B0504020202020204" pitchFamily="34" charset="0"/>
              </a:rPr>
              <a:t>If you have a multiple members to add, you can upload a CSV file </a:t>
            </a:r>
          </a:p>
          <a:p>
            <a:r>
              <a:rPr lang="en-US" sz="2000" dirty="0">
                <a:latin typeface="Avenir Next LT Pro" panose="020B0504020202020204" pitchFamily="34" charset="0"/>
              </a:rPr>
              <a:t>For individual members, you can add manually.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You will need the members ID and date of birth for each member when adding manually or via CSV.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</p:txBody>
      </p:sp>
      <p:pic>
        <p:nvPicPr>
          <p:cNvPr id="2" name="Picture 1" descr="A logo of a sport&#10;&#10;AI-generated content may be incorrect.">
            <a:extLst>
              <a:ext uri="{FF2B5EF4-FFF2-40B4-BE49-F238E27FC236}">
                <a16:creationId xmlns:a16="http://schemas.microsoft.com/office/drawing/2014/main" id="{B1E05CE5-DDB6-8932-7347-777A88609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2" r="3267" b="38481"/>
          <a:stretch>
            <a:fillRect/>
          </a:stretch>
        </p:blipFill>
        <p:spPr>
          <a:xfrm>
            <a:off x="9094571" y="6050391"/>
            <a:ext cx="3097430" cy="7623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9844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1279</Words>
  <Application>Microsoft Office PowerPoint</Application>
  <PresentationFormat>Widescreen</PresentationFormat>
  <Paragraphs>135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Aptos</vt:lpstr>
      <vt:lpstr>Aptos Display</vt:lpstr>
      <vt:lpstr>Arial</vt:lpstr>
      <vt:lpstr>Avenir Next LT Pro</vt:lpstr>
      <vt:lpstr>Avenir Next LT Pro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Burlison</dc:creator>
  <cp:lastModifiedBy>Emily Burlison</cp:lastModifiedBy>
  <cp:revision>1</cp:revision>
  <dcterms:created xsi:type="dcterms:W3CDTF">2025-09-04T15:08:15Z</dcterms:created>
  <dcterms:modified xsi:type="dcterms:W3CDTF">2025-09-05T15:24:31Z</dcterms:modified>
</cp:coreProperties>
</file>