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0" r:id="rId5"/>
    <p:sldId id="469" r:id="rId6"/>
    <p:sldId id="316" r:id="rId7"/>
    <p:sldId id="476" r:id="rId8"/>
    <p:sldId id="288" r:id="rId9"/>
    <p:sldId id="414" r:id="rId10"/>
    <p:sldId id="421" r:id="rId11"/>
    <p:sldId id="444" r:id="rId12"/>
    <p:sldId id="481" r:id="rId13"/>
    <p:sldId id="447" r:id="rId14"/>
    <p:sldId id="446" r:id="rId15"/>
    <p:sldId id="468" r:id="rId16"/>
    <p:sldId id="465" r:id="rId17"/>
    <p:sldId id="478" r:id="rId18"/>
    <p:sldId id="479" r:id="rId19"/>
    <p:sldId id="480" r:id="rId20"/>
    <p:sldId id="477" r:id="rId21"/>
    <p:sldId id="463" r:id="rId22"/>
    <p:sldId id="461" r:id="rId23"/>
    <p:sldId id="330" r:id="rId24"/>
  </p:sldIdLst>
  <p:sldSz cx="6858000" cy="9144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969">
          <p15:clr>
            <a:srgbClr val="A4A3A4"/>
          </p15:clr>
        </p15:guide>
        <p15:guide id="2" pos="39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 Darst" initials="" lastIdx="6" clrIdx="1"/>
  <p:cmAuthor id="2" name="Lara Teixeira" initials="LT" lastIdx="23" clrIdx="2">
    <p:extLst>
      <p:ext uri="{19B8F6BF-5375-455C-9EA6-DF929625EA0E}">
        <p15:presenceInfo xmlns:p15="http://schemas.microsoft.com/office/powerpoint/2012/main" userId="S::Lara.Teixeira@usasynchro.org::3f0aa37b-3bf0-4fb7-9d3d-e0157e809f79" providerId="AD"/>
      </p:ext>
    </p:extLst>
  </p:cmAuthor>
  <p:cmAuthor id="3" name="Shari Darst" initials="SD" lastIdx="25" clrIdx="3">
    <p:extLst>
      <p:ext uri="{19B8F6BF-5375-455C-9EA6-DF929625EA0E}">
        <p15:presenceInfo xmlns:p15="http://schemas.microsoft.com/office/powerpoint/2012/main" userId="2c7f90d71361ff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8F6DD-71BB-4729-AA8A-93FF44D8F41F}" v="32" dt="2024-03-01T00:51:0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48"/>
  </p:normalViewPr>
  <p:slideViewPr>
    <p:cSldViewPr snapToGrid="0">
      <p:cViewPr varScale="1">
        <p:scale>
          <a:sx n="50" d="100"/>
          <a:sy n="50" d="100"/>
        </p:scale>
        <p:origin x="2048" y="44"/>
      </p:cViewPr>
      <p:guideLst>
        <p:guide orient="horz" pos="3969"/>
        <p:guide pos="3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Teixeira" userId="3f0aa37b-3bf0-4fb7-9d3d-e0157e809f79" providerId="ADAL" clId="{49B8F6DD-71BB-4729-AA8A-93FF44D8F41F}"/>
    <pc:docChg chg="undo redo custSel addSld delSld modSld sldOrd">
      <pc:chgData name="Lara Teixeira" userId="3f0aa37b-3bf0-4fb7-9d3d-e0157e809f79" providerId="ADAL" clId="{49B8F6DD-71BB-4729-AA8A-93FF44D8F41F}" dt="2024-03-01T00:50:57.357" v="2507" actId="3626"/>
      <pc:docMkLst>
        <pc:docMk/>
      </pc:docMkLst>
      <pc:sldChg chg="modSp mod">
        <pc:chgData name="Lara Teixeira" userId="3f0aa37b-3bf0-4fb7-9d3d-e0157e809f79" providerId="ADAL" clId="{49B8F6DD-71BB-4729-AA8A-93FF44D8F41F}" dt="2024-02-28T15:35:17.095" v="1341" actId="20577"/>
        <pc:sldMkLst>
          <pc:docMk/>
          <pc:sldMk cId="0" sldId="260"/>
        </pc:sldMkLst>
        <pc:spChg chg="mod">
          <ac:chgData name="Lara Teixeira" userId="3f0aa37b-3bf0-4fb7-9d3d-e0157e809f79" providerId="ADAL" clId="{49B8F6DD-71BB-4729-AA8A-93FF44D8F41F}" dt="2024-02-27T03:47:55.030" v="330"/>
          <ac:spMkLst>
            <pc:docMk/>
            <pc:sldMk cId="0" sldId="260"/>
            <ac:spMk id="3074" creationId="{97F85C4E-BCD1-4291-A528-514C27F31002}"/>
          </ac:spMkLst>
        </pc:spChg>
        <pc:spChg chg="mod">
          <ac:chgData name="Lara Teixeira" userId="3f0aa37b-3bf0-4fb7-9d3d-e0157e809f79" providerId="ADAL" clId="{49B8F6DD-71BB-4729-AA8A-93FF44D8F41F}" dt="2024-02-28T15:35:17.095" v="1341" actId="20577"/>
          <ac:spMkLst>
            <pc:docMk/>
            <pc:sldMk cId="0" sldId="260"/>
            <ac:spMk id="3076" creationId="{55FF015D-871F-4196-AF96-6394C6FD05B6}"/>
          </ac:spMkLst>
        </pc:spChg>
      </pc:sldChg>
      <pc:sldChg chg="modSp mod">
        <pc:chgData name="Lara Teixeira" userId="3f0aa37b-3bf0-4fb7-9d3d-e0157e809f79" providerId="ADAL" clId="{49B8F6DD-71BB-4729-AA8A-93FF44D8F41F}" dt="2024-03-01T00:50:41.919" v="2506" actId="3626"/>
        <pc:sldMkLst>
          <pc:docMk/>
          <pc:sldMk cId="0" sldId="288"/>
        </pc:sldMkLst>
        <pc:spChg chg="mod">
          <ac:chgData name="Lara Teixeira" userId="3f0aa37b-3bf0-4fb7-9d3d-e0157e809f79" providerId="ADAL" clId="{49B8F6DD-71BB-4729-AA8A-93FF44D8F41F}" dt="2024-03-01T00:50:41.919" v="2506" actId="3626"/>
          <ac:spMkLst>
            <pc:docMk/>
            <pc:sldMk cId="0" sldId="288"/>
            <ac:spMk id="7170" creationId="{351EA312-3359-4AB0-BC51-DCE8CE7D4264}"/>
          </ac:spMkLst>
        </pc:spChg>
      </pc:sldChg>
      <pc:sldChg chg="addSp delSp modSp mod">
        <pc:chgData name="Lara Teixeira" userId="3f0aa37b-3bf0-4fb7-9d3d-e0157e809f79" providerId="ADAL" clId="{49B8F6DD-71BB-4729-AA8A-93FF44D8F41F}" dt="2024-02-28T16:57:19.952" v="1614" actId="20577"/>
        <pc:sldMkLst>
          <pc:docMk/>
          <pc:sldMk cId="0" sldId="316"/>
        </pc:sldMkLst>
        <pc:spChg chg="mod">
          <ac:chgData name="Lara Teixeira" userId="3f0aa37b-3bf0-4fb7-9d3d-e0157e809f79" providerId="ADAL" clId="{49B8F6DD-71BB-4729-AA8A-93FF44D8F41F}" dt="2024-02-27T16:15:28.210" v="579" actId="20577"/>
          <ac:spMkLst>
            <pc:docMk/>
            <pc:sldMk cId="0" sldId="316"/>
            <ac:spMk id="5123" creationId="{A1AA3B5E-1D9C-415B-8E91-A708294DFFD0}"/>
          </ac:spMkLst>
        </pc:spChg>
        <pc:spChg chg="mod">
          <ac:chgData name="Lara Teixeira" userId="3f0aa37b-3bf0-4fb7-9d3d-e0157e809f79" providerId="ADAL" clId="{49B8F6DD-71BB-4729-AA8A-93FF44D8F41F}" dt="2024-02-28T16:57:19.952" v="1614" actId="20577"/>
          <ac:spMkLst>
            <pc:docMk/>
            <pc:sldMk cId="0" sldId="316"/>
            <ac:spMk id="5124" creationId="{ACAD386F-1A99-4BEF-B327-74451DD97E0A}"/>
          </ac:spMkLst>
        </pc:spChg>
        <pc:picChg chg="add mod">
          <ac:chgData name="Lara Teixeira" userId="3f0aa37b-3bf0-4fb7-9d3d-e0157e809f79" providerId="ADAL" clId="{49B8F6DD-71BB-4729-AA8A-93FF44D8F41F}" dt="2024-02-28T15:54:34.008" v="1524" actId="1076"/>
          <ac:picMkLst>
            <pc:docMk/>
            <pc:sldMk cId="0" sldId="316"/>
            <ac:picMk id="3" creationId="{6143464C-BC05-1468-846F-BDD8FEABC071}"/>
          </ac:picMkLst>
        </pc:picChg>
        <pc:picChg chg="del">
          <ac:chgData name="Lara Teixeira" userId="3f0aa37b-3bf0-4fb7-9d3d-e0157e809f79" providerId="ADAL" clId="{49B8F6DD-71BB-4729-AA8A-93FF44D8F41F}" dt="2024-02-27T16:15:17.872" v="570" actId="478"/>
          <ac:picMkLst>
            <pc:docMk/>
            <pc:sldMk cId="0" sldId="316"/>
            <ac:picMk id="1026" creationId="{00000000-0000-0000-0000-000000000000}"/>
          </ac:picMkLst>
        </pc:picChg>
      </pc:sldChg>
      <pc:sldChg chg="addSp delSp modSp mod">
        <pc:chgData name="Lara Teixeira" userId="3f0aa37b-3bf0-4fb7-9d3d-e0157e809f79" providerId="ADAL" clId="{49B8F6DD-71BB-4729-AA8A-93FF44D8F41F}" dt="2024-02-28T15:57:21.620" v="1546" actId="1076"/>
        <pc:sldMkLst>
          <pc:docMk/>
          <pc:sldMk cId="0" sldId="414"/>
        </pc:sldMkLst>
        <pc:spChg chg="mod">
          <ac:chgData name="Lara Teixeira" userId="3f0aa37b-3bf0-4fb7-9d3d-e0157e809f79" providerId="ADAL" clId="{49B8F6DD-71BB-4729-AA8A-93FF44D8F41F}" dt="2024-02-28T14:54:42.540" v="722" actId="20577"/>
          <ac:spMkLst>
            <pc:docMk/>
            <pc:sldMk cId="0" sldId="414"/>
            <ac:spMk id="27651" creationId="{92B57D93-4CC3-479F-BC29-1ECE6BF41CE1}"/>
          </ac:spMkLst>
        </pc:spChg>
        <pc:picChg chg="add mod modCrop">
          <ac:chgData name="Lara Teixeira" userId="3f0aa37b-3bf0-4fb7-9d3d-e0157e809f79" providerId="ADAL" clId="{49B8F6DD-71BB-4729-AA8A-93FF44D8F41F}" dt="2024-02-28T15:55:39.754" v="1534" actId="1076"/>
          <ac:picMkLst>
            <pc:docMk/>
            <pc:sldMk cId="0" sldId="414"/>
            <ac:picMk id="4" creationId="{B0F8EF9D-4005-9E93-0DC9-DAE13B5B6F1F}"/>
          </ac:picMkLst>
        </pc:picChg>
        <pc:picChg chg="add mod modCrop">
          <ac:chgData name="Lara Teixeira" userId="3f0aa37b-3bf0-4fb7-9d3d-e0157e809f79" providerId="ADAL" clId="{49B8F6DD-71BB-4729-AA8A-93FF44D8F41F}" dt="2024-02-28T15:57:21.620" v="1546" actId="1076"/>
          <ac:picMkLst>
            <pc:docMk/>
            <pc:sldMk cId="0" sldId="414"/>
            <ac:picMk id="6" creationId="{B476EAC4-E95C-37BA-C33F-CAA47C9B9279}"/>
          </ac:picMkLst>
        </pc:picChg>
        <pc:picChg chg="del">
          <ac:chgData name="Lara Teixeira" userId="3f0aa37b-3bf0-4fb7-9d3d-e0157e809f79" providerId="ADAL" clId="{49B8F6DD-71BB-4729-AA8A-93FF44D8F41F}" dt="2024-02-28T15:56:29.828" v="1535" actId="478"/>
          <ac:picMkLst>
            <pc:docMk/>
            <pc:sldMk cId="0" sldId="414"/>
            <ac:picMk id="7" creationId="{F4C9D476-C2CD-4DD9-8FE8-250ECDA24D29}"/>
          </ac:picMkLst>
        </pc:picChg>
        <pc:picChg chg="del">
          <ac:chgData name="Lara Teixeira" userId="3f0aa37b-3bf0-4fb7-9d3d-e0157e809f79" providerId="ADAL" clId="{49B8F6DD-71BB-4729-AA8A-93FF44D8F41F}" dt="2024-02-28T14:55:44.560" v="744" actId="478"/>
          <ac:picMkLst>
            <pc:docMk/>
            <pc:sldMk cId="0" sldId="414"/>
            <ac:picMk id="8196" creationId="{00000000-0000-0000-0000-000000000000}"/>
          </ac:picMkLst>
        </pc:picChg>
      </pc:sldChg>
      <pc:sldChg chg="del">
        <pc:chgData name="Lara Teixeira" userId="3f0aa37b-3bf0-4fb7-9d3d-e0157e809f79" providerId="ADAL" clId="{49B8F6DD-71BB-4729-AA8A-93FF44D8F41F}" dt="2024-02-27T16:33:41.939" v="711" actId="47"/>
        <pc:sldMkLst>
          <pc:docMk/>
          <pc:sldMk cId="0" sldId="415"/>
        </pc:sldMkLst>
      </pc:sldChg>
      <pc:sldChg chg="del">
        <pc:chgData name="Lara Teixeira" userId="3f0aa37b-3bf0-4fb7-9d3d-e0157e809f79" providerId="ADAL" clId="{49B8F6DD-71BB-4729-AA8A-93FF44D8F41F}" dt="2024-02-27T16:33:43.478" v="712" actId="47"/>
        <pc:sldMkLst>
          <pc:docMk/>
          <pc:sldMk cId="0" sldId="418"/>
        </pc:sldMkLst>
      </pc:sldChg>
      <pc:sldChg chg="delSp modSp mod">
        <pc:chgData name="Lara Teixeira" userId="3f0aa37b-3bf0-4fb7-9d3d-e0157e809f79" providerId="ADAL" clId="{49B8F6DD-71BB-4729-AA8A-93FF44D8F41F}" dt="2024-03-01T00:50:57.357" v="2507" actId="3626"/>
        <pc:sldMkLst>
          <pc:docMk/>
          <pc:sldMk cId="0" sldId="421"/>
        </pc:sldMkLst>
        <pc:spChg chg="mod">
          <ac:chgData name="Lara Teixeira" userId="3f0aa37b-3bf0-4fb7-9d3d-e0157e809f79" providerId="ADAL" clId="{49B8F6DD-71BB-4729-AA8A-93FF44D8F41F}" dt="2024-02-29T17:50:07.187" v="2384" actId="1076"/>
          <ac:spMkLst>
            <pc:docMk/>
            <pc:sldMk cId="0" sldId="421"/>
            <ac:spMk id="14" creationId="{5D6585DD-F359-442D-98C9-B761D4803F2F}"/>
          </ac:spMkLst>
        </pc:spChg>
        <pc:spChg chg="mod">
          <ac:chgData name="Lara Teixeira" userId="3f0aa37b-3bf0-4fb7-9d3d-e0157e809f79" providerId="ADAL" clId="{49B8F6DD-71BB-4729-AA8A-93FF44D8F41F}" dt="2024-03-01T00:50:57.357" v="2507" actId="3626"/>
          <ac:spMkLst>
            <pc:docMk/>
            <pc:sldMk cId="0" sldId="421"/>
            <ac:spMk id="28674" creationId="{CC1F7ED3-E8B1-4247-8F28-EEE9D7F149F5}"/>
          </ac:spMkLst>
        </pc:spChg>
        <pc:spChg chg="mod">
          <ac:chgData name="Lara Teixeira" userId="3f0aa37b-3bf0-4fb7-9d3d-e0157e809f79" providerId="ADAL" clId="{49B8F6DD-71BB-4729-AA8A-93FF44D8F41F}" dt="2024-02-28T18:48:11.502" v="1615" actId="20577"/>
          <ac:spMkLst>
            <pc:docMk/>
            <pc:sldMk cId="0" sldId="421"/>
            <ac:spMk id="28676" creationId="{2F4F713A-7766-4ADC-942F-13C7E8DB4AC9}"/>
          </ac:spMkLst>
        </pc:spChg>
        <pc:spChg chg="mod">
          <ac:chgData name="Lara Teixeira" userId="3f0aa37b-3bf0-4fb7-9d3d-e0157e809f79" providerId="ADAL" clId="{49B8F6DD-71BB-4729-AA8A-93FF44D8F41F}" dt="2024-02-28T21:03:48.383" v="1659" actId="1076"/>
          <ac:spMkLst>
            <pc:docMk/>
            <pc:sldMk cId="0" sldId="421"/>
            <ac:spMk id="32773" creationId="{282AF56B-4978-4ACA-A0DF-F6CF4B2A1333}"/>
          </ac:spMkLst>
        </pc:spChg>
        <pc:graphicFrameChg chg="del">
          <ac:chgData name="Lara Teixeira" userId="3f0aa37b-3bf0-4fb7-9d3d-e0157e809f79" providerId="ADAL" clId="{49B8F6DD-71BB-4729-AA8A-93FF44D8F41F}" dt="2024-02-28T15:46:59.963" v="1484" actId="478"/>
          <ac:graphicFrameMkLst>
            <pc:docMk/>
            <pc:sldMk cId="0" sldId="421"/>
            <ac:graphicFrameMk id="16" creationId="{CBF5E62B-DBFA-47D2-B70A-39A6D54DB7B7}"/>
          </ac:graphicFrameMkLst>
        </pc:graphicFrameChg>
      </pc:sldChg>
      <pc:sldChg chg="del">
        <pc:chgData name="Lara Teixeira" userId="3f0aa37b-3bf0-4fb7-9d3d-e0157e809f79" providerId="ADAL" clId="{49B8F6DD-71BB-4729-AA8A-93FF44D8F41F}" dt="2024-02-27T16:33:46.510" v="714" actId="47"/>
        <pc:sldMkLst>
          <pc:docMk/>
          <pc:sldMk cId="0" sldId="425"/>
        </pc:sldMkLst>
      </pc:sldChg>
      <pc:sldChg chg="del">
        <pc:chgData name="Lara Teixeira" userId="3f0aa37b-3bf0-4fb7-9d3d-e0157e809f79" providerId="ADAL" clId="{49B8F6DD-71BB-4729-AA8A-93FF44D8F41F}" dt="2024-02-27T16:33:47.631" v="715" actId="47"/>
        <pc:sldMkLst>
          <pc:docMk/>
          <pc:sldMk cId="0" sldId="439"/>
        </pc:sldMkLst>
      </pc:sldChg>
      <pc:sldChg chg="del">
        <pc:chgData name="Lara Teixeira" userId="3f0aa37b-3bf0-4fb7-9d3d-e0157e809f79" providerId="ADAL" clId="{49B8F6DD-71BB-4729-AA8A-93FF44D8F41F}" dt="2024-02-27T16:33:45.340" v="713" actId="47"/>
        <pc:sldMkLst>
          <pc:docMk/>
          <pc:sldMk cId="0" sldId="441"/>
        </pc:sldMkLst>
      </pc:sldChg>
      <pc:sldChg chg="del">
        <pc:chgData name="Lara Teixeira" userId="3f0aa37b-3bf0-4fb7-9d3d-e0157e809f79" providerId="ADAL" clId="{49B8F6DD-71BB-4729-AA8A-93FF44D8F41F}" dt="2024-02-27T16:34:05.920" v="717" actId="47"/>
        <pc:sldMkLst>
          <pc:docMk/>
          <pc:sldMk cId="0" sldId="445"/>
        </pc:sldMkLst>
      </pc:sldChg>
      <pc:sldChg chg="modSp mod ord">
        <pc:chgData name="Lara Teixeira" userId="3f0aa37b-3bf0-4fb7-9d3d-e0157e809f79" providerId="ADAL" clId="{49B8F6DD-71BB-4729-AA8A-93FF44D8F41F}" dt="2024-02-28T14:59:01.735" v="787" actId="20577"/>
        <pc:sldMkLst>
          <pc:docMk/>
          <pc:sldMk cId="0" sldId="446"/>
        </pc:sldMkLst>
        <pc:spChg chg="mod">
          <ac:chgData name="Lara Teixeira" userId="3f0aa37b-3bf0-4fb7-9d3d-e0157e809f79" providerId="ADAL" clId="{49B8F6DD-71BB-4729-AA8A-93FF44D8F41F}" dt="2024-02-28T14:59:01.735" v="787" actId="20577"/>
          <ac:spMkLst>
            <pc:docMk/>
            <pc:sldMk cId="0" sldId="446"/>
            <ac:spMk id="17437" creationId="{A38F4BA2-F520-3A8B-07E5-38FC064E313D}"/>
          </ac:spMkLst>
        </pc:spChg>
      </pc:sldChg>
      <pc:sldChg chg="modSp mod ord">
        <pc:chgData name="Lara Teixeira" userId="3f0aa37b-3bf0-4fb7-9d3d-e0157e809f79" providerId="ADAL" clId="{49B8F6DD-71BB-4729-AA8A-93FF44D8F41F}" dt="2024-02-28T14:58:48.735" v="785" actId="20577"/>
        <pc:sldMkLst>
          <pc:docMk/>
          <pc:sldMk cId="0" sldId="447"/>
        </pc:sldMkLst>
        <pc:spChg chg="mod">
          <ac:chgData name="Lara Teixeira" userId="3f0aa37b-3bf0-4fb7-9d3d-e0157e809f79" providerId="ADAL" clId="{49B8F6DD-71BB-4729-AA8A-93FF44D8F41F}" dt="2024-02-28T14:58:48.735" v="785" actId="20577"/>
          <ac:spMkLst>
            <pc:docMk/>
            <pc:sldMk cId="0" sldId="447"/>
            <ac:spMk id="16421" creationId="{15D7C29B-A417-63F9-1885-9CD7D1673F91}"/>
          </ac:spMkLst>
        </pc:spChg>
      </pc:sldChg>
      <pc:sldChg chg="modSp mod">
        <pc:chgData name="Lara Teixeira" userId="3f0aa37b-3bf0-4fb7-9d3d-e0157e809f79" providerId="ADAL" clId="{49B8F6DD-71BB-4729-AA8A-93FF44D8F41F}" dt="2024-02-28T18:48:35.005" v="1623" actId="20577"/>
        <pc:sldMkLst>
          <pc:docMk/>
          <pc:sldMk cId="0" sldId="461"/>
        </pc:sldMkLst>
        <pc:spChg chg="mod">
          <ac:chgData name="Lara Teixeira" userId="3f0aa37b-3bf0-4fb7-9d3d-e0157e809f79" providerId="ADAL" clId="{49B8F6DD-71BB-4729-AA8A-93FF44D8F41F}" dt="2024-02-28T18:48:35.005" v="1623" actId="20577"/>
          <ac:spMkLst>
            <pc:docMk/>
            <pc:sldMk cId="0" sldId="461"/>
            <ac:spMk id="32770" creationId="{BCB4D069-09BC-4F50-B10F-5CB740D10756}"/>
          </ac:spMkLst>
        </pc:spChg>
        <pc:graphicFrameChg chg="modGraphic">
          <ac:chgData name="Lara Teixeira" userId="3f0aa37b-3bf0-4fb7-9d3d-e0157e809f79" providerId="ADAL" clId="{49B8F6DD-71BB-4729-AA8A-93FF44D8F41F}" dt="2024-02-28T15:33:14.984" v="1326" actId="20577"/>
          <ac:graphicFrameMkLst>
            <pc:docMk/>
            <pc:sldMk cId="0" sldId="461"/>
            <ac:graphicFrameMk id="3" creationId="{4410BBDD-155C-4A83-ABF2-240A203333D9}"/>
          </ac:graphicFrameMkLst>
        </pc:graphicFrameChg>
        <pc:graphicFrameChg chg="modGraphic">
          <ac:chgData name="Lara Teixeira" userId="3f0aa37b-3bf0-4fb7-9d3d-e0157e809f79" providerId="ADAL" clId="{49B8F6DD-71BB-4729-AA8A-93FF44D8F41F}" dt="2024-02-28T15:34:32.658" v="1332" actId="20577"/>
          <ac:graphicFrameMkLst>
            <pc:docMk/>
            <pc:sldMk cId="0" sldId="461"/>
            <ac:graphicFrameMk id="11" creationId="{AEEA7EB9-7864-4B0F-95BE-26AF8E121BAD}"/>
          </ac:graphicFrameMkLst>
        </pc:graphicFrameChg>
      </pc:sldChg>
      <pc:sldChg chg="modSp mod">
        <pc:chgData name="Lara Teixeira" userId="3f0aa37b-3bf0-4fb7-9d3d-e0157e809f79" providerId="ADAL" clId="{49B8F6DD-71BB-4729-AA8A-93FF44D8F41F}" dt="2024-02-28T15:31:18.673" v="1313" actId="20577"/>
        <pc:sldMkLst>
          <pc:docMk/>
          <pc:sldMk cId="442164078" sldId="463"/>
        </pc:sldMkLst>
        <pc:spChg chg="mod">
          <ac:chgData name="Lara Teixeira" userId="3f0aa37b-3bf0-4fb7-9d3d-e0157e809f79" providerId="ADAL" clId="{49B8F6DD-71BB-4729-AA8A-93FF44D8F41F}" dt="2024-02-28T15:31:18.673" v="1313" actId="20577"/>
          <ac:spMkLst>
            <pc:docMk/>
            <pc:sldMk cId="442164078" sldId="463"/>
            <ac:spMk id="9" creationId="{EE91ED46-D0DE-41DF-B111-1EEA9AC1F60C}"/>
          </ac:spMkLst>
        </pc:spChg>
      </pc:sldChg>
      <pc:sldChg chg="del">
        <pc:chgData name="Lara Teixeira" userId="3f0aa37b-3bf0-4fb7-9d3d-e0157e809f79" providerId="ADAL" clId="{49B8F6DD-71BB-4729-AA8A-93FF44D8F41F}" dt="2024-02-28T14:54:26.290" v="718" actId="47"/>
        <pc:sldMkLst>
          <pc:docMk/>
          <pc:sldMk cId="2736321234" sldId="464"/>
        </pc:sldMkLst>
      </pc:sldChg>
      <pc:sldChg chg="modSp mod ord">
        <pc:chgData name="Lara Teixeira" userId="3f0aa37b-3bf0-4fb7-9d3d-e0157e809f79" providerId="ADAL" clId="{49B8F6DD-71BB-4729-AA8A-93FF44D8F41F}" dt="2024-02-28T15:27:41.978" v="1189" actId="115"/>
        <pc:sldMkLst>
          <pc:docMk/>
          <pc:sldMk cId="271272305" sldId="465"/>
        </pc:sldMkLst>
        <pc:spChg chg="mod">
          <ac:chgData name="Lara Teixeira" userId="3f0aa37b-3bf0-4fb7-9d3d-e0157e809f79" providerId="ADAL" clId="{49B8F6DD-71BB-4729-AA8A-93FF44D8F41F}" dt="2024-02-28T15:27:00.929" v="1184" actId="20577"/>
          <ac:spMkLst>
            <pc:docMk/>
            <pc:sldMk cId="271272305" sldId="465"/>
            <ac:spMk id="9" creationId="{EE91ED46-D0DE-41DF-B111-1EEA9AC1F60C}"/>
          </ac:spMkLst>
        </pc:spChg>
        <pc:spChg chg="mod">
          <ac:chgData name="Lara Teixeira" userId="3f0aa37b-3bf0-4fb7-9d3d-e0157e809f79" providerId="ADAL" clId="{49B8F6DD-71BB-4729-AA8A-93FF44D8F41F}" dt="2024-02-28T15:27:41.978" v="1189" actId="115"/>
          <ac:spMkLst>
            <pc:docMk/>
            <pc:sldMk cId="271272305" sldId="465"/>
            <ac:spMk id="14" creationId="{1887B8B5-F8B0-4130-B7A8-8D470F5F730F}"/>
          </ac:spMkLst>
        </pc:spChg>
      </pc:sldChg>
      <pc:sldChg chg="delSp del">
        <pc:chgData name="Lara Teixeira" userId="3f0aa37b-3bf0-4fb7-9d3d-e0157e809f79" providerId="ADAL" clId="{49B8F6DD-71BB-4729-AA8A-93FF44D8F41F}" dt="2024-02-27T16:33:50.890" v="716" actId="47"/>
        <pc:sldMkLst>
          <pc:docMk/>
          <pc:sldMk cId="2726688261" sldId="467"/>
        </pc:sldMkLst>
        <pc:picChg chg="del">
          <ac:chgData name="Lara Teixeira" userId="3f0aa37b-3bf0-4fb7-9d3d-e0157e809f79" providerId="ADAL" clId="{49B8F6DD-71BB-4729-AA8A-93FF44D8F41F}" dt="2024-02-27T16:33:37.983" v="710" actId="478"/>
          <ac:picMkLst>
            <pc:docMk/>
            <pc:sldMk cId="2726688261" sldId="467"/>
            <ac:picMk id="5122" creationId="{00000000-0000-0000-0000-000000000000}"/>
          </ac:picMkLst>
        </pc:picChg>
        <pc:picChg chg="del">
          <ac:chgData name="Lara Teixeira" userId="3f0aa37b-3bf0-4fb7-9d3d-e0157e809f79" providerId="ADAL" clId="{49B8F6DD-71BB-4729-AA8A-93FF44D8F41F}" dt="2024-02-27T16:33:35.474" v="709" actId="478"/>
          <ac:picMkLst>
            <pc:docMk/>
            <pc:sldMk cId="2726688261" sldId="467"/>
            <ac:picMk id="5124" creationId="{00000000-0000-0000-0000-000000000000}"/>
          </ac:picMkLst>
        </pc:picChg>
      </pc:sldChg>
      <pc:sldChg chg="addSp delSp modSp mod ord">
        <pc:chgData name="Lara Teixeira" userId="3f0aa37b-3bf0-4fb7-9d3d-e0157e809f79" providerId="ADAL" clId="{49B8F6DD-71BB-4729-AA8A-93FF44D8F41F}" dt="2024-02-28T15:58:29.786" v="1562" actId="1076"/>
        <pc:sldMkLst>
          <pc:docMk/>
          <pc:sldMk cId="4141848561" sldId="468"/>
        </pc:sldMkLst>
        <pc:spChg chg="mod">
          <ac:chgData name="Lara Teixeira" userId="3f0aa37b-3bf0-4fb7-9d3d-e0157e809f79" providerId="ADAL" clId="{49B8F6DD-71BB-4729-AA8A-93FF44D8F41F}" dt="2024-02-28T14:55:24.912" v="741" actId="20577"/>
          <ac:spMkLst>
            <pc:docMk/>
            <pc:sldMk cId="4141848561" sldId="468"/>
            <ac:spMk id="27651" creationId="{92B57D93-4CC3-479F-BC29-1ECE6BF41CE1}"/>
          </ac:spMkLst>
        </pc:spChg>
        <pc:picChg chg="add mod">
          <ac:chgData name="Lara Teixeira" userId="3f0aa37b-3bf0-4fb7-9d3d-e0157e809f79" providerId="ADAL" clId="{49B8F6DD-71BB-4729-AA8A-93FF44D8F41F}" dt="2024-02-28T15:58:09.030" v="1553" actId="1076"/>
          <ac:picMkLst>
            <pc:docMk/>
            <pc:sldMk cId="4141848561" sldId="468"/>
            <ac:picMk id="4" creationId="{5C1970A1-3863-EC59-951C-AB67314F778E}"/>
          </ac:picMkLst>
        </pc:picChg>
        <pc:picChg chg="add mod">
          <ac:chgData name="Lara Teixeira" userId="3f0aa37b-3bf0-4fb7-9d3d-e0157e809f79" providerId="ADAL" clId="{49B8F6DD-71BB-4729-AA8A-93FF44D8F41F}" dt="2024-02-28T15:58:29.786" v="1562" actId="1076"/>
          <ac:picMkLst>
            <pc:docMk/>
            <pc:sldMk cId="4141848561" sldId="468"/>
            <ac:picMk id="6" creationId="{6A383FCB-9CC6-8C96-C1FB-A864A4953B39}"/>
          </ac:picMkLst>
        </pc:picChg>
        <pc:picChg chg="del">
          <ac:chgData name="Lara Teixeira" userId="3f0aa37b-3bf0-4fb7-9d3d-e0157e809f79" providerId="ADAL" clId="{49B8F6DD-71BB-4729-AA8A-93FF44D8F41F}" dt="2024-02-28T14:55:30.991" v="742" actId="478"/>
          <ac:picMkLst>
            <pc:docMk/>
            <pc:sldMk cId="4141848561" sldId="468"/>
            <ac:picMk id="7" creationId="{F6D53EFD-D534-4503-9334-F8EA1CE08CBA}"/>
          </ac:picMkLst>
        </pc:picChg>
        <pc:picChg chg="del">
          <ac:chgData name="Lara Teixeira" userId="3f0aa37b-3bf0-4fb7-9d3d-e0157e809f79" providerId="ADAL" clId="{49B8F6DD-71BB-4729-AA8A-93FF44D8F41F}" dt="2024-02-28T14:55:36.925" v="743" actId="478"/>
          <ac:picMkLst>
            <pc:docMk/>
            <pc:sldMk cId="4141848561" sldId="468"/>
            <ac:picMk id="8" creationId="{17A4DB0F-D9FB-4C45-ACC5-A17DAE1D3D6D}"/>
          </ac:picMkLst>
        </pc:picChg>
      </pc:sldChg>
      <pc:sldChg chg="modSp mod">
        <pc:chgData name="Lara Teixeira" userId="3f0aa37b-3bf0-4fb7-9d3d-e0157e809f79" providerId="ADAL" clId="{49B8F6DD-71BB-4729-AA8A-93FF44D8F41F}" dt="2024-02-28T15:36:13.723" v="1394" actId="20577"/>
        <pc:sldMkLst>
          <pc:docMk/>
          <pc:sldMk cId="2813922200" sldId="469"/>
        </pc:sldMkLst>
        <pc:spChg chg="mod">
          <ac:chgData name="Lara Teixeira" userId="3f0aa37b-3bf0-4fb7-9d3d-e0157e809f79" providerId="ADAL" clId="{49B8F6DD-71BB-4729-AA8A-93FF44D8F41F}" dt="2024-02-28T15:36:13.723" v="1394" actId="20577"/>
          <ac:spMkLst>
            <pc:docMk/>
            <pc:sldMk cId="2813922200" sldId="469"/>
            <ac:spMk id="9" creationId="{ACAD386F-1A99-4BEF-B327-74451DD97E0A}"/>
          </ac:spMkLst>
        </pc:spChg>
        <pc:spChg chg="mod">
          <ac:chgData name="Lara Teixeira" userId="3f0aa37b-3bf0-4fb7-9d3d-e0157e809f79" providerId="ADAL" clId="{49B8F6DD-71BB-4729-AA8A-93FF44D8F41F}" dt="2024-02-28T15:35:51.724" v="1348" actId="20577"/>
          <ac:spMkLst>
            <pc:docMk/>
            <pc:sldMk cId="2813922200" sldId="469"/>
            <ac:spMk id="10" creationId="{ACAD386F-1A99-4BEF-B327-74451DD97E0A}"/>
          </ac:spMkLst>
        </pc:spChg>
        <pc:spChg chg="mod">
          <ac:chgData name="Lara Teixeira" userId="3f0aa37b-3bf0-4fb7-9d3d-e0157e809f79" providerId="ADAL" clId="{49B8F6DD-71BB-4729-AA8A-93FF44D8F41F}" dt="2024-02-27T16:13:56.912" v="548" actId="207"/>
          <ac:spMkLst>
            <pc:docMk/>
            <pc:sldMk cId="2813922200" sldId="469"/>
            <ac:spMk id="11" creationId="{ACAD386F-1A99-4BEF-B327-74451DD97E0A}"/>
          </ac:spMkLst>
        </pc:spChg>
        <pc:spChg chg="mod">
          <ac:chgData name="Lara Teixeira" userId="3f0aa37b-3bf0-4fb7-9d3d-e0157e809f79" providerId="ADAL" clId="{49B8F6DD-71BB-4729-AA8A-93FF44D8F41F}" dt="2024-02-27T16:13:16.445" v="547" actId="207"/>
          <ac:spMkLst>
            <pc:docMk/>
            <pc:sldMk cId="2813922200" sldId="469"/>
            <ac:spMk id="14" creationId="{A3312194-14A8-46EC-96D1-D3C371DA62F9}"/>
          </ac:spMkLst>
        </pc:spChg>
        <pc:spChg chg="mod">
          <ac:chgData name="Lara Teixeira" userId="3f0aa37b-3bf0-4fb7-9d3d-e0157e809f79" providerId="ADAL" clId="{49B8F6DD-71BB-4729-AA8A-93FF44D8F41F}" dt="2024-02-28T15:35:31.116" v="1347" actId="20577"/>
          <ac:spMkLst>
            <pc:docMk/>
            <pc:sldMk cId="2813922200" sldId="469"/>
            <ac:spMk id="5123" creationId="{A1AA3B5E-1D9C-415B-8E91-A708294DFFD0}"/>
          </ac:spMkLst>
        </pc:spChg>
      </pc:sldChg>
      <pc:sldChg chg="addSp delSp modSp mod">
        <pc:chgData name="Lara Teixeira" userId="3f0aa37b-3bf0-4fb7-9d3d-e0157e809f79" providerId="ADAL" clId="{49B8F6DD-71BB-4729-AA8A-93FF44D8F41F}" dt="2024-02-28T15:42:48.988" v="1416" actId="20577"/>
        <pc:sldMkLst>
          <pc:docMk/>
          <pc:sldMk cId="116574108" sldId="476"/>
        </pc:sldMkLst>
        <pc:spChg chg="mod">
          <ac:chgData name="Lara Teixeira" userId="3f0aa37b-3bf0-4fb7-9d3d-e0157e809f79" providerId="ADAL" clId="{49B8F6DD-71BB-4729-AA8A-93FF44D8F41F}" dt="2024-02-28T15:42:43.635" v="1406" actId="1076"/>
          <ac:spMkLst>
            <pc:docMk/>
            <pc:sldMk cId="116574108" sldId="476"/>
            <ac:spMk id="9" creationId="{00000000-0000-0000-0000-000000000000}"/>
          </ac:spMkLst>
        </pc:spChg>
        <pc:spChg chg="mod">
          <ac:chgData name="Lara Teixeira" userId="3f0aa37b-3bf0-4fb7-9d3d-e0157e809f79" providerId="ADAL" clId="{49B8F6DD-71BB-4729-AA8A-93FF44D8F41F}" dt="2024-02-28T15:42:48.988" v="1416" actId="20577"/>
          <ac:spMkLst>
            <pc:docMk/>
            <pc:sldMk cId="116574108" sldId="476"/>
            <ac:spMk id="5123" creationId="{A1AA3B5E-1D9C-415B-8E91-A708294DFFD0}"/>
          </ac:spMkLst>
        </pc:spChg>
        <pc:picChg chg="add mod modCrop">
          <ac:chgData name="Lara Teixeira" userId="3f0aa37b-3bf0-4fb7-9d3d-e0157e809f79" providerId="ADAL" clId="{49B8F6DD-71BB-4729-AA8A-93FF44D8F41F}" dt="2024-02-28T15:42:27.330" v="1405" actId="1076"/>
          <ac:picMkLst>
            <pc:docMk/>
            <pc:sldMk cId="116574108" sldId="476"/>
            <ac:picMk id="3" creationId="{82E42597-90E9-A06E-60EA-3F58E28C652A}"/>
          </ac:picMkLst>
        </pc:picChg>
        <pc:picChg chg="del">
          <ac:chgData name="Lara Teixeira" userId="3f0aa37b-3bf0-4fb7-9d3d-e0157e809f79" providerId="ADAL" clId="{49B8F6DD-71BB-4729-AA8A-93FF44D8F41F}" dt="2024-02-22T19:24:45.188" v="226" actId="478"/>
          <ac:picMkLst>
            <pc:docMk/>
            <pc:sldMk cId="116574108" sldId="476"/>
            <ac:picMk id="4" creationId="{C140FE74-F995-4E25-87F0-520243BA0D41}"/>
          </ac:picMkLst>
        </pc:picChg>
      </pc:sldChg>
      <pc:sldChg chg="addSp delSp modSp mod">
        <pc:chgData name="Lara Teixeira" userId="3f0aa37b-3bf0-4fb7-9d3d-e0157e809f79" providerId="ADAL" clId="{49B8F6DD-71BB-4729-AA8A-93FF44D8F41F}" dt="2024-02-28T16:00:42.086" v="1577" actId="1076"/>
        <pc:sldMkLst>
          <pc:docMk/>
          <pc:sldMk cId="3707669223" sldId="477"/>
        </pc:sldMkLst>
        <pc:picChg chg="add mod modCrop">
          <ac:chgData name="Lara Teixeira" userId="3f0aa37b-3bf0-4fb7-9d3d-e0157e809f79" providerId="ADAL" clId="{49B8F6DD-71BB-4729-AA8A-93FF44D8F41F}" dt="2024-02-28T16:00:42.086" v="1577" actId="1076"/>
          <ac:picMkLst>
            <pc:docMk/>
            <pc:sldMk cId="3707669223" sldId="477"/>
            <ac:picMk id="4" creationId="{1E4A20A0-646A-9D02-A1C6-AC7AE0D7FAFB}"/>
          </ac:picMkLst>
        </pc:picChg>
        <pc:picChg chg="del">
          <ac:chgData name="Lara Teixeira" userId="3f0aa37b-3bf0-4fb7-9d3d-e0157e809f79" providerId="ADAL" clId="{49B8F6DD-71BB-4729-AA8A-93FF44D8F41F}" dt="2024-02-27T03:57:38.310" v="397" actId="478"/>
          <ac:picMkLst>
            <pc:docMk/>
            <pc:sldMk cId="3707669223" sldId="477"/>
            <ac:picMk id="4100" creationId="{00000000-0000-0000-0000-000000000000}"/>
          </ac:picMkLst>
        </pc:picChg>
      </pc:sldChg>
      <pc:sldChg chg="addSp delSp modSp mod">
        <pc:chgData name="Lara Teixeira" userId="3f0aa37b-3bf0-4fb7-9d3d-e0157e809f79" providerId="ADAL" clId="{49B8F6DD-71BB-4729-AA8A-93FF44D8F41F}" dt="2024-02-28T15:59:11.724" v="1568" actId="1076"/>
        <pc:sldMkLst>
          <pc:docMk/>
          <pc:sldMk cId="2211388068" sldId="478"/>
        </pc:sldMkLst>
        <pc:spChg chg="mod">
          <ac:chgData name="Lara Teixeira" userId="3f0aa37b-3bf0-4fb7-9d3d-e0157e809f79" providerId="ADAL" clId="{49B8F6DD-71BB-4729-AA8A-93FF44D8F41F}" dt="2024-02-28T15:29:42.007" v="1291" actId="20577"/>
          <ac:spMkLst>
            <pc:docMk/>
            <pc:sldMk cId="2211388068" sldId="478"/>
            <ac:spMk id="27651" creationId="{92B57D93-4CC3-479F-BC29-1ECE6BF41CE1}"/>
          </ac:spMkLst>
        </pc:spChg>
        <pc:picChg chg="add mod">
          <ac:chgData name="Lara Teixeira" userId="3f0aa37b-3bf0-4fb7-9d3d-e0157e809f79" providerId="ADAL" clId="{49B8F6DD-71BB-4729-AA8A-93FF44D8F41F}" dt="2024-02-28T15:59:11.724" v="1568" actId="1076"/>
          <ac:picMkLst>
            <pc:docMk/>
            <pc:sldMk cId="2211388068" sldId="478"/>
            <ac:picMk id="4" creationId="{A3E8A54E-7CFD-A59D-71D4-F83867B9DB42}"/>
          </ac:picMkLst>
        </pc:picChg>
        <pc:picChg chg="del">
          <ac:chgData name="Lara Teixeira" userId="3f0aa37b-3bf0-4fb7-9d3d-e0157e809f79" providerId="ADAL" clId="{49B8F6DD-71BB-4729-AA8A-93FF44D8F41F}" dt="2024-02-28T15:27:48.958" v="1190" actId="478"/>
          <ac:picMkLst>
            <pc:docMk/>
            <pc:sldMk cId="2211388068" sldId="478"/>
            <ac:picMk id="8196" creationId="{00000000-0000-0000-0000-000000000000}"/>
          </ac:picMkLst>
        </pc:picChg>
      </pc:sldChg>
      <pc:sldChg chg="modSp mod">
        <pc:chgData name="Lara Teixeira" userId="3f0aa37b-3bf0-4fb7-9d3d-e0157e809f79" providerId="ADAL" clId="{49B8F6DD-71BB-4729-AA8A-93FF44D8F41F}" dt="2024-03-01T00:47:10.811" v="2505" actId="20577"/>
        <pc:sldMkLst>
          <pc:docMk/>
          <pc:sldMk cId="989890124" sldId="479"/>
        </pc:sldMkLst>
        <pc:spChg chg="mod">
          <ac:chgData name="Lara Teixeira" userId="3f0aa37b-3bf0-4fb7-9d3d-e0157e809f79" providerId="ADAL" clId="{49B8F6DD-71BB-4729-AA8A-93FF44D8F41F}" dt="2024-02-29T17:50:34.277" v="2392" actId="1076"/>
          <ac:spMkLst>
            <pc:docMk/>
            <pc:sldMk cId="989890124" sldId="479"/>
            <ac:spMk id="28674" creationId="{CC1F7ED3-E8B1-4247-8F28-EEE9D7F149F5}"/>
          </ac:spMkLst>
        </pc:spChg>
        <pc:spChg chg="mod">
          <ac:chgData name="Lara Teixeira" userId="3f0aa37b-3bf0-4fb7-9d3d-e0157e809f79" providerId="ADAL" clId="{49B8F6DD-71BB-4729-AA8A-93FF44D8F41F}" dt="2024-02-28T18:48:22.931" v="1617" actId="20577"/>
          <ac:spMkLst>
            <pc:docMk/>
            <pc:sldMk cId="989890124" sldId="479"/>
            <ac:spMk id="28676" creationId="{2F4F713A-7766-4ADC-942F-13C7E8DB4AC9}"/>
          </ac:spMkLst>
        </pc:spChg>
        <pc:spChg chg="mod">
          <ac:chgData name="Lara Teixeira" userId="3f0aa37b-3bf0-4fb7-9d3d-e0157e809f79" providerId="ADAL" clId="{49B8F6DD-71BB-4729-AA8A-93FF44D8F41F}" dt="2024-03-01T00:47:10.811" v="2505" actId="20577"/>
          <ac:spMkLst>
            <pc:docMk/>
            <pc:sldMk cId="989890124" sldId="479"/>
            <ac:spMk id="32773" creationId="{282AF56B-4978-4ACA-A0DF-F6CF4B2A1333}"/>
          </ac:spMkLst>
        </pc:spChg>
      </pc:sldChg>
      <pc:sldChg chg="modSp mod">
        <pc:chgData name="Lara Teixeira" userId="3f0aa37b-3bf0-4fb7-9d3d-e0157e809f79" providerId="ADAL" clId="{49B8F6DD-71BB-4729-AA8A-93FF44D8F41F}" dt="2024-02-29T17:50:46.239" v="2418" actId="20577"/>
        <pc:sldMkLst>
          <pc:docMk/>
          <pc:sldMk cId="600332089" sldId="480"/>
        </pc:sldMkLst>
        <pc:spChg chg="mod">
          <ac:chgData name="Lara Teixeira" userId="3f0aa37b-3bf0-4fb7-9d3d-e0157e809f79" providerId="ADAL" clId="{49B8F6DD-71BB-4729-AA8A-93FF44D8F41F}" dt="2024-02-29T17:50:46.239" v="2418" actId="20577"/>
          <ac:spMkLst>
            <pc:docMk/>
            <pc:sldMk cId="600332089" sldId="480"/>
            <ac:spMk id="15" creationId="{5D6585DD-F359-442D-98C9-B761D4803F2F}"/>
          </ac:spMkLst>
        </pc:spChg>
        <pc:spChg chg="mod">
          <ac:chgData name="Lara Teixeira" userId="3f0aa37b-3bf0-4fb7-9d3d-e0157e809f79" providerId="ADAL" clId="{49B8F6DD-71BB-4729-AA8A-93FF44D8F41F}" dt="2024-02-28T18:48:27.428" v="1619" actId="20577"/>
          <ac:spMkLst>
            <pc:docMk/>
            <pc:sldMk cId="600332089" sldId="480"/>
            <ac:spMk id="30722" creationId="{B187538B-7EF0-455C-A103-3D0F2EA90E8C}"/>
          </ac:spMkLst>
        </pc:spChg>
        <pc:graphicFrameChg chg="modGraphic">
          <ac:chgData name="Lara Teixeira" userId="3f0aa37b-3bf0-4fb7-9d3d-e0157e809f79" providerId="ADAL" clId="{49B8F6DD-71BB-4729-AA8A-93FF44D8F41F}" dt="2024-02-28T15:49:03.632" v="1519" actId="6549"/>
          <ac:graphicFrameMkLst>
            <pc:docMk/>
            <pc:sldMk cId="600332089" sldId="480"/>
            <ac:graphicFrameMk id="14" creationId="{268F4B50-3252-43BD-85EE-B05F09DA62FC}"/>
          </ac:graphicFrameMkLst>
        </pc:graphicFrameChg>
      </pc:sldChg>
      <pc:sldChg chg="ord">
        <pc:chgData name="Lara Teixeira" userId="3f0aa37b-3bf0-4fb7-9d3d-e0157e809f79" providerId="ADAL" clId="{49B8F6DD-71BB-4729-AA8A-93FF44D8F41F}" dt="2024-02-28T14:58:12.282" v="773"/>
        <pc:sldMkLst>
          <pc:docMk/>
          <pc:sldMk cId="0" sldId="481"/>
        </pc:sldMkLst>
      </pc:sldChg>
      <pc:sldChg chg="new del">
        <pc:chgData name="Lara Teixeira" userId="3f0aa37b-3bf0-4fb7-9d3d-e0157e809f79" providerId="ADAL" clId="{49B8F6DD-71BB-4729-AA8A-93FF44D8F41F}" dt="2024-02-28T21:04:27.243" v="1661" actId="2696"/>
        <pc:sldMkLst>
          <pc:docMk/>
          <pc:sldMk cId="2446945578" sldId="482"/>
        </pc:sldMkLst>
      </pc:sldChg>
    </pc:docChg>
  </pc:docChgLst>
  <pc:docChgLst>
    <pc:chgData name="Lara Teixeira" userId="3f0aa37b-3bf0-4fb7-9d3d-e0157e809f79" providerId="ADAL" clId="{46B01539-6E29-4413-849D-CF90447E3518}"/>
    <pc:docChg chg="modSld">
      <pc:chgData name="Lara Teixeira" userId="3f0aa37b-3bf0-4fb7-9d3d-e0157e809f79" providerId="ADAL" clId="{46B01539-6E29-4413-849D-CF90447E3518}" dt="2023-05-15T04:23:08.897" v="0" actId="14734"/>
      <pc:docMkLst>
        <pc:docMk/>
      </pc:docMkLst>
      <pc:sldChg chg="modSp mod">
        <pc:chgData name="Lara Teixeira" userId="3f0aa37b-3bf0-4fb7-9d3d-e0157e809f79" providerId="ADAL" clId="{46B01539-6E29-4413-849D-CF90447E3518}" dt="2023-05-15T04:23:08.897" v="0" actId="14734"/>
        <pc:sldMkLst>
          <pc:docMk/>
          <pc:sldMk cId="600332089" sldId="480"/>
        </pc:sldMkLst>
        <pc:graphicFrameChg chg="modGraphic">
          <ac:chgData name="Lara Teixeira" userId="3f0aa37b-3bf0-4fb7-9d3d-e0157e809f79" providerId="ADAL" clId="{46B01539-6E29-4413-849D-CF90447E3518}" dt="2023-05-15T04:23:08.897" v="0" actId="14734"/>
          <ac:graphicFrameMkLst>
            <pc:docMk/>
            <pc:sldMk cId="600332089" sldId="480"/>
            <ac:graphicFrameMk id="14" creationId="{268F4B50-3252-43BD-85EE-B05F09DA62FC}"/>
          </ac:graphicFrameMkLst>
        </pc:graphicFrameChg>
      </pc:sldChg>
    </pc:docChg>
  </pc:docChgLst>
  <pc:docChgLst>
    <pc:chgData name="Lara Teixeira" userId="3f0aa37b-3bf0-4fb7-9d3d-e0157e809f79" providerId="ADAL" clId="{17421A86-243F-4709-974C-5B12640A65F8}"/>
    <pc:docChg chg="undo custSel modSld">
      <pc:chgData name="Lara Teixeira" userId="3f0aa37b-3bf0-4fb7-9d3d-e0157e809f79" providerId="ADAL" clId="{17421A86-243F-4709-974C-5B12640A65F8}" dt="2023-04-12T22:00:36.417" v="29" actId="20577"/>
      <pc:docMkLst>
        <pc:docMk/>
      </pc:docMkLst>
      <pc:sldChg chg="modSp mod">
        <pc:chgData name="Lara Teixeira" userId="3f0aa37b-3bf0-4fb7-9d3d-e0157e809f79" providerId="ADAL" clId="{17421A86-243F-4709-974C-5B12640A65F8}" dt="2023-03-10T22:19:19" v="26" actId="20577"/>
        <pc:sldMkLst>
          <pc:docMk/>
          <pc:sldMk cId="0" sldId="446"/>
        </pc:sldMkLst>
        <pc:spChg chg="mod">
          <ac:chgData name="Lara Teixeira" userId="3f0aa37b-3bf0-4fb7-9d3d-e0157e809f79" providerId="ADAL" clId="{17421A86-243F-4709-974C-5B12640A65F8}" dt="2023-03-10T22:19:19" v="26" actId="20577"/>
          <ac:spMkLst>
            <pc:docMk/>
            <pc:sldMk cId="0" sldId="446"/>
            <ac:spMk id="17437" creationId="{A38F4BA2-F520-3A8B-07E5-38FC064E313D}"/>
          </ac:spMkLst>
        </pc:spChg>
      </pc:sldChg>
      <pc:sldChg chg="modSp mod">
        <pc:chgData name="Lara Teixeira" userId="3f0aa37b-3bf0-4fb7-9d3d-e0157e809f79" providerId="ADAL" clId="{17421A86-243F-4709-974C-5B12640A65F8}" dt="2023-03-10T22:19:16.069" v="24" actId="20577"/>
        <pc:sldMkLst>
          <pc:docMk/>
          <pc:sldMk cId="0" sldId="447"/>
        </pc:sldMkLst>
        <pc:spChg chg="mod">
          <ac:chgData name="Lara Teixeira" userId="3f0aa37b-3bf0-4fb7-9d3d-e0157e809f79" providerId="ADAL" clId="{17421A86-243F-4709-974C-5B12640A65F8}" dt="2023-03-10T22:19:16.069" v="24" actId="20577"/>
          <ac:spMkLst>
            <pc:docMk/>
            <pc:sldMk cId="0" sldId="447"/>
            <ac:spMk id="16421" creationId="{15D7C29B-A417-63F9-1885-9CD7D1673F91}"/>
          </ac:spMkLst>
        </pc:spChg>
      </pc:sldChg>
      <pc:sldChg chg="modSp mod">
        <pc:chgData name="Lara Teixeira" userId="3f0aa37b-3bf0-4fb7-9d3d-e0157e809f79" providerId="ADAL" clId="{17421A86-243F-4709-974C-5B12640A65F8}" dt="2023-04-12T22:00:36.417" v="29" actId="20577"/>
        <pc:sldMkLst>
          <pc:docMk/>
          <pc:sldMk cId="442164078" sldId="463"/>
        </pc:sldMkLst>
        <pc:spChg chg="mod">
          <ac:chgData name="Lara Teixeira" userId="3f0aa37b-3bf0-4fb7-9d3d-e0157e809f79" providerId="ADAL" clId="{17421A86-243F-4709-974C-5B12640A65F8}" dt="2023-04-12T22:00:36.417" v="29" actId="20577"/>
          <ac:spMkLst>
            <pc:docMk/>
            <pc:sldMk cId="442164078" sldId="463"/>
            <ac:spMk id="14" creationId="{1887B8B5-F8B0-4130-B7A8-8D470F5F730F}"/>
          </ac:spMkLst>
        </pc:spChg>
      </pc:sldChg>
      <pc:sldChg chg="modSp mod">
        <pc:chgData name="Lara Teixeira" userId="3f0aa37b-3bf0-4fb7-9d3d-e0157e809f79" providerId="ADAL" clId="{17421A86-243F-4709-974C-5B12640A65F8}" dt="2023-02-24T16:30:29.860" v="22" actId="20577"/>
        <pc:sldMkLst>
          <pc:docMk/>
          <pc:sldMk cId="116574108" sldId="476"/>
        </pc:sldMkLst>
        <pc:spChg chg="mod">
          <ac:chgData name="Lara Teixeira" userId="3f0aa37b-3bf0-4fb7-9d3d-e0157e809f79" providerId="ADAL" clId="{17421A86-243F-4709-974C-5B12640A65F8}" dt="2023-02-24T16:30:29.860" v="22" actId="20577"/>
          <ac:spMkLst>
            <pc:docMk/>
            <pc:sldMk cId="116574108" sldId="476"/>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FC596-4F3C-4695-88F8-2C59F7AD7082}"/>
              </a:ext>
            </a:extLst>
          </p:cNvPr>
          <p:cNvSpPr>
            <a:spLocks noGrp="1"/>
          </p:cNvSpPr>
          <p:nvPr>
            <p:ph type="hdr" sz="quarter"/>
          </p:nvPr>
        </p:nvSpPr>
        <p:spPr>
          <a:xfrm>
            <a:off x="0" y="0"/>
            <a:ext cx="3078163" cy="469900"/>
          </a:xfrm>
          <a:prstGeom prst="rect">
            <a:avLst/>
          </a:prstGeom>
        </p:spPr>
        <p:txBody>
          <a:bodyPr vert="horz" lIns="94229" tIns="47114" rIns="94229" bIns="47114" rtlCol="0"/>
          <a:lstStyle>
            <a:lvl1pPr algn="l" eaLnBrk="1" hangingPunct="1">
              <a:defRPr sz="1200">
                <a:latin typeface="Arial" charset="0"/>
                <a:ea typeface="+mn-ea"/>
                <a:cs typeface="+mn-cs"/>
              </a:defRPr>
            </a:lvl1pPr>
          </a:lstStyle>
          <a:p>
            <a:pPr>
              <a:defRPr/>
            </a:pPr>
            <a:endParaRPr lang="en-GB" dirty="0"/>
          </a:p>
        </p:txBody>
      </p:sp>
      <p:sp>
        <p:nvSpPr>
          <p:cNvPr id="3" name="Date Placeholder 2">
            <a:extLst>
              <a:ext uri="{FF2B5EF4-FFF2-40B4-BE49-F238E27FC236}">
                <a16:creationId xmlns:a16="http://schemas.microsoft.com/office/drawing/2014/main" id="{1ED8BCA2-7F84-4957-BAB8-8617D7568002}"/>
              </a:ext>
            </a:extLst>
          </p:cNvPr>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Arial" pitchFamily="34" charset="0"/>
                <a:cs typeface="+mn-cs"/>
              </a:defRPr>
            </a:lvl1pPr>
          </a:lstStyle>
          <a:p>
            <a:pPr>
              <a:defRPr/>
            </a:pPr>
            <a:fld id="{DC91DF06-ACC3-42EF-9391-7C57E839C456}" type="datetimeFigureOut">
              <a:rPr lang="en-GB" altLang="en-US"/>
              <a:pPr>
                <a:defRPr/>
              </a:pPr>
              <a:t>29/02/2024</a:t>
            </a:fld>
            <a:endParaRPr lang="en-GB" altLang="en-US" dirty="0"/>
          </a:p>
        </p:txBody>
      </p:sp>
      <p:sp>
        <p:nvSpPr>
          <p:cNvPr id="4" name="Slide Image Placeholder 3">
            <a:extLst>
              <a:ext uri="{FF2B5EF4-FFF2-40B4-BE49-F238E27FC236}">
                <a16:creationId xmlns:a16="http://schemas.microsoft.com/office/drawing/2014/main" id="{8B1AE82C-B362-4BE3-82EC-B57F11862FBF}"/>
              </a:ext>
            </a:extLst>
          </p:cNvPr>
          <p:cNvSpPr>
            <a:spLocks noGrp="1" noRot="1" noChangeAspect="1"/>
          </p:cNvSpPr>
          <p:nvPr>
            <p:ph type="sldImg" idx="2"/>
          </p:nvPr>
        </p:nvSpPr>
        <p:spPr>
          <a:xfrm>
            <a:off x="2232025" y="704850"/>
            <a:ext cx="2638425" cy="3519488"/>
          </a:xfrm>
          <a:prstGeom prst="rect">
            <a:avLst/>
          </a:prstGeom>
          <a:noFill/>
          <a:ln w="12700">
            <a:solidFill>
              <a:prstClr val="black"/>
            </a:solidFill>
          </a:ln>
        </p:spPr>
        <p:txBody>
          <a:bodyPr vert="horz" lIns="94229" tIns="47114" rIns="94229" bIns="47114" rtlCol="0" anchor="ctr"/>
          <a:lstStyle/>
          <a:p>
            <a:pPr lvl="0"/>
            <a:endParaRPr lang="en-GB" noProof="0" dirty="0"/>
          </a:p>
        </p:txBody>
      </p:sp>
      <p:sp>
        <p:nvSpPr>
          <p:cNvPr id="5" name="Notes Placeholder 4">
            <a:extLst>
              <a:ext uri="{FF2B5EF4-FFF2-40B4-BE49-F238E27FC236}">
                <a16:creationId xmlns:a16="http://schemas.microsoft.com/office/drawing/2014/main" id="{39421C9C-3FA4-492C-A071-03D9C32F87A4}"/>
              </a:ext>
            </a:extLst>
          </p:cNvPr>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58D2FE9-A100-478E-9C45-5FFAA8A7A950}"/>
              </a:ext>
            </a:extLst>
          </p:cNvPr>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eaLnBrk="1" hangingPunct="1">
              <a:defRPr sz="1200">
                <a:latin typeface="Arial" charset="0"/>
                <a:ea typeface="+mn-ea"/>
                <a:cs typeface="+mn-cs"/>
              </a:defRPr>
            </a:lvl1pPr>
          </a:lstStyle>
          <a:p>
            <a:pPr>
              <a:defRPr/>
            </a:pPr>
            <a:endParaRPr lang="en-GB" dirty="0"/>
          </a:p>
        </p:txBody>
      </p:sp>
      <p:sp>
        <p:nvSpPr>
          <p:cNvPr id="7" name="Slide Number Placeholder 6">
            <a:extLst>
              <a:ext uri="{FF2B5EF4-FFF2-40B4-BE49-F238E27FC236}">
                <a16:creationId xmlns:a16="http://schemas.microsoft.com/office/drawing/2014/main" id="{98F51E77-9721-4261-85C7-711C3835DDE4}"/>
              </a:ext>
            </a:extLst>
          </p:cNvPr>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fld id="{4635D994-1ACC-4CE3-9629-FB5B668CC2BB}"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571819E-000E-4251-9B45-2B3748D3D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47DBED5-441F-45CA-8055-61CAE1934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a16="http://schemas.microsoft.com/office/drawing/2014/main" id="{66E91D05-BAC1-40C7-A61B-BB723D955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EDB275-1B10-4206-A0CE-97373869A34C}" type="slidenum">
              <a:rPr lang="en-GB" altLang="en-US">
                <a:latin typeface="Arial" panose="020B0604020202020204" pitchFamily="34" charset="0"/>
                <a:cs typeface="Arial" panose="020B0604020202020204" pitchFamily="34" charset="0"/>
              </a:rPr>
              <a:pPr>
                <a:spcBef>
                  <a:spcPct val="0"/>
                </a:spcBef>
              </a:pPr>
              <a:t>1</a:t>
            </a:fld>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F3F8630-825E-4E77-9274-CE8F2AAA2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7A3680F-45B4-43B0-96FD-282403B14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a:extLst>
              <a:ext uri="{FF2B5EF4-FFF2-40B4-BE49-F238E27FC236}">
                <a16:creationId xmlns:a16="http://schemas.microsoft.com/office/drawing/2014/main" id="{987189CB-F0EA-4690-87C7-A546979A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4CA197-5230-4B0C-82C7-4D2D5442DCF1}" type="slidenum">
              <a:rPr lang="en-GB" altLang="en-US">
                <a:latin typeface="Arial" panose="020B0604020202020204" pitchFamily="34" charset="0"/>
                <a:cs typeface="Arial" panose="020B0604020202020204" pitchFamily="34" charset="0"/>
              </a:rPr>
              <a:pPr>
                <a:spcBef>
                  <a:spcPct val="0"/>
                </a:spcBef>
              </a:pPr>
              <a:t>2</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19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F3F8630-825E-4E77-9274-CE8F2AAA2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7A3680F-45B4-43B0-96FD-282403B14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a:extLst>
              <a:ext uri="{FF2B5EF4-FFF2-40B4-BE49-F238E27FC236}">
                <a16:creationId xmlns:a16="http://schemas.microsoft.com/office/drawing/2014/main" id="{987189CB-F0EA-4690-87C7-A546979A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4CA197-5230-4B0C-82C7-4D2D5442DCF1}" type="slidenum">
              <a:rPr lang="en-GB" altLang="en-US">
                <a:latin typeface="Arial" panose="020B0604020202020204" pitchFamily="34" charset="0"/>
                <a:cs typeface="Arial" panose="020B0604020202020204" pitchFamily="34" charset="0"/>
              </a:rPr>
              <a:pPr>
                <a:spcBef>
                  <a:spcPct val="0"/>
                </a:spcBef>
              </a:pPr>
              <a:t>3</a:t>
            </a:fld>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F3F8630-825E-4E77-9274-CE8F2AAA2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7A3680F-45B4-43B0-96FD-282403B14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a:extLst>
              <a:ext uri="{FF2B5EF4-FFF2-40B4-BE49-F238E27FC236}">
                <a16:creationId xmlns:a16="http://schemas.microsoft.com/office/drawing/2014/main" id="{987189CB-F0EA-4690-87C7-A546979A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4CA197-5230-4B0C-82C7-4D2D5442DCF1}" type="slidenum">
              <a:rPr lang="en-GB" altLang="en-US">
                <a:latin typeface="Arial" panose="020B0604020202020204" pitchFamily="34" charset="0"/>
                <a:cs typeface="Arial" panose="020B0604020202020204" pitchFamily="34" charset="0"/>
              </a:rPr>
              <a:pPr>
                <a:spcBef>
                  <a:spcPct val="0"/>
                </a:spcBef>
              </a:pPr>
              <a:t>4</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39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ECB8766-9D09-4710-A37F-931466240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8D5C28-96EA-4B3F-9DBF-8100F3BF7E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BB78E38E-E3EE-49DD-BA61-13F6CF068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5BF8CB-B0CC-47BA-BD96-055CE8CC81AE}" type="slidenum">
              <a:rPr lang="en-GB" altLang="en-US">
                <a:latin typeface="Arial" panose="020B0604020202020204" pitchFamily="34" charset="0"/>
                <a:cs typeface="Arial" panose="020B0604020202020204" pitchFamily="34" charset="0"/>
              </a:rPr>
              <a:pPr>
                <a:spcBef>
                  <a:spcPct val="0"/>
                </a:spcBef>
              </a:pPr>
              <a:t>7</a:t>
            </a:fld>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ECB8766-9D09-4710-A37F-931466240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8D5C28-96EA-4B3F-9DBF-8100F3BF7E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BB78E38E-E3EE-49DD-BA61-13F6CF068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5BF8CB-B0CC-47BA-BD96-055CE8CC81AE}" type="slidenum">
              <a:rPr lang="en-GB" altLang="en-US">
                <a:latin typeface="Arial" panose="020B0604020202020204" pitchFamily="34" charset="0"/>
                <a:cs typeface="Arial" panose="020B0604020202020204" pitchFamily="34" charset="0"/>
              </a:rPr>
              <a:pPr>
                <a:spcBef>
                  <a:spcPct val="0"/>
                </a:spcBef>
              </a:pPr>
              <a:t>15</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91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3FD295D-1D31-4ECB-9119-C790233B7B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3696C34-0FA5-4F00-A14D-F03A551C62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2AB346DC-4255-458C-89BD-FF623A7041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E6AECB-6971-44F4-9A4F-F0BB2220C604}" type="slidenum">
              <a:rPr lang="en-GB" altLang="en-US">
                <a:latin typeface="Arial" panose="020B0604020202020204" pitchFamily="34" charset="0"/>
                <a:cs typeface="Arial" panose="020B0604020202020204" pitchFamily="34" charset="0"/>
              </a:rPr>
              <a:pPr>
                <a:spcBef>
                  <a:spcPct val="0"/>
                </a:spcBef>
              </a:pPr>
              <a:t>16</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59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4046D49-325D-4D77-AC28-392C2D2B9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F097F1F-71CD-41A3-999B-DF4DEB4850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765EEEC5-39CE-4274-B5D3-5F7ECC5267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175" indent="-293688">
              <a:spcBef>
                <a:spcPct val="30000"/>
              </a:spcBef>
              <a:defRPr sz="1200">
                <a:solidFill>
                  <a:schemeClr val="tx1"/>
                </a:solidFill>
                <a:latin typeface="Calibri" panose="020F0502020204030204" pitchFamily="34" charset="0"/>
                <a:ea typeface="MS PGothic" panose="020B0600070205080204" pitchFamily="34" charset="-128"/>
              </a:defRPr>
            </a:lvl2pPr>
            <a:lvl3pPr marL="1176338" indent="-234950">
              <a:spcBef>
                <a:spcPct val="30000"/>
              </a:spcBef>
              <a:defRPr sz="1200">
                <a:solidFill>
                  <a:schemeClr val="tx1"/>
                </a:solidFill>
                <a:latin typeface="Calibri" panose="020F0502020204030204" pitchFamily="34" charset="0"/>
                <a:ea typeface="MS PGothic" panose="020B0600070205080204" pitchFamily="34" charset="-128"/>
              </a:defRPr>
            </a:lvl3pPr>
            <a:lvl4pPr marL="1647825" indent="-234950">
              <a:spcBef>
                <a:spcPct val="30000"/>
              </a:spcBef>
              <a:defRPr sz="1200">
                <a:solidFill>
                  <a:schemeClr val="tx1"/>
                </a:solidFill>
                <a:latin typeface="Calibri" panose="020F0502020204030204" pitchFamily="34" charset="0"/>
                <a:ea typeface="MS PGothic" panose="020B0600070205080204" pitchFamily="34" charset="-128"/>
              </a:defRPr>
            </a:lvl4pPr>
            <a:lvl5pPr marL="2119313" indent="-234950">
              <a:spcBef>
                <a:spcPct val="30000"/>
              </a:spcBef>
              <a:defRPr sz="1200">
                <a:solidFill>
                  <a:schemeClr val="tx1"/>
                </a:solidFill>
                <a:latin typeface="Calibri" panose="020F0502020204030204" pitchFamily="34" charset="0"/>
                <a:ea typeface="MS PGothic" panose="020B0600070205080204" pitchFamily="34" charset="-128"/>
              </a:defRPr>
            </a:lvl5pPr>
            <a:lvl6pPr marL="25765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7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09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48113" indent="-2349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F4F92F-2036-4185-8375-8A467561F785}" type="slidenum">
              <a:rPr lang="en-GB" altLang="en-US">
                <a:latin typeface="Arial" panose="020B0604020202020204" pitchFamily="34" charset="0"/>
                <a:cs typeface="Arial" panose="020B0604020202020204" pitchFamily="34" charset="0"/>
              </a:rPr>
              <a:pPr>
                <a:spcBef>
                  <a:spcPct val="0"/>
                </a:spcBef>
              </a:pPr>
              <a:t>19</a:t>
            </a:fld>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1CD497-BFC7-4011-857B-343346F21416}"/>
              </a:ext>
            </a:extLst>
          </p:cNvPr>
          <p:cNvSpPr>
            <a:spLocks noGrp="1"/>
          </p:cNvSpPr>
          <p:nvPr>
            <p:ph type="dt" sz="half" idx="10"/>
          </p:nvPr>
        </p:nvSpPr>
        <p:spPr/>
        <p:txBody>
          <a:bodyPr/>
          <a:lstStyle>
            <a:lvl1pPr>
              <a:defRPr/>
            </a:lvl1pPr>
          </a:lstStyle>
          <a:p>
            <a:pPr>
              <a:defRPr/>
            </a:pPr>
            <a:fld id="{9B198E41-2D55-4EBE-B196-24BA462B2BE8}"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D6C82220-5957-4F39-9C15-D058026512C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E2E118F-5CD7-4A7A-85BF-F7328507122D}"/>
              </a:ext>
            </a:extLst>
          </p:cNvPr>
          <p:cNvSpPr>
            <a:spLocks noGrp="1"/>
          </p:cNvSpPr>
          <p:nvPr>
            <p:ph type="sldNum" sz="quarter" idx="12"/>
          </p:nvPr>
        </p:nvSpPr>
        <p:spPr/>
        <p:txBody>
          <a:bodyPr/>
          <a:lstStyle>
            <a:lvl1pPr>
              <a:defRPr/>
            </a:lvl1pPr>
          </a:lstStyle>
          <a:p>
            <a:fld id="{1A4C76DF-6E62-4F58-8C3E-18C0985F6249}" type="slidenum">
              <a:rPr lang="en-GB" altLang="en-US"/>
              <a:pPr/>
              <a:t>‹#›</a:t>
            </a:fld>
            <a:endParaRPr lang="en-GB" altLang="en-US" dirty="0"/>
          </a:p>
        </p:txBody>
      </p:sp>
    </p:spTree>
    <p:extLst>
      <p:ext uri="{BB962C8B-B14F-4D97-AF65-F5344CB8AC3E}">
        <p14:creationId xmlns:p14="http://schemas.microsoft.com/office/powerpoint/2010/main" val="316893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BECCD-712A-45BD-9F03-B5F6CA7C0052}"/>
              </a:ext>
            </a:extLst>
          </p:cNvPr>
          <p:cNvSpPr>
            <a:spLocks noGrp="1"/>
          </p:cNvSpPr>
          <p:nvPr>
            <p:ph type="dt" sz="half" idx="10"/>
          </p:nvPr>
        </p:nvSpPr>
        <p:spPr/>
        <p:txBody>
          <a:bodyPr/>
          <a:lstStyle>
            <a:lvl1pPr>
              <a:defRPr/>
            </a:lvl1pPr>
          </a:lstStyle>
          <a:p>
            <a:pPr>
              <a:defRPr/>
            </a:pPr>
            <a:fld id="{59B5C47A-4C5E-41DE-8BED-5F14B37FA142}"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E3E9C028-E7B0-4657-B124-31C30D757234}"/>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70FE7435-DE89-429C-A6AE-08F9B103CBB1}"/>
              </a:ext>
            </a:extLst>
          </p:cNvPr>
          <p:cNvSpPr>
            <a:spLocks noGrp="1"/>
          </p:cNvSpPr>
          <p:nvPr>
            <p:ph type="sldNum" sz="quarter" idx="12"/>
          </p:nvPr>
        </p:nvSpPr>
        <p:spPr/>
        <p:txBody>
          <a:bodyPr/>
          <a:lstStyle>
            <a:lvl1pPr>
              <a:defRPr/>
            </a:lvl1pPr>
          </a:lstStyle>
          <a:p>
            <a:fld id="{AA050AEE-1FF1-4607-9F8B-DF343A1A8402}" type="slidenum">
              <a:rPr lang="en-GB" altLang="en-US"/>
              <a:pPr/>
              <a:t>‹#›</a:t>
            </a:fld>
            <a:endParaRPr lang="en-GB" altLang="en-US" dirty="0"/>
          </a:p>
        </p:txBody>
      </p:sp>
    </p:spTree>
    <p:extLst>
      <p:ext uri="{BB962C8B-B14F-4D97-AF65-F5344CB8AC3E}">
        <p14:creationId xmlns:p14="http://schemas.microsoft.com/office/powerpoint/2010/main" val="101537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A37E6-8037-4733-9E5E-2B9D2DDF0B67}"/>
              </a:ext>
            </a:extLst>
          </p:cNvPr>
          <p:cNvSpPr>
            <a:spLocks noGrp="1"/>
          </p:cNvSpPr>
          <p:nvPr>
            <p:ph type="dt" sz="half" idx="10"/>
          </p:nvPr>
        </p:nvSpPr>
        <p:spPr/>
        <p:txBody>
          <a:bodyPr/>
          <a:lstStyle>
            <a:lvl1pPr>
              <a:defRPr/>
            </a:lvl1pPr>
          </a:lstStyle>
          <a:p>
            <a:pPr>
              <a:defRPr/>
            </a:pPr>
            <a:fld id="{FFBAF064-9459-4244-B72A-3A3341124DBD}"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F0179363-0585-4F2F-8DA4-D588CAF3C049}"/>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CBCD0093-A1C8-4B72-9FD0-E4C46D45A603}"/>
              </a:ext>
            </a:extLst>
          </p:cNvPr>
          <p:cNvSpPr>
            <a:spLocks noGrp="1"/>
          </p:cNvSpPr>
          <p:nvPr>
            <p:ph type="sldNum" sz="quarter" idx="12"/>
          </p:nvPr>
        </p:nvSpPr>
        <p:spPr/>
        <p:txBody>
          <a:bodyPr/>
          <a:lstStyle>
            <a:lvl1pPr>
              <a:defRPr/>
            </a:lvl1pPr>
          </a:lstStyle>
          <a:p>
            <a:fld id="{872BCB9E-C3CF-4484-98BB-86508EB113B0}" type="slidenum">
              <a:rPr lang="en-GB" altLang="en-US"/>
              <a:pPr/>
              <a:t>‹#›</a:t>
            </a:fld>
            <a:endParaRPr lang="en-GB" altLang="en-US" dirty="0"/>
          </a:p>
        </p:txBody>
      </p:sp>
    </p:spTree>
    <p:extLst>
      <p:ext uri="{BB962C8B-B14F-4D97-AF65-F5344CB8AC3E}">
        <p14:creationId xmlns:p14="http://schemas.microsoft.com/office/powerpoint/2010/main" val="41750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C8AA33-24D7-4AAE-9656-A2A0204759AC}"/>
              </a:ext>
            </a:extLst>
          </p:cNvPr>
          <p:cNvSpPr>
            <a:spLocks noGrp="1"/>
          </p:cNvSpPr>
          <p:nvPr>
            <p:ph type="dt" sz="half" idx="10"/>
          </p:nvPr>
        </p:nvSpPr>
        <p:spPr/>
        <p:txBody>
          <a:bodyPr/>
          <a:lstStyle>
            <a:lvl1pPr>
              <a:defRPr/>
            </a:lvl1pPr>
          </a:lstStyle>
          <a:p>
            <a:pPr>
              <a:defRPr/>
            </a:pPr>
            <a:fld id="{E0B58F43-EE7F-494A-B2BE-06F6EE0FE4C3}"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3EC4685A-A368-40F6-9CF0-87993DE4FB33}"/>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C62B0B3F-AF8E-4D78-AFD8-7DF6C3B53464}"/>
              </a:ext>
            </a:extLst>
          </p:cNvPr>
          <p:cNvSpPr>
            <a:spLocks noGrp="1"/>
          </p:cNvSpPr>
          <p:nvPr>
            <p:ph type="sldNum" sz="quarter" idx="12"/>
          </p:nvPr>
        </p:nvSpPr>
        <p:spPr/>
        <p:txBody>
          <a:bodyPr/>
          <a:lstStyle>
            <a:lvl1pPr>
              <a:defRPr/>
            </a:lvl1pPr>
          </a:lstStyle>
          <a:p>
            <a:fld id="{FBC791E4-2342-4F6B-82F7-A10BE88CA3A8}" type="slidenum">
              <a:rPr lang="en-GB" altLang="en-US"/>
              <a:pPr/>
              <a:t>‹#›</a:t>
            </a:fld>
            <a:endParaRPr lang="en-GB" altLang="en-US" dirty="0"/>
          </a:p>
        </p:txBody>
      </p:sp>
    </p:spTree>
    <p:extLst>
      <p:ext uri="{BB962C8B-B14F-4D97-AF65-F5344CB8AC3E}">
        <p14:creationId xmlns:p14="http://schemas.microsoft.com/office/powerpoint/2010/main" val="20542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C95A0-B2FB-4488-B5F5-DFEE601C353A}"/>
              </a:ext>
            </a:extLst>
          </p:cNvPr>
          <p:cNvSpPr>
            <a:spLocks noGrp="1"/>
          </p:cNvSpPr>
          <p:nvPr>
            <p:ph type="dt" sz="half" idx="10"/>
          </p:nvPr>
        </p:nvSpPr>
        <p:spPr/>
        <p:txBody>
          <a:bodyPr/>
          <a:lstStyle>
            <a:lvl1pPr>
              <a:defRPr/>
            </a:lvl1pPr>
          </a:lstStyle>
          <a:p>
            <a:pPr>
              <a:defRPr/>
            </a:pPr>
            <a:fld id="{95858BB3-CD26-437A-82E5-FA61E67EA7FE}"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63D842A7-8039-43B9-A75B-A5E72062B79B}"/>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B4156697-89BD-4A35-9071-6EEBF56F618A}"/>
              </a:ext>
            </a:extLst>
          </p:cNvPr>
          <p:cNvSpPr>
            <a:spLocks noGrp="1"/>
          </p:cNvSpPr>
          <p:nvPr>
            <p:ph type="sldNum" sz="quarter" idx="12"/>
          </p:nvPr>
        </p:nvSpPr>
        <p:spPr/>
        <p:txBody>
          <a:bodyPr/>
          <a:lstStyle>
            <a:lvl1pPr>
              <a:defRPr/>
            </a:lvl1pPr>
          </a:lstStyle>
          <a:p>
            <a:fld id="{11764574-20C1-46C9-9035-51075708A096}" type="slidenum">
              <a:rPr lang="en-GB" altLang="en-US"/>
              <a:pPr/>
              <a:t>‹#›</a:t>
            </a:fld>
            <a:endParaRPr lang="en-GB" altLang="en-US" dirty="0"/>
          </a:p>
        </p:txBody>
      </p:sp>
    </p:spTree>
    <p:extLst>
      <p:ext uri="{BB962C8B-B14F-4D97-AF65-F5344CB8AC3E}">
        <p14:creationId xmlns:p14="http://schemas.microsoft.com/office/powerpoint/2010/main" val="295626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876B58-0C04-4413-9242-5B2DA981B38B}"/>
              </a:ext>
            </a:extLst>
          </p:cNvPr>
          <p:cNvSpPr>
            <a:spLocks noGrp="1"/>
          </p:cNvSpPr>
          <p:nvPr>
            <p:ph type="dt" sz="half" idx="10"/>
          </p:nvPr>
        </p:nvSpPr>
        <p:spPr/>
        <p:txBody>
          <a:bodyPr/>
          <a:lstStyle>
            <a:lvl1pPr>
              <a:defRPr/>
            </a:lvl1pPr>
          </a:lstStyle>
          <a:p>
            <a:pPr>
              <a:defRPr/>
            </a:pPr>
            <a:fld id="{EC692D3D-660B-46BA-8412-D0E095E4FEEC}" type="datetime1">
              <a:rPr lang="en-US" altLang="en-US"/>
              <a:pPr>
                <a:defRPr/>
              </a:pPr>
              <a:t>2/29/2024</a:t>
            </a:fld>
            <a:endParaRPr lang="en-GB" altLang="en-US" dirty="0"/>
          </a:p>
        </p:txBody>
      </p:sp>
      <p:sp>
        <p:nvSpPr>
          <p:cNvPr id="6" name="Footer Placeholder 4">
            <a:extLst>
              <a:ext uri="{FF2B5EF4-FFF2-40B4-BE49-F238E27FC236}">
                <a16:creationId xmlns:a16="http://schemas.microsoft.com/office/drawing/2014/main" id="{D067DAAB-9062-474F-90D7-A39F347F311D}"/>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AFEDEB64-43CE-4A18-B08B-FDCCF4F195F8}"/>
              </a:ext>
            </a:extLst>
          </p:cNvPr>
          <p:cNvSpPr>
            <a:spLocks noGrp="1"/>
          </p:cNvSpPr>
          <p:nvPr>
            <p:ph type="sldNum" sz="quarter" idx="12"/>
          </p:nvPr>
        </p:nvSpPr>
        <p:spPr/>
        <p:txBody>
          <a:bodyPr/>
          <a:lstStyle>
            <a:lvl1pPr>
              <a:defRPr/>
            </a:lvl1pPr>
          </a:lstStyle>
          <a:p>
            <a:fld id="{E5C3422D-DC86-46CF-907D-B35E210FBE7F}" type="slidenum">
              <a:rPr lang="en-GB" altLang="en-US"/>
              <a:pPr/>
              <a:t>‹#›</a:t>
            </a:fld>
            <a:endParaRPr lang="en-GB" altLang="en-US" dirty="0"/>
          </a:p>
        </p:txBody>
      </p:sp>
    </p:spTree>
    <p:extLst>
      <p:ext uri="{BB962C8B-B14F-4D97-AF65-F5344CB8AC3E}">
        <p14:creationId xmlns:p14="http://schemas.microsoft.com/office/powerpoint/2010/main" val="209745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D2BEAB8-1196-431D-B9C2-6E32405F7AB1}"/>
              </a:ext>
            </a:extLst>
          </p:cNvPr>
          <p:cNvSpPr>
            <a:spLocks noGrp="1"/>
          </p:cNvSpPr>
          <p:nvPr>
            <p:ph type="dt" sz="half" idx="10"/>
          </p:nvPr>
        </p:nvSpPr>
        <p:spPr/>
        <p:txBody>
          <a:bodyPr/>
          <a:lstStyle>
            <a:lvl1pPr>
              <a:defRPr/>
            </a:lvl1pPr>
          </a:lstStyle>
          <a:p>
            <a:pPr>
              <a:defRPr/>
            </a:pPr>
            <a:fld id="{16318B4B-C448-415B-A4DE-2FF1116C2297}" type="datetime1">
              <a:rPr lang="en-US" altLang="en-US"/>
              <a:pPr>
                <a:defRPr/>
              </a:pPr>
              <a:t>2/29/2024</a:t>
            </a:fld>
            <a:endParaRPr lang="en-GB" altLang="en-US" dirty="0"/>
          </a:p>
        </p:txBody>
      </p:sp>
      <p:sp>
        <p:nvSpPr>
          <p:cNvPr id="8" name="Footer Placeholder 4">
            <a:extLst>
              <a:ext uri="{FF2B5EF4-FFF2-40B4-BE49-F238E27FC236}">
                <a16:creationId xmlns:a16="http://schemas.microsoft.com/office/drawing/2014/main" id="{2C8DB5FA-4F63-4D1F-AB23-9A637D7BBA1A}"/>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id="{9C441D11-593F-47AE-807D-0110CA73B23B}"/>
              </a:ext>
            </a:extLst>
          </p:cNvPr>
          <p:cNvSpPr>
            <a:spLocks noGrp="1"/>
          </p:cNvSpPr>
          <p:nvPr>
            <p:ph type="sldNum" sz="quarter" idx="12"/>
          </p:nvPr>
        </p:nvSpPr>
        <p:spPr/>
        <p:txBody>
          <a:bodyPr/>
          <a:lstStyle>
            <a:lvl1pPr>
              <a:defRPr/>
            </a:lvl1pPr>
          </a:lstStyle>
          <a:p>
            <a:fld id="{C921983D-9B23-4DE0-9A97-508FB126C7E4}" type="slidenum">
              <a:rPr lang="en-GB" altLang="en-US"/>
              <a:pPr/>
              <a:t>‹#›</a:t>
            </a:fld>
            <a:endParaRPr lang="en-GB" altLang="en-US" dirty="0"/>
          </a:p>
        </p:txBody>
      </p:sp>
    </p:spTree>
    <p:extLst>
      <p:ext uri="{BB962C8B-B14F-4D97-AF65-F5344CB8AC3E}">
        <p14:creationId xmlns:p14="http://schemas.microsoft.com/office/powerpoint/2010/main" val="409414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17A0A4A-87BC-4BF0-9342-2512DD2440E8}"/>
              </a:ext>
            </a:extLst>
          </p:cNvPr>
          <p:cNvSpPr>
            <a:spLocks noGrp="1"/>
          </p:cNvSpPr>
          <p:nvPr>
            <p:ph type="dt" sz="half" idx="10"/>
          </p:nvPr>
        </p:nvSpPr>
        <p:spPr/>
        <p:txBody>
          <a:bodyPr/>
          <a:lstStyle>
            <a:lvl1pPr>
              <a:defRPr/>
            </a:lvl1pPr>
          </a:lstStyle>
          <a:p>
            <a:pPr>
              <a:defRPr/>
            </a:pPr>
            <a:fld id="{26C1C5CC-0CE0-4971-B978-B2299C1E1A26}" type="datetime1">
              <a:rPr lang="en-US" altLang="en-US"/>
              <a:pPr>
                <a:defRPr/>
              </a:pPr>
              <a:t>2/29/2024</a:t>
            </a:fld>
            <a:endParaRPr lang="en-GB" altLang="en-US" dirty="0"/>
          </a:p>
        </p:txBody>
      </p:sp>
      <p:sp>
        <p:nvSpPr>
          <p:cNvPr id="4" name="Footer Placeholder 4">
            <a:extLst>
              <a:ext uri="{FF2B5EF4-FFF2-40B4-BE49-F238E27FC236}">
                <a16:creationId xmlns:a16="http://schemas.microsoft.com/office/drawing/2014/main" id="{4904299C-5EF0-4799-916E-5B4B2C451BA9}"/>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15095F5F-A8FA-4AF5-9CB0-70671100D33C}"/>
              </a:ext>
            </a:extLst>
          </p:cNvPr>
          <p:cNvSpPr>
            <a:spLocks noGrp="1"/>
          </p:cNvSpPr>
          <p:nvPr>
            <p:ph type="sldNum" sz="quarter" idx="12"/>
          </p:nvPr>
        </p:nvSpPr>
        <p:spPr/>
        <p:txBody>
          <a:bodyPr/>
          <a:lstStyle>
            <a:lvl1pPr>
              <a:defRPr/>
            </a:lvl1pPr>
          </a:lstStyle>
          <a:p>
            <a:fld id="{4D49115A-5768-4CC4-8B25-C7FDA728EDF9}" type="slidenum">
              <a:rPr lang="en-GB" altLang="en-US"/>
              <a:pPr/>
              <a:t>‹#›</a:t>
            </a:fld>
            <a:endParaRPr lang="en-GB" altLang="en-US" dirty="0"/>
          </a:p>
        </p:txBody>
      </p:sp>
    </p:spTree>
    <p:extLst>
      <p:ext uri="{BB962C8B-B14F-4D97-AF65-F5344CB8AC3E}">
        <p14:creationId xmlns:p14="http://schemas.microsoft.com/office/powerpoint/2010/main" val="219234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806396-AFAE-4AF7-86AE-BD0C59217E3B}"/>
              </a:ext>
            </a:extLst>
          </p:cNvPr>
          <p:cNvSpPr>
            <a:spLocks noGrp="1"/>
          </p:cNvSpPr>
          <p:nvPr>
            <p:ph type="dt" sz="half" idx="10"/>
          </p:nvPr>
        </p:nvSpPr>
        <p:spPr/>
        <p:txBody>
          <a:bodyPr/>
          <a:lstStyle>
            <a:lvl1pPr>
              <a:defRPr/>
            </a:lvl1pPr>
          </a:lstStyle>
          <a:p>
            <a:pPr>
              <a:defRPr/>
            </a:pPr>
            <a:fld id="{2138F2B4-ADF7-4922-B90F-35D1B3E16AF0}" type="datetime1">
              <a:rPr lang="en-US" altLang="en-US"/>
              <a:pPr>
                <a:defRPr/>
              </a:pPr>
              <a:t>2/29/2024</a:t>
            </a:fld>
            <a:endParaRPr lang="en-GB" altLang="en-US" dirty="0"/>
          </a:p>
        </p:txBody>
      </p:sp>
      <p:sp>
        <p:nvSpPr>
          <p:cNvPr id="3" name="Footer Placeholder 4">
            <a:extLst>
              <a:ext uri="{FF2B5EF4-FFF2-40B4-BE49-F238E27FC236}">
                <a16:creationId xmlns:a16="http://schemas.microsoft.com/office/drawing/2014/main" id="{B8BA96A7-AFDA-404E-9723-DC3AFA03F550}"/>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750F2CA3-DEAE-4BCF-A4A7-56B7A72939ED}"/>
              </a:ext>
            </a:extLst>
          </p:cNvPr>
          <p:cNvSpPr>
            <a:spLocks noGrp="1"/>
          </p:cNvSpPr>
          <p:nvPr>
            <p:ph type="sldNum" sz="quarter" idx="12"/>
          </p:nvPr>
        </p:nvSpPr>
        <p:spPr/>
        <p:txBody>
          <a:bodyPr/>
          <a:lstStyle>
            <a:lvl1pPr>
              <a:defRPr/>
            </a:lvl1pPr>
          </a:lstStyle>
          <a:p>
            <a:fld id="{0D3CBFE0-142A-4758-B48E-2F791B3E5F6C}" type="slidenum">
              <a:rPr lang="en-GB" altLang="en-US"/>
              <a:pPr/>
              <a:t>‹#›</a:t>
            </a:fld>
            <a:endParaRPr lang="en-GB" altLang="en-US" dirty="0"/>
          </a:p>
        </p:txBody>
      </p:sp>
    </p:spTree>
    <p:extLst>
      <p:ext uri="{BB962C8B-B14F-4D97-AF65-F5344CB8AC3E}">
        <p14:creationId xmlns:p14="http://schemas.microsoft.com/office/powerpoint/2010/main" val="376219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D8F4A80-71FD-49BC-9193-8C336989790E}"/>
              </a:ext>
            </a:extLst>
          </p:cNvPr>
          <p:cNvSpPr>
            <a:spLocks noGrp="1"/>
          </p:cNvSpPr>
          <p:nvPr>
            <p:ph type="dt" sz="half" idx="10"/>
          </p:nvPr>
        </p:nvSpPr>
        <p:spPr/>
        <p:txBody>
          <a:bodyPr/>
          <a:lstStyle>
            <a:lvl1pPr>
              <a:defRPr/>
            </a:lvl1pPr>
          </a:lstStyle>
          <a:p>
            <a:pPr>
              <a:defRPr/>
            </a:pPr>
            <a:fld id="{DC07407C-BD69-4D32-A6BD-A7F39D780248}" type="datetime1">
              <a:rPr lang="en-US" altLang="en-US"/>
              <a:pPr>
                <a:defRPr/>
              </a:pPr>
              <a:t>2/29/2024</a:t>
            </a:fld>
            <a:endParaRPr lang="en-GB" altLang="en-US" dirty="0"/>
          </a:p>
        </p:txBody>
      </p:sp>
      <p:sp>
        <p:nvSpPr>
          <p:cNvPr id="6" name="Footer Placeholder 4">
            <a:extLst>
              <a:ext uri="{FF2B5EF4-FFF2-40B4-BE49-F238E27FC236}">
                <a16:creationId xmlns:a16="http://schemas.microsoft.com/office/drawing/2014/main" id="{959E0EC5-9381-4D76-B4C6-0C3432377964}"/>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C8164E83-887F-4684-A148-585B54F1A340}"/>
              </a:ext>
            </a:extLst>
          </p:cNvPr>
          <p:cNvSpPr>
            <a:spLocks noGrp="1"/>
          </p:cNvSpPr>
          <p:nvPr>
            <p:ph type="sldNum" sz="quarter" idx="12"/>
          </p:nvPr>
        </p:nvSpPr>
        <p:spPr/>
        <p:txBody>
          <a:bodyPr/>
          <a:lstStyle>
            <a:lvl1pPr>
              <a:defRPr/>
            </a:lvl1pPr>
          </a:lstStyle>
          <a:p>
            <a:fld id="{1F869308-A76F-4147-ABF9-71D0526E8BE7}" type="slidenum">
              <a:rPr lang="en-GB" altLang="en-US"/>
              <a:pPr/>
              <a:t>‹#›</a:t>
            </a:fld>
            <a:endParaRPr lang="en-GB" altLang="en-US" dirty="0"/>
          </a:p>
        </p:txBody>
      </p:sp>
    </p:spTree>
    <p:extLst>
      <p:ext uri="{BB962C8B-B14F-4D97-AF65-F5344CB8AC3E}">
        <p14:creationId xmlns:p14="http://schemas.microsoft.com/office/powerpoint/2010/main" val="178372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AD9480-46C8-40E6-B2D7-2ACD7CA2CB92}"/>
              </a:ext>
            </a:extLst>
          </p:cNvPr>
          <p:cNvSpPr>
            <a:spLocks noGrp="1"/>
          </p:cNvSpPr>
          <p:nvPr>
            <p:ph type="dt" sz="half" idx="10"/>
          </p:nvPr>
        </p:nvSpPr>
        <p:spPr/>
        <p:txBody>
          <a:bodyPr/>
          <a:lstStyle>
            <a:lvl1pPr>
              <a:defRPr/>
            </a:lvl1pPr>
          </a:lstStyle>
          <a:p>
            <a:pPr>
              <a:defRPr/>
            </a:pPr>
            <a:fld id="{5FD7EAE3-F368-48BE-BE41-EF3ECA9788A1}" type="datetime1">
              <a:rPr lang="en-US" altLang="en-US"/>
              <a:pPr>
                <a:defRPr/>
              </a:pPr>
              <a:t>2/29/2024</a:t>
            </a:fld>
            <a:endParaRPr lang="en-GB" altLang="en-US" dirty="0"/>
          </a:p>
        </p:txBody>
      </p:sp>
      <p:sp>
        <p:nvSpPr>
          <p:cNvPr id="6" name="Footer Placeholder 4">
            <a:extLst>
              <a:ext uri="{FF2B5EF4-FFF2-40B4-BE49-F238E27FC236}">
                <a16:creationId xmlns:a16="http://schemas.microsoft.com/office/drawing/2014/main" id="{E4AF339A-9BD6-48EC-BCD8-689077D478DA}"/>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80900C71-7A72-439D-9627-9FFD2903867C}"/>
              </a:ext>
            </a:extLst>
          </p:cNvPr>
          <p:cNvSpPr>
            <a:spLocks noGrp="1"/>
          </p:cNvSpPr>
          <p:nvPr>
            <p:ph type="sldNum" sz="quarter" idx="12"/>
          </p:nvPr>
        </p:nvSpPr>
        <p:spPr/>
        <p:txBody>
          <a:bodyPr/>
          <a:lstStyle>
            <a:lvl1pPr>
              <a:defRPr/>
            </a:lvl1pPr>
          </a:lstStyle>
          <a:p>
            <a:fld id="{3F0BB998-8A19-4C0B-9A0C-2B9D62C66759}" type="slidenum">
              <a:rPr lang="en-GB" altLang="en-US"/>
              <a:pPr/>
              <a:t>‹#›</a:t>
            </a:fld>
            <a:endParaRPr lang="en-GB" altLang="en-US" dirty="0"/>
          </a:p>
        </p:txBody>
      </p:sp>
    </p:spTree>
    <p:extLst>
      <p:ext uri="{BB962C8B-B14F-4D97-AF65-F5344CB8AC3E}">
        <p14:creationId xmlns:p14="http://schemas.microsoft.com/office/powerpoint/2010/main" val="342480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334305-586E-4E13-AC62-D8F6452B7F63}"/>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61AB5B8-DC8D-45D1-853E-89016BEECB6B}"/>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D8C277F-6511-432F-B99F-25998A1A5A2F}"/>
              </a:ext>
            </a:extLst>
          </p:cNvPr>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mn-cs"/>
              </a:defRPr>
            </a:lvl1pPr>
          </a:lstStyle>
          <a:p>
            <a:pPr>
              <a:defRPr/>
            </a:pPr>
            <a:fld id="{20743F39-111A-4B68-891E-089512C5143C}" type="datetime1">
              <a:rPr lang="en-US" altLang="en-US"/>
              <a:pPr>
                <a:defRPr/>
              </a:pPr>
              <a:t>2/29/2024</a:t>
            </a:fld>
            <a:endParaRPr lang="en-GB" altLang="en-US" dirty="0"/>
          </a:p>
        </p:txBody>
      </p:sp>
      <p:sp>
        <p:nvSpPr>
          <p:cNvPr id="5" name="Footer Placeholder 4">
            <a:extLst>
              <a:ext uri="{FF2B5EF4-FFF2-40B4-BE49-F238E27FC236}">
                <a16:creationId xmlns:a16="http://schemas.microsoft.com/office/drawing/2014/main" id="{95459A4D-509A-42DC-943A-0F3AC5EEE6D8}"/>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a:extLst>
              <a:ext uri="{FF2B5EF4-FFF2-40B4-BE49-F238E27FC236}">
                <a16:creationId xmlns:a16="http://schemas.microsoft.com/office/drawing/2014/main" id="{F4B46950-3C7C-4A2B-A672-F87DDBA3E49B}"/>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6D8F7EF-2101-4133-8342-217AECAF07BE}"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cl/fo/p6u4ek7ag6om70wdybsdp/h?rlkey=tpda2josc5cy9khnikqosri7n&amp;dl=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eamusa.org/usa-artistic-swimming/team-usa/national-team-tria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usasynchronizedswimming.sportngin.com/register/form/01128454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ropbox.com/scl/fo/p6u4ek7ag6om70wdybsdp/h?rlkey=tpda2josc5cy9khnikqosri7n&amp;dl=0"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dropbox.com/scl/fo/p6u4ek7ag6om70wdybsdp/h?rlkey=tpda2josc5cy9khnikqosri7n&amp;dl=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4">
            <a:extLst>
              <a:ext uri="{FF2B5EF4-FFF2-40B4-BE49-F238E27FC236}">
                <a16:creationId xmlns:a16="http://schemas.microsoft.com/office/drawing/2014/main" id="{97F85C4E-BCD1-4291-A528-514C27F31002}"/>
              </a:ext>
            </a:extLst>
          </p:cNvPr>
          <p:cNvSpPr>
            <a:spLocks noGrp="1"/>
          </p:cNvSpPr>
          <p:nvPr>
            <p:ph type="title"/>
          </p:nvPr>
        </p:nvSpPr>
        <p:spPr>
          <a:xfrm>
            <a:off x="0" y="4360127"/>
            <a:ext cx="6858000" cy="3629761"/>
          </a:xfrm>
          <a:solidFill>
            <a:srgbClr val="040F60"/>
          </a:solidFill>
        </p:spPr>
        <p:txBody>
          <a:bodyPr/>
          <a:lstStyle/>
          <a:p>
            <a:pPr eaLnBrk="1" hangingPunct="1"/>
            <a:br>
              <a:rPr lang="en-GB" altLang="en-US" sz="2600" b="1" dirty="0">
                <a:solidFill>
                  <a:schemeClr val="bg1"/>
                </a:solidFill>
                <a:latin typeface="Arial" panose="020B0604020202020204" pitchFamily="34" charset="0"/>
                <a:cs typeface="Arial" panose="020B0604020202020204" pitchFamily="34" charset="0"/>
              </a:rPr>
            </a:br>
            <a:r>
              <a:rPr lang="en-GB" altLang="en-US" sz="2000" b="1" dirty="0">
                <a:solidFill>
                  <a:schemeClr val="bg1"/>
                </a:solidFill>
                <a:latin typeface="Arial" panose="020B0604020202020204" pitchFamily="34" charset="0"/>
                <a:cs typeface="Arial" panose="020B0604020202020204" pitchFamily="34" charset="0"/>
              </a:rPr>
              <a:t>2024-2025 SENIOR NATIONAL </a:t>
            </a:r>
            <a:br>
              <a:rPr lang="en-GB" altLang="en-US" sz="2000" b="1" dirty="0">
                <a:solidFill>
                  <a:schemeClr val="bg1"/>
                </a:solidFill>
                <a:latin typeface="Arial" panose="020B0604020202020204" pitchFamily="34" charset="0"/>
                <a:cs typeface="Arial" panose="020B0604020202020204" pitchFamily="34" charset="0"/>
              </a:rPr>
            </a:br>
            <a:r>
              <a:rPr lang="en-GB" altLang="en-US" sz="2000" b="1" dirty="0">
                <a:solidFill>
                  <a:schemeClr val="bg1"/>
                </a:solidFill>
                <a:latin typeface="Arial" panose="020B0604020202020204" pitchFamily="34" charset="0"/>
                <a:cs typeface="Arial" panose="020B0604020202020204" pitchFamily="34" charset="0"/>
              </a:rPr>
              <a:t>TRAINING SQUAD</a:t>
            </a:r>
            <a:br>
              <a:rPr lang="en-GB" altLang="en-US" sz="2000" b="1" dirty="0">
                <a:solidFill>
                  <a:schemeClr val="bg1"/>
                </a:solidFill>
                <a:latin typeface="Arial" panose="020B0604020202020204" pitchFamily="34" charset="0"/>
                <a:cs typeface="Arial" panose="020B0604020202020204" pitchFamily="34" charset="0"/>
              </a:rPr>
            </a:br>
            <a:br>
              <a:rPr lang="en-GB" altLang="en-US" sz="2000" b="1" dirty="0">
                <a:solidFill>
                  <a:schemeClr val="bg1"/>
                </a:solidFill>
                <a:latin typeface="Arial" panose="020B0604020202020204" pitchFamily="34" charset="0"/>
                <a:cs typeface="Arial" panose="020B0604020202020204" pitchFamily="34" charset="0"/>
              </a:rPr>
            </a:br>
            <a:r>
              <a:rPr lang="en-GB" altLang="en-US" sz="2000" b="1" dirty="0">
                <a:solidFill>
                  <a:schemeClr val="bg1"/>
                </a:solidFill>
                <a:latin typeface="Arial" panose="020B0604020202020204" pitchFamily="34" charset="0"/>
                <a:cs typeface="Arial" panose="020B0604020202020204" pitchFamily="34" charset="0"/>
              </a:rPr>
              <a:t>2024 JUNIOR NATIONAL TEAM </a:t>
            </a:r>
            <a:br>
              <a:rPr lang="en-GB" altLang="en-US" sz="2000" b="1" dirty="0">
                <a:solidFill>
                  <a:schemeClr val="bg1"/>
                </a:solidFill>
                <a:latin typeface="Arial" panose="020B0604020202020204" pitchFamily="34" charset="0"/>
                <a:cs typeface="Arial" panose="020B0604020202020204" pitchFamily="34" charset="0"/>
              </a:rPr>
            </a:br>
            <a:r>
              <a:rPr lang="en-GB" altLang="en-US" sz="2000" b="1" dirty="0">
                <a:solidFill>
                  <a:schemeClr val="bg1"/>
                </a:solidFill>
                <a:latin typeface="Arial" panose="020B0604020202020204" pitchFamily="34" charset="0"/>
                <a:cs typeface="Arial" panose="020B0604020202020204" pitchFamily="34" charset="0"/>
              </a:rPr>
              <a:t> WORLD CHAMPIONSHIPS</a:t>
            </a:r>
            <a:br>
              <a:rPr lang="en-GB" altLang="en-US" sz="2000" b="1" dirty="0">
                <a:solidFill>
                  <a:schemeClr val="bg1"/>
                </a:solidFill>
                <a:latin typeface="Arial" panose="020B0604020202020204" pitchFamily="34" charset="0"/>
                <a:cs typeface="Arial" panose="020B0604020202020204" pitchFamily="34" charset="0"/>
              </a:rPr>
            </a:br>
            <a:br>
              <a:rPr lang="en-GB" alt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2024 ELITE CAMP</a:t>
            </a:r>
            <a:br>
              <a:rPr lang="en-US" sz="2000" b="1" dirty="0">
                <a:solidFill>
                  <a:schemeClr val="bg1"/>
                </a:solidFill>
                <a:latin typeface="Arial" panose="020B0604020202020204" pitchFamily="34" charset="0"/>
                <a:cs typeface="Arial" panose="020B0604020202020204" pitchFamily="34" charset="0"/>
              </a:rPr>
            </a:br>
            <a:br>
              <a:rPr lang="en-GB" altLang="en-US" sz="2000" b="1" dirty="0">
                <a:solidFill>
                  <a:schemeClr val="bg1"/>
                </a:solidFill>
                <a:latin typeface="Arial" panose="020B0604020202020204" pitchFamily="34" charset="0"/>
                <a:cs typeface="Arial" panose="020B0604020202020204" pitchFamily="34" charset="0"/>
              </a:rPr>
            </a:br>
            <a:r>
              <a:rPr lang="en-GB" altLang="en-US" sz="2400" b="1" dirty="0">
                <a:solidFill>
                  <a:schemeClr val="bg1"/>
                </a:solidFill>
                <a:latin typeface="Arial" panose="020B0604020202020204" pitchFamily="34" charset="0"/>
                <a:cs typeface="Arial" panose="020B0604020202020204" pitchFamily="34" charset="0"/>
              </a:rPr>
              <a:t>SELECTION EVENT </a:t>
            </a:r>
            <a:br>
              <a:rPr lang="en-GB" altLang="en-US" sz="2400" b="1" dirty="0">
                <a:solidFill>
                  <a:schemeClr val="bg1"/>
                </a:solidFill>
                <a:latin typeface="Arial" panose="020B0604020202020204" pitchFamily="34" charset="0"/>
                <a:cs typeface="Arial" panose="020B0604020202020204" pitchFamily="34" charset="0"/>
              </a:rPr>
            </a:br>
            <a:r>
              <a:rPr lang="en-GB" altLang="en-US" sz="2400" b="1" dirty="0">
                <a:solidFill>
                  <a:schemeClr val="bg1"/>
                </a:solidFill>
                <a:latin typeface="Arial" panose="020B0604020202020204" pitchFamily="34" charset="0"/>
                <a:cs typeface="Arial" panose="020B0604020202020204" pitchFamily="34" charset="0"/>
              </a:rPr>
              <a:t>National Skills Testing Protocols</a:t>
            </a:r>
            <a:br>
              <a:rPr lang="en-GB" altLang="en-US" sz="2600" b="1" dirty="0">
                <a:solidFill>
                  <a:schemeClr val="bg1"/>
                </a:solidFill>
                <a:latin typeface="Arial" panose="020B0604020202020204" pitchFamily="34" charset="0"/>
                <a:cs typeface="Arial" panose="020B0604020202020204" pitchFamily="34" charset="0"/>
              </a:rPr>
            </a:br>
            <a:endParaRPr lang="en-GB" altLang="en-US" sz="2600" b="1" dirty="0">
              <a:solidFill>
                <a:schemeClr val="bg1"/>
              </a:solidFill>
              <a:latin typeface="Arial" panose="020B0604020202020204" pitchFamily="34" charset="0"/>
              <a:cs typeface="Arial" panose="020B0604020202020204" pitchFamily="34" charset="0"/>
            </a:endParaRPr>
          </a:p>
        </p:txBody>
      </p:sp>
      <p:sp>
        <p:nvSpPr>
          <p:cNvPr id="3075" name="Slide Number Placeholder 1">
            <a:extLst>
              <a:ext uri="{FF2B5EF4-FFF2-40B4-BE49-F238E27FC236}">
                <a16:creationId xmlns:a16="http://schemas.microsoft.com/office/drawing/2014/main" id="{0EBD7507-332F-4224-B7BA-568A8A36DE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FF3CCC-A461-4CCF-8D23-DDB788DFC506}" type="slidenum">
              <a:rPr lang="en-GB" altLang="en-US" sz="1200">
                <a:solidFill>
                  <a:srgbClr val="898989"/>
                </a:solidFill>
                <a:cs typeface="Arial" panose="020B0604020202020204" pitchFamily="34" charset="0"/>
              </a:rPr>
              <a:pPr>
                <a:spcBef>
                  <a:spcPct val="0"/>
                </a:spcBef>
                <a:buFontTx/>
                <a:buNone/>
              </a:pPr>
              <a:t>1</a:t>
            </a:fld>
            <a:endParaRPr lang="en-GB" altLang="en-US" sz="1200" dirty="0">
              <a:solidFill>
                <a:srgbClr val="898989"/>
              </a:solidFill>
              <a:cs typeface="Arial" panose="020B0604020202020204" pitchFamily="34" charset="0"/>
            </a:endParaRPr>
          </a:p>
        </p:txBody>
      </p:sp>
      <p:sp>
        <p:nvSpPr>
          <p:cNvPr id="3076" name="Content Placeholder 2">
            <a:extLst>
              <a:ext uri="{FF2B5EF4-FFF2-40B4-BE49-F238E27FC236}">
                <a16:creationId xmlns:a16="http://schemas.microsoft.com/office/drawing/2014/main" id="{55FF015D-871F-4196-AF96-6394C6FD05B6}"/>
              </a:ext>
            </a:extLst>
          </p:cNvPr>
          <p:cNvSpPr txBox="1">
            <a:spLocks/>
          </p:cNvSpPr>
          <p:nvPr/>
        </p:nvSpPr>
        <p:spPr bwMode="auto">
          <a:xfrm>
            <a:off x="996950" y="8151813"/>
            <a:ext cx="4895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1400" dirty="0">
                <a:solidFill>
                  <a:srgbClr val="002060"/>
                </a:solidFill>
                <a:latin typeface="Calibri"/>
                <a:ea typeface="MS PGothic"/>
                <a:cs typeface="Calibri"/>
              </a:rPr>
              <a:t>January 2024</a:t>
            </a:r>
            <a:endParaRPr lang="en-GB" altLang="en-US" sz="1600" b="1" u="sng" dirty="0">
              <a:solidFill>
                <a:srgbClr val="002060"/>
              </a:solidFill>
              <a:latin typeface="Calibri"/>
              <a:ea typeface="MS PGothic"/>
              <a:cs typeface="Calibri"/>
            </a:endParaRPr>
          </a:p>
          <a:p>
            <a:pPr algn="ctr">
              <a:buFont typeface="Arial" panose="020B0604020202020204" pitchFamily="34" charset="0"/>
              <a:buNone/>
            </a:pPr>
            <a:endParaRPr lang="en-GB" altLang="en-US" sz="1600" dirty="0"/>
          </a:p>
        </p:txBody>
      </p:sp>
      <p:pic>
        <p:nvPicPr>
          <p:cNvPr id="3077" name="Picture 2" descr="A close up of a sign&#10;&#10;Description automatically generated">
            <a:extLst>
              <a:ext uri="{FF2B5EF4-FFF2-40B4-BE49-F238E27FC236}">
                <a16:creationId xmlns:a16="http://schemas.microsoft.com/office/drawing/2014/main" id="{7CFA6E39-7C18-488D-9626-34C97CE87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019810"/>
            <a:ext cx="38036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974A615C-4532-BAF6-2EC2-BE63288F4D8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11F00A5-9013-4F12-A6E7-4DFC737FDF6E}" type="slidenum">
              <a:rPr lang="en-GB" altLang="en-US" sz="1200" smtClean="0">
                <a:solidFill>
                  <a:srgbClr val="898989"/>
                </a:solidFill>
              </a:rPr>
              <a:pPr>
                <a:spcBef>
                  <a:spcPct val="0"/>
                </a:spcBef>
                <a:buFontTx/>
                <a:buNone/>
              </a:pPr>
              <a:t>10</a:t>
            </a:fld>
            <a:endParaRPr lang="en-GB" altLang="en-US" sz="1200" dirty="0">
              <a:solidFill>
                <a:srgbClr val="898989"/>
              </a:solidFill>
            </a:endParaRPr>
          </a:p>
        </p:txBody>
      </p:sp>
      <p:graphicFrame>
        <p:nvGraphicFramePr>
          <p:cNvPr id="5" name="Table 4">
            <a:extLst>
              <a:ext uri="{FF2B5EF4-FFF2-40B4-BE49-F238E27FC236}">
                <a16:creationId xmlns:a16="http://schemas.microsoft.com/office/drawing/2014/main" id="{6B19D7CE-23A0-4536-5921-D57058FB6ED2}"/>
              </a:ext>
            </a:extLst>
          </p:cNvPr>
          <p:cNvGraphicFramePr>
            <a:graphicFrameLocks noGrp="1"/>
          </p:cNvGraphicFramePr>
          <p:nvPr>
            <p:extLst>
              <p:ext uri="{D42A27DB-BD31-4B8C-83A1-F6EECF244321}">
                <p14:modId xmlns:p14="http://schemas.microsoft.com/office/powerpoint/2010/main" val="3091791202"/>
              </p:ext>
            </p:extLst>
          </p:nvPr>
        </p:nvGraphicFramePr>
        <p:xfrm>
          <a:off x="123825" y="1220788"/>
          <a:ext cx="6604000" cy="7788275"/>
        </p:xfrm>
        <a:graphic>
          <a:graphicData uri="http://schemas.openxmlformats.org/drawingml/2006/table">
            <a:tbl>
              <a:tblPr firstRow="1" bandRow="1">
                <a:tableStyleId>{5C22544A-7EE6-4342-B048-85BDC9FD1C3A}</a:tableStyleId>
              </a:tblPr>
              <a:tblGrid>
                <a:gridCol w="2170642">
                  <a:extLst>
                    <a:ext uri="{9D8B030D-6E8A-4147-A177-3AD203B41FA5}">
                      <a16:colId xmlns:a16="http://schemas.microsoft.com/office/drawing/2014/main" val="20000"/>
                    </a:ext>
                  </a:extLst>
                </a:gridCol>
                <a:gridCol w="3445933">
                  <a:extLst>
                    <a:ext uri="{9D8B030D-6E8A-4147-A177-3AD203B41FA5}">
                      <a16:colId xmlns:a16="http://schemas.microsoft.com/office/drawing/2014/main" val="20001"/>
                    </a:ext>
                  </a:extLst>
                </a:gridCol>
                <a:gridCol w="987425">
                  <a:extLst>
                    <a:ext uri="{9D8B030D-6E8A-4147-A177-3AD203B41FA5}">
                      <a16:colId xmlns:a16="http://schemas.microsoft.com/office/drawing/2014/main" val="20002"/>
                    </a:ext>
                  </a:extLst>
                </a:gridCol>
              </a:tblGrid>
              <a:tr h="8079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bg1"/>
                          </a:solidFill>
                          <a:latin typeface="+mn-lt"/>
                          <a:ea typeface="+mn-ea"/>
                          <a:cs typeface="+mn-cs"/>
                        </a:rPr>
                        <a:t>Area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bg1"/>
                          </a:solidFill>
                          <a:latin typeface="+mn-lt"/>
                          <a:ea typeface="+mn-ea"/>
                          <a:cs typeface="+mn-cs"/>
                        </a:rPr>
                        <a:t>Performance &amp; Transitions</a:t>
                      </a:r>
                    </a:p>
                  </a:txBody>
                  <a:tcPr marL="91472" marR="91472" marT="45719" marB="45719" anchor="ctr">
                    <a:lnR w="28575"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b="1" kern="1200" dirty="0">
                          <a:solidFill>
                            <a:schemeClr val="lt1"/>
                          </a:solidFill>
                          <a:latin typeface="+mj-lt"/>
                          <a:ea typeface="+mn-ea"/>
                          <a:cs typeface="+mn-cs"/>
                        </a:rPr>
                        <a:t>Description of requirement</a:t>
                      </a:r>
                    </a:p>
                  </a:txBody>
                  <a:tcPr marL="91472" marR="91472"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Score Given</a:t>
                      </a:r>
                    </a:p>
                  </a:txBody>
                  <a:tcPr marL="91472" marR="91472" marT="45719" marB="45719"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011682">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j-lt"/>
                        </a:rPr>
                        <a:t>EXCELLENT / PERFECT</a:t>
                      </a:r>
                      <a:endParaRPr lang="en-US" sz="1400" b="0" i="0" u="none" strike="noStrike" kern="1200" noProof="0" dirty="0">
                        <a:latin typeface="+mj-lt"/>
                      </a:endParaRPr>
                    </a:p>
                  </a:txBody>
                  <a:tcPr marL="91472" marR="91472" marT="45719" marB="45719"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en-US" sz="1400" b="0" kern="1200" baseline="0" dirty="0">
                          <a:solidFill>
                            <a:srgbClr val="002060"/>
                          </a:solidFill>
                          <a:latin typeface="+mj-lt"/>
                          <a:ea typeface="+mn-ea"/>
                          <a:cs typeface="+mn-cs"/>
                        </a:rPr>
                        <a:t>Total command throughout routine with </a:t>
                      </a:r>
                    </a:p>
                    <a:p>
                      <a:pPr algn="l"/>
                      <a:r>
                        <a:rPr lang="en-US" sz="1400" b="0" kern="1200" baseline="0" dirty="0">
                          <a:solidFill>
                            <a:srgbClr val="002060"/>
                          </a:solidFill>
                          <a:latin typeface="+mj-lt"/>
                          <a:ea typeface="+mn-ea"/>
                          <a:cs typeface="+mn-cs"/>
                        </a:rPr>
                        <a:t>use of face and whole body (90-100% of the </a:t>
                      </a:r>
                    </a:p>
                    <a:p>
                      <a:pPr algn="l"/>
                      <a:r>
                        <a:rPr lang="en-US" sz="1400" b="0" kern="1200" baseline="0" dirty="0">
                          <a:solidFill>
                            <a:srgbClr val="002060"/>
                          </a:solidFill>
                          <a:latin typeface="+mj-lt"/>
                          <a:ea typeface="+mn-ea"/>
                          <a:cs typeface="+mn-cs"/>
                        </a:rPr>
                        <a:t>routine). Flawless. Outstanding charisma. </a:t>
                      </a:r>
                    </a:p>
                    <a:p>
                      <a:pPr algn="l"/>
                      <a:r>
                        <a:rPr lang="en-US" sz="1400" b="0" kern="1200" baseline="0" dirty="0">
                          <a:solidFill>
                            <a:srgbClr val="002060"/>
                          </a:solidFill>
                          <a:latin typeface="+mj-lt"/>
                          <a:ea typeface="+mn-ea"/>
                          <a:cs typeface="+mn-cs"/>
                        </a:rPr>
                        <a:t>Routine appears effortless. Performs transitional movements showing constant action of many different body parts performed in an excellent manner. </a:t>
                      </a:r>
                    </a:p>
                    <a:p>
                      <a:pPr algn="l"/>
                      <a:r>
                        <a:rPr lang="en-US" sz="1400" b="0" kern="1200" baseline="0" dirty="0">
                          <a:solidFill>
                            <a:srgbClr val="002060"/>
                          </a:solidFill>
                          <a:latin typeface="+mj-lt"/>
                          <a:ea typeface="+mn-ea"/>
                          <a:cs typeface="+mn-cs"/>
                        </a:rPr>
                        <a:t>Complexity is performed effortlessly and can be appreciated throughout the routine. </a:t>
                      </a:r>
                    </a:p>
                  </a:txBody>
                  <a:tcPr marL="91407" marR="91407" marT="45642" marB="4564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US" sz="1400" dirty="0">
                          <a:solidFill>
                            <a:srgbClr val="002060"/>
                          </a:solidFill>
                        </a:rPr>
                        <a:t>10 - 9</a:t>
                      </a:r>
                    </a:p>
                  </a:txBody>
                  <a:tcPr marL="91407" marR="91407" marT="45642" marB="45642">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1371703">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VERY GOOD</a:t>
                      </a:r>
                      <a:endParaRPr lang="en-US" sz="1400" b="0" i="0" u="none" strike="noStrike" kern="1200" noProof="0" dirty="0">
                        <a:solidFill>
                          <a:schemeClr val="dk1"/>
                        </a:solidFill>
                        <a:latin typeface="+mn-lt"/>
                        <a:ea typeface="+mn-ea"/>
                        <a:cs typeface="+mn-cs"/>
                      </a:endParaRPr>
                    </a:p>
                  </a:txBody>
                  <a:tcPr marL="91458" marR="91458" marT="45724" marB="45724"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Well accomplished total command during routine with use of face and whole body (80% of the routine). Minor breaks in total command. Majority of the routine is performed effortlessness. Movements are seamlessly and accurately performed. </a:t>
                      </a:r>
                    </a:p>
                  </a:txBody>
                  <a:tcPr marL="91472" marR="91472"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8.75 – 8.0</a:t>
                      </a:r>
                    </a:p>
                  </a:txBody>
                  <a:tcPr marL="91472" marR="91472" marT="45719" marB="45719"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1798458">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STANDARD </a:t>
                      </a:r>
                      <a:endParaRPr lang="en-US" sz="1400" b="0" i="0" u="none" strike="noStrike" kern="1200" noProof="0" dirty="0">
                        <a:solidFill>
                          <a:schemeClr val="dk1"/>
                        </a:solidFill>
                        <a:latin typeface="+mn-lt"/>
                        <a:ea typeface="+mn-ea"/>
                        <a:cs typeface="+mn-cs"/>
                      </a:endParaRPr>
                    </a:p>
                  </a:txBody>
                  <a:tcPr marL="91472" marR="91472" marT="45719" marB="45719"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Achieved total command and use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face/body (70% of the routine) but may lack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physical and/or emotional energy to stay connected for entire routine. Efficiency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execution level may deteriorate as routine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Variety in Transitions although mainly standard actions.</a:t>
                      </a:r>
                    </a:p>
                  </a:txBody>
                  <a:tcPr marL="91472" marR="91472"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7.75 – 7.0</a:t>
                      </a:r>
                    </a:p>
                  </a:txBody>
                  <a:tcPr marL="91472" marR="91472" marT="45719" marB="45719"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r h="1798458">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 </a:t>
                      </a:r>
                    </a:p>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COMPETENT</a:t>
                      </a:r>
                      <a:endParaRPr lang="en-US" sz="1400" b="0" i="0" u="none" strike="noStrike" kern="1200" noProof="0" dirty="0">
                        <a:solidFill>
                          <a:schemeClr val="dk1"/>
                        </a:solidFill>
                        <a:latin typeface="+mn-lt"/>
                        <a:ea typeface="+mn-ea"/>
                        <a:cs typeface="+mn-cs"/>
                      </a:endParaRPr>
                    </a:p>
                    <a:p>
                      <a:pPr marL="0" marR="0" lvl="0" indent="0" algn="ctr" defTabSz="914400" rtl="0" eaLnBrk="1" latinLnBrk="0" hangingPunct="1">
                        <a:lnSpc>
                          <a:spcPct val="100000"/>
                        </a:lnSpc>
                        <a:spcBef>
                          <a:spcPts val="0"/>
                        </a:spcBef>
                        <a:spcAft>
                          <a:spcPts val="0"/>
                        </a:spcAft>
                        <a:buNone/>
                      </a:pPr>
                      <a:endParaRPr lang="en-US" sz="1400" b="1" i="0" u="none" strike="noStrike" kern="1200" noProof="0" dirty="0">
                        <a:solidFill>
                          <a:srgbClr val="002060"/>
                        </a:solidFill>
                        <a:latin typeface="+mj-lt"/>
                        <a:ea typeface="+mn-ea"/>
                        <a:cs typeface="+mn-cs"/>
                      </a:endParaRPr>
                    </a:p>
                  </a:txBody>
                  <a:tcPr marL="91472" marR="91472" marT="45719" marB="45719"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Attempts command (60% of the routine) but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lacks physical and/or emotional energy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stay connected for entire routine. Some Transitions produce a lack of  fluidity; execution level is limited by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athlete’s abilities. May show lack of efficiency in propulsions/ sculling techniques in some spots</a:t>
                      </a:r>
                    </a:p>
                  </a:txBody>
                  <a:tcPr marL="91472" marR="91472" marT="45719" marB="457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6.75 – 6.0</a:t>
                      </a:r>
                    </a:p>
                  </a:txBody>
                  <a:tcPr marL="91472" marR="91472" marT="45719" marB="45719"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16417" name="Text Placeholder 6">
            <a:extLst>
              <a:ext uri="{FF2B5EF4-FFF2-40B4-BE49-F238E27FC236}">
                <a16:creationId xmlns:a16="http://schemas.microsoft.com/office/drawing/2014/main" id="{8EA8CED8-554C-D9BB-6B15-DAAC04F714C4}"/>
              </a:ext>
            </a:extLst>
          </p:cNvPr>
          <p:cNvSpPr txBox="1">
            <a:spLocks/>
          </p:cNvSpPr>
          <p:nvPr/>
        </p:nvSpPr>
        <p:spPr bwMode="auto">
          <a:xfrm>
            <a:off x="201613" y="687388"/>
            <a:ext cx="59499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b="1" u="sng" dirty="0">
                <a:solidFill>
                  <a:srgbClr val="002060"/>
                </a:solidFill>
                <a:latin typeface="Arial" panose="020B0604020202020204" pitchFamily="34" charset="0"/>
                <a:cs typeface="Arial" panose="020B0604020202020204" pitchFamily="34" charset="0"/>
              </a:rPr>
              <a:t>SCORING SPREADSHEET  - ARTISTIC IMPPRESSION (PERFORMANCE &amp; TRANSITIONS)</a:t>
            </a:r>
            <a:endParaRPr lang="en-GB" altLang="en-US" sz="1400"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200" dirty="0">
                <a:latin typeface="Arial" panose="020B0604020202020204" pitchFamily="34" charset="0"/>
                <a:cs typeface="Arial" panose="020B0604020202020204" pitchFamily="34" charset="0"/>
              </a:rPr>
              <a:t> </a:t>
            </a:r>
            <a:endParaRPr lang="en-GB" altLang="en-US" sz="1200" dirty="0">
              <a:cs typeface="Arial" panose="020B0604020202020204" pitchFamily="34" charset="0"/>
            </a:endParaRPr>
          </a:p>
          <a:p>
            <a:pPr eaLnBrk="1" hangingPunct="1">
              <a:buNone/>
            </a:pPr>
            <a:endParaRPr lang="en-GB" altLang="en-US" sz="1200" dirty="0">
              <a:cs typeface="Arial" panose="020B0604020202020204" pitchFamily="34" charset="0"/>
            </a:endParaRPr>
          </a:p>
        </p:txBody>
      </p:sp>
      <p:sp>
        <p:nvSpPr>
          <p:cNvPr id="16418" name="Title 1">
            <a:extLst>
              <a:ext uri="{FF2B5EF4-FFF2-40B4-BE49-F238E27FC236}">
                <a16:creationId xmlns:a16="http://schemas.microsoft.com/office/drawing/2014/main" id="{FBF96925-4A79-36C1-E3A6-B429F91070C9}"/>
              </a:ext>
            </a:extLst>
          </p:cNvPr>
          <p:cNvSpPr txBox="1">
            <a:spLocks/>
          </p:cNvSpPr>
          <p:nvPr/>
        </p:nvSpPr>
        <p:spPr bwMode="auto">
          <a:xfrm>
            <a:off x="-6350" y="57150"/>
            <a:ext cx="686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     SYNCHRO ROUTINE – Phase 3B</a:t>
            </a:r>
          </a:p>
        </p:txBody>
      </p:sp>
      <p:sp>
        <p:nvSpPr>
          <p:cNvPr id="16419" name="Title 1">
            <a:extLst>
              <a:ext uri="{FF2B5EF4-FFF2-40B4-BE49-F238E27FC236}">
                <a16:creationId xmlns:a16="http://schemas.microsoft.com/office/drawing/2014/main" id="{C24A40E6-4D7B-FD8D-85B1-BF94F615DDB5}"/>
              </a:ext>
            </a:extLst>
          </p:cNvPr>
          <p:cNvSpPr txBox="1">
            <a:spLocks/>
          </p:cNvSpPr>
          <p:nvPr/>
        </p:nvSpPr>
        <p:spPr bwMode="auto">
          <a:xfrm>
            <a:off x="146050" y="209550"/>
            <a:ext cx="686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     SYNCHRO ROUTINE – Phase 3B</a:t>
            </a:r>
          </a:p>
        </p:txBody>
      </p:sp>
      <p:sp>
        <p:nvSpPr>
          <p:cNvPr id="9" name="Rectangle 8">
            <a:extLst>
              <a:ext uri="{FF2B5EF4-FFF2-40B4-BE49-F238E27FC236}">
                <a16:creationId xmlns:a16="http://schemas.microsoft.com/office/drawing/2014/main" id="{B33BFEFF-49BF-EB5E-0B52-BB0DC3A7C4FF}"/>
              </a:ext>
            </a:extLst>
          </p:cNvPr>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421" name="Title 1">
            <a:extLst>
              <a:ext uri="{FF2B5EF4-FFF2-40B4-BE49-F238E27FC236}">
                <a16:creationId xmlns:a16="http://schemas.microsoft.com/office/drawing/2014/main" id="{15D7C29B-A417-63F9-1885-9CD7D1673F91}"/>
              </a:ext>
            </a:extLst>
          </p:cNvPr>
          <p:cNvSpPr txBox="1">
            <a:spLocks/>
          </p:cNvSpPr>
          <p:nvPr/>
        </p:nvSpPr>
        <p:spPr bwMode="auto">
          <a:xfrm>
            <a:off x="-6350" y="0"/>
            <a:ext cx="5451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2800" b="1" dirty="0">
                <a:solidFill>
                  <a:schemeClr val="bg1"/>
                </a:solidFill>
                <a:cs typeface="Arial" panose="020B0604020202020204" pitchFamily="34" charset="0"/>
              </a:rPr>
              <a:t>     ROUTINE ASSESSMENT </a:t>
            </a:r>
          </a:p>
        </p:txBody>
      </p:sp>
      <p:pic>
        <p:nvPicPr>
          <p:cNvPr id="11" name="Picture 10">
            <a:extLst>
              <a:ext uri="{FF2B5EF4-FFF2-40B4-BE49-F238E27FC236}">
                <a16:creationId xmlns:a16="http://schemas.microsoft.com/office/drawing/2014/main" id="{DA624E0C-102A-E50E-ED25-D850433C12D1}"/>
              </a:ext>
            </a:extLst>
          </p:cNvPr>
          <p:cNvPicPr>
            <a:picLocks noChangeAspect="1"/>
          </p:cNvPicPr>
          <p:nvPr/>
        </p:nvPicPr>
        <p:blipFill>
          <a:blip r:embed="rId2" cstate="print"/>
          <a:stretch>
            <a:fillRect/>
          </a:stretch>
        </p:blipFill>
        <p:spPr>
          <a:xfrm>
            <a:off x="5585921" y="180483"/>
            <a:ext cx="929179" cy="92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C9F3B068-815F-78D7-8EEA-6AFF421C81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BB50B3-EC89-4AF8-9DBC-25AE289D95F7}" type="slidenum">
              <a:rPr lang="en-GB" altLang="en-US" sz="1200" smtClean="0">
                <a:solidFill>
                  <a:srgbClr val="898989"/>
                </a:solidFill>
              </a:rPr>
              <a:pPr>
                <a:spcBef>
                  <a:spcPct val="0"/>
                </a:spcBef>
                <a:buFontTx/>
                <a:buNone/>
              </a:pPr>
              <a:t>11</a:t>
            </a:fld>
            <a:endParaRPr lang="en-GB" altLang="en-US" sz="1200" dirty="0">
              <a:solidFill>
                <a:srgbClr val="898989"/>
              </a:solidFill>
            </a:endParaRPr>
          </a:p>
        </p:txBody>
      </p:sp>
      <p:graphicFrame>
        <p:nvGraphicFramePr>
          <p:cNvPr id="5" name="Table 4">
            <a:extLst>
              <a:ext uri="{FF2B5EF4-FFF2-40B4-BE49-F238E27FC236}">
                <a16:creationId xmlns:a16="http://schemas.microsoft.com/office/drawing/2014/main" id="{2C6B8167-8E49-D5F1-A540-5D28318537CD}"/>
              </a:ext>
            </a:extLst>
          </p:cNvPr>
          <p:cNvGraphicFramePr>
            <a:graphicFrameLocks noGrp="1"/>
          </p:cNvGraphicFramePr>
          <p:nvPr>
            <p:extLst>
              <p:ext uri="{D42A27DB-BD31-4B8C-83A1-F6EECF244321}">
                <p14:modId xmlns:p14="http://schemas.microsoft.com/office/powerpoint/2010/main" val="77469675"/>
              </p:ext>
            </p:extLst>
          </p:nvPr>
        </p:nvGraphicFramePr>
        <p:xfrm>
          <a:off x="174625" y="1423988"/>
          <a:ext cx="6602413" cy="6202197"/>
        </p:xfrm>
        <a:graphic>
          <a:graphicData uri="http://schemas.openxmlformats.org/drawingml/2006/table">
            <a:tbl>
              <a:tblPr firstRow="1" bandRow="1">
                <a:tableStyleId>{5C22544A-7EE6-4342-B048-85BDC9FD1C3A}</a:tableStyleId>
              </a:tblPr>
              <a:tblGrid>
                <a:gridCol w="2221442">
                  <a:extLst>
                    <a:ext uri="{9D8B030D-6E8A-4147-A177-3AD203B41FA5}">
                      <a16:colId xmlns:a16="http://schemas.microsoft.com/office/drawing/2014/main" val="20000"/>
                    </a:ext>
                  </a:extLst>
                </a:gridCol>
                <a:gridCol w="3327400">
                  <a:extLst>
                    <a:ext uri="{9D8B030D-6E8A-4147-A177-3AD203B41FA5}">
                      <a16:colId xmlns:a16="http://schemas.microsoft.com/office/drawing/2014/main" val="20001"/>
                    </a:ext>
                  </a:extLst>
                </a:gridCol>
                <a:gridCol w="1053571">
                  <a:extLst>
                    <a:ext uri="{9D8B030D-6E8A-4147-A177-3AD203B41FA5}">
                      <a16:colId xmlns:a16="http://schemas.microsoft.com/office/drawing/2014/main" val="20002"/>
                    </a:ext>
                  </a:extLst>
                </a:gridCol>
              </a:tblGrid>
              <a:tr h="807541">
                <a:tc>
                  <a:txBody>
                    <a:bodyPr/>
                    <a:lstStyle/>
                    <a:p>
                      <a:pPr algn="ctr"/>
                      <a:r>
                        <a:rPr lang="en-US" sz="1400" dirty="0">
                          <a:latin typeface="+mj-lt"/>
                        </a:rPr>
                        <a:t>Area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bg1"/>
                          </a:solidFill>
                          <a:latin typeface="+mn-lt"/>
                          <a:ea typeface="+mn-ea"/>
                          <a:cs typeface="+mn-cs"/>
                        </a:rPr>
                        <a:t>Performance &amp; Transitions</a:t>
                      </a:r>
                    </a:p>
                  </a:txBody>
                  <a:tcPr marL="91450" marR="91450" marT="45695" marB="45695"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Description of requirement</a:t>
                      </a:r>
                    </a:p>
                  </a:txBody>
                  <a:tcPr marL="91450" marR="91450" marT="45695" marB="4569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Score Given</a:t>
                      </a:r>
                    </a:p>
                  </a:txBody>
                  <a:tcPr marL="91450" marR="91450" marT="45695" marB="45695"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438120">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j-lt"/>
                        </a:rPr>
                        <a:t>SATISFACTORY</a:t>
                      </a:r>
                      <a:endParaRPr lang="en-US" sz="1400" b="0" i="0" u="none" strike="noStrike" kern="1200" noProof="0" dirty="0">
                        <a:latin typeface="+mj-lt"/>
                      </a:endParaRPr>
                    </a:p>
                  </a:txBody>
                  <a:tcPr marL="91450" marR="91450" marT="45695" marB="45695"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en-US" sz="1400" b="0" kern="1200" baseline="0" dirty="0">
                          <a:solidFill>
                            <a:srgbClr val="002060"/>
                          </a:solidFill>
                          <a:latin typeface="+mj-lt"/>
                          <a:ea typeface="+mn-ea"/>
                          <a:cs typeface="+mn-cs"/>
                        </a:rPr>
                        <a:t>Some attempt at command (50% of the </a:t>
                      </a:r>
                    </a:p>
                    <a:p>
                      <a:pPr algn="l"/>
                      <a:r>
                        <a:rPr lang="en-US" sz="1400" b="0" kern="1200" baseline="0" dirty="0">
                          <a:solidFill>
                            <a:srgbClr val="002060"/>
                          </a:solidFill>
                          <a:latin typeface="+mj-lt"/>
                          <a:ea typeface="+mn-ea"/>
                          <a:cs typeface="+mn-cs"/>
                        </a:rPr>
                        <a:t>routine). Only able to project for ½ of the </a:t>
                      </a:r>
                    </a:p>
                    <a:p>
                      <a:pPr algn="l"/>
                      <a:r>
                        <a:rPr lang="en-US" sz="1400" b="0" kern="1200" baseline="0" dirty="0">
                          <a:solidFill>
                            <a:srgbClr val="002060"/>
                          </a:solidFill>
                          <a:latin typeface="+mj-lt"/>
                          <a:ea typeface="+mn-ea"/>
                          <a:cs typeface="+mn-cs"/>
                        </a:rPr>
                        <a:t>routine while the remainder of the routine </a:t>
                      </a:r>
                    </a:p>
                    <a:p>
                      <a:pPr algn="l"/>
                      <a:r>
                        <a:rPr lang="en-US" sz="1400" b="0" kern="1200" baseline="0" dirty="0">
                          <a:solidFill>
                            <a:srgbClr val="002060"/>
                          </a:solidFill>
                          <a:latin typeface="+mj-lt"/>
                          <a:ea typeface="+mn-ea"/>
                          <a:cs typeface="+mn-cs"/>
                        </a:rPr>
                        <a:t>is inner focused. Lacks physical and/or </a:t>
                      </a:r>
                    </a:p>
                    <a:p>
                      <a:pPr algn="l"/>
                      <a:r>
                        <a:rPr lang="en-US" sz="1400" b="0" kern="1200" baseline="0" dirty="0">
                          <a:solidFill>
                            <a:srgbClr val="002060"/>
                          </a:solidFill>
                          <a:latin typeface="+mj-lt"/>
                          <a:ea typeface="+mn-ea"/>
                          <a:cs typeface="+mn-cs"/>
                        </a:rPr>
                        <a:t>emotional energy causing the routine to </a:t>
                      </a:r>
                    </a:p>
                    <a:p>
                      <a:pPr algn="l"/>
                      <a:r>
                        <a:rPr lang="en-US" sz="1400" b="0" kern="1200" baseline="0" dirty="0">
                          <a:solidFill>
                            <a:srgbClr val="002060"/>
                          </a:solidFill>
                          <a:latin typeface="+mj-lt"/>
                          <a:ea typeface="+mn-ea"/>
                          <a:cs typeface="+mn-cs"/>
                        </a:rPr>
                        <a:t>appear insecure. Transitions fluency is poor and routines lacks fluidity. </a:t>
                      </a:r>
                    </a:p>
                    <a:p>
                      <a:pPr algn="l"/>
                      <a:r>
                        <a:rPr lang="en-US" sz="1400" b="0" kern="1200" baseline="0" dirty="0">
                          <a:solidFill>
                            <a:srgbClr val="002060"/>
                          </a:solidFill>
                          <a:latin typeface="+mj-lt"/>
                          <a:ea typeface="+mn-ea"/>
                          <a:cs typeface="+mn-cs"/>
                        </a:rPr>
                        <a:t>Difficulties with execution of the </a:t>
                      </a:r>
                    </a:p>
                    <a:p>
                      <a:pPr algn="l"/>
                      <a:r>
                        <a:rPr lang="en-US" sz="1400" b="0" kern="1200" baseline="0" dirty="0">
                          <a:solidFill>
                            <a:srgbClr val="002060"/>
                          </a:solidFill>
                          <a:latin typeface="+mj-lt"/>
                          <a:ea typeface="+mn-ea"/>
                          <a:cs typeface="+mn-cs"/>
                        </a:rPr>
                        <a:t>Transitions. Simple Transitions with </a:t>
                      </a:r>
                    </a:p>
                    <a:p>
                      <a:pPr algn="l"/>
                      <a:r>
                        <a:rPr lang="en-US" sz="1400" b="0" kern="1200" baseline="0" dirty="0">
                          <a:solidFill>
                            <a:srgbClr val="002060"/>
                          </a:solidFill>
                          <a:latin typeface="+mj-lt"/>
                          <a:ea typeface="+mn-ea"/>
                          <a:cs typeface="+mn-cs"/>
                        </a:rPr>
                        <a:t>evident problems in execution. Lack of </a:t>
                      </a:r>
                    </a:p>
                    <a:p>
                      <a:pPr algn="l"/>
                      <a:r>
                        <a:rPr lang="en-US" sz="1400" b="0" kern="1200" baseline="0" dirty="0">
                          <a:solidFill>
                            <a:srgbClr val="002060"/>
                          </a:solidFill>
                          <a:latin typeface="+mj-lt"/>
                          <a:ea typeface="+mn-ea"/>
                          <a:cs typeface="+mn-cs"/>
                        </a:rPr>
                        <a:t>efficiency evident in propulsions/ sculling.</a:t>
                      </a:r>
                    </a:p>
                  </a:txBody>
                  <a:tcPr marL="91385" marR="91385" marT="45618" marB="456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2060"/>
                          </a:solidFill>
                          <a:latin typeface="+mn-lt"/>
                          <a:ea typeface="+mn-ea"/>
                          <a:cs typeface="+mn-cs"/>
                        </a:rPr>
                        <a:t>5.75 – 5.0</a:t>
                      </a:r>
                    </a:p>
                    <a:p>
                      <a:pPr algn="ctr"/>
                      <a:endParaRPr lang="en-US" sz="1400" dirty="0">
                        <a:solidFill>
                          <a:srgbClr val="002060"/>
                        </a:solidFill>
                      </a:endParaRPr>
                    </a:p>
                  </a:txBody>
                  <a:tcPr marL="91385" marR="91385" marT="45618" marB="45618">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1584862">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DEFICIENT</a:t>
                      </a:r>
                      <a:endParaRPr lang="en-US" sz="1400" b="0" i="0" u="none" strike="noStrike" kern="1200" noProof="0" dirty="0">
                        <a:solidFill>
                          <a:schemeClr val="dk1"/>
                        </a:solidFill>
                        <a:latin typeface="+mn-lt"/>
                        <a:ea typeface="+mn-ea"/>
                        <a:cs typeface="+mn-cs"/>
                      </a:endParaRPr>
                    </a:p>
                  </a:txBody>
                  <a:tcPr marL="91436" marR="91436" marT="45700" marB="457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Majority of the routine is inner focused with small attempts to connect to audience (40% of the routine). Unconfident. Transitions are mostly breathing/resting sections. No fluency. Mostly, low execution level. Transitions with large problems in execution. Lack of efficiency in propulsions/ sculling</a:t>
                      </a:r>
                    </a:p>
                  </a:txBody>
                  <a:tcPr marL="91450" marR="91450" marT="45695" marB="4569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4.75 – 4.0</a:t>
                      </a:r>
                    </a:p>
                  </a:txBody>
                  <a:tcPr marL="91450" marR="91450" marT="45695" marB="45695"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944802">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WEAK</a:t>
                      </a:r>
                      <a:endParaRPr lang="en-US" sz="1400" b="0" i="0" u="none" strike="noStrike" kern="1200" noProof="0" dirty="0">
                        <a:solidFill>
                          <a:schemeClr val="dk1"/>
                        </a:solidFill>
                        <a:latin typeface="+mn-lt"/>
                        <a:ea typeface="+mn-ea"/>
                        <a:cs typeface="+mn-cs"/>
                      </a:endParaRPr>
                    </a:p>
                  </a:txBody>
                  <a:tcPr marL="91450" marR="91450" marT="45695" marB="45695"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Inward focused for the entire of the routine. Even the simplest movements show large execution problems. Transitions, difficult to identify with large problems in execution. </a:t>
                      </a:r>
                    </a:p>
                  </a:txBody>
                  <a:tcPr marL="91450" marR="91450" marT="45695" marB="4569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3.75 – 3.0</a:t>
                      </a:r>
                    </a:p>
                  </a:txBody>
                  <a:tcPr marL="91450" marR="91450" marT="45695" marB="45695"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C9C0C625-1E24-925E-1C98-180667D99DE4}"/>
              </a:ext>
            </a:extLst>
          </p:cNvPr>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37" name="Title 1">
            <a:extLst>
              <a:ext uri="{FF2B5EF4-FFF2-40B4-BE49-F238E27FC236}">
                <a16:creationId xmlns:a16="http://schemas.microsoft.com/office/drawing/2014/main" id="{A38F4BA2-F520-3A8B-07E5-38FC064E313D}"/>
              </a:ext>
            </a:extLst>
          </p:cNvPr>
          <p:cNvSpPr txBox="1">
            <a:spLocks/>
          </p:cNvSpPr>
          <p:nvPr/>
        </p:nvSpPr>
        <p:spPr bwMode="auto">
          <a:xfrm>
            <a:off x="-6350" y="0"/>
            <a:ext cx="5451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2800" b="1" dirty="0">
                <a:solidFill>
                  <a:schemeClr val="bg1"/>
                </a:solidFill>
                <a:cs typeface="Arial" panose="020B0604020202020204" pitchFamily="34" charset="0"/>
              </a:rPr>
              <a:t>     ROUTINE ASSESSMENT </a:t>
            </a:r>
          </a:p>
        </p:txBody>
      </p:sp>
      <p:pic>
        <p:nvPicPr>
          <p:cNvPr id="7" name="Picture 6">
            <a:extLst>
              <a:ext uri="{FF2B5EF4-FFF2-40B4-BE49-F238E27FC236}">
                <a16:creationId xmlns:a16="http://schemas.microsoft.com/office/drawing/2014/main" id="{420F19E6-5C4A-0750-39EF-FC74B4B87853}"/>
              </a:ext>
            </a:extLst>
          </p:cNvPr>
          <p:cNvPicPr>
            <a:picLocks noChangeAspect="1"/>
          </p:cNvPicPr>
          <p:nvPr/>
        </p:nvPicPr>
        <p:blipFill>
          <a:blip r:embed="rId2" cstate="print"/>
          <a:stretch>
            <a:fillRect/>
          </a:stretch>
        </p:blipFill>
        <p:spPr>
          <a:xfrm>
            <a:off x="5585921" y="180483"/>
            <a:ext cx="929179" cy="92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39" name="Text Placeholder 6">
            <a:extLst>
              <a:ext uri="{FF2B5EF4-FFF2-40B4-BE49-F238E27FC236}">
                <a16:creationId xmlns:a16="http://schemas.microsoft.com/office/drawing/2014/main" id="{3BF29EC6-6281-DC29-1460-D39D2DDFDC8F}"/>
              </a:ext>
            </a:extLst>
          </p:cNvPr>
          <p:cNvSpPr txBox="1">
            <a:spLocks/>
          </p:cNvSpPr>
          <p:nvPr/>
        </p:nvSpPr>
        <p:spPr bwMode="auto">
          <a:xfrm>
            <a:off x="201613" y="687388"/>
            <a:ext cx="59499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b="1" u="sng" dirty="0">
                <a:solidFill>
                  <a:srgbClr val="002060"/>
                </a:solidFill>
                <a:latin typeface="Arial" panose="020B0604020202020204" pitchFamily="34" charset="0"/>
                <a:cs typeface="Arial" panose="020B0604020202020204" pitchFamily="34" charset="0"/>
              </a:rPr>
              <a:t>SCORING SPREADSHEET  - ARTISTIC IMPPRESSION (PERFORMANCE &amp; TRANSITION)</a:t>
            </a:r>
            <a:endParaRPr lang="en-GB" altLang="en-US" sz="1400"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200" dirty="0">
                <a:latin typeface="Arial" panose="020B0604020202020204" pitchFamily="34" charset="0"/>
                <a:cs typeface="Arial" panose="020B0604020202020204" pitchFamily="34" charset="0"/>
              </a:rPr>
              <a:t> </a:t>
            </a:r>
            <a:endParaRPr lang="en-GB" altLang="en-US" sz="1200" dirty="0">
              <a:cs typeface="Arial" panose="020B0604020202020204" pitchFamily="34" charset="0"/>
            </a:endParaRPr>
          </a:p>
          <a:p>
            <a:pPr eaLnBrk="1" hangingPunct="1"/>
            <a:endParaRPr lang="en-GB" altLang="en-US" sz="1200" dirty="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156D9-0D71-4FBF-A7B2-09F074FC7058}"/>
              </a:ext>
            </a:extLst>
          </p:cNvPr>
          <p:cNvSpPr/>
          <p:nvPr/>
        </p:nvSpPr>
        <p:spPr>
          <a:xfrm>
            <a:off x="0" y="3108325"/>
            <a:ext cx="6869113" cy="2519363"/>
          </a:xfrm>
          <a:prstGeom prst="rect">
            <a:avLst/>
          </a:prstGeom>
          <a:solidFill>
            <a:srgbClr val="BB1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651" name="Title 1">
            <a:extLst>
              <a:ext uri="{FF2B5EF4-FFF2-40B4-BE49-F238E27FC236}">
                <a16:creationId xmlns:a16="http://schemas.microsoft.com/office/drawing/2014/main" id="{92B57D93-4CC3-479F-BC29-1ECE6BF41CE1}"/>
              </a:ext>
            </a:extLst>
          </p:cNvPr>
          <p:cNvSpPr txBox="1">
            <a:spLocks/>
          </p:cNvSpPr>
          <p:nvPr/>
        </p:nvSpPr>
        <p:spPr bwMode="auto">
          <a:xfrm>
            <a:off x="473075" y="3224213"/>
            <a:ext cx="6172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4800" b="1" dirty="0">
                <a:solidFill>
                  <a:schemeClr val="bg1"/>
                </a:solidFill>
                <a:cs typeface="Arial" panose="020B0604020202020204" pitchFamily="34" charset="0"/>
              </a:rPr>
              <a:t>PHASE 1B – </a:t>
            </a:r>
          </a:p>
          <a:p>
            <a:pPr algn="ctr">
              <a:spcBef>
                <a:spcPct val="0"/>
              </a:spcBef>
              <a:buFontTx/>
              <a:buNone/>
            </a:pPr>
            <a:r>
              <a:rPr lang="en-GB" altLang="en-US" sz="4800" b="1" dirty="0">
                <a:solidFill>
                  <a:schemeClr val="bg1"/>
                </a:solidFill>
                <a:cs typeface="Arial" panose="020B0604020202020204" pitchFamily="34" charset="0"/>
              </a:rPr>
              <a:t>OBSERVATION</a:t>
            </a:r>
          </a:p>
        </p:txBody>
      </p:sp>
      <p:sp>
        <p:nvSpPr>
          <p:cNvPr id="27652" name="Slide Number Placeholder 2">
            <a:extLst>
              <a:ext uri="{FF2B5EF4-FFF2-40B4-BE49-F238E27FC236}">
                <a16:creationId xmlns:a16="http://schemas.microsoft.com/office/drawing/2014/main" id="{0424C414-B043-47C7-A944-85968BCE22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F233C3-7B09-4200-ABE5-21C7DC307FFF}" type="slidenum">
              <a:rPr lang="en-GB" altLang="en-US" sz="1200">
                <a:solidFill>
                  <a:srgbClr val="898989"/>
                </a:solidFill>
                <a:cs typeface="Arial" panose="020B0604020202020204" pitchFamily="34" charset="0"/>
              </a:rPr>
              <a:pPr>
                <a:spcBef>
                  <a:spcPct val="0"/>
                </a:spcBef>
                <a:buFontTx/>
                <a:buNone/>
              </a:pPr>
              <a:t>12</a:t>
            </a:fld>
            <a:endParaRPr lang="en-GB" altLang="en-US" sz="1200" dirty="0">
              <a:solidFill>
                <a:srgbClr val="898989"/>
              </a:solidFill>
              <a:cs typeface="Arial" panose="020B0604020202020204" pitchFamily="34" charset="0"/>
            </a:endParaRPr>
          </a:p>
        </p:txBody>
      </p:sp>
      <p:pic>
        <p:nvPicPr>
          <p:cNvPr id="4" name="Picture 3" descr="A group of women in swimming suits&#10;&#10;Description automatically generated">
            <a:extLst>
              <a:ext uri="{FF2B5EF4-FFF2-40B4-BE49-F238E27FC236}">
                <a16:creationId xmlns:a16="http://schemas.microsoft.com/office/drawing/2014/main" id="{5C1970A1-3863-EC59-951C-AB67314F7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5785200"/>
            <a:ext cx="4368800" cy="2910713"/>
          </a:xfrm>
          <a:prstGeom prst="rect">
            <a:avLst/>
          </a:prstGeom>
        </p:spPr>
      </p:pic>
      <p:pic>
        <p:nvPicPr>
          <p:cNvPr id="6" name="Picture 5" descr="A group of women in swim suits&#10;&#10;Description automatically generated">
            <a:extLst>
              <a:ext uri="{FF2B5EF4-FFF2-40B4-BE49-F238E27FC236}">
                <a16:creationId xmlns:a16="http://schemas.microsoft.com/office/drawing/2014/main" id="{6A383FCB-9CC6-8C96-C1FB-A864A4953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183" y="260350"/>
            <a:ext cx="3585633" cy="2689225"/>
          </a:xfrm>
          <a:prstGeom prst="rect">
            <a:avLst/>
          </a:prstGeom>
        </p:spPr>
      </p:pic>
    </p:spTree>
    <p:extLst>
      <p:ext uri="{BB962C8B-B14F-4D97-AF65-F5344CB8AC3E}">
        <p14:creationId xmlns:p14="http://schemas.microsoft.com/office/powerpoint/2010/main" val="414184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EE91ED46-D0DE-41DF-B111-1EEA9AC1F60C}"/>
              </a:ext>
            </a:extLst>
          </p:cNvPr>
          <p:cNvSpPr/>
          <p:nvPr/>
        </p:nvSpPr>
        <p:spPr>
          <a:xfrm>
            <a:off x="363538" y="1388018"/>
            <a:ext cx="6008687" cy="2008242"/>
          </a:xfrm>
          <a:prstGeom prst="rect">
            <a:avLst/>
          </a:prstGeom>
        </p:spPr>
        <p:txBody>
          <a:bodyPr anchor="t">
            <a:spAutoFit/>
          </a:bodyPr>
          <a:lstStyle/>
          <a:p>
            <a:pPr algn="just" eaLnBrk="1" hangingPunct="1">
              <a:buFont typeface="Arial" panose="020B0604020202020204" pitchFamily="34" charset="0"/>
              <a:buNone/>
              <a:defRPr/>
            </a:pPr>
            <a:r>
              <a:rPr lang="en-GB" altLang="en-US" sz="1400" b="1" u="sng" dirty="0">
                <a:solidFill>
                  <a:srgbClr val="002060"/>
                </a:solidFill>
                <a:latin typeface="+mj-lt"/>
                <a:ea typeface="MS PGothic"/>
                <a:cs typeface="Arial" panose="020B0604020202020204" pitchFamily="34" charset="0"/>
              </a:rPr>
              <a:t>Description</a:t>
            </a:r>
          </a:p>
          <a:p>
            <a:pPr algn="just" eaLnBrk="1" hangingPunct="1">
              <a:buFont typeface="Arial" panose="020B0604020202020204" pitchFamily="34" charset="0"/>
              <a:buNone/>
              <a:defRPr/>
            </a:pPr>
            <a:endParaRPr lang="en-US" dirty="0">
              <a:latin typeface="+mj-lt"/>
              <a:cs typeface="Arial" panose="020B0604020202020204" pitchFamily="34" charset="0"/>
            </a:endParaRPr>
          </a:p>
          <a:p>
            <a:pPr algn="just" eaLnBrk="1" hangingPunct="1">
              <a:defRPr/>
            </a:pPr>
            <a:r>
              <a:rPr lang="en-US" altLang="en-US" sz="1400" dirty="0">
                <a:solidFill>
                  <a:srgbClr val="002060"/>
                </a:solidFill>
                <a:latin typeface="+mj-lt"/>
                <a:ea typeface="MS PGothic"/>
                <a:cs typeface="Arial" panose="020B0604020202020204" pitchFamily="34" charset="0"/>
              </a:rPr>
              <a:t>National Team Coaches will assess athletes throughout the day based on their preparedness, attitude, and competitiveness. The trials will kick off with a group land warm-up and technical water session led by a designated National Team coach. Athletes will be evaluated on their coachability, focus, and adaptability to the exercises taught.</a:t>
            </a:r>
            <a:endParaRPr lang="en-GB" altLang="en-US" sz="1400" dirty="0">
              <a:solidFill>
                <a:srgbClr val="002060"/>
              </a:solidFill>
              <a:latin typeface="+mj-lt"/>
              <a:ea typeface="MS PGothic"/>
              <a:cs typeface="Arial" panose="020B0604020202020204" pitchFamily="34" charset="0"/>
            </a:endParaRPr>
          </a:p>
          <a:p>
            <a:pPr algn="just" eaLnBrk="1" hangingPunct="1">
              <a:defRPr/>
            </a:pPr>
            <a:endParaRPr lang="en-GB" altLang="en-US" sz="1050" dirty="0">
              <a:solidFill>
                <a:srgbClr val="FF0000"/>
              </a:solidFill>
              <a:latin typeface="+mj-lt"/>
              <a:cs typeface="Arial" panose="020B0604020202020204" pitchFamily="34" charset="0"/>
            </a:endParaRPr>
          </a:p>
          <a:p>
            <a:pPr algn="just">
              <a:defRPr/>
            </a:pPr>
            <a:endParaRPr lang="en-GB" sz="1200" dirty="0">
              <a:latin typeface="Arial"/>
              <a:ea typeface="MS PGothic"/>
              <a:cs typeface="Arial"/>
            </a:endParaRPr>
          </a:p>
        </p:txBody>
      </p:sp>
      <p:sp>
        <p:nvSpPr>
          <p:cNvPr id="8195" name="Slide Number Placeholder 1">
            <a:extLst>
              <a:ext uri="{FF2B5EF4-FFF2-40B4-BE49-F238E27FC236}">
                <a16:creationId xmlns:a16="http://schemas.microsoft.com/office/drawing/2014/main" id="{909A81EA-9B0C-44D2-BF53-2783F2484F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6172E2F-A9F0-4B0D-ADA7-134B45EC0949}" type="slidenum">
              <a:rPr lang="en-GB" altLang="en-US" sz="1200">
                <a:solidFill>
                  <a:srgbClr val="898989"/>
                </a:solidFill>
                <a:cs typeface="Arial" panose="020B0604020202020204" pitchFamily="34" charset="0"/>
              </a:rPr>
              <a:pPr>
                <a:spcBef>
                  <a:spcPct val="0"/>
                </a:spcBef>
                <a:buFontTx/>
                <a:buNone/>
              </a:pPr>
              <a:t>13</a:t>
            </a:fld>
            <a:endParaRPr lang="en-GB" altLang="en-US" sz="1200" dirty="0">
              <a:solidFill>
                <a:srgbClr val="898989"/>
              </a:solidFill>
              <a:cs typeface="Arial" panose="020B0604020202020204" pitchFamily="34" charset="0"/>
            </a:endParaRPr>
          </a:p>
        </p:txBody>
      </p:sp>
      <p:sp>
        <p:nvSpPr>
          <p:cNvPr id="8202" name="Title 1">
            <a:extLst>
              <a:ext uri="{FF2B5EF4-FFF2-40B4-BE49-F238E27FC236}">
                <a16:creationId xmlns:a16="http://schemas.microsoft.com/office/drawing/2014/main" id="{08F003D5-C5B7-475F-9EBD-4ABAF7398000}"/>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COACHES OBSERVATION</a:t>
            </a:r>
          </a:p>
        </p:txBody>
      </p:sp>
      <p:sp>
        <p:nvSpPr>
          <p:cNvPr id="9222" name="Rectangle 1">
            <a:extLst>
              <a:ext uri="{FF2B5EF4-FFF2-40B4-BE49-F238E27FC236}">
                <a16:creationId xmlns:a16="http://schemas.microsoft.com/office/drawing/2014/main" id="{66E95531-B0B3-434E-BB2E-01A4EC4B774D}"/>
              </a:ext>
            </a:extLst>
          </p:cNvPr>
          <p:cNvSpPr>
            <a:spLocks noChangeArrowheads="1"/>
          </p:cNvSpPr>
          <p:nvPr/>
        </p:nvSpPr>
        <p:spPr bwMode="auto">
          <a:xfrm>
            <a:off x="476672" y="837580"/>
            <a:ext cx="4622800" cy="338554"/>
          </a:xfrm>
          <a:prstGeom prst="rect">
            <a:avLst/>
          </a:prstGeom>
          <a:noFill/>
          <a:ln w="19050">
            <a:solidFill>
              <a:srgbClr val="002060"/>
            </a:solidFill>
            <a:miter lim="800000"/>
            <a:headEnd/>
            <a:tailEnd/>
          </a:ln>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defRPr/>
            </a:pPr>
            <a:r>
              <a:rPr lang="en-US" sz="1600" b="1" dirty="0">
                <a:solidFill>
                  <a:srgbClr val="002060"/>
                </a:solidFill>
                <a:latin typeface="+mj-lt"/>
                <a:ea typeface="MS PGothic"/>
                <a:cs typeface="Arial"/>
              </a:rPr>
              <a:t>Coaches Observation by </a:t>
            </a:r>
            <a:r>
              <a:rPr lang="en-US" altLang="en-US" sz="1600" b="1" dirty="0">
                <a:solidFill>
                  <a:srgbClr val="002060"/>
                </a:solidFill>
                <a:latin typeface="+mj-lt"/>
                <a:ea typeface="MS PGothic"/>
                <a:cs typeface="Arial"/>
              </a:rPr>
              <a:t>National Team Coaches</a:t>
            </a:r>
            <a:endParaRPr lang="en-US" dirty="0">
              <a:ea typeface="MS PGothic"/>
              <a:cs typeface="Arial"/>
            </a:endParaRPr>
          </a:p>
        </p:txBody>
      </p:sp>
      <p:sp>
        <p:nvSpPr>
          <p:cNvPr id="14" name="Text Placeholder 6">
            <a:extLst>
              <a:ext uri="{FF2B5EF4-FFF2-40B4-BE49-F238E27FC236}">
                <a16:creationId xmlns:a16="http://schemas.microsoft.com/office/drawing/2014/main" id="{1887B8B5-F8B0-4130-B7A8-8D470F5F730F}"/>
              </a:ext>
            </a:extLst>
          </p:cNvPr>
          <p:cNvSpPr txBox="1">
            <a:spLocks/>
          </p:cNvSpPr>
          <p:nvPr/>
        </p:nvSpPr>
        <p:spPr bwMode="auto">
          <a:xfrm>
            <a:off x="373063" y="7459120"/>
            <a:ext cx="5943600" cy="1276350"/>
          </a:xfrm>
          <a:prstGeom prst="rect">
            <a:avLst/>
          </a:prstGeom>
          <a:noFill/>
          <a:ln w="19050">
            <a:solidFill>
              <a:srgbClr val="002060"/>
            </a:solidFill>
            <a:miter lim="800000"/>
            <a:headEnd/>
            <a:tailEnd/>
          </a:ln>
        </p:spPr>
        <p:txBody>
          <a:bodyPr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defRPr/>
            </a:pPr>
            <a:r>
              <a:rPr lang="en-GB" altLang="en-US" sz="1400" b="1" u="sng" dirty="0">
                <a:solidFill>
                  <a:srgbClr val="002060"/>
                </a:solidFill>
                <a:latin typeface="+mj-lt"/>
                <a:ea typeface="MS PGothic"/>
                <a:cs typeface="Arial"/>
              </a:rPr>
              <a:t>Possible Points </a:t>
            </a:r>
            <a:r>
              <a:rPr lang="en-GB" sz="1400" b="1" u="sng" dirty="0">
                <a:solidFill>
                  <a:srgbClr val="002060"/>
                </a:solidFill>
                <a:latin typeface="+mj-lt"/>
                <a:ea typeface="MS PGothic"/>
                <a:cs typeface="Arial"/>
              </a:rPr>
              <a:t>for Coaches Observation:</a:t>
            </a:r>
          </a:p>
          <a:p>
            <a:pPr algn="just" eaLnBrk="1" hangingPunct="1">
              <a:buNone/>
              <a:defRPr/>
            </a:pPr>
            <a:r>
              <a:rPr lang="en-GB" altLang="en-US" sz="1400" dirty="0">
                <a:solidFill>
                  <a:srgbClr val="002060"/>
                </a:solidFill>
                <a:latin typeface="+mj-lt"/>
                <a:ea typeface="MS PGothic"/>
                <a:cs typeface="Arial"/>
              </a:rPr>
              <a:t>10 points.</a:t>
            </a:r>
          </a:p>
          <a:p>
            <a:pPr algn="just" eaLnBrk="1" hangingPunct="1">
              <a:buFont typeface="Arial" panose="020B0604020202020204" pitchFamily="34" charset="0"/>
              <a:buNone/>
              <a:defRPr/>
            </a:pPr>
            <a:endParaRPr lang="en-GB" altLang="en-US" sz="1200" b="1" u="sng" dirty="0">
              <a:solidFill>
                <a:srgbClr val="002060"/>
              </a:solidFill>
              <a:latin typeface="+mj-lt"/>
              <a:cs typeface="Arial" panose="020B0604020202020204" pitchFamily="34" charset="0"/>
            </a:endParaRPr>
          </a:p>
          <a:p>
            <a:pPr eaLnBrk="1" hangingPunct="1">
              <a:defRPr/>
            </a:pPr>
            <a:endParaRPr lang="en-GB" altLang="en-US" sz="1200" b="1" dirty="0">
              <a:latin typeface="+mj-lt"/>
              <a:cs typeface="Arial" panose="020B0604020202020204" pitchFamily="34" charset="0"/>
            </a:endParaRPr>
          </a:p>
          <a:p>
            <a:pPr eaLnBrk="1" hangingPunct="1">
              <a:defRPr/>
            </a:pPr>
            <a:endParaRPr lang="en-GB" altLang="en-US" sz="1200" b="1"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p:txBody>
      </p:sp>
      <p:pic>
        <p:nvPicPr>
          <p:cNvPr id="11" name="Picture 10">
            <a:extLst>
              <a:ext uri="{FF2B5EF4-FFF2-40B4-BE49-F238E27FC236}">
                <a16:creationId xmlns:a16="http://schemas.microsoft.com/office/drawing/2014/main" id="{3F2C5D43-A24E-475F-9DC0-3183C1899570}"/>
              </a:ext>
            </a:extLst>
          </p:cNvPr>
          <p:cNvPicPr>
            <a:picLocks noChangeAspect="1"/>
          </p:cNvPicPr>
          <p:nvPr/>
        </p:nvPicPr>
        <p:blipFill>
          <a:blip r:embed="rId2"/>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27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156D9-0D71-4FBF-A7B2-09F074FC7058}"/>
              </a:ext>
            </a:extLst>
          </p:cNvPr>
          <p:cNvSpPr/>
          <p:nvPr/>
        </p:nvSpPr>
        <p:spPr>
          <a:xfrm>
            <a:off x="0" y="3108325"/>
            <a:ext cx="6869113" cy="2519363"/>
          </a:xfrm>
          <a:prstGeom prst="rect">
            <a:avLst/>
          </a:prstGeom>
          <a:solidFill>
            <a:srgbClr val="BB1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651" name="Title 1">
            <a:extLst>
              <a:ext uri="{FF2B5EF4-FFF2-40B4-BE49-F238E27FC236}">
                <a16:creationId xmlns:a16="http://schemas.microsoft.com/office/drawing/2014/main" id="{92B57D93-4CC3-479F-BC29-1ECE6BF41CE1}"/>
              </a:ext>
            </a:extLst>
          </p:cNvPr>
          <p:cNvSpPr txBox="1">
            <a:spLocks/>
          </p:cNvSpPr>
          <p:nvPr/>
        </p:nvSpPr>
        <p:spPr bwMode="auto">
          <a:xfrm>
            <a:off x="473075" y="3224213"/>
            <a:ext cx="6172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4800" b="1" dirty="0">
                <a:solidFill>
                  <a:schemeClr val="bg1"/>
                </a:solidFill>
                <a:cs typeface="Arial" panose="020B0604020202020204" pitchFamily="34" charset="0"/>
              </a:rPr>
              <a:t>PHASE 2A – </a:t>
            </a:r>
          </a:p>
          <a:p>
            <a:pPr algn="ctr">
              <a:spcBef>
                <a:spcPct val="0"/>
              </a:spcBef>
              <a:buFontTx/>
              <a:buNone/>
            </a:pPr>
            <a:r>
              <a:rPr lang="en-GB" altLang="en-US" sz="4800" b="1" dirty="0">
                <a:solidFill>
                  <a:schemeClr val="bg1"/>
                </a:solidFill>
                <a:cs typeface="Arial" panose="020B0604020202020204" pitchFamily="34" charset="0"/>
              </a:rPr>
              <a:t>GROUP SWIM </a:t>
            </a:r>
          </a:p>
        </p:txBody>
      </p:sp>
      <p:sp>
        <p:nvSpPr>
          <p:cNvPr id="27652" name="Slide Number Placeholder 2">
            <a:extLst>
              <a:ext uri="{FF2B5EF4-FFF2-40B4-BE49-F238E27FC236}">
                <a16:creationId xmlns:a16="http://schemas.microsoft.com/office/drawing/2014/main" id="{0424C414-B043-47C7-A944-85968BCE22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F233C3-7B09-4200-ABE5-21C7DC307FFF}" type="slidenum">
              <a:rPr lang="en-GB" altLang="en-US" sz="1200">
                <a:solidFill>
                  <a:srgbClr val="898989"/>
                </a:solidFill>
                <a:cs typeface="Arial" panose="020B0604020202020204" pitchFamily="34" charset="0"/>
              </a:rPr>
              <a:pPr>
                <a:spcBef>
                  <a:spcPct val="0"/>
                </a:spcBef>
                <a:buFontTx/>
                <a:buNone/>
              </a:pPr>
              <a:t>14</a:t>
            </a:fld>
            <a:endParaRPr lang="en-GB" altLang="en-US" sz="1200" dirty="0">
              <a:solidFill>
                <a:srgbClr val="898989"/>
              </a:solidFill>
              <a:cs typeface="Arial" panose="020B0604020202020204" pitchFamily="34" charset="0"/>
            </a:endParaRPr>
          </a:p>
        </p:txBody>
      </p:sp>
      <p:pic>
        <p:nvPicPr>
          <p:cNvPr id="8" name="Picture 2" descr="Synchronized - After wistfully watching Rio, men hope for Tokyo inclusion |  Reuters">
            <a:extLst>
              <a:ext uri="{FF2B5EF4-FFF2-40B4-BE49-F238E27FC236}">
                <a16:creationId xmlns:a16="http://schemas.microsoft.com/office/drawing/2014/main" id="{5B4D2C72-31A6-453F-8335-6DF4313AC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550" y="5810337"/>
            <a:ext cx="4440450" cy="315110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descr="A group of people in a pool&#10;&#10;Description automatically generated">
            <a:extLst>
              <a:ext uri="{FF2B5EF4-FFF2-40B4-BE49-F238E27FC236}">
                <a16:creationId xmlns:a16="http://schemas.microsoft.com/office/drawing/2014/main" id="{A3E8A54E-7CFD-A59D-71D4-F83867B9D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775" y="184227"/>
            <a:ext cx="4114800" cy="2741449"/>
          </a:xfrm>
          <a:prstGeom prst="rect">
            <a:avLst/>
          </a:prstGeom>
        </p:spPr>
      </p:pic>
    </p:spTree>
    <p:extLst>
      <p:ext uri="{BB962C8B-B14F-4D97-AF65-F5344CB8AC3E}">
        <p14:creationId xmlns:p14="http://schemas.microsoft.com/office/powerpoint/2010/main" val="221138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674" name="Text Placeholder 6">
            <a:extLst>
              <a:ext uri="{FF2B5EF4-FFF2-40B4-BE49-F238E27FC236}">
                <a16:creationId xmlns:a16="http://schemas.microsoft.com/office/drawing/2014/main" id="{CC1F7ED3-E8B1-4247-8F28-EEE9D7F149F5}"/>
              </a:ext>
            </a:extLst>
          </p:cNvPr>
          <p:cNvSpPr txBox="1">
            <a:spLocks/>
          </p:cNvSpPr>
          <p:nvPr/>
        </p:nvSpPr>
        <p:spPr bwMode="auto">
          <a:xfrm>
            <a:off x="414042" y="4258353"/>
            <a:ext cx="6036765" cy="4258150"/>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GB" altLang="en-US" sz="1400" b="1" u="sng" dirty="0">
                <a:solidFill>
                  <a:srgbClr val="002060"/>
                </a:solidFill>
                <a:latin typeface="+mj-lt"/>
                <a:cs typeface="Arial" panose="020B0604020202020204" pitchFamily="34" charset="0"/>
              </a:rPr>
              <a:t>Scoring Criteria:</a:t>
            </a:r>
          </a:p>
          <a:p>
            <a:pPr eaLnBrk="1" hangingPunct="1">
              <a:buFont typeface="Arial" panose="020B0604020202020204" pitchFamily="34" charset="0"/>
              <a:buNone/>
            </a:pPr>
            <a:r>
              <a:rPr lang="en-GB" altLang="en-US" sz="1400" dirty="0">
                <a:solidFill>
                  <a:srgbClr val="002060"/>
                </a:solidFill>
                <a:latin typeface="+mj-lt"/>
                <a:cs typeface="Arial" panose="020B0604020202020204" pitchFamily="34" charset="0"/>
              </a:rPr>
              <a:t>Pattern awareness, space awareness, presentation, sharp movements throughout the performance and charisma. </a:t>
            </a:r>
          </a:p>
          <a:p>
            <a:pPr algn="just" eaLnBrk="1" hangingPunct="1">
              <a:buFont typeface="Arial" panose="020B0604020202020204" pitchFamily="34" charset="0"/>
              <a:buNone/>
            </a:pPr>
            <a:endParaRPr lang="en-GB" altLang="en-US" sz="1400" dirty="0">
              <a:solidFill>
                <a:srgbClr val="FF0000"/>
              </a:solidFill>
              <a:latin typeface="+mj-lt"/>
              <a:cs typeface="Arial" panose="020B0604020202020204" pitchFamily="34" charset="0"/>
            </a:endParaRPr>
          </a:p>
          <a:p>
            <a:pPr algn="just" eaLnBrk="1" hangingPunct="1">
              <a:buNone/>
            </a:pPr>
            <a:r>
              <a:rPr lang="en-GB" altLang="en-US" sz="1400" b="1" u="sng" dirty="0">
                <a:solidFill>
                  <a:srgbClr val="002060"/>
                </a:solidFill>
                <a:latin typeface="+mn-lt"/>
                <a:ea typeface="MS PGothic"/>
                <a:cs typeface="Arial"/>
              </a:rPr>
              <a:t>Possible Points for Group Routine Assessment: </a:t>
            </a:r>
            <a:endParaRPr lang="en-GB" altLang="en-US" sz="1400" b="1" u="sng" dirty="0">
              <a:solidFill>
                <a:srgbClr val="002060"/>
              </a:solidFill>
              <a:latin typeface="+mn-lt"/>
              <a:cs typeface="Arial" panose="020B0604020202020204" pitchFamily="34" charset="0"/>
            </a:endParaRPr>
          </a:p>
          <a:p>
            <a:pPr eaLnBrk="1" hangingPunct="1">
              <a:buNone/>
            </a:pPr>
            <a:r>
              <a:rPr lang="en-US" altLang="en-US" sz="1400" dirty="0">
                <a:solidFill>
                  <a:srgbClr val="002060"/>
                </a:solidFill>
                <a:latin typeface="+mj-lt"/>
                <a:ea typeface="MS PGothic"/>
                <a:cs typeface="Arial"/>
              </a:rPr>
              <a:t>Pattern Awareness/ Spacing Awareness – 10 points</a:t>
            </a:r>
          </a:p>
          <a:p>
            <a:pPr eaLnBrk="1" hangingPunct="1">
              <a:buNone/>
            </a:pPr>
            <a:r>
              <a:rPr lang="en-US" altLang="en-US" sz="1400" dirty="0">
                <a:solidFill>
                  <a:srgbClr val="002060"/>
                </a:solidFill>
                <a:latin typeface="+mj-lt"/>
                <a:ea typeface="MS PGothic"/>
                <a:cs typeface="Arial"/>
              </a:rPr>
              <a:t>Artistic Impression / Performance – 10 points</a:t>
            </a:r>
          </a:p>
          <a:p>
            <a:pPr eaLnBrk="1" hangingPunct="1">
              <a:buNone/>
            </a:pPr>
            <a:r>
              <a:rPr lang="en-US" altLang="en-US" sz="1400" dirty="0">
                <a:solidFill>
                  <a:srgbClr val="002060"/>
                </a:solidFill>
                <a:latin typeface="+mj-lt"/>
                <a:ea typeface="MS PGothic"/>
                <a:cs typeface="Arial"/>
              </a:rPr>
              <a:t>Execution of hybrids – 10 points</a:t>
            </a:r>
          </a:p>
          <a:p>
            <a:pPr algn="just" eaLnBrk="1" hangingPunct="1">
              <a:buNone/>
            </a:pPr>
            <a:endParaRPr lang="en-GB" altLang="en-US" sz="1400" dirty="0">
              <a:solidFill>
                <a:srgbClr val="FF0000"/>
              </a:solidFill>
              <a:latin typeface="+mj-lt"/>
              <a:cs typeface="Arial" panose="020B0604020202020204" pitchFamily="34" charset="0"/>
            </a:endParaRPr>
          </a:p>
          <a:p>
            <a:pPr algn="just" eaLnBrk="1" hangingPunct="1">
              <a:buFont typeface="Arial" panose="020B0604020202020204" pitchFamily="34" charset="0"/>
              <a:buNone/>
            </a:pPr>
            <a:r>
              <a:rPr lang="en-GB" altLang="en-US" sz="1400" b="1" u="sng" dirty="0">
                <a:solidFill>
                  <a:srgbClr val="002060"/>
                </a:solidFill>
                <a:latin typeface="+mj-lt"/>
                <a:cs typeface="Arial" panose="020B0604020202020204" pitchFamily="34" charset="0"/>
              </a:rPr>
              <a:t>How is the test evaluated?</a:t>
            </a:r>
          </a:p>
          <a:p>
            <a:pPr algn="just" eaLnBrk="1" hangingPunct="1">
              <a:buFont typeface="Arial" panose="020B0604020202020204" pitchFamily="34" charset="0"/>
              <a:buNone/>
            </a:pPr>
            <a:r>
              <a:rPr lang="en-US" altLang="en-US" sz="1400" dirty="0">
                <a:solidFill>
                  <a:srgbClr val="002060"/>
                </a:solidFill>
                <a:latin typeface="+mj-lt"/>
                <a:cs typeface="Arial" panose="020B0604020202020204" pitchFamily="34" charset="0"/>
              </a:rPr>
              <a:t>Up to 5 Evaluators.</a:t>
            </a:r>
          </a:p>
          <a:p>
            <a:pPr algn="just" eaLnBrk="1" hangingPunct="1">
              <a:buFont typeface="Arial" panose="020B0604020202020204" pitchFamily="34" charset="0"/>
              <a:buNone/>
            </a:pPr>
            <a:endParaRPr lang="en-US" altLang="en-US" sz="1400" dirty="0">
              <a:solidFill>
                <a:srgbClr val="002060"/>
              </a:solidFill>
              <a:latin typeface="+mj-lt"/>
              <a:cs typeface="Arial" panose="020B0604020202020204" pitchFamily="34" charset="0"/>
            </a:endParaRPr>
          </a:p>
          <a:p>
            <a:pPr algn="just" eaLnBrk="1" hangingPunct="1">
              <a:buFont typeface="Arial" panose="020B0604020202020204" pitchFamily="34" charset="0"/>
              <a:buNone/>
            </a:pPr>
            <a:r>
              <a:rPr lang="en-US" altLang="en-US" sz="1400" dirty="0">
                <a:solidFill>
                  <a:srgbClr val="002060"/>
                </a:solidFill>
                <a:latin typeface="+mj-lt"/>
                <a:cs typeface="Arial" panose="020B0604020202020204" pitchFamily="34" charset="0"/>
              </a:rPr>
              <a:t>Important Note: In the second lap of the SNT Team Free, various stroke movements occur. Athletes must familiarize themselves with all positions and numbers as we will assess their capacity to swiftly adjust to new positions under the A.I scores.   </a:t>
            </a:r>
            <a:endParaRPr lang="en-US" altLang="en-US" sz="1400" dirty="0">
              <a:solidFill>
                <a:srgbClr val="002060"/>
              </a:solidFill>
              <a:latin typeface="+mj-lt"/>
              <a:ea typeface="MS PGothic"/>
              <a:cs typeface="Arial"/>
            </a:endParaRPr>
          </a:p>
          <a:p>
            <a:pPr eaLnBrk="1" hangingPunct="1"/>
            <a:endParaRPr lang="en-GB" altLang="en-US" sz="1200" b="1" dirty="0">
              <a:cs typeface="Arial" panose="020B0604020202020204" pitchFamily="34" charset="0"/>
            </a:endParaRPr>
          </a:p>
          <a:p>
            <a:pPr eaLnBrk="1" hangingPunct="1"/>
            <a:endParaRPr lang="en-GB" altLang="en-US" sz="1200" dirty="0">
              <a:cs typeface="Arial" panose="020B0604020202020204" pitchFamily="34" charset="0"/>
            </a:endParaRPr>
          </a:p>
          <a:p>
            <a:pPr eaLnBrk="1" hangingPunct="1"/>
            <a:endParaRPr lang="en-GB" altLang="en-US" sz="1200" dirty="0">
              <a:cs typeface="Arial" panose="020B0604020202020204" pitchFamily="34" charset="0"/>
            </a:endParaRPr>
          </a:p>
          <a:p>
            <a:pPr eaLnBrk="1" hangingPunct="1"/>
            <a:endParaRPr lang="en-GB" altLang="en-US" sz="1200" dirty="0">
              <a:cs typeface="Arial" panose="020B0604020202020204" pitchFamily="34" charset="0"/>
            </a:endParaRPr>
          </a:p>
        </p:txBody>
      </p:sp>
      <p:sp>
        <p:nvSpPr>
          <p:cNvPr id="32773" name="Rectangle 1">
            <a:extLst>
              <a:ext uri="{FF2B5EF4-FFF2-40B4-BE49-F238E27FC236}">
                <a16:creationId xmlns:a16="http://schemas.microsoft.com/office/drawing/2014/main" id="{282AF56B-4978-4ACA-A0DF-F6CF4B2A1333}"/>
              </a:ext>
            </a:extLst>
          </p:cNvPr>
          <p:cNvSpPr>
            <a:spLocks noChangeArrowheads="1"/>
          </p:cNvSpPr>
          <p:nvPr/>
        </p:nvSpPr>
        <p:spPr bwMode="auto">
          <a:xfrm>
            <a:off x="407193" y="932116"/>
            <a:ext cx="6190457" cy="3367076"/>
          </a:xfrm>
          <a:prstGeom prst="rect">
            <a:avLst/>
          </a:prstGeom>
          <a:noFill/>
          <a:ln>
            <a:noFill/>
          </a:ln>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GB" altLang="en-US" sz="1400" b="1" u="sng" dirty="0">
                <a:solidFill>
                  <a:srgbClr val="002060"/>
                </a:solidFill>
                <a:latin typeface="+mj-lt"/>
                <a:cs typeface="Arial" panose="020B0604020202020204" pitchFamily="34" charset="0"/>
              </a:rPr>
              <a:t>Description of Routine:</a:t>
            </a:r>
          </a:p>
          <a:p>
            <a:pPr eaLnBrk="1" hangingPunct="1">
              <a:spcBef>
                <a:spcPct val="0"/>
              </a:spcBef>
              <a:buNone/>
              <a:defRPr/>
            </a:pPr>
            <a:r>
              <a:rPr lang="en-GB" altLang="en-US" sz="1400" dirty="0">
                <a:solidFill>
                  <a:srgbClr val="002060"/>
                </a:solidFill>
                <a:latin typeface="+mj-lt"/>
                <a:ea typeface="MS PGothic"/>
                <a:cs typeface="Arial"/>
              </a:rPr>
              <a:t>Pre-learned routine as posted. SNT Team Free routine from the Pan American Games – 2</a:t>
            </a:r>
            <a:r>
              <a:rPr lang="en-GB" altLang="en-US" sz="1400" baseline="30000" dirty="0">
                <a:solidFill>
                  <a:srgbClr val="002060"/>
                </a:solidFill>
                <a:latin typeface="+mj-lt"/>
                <a:ea typeface="MS PGothic"/>
                <a:cs typeface="Arial"/>
              </a:rPr>
              <a:t>nd</a:t>
            </a:r>
            <a:r>
              <a:rPr lang="en-GB" altLang="en-US" sz="1400" dirty="0">
                <a:solidFill>
                  <a:srgbClr val="002060"/>
                </a:solidFill>
                <a:latin typeface="+mj-lt"/>
                <a:ea typeface="MS PGothic"/>
                <a:cs typeface="Arial"/>
              </a:rPr>
              <a:t> Lap. </a:t>
            </a:r>
            <a:r>
              <a:rPr lang="en-US" altLang="en-US" sz="1400" dirty="0">
                <a:solidFill>
                  <a:srgbClr val="002060"/>
                </a:solidFill>
                <a:latin typeface="+mj-lt"/>
                <a:ea typeface="MS PGothic"/>
                <a:cs typeface="Arial"/>
              </a:rPr>
              <a:t>The draw and the number of athletes in each group for the group routine swim will be decided by the HPD.</a:t>
            </a:r>
            <a:endParaRPr lang="en-GB" altLang="en-US" sz="1400" dirty="0">
              <a:solidFill>
                <a:srgbClr val="002060"/>
              </a:solidFill>
              <a:latin typeface="+mj-lt"/>
              <a:ea typeface="MS PGothic"/>
              <a:cs typeface="Arial"/>
            </a:endParaRPr>
          </a:p>
          <a:p>
            <a:pPr eaLnBrk="1" hangingPunct="1">
              <a:spcBef>
                <a:spcPct val="0"/>
              </a:spcBef>
              <a:buNone/>
              <a:defRPr/>
            </a:pPr>
            <a:endParaRPr lang="en-GB" altLang="en-US" sz="1400" dirty="0">
              <a:solidFill>
                <a:srgbClr val="002060"/>
              </a:solidFill>
              <a:latin typeface="+mj-lt"/>
              <a:ea typeface="MS PGothic"/>
              <a:cs typeface="Arial"/>
            </a:endParaRPr>
          </a:p>
          <a:p>
            <a:pPr eaLnBrk="1" hangingPunct="1">
              <a:spcBef>
                <a:spcPct val="0"/>
              </a:spcBef>
              <a:buNone/>
              <a:defRPr/>
            </a:pPr>
            <a:r>
              <a:rPr lang="en-GB" altLang="en-US" sz="1400" dirty="0">
                <a:solidFill>
                  <a:srgbClr val="002060"/>
                </a:solidFill>
                <a:latin typeface="+mj-lt"/>
                <a:ea typeface="MS PGothic"/>
                <a:cs typeface="Arial"/>
              </a:rPr>
              <a:t>Groups of 4 swimmers will perform a short section of the SNT Team Free routine and will be asked to switch pattern to a specific spot. This same section will be performed 4 times.</a:t>
            </a:r>
          </a:p>
          <a:p>
            <a:pPr eaLnBrk="1" hangingPunct="1">
              <a:spcBef>
                <a:spcPct val="0"/>
              </a:spcBef>
              <a:buNone/>
              <a:defRPr/>
            </a:pPr>
            <a:endParaRPr lang="en-GB" altLang="en-US" sz="1400" dirty="0">
              <a:solidFill>
                <a:srgbClr val="002060"/>
              </a:solidFill>
              <a:latin typeface="+mj-lt"/>
              <a:ea typeface="MS PGothic"/>
              <a:cs typeface="Arial"/>
            </a:endParaRPr>
          </a:p>
          <a:p>
            <a:pPr eaLnBrk="1" hangingPunct="1">
              <a:spcBef>
                <a:spcPct val="0"/>
              </a:spcBef>
              <a:buNone/>
              <a:defRPr/>
            </a:pPr>
            <a:r>
              <a:rPr lang="en-GB" altLang="en-US" sz="1400" dirty="0">
                <a:solidFill>
                  <a:srgbClr val="002060"/>
                </a:solidFill>
                <a:latin typeface="+mj-lt"/>
                <a:ea typeface="MS PGothic"/>
                <a:cs typeface="Arial"/>
              </a:rPr>
              <a:t>SNT Team Free (PAG) 2</a:t>
            </a:r>
            <a:r>
              <a:rPr lang="en-GB" altLang="en-US" sz="1400" baseline="30000" dirty="0">
                <a:solidFill>
                  <a:srgbClr val="002060"/>
                </a:solidFill>
                <a:latin typeface="+mj-lt"/>
                <a:ea typeface="MS PGothic"/>
                <a:cs typeface="Arial"/>
              </a:rPr>
              <a:t>nd</a:t>
            </a:r>
            <a:r>
              <a:rPr lang="en-GB" altLang="en-US" sz="1400" dirty="0">
                <a:solidFill>
                  <a:srgbClr val="002060"/>
                </a:solidFill>
                <a:latin typeface="+mj-lt"/>
                <a:ea typeface="MS PGothic"/>
                <a:cs typeface="Arial"/>
              </a:rPr>
              <a:t> lap of the routine. Around 1:53 – 3:05 of the PAG Streaming video. Note* Athletes must learn Anita Alvarez’s spot for accuracy of counts. </a:t>
            </a:r>
            <a:r>
              <a:rPr lang="en-GB" altLang="en-US" sz="1400" dirty="0" err="1">
                <a:solidFill>
                  <a:srgbClr val="002060"/>
                </a:solidFill>
                <a:latin typeface="+mj-lt"/>
                <a:ea typeface="MS PGothic"/>
                <a:cs typeface="Arial"/>
              </a:rPr>
              <a:t>Landrill</a:t>
            </a:r>
            <a:r>
              <a:rPr lang="en-GB" altLang="en-US" sz="1400" dirty="0">
                <a:solidFill>
                  <a:srgbClr val="002060"/>
                </a:solidFill>
                <a:latin typeface="+mj-lt"/>
                <a:ea typeface="MS PGothic"/>
                <a:cs typeface="Arial"/>
              </a:rPr>
              <a:t> videos are posted for better understanding of counts.</a:t>
            </a:r>
          </a:p>
          <a:p>
            <a:pPr eaLnBrk="1" hangingPunct="1">
              <a:spcBef>
                <a:spcPct val="0"/>
              </a:spcBef>
              <a:buNone/>
              <a:defRPr/>
            </a:pPr>
            <a:endParaRPr lang="en-GB" altLang="en-US" sz="1400" dirty="0">
              <a:solidFill>
                <a:srgbClr val="002060"/>
              </a:solidFill>
              <a:latin typeface="+mj-lt"/>
              <a:ea typeface="MS PGothic"/>
              <a:cs typeface="Arial"/>
            </a:endParaRPr>
          </a:p>
          <a:p>
            <a:pPr eaLnBrk="1" hangingPunct="1">
              <a:spcBef>
                <a:spcPct val="0"/>
              </a:spcBef>
              <a:buNone/>
              <a:defRPr/>
            </a:pPr>
            <a:r>
              <a:rPr lang="en-US" altLang="en-US" sz="1400" dirty="0">
                <a:solidFill>
                  <a:srgbClr val="002060"/>
                </a:solidFill>
                <a:latin typeface="+mj-lt"/>
                <a:cs typeface="Arial" panose="020B0604020202020204" pitchFamily="34" charset="0"/>
              </a:rPr>
              <a:t>Entire Playlist for Trials can be found </a:t>
            </a:r>
            <a:r>
              <a:rPr lang="en-US" altLang="en-US" sz="1400" b="1" dirty="0">
                <a:solidFill>
                  <a:srgbClr val="C00000"/>
                </a:solidFill>
                <a:latin typeface="+mj-lt"/>
                <a:cs typeface="Arial" panose="020B0604020202020204" pitchFamily="34" charset="0"/>
                <a:hlinkClick r:id="rId3"/>
              </a:rPr>
              <a:t>HERE</a:t>
            </a:r>
            <a:endParaRPr lang="en-US" altLang="en-US" sz="1400" dirty="0">
              <a:solidFill>
                <a:srgbClr val="002060"/>
              </a:solidFill>
              <a:latin typeface="+mj-lt"/>
              <a:cs typeface="Arial" panose="020B0604020202020204" pitchFamily="34" charset="0"/>
            </a:endParaRPr>
          </a:p>
          <a:p>
            <a:pPr eaLnBrk="1" hangingPunct="1">
              <a:spcBef>
                <a:spcPct val="0"/>
              </a:spcBef>
              <a:buNone/>
              <a:defRPr/>
            </a:pPr>
            <a:endParaRPr lang="en-GB" altLang="en-US" sz="1400" dirty="0">
              <a:solidFill>
                <a:srgbClr val="002060"/>
              </a:solidFill>
              <a:latin typeface="+mj-lt"/>
              <a:ea typeface="MS PGothic"/>
              <a:cs typeface="Arial"/>
            </a:endParaRPr>
          </a:p>
        </p:txBody>
      </p:sp>
      <p:sp>
        <p:nvSpPr>
          <p:cNvPr id="28676" name="Slide Number Placeholder 1">
            <a:extLst>
              <a:ext uri="{FF2B5EF4-FFF2-40B4-BE49-F238E27FC236}">
                <a16:creationId xmlns:a16="http://schemas.microsoft.com/office/drawing/2014/main" id="{2F4F713A-7766-4ADC-942F-13C7E8DB4AC9}"/>
              </a:ext>
            </a:extLst>
          </p:cNvPr>
          <p:cNvSpPr>
            <a:spLocks noGrp="1"/>
          </p:cNvSpPr>
          <p:nvPr>
            <p:ph type="sldNum" sz="quarter" idx="12"/>
          </p:nvPr>
        </p:nvSpPr>
        <p:spPr bwMode="auto">
          <a:xfrm>
            <a:off x="6092825" y="8475663"/>
            <a:ext cx="422275"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dirty="0">
                <a:solidFill>
                  <a:srgbClr val="898989"/>
                </a:solidFill>
              </a:rPr>
              <a:t>15</a:t>
            </a:r>
          </a:p>
        </p:txBody>
      </p:sp>
      <p:sp>
        <p:nvSpPr>
          <p:cNvPr id="28703" name="Title 1">
            <a:extLst>
              <a:ext uri="{FF2B5EF4-FFF2-40B4-BE49-F238E27FC236}">
                <a16:creationId xmlns:a16="http://schemas.microsoft.com/office/drawing/2014/main" id="{4F0BA633-F526-4364-AC1B-8F37A9B3E972}"/>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ROUTINE ASSESSMENT </a:t>
            </a:r>
          </a:p>
        </p:txBody>
      </p:sp>
      <p:pic>
        <p:nvPicPr>
          <p:cNvPr id="9" name="Picture 8">
            <a:extLst>
              <a:ext uri="{FF2B5EF4-FFF2-40B4-BE49-F238E27FC236}">
                <a16:creationId xmlns:a16="http://schemas.microsoft.com/office/drawing/2014/main" id="{CAE70CD6-1346-4E7D-84A5-9A148E3E4B31}"/>
              </a:ext>
            </a:extLst>
          </p:cNvPr>
          <p:cNvPicPr>
            <a:picLocks noChangeAspect="1"/>
          </p:cNvPicPr>
          <p:nvPr/>
        </p:nvPicPr>
        <p:blipFill>
          <a:blip r:embed="rId4"/>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8989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22" name="Slide Number Placeholder 1">
            <a:extLst>
              <a:ext uri="{FF2B5EF4-FFF2-40B4-BE49-F238E27FC236}">
                <a16:creationId xmlns:a16="http://schemas.microsoft.com/office/drawing/2014/main" id="{B187538B-7EF0-455C-A103-3D0F2EA90E8C}"/>
              </a:ext>
            </a:extLst>
          </p:cNvPr>
          <p:cNvSpPr>
            <a:spLocks noGrp="1"/>
          </p:cNvSpPr>
          <p:nvPr>
            <p:ph type="sldNum" sz="quarter" idx="12"/>
          </p:nvPr>
        </p:nvSpPr>
        <p:spPr bwMode="auto">
          <a:xfrm>
            <a:off x="6092825" y="8475663"/>
            <a:ext cx="422275"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dirty="0">
                <a:solidFill>
                  <a:srgbClr val="898989"/>
                </a:solidFill>
              </a:rPr>
              <a:t>16</a:t>
            </a:r>
          </a:p>
        </p:txBody>
      </p:sp>
      <p:sp>
        <p:nvSpPr>
          <p:cNvPr id="30811" name="Title 1">
            <a:extLst>
              <a:ext uri="{FF2B5EF4-FFF2-40B4-BE49-F238E27FC236}">
                <a16:creationId xmlns:a16="http://schemas.microsoft.com/office/drawing/2014/main" id="{25F49423-BA6F-43F1-88F4-9C3758A89718}"/>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GROUP ROUTINE ASSESSMENT </a:t>
            </a:r>
          </a:p>
        </p:txBody>
      </p:sp>
      <p:sp>
        <p:nvSpPr>
          <p:cNvPr id="15" name="Text Placeholder 6">
            <a:extLst>
              <a:ext uri="{FF2B5EF4-FFF2-40B4-BE49-F238E27FC236}">
                <a16:creationId xmlns:a16="http://schemas.microsoft.com/office/drawing/2014/main" id="{5D6585DD-F359-442D-98C9-B761D4803F2F}"/>
              </a:ext>
            </a:extLst>
          </p:cNvPr>
          <p:cNvSpPr txBox="1">
            <a:spLocks/>
          </p:cNvSpPr>
          <p:nvPr/>
        </p:nvSpPr>
        <p:spPr bwMode="auto">
          <a:xfrm>
            <a:off x="278765" y="648683"/>
            <a:ext cx="5222414" cy="403704"/>
          </a:xfrm>
          <a:prstGeom prst="rect">
            <a:avLst/>
          </a:prstGeom>
          <a:noFill/>
          <a:ln w="19050">
            <a:solidFill>
              <a:srgbClr val="002060"/>
            </a:solidFill>
          </a:ln>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None/>
              <a:defRPr/>
            </a:pPr>
            <a:r>
              <a:rPr lang="en-US" altLang="en-US" sz="1400" b="1" dirty="0">
                <a:solidFill>
                  <a:srgbClr val="002060"/>
                </a:solidFill>
                <a:latin typeface="+mj-lt"/>
                <a:ea typeface="MS PGothic"/>
                <a:cs typeface="Arial"/>
              </a:rPr>
              <a:t>SCORESHEET – GROUP </a:t>
            </a:r>
            <a:r>
              <a:rPr lang="en-US" altLang="en-US" sz="1400" b="1" dirty="0">
                <a:solidFill>
                  <a:srgbClr val="002060"/>
                </a:solidFill>
                <a:latin typeface="+mj-lt"/>
                <a:ea typeface="MS PGothic"/>
                <a:cs typeface="Calibri"/>
              </a:rPr>
              <a:t>SWIM</a:t>
            </a:r>
            <a:r>
              <a:rPr lang="en-US" sz="1400" b="1" dirty="0">
                <a:solidFill>
                  <a:srgbClr val="002060"/>
                </a:solidFill>
                <a:latin typeface="+mj-lt"/>
                <a:cs typeface="Calibri"/>
              </a:rPr>
              <a:t> </a:t>
            </a:r>
            <a:endParaRPr lang="en-GB" altLang="en-US" sz="1400" b="1" dirty="0">
              <a:solidFill>
                <a:srgbClr val="002060"/>
              </a:solidFill>
              <a:latin typeface="+mj-lt"/>
              <a:cs typeface="Arial" panose="020B0604020202020204" pitchFamily="34" charset="0"/>
            </a:endParaRPr>
          </a:p>
          <a:p>
            <a:pPr eaLnBrk="1" hangingPunct="1">
              <a:buFont typeface="Arial" panose="020B0604020202020204" pitchFamily="34" charset="0"/>
              <a:buNone/>
              <a:defRPr/>
            </a:pPr>
            <a:r>
              <a:rPr lang="en-GB" altLang="en-US" sz="1200" dirty="0">
                <a:latin typeface="+mj-lt"/>
                <a:cs typeface="Arial" panose="020B0604020202020204" pitchFamily="34" charset="0"/>
              </a:rPr>
              <a:t> </a:t>
            </a:r>
          </a:p>
          <a:p>
            <a:pPr eaLnBrk="1" hangingPunct="1">
              <a:defRPr/>
            </a:pPr>
            <a:endParaRPr lang="en-GB" altLang="en-US" sz="1200" dirty="0">
              <a:latin typeface="+mj-lt"/>
              <a:cs typeface="Arial" panose="020B0604020202020204" pitchFamily="34" charset="0"/>
            </a:endParaRPr>
          </a:p>
        </p:txBody>
      </p:sp>
      <p:graphicFrame>
        <p:nvGraphicFramePr>
          <p:cNvPr id="14" name="Table 13">
            <a:extLst>
              <a:ext uri="{FF2B5EF4-FFF2-40B4-BE49-F238E27FC236}">
                <a16:creationId xmlns:a16="http://schemas.microsoft.com/office/drawing/2014/main" id="{268F4B50-3252-43BD-85EE-B05F09DA62FC}"/>
              </a:ext>
            </a:extLst>
          </p:cNvPr>
          <p:cNvGraphicFramePr>
            <a:graphicFrameLocks noGrp="1"/>
          </p:cNvGraphicFramePr>
          <p:nvPr>
            <p:extLst>
              <p:ext uri="{D42A27DB-BD31-4B8C-83A1-F6EECF244321}">
                <p14:modId xmlns:p14="http://schemas.microsoft.com/office/powerpoint/2010/main" val="1420350329"/>
              </p:ext>
            </p:extLst>
          </p:nvPr>
        </p:nvGraphicFramePr>
        <p:xfrm>
          <a:off x="330200" y="1526346"/>
          <a:ext cx="6247978" cy="690515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925779">
                  <a:extLst>
                    <a:ext uri="{9D8B030D-6E8A-4147-A177-3AD203B41FA5}">
                      <a16:colId xmlns:a16="http://schemas.microsoft.com/office/drawing/2014/main" val="20001"/>
                    </a:ext>
                  </a:extLst>
                </a:gridCol>
                <a:gridCol w="883799">
                  <a:extLst>
                    <a:ext uri="{9D8B030D-6E8A-4147-A177-3AD203B41FA5}">
                      <a16:colId xmlns:a16="http://schemas.microsoft.com/office/drawing/2014/main" val="20002"/>
                    </a:ext>
                  </a:extLst>
                </a:gridCol>
              </a:tblGrid>
              <a:tr h="311892">
                <a:tc>
                  <a:txBody>
                    <a:bodyPr/>
                    <a:lstStyle/>
                    <a:p>
                      <a:pPr algn="ctr"/>
                      <a:r>
                        <a:rPr lang="en-US" sz="1400" dirty="0">
                          <a:latin typeface="+mj-lt"/>
                        </a:rPr>
                        <a:t>Area</a:t>
                      </a:r>
                    </a:p>
                  </a:txBody>
                  <a:tcPr marL="91454" marR="91454" marT="45715" marB="45715"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Description of requirement</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Max Score</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352031">
                <a:tc rowSpan="5">
                  <a:txBody>
                    <a:bodyPr/>
                    <a:lstStyle/>
                    <a:p>
                      <a:pPr lvl="0" algn="ctr">
                        <a:lnSpc>
                          <a:spcPct val="100000"/>
                        </a:lnSpc>
                        <a:spcBef>
                          <a:spcPts val="0"/>
                        </a:spcBef>
                        <a:spcAft>
                          <a:spcPts val="0"/>
                        </a:spcAft>
                        <a:buNone/>
                      </a:pPr>
                      <a:r>
                        <a:rPr lang="en-US" sz="1400" b="1" i="0" u="none" strike="noStrike" kern="1200" dirty="0">
                          <a:solidFill>
                            <a:srgbClr val="002060"/>
                          </a:solidFill>
                          <a:latin typeface="+mj-lt"/>
                          <a:ea typeface="+mn-ea"/>
                          <a:cs typeface="+mn-cs"/>
                        </a:rPr>
                        <a:t>PATTERN &amp; SPACE AWARENESS </a:t>
                      </a:r>
                    </a:p>
                    <a:p>
                      <a:pPr lvl="0" algn="ctr">
                        <a:lnSpc>
                          <a:spcPct val="100000"/>
                        </a:lnSpc>
                        <a:spcBef>
                          <a:spcPts val="0"/>
                        </a:spcBef>
                        <a:spcAft>
                          <a:spcPts val="0"/>
                        </a:spcAft>
                        <a:buNone/>
                      </a:pPr>
                      <a:r>
                        <a:rPr lang="en-US" sz="1400" b="0" i="0" u="none" strike="noStrike" kern="1200" noProof="0" dirty="0">
                          <a:solidFill>
                            <a:srgbClr val="002060"/>
                          </a:solidFill>
                          <a:latin typeface="+mj-lt"/>
                        </a:rPr>
                        <a:t>Number of points possible: 10</a:t>
                      </a:r>
                    </a:p>
                    <a:p>
                      <a:pPr lvl="0" algn="ctr">
                        <a:lnSpc>
                          <a:spcPct val="100000"/>
                        </a:lnSpc>
                        <a:spcBef>
                          <a:spcPts val="0"/>
                        </a:spcBef>
                        <a:spcAft>
                          <a:spcPts val="0"/>
                        </a:spcAft>
                        <a:buNone/>
                      </a:pPr>
                      <a:endParaRPr lang="en-US" sz="1400" b="0" i="0" u="none" strike="noStrike" kern="1200" noProof="0" dirty="0">
                        <a:solidFill>
                          <a:srgbClr val="002060"/>
                        </a:solidFill>
                        <a:latin typeface="+mj-lt"/>
                      </a:endParaRPr>
                    </a:p>
                  </a:txBody>
                  <a:tcPr marL="91454" marR="91454" marT="45715" marB="45715"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lvl="0" algn="l" rtl="0">
                        <a:buNone/>
                      </a:pPr>
                      <a:r>
                        <a:rPr lang="en-US" sz="1400" b="0" kern="1200" dirty="0">
                          <a:solidFill>
                            <a:srgbClr val="002060"/>
                          </a:solidFill>
                          <a:latin typeface="+mj-lt"/>
                          <a:ea typeface="+mn-ea"/>
                          <a:cs typeface="+mn-cs"/>
                        </a:rPr>
                        <a:t>Very Weak</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4.5-5.5</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85735889"/>
                  </a:ext>
                </a:extLst>
              </a:tr>
              <a:tr h="498927">
                <a:tc vMerge="1">
                  <a:txBody>
                    <a:bodyPr/>
                    <a:lstStyle/>
                    <a:p>
                      <a:endParaRPr lang="en-US"/>
                    </a:p>
                  </a:txBody>
                  <a:tcPr>
                    <a:lnT w="28575" cap="flat" cmpd="sng" algn="ctr">
                      <a:solidFill>
                        <a:schemeClr val="bg1"/>
                      </a:solidFill>
                      <a:prstDash val="solid"/>
                      <a:round/>
                      <a:headEnd type="none" w="med" len="med"/>
                      <a:tailEnd type="none" w="med" len="med"/>
                    </a:lnT>
                  </a:tcPr>
                </a:tc>
                <a:tc>
                  <a:txBody>
                    <a:bodyPr/>
                    <a:lstStyle/>
                    <a:p>
                      <a:pPr marL="0" lvl="0" algn="l" defTabSz="914400" rtl="0">
                        <a:buNone/>
                      </a:pPr>
                      <a:r>
                        <a:rPr lang="en-US" sz="1400" dirty="0">
                          <a:latin typeface="+mj-lt"/>
                        </a:rPr>
                        <a:t>Weak</a:t>
                      </a:r>
                    </a:p>
                  </a:txBody>
                  <a:tcPr marL="91454" marR="91454" marT="45715" marB="45715" anchor="ctr">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5.5-6.5</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34259456"/>
                  </a:ext>
                </a:extLst>
              </a:tr>
              <a:tr h="498927">
                <a:tc vMerge="1">
                  <a:txBody>
                    <a:bodyPr/>
                    <a:lstStyle/>
                    <a:p>
                      <a:endParaRPr lang="en-US"/>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lvl="0" algn="l" defTabSz="914400" rtl="0">
                        <a:buNone/>
                      </a:pPr>
                      <a:r>
                        <a:rPr lang="en-US" sz="1400" b="0" kern="1200" dirty="0">
                          <a:solidFill>
                            <a:srgbClr val="002060"/>
                          </a:solidFill>
                          <a:latin typeface="+mj-lt"/>
                          <a:ea typeface="+mn-ea"/>
                          <a:cs typeface="+mn-cs"/>
                        </a:rPr>
                        <a:t>Good</a:t>
                      </a:r>
                      <a:endParaRPr lang="en-US" sz="1400" dirty="0">
                        <a:latin typeface="+mj-lt"/>
                      </a:endParaRP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6.5-7.5</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624230935"/>
                  </a:ext>
                </a:extLst>
              </a:tr>
              <a:tr h="367220">
                <a:tc vMerge="1">
                  <a:txBody>
                    <a:bodyPr/>
                    <a:lstStyle/>
                    <a:p>
                      <a:endParaRPr lang="en-US"/>
                    </a:p>
                  </a:txBody>
                  <a:tcPr/>
                </a:tc>
                <a:tc>
                  <a:txBody>
                    <a:bodyPr/>
                    <a:lstStyle/>
                    <a:p>
                      <a:pPr marL="0" lvl="0" algn="l" rtl="0">
                        <a:buNone/>
                      </a:pPr>
                      <a:r>
                        <a:rPr lang="en-US" sz="1400" b="0" kern="1200" dirty="0">
                          <a:solidFill>
                            <a:srgbClr val="002060"/>
                          </a:solidFill>
                          <a:latin typeface="+mj-lt"/>
                          <a:ea typeface="+mn-ea"/>
                          <a:cs typeface="+mn-cs"/>
                        </a:rPr>
                        <a:t>Very Good</a:t>
                      </a:r>
                      <a:endParaRPr lang="en-US" sz="1400" dirty="0">
                        <a:latin typeface="+mj-lt"/>
                      </a:endParaRP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a:buNone/>
                      </a:pPr>
                      <a:r>
                        <a:rPr lang="en-US" sz="1400" b="0" kern="1200" dirty="0">
                          <a:solidFill>
                            <a:srgbClr val="002060"/>
                          </a:solidFill>
                          <a:latin typeface="+mj-lt"/>
                          <a:ea typeface="+mn-ea"/>
                          <a:cs typeface="+mn-cs"/>
                        </a:rPr>
                        <a:t>7.5-8.5</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2023286182"/>
                  </a:ext>
                </a:extLst>
              </a:tr>
              <a:tr h="505934">
                <a:tc vMerge="1">
                  <a:txBody>
                    <a:bodyPr/>
                    <a:lstStyle/>
                    <a:p>
                      <a:pPr defTabSz="914400">
                        <a:buClrTx/>
                        <a:buSzTx/>
                        <a:tabLst/>
                        <a:defRPr/>
                      </a:pPr>
                      <a:endParaRPr lang="en-US"/>
                    </a:p>
                  </a:txBody>
                  <a:tcPr marL="91454" marR="91454" marT="45715" marB="45715">
                    <a:solidFill>
                      <a:schemeClr val="accent1">
                        <a:lumMod val="20000"/>
                        <a:lumOff val="80000"/>
                      </a:schemeClr>
                    </a:solidFill>
                  </a:tcPr>
                </a:tc>
                <a:tc>
                  <a:txBody>
                    <a:bodyPr/>
                    <a:lstStyle/>
                    <a:p>
                      <a:pPr marL="0" lvl="0" algn="l">
                        <a:buNone/>
                      </a:pPr>
                      <a:r>
                        <a:rPr lang="en-US" sz="1400" b="0" i="0" u="none" strike="noStrike" kern="1200" noProof="0" dirty="0">
                          <a:solidFill>
                            <a:srgbClr val="002060"/>
                          </a:solidFill>
                          <a:latin typeface="+mj-lt"/>
                        </a:rPr>
                        <a:t>Outstanding</a:t>
                      </a:r>
                      <a:endParaRPr lang="en-US" sz="1400" b="0" kern="1200" dirty="0">
                        <a:solidFill>
                          <a:srgbClr val="002060"/>
                        </a:solidFill>
                        <a:latin typeface="+mj-lt"/>
                        <a:ea typeface="+mn-ea"/>
                        <a:cs typeface="+mn-cs"/>
                      </a:endParaRP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lvl="0" algn="ctr" defTabSz="914400">
                        <a:buNone/>
                      </a:pPr>
                      <a:r>
                        <a:rPr lang="en-US" sz="1400" b="0" kern="1200" dirty="0">
                          <a:solidFill>
                            <a:srgbClr val="002060"/>
                          </a:solidFill>
                          <a:latin typeface="+mj-lt"/>
                          <a:ea typeface="+mn-ea"/>
                          <a:cs typeface="+mn-cs"/>
                        </a:rPr>
                        <a:t>8.5-10</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4043047"/>
                  </a:ext>
                </a:extLst>
              </a:tr>
              <a:tr h="1794477">
                <a:tc>
                  <a:txBody>
                    <a:bodyPr/>
                    <a:lstStyle/>
                    <a:p>
                      <a:pPr lvl="0" algn="ctr">
                        <a:lnSpc>
                          <a:spcPct val="100000"/>
                        </a:lnSpc>
                        <a:spcBef>
                          <a:spcPts val="0"/>
                        </a:spcBef>
                        <a:spcAft>
                          <a:spcPts val="0"/>
                        </a:spcAft>
                        <a:buNone/>
                      </a:pPr>
                      <a:r>
                        <a:rPr lang="en-US" sz="1400" b="1" i="0" u="none" strike="noStrike" kern="1200" noProof="0" dirty="0">
                          <a:solidFill>
                            <a:srgbClr val="002060"/>
                          </a:solidFill>
                          <a:latin typeface="+mj-lt"/>
                          <a:ea typeface="+mn-ea"/>
                          <a:cs typeface="+mn-cs"/>
                        </a:rPr>
                        <a:t>PERFORMANCE</a:t>
                      </a:r>
                      <a:endParaRPr lang="en-US" sz="1400" b="0" i="0" u="none" strike="noStrike" kern="1200" noProof="0" dirty="0">
                        <a:latin typeface="+mj-lt"/>
                      </a:endParaRPr>
                    </a:p>
                    <a:p>
                      <a:pPr marL="0" marR="0" lvl="0" indent="0" algn="ctr">
                        <a:lnSpc>
                          <a:spcPct val="100000"/>
                        </a:lnSpc>
                        <a:spcBef>
                          <a:spcPts val="0"/>
                        </a:spcBef>
                        <a:spcAft>
                          <a:spcPts val="0"/>
                        </a:spcAft>
                        <a:buNone/>
                      </a:pPr>
                      <a:r>
                        <a:rPr lang="en-US" sz="1400" b="0" i="0" u="none" strike="noStrike" kern="1200" noProof="0" dirty="0">
                          <a:solidFill>
                            <a:srgbClr val="002060"/>
                          </a:solidFill>
                          <a:latin typeface="+mn-lt"/>
                          <a:ea typeface="+mn-ea"/>
                          <a:cs typeface="+mn-cs"/>
                        </a:rPr>
                        <a:t>Manner of Presentation Connection with judges, confidence, charisma and how you sell it</a:t>
                      </a:r>
                    </a:p>
                    <a:p>
                      <a:pPr marL="0" marR="0" lvl="0" indent="0" algn="ctr">
                        <a:lnSpc>
                          <a:spcPct val="100000"/>
                        </a:lnSpc>
                        <a:spcBef>
                          <a:spcPts val="0"/>
                        </a:spcBef>
                        <a:spcAft>
                          <a:spcPts val="0"/>
                        </a:spcAft>
                        <a:buNone/>
                      </a:pPr>
                      <a:r>
                        <a:rPr lang="en-US" sz="1400" b="0" i="0" u="none" strike="noStrike" kern="1200" noProof="0" dirty="0">
                          <a:solidFill>
                            <a:srgbClr val="002060"/>
                          </a:solidFill>
                          <a:latin typeface="+mj-lt"/>
                        </a:rPr>
                        <a:t>Number of points possible: 10  </a:t>
                      </a:r>
                    </a:p>
                    <a:p>
                      <a:pPr marL="0" marR="0" lvl="0" indent="0" algn="ctr">
                        <a:lnSpc>
                          <a:spcPct val="100000"/>
                        </a:lnSpc>
                        <a:spcBef>
                          <a:spcPts val="0"/>
                        </a:spcBef>
                        <a:spcAft>
                          <a:spcPts val="0"/>
                        </a:spcAft>
                        <a:buNone/>
                      </a:pPr>
                      <a:endParaRPr lang="en-US" sz="1400" b="0" i="0" u="none" strike="noStrike" kern="1200" noProof="0" dirty="0">
                        <a:latin typeface="+mj-lt"/>
                      </a:endParaRPr>
                    </a:p>
                  </a:txBody>
                  <a:tcPr marL="91454" marR="91454" marT="45715" marB="45715"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marL="0" lvl="0" algn="l" rtl="0">
                        <a:buNone/>
                      </a:pPr>
                      <a:r>
                        <a:rPr lang="en-US" sz="1400" b="0" kern="1200" dirty="0">
                          <a:solidFill>
                            <a:srgbClr val="002060"/>
                          </a:solidFill>
                          <a:latin typeface="+mj-lt"/>
                          <a:ea typeface="+mn-ea"/>
                          <a:cs typeface="+mn-cs"/>
                        </a:rPr>
                        <a:t>See SCORING SPREADSHEET  - ARTISTIC IMPRESSION (PERFORMANCE &amp; TRANSITION)</a:t>
                      </a:r>
                    </a:p>
                    <a:p>
                      <a:pPr marL="0" lvl="0" algn="l" rtl="0">
                        <a:buNone/>
                      </a:pPr>
                      <a:r>
                        <a:rPr lang="en-US" sz="1400" b="0" kern="1200" dirty="0">
                          <a:solidFill>
                            <a:srgbClr val="002060"/>
                          </a:solidFill>
                          <a:latin typeface="+mj-lt"/>
                          <a:ea typeface="+mn-ea"/>
                          <a:cs typeface="+mn-cs"/>
                        </a:rPr>
                        <a:t> </a:t>
                      </a:r>
                    </a:p>
                    <a:p>
                      <a:pPr marL="0" lvl="0" algn="l" rtl="0">
                        <a:buNone/>
                      </a:pPr>
                      <a:r>
                        <a:rPr lang="en-US" sz="1400" b="0" kern="1200" dirty="0">
                          <a:solidFill>
                            <a:srgbClr val="002060"/>
                          </a:solidFill>
                          <a:latin typeface="+mj-lt"/>
                          <a:ea typeface="+mn-ea"/>
                          <a:cs typeface="+mn-cs"/>
                        </a:rPr>
                        <a:t> </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lvl="0" algn="ctr" defTabSz="914400" rtl="0">
                        <a:buNone/>
                      </a:pPr>
                      <a:endParaRPr lang="en-US" sz="1400" b="0" kern="1200" dirty="0">
                        <a:solidFill>
                          <a:srgbClr val="002060"/>
                        </a:solidFill>
                        <a:latin typeface="+mj-lt"/>
                        <a:ea typeface="+mn-ea"/>
                        <a:cs typeface="+mn-cs"/>
                      </a:endParaRPr>
                    </a:p>
                  </a:txBody>
                  <a:tcPr marL="91454" marR="91454" marT="45715" marB="45715"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4471946"/>
                  </a:ext>
                </a:extLst>
              </a:tr>
              <a:tr h="2369492">
                <a:tc>
                  <a:txBody>
                    <a:bodyPr/>
                    <a:lstStyle/>
                    <a:p>
                      <a:pPr lvl="0" algn="ctr">
                        <a:lnSpc>
                          <a:spcPct val="100000"/>
                        </a:lnSpc>
                        <a:spcBef>
                          <a:spcPts val="0"/>
                        </a:spcBef>
                        <a:spcAft>
                          <a:spcPts val="0"/>
                        </a:spcAft>
                        <a:buNone/>
                      </a:pPr>
                      <a:r>
                        <a:rPr lang="en-US" sz="1400" b="1" i="0" u="none" strike="noStrike" kern="1200" noProof="0" dirty="0">
                          <a:solidFill>
                            <a:srgbClr val="002060"/>
                          </a:solidFill>
                          <a:latin typeface="+mj-lt"/>
                          <a:ea typeface="+mn-ea"/>
                          <a:cs typeface="+mn-cs"/>
                        </a:rPr>
                        <a:t>HYBRIDS EXECUTION</a:t>
                      </a:r>
                    </a:p>
                    <a:p>
                      <a:pPr marL="0" marR="0" lvl="0" indent="0" algn="ctr">
                        <a:lnSpc>
                          <a:spcPct val="100000"/>
                        </a:lnSpc>
                        <a:spcBef>
                          <a:spcPts val="0"/>
                        </a:spcBef>
                        <a:spcAft>
                          <a:spcPts val="0"/>
                        </a:spcAft>
                        <a:buNone/>
                      </a:pPr>
                      <a:r>
                        <a:rPr lang="en-US" sz="1400" b="0" i="0" u="none" strike="noStrike" kern="1200" noProof="0" dirty="0">
                          <a:solidFill>
                            <a:srgbClr val="002060"/>
                          </a:solidFill>
                          <a:latin typeface="+mj-lt"/>
                        </a:rPr>
                        <a:t>Number of points possible: 10 </a:t>
                      </a:r>
                    </a:p>
                  </a:txBody>
                  <a:tcPr marL="91454" marR="91454" marT="45715" marB="45715"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marL="0" lvl="0" algn="l" rtl="0">
                        <a:buNone/>
                      </a:pPr>
                      <a:r>
                        <a:rPr lang="en-US" sz="1400" b="0" kern="1200" dirty="0">
                          <a:solidFill>
                            <a:srgbClr val="002060"/>
                          </a:solidFill>
                          <a:latin typeface="+mj-lt"/>
                          <a:ea typeface="+mn-ea"/>
                          <a:cs typeface="+mn-cs"/>
                        </a:rPr>
                        <a:t>See SCORING SPREADSHEET  - EXECUTION</a:t>
                      </a:r>
                    </a:p>
                  </a:txBody>
                  <a:tcPr marL="91454" marR="91454"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marL="0" lvl="0" algn="ctr" defTabSz="914400" rtl="0">
                        <a:buNone/>
                      </a:pPr>
                      <a:endParaRPr lang="en-US" sz="1400" b="0" kern="1200" dirty="0">
                        <a:solidFill>
                          <a:srgbClr val="002060"/>
                        </a:solidFill>
                        <a:latin typeface="+mj-lt"/>
                        <a:ea typeface="+mn-ea"/>
                        <a:cs typeface="+mn-cs"/>
                      </a:endParaRPr>
                    </a:p>
                  </a:txBody>
                  <a:tcPr marL="91454" marR="91454" marT="45715" marB="45715"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2157549"/>
                  </a:ext>
                </a:extLst>
              </a:tr>
            </a:tbl>
          </a:graphicData>
        </a:graphic>
      </p:graphicFrame>
      <p:pic>
        <p:nvPicPr>
          <p:cNvPr id="8" name="Picture 7">
            <a:extLst>
              <a:ext uri="{FF2B5EF4-FFF2-40B4-BE49-F238E27FC236}">
                <a16:creationId xmlns:a16="http://schemas.microsoft.com/office/drawing/2014/main" id="{806EC249-324D-4B69-97C6-2C20B93F309D}"/>
              </a:ext>
            </a:extLst>
          </p:cNvPr>
          <p:cNvPicPr>
            <a:picLocks noChangeAspect="1"/>
          </p:cNvPicPr>
          <p:nvPr/>
        </p:nvPicPr>
        <p:blipFill>
          <a:blip r:embed="rId3"/>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0033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156D9-0D71-4FBF-A7B2-09F074FC7058}"/>
              </a:ext>
            </a:extLst>
          </p:cNvPr>
          <p:cNvSpPr/>
          <p:nvPr/>
        </p:nvSpPr>
        <p:spPr>
          <a:xfrm>
            <a:off x="0" y="4615657"/>
            <a:ext cx="6869113" cy="2519363"/>
          </a:xfrm>
          <a:prstGeom prst="rect">
            <a:avLst/>
          </a:prstGeom>
          <a:solidFill>
            <a:srgbClr val="BB1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651" name="Title 1">
            <a:extLst>
              <a:ext uri="{FF2B5EF4-FFF2-40B4-BE49-F238E27FC236}">
                <a16:creationId xmlns:a16="http://schemas.microsoft.com/office/drawing/2014/main" id="{92B57D93-4CC3-479F-BC29-1ECE6BF41CE1}"/>
              </a:ext>
            </a:extLst>
          </p:cNvPr>
          <p:cNvSpPr txBox="1">
            <a:spLocks/>
          </p:cNvSpPr>
          <p:nvPr/>
        </p:nvSpPr>
        <p:spPr bwMode="auto">
          <a:xfrm>
            <a:off x="536575" y="4810919"/>
            <a:ext cx="6172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4800" b="1" dirty="0">
                <a:solidFill>
                  <a:schemeClr val="bg1"/>
                </a:solidFill>
                <a:cs typeface="Arial" panose="020B0604020202020204" pitchFamily="34" charset="0"/>
              </a:rPr>
              <a:t>PHASE 2B - INTERVIEWS</a:t>
            </a:r>
          </a:p>
        </p:txBody>
      </p:sp>
      <p:sp>
        <p:nvSpPr>
          <p:cNvPr id="27652" name="Slide Number Placeholder 2">
            <a:extLst>
              <a:ext uri="{FF2B5EF4-FFF2-40B4-BE49-F238E27FC236}">
                <a16:creationId xmlns:a16="http://schemas.microsoft.com/office/drawing/2014/main" id="{0424C414-B043-47C7-A944-85968BCE22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F233C3-7B09-4200-ABE5-21C7DC307FFF}" type="slidenum">
              <a:rPr lang="en-GB" altLang="en-US" sz="1200">
                <a:solidFill>
                  <a:srgbClr val="898989"/>
                </a:solidFill>
                <a:cs typeface="Arial" panose="020B0604020202020204" pitchFamily="34" charset="0"/>
              </a:rPr>
              <a:pPr>
                <a:spcBef>
                  <a:spcPct val="0"/>
                </a:spcBef>
                <a:buFontTx/>
                <a:buNone/>
              </a:pPr>
              <a:t>17</a:t>
            </a:fld>
            <a:endParaRPr lang="en-GB" altLang="en-US" sz="1200" dirty="0">
              <a:solidFill>
                <a:srgbClr val="898989"/>
              </a:solidFill>
              <a:cs typeface="Arial" panose="020B0604020202020204" pitchFamily="34" charset="0"/>
            </a:endParaRPr>
          </a:p>
        </p:txBody>
      </p:sp>
      <p:pic>
        <p:nvPicPr>
          <p:cNvPr id="4" name="Picture 3" descr="A person and person sitting in a chair&#10;&#10;Description automatically generated">
            <a:extLst>
              <a:ext uri="{FF2B5EF4-FFF2-40B4-BE49-F238E27FC236}">
                <a16:creationId xmlns:a16="http://schemas.microsoft.com/office/drawing/2014/main" id="{1E4A20A0-646A-9D02-A1C6-AC7AE0D7FAFB}"/>
              </a:ext>
            </a:extLst>
          </p:cNvPr>
          <p:cNvPicPr>
            <a:picLocks noChangeAspect="1"/>
          </p:cNvPicPr>
          <p:nvPr/>
        </p:nvPicPr>
        <p:blipFill rotWithShape="1">
          <a:blip r:embed="rId2">
            <a:extLst>
              <a:ext uri="{28A0092B-C50C-407E-A947-70E740481C1C}">
                <a14:useLocalDpi xmlns:a14="http://schemas.microsoft.com/office/drawing/2010/main" val="0"/>
              </a:ext>
            </a:extLst>
          </a:blip>
          <a:srcRect r="37037"/>
          <a:stretch/>
        </p:blipFill>
        <p:spPr>
          <a:xfrm>
            <a:off x="2180606" y="446763"/>
            <a:ext cx="2496788" cy="3739950"/>
          </a:xfrm>
          <a:prstGeom prst="rect">
            <a:avLst/>
          </a:prstGeom>
        </p:spPr>
      </p:pic>
    </p:spTree>
    <p:extLst>
      <p:ext uri="{BB962C8B-B14F-4D97-AF65-F5344CB8AC3E}">
        <p14:creationId xmlns:p14="http://schemas.microsoft.com/office/powerpoint/2010/main" val="370766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EE91ED46-D0DE-41DF-B111-1EEA9AC1F60C}"/>
              </a:ext>
            </a:extLst>
          </p:cNvPr>
          <p:cNvSpPr/>
          <p:nvPr/>
        </p:nvSpPr>
        <p:spPr>
          <a:xfrm>
            <a:off x="363538" y="1388018"/>
            <a:ext cx="6008687" cy="3670236"/>
          </a:xfrm>
          <a:prstGeom prst="rect">
            <a:avLst/>
          </a:prstGeom>
        </p:spPr>
        <p:txBody>
          <a:bodyPr anchor="t">
            <a:spAutoFit/>
          </a:bodyPr>
          <a:lstStyle/>
          <a:p>
            <a:pPr algn="just" eaLnBrk="1" hangingPunct="1">
              <a:buFont typeface="Arial" panose="020B0604020202020204" pitchFamily="34" charset="0"/>
              <a:buNone/>
              <a:defRPr/>
            </a:pPr>
            <a:r>
              <a:rPr lang="en-GB" altLang="en-US" sz="1400" b="1" u="sng" dirty="0">
                <a:solidFill>
                  <a:srgbClr val="002060"/>
                </a:solidFill>
                <a:latin typeface="+mj-lt"/>
                <a:ea typeface="MS PGothic"/>
                <a:cs typeface="Arial" panose="020B0604020202020204" pitchFamily="34" charset="0"/>
              </a:rPr>
              <a:t>Description</a:t>
            </a:r>
            <a:endParaRPr lang="en-US" dirty="0">
              <a:latin typeface="+mj-lt"/>
              <a:cs typeface="Arial" panose="020B0604020202020204" pitchFamily="34" charset="0"/>
            </a:endParaRPr>
          </a:p>
          <a:p>
            <a:pPr algn="just" eaLnBrk="1" hangingPunct="1">
              <a:defRPr/>
            </a:pPr>
            <a:r>
              <a:rPr lang="en-US" altLang="en-US" sz="1400" dirty="0">
                <a:solidFill>
                  <a:srgbClr val="002060"/>
                </a:solidFill>
                <a:latin typeface="+mj-lt"/>
                <a:ea typeface="MS PGothic"/>
                <a:cs typeface="Arial"/>
              </a:rPr>
              <a:t>Eligible athletes will participate in an interview conducted by the National Team </a:t>
            </a:r>
          </a:p>
          <a:p>
            <a:pPr algn="just" eaLnBrk="1" hangingPunct="1">
              <a:defRPr/>
            </a:pPr>
            <a:r>
              <a:rPr lang="en-US" altLang="en-US" sz="1400" dirty="0">
                <a:solidFill>
                  <a:srgbClr val="002060"/>
                </a:solidFill>
                <a:latin typeface="+mj-lt"/>
                <a:ea typeface="MS PGothic"/>
                <a:cs typeface="Arial"/>
              </a:rPr>
              <a:t>Coaching Staff onsite</a:t>
            </a:r>
            <a:r>
              <a:rPr lang="en-GB" altLang="en-US" sz="1400" dirty="0">
                <a:solidFill>
                  <a:srgbClr val="002060"/>
                </a:solidFill>
                <a:latin typeface="+mj-lt"/>
                <a:ea typeface="MS PGothic"/>
                <a:cs typeface="Arial"/>
              </a:rPr>
              <a:t>. Meeting will take no longer than 10 min.  </a:t>
            </a:r>
          </a:p>
          <a:p>
            <a:pPr algn="just" eaLnBrk="1" hangingPunct="1">
              <a:defRPr/>
            </a:pPr>
            <a:endParaRPr lang="en-GB" altLang="en-US" sz="1400" dirty="0">
              <a:solidFill>
                <a:srgbClr val="FF0000"/>
              </a:solidFill>
              <a:latin typeface="+mj-lt"/>
              <a:ea typeface="MS PGothic"/>
              <a:cs typeface="Arial" panose="020B0604020202020204" pitchFamily="34" charset="0"/>
            </a:endParaRPr>
          </a:p>
          <a:p>
            <a:pPr algn="just" eaLnBrk="1" hangingPunct="1">
              <a:defRPr/>
            </a:pPr>
            <a:r>
              <a:rPr lang="en-GB" altLang="en-US" sz="1400" dirty="0">
                <a:solidFill>
                  <a:srgbClr val="002060"/>
                </a:solidFill>
                <a:latin typeface="+mj-lt"/>
                <a:ea typeface="MS PGothic"/>
                <a:cs typeface="Arial"/>
              </a:rPr>
              <a:t>The meeting is a dedicated space on the Selection event to learn more about the athletes. It will be an open-ended conversation between athlete &amp; National Team Coaches. The questions will be regarding the motivation to enter the  National Team, the athlete’s mindset, commitment &amp; attitude towards the program. </a:t>
            </a:r>
          </a:p>
          <a:p>
            <a:pPr algn="just" eaLnBrk="1" hangingPunct="1">
              <a:defRPr/>
            </a:pPr>
            <a:endParaRPr lang="en-GB" altLang="en-US" sz="1400" dirty="0">
              <a:solidFill>
                <a:srgbClr val="FF0000"/>
              </a:solidFill>
              <a:latin typeface="+mj-lt"/>
              <a:ea typeface="MS PGothic"/>
              <a:cs typeface="Arial" panose="020B0604020202020204" pitchFamily="34" charset="0"/>
            </a:endParaRPr>
          </a:p>
          <a:p>
            <a:pPr algn="just">
              <a:defRPr/>
            </a:pPr>
            <a:r>
              <a:rPr lang="en-US" sz="1400" dirty="0">
                <a:solidFill>
                  <a:srgbClr val="002060"/>
                </a:solidFill>
                <a:latin typeface="+mj-lt"/>
                <a:ea typeface="MS PGothic"/>
                <a:cs typeface="Arial"/>
              </a:rPr>
              <a:t>The order of the interview will be decided by the High Performance Director (or Designee). </a:t>
            </a:r>
          </a:p>
          <a:p>
            <a:pPr algn="just">
              <a:defRPr/>
            </a:pPr>
            <a:endParaRPr lang="en-GB" altLang="en-US" sz="1400" dirty="0">
              <a:solidFill>
                <a:srgbClr val="002060"/>
              </a:solidFill>
              <a:latin typeface="+mj-lt"/>
              <a:ea typeface="MS PGothic"/>
              <a:cs typeface="Arial"/>
            </a:endParaRPr>
          </a:p>
          <a:p>
            <a:pPr algn="just">
              <a:defRPr/>
            </a:pPr>
            <a:r>
              <a:rPr lang="en-GB" altLang="en-US" sz="1400" dirty="0">
                <a:solidFill>
                  <a:srgbClr val="002060"/>
                </a:solidFill>
                <a:latin typeface="+mj-lt"/>
                <a:ea typeface="MS PGothic"/>
                <a:cs typeface="Arial"/>
              </a:rPr>
              <a:t>The interview has a 20% weight on the final score.</a:t>
            </a:r>
            <a:endParaRPr lang="en-GB" sz="1400" dirty="0">
              <a:solidFill>
                <a:srgbClr val="002060"/>
              </a:solidFill>
              <a:latin typeface="+mj-lt"/>
              <a:ea typeface="MS PGothic"/>
              <a:cs typeface="Arial"/>
            </a:endParaRPr>
          </a:p>
          <a:p>
            <a:pPr algn="just" eaLnBrk="1" hangingPunct="1">
              <a:defRPr/>
            </a:pPr>
            <a:endParaRPr lang="en-GB" altLang="en-US" sz="1400" dirty="0">
              <a:solidFill>
                <a:srgbClr val="002060"/>
              </a:solidFill>
              <a:latin typeface="+mj-lt"/>
              <a:ea typeface="MS PGothic"/>
              <a:cs typeface="Arial"/>
            </a:endParaRPr>
          </a:p>
          <a:p>
            <a:pPr algn="just" eaLnBrk="1" hangingPunct="1">
              <a:defRPr/>
            </a:pPr>
            <a:endParaRPr lang="en-GB" altLang="en-US" sz="1050" dirty="0">
              <a:solidFill>
                <a:srgbClr val="FF0000"/>
              </a:solidFill>
              <a:latin typeface="+mj-lt"/>
              <a:cs typeface="Arial" panose="020B0604020202020204" pitchFamily="34" charset="0"/>
            </a:endParaRPr>
          </a:p>
          <a:p>
            <a:pPr algn="just">
              <a:defRPr/>
            </a:pPr>
            <a:endParaRPr lang="en-GB" sz="1200" dirty="0">
              <a:latin typeface="Arial"/>
              <a:ea typeface="MS PGothic"/>
              <a:cs typeface="Arial"/>
            </a:endParaRPr>
          </a:p>
        </p:txBody>
      </p:sp>
      <p:sp>
        <p:nvSpPr>
          <p:cNvPr id="8195" name="Slide Number Placeholder 1">
            <a:extLst>
              <a:ext uri="{FF2B5EF4-FFF2-40B4-BE49-F238E27FC236}">
                <a16:creationId xmlns:a16="http://schemas.microsoft.com/office/drawing/2014/main" id="{909A81EA-9B0C-44D2-BF53-2783F2484F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6172E2F-A9F0-4B0D-ADA7-134B45EC0949}" type="slidenum">
              <a:rPr lang="en-GB" altLang="en-US" sz="1200">
                <a:solidFill>
                  <a:srgbClr val="898989"/>
                </a:solidFill>
                <a:cs typeface="Arial" panose="020B0604020202020204" pitchFamily="34" charset="0"/>
              </a:rPr>
              <a:pPr>
                <a:spcBef>
                  <a:spcPct val="0"/>
                </a:spcBef>
                <a:buFontTx/>
                <a:buNone/>
              </a:pPr>
              <a:t>18</a:t>
            </a:fld>
            <a:endParaRPr lang="en-GB" altLang="en-US" sz="1200" dirty="0">
              <a:solidFill>
                <a:srgbClr val="898989"/>
              </a:solidFill>
              <a:cs typeface="Arial" panose="020B0604020202020204" pitchFamily="34" charset="0"/>
            </a:endParaRPr>
          </a:p>
        </p:txBody>
      </p:sp>
      <p:sp>
        <p:nvSpPr>
          <p:cNvPr id="8202" name="Title 1">
            <a:extLst>
              <a:ext uri="{FF2B5EF4-FFF2-40B4-BE49-F238E27FC236}">
                <a16:creationId xmlns:a16="http://schemas.microsoft.com/office/drawing/2014/main" id="{08F003D5-C5B7-475F-9EBD-4ABAF7398000}"/>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INTERVIEW</a:t>
            </a:r>
          </a:p>
        </p:txBody>
      </p:sp>
      <p:sp>
        <p:nvSpPr>
          <p:cNvPr id="9222" name="Rectangle 1">
            <a:extLst>
              <a:ext uri="{FF2B5EF4-FFF2-40B4-BE49-F238E27FC236}">
                <a16:creationId xmlns:a16="http://schemas.microsoft.com/office/drawing/2014/main" id="{66E95531-B0B3-434E-BB2E-01A4EC4B774D}"/>
              </a:ext>
            </a:extLst>
          </p:cNvPr>
          <p:cNvSpPr>
            <a:spLocks noChangeArrowheads="1"/>
          </p:cNvSpPr>
          <p:nvPr/>
        </p:nvSpPr>
        <p:spPr bwMode="auto">
          <a:xfrm>
            <a:off x="476672" y="837580"/>
            <a:ext cx="4622800" cy="338554"/>
          </a:xfrm>
          <a:prstGeom prst="rect">
            <a:avLst/>
          </a:prstGeom>
          <a:noFill/>
          <a:ln w="19050">
            <a:solidFill>
              <a:srgbClr val="002060"/>
            </a:solidFill>
            <a:miter lim="800000"/>
            <a:headEnd/>
            <a:tailEnd/>
          </a:ln>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defRPr/>
            </a:pPr>
            <a:r>
              <a:rPr lang="en-US" sz="1600" b="1" dirty="0">
                <a:solidFill>
                  <a:srgbClr val="002060"/>
                </a:solidFill>
                <a:latin typeface="+mj-lt"/>
                <a:ea typeface="MS PGothic"/>
                <a:cs typeface="Arial"/>
              </a:rPr>
              <a:t>Individual Interviews</a:t>
            </a:r>
            <a:r>
              <a:rPr lang="en-US" sz="1600" dirty="0">
                <a:latin typeface="+mj-lt"/>
                <a:ea typeface="MS PGothic"/>
                <a:cs typeface="Calibri"/>
              </a:rPr>
              <a:t> </a:t>
            </a:r>
            <a:r>
              <a:rPr lang="en-US" altLang="en-US" sz="1600" b="1" dirty="0">
                <a:solidFill>
                  <a:srgbClr val="002060"/>
                </a:solidFill>
                <a:latin typeface="+mj-lt"/>
                <a:ea typeface="MS PGothic"/>
                <a:cs typeface="Arial"/>
              </a:rPr>
              <a:t>with National Team Coaches</a:t>
            </a:r>
            <a:endParaRPr lang="en-US" dirty="0">
              <a:ea typeface="MS PGothic"/>
              <a:cs typeface="Arial"/>
            </a:endParaRPr>
          </a:p>
        </p:txBody>
      </p:sp>
      <p:sp>
        <p:nvSpPr>
          <p:cNvPr id="14" name="Text Placeholder 6">
            <a:extLst>
              <a:ext uri="{FF2B5EF4-FFF2-40B4-BE49-F238E27FC236}">
                <a16:creationId xmlns:a16="http://schemas.microsoft.com/office/drawing/2014/main" id="{1887B8B5-F8B0-4130-B7A8-8D470F5F730F}"/>
              </a:ext>
            </a:extLst>
          </p:cNvPr>
          <p:cNvSpPr txBox="1">
            <a:spLocks/>
          </p:cNvSpPr>
          <p:nvPr/>
        </p:nvSpPr>
        <p:spPr bwMode="auto">
          <a:xfrm>
            <a:off x="363538" y="7372350"/>
            <a:ext cx="5943600" cy="1540920"/>
          </a:xfrm>
          <a:prstGeom prst="rect">
            <a:avLst/>
          </a:prstGeom>
          <a:noFill/>
          <a:ln w="19050">
            <a:solidFill>
              <a:srgbClr val="002060"/>
            </a:solidFill>
            <a:miter lim="800000"/>
            <a:headEnd/>
            <a:tailEnd/>
          </a:ln>
        </p:spPr>
        <p:txBody>
          <a:bodyPr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defRPr/>
            </a:pPr>
            <a:r>
              <a:rPr lang="en-GB" altLang="en-US" sz="1400" b="1" u="sng" dirty="0">
                <a:solidFill>
                  <a:srgbClr val="002060"/>
                </a:solidFill>
                <a:latin typeface="+mj-lt"/>
                <a:ea typeface="MS PGothic"/>
                <a:cs typeface="Arial"/>
              </a:rPr>
              <a:t>Scoring Criteria:</a:t>
            </a:r>
            <a:endParaRPr lang="en-GB" altLang="en-US" sz="1400" dirty="0">
              <a:solidFill>
                <a:srgbClr val="002060"/>
              </a:solidFill>
              <a:latin typeface="+mj-lt"/>
              <a:cs typeface="Arial" panose="020B0604020202020204" pitchFamily="34" charset="0"/>
            </a:endParaRPr>
          </a:p>
          <a:p>
            <a:pPr algn="just">
              <a:defRPr/>
            </a:pPr>
            <a:r>
              <a:rPr lang="en-GB" altLang="en-US" sz="1400" dirty="0">
                <a:solidFill>
                  <a:srgbClr val="002060"/>
                </a:solidFill>
                <a:latin typeface="+mj-lt"/>
                <a:ea typeface="MS PGothic"/>
                <a:cs typeface="Arial"/>
              </a:rPr>
              <a:t>Motivation, Mindset, Team player, Commitment, Attitude</a:t>
            </a:r>
            <a:endParaRPr lang="en-GB" altLang="en-US" sz="1400" dirty="0">
              <a:solidFill>
                <a:srgbClr val="002060"/>
              </a:solidFill>
              <a:latin typeface="+mj-lt"/>
              <a:cs typeface="Arial" panose="020B0604020202020204" pitchFamily="34" charset="0"/>
            </a:endParaRPr>
          </a:p>
          <a:p>
            <a:pPr algn="just" eaLnBrk="1" hangingPunct="1">
              <a:buFont typeface="Arial" panose="020B0604020202020204" pitchFamily="34" charset="0"/>
              <a:buNone/>
              <a:defRPr/>
            </a:pPr>
            <a:endParaRPr lang="en-GB" altLang="en-US" sz="1400" dirty="0">
              <a:solidFill>
                <a:srgbClr val="002060"/>
              </a:solidFill>
              <a:latin typeface="+mj-lt"/>
              <a:cs typeface="Arial" panose="020B0604020202020204" pitchFamily="34" charset="0"/>
            </a:endParaRPr>
          </a:p>
          <a:p>
            <a:pPr algn="just" eaLnBrk="1" hangingPunct="1">
              <a:defRPr/>
            </a:pPr>
            <a:r>
              <a:rPr lang="en-GB" altLang="en-US" sz="1400" b="1" u="sng" dirty="0">
                <a:solidFill>
                  <a:srgbClr val="002060"/>
                </a:solidFill>
                <a:latin typeface="+mj-lt"/>
                <a:ea typeface="MS PGothic"/>
                <a:cs typeface="Arial"/>
              </a:rPr>
              <a:t>Possible Points </a:t>
            </a:r>
            <a:r>
              <a:rPr lang="en-GB" sz="1400" b="1" u="sng" dirty="0">
                <a:solidFill>
                  <a:srgbClr val="002060"/>
                </a:solidFill>
                <a:latin typeface="+mj-lt"/>
                <a:ea typeface="MS PGothic"/>
                <a:cs typeface="Arial"/>
              </a:rPr>
              <a:t>for Individual Interview:</a:t>
            </a:r>
          </a:p>
          <a:p>
            <a:pPr algn="just" eaLnBrk="1" hangingPunct="1">
              <a:buNone/>
              <a:defRPr/>
            </a:pPr>
            <a:r>
              <a:rPr lang="en-GB" altLang="en-US" sz="1400" dirty="0">
                <a:solidFill>
                  <a:srgbClr val="002060"/>
                </a:solidFill>
                <a:latin typeface="+mj-lt"/>
                <a:ea typeface="MS PGothic"/>
                <a:cs typeface="Arial"/>
              </a:rPr>
              <a:t>10 points.</a:t>
            </a:r>
            <a:endParaRPr lang="en-GB" altLang="en-US" sz="1400" dirty="0">
              <a:solidFill>
                <a:srgbClr val="FF0000"/>
              </a:solidFill>
              <a:latin typeface="+mj-lt"/>
              <a:ea typeface="MS PGothic"/>
              <a:cs typeface="Arial"/>
            </a:endParaRPr>
          </a:p>
          <a:p>
            <a:pPr algn="just" eaLnBrk="1" hangingPunct="1">
              <a:buFont typeface="Arial" panose="020B0604020202020204" pitchFamily="34" charset="0"/>
              <a:buNone/>
              <a:defRPr/>
            </a:pPr>
            <a:endParaRPr lang="en-GB" altLang="en-US" sz="1200" b="1" u="sng" dirty="0">
              <a:solidFill>
                <a:srgbClr val="002060"/>
              </a:solidFill>
              <a:latin typeface="+mj-lt"/>
              <a:cs typeface="Arial" panose="020B0604020202020204" pitchFamily="34" charset="0"/>
            </a:endParaRPr>
          </a:p>
          <a:p>
            <a:pPr eaLnBrk="1" hangingPunct="1">
              <a:defRPr/>
            </a:pPr>
            <a:endParaRPr lang="en-GB" altLang="en-US" sz="1200" b="1" dirty="0">
              <a:latin typeface="+mj-lt"/>
              <a:cs typeface="Arial" panose="020B0604020202020204" pitchFamily="34" charset="0"/>
            </a:endParaRPr>
          </a:p>
          <a:p>
            <a:pPr eaLnBrk="1" hangingPunct="1">
              <a:defRPr/>
            </a:pPr>
            <a:endParaRPr lang="en-GB" altLang="en-US" sz="1200" b="1"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a:p>
            <a:pPr eaLnBrk="1" hangingPunct="1">
              <a:defRPr/>
            </a:pPr>
            <a:endParaRPr lang="en-GB" altLang="en-US" sz="1200" dirty="0">
              <a:latin typeface="+mj-lt"/>
              <a:cs typeface="Arial" panose="020B0604020202020204" pitchFamily="34" charset="0"/>
            </a:endParaRPr>
          </a:p>
        </p:txBody>
      </p:sp>
      <p:pic>
        <p:nvPicPr>
          <p:cNvPr id="12" name="Picture 11">
            <a:extLst>
              <a:ext uri="{FF2B5EF4-FFF2-40B4-BE49-F238E27FC236}">
                <a16:creationId xmlns:a16="http://schemas.microsoft.com/office/drawing/2014/main" id="{7C77A662-5701-4AA8-9566-21118E41A901}"/>
              </a:ext>
            </a:extLst>
          </p:cNvPr>
          <p:cNvPicPr>
            <a:picLocks noChangeAspect="1"/>
          </p:cNvPicPr>
          <p:nvPr/>
        </p:nvPicPr>
        <p:blipFill>
          <a:blip r:embed="rId2"/>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216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770" name="Slide Number Placeholder 1">
            <a:extLst>
              <a:ext uri="{FF2B5EF4-FFF2-40B4-BE49-F238E27FC236}">
                <a16:creationId xmlns:a16="http://schemas.microsoft.com/office/drawing/2014/main" id="{BCB4D069-09BC-4F50-B10F-5CB740D10756}"/>
              </a:ext>
            </a:extLst>
          </p:cNvPr>
          <p:cNvSpPr>
            <a:spLocks noGrp="1"/>
          </p:cNvSpPr>
          <p:nvPr>
            <p:ph type="sldNum" sz="quarter" idx="12"/>
          </p:nvPr>
        </p:nvSpPr>
        <p:spPr bwMode="auto">
          <a:xfrm>
            <a:off x="6092825" y="8475663"/>
            <a:ext cx="422275"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dirty="0">
                <a:solidFill>
                  <a:srgbClr val="898989"/>
                </a:solidFill>
              </a:rPr>
              <a:t>19</a:t>
            </a:r>
          </a:p>
        </p:txBody>
      </p:sp>
      <p:sp>
        <p:nvSpPr>
          <p:cNvPr id="32775" name="Title 1">
            <a:extLst>
              <a:ext uri="{FF2B5EF4-FFF2-40B4-BE49-F238E27FC236}">
                <a16:creationId xmlns:a16="http://schemas.microsoft.com/office/drawing/2014/main" id="{75CD609F-AE71-4A48-BF5D-37ADA942FEAA}"/>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FINAL SCORE CALCULATIONS</a:t>
            </a:r>
          </a:p>
        </p:txBody>
      </p:sp>
      <p:sp>
        <p:nvSpPr>
          <p:cNvPr id="15" name="Text Placeholder 6">
            <a:extLst>
              <a:ext uri="{FF2B5EF4-FFF2-40B4-BE49-F238E27FC236}">
                <a16:creationId xmlns:a16="http://schemas.microsoft.com/office/drawing/2014/main" id="{5D6585DD-F359-442D-98C9-B761D4803F2F}"/>
              </a:ext>
            </a:extLst>
          </p:cNvPr>
          <p:cNvSpPr txBox="1">
            <a:spLocks/>
          </p:cNvSpPr>
          <p:nvPr/>
        </p:nvSpPr>
        <p:spPr bwMode="auto">
          <a:xfrm>
            <a:off x="377825" y="895350"/>
            <a:ext cx="5949950" cy="263525"/>
          </a:xfrm>
          <a:prstGeom prst="rect">
            <a:avLst/>
          </a:prstGeom>
          <a:noFill/>
          <a:ln>
            <a:noFill/>
          </a:ln>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None/>
              <a:defRPr/>
            </a:pPr>
            <a:r>
              <a:rPr lang="en-US" altLang="en-US" sz="1500" b="1" u="sng" dirty="0">
                <a:solidFill>
                  <a:schemeClr val="tx2"/>
                </a:solidFill>
                <a:latin typeface="+mj-lt"/>
                <a:ea typeface="MS PGothic"/>
                <a:cs typeface="Arial"/>
              </a:rPr>
              <a:t>FINAL SCORING SPREADSHEET  </a:t>
            </a:r>
            <a:br>
              <a:rPr lang="en-US" altLang="en-US" sz="1400" b="1" u="sng" dirty="0">
                <a:latin typeface="+mj-lt"/>
                <a:cs typeface="Arial" panose="020B0604020202020204" pitchFamily="34" charset="0"/>
              </a:rPr>
            </a:br>
            <a:endParaRPr lang="en-GB" altLang="en-US" sz="1400" b="1" dirty="0">
              <a:solidFill>
                <a:srgbClr val="002060"/>
              </a:solidFill>
              <a:latin typeface="+mj-lt"/>
              <a:cs typeface="Arial" panose="020B0604020202020204" pitchFamily="34" charset="0"/>
            </a:endParaRPr>
          </a:p>
          <a:p>
            <a:pPr eaLnBrk="1" hangingPunct="1">
              <a:buFont typeface="Arial" panose="020B0604020202020204" pitchFamily="34" charset="0"/>
              <a:buNone/>
              <a:defRPr/>
            </a:pPr>
            <a:r>
              <a:rPr lang="en-GB" altLang="en-US" sz="1200" dirty="0">
                <a:latin typeface="+mj-lt"/>
                <a:cs typeface="Arial" panose="020B0604020202020204" pitchFamily="34" charset="0"/>
              </a:rPr>
              <a:t> </a:t>
            </a:r>
          </a:p>
          <a:p>
            <a:pPr eaLnBrk="1" hangingPunct="1">
              <a:defRPr/>
            </a:pPr>
            <a:endParaRPr lang="en-GB" altLang="en-US" sz="1200" dirty="0">
              <a:latin typeface="+mj-lt"/>
              <a:cs typeface="Arial" panose="020B0604020202020204" pitchFamily="34" charset="0"/>
            </a:endParaRPr>
          </a:p>
        </p:txBody>
      </p:sp>
      <p:graphicFrame>
        <p:nvGraphicFramePr>
          <p:cNvPr id="3" name="Table 2">
            <a:extLst>
              <a:ext uri="{FF2B5EF4-FFF2-40B4-BE49-F238E27FC236}">
                <a16:creationId xmlns:a16="http://schemas.microsoft.com/office/drawing/2014/main" id="{4410BBDD-155C-4A83-ABF2-240A203333D9}"/>
              </a:ext>
            </a:extLst>
          </p:cNvPr>
          <p:cNvGraphicFramePr>
            <a:graphicFrameLocks noGrp="1"/>
          </p:cNvGraphicFramePr>
          <p:nvPr>
            <p:extLst>
              <p:ext uri="{D42A27DB-BD31-4B8C-83A1-F6EECF244321}">
                <p14:modId xmlns:p14="http://schemas.microsoft.com/office/powerpoint/2010/main" val="1930494647"/>
              </p:ext>
            </p:extLst>
          </p:nvPr>
        </p:nvGraphicFramePr>
        <p:xfrm>
          <a:off x="477603" y="1455835"/>
          <a:ext cx="2935519" cy="1481780"/>
        </p:xfrm>
        <a:graphic>
          <a:graphicData uri="http://schemas.openxmlformats.org/drawingml/2006/table">
            <a:tbl>
              <a:tblPr firstRow="1" bandRow="1">
                <a:tableStyleId>{5C22544A-7EE6-4342-B048-85BDC9FD1C3A}</a:tableStyleId>
              </a:tblPr>
              <a:tblGrid>
                <a:gridCol w="889579">
                  <a:extLst>
                    <a:ext uri="{9D8B030D-6E8A-4147-A177-3AD203B41FA5}">
                      <a16:colId xmlns:a16="http://schemas.microsoft.com/office/drawing/2014/main" val="4198894410"/>
                    </a:ext>
                  </a:extLst>
                </a:gridCol>
                <a:gridCol w="1092820">
                  <a:extLst>
                    <a:ext uri="{9D8B030D-6E8A-4147-A177-3AD203B41FA5}">
                      <a16:colId xmlns:a16="http://schemas.microsoft.com/office/drawing/2014/main" val="2662435599"/>
                    </a:ext>
                  </a:extLst>
                </a:gridCol>
                <a:gridCol w="953120">
                  <a:extLst>
                    <a:ext uri="{9D8B030D-6E8A-4147-A177-3AD203B41FA5}">
                      <a16:colId xmlns:a16="http://schemas.microsoft.com/office/drawing/2014/main" val="534106653"/>
                    </a:ext>
                  </a:extLst>
                </a:gridCol>
              </a:tblGrid>
              <a:tr h="297746">
                <a:tc gridSpan="3">
                  <a:txBody>
                    <a:bodyPr/>
                    <a:lstStyle/>
                    <a:p>
                      <a:pPr algn="ctr"/>
                      <a:r>
                        <a:rPr lang="en-US" sz="1800" dirty="0">
                          <a:effectLst/>
                        </a:rPr>
                        <a:t>PHASE 1A + 1B</a:t>
                      </a:r>
                      <a:endParaRPr lang="en-US" sz="1600" dirty="0"/>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3022621"/>
                  </a:ext>
                </a:extLst>
              </a:tr>
              <a:tr h="523220">
                <a:tc>
                  <a:txBody>
                    <a:bodyPr/>
                    <a:lstStyle/>
                    <a:p>
                      <a:pPr algn="ctr"/>
                      <a:endParaRPr lang="en-US" sz="1600" b="1" dirty="0">
                        <a:solidFill>
                          <a:srgbClr val="002060"/>
                        </a:solidFill>
                        <a:effectLst/>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Observation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Routine</a:t>
                      </a:r>
                    </a:p>
                  </a:txBody>
                  <a:tcPr marL="0" marR="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1951100"/>
                  </a:ext>
                </a:extLst>
              </a:tr>
              <a:tr h="660814">
                <a:tc>
                  <a:txBody>
                    <a:bodyPr/>
                    <a:lstStyle/>
                    <a:p>
                      <a:pPr algn="ctr"/>
                      <a:r>
                        <a:rPr lang="en-US" sz="1600" b="1" dirty="0">
                          <a:solidFill>
                            <a:srgbClr val="002060"/>
                          </a:solidFill>
                          <a:effectLst/>
                        </a:rPr>
                        <a:t>%</a:t>
                      </a: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30%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70%</a:t>
                      </a: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6878328"/>
                  </a:ext>
                </a:extLst>
              </a:tr>
            </a:tbl>
          </a:graphicData>
        </a:graphic>
      </p:graphicFrame>
      <p:graphicFrame>
        <p:nvGraphicFramePr>
          <p:cNvPr id="11" name="Table 10">
            <a:extLst>
              <a:ext uri="{FF2B5EF4-FFF2-40B4-BE49-F238E27FC236}">
                <a16:creationId xmlns:a16="http://schemas.microsoft.com/office/drawing/2014/main" id="{AEEA7EB9-7864-4B0F-95BE-26AF8E121BAD}"/>
              </a:ext>
            </a:extLst>
          </p:cNvPr>
          <p:cNvGraphicFramePr>
            <a:graphicFrameLocks noGrp="1"/>
          </p:cNvGraphicFramePr>
          <p:nvPr>
            <p:extLst>
              <p:ext uri="{D42A27DB-BD31-4B8C-83A1-F6EECF244321}">
                <p14:modId xmlns:p14="http://schemas.microsoft.com/office/powerpoint/2010/main" val="252026769"/>
              </p:ext>
            </p:extLst>
          </p:nvPr>
        </p:nvGraphicFramePr>
        <p:xfrm>
          <a:off x="865789" y="5696169"/>
          <a:ext cx="5126422" cy="1190867"/>
        </p:xfrm>
        <a:graphic>
          <a:graphicData uri="http://schemas.openxmlformats.org/drawingml/2006/table">
            <a:tbl>
              <a:tblPr firstRow="1" bandRow="1">
                <a:tableStyleId>{5C22544A-7EE6-4342-B048-85BDC9FD1C3A}</a:tableStyleId>
              </a:tblPr>
              <a:tblGrid>
                <a:gridCol w="1305862">
                  <a:extLst>
                    <a:ext uri="{9D8B030D-6E8A-4147-A177-3AD203B41FA5}">
                      <a16:colId xmlns:a16="http://schemas.microsoft.com/office/drawing/2014/main" val="4198894410"/>
                    </a:ext>
                  </a:extLst>
                </a:gridCol>
                <a:gridCol w="1273520">
                  <a:extLst>
                    <a:ext uri="{9D8B030D-6E8A-4147-A177-3AD203B41FA5}">
                      <a16:colId xmlns:a16="http://schemas.microsoft.com/office/drawing/2014/main" val="3422348361"/>
                    </a:ext>
                  </a:extLst>
                </a:gridCol>
                <a:gridCol w="1273520">
                  <a:extLst>
                    <a:ext uri="{9D8B030D-6E8A-4147-A177-3AD203B41FA5}">
                      <a16:colId xmlns:a16="http://schemas.microsoft.com/office/drawing/2014/main" val="1614898686"/>
                    </a:ext>
                  </a:extLst>
                </a:gridCol>
                <a:gridCol w="1273520">
                  <a:extLst>
                    <a:ext uri="{9D8B030D-6E8A-4147-A177-3AD203B41FA5}">
                      <a16:colId xmlns:a16="http://schemas.microsoft.com/office/drawing/2014/main" val="2815707213"/>
                    </a:ext>
                  </a:extLst>
                </a:gridCol>
              </a:tblGrid>
              <a:tr h="324782">
                <a:tc gridSpan="4">
                  <a:txBody>
                    <a:bodyPr/>
                    <a:lstStyle/>
                    <a:p>
                      <a:pPr algn="ctr"/>
                      <a:r>
                        <a:rPr lang="en-US" sz="1800" dirty="0">
                          <a:effectLst/>
                        </a:rPr>
                        <a:t>FINAL SCORE</a:t>
                      </a:r>
                      <a:endParaRPr lang="en-US" sz="1600" dirty="0"/>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3022621"/>
                  </a:ext>
                </a:extLst>
              </a:tr>
              <a:tr h="288695">
                <a:tc>
                  <a:txBody>
                    <a:bodyPr/>
                    <a:lstStyle/>
                    <a:p>
                      <a:pPr algn="ctr"/>
                      <a:endParaRPr lang="en-US" sz="1600" b="1" dirty="0">
                        <a:solidFill>
                          <a:srgbClr val="002060"/>
                        </a:solidFill>
                        <a:effectLst/>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Phase 1</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Phase 2A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Interview 2B</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1951100"/>
                  </a:ext>
                </a:extLst>
              </a:tr>
              <a:tr h="577390">
                <a:tc>
                  <a:txBody>
                    <a:bodyPr/>
                    <a:lstStyle/>
                    <a:p>
                      <a:pPr algn="ctr"/>
                      <a:r>
                        <a:rPr lang="en-US" sz="1600" b="1" dirty="0">
                          <a:solidFill>
                            <a:srgbClr val="002060"/>
                          </a:solidFill>
                          <a:effectLst/>
                        </a:rPr>
                        <a:t>Overall</a:t>
                      </a:r>
                    </a:p>
                    <a:p>
                      <a:pPr algn="ctr"/>
                      <a:r>
                        <a:rPr lang="en-US" sz="1600" b="1" dirty="0">
                          <a:solidFill>
                            <a:srgbClr val="002060"/>
                          </a:solidFill>
                          <a:effectLst/>
                        </a:rPr>
                        <a:t>Weighting </a:t>
                      </a: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40%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40%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20%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4534844"/>
                  </a:ext>
                </a:extLst>
              </a:tr>
            </a:tbl>
          </a:graphicData>
        </a:graphic>
      </p:graphicFrame>
      <p:graphicFrame>
        <p:nvGraphicFramePr>
          <p:cNvPr id="13" name="Table 12">
            <a:extLst>
              <a:ext uri="{FF2B5EF4-FFF2-40B4-BE49-F238E27FC236}">
                <a16:creationId xmlns:a16="http://schemas.microsoft.com/office/drawing/2014/main" id="{2A26D455-A6CE-4DC4-8B6A-95683698A8A0}"/>
              </a:ext>
            </a:extLst>
          </p:cNvPr>
          <p:cNvGraphicFramePr>
            <a:graphicFrameLocks noGrp="1"/>
          </p:cNvGraphicFramePr>
          <p:nvPr>
            <p:extLst>
              <p:ext uri="{D42A27DB-BD31-4B8C-83A1-F6EECF244321}">
                <p14:modId xmlns:p14="http://schemas.microsoft.com/office/powerpoint/2010/main" val="4151713748"/>
              </p:ext>
            </p:extLst>
          </p:nvPr>
        </p:nvGraphicFramePr>
        <p:xfrm>
          <a:off x="1372722" y="3500703"/>
          <a:ext cx="4112556" cy="1481780"/>
        </p:xfrm>
        <a:graphic>
          <a:graphicData uri="http://schemas.openxmlformats.org/drawingml/2006/table">
            <a:tbl>
              <a:tblPr firstRow="1" bandRow="1">
                <a:tableStyleId>{5C22544A-7EE6-4342-B048-85BDC9FD1C3A}</a:tableStyleId>
              </a:tblPr>
              <a:tblGrid>
                <a:gridCol w="946352">
                  <a:extLst>
                    <a:ext uri="{9D8B030D-6E8A-4147-A177-3AD203B41FA5}">
                      <a16:colId xmlns:a16="http://schemas.microsoft.com/office/drawing/2014/main" val="4198894410"/>
                    </a:ext>
                  </a:extLst>
                </a:gridCol>
                <a:gridCol w="989692">
                  <a:extLst>
                    <a:ext uri="{9D8B030D-6E8A-4147-A177-3AD203B41FA5}">
                      <a16:colId xmlns:a16="http://schemas.microsoft.com/office/drawing/2014/main" val="3313503952"/>
                    </a:ext>
                  </a:extLst>
                </a:gridCol>
                <a:gridCol w="1162564">
                  <a:extLst>
                    <a:ext uri="{9D8B030D-6E8A-4147-A177-3AD203B41FA5}">
                      <a16:colId xmlns:a16="http://schemas.microsoft.com/office/drawing/2014/main" val="2662435599"/>
                    </a:ext>
                  </a:extLst>
                </a:gridCol>
                <a:gridCol w="1013948">
                  <a:extLst>
                    <a:ext uri="{9D8B030D-6E8A-4147-A177-3AD203B41FA5}">
                      <a16:colId xmlns:a16="http://schemas.microsoft.com/office/drawing/2014/main" val="534106653"/>
                    </a:ext>
                  </a:extLst>
                </a:gridCol>
              </a:tblGrid>
              <a:tr h="297746">
                <a:tc gridSpan="4">
                  <a:txBody>
                    <a:bodyPr/>
                    <a:lstStyle/>
                    <a:p>
                      <a:pPr algn="ctr"/>
                      <a:r>
                        <a:rPr lang="en-US" sz="1800" dirty="0">
                          <a:effectLst/>
                        </a:rPr>
                        <a:t>PHASE 2A</a:t>
                      </a:r>
                      <a:endParaRPr lang="en-US" sz="1600" dirty="0"/>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3022621"/>
                  </a:ext>
                </a:extLst>
              </a:tr>
              <a:tr h="523220">
                <a:tc>
                  <a:txBody>
                    <a:bodyPr/>
                    <a:lstStyle/>
                    <a:p>
                      <a:pPr algn="ctr"/>
                      <a:endParaRPr lang="en-US" sz="1600" b="1" dirty="0">
                        <a:solidFill>
                          <a:srgbClr val="002060"/>
                        </a:solidFill>
                        <a:effectLst/>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Pattern Awareness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Performance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600" b="1" dirty="0">
                          <a:solidFill>
                            <a:srgbClr val="002060"/>
                          </a:solidFill>
                          <a:effectLst/>
                        </a:rPr>
                        <a:t>Hybrid</a:t>
                      </a:r>
                    </a:p>
                    <a:p>
                      <a:pPr algn="ctr"/>
                      <a:r>
                        <a:rPr lang="en-US" sz="1600" b="1" dirty="0">
                          <a:solidFill>
                            <a:srgbClr val="002060"/>
                          </a:solidFill>
                          <a:effectLst/>
                        </a:rPr>
                        <a:t>Execution</a:t>
                      </a:r>
                    </a:p>
                  </a:txBody>
                  <a:tcPr marL="0" marR="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1951100"/>
                  </a:ext>
                </a:extLst>
              </a:tr>
              <a:tr h="660814">
                <a:tc>
                  <a:txBody>
                    <a:bodyPr/>
                    <a:lstStyle/>
                    <a:p>
                      <a:pPr algn="ctr"/>
                      <a:r>
                        <a:rPr lang="en-US" sz="1600" b="1" dirty="0">
                          <a:solidFill>
                            <a:srgbClr val="002060"/>
                          </a:solidFill>
                          <a:effectLst/>
                        </a:rPr>
                        <a:t>%</a:t>
                      </a: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 20%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 50%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600" dirty="0">
                          <a:solidFill>
                            <a:srgbClr val="002060"/>
                          </a:solidFill>
                          <a:effectLst/>
                        </a:rPr>
                        <a:t> 30%</a:t>
                      </a: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6878328"/>
                  </a:ext>
                </a:extLst>
              </a:tr>
            </a:tbl>
          </a:graphicData>
        </a:graphic>
      </p:graphicFrame>
      <p:pic>
        <p:nvPicPr>
          <p:cNvPr id="14" name="Picture 13">
            <a:extLst>
              <a:ext uri="{FF2B5EF4-FFF2-40B4-BE49-F238E27FC236}">
                <a16:creationId xmlns:a16="http://schemas.microsoft.com/office/drawing/2014/main" id="{B95DAA81-AD0C-46E4-BC85-DBBF07F8D862}"/>
              </a:ext>
            </a:extLst>
          </p:cNvPr>
          <p:cNvPicPr>
            <a:picLocks noChangeAspect="1"/>
          </p:cNvPicPr>
          <p:nvPr/>
        </p:nvPicPr>
        <p:blipFill>
          <a:blip r:embed="rId3"/>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3" name="Title 1">
            <a:extLst>
              <a:ext uri="{FF2B5EF4-FFF2-40B4-BE49-F238E27FC236}">
                <a16:creationId xmlns:a16="http://schemas.microsoft.com/office/drawing/2014/main" id="{A1AA3B5E-1D9C-415B-8E91-A708294DFFD0}"/>
              </a:ext>
            </a:extLst>
          </p:cNvPr>
          <p:cNvSpPr txBox="1">
            <a:spLocks/>
          </p:cNvSpPr>
          <p:nvPr/>
        </p:nvSpPr>
        <p:spPr bwMode="auto">
          <a:xfrm>
            <a:off x="152400" y="-217488"/>
            <a:ext cx="6172200" cy="1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SELECTION EVENT</a:t>
            </a:r>
          </a:p>
        </p:txBody>
      </p:sp>
      <p:sp>
        <p:nvSpPr>
          <p:cNvPr id="5125" name="Slide Number Placeholder 2">
            <a:extLst>
              <a:ext uri="{FF2B5EF4-FFF2-40B4-BE49-F238E27FC236}">
                <a16:creationId xmlns:a16="http://schemas.microsoft.com/office/drawing/2014/main" id="{D341EED4-EE52-4CA0-BF35-4465BA3D57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C4FD2A-D28E-4CB2-8327-415F776B8216}" type="slidenum">
              <a:rPr lang="en-GB" altLang="en-US" sz="1200">
                <a:solidFill>
                  <a:srgbClr val="898989"/>
                </a:solidFill>
                <a:cs typeface="Arial" panose="020B0604020202020204" pitchFamily="34" charset="0"/>
              </a:rPr>
              <a:pPr>
                <a:spcBef>
                  <a:spcPct val="0"/>
                </a:spcBef>
                <a:buFontTx/>
                <a:buNone/>
              </a:pPr>
              <a:t>2</a:t>
            </a:fld>
            <a:endParaRPr lang="en-GB" altLang="en-US" sz="1200" dirty="0">
              <a:solidFill>
                <a:srgbClr val="898989"/>
              </a:solidFill>
              <a:cs typeface="Arial" panose="020B0604020202020204" pitchFamily="34" charset="0"/>
            </a:endParaRPr>
          </a:p>
        </p:txBody>
      </p:sp>
      <p:sp>
        <p:nvSpPr>
          <p:cNvPr id="9" name="TextBox 4">
            <a:extLst>
              <a:ext uri="{FF2B5EF4-FFF2-40B4-BE49-F238E27FC236}">
                <a16:creationId xmlns:a16="http://schemas.microsoft.com/office/drawing/2014/main" id="{ACAD386F-1A99-4BEF-B327-74451DD97E0A}"/>
              </a:ext>
            </a:extLst>
          </p:cNvPr>
          <p:cNvSpPr txBox="1">
            <a:spLocks noChangeArrowheads="1"/>
          </p:cNvSpPr>
          <p:nvPr/>
        </p:nvSpPr>
        <p:spPr bwMode="auto">
          <a:xfrm>
            <a:off x="520700" y="3454295"/>
            <a:ext cx="5994400" cy="16004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US" sz="1400" b="1" dirty="0">
                <a:latin typeface="+mn-lt"/>
                <a:cs typeface="Arial" panose="020B0604020202020204" pitchFamily="34" charset="0"/>
              </a:rPr>
              <a:t>2024 Junior World Championship Team</a:t>
            </a:r>
          </a:p>
          <a:p>
            <a:pPr algn="just" eaLnBrk="1" hangingPunct="1">
              <a:spcBef>
                <a:spcPct val="0"/>
              </a:spcBef>
              <a:buFont typeface="Arial" panose="020B0604020202020204" pitchFamily="34" charset="0"/>
              <a:buNone/>
              <a:defRPr/>
            </a:pPr>
            <a:r>
              <a:rPr lang="en-US" sz="1400" dirty="0">
                <a:latin typeface="+mn-lt"/>
                <a:cs typeface="Arial" panose="020B0604020202020204" pitchFamily="34" charset="0"/>
              </a:rPr>
              <a:t>Through the evaluation process we will select athletes who will be eligible for the </a:t>
            </a:r>
            <a:r>
              <a:rPr lang="en-US" altLang="en-US" sz="1400" dirty="0">
                <a:latin typeface="+mn-lt"/>
                <a:cs typeface="Arial" panose="020B0604020202020204" pitchFamily="34" charset="0"/>
              </a:rPr>
              <a:t>2024 Junior World Championships Team</a:t>
            </a:r>
            <a:r>
              <a:rPr lang="en-US" sz="1400" dirty="0">
                <a:latin typeface="+mn-lt"/>
                <a:cs typeface="Arial" panose="020B0604020202020204" pitchFamily="34" charset="0"/>
              </a:rPr>
              <a:t>. Up to 14 athletes will be selected. The exact number of female and male athletes will be determined by the High Performance Director or Designee in consultation with the National Team Coaching Staff and selected Judges.</a:t>
            </a:r>
          </a:p>
          <a:p>
            <a:pPr algn="just" eaLnBrk="1" hangingPunct="1">
              <a:spcBef>
                <a:spcPct val="0"/>
              </a:spcBef>
              <a:buFont typeface="Arial" panose="020B0604020202020204" pitchFamily="34" charset="0"/>
              <a:buNone/>
              <a:defRPr/>
            </a:pPr>
            <a:endParaRPr lang="en-US" sz="1400" dirty="0">
              <a:solidFill>
                <a:srgbClr val="FF0000"/>
              </a:solidFill>
              <a:latin typeface="+mn-lt"/>
              <a:cs typeface="Arial" panose="020B0604020202020204" pitchFamily="34" charset="0"/>
            </a:endParaRPr>
          </a:p>
        </p:txBody>
      </p:sp>
      <p:sp>
        <p:nvSpPr>
          <p:cNvPr id="10" name="TextBox 4">
            <a:extLst>
              <a:ext uri="{FF2B5EF4-FFF2-40B4-BE49-F238E27FC236}">
                <a16:creationId xmlns:a16="http://schemas.microsoft.com/office/drawing/2014/main" id="{ACAD386F-1A99-4BEF-B327-74451DD97E0A}"/>
              </a:ext>
            </a:extLst>
          </p:cNvPr>
          <p:cNvSpPr txBox="1">
            <a:spLocks noChangeArrowheads="1"/>
          </p:cNvSpPr>
          <p:nvPr/>
        </p:nvSpPr>
        <p:spPr bwMode="auto">
          <a:xfrm>
            <a:off x="520700" y="1182478"/>
            <a:ext cx="5994400" cy="20313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US" sz="1400" b="1" dirty="0">
                <a:cs typeface="Arial" panose="020B0604020202020204" pitchFamily="34" charset="0"/>
              </a:rPr>
              <a:t>APPENDIX E</a:t>
            </a:r>
          </a:p>
          <a:p>
            <a:pPr algn="just" eaLnBrk="1" hangingPunct="1">
              <a:spcBef>
                <a:spcPct val="0"/>
              </a:spcBef>
              <a:buFont typeface="Arial" panose="020B0604020202020204" pitchFamily="34" charset="0"/>
              <a:buNone/>
              <a:defRPr/>
            </a:pPr>
            <a:r>
              <a:rPr lang="en-US" sz="1400" b="1" dirty="0">
                <a:cs typeface="Arial" panose="020B0604020202020204" pitchFamily="34" charset="0"/>
              </a:rPr>
              <a:t>2024 </a:t>
            </a:r>
            <a:r>
              <a:rPr lang="en-US" sz="1400" b="1" dirty="0">
                <a:latin typeface="+mj-lt"/>
                <a:cs typeface="Arial" panose="020B0604020202020204" pitchFamily="34" charset="0"/>
              </a:rPr>
              <a:t>– 2025 Senior National Training Squad SELECTION 1 </a:t>
            </a:r>
            <a:endParaRPr lang="en-US" sz="1400" b="1" dirty="0">
              <a:solidFill>
                <a:srgbClr val="FF0000"/>
              </a:solidFill>
              <a:latin typeface="+mj-lt"/>
              <a:cs typeface="Arial" panose="020B0604020202020204" pitchFamily="34" charset="0"/>
            </a:endParaRPr>
          </a:p>
          <a:p>
            <a:pPr algn="just" eaLnBrk="1" hangingPunct="1">
              <a:spcBef>
                <a:spcPct val="0"/>
              </a:spcBef>
              <a:buFont typeface="Arial" panose="020B0604020202020204" pitchFamily="34" charset="0"/>
              <a:buNone/>
              <a:defRPr/>
            </a:pPr>
            <a:r>
              <a:rPr lang="en-US" sz="1400" dirty="0">
                <a:latin typeface="+mn-lt"/>
                <a:cs typeface="Arial" panose="020B0604020202020204" pitchFamily="34" charset="0"/>
              </a:rPr>
              <a:t>Through the evaluation process we will select up to 20 athletes who will be eligible for the 2024-2025 Senior National Training Squad. Exact number to be determined by the High Performance Director or designee; including remote athletes. </a:t>
            </a:r>
          </a:p>
          <a:p>
            <a:pPr algn="just" eaLnBrk="1" hangingPunct="1">
              <a:spcBef>
                <a:spcPct val="0"/>
              </a:spcBef>
              <a:buFont typeface="Arial" panose="020B0604020202020204" pitchFamily="34" charset="0"/>
              <a:buNone/>
              <a:defRPr/>
            </a:pPr>
            <a:endParaRPr lang="en-US" sz="1400" dirty="0">
              <a:latin typeface="+mn-lt"/>
              <a:cs typeface="Arial" panose="020B0604020202020204" pitchFamily="34" charset="0"/>
            </a:endParaRPr>
          </a:p>
          <a:p>
            <a:pPr algn="just" eaLnBrk="1" hangingPunct="1">
              <a:spcBef>
                <a:spcPct val="0"/>
              </a:spcBef>
              <a:buFont typeface="Arial" panose="020B0604020202020204" pitchFamily="34" charset="0"/>
              <a:buNone/>
              <a:defRPr/>
            </a:pPr>
            <a:r>
              <a:rPr lang="en-US" sz="1400" dirty="0">
                <a:latin typeface="+mn-lt"/>
                <a:cs typeface="Arial" panose="020B0604020202020204" pitchFamily="34" charset="0"/>
              </a:rPr>
              <a:t>All members in good standing who will be 15 years of age or older by December 31, 2028, are eligible to participate in Phase 1</a:t>
            </a:r>
            <a:r>
              <a:rPr lang="en-US" sz="1400" dirty="0">
                <a:solidFill>
                  <a:srgbClr val="FF0000"/>
                </a:solidFill>
                <a:latin typeface="+mn-lt"/>
                <a:cs typeface="Arial" panose="020B0604020202020204" pitchFamily="34" charset="0"/>
              </a:rPr>
              <a:t>.</a:t>
            </a:r>
            <a:endParaRPr lang="en-US" sz="1400" dirty="0">
              <a:latin typeface="+mn-lt"/>
              <a:cs typeface="Arial" panose="020B0604020202020204" pitchFamily="34" charset="0"/>
            </a:endParaRPr>
          </a:p>
        </p:txBody>
      </p:sp>
      <p:sp>
        <p:nvSpPr>
          <p:cNvPr id="11" name="TextBox 4">
            <a:extLst>
              <a:ext uri="{FF2B5EF4-FFF2-40B4-BE49-F238E27FC236}">
                <a16:creationId xmlns:a16="http://schemas.microsoft.com/office/drawing/2014/main" id="{ACAD386F-1A99-4BEF-B327-74451DD97E0A}"/>
              </a:ext>
            </a:extLst>
          </p:cNvPr>
          <p:cNvSpPr txBox="1">
            <a:spLocks noChangeArrowheads="1"/>
          </p:cNvSpPr>
          <p:nvPr/>
        </p:nvSpPr>
        <p:spPr bwMode="auto">
          <a:xfrm>
            <a:off x="520700" y="7754128"/>
            <a:ext cx="5994400" cy="30777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None/>
              <a:defRPr/>
            </a:pPr>
            <a:r>
              <a:rPr lang="en-US" sz="1400" dirty="0"/>
              <a:t>Full details for National Training Squad Trials process can be found </a:t>
            </a:r>
            <a:r>
              <a:rPr lang="en-US" sz="1400" b="1" dirty="0">
                <a:hlinkClick r:id="rId3">
                  <a:extLst>
                    <a:ext uri="{A12FA001-AC4F-418D-AE19-62706E023703}">
                      <ahyp:hlinkClr xmlns:ahyp="http://schemas.microsoft.com/office/drawing/2018/hyperlinkcolor" val="tx"/>
                    </a:ext>
                  </a:extLst>
                </a:hlinkClick>
              </a:rPr>
              <a:t>here</a:t>
            </a:r>
            <a:r>
              <a:rPr lang="en-US" sz="1400" dirty="0"/>
              <a:t>. </a:t>
            </a:r>
          </a:p>
        </p:txBody>
      </p:sp>
      <p:sp>
        <p:nvSpPr>
          <p:cNvPr id="14" name="TextBox 4">
            <a:extLst>
              <a:ext uri="{FF2B5EF4-FFF2-40B4-BE49-F238E27FC236}">
                <a16:creationId xmlns:a16="http://schemas.microsoft.com/office/drawing/2014/main" id="{A3312194-14A8-46EC-96D1-D3C371DA62F9}"/>
              </a:ext>
            </a:extLst>
          </p:cNvPr>
          <p:cNvSpPr txBox="1">
            <a:spLocks noChangeArrowheads="1"/>
          </p:cNvSpPr>
          <p:nvPr/>
        </p:nvSpPr>
        <p:spPr bwMode="auto">
          <a:xfrm>
            <a:off x="520700" y="5295226"/>
            <a:ext cx="5994400" cy="73866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US" sz="1400" b="1" dirty="0">
                <a:latin typeface="+mn-lt"/>
                <a:cs typeface="Arial" panose="020B0604020202020204" pitchFamily="34" charset="0"/>
              </a:rPr>
              <a:t>2024 Junior National Elite Camp</a:t>
            </a:r>
          </a:p>
          <a:p>
            <a:pPr algn="just" eaLnBrk="1" hangingPunct="1">
              <a:spcBef>
                <a:spcPct val="0"/>
              </a:spcBef>
              <a:buFont typeface="Arial" panose="020B0604020202020204" pitchFamily="34" charset="0"/>
              <a:buNone/>
              <a:defRPr/>
            </a:pPr>
            <a:r>
              <a:rPr lang="en-US" sz="1400" dirty="0">
                <a:latin typeface="+mn-lt"/>
                <a:cs typeface="Arial" panose="020B0604020202020204" pitchFamily="34" charset="0"/>
              </a:rPr>
              <a:t>Through the evaluation process we will select up to 10 athletes who will be invited to attend the National Elite Camp. </a:t>
            </a:r>
          </a:p>
        </p:txBody>
      </p:sp>
      <p:pic>
        <p:nvPicPr>
          <p:cNvPr id="15" name="Picture 14">
            <a:extLst>
              <a:ext uri="{FF2B5EF4-FFF2-40B4-BE49-F238E27FC236}">
                <a16:creationId xmlns:a16="http://schemas.microsoft.com/office/drawing/2014/main" id="{C01FB3A2-EB53-4F14-8B36-A372D2235845}"/>
              </a:ext>
            </a:extLst>
          </p:cNvPr>
          <p:cNvPicPr>
            <a:picLocks noChangeAspect="1"/>
          </p:cNvPicPr>
          <p:nvPr/>
        </p:nvPicPr>
        <p:blipFill>
          <a:blip r:embed="rId4"/>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392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2F8FF450-82AE-431A-8C7F-D65C55FC0531}"/>
              </a:ext>
            </a:extLst>
          </p:cNvPr>
          <p:cNvSpPr txBox="1">
            <a:spLocks/>
          </p:cNvSpPr>
          <p:nvPr/>
        </p:nvSpPr>
        <p:spPr>
          <a:xfrm>
            <a:off x="0" y="5240973"/>
            <a:ext cx="6858000" cy="2298700"/>
          </a:xfrm>
          <a:prstGeom prst="rect">
            <a:avLst/>
          </a:prstGeom>
          <a:solidFill>
            <a:srgbClr val="040F60"/>
          </a:solidFill>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GB" altLang="en-US" sz="2900" b="1" dirty="0">
              <a:solidFill>
                <a:schemeClr val="bg1"/>
              </a:solidFill>
              <a:latin typeface="Arial" pitchFamily="34" charset="0"/>
              <a:cs typeface="Arial" pitchFamily="34" charset="0"/>
            </a:endParaRPr>
          </a:p>
          <a:p>
            <a:pPr eaLnBrk="1" hangingPunct="1">
              <a:defRPr/>
            </a:pPr>
            <a:r>
              <a:rPr lang="en-GB" altLang="en-US" sz="2900" b="1" dirty="0">
                <a:solidFill>
                  <a:schemeClr val="bg1"/>
                </a:solidFill>
                <a:latin typeface="Arial" pitchFamily="34" charset="0"/>
                <a:cs typeface="Arial" pitchFamily="34" charset="0"/>
              </a:rPr>
              <a:t>FOR ANY QUESTIONS CONTACT </a:t>
            </a:r>
          </a:p>
          <a:p>
            <a:pPr eaLnBrk="1" hangingPunct="1">
              <a:defRPr/>
            </a:pPr>
            <a:r>
              <a:rPr lang="en-GB" altLang="en-US" sz="2900" b="1" dirty="0">
                <a:solidFill>
                  <a:schemeClr val="bg1"/>
                </a:solidFill>
                <a:latin typeface="Arial" pitchFamily="34" charset="0"/>
                <a:cs typeface="Arial" pitchFamily="34" charset="0"/>
              </a:rPr>
              <a:t>Lara Teixeira at lara@usartisticswim.org </a:t>
            </a:r>
            <a:br>
              <a:rPr lang="en-GB" altLang="en-US" sz="2900" b="1" dirty="0">
                <a:solidFill>
                  <a:schemeClr val="bg1"/>
                </a:solidFill>
                <a:latin typeface="Arial" pitchFamily="34" charset="0"/>
                <a:cs typeface="Arial" pitchFamily="34" charset="0"/>
              </a:rPr>
            </a:br>
            <a:endParaRPr lang="en-GB" altLang="en-US" sz="2900" b="1" dirty="0">
              <a:solidFill>
                <a:schemeClr val="bg1"/>
              </a:solidFill>
              <a:latin typeface="Arial" pitchFamily="34" charset="0"/>
              <a:cs typeface="Arial" pitchFamily="34" charset="0"/>
            </a:endParaRPr>
          </a:p>
        </p:txBody>
      </p:sp>
      <p:sp>
        <p:nvSpPr>
          <p:cNvPr id="34819" name="Slide Number Placeholder 2">
            <a:extLst>
              <a:ext uri="{FF2B5EF4-FFF2-40B4-BE49-F238E27FC236}">
                <a16:creationId xmlns:a16="http://schemas.microsoft.com/office/drawing/2014/main" id="{FAA6B07E-4A90-459E-8D9D-291E0A543C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F46E691-3A09-4EF3-A3A5-900D5D4A1224}" type="slidenum">
              <a:rPr lang="en-GB" altLang="en-US" sz="1200">
                <a:solidFill>
                  <a:srgbClr val="898989"/>
                </a:solidFill>
                <a:cs typeface="Arial" panose="020B0604020202020204" pitchFamily="34" charset="0"/>
              </a:rPr>
              <a:pPr>
                <a:spcBef>
                  <a:spcPct val="0"/>
                </a:spcBef>
                <a:buFontTx/>
                <a:buNone/>
              </a:pPr>
              <a:t>20</a:t>
            </a:fld>
            <a:endParaRPr lang="en-GB" altLang="en-US" sz="1200" dirty="0">
              <a:solidFill>
                <a:srgbClr val="898989"/>
              </a:solidFill>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4097C4AB-9D52-48FF-ACDA-C57E9679B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807" y="295998"/>
            <a:ext cx="2775093" cy="4476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3" name="Title 1">
            <a:extLst>
              <a:ext uri="{FF2B5EF4-FFF2-40B4-BE49-F238E27FC236}">
                <a16:creationId xmlns:a16="http://schemas.microsoft.com/office/drawing/2014/main" id="{A1AA3B5E-1D9C-415B-8E91-A708294DFFD0}"/>
              </a:ext>
            </a:extLst>
          </p:cNvPr>
          <p:cNvSpPr txBox="1">
            <a:spLocks/>
          </p:cNvSpPr>
          <p:nvPr/>
        </p:nvSpPr>
        <p:spPr bwMode="auto">
          <a:xfrm>
            <a:off x="152400" y="-217488"/>
            <a:ext cx="6172200" cy="1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National SKILL TESTING RULES</a:t>
            </a:r>
          </a:p>
        </p:txBody>
      </p:sp>
      <p:sp>
        <p:nvSpPr>
          <p:cNvPr id="5124" name="TextBox 4">
            <a:extLst>
              <a:ext uri="{FF2B5EF4-FFF2-40B4-BE49-F238E27FC236}">
                <a16:creationId xmlns:a16="http://schemas.microsoft.com/office/drawing/2014/main" id="{ACAD386F-1A99-4BEF-B327-74451DD97E0A}"/>
              </a:ext>
            </a:extLst>
          </p:cNvPr>
          <p:cNvSpPr txBox="1">
            <a:spLocks noChangeArrowheads="1"/>
          </p:cNvSpPr>
          <p:nvPr/>
        </p:nvSpPr>
        <p:spPr bwMode="auto">
          <a:xfrm>
            <a:off x="421640" y="1175593"/>
            <a:ext cx="5994400" cy="33239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defRPr/>
            </a:pPr>
            <a:r>
              <a:rPr lang="en-US" altLang="en-US" sz="1400" b="1" dirty="0">
                <a:solidFill>
                  <a:srgbClr val="002060"/>
                </a:solidFill>
                <a:latin typeface="+mj-lt"/>
                <a:cs typeface="Arial" panose="020B0604020202020204" pitchFamily="34" charset="0"/>
              </a:rPr>
              <a:t>IMPORTANT: </a:t>
            </a:r>
            <a:r>
              <a:rPr lang="en-US" altLang="en-US" sz="1400" b="1" u="sng" dirty="0">
                <a:solidFill>
                  <a:srgbClr val="002060"/>
                </a:solidFill>
                <a:latin typeface="+mj-lt"/>
                <a:cs typeface="Arial" panose="020B0604020202020204" pitchFamily="34" charset="0"/>
              </a:rPr>
              <a:t>Athletes participating only in the Junior National Team Trials only will need to have completed Grade Level 5. Athletes participating in Senior National Team Trials are required to have completed Grade Level 6.</a:t>
            </a:r>
          </a:p>
          <a:p>
            <a:pPr algn="just" eaLnBrk="1" hangingPunct="1">
              <a:spcBef>
                <a:spcPct val="0"/>
              </a:spcBef>
              <a:buFontTx/>
              <a:buNone/>
              <a:defRPr/>
            </a:pPr>
            <a:endParaRPr lang="en-US" altLang="en-US" sz="1400" dirty="0">
              <a:solidFill>
                <a:srgbClr val="002060"/>
              </a:solidFill>
              <a:latin typeface="+mj-lt"/>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cs typeface="Arial" panose="020B0604020202020204" pitchFamily="34" charset="0"/>
              </a:rPr>
              <a:t>All athletes must wear a black swimming suit and white swim cap for the water testing. There may not be any club affiliation displayed on the athlete’s outfit.</a:t>
            </a:r>
          </a:p>
          <a:p>
            <a:pPr algn="just" eaLnBrk="1" hangingPunct="1">
              <a:spcBef>
                <a:spcPct val="0"/>
              </a:spcBef>
              <a:buFontTx/>
              <a:buNone/>
              <a:defRPr/>
            </a:pPr>
            <a:endParaRPr lang="en-US" altLang="en-US" sz="1400" dirty="0">
              <a:solidFill>
                <a:srgbClr val="002060"/>
              </a:solidFill>
              <a:latin typeface="+mj-lt"/>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cs typeface="Arial" panose="020B0604020202020204" pitchFamily="34" charset="0"/>
              </a:rPr>
              <a:t>The draw numbers may be written on the caps or the athletes’ bodies.</a:t>
            </a:r>
          </a:p>
          <a:p>
            <a:pPr algn="just" eaLnBrk="1" hangingPunct="1">
              <a:spcBef>
                <a:spcPct val="0"/>
              </a:spcBef>
              <a:buFontTx/>
              <a:buNone/>
              <a:defRPr/>
            </a:pPr>
            <a:endParaRPr lang="en-US" altLang="en-US" sz="1400" dirty="0">
              <a:solidFill>
                <a:srgbClr val="002060"/>
              </a:solidFill>
              <a:latin typeface="+mj-lt"/>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cs typeface="Arial" panose="020B0604020202020204" pitchFamily="34" charset="0"/>
              </a:rPr>
              <a:t>The Evaluators will be selected by the High Performance Director (or Designee). </a:t>
            </a:r>
          </a:p>
          <a:p>
            <a:pPr algn="just" eaLnBrk="1" hangingPunct="1">
              <a:spcBef>
                <a:spcPct val="0"/>
              </a:spcBef>
              <a:buFontTx/>
              <a:buNone/>
              <a:defRPr/>
            </a:pPr>
            <a:endParaRPr lang="en-US" altLang="en-US" sz="1400" dirty="0">
              <a:solidFill>
                <a:srgbClr val="002060"/>
              </a:solidFill>
              <a:latin typeface="+mj-lt"/>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cs typeface="Arial" panose="020B0604020202020204" pitchFamily="34" charset="0"/>
              </a:rPr>
              <a:t>The AAC Athlete Representative and VP Olympic International, or Designee, will be in attendance for oversight.</a:t>
            </a:r>
          </a:p>
          <a:p>
            <a:pPr algn="just" eaLnBrk="1" hangingPunct="1">
              <a:spcBef>
                <a:spcPct val="0"/>
              </a:spcBef>
              <a:buFontTx/>
              <a:buNone/>
              <a:defRPr/>
            </a:pPr>
            <a:endParaRPr lang="en-US" altLang="en-US" sz="1400" dirty="0">
              <a:solidFill>
                <a:srgbClr val="002060"/>
              </a:solidFill>
              <a:latin typeface="+mj-lt"/>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cs typeface="Arial" panose="020B0604020202020204" pitchFamily="34" charset="0"/>
              </a:rPr>
              <a:t>The evaluation system is based on the NT skill testing protocol as follows. </a:t>
            </a:r>
          </a:p>
        </p:txBody>
      </p:sp>
      <p:sp>
        <p:nvSpPr>
          <p:cNvPr id="5125" name="Slide Number Placeholder 2">
            <a:extLst>
              <a:ext uri="{FF2B5EF4-FFF2-40B4-BE49-F238E27FC236}">
                <a16:creationId xmlns:a16="http://schemas.microsoft.com/office/drawing/2014/main" id="{D341EED4-EE52-4CA0-BF35-4465BA3D57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C4FD2A-D28E-4CB2-8327-415F776B8216}" type="slidenum">
              <a:rPr lang="en-GB" altLang="en-US" sz="1200">
                <a:solidFill>
                  <a:srgbClr val="898989"/>
                </a:solidFill>
                <a:cs typeface="Arial" panose="020B0604020202020204" pitchFamily="34" charset="0"/>
              </a:rPr>
              <a:pPr>
                <a:spcBef>
                  <a:spcPct val="0"/>
                </a:spcBef>
                <a:buFontTx/>
                <a:buNone/>
              </a:pPr>
              <a:t>3</a:t>
            </a:fld>
            <a:endParaRPr lang="en-GB" altLang="en-US" sz="1200" dirty="0">
              <a:solidFill>
                <a:srgbClr val="898989"/>
              </a:solidFill>
              <a:cs typeface="Arial" panose="020B0604020202020204" pitchFamily="34" charset="0"/>
            </a:endParaRPr>
          </a:p>
        </p:txBody>
      </p:sp>
      <p:pic>
        <p:nvPicPr>
          <p:cNvPr id="9" name="Picture 8">
            <a:extLst>
              <a:ext uri="{FF2B5EF4-FFF2-40B4-BE49-F238E27FC236}">
                <a16:creationId xmlns:a16="http://schemas.microsoft.com/office/drawing/2014/main" id="{70B11DC7-88B6-450E-AAFB-FB09EC7E3E59}"/>
              </a:ext>
            </a:extLst>
          </p:cNvPr>
          <p:cNvPicPr>
            <a:picLocks noChangeAspect="1"/>
          </p:cNvPicPr>
          <p:nvPr/>
        </p:nvPicPr>
        <p:blipFill>
          <a:blip r:embed="rId3"/>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pic>
        <p:nvPicPr>
          <p:cNvPr id="3" name="Picture 2" descr="A group of women in swimming suits&#10;&#10;Description automatically generated">
            <a:extLst>
              <a:ext uri="{FF2B5EF4-FFF2-40B4-BE49-F238E27FC236}">
                <a16:creationId xmlns:a16="http://schemas.microsoft.com/office/drawing/2014/main" id="{6143464C-BC05-1468-846F-BDD8FEABC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 y="4954420"/>
            <a:ext cx="4602480" cy="30664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3" name="Title 1">
            <a:extLst>
              <a:ext uri="{FF2B5EF4-FFF2-40B4-BE49-F238E27FC236}">
                <a16:creationId xmlns:a16="http://schemas.microsoft.com/office/drawing/2014/main" id="{A1AA3B5E-1D9C-415B-8E91-A708294DFFD0}"/>
              </a:ext>
            </a:extLst>
          </p:cNvPr>
          <p:cNvSpPr txBox="1">
            <a:spLocks/>
          </p:cNvSpPr>
          <p:nvPr/>
        </p:nvSpPr>
        <p:spPr bwMode="auto">
          <a:xfrm>
            <a:off x="152400" y="-217488"/>
            <a:ext cx="6172200" cy="1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Selection Important Notes</a:t>
            </a:r>
          </a:p>
        </p:txBody>
      </p:sp>
      <p:sp>
        <p:nvSpPr>
          <p:cNvPr id="5125" name="Slide Number Placeholder 2">
            <a:extLst>
              <a:ext uri="{FF2B5EF4-FFF2-40B4-BE49-F238E27FC236}">
                <a16:creationId xmlns:a16="http://schemas.microsoft.com/office/drawing/2014/main" id="{D341EED4-EE52-4CA0-BF35-4465BA3D57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C4FD2A-D28E-4CB2-8327-415F776B8216}" type="slidenum">
              <a:rPr lang="en-GB" altLang="en-US" sz="1200">
                <a:solidFill>
                  <a:srgbClr val="898989"/>
                </a:solidFill>
                <a:cs typeface="Arial" panose="020B0604020202020204" pitchFamily="34" charset="0"/>
              </a:rPr>
              <a:pPr>
                <a:spcBef>
                  <a:spcPct val="0"/>
                </a:spcBef>
                <a:buFontTx/>
                <a:buNone/>
              </a:pPr>
              <a:t>4</a:t>
            </a:fld>
            <a:endParaRPr lang="en-GB" altLang="en-US" sz="1200" dirty="0">
              <a:solidFill>
                <a:srgbClr val="898989"/>
              </a:solidFill>
              <a:cs typeface="Arial" panose="020B0604020202020204" pitchFamily="34" charset="0"/>
            </a:endParaRPr>
          </a:p>
        </p:txBody>
      </p:sp>
      <p:sp>
        <p:nvSpPr>
          <p:cNvPr id="9" name="This phase is open to all age-eligible athletes. From this phase, up to 16 athletes will be selected to the 2018-2020 Senior National Training Squad.…"/>
          <p:cNvSpPr txBox="1"/>
          <p:nvPr/>
        </p:nvSpPr>
        <p:spPr>
          <a:xfrm>
            <a:off x="637672" y="1101725"/>
            <a:ext cx="5582655" cy="3962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spcBef>
                <a:spcPts val="300"/>
              </a:spcBef>
              <a:defRPr sz="1600" b="1">
                <a:solidFill>
                  <a:srgbClr val="040F60"/>
                </a:solidFill>
              </a:defRPr>
            </a:pPr>
            <a:r>
              <a:rPr lang="en-US" sz="1600" b="1" dirty="0">
                <a:solidFill>
                  <a:srgbClr val="040F60"/>
                </a:solidFill>
                <a:latin typeface="Calibri (heading)"/>
              </a:rPr>
              <a:t>Dates: April 14-15, 2024</a:t>
            </a:r>
          </a:p>
          <a:p>
            <a:pPr algn="just">
              <a:spcBef>
                <a:spcPts val="300"/>
              </a:spcBef>
              <a:defRPr sz="1600" b="1">
                <a:solidFill>
                  <a:srgbClr val="040F60"/>
                </a:solidFill>
              </a:defRPr>
            </a:pPr>
            <a:endParaRPr lang="en-US" sz="1600" b="1" dirty="0">
              <a:solidFill>
                <a:srgbClr val="040F60"/>
              </a:solidFill>
              <a:latin typeface="Calibri (heading)"/>
            </a:endParaRPr>
          </a:p>
          <a:p>
            <a:pPr algn="just">
              <a:spcBef>
                <a:spcPts val="300"/>
              </a:spcBef>
              <a:defRPr sz="1600" b="1">
                <a:solidFill>
                  <a:srgbClr val="040F60"/>
                </a:solidFill>
              </a:defRPr>
            </a:pPr>
            <a:r>
              <a:rPr lang="en-US" sz="1600" b="1" dirty="0">
                <a:solidFill>
                  <a:srgbClr val="040F60"/>
                </a:solidFill>
                <a:latin typeface="Calibri (heading)"/>
              </a:rPr>
              <a:t>Location: Houston, Texas</a:t>
            </a:r>
          </a:p>
          <a:p>
            <a:pPr algn="just">
              <a:spcBef>
                <a:spcPts val="300"/>
              </a:spcBef>
              <a:defRPr sz="1600" b="1">
                <a:solidFill>
                  <a:srgbClr val="040F60"/>
                </a:solidFill>
              </a:defRPr>
            </a:pPr>
            <a:endParaRPr lang="en-US" sz="1600" dirty="0">
              <a:solidFill>
                <a:srgbClr val="FF0000"/>
              </a:solidFill>
              <a:latin typeface="Calibri (heading)"/>
            </a:endParaRPr>
          </a:p>
          <a:p>
            <a:pPr>
              <a:spcBef>
                <a:spcPts val="300"/>
              </a:spcBef>
              <a:defRPr sz="1600" b="1">
                <a:solidFill>
                  <a:srgbClr val="040F60"/>
                </a:solidFill>
              </a:defRPr>
            </a:pPr>
            <a:r>
              <a:rPr lang="en-US" sz="1600" b="1" dirty="0">
                <a:solidFill>
                  <a:srgbClr val="040F60"/>
                </a:solidFill>
                <a:latin typeface="Calibri (heading)"/>
              </a:rPr>
              <a:t>Registration Open: March 1. </a:t>
            </a:r>
            <a:r>
              <a:rPr lang="en-US" sz="1600" b="1" dirty="0">
                <a:solidFill>
                  <a:srgbClr val="040F60"/>
                </a:solidFill>
                <a:latin typeface="Calibri (heading)"/>
                <a:hlinkClick r:id="rId3"/>
              </a:rPr>
              <a:t>https://usasynchronizedswimming.sportngin.com/register/form/011284542</a:t>
            </a:r>
            <a:r>
              <a:rPr lang="en-US" sz="1600" b="1" dirty="0">
                <a:solidFill>
                  <a:srgbClr val="040F60"/>
                </a:solidFill>
                <a:latin typeface="Calibri (heading)"/>
              </a:rPr>
              <a:t> </a:t>
            </a:r>
          </a:p>
          <a:p>
            <a:pPr algn="just">
              <a:spcBef>
                <a:spcPts val="300"/>
              </a:spcBef>
              <a:defRPr sz="1600" b="1">
                <a:solidFill>
                  <a:srgbClr val="040F60"/>
                </a:solidFill>
              </a:defRPr>
            </a:pPr>
            <a:endParaRPr lang="en-US" sz="1600" dirty="0">
              <a:solidFill>
                <a:srgbClr val="FF0000"/>
              </a:solidFill>
              <a:latin typeface="Calibri (heading)"/>
            </a:endParaRPr>
          </a:p>
          <a:p>
            <a:pPr algn="just">
              <a:spcBef>
                <a:spcPts val="300"/>
              </a:spcBef>
              <a:defRPr sz="1600" b="1">
                <a:solidFill>
                  <a:srgbClr val="040F60"/>
                </a:solidFill>
              </a:defRPr>
            </a:pPr>
            <a:r>
              <a:rPr lang="en-US" sz="1600" b="1" dirty="0">
                <a:solidFill>
                  <a:srgbClr val="040F60"/>
                </a:solidFill>
                <a:latin typeface="Calibri (heading)"/>
              </a:rPr>
              <a:t>Registration Fee for Athletes: $150.00</a:t>
            </a:r>
          </a:p>
          <a:p>
            <a:pPr algn="just">
              <a:spcBef>
                <a:spcPts val="300"/>
              </a:spcBef>
              <a:defRPr sz="1600" b="1">
                <a:solidFill>
                  <a:srgbClr val="040F60"/>
                </a:solidFill>
              </a:defRPr>
            </a:pPr>
            <a:endParaRPr lang="en-US" sz="1600" b="1" dirty="0">
              <a:solidFill>
                <a:srgbClr val="040F60"/>
              </a:solidFill>
              <a:latin typeface="Calibri (heading)"/>
            </a:endParaRPr>
          </a:p>
          <a:p>
            <a:pPr algn="just">
              <a:spcBef>
                <a:spcPts val="300"/>
              </a:spcBef>
              <a:defRPr sz="1600" b="1">
                <a:solidFill>
                  <a:srgbClr val="040F60"/>
                </a:solidFill>
              </a:defRPr>
            </a:pPr>
            <a:r>
              <a:rPr lang="en-US" sz="1600" b="1" dirty="0">
                <a:solidFill>
                  <a:srgbClr val="040F60"/>
                </a:solidFill>
                <a:latin typeface="Calibri (heading)"/>
              </a:rPr>
              <a:t>Deadline Registration: March 31</a:t>
            </a:r>
            <a:r>
              <a:rPr lang="en-US" sz="1600" b="1" baseline="30000" dirty="0">
                <a:solidFill>
                  <a:srgbClr val="040F60"/>
                </a:solidFill>
                <a:latin typeface="Calibri (heading)"/>
              </a:rPr>
              <a:t>st</a:t>
            </a:r>
            <a:r>
              <a:rPr lang="en-US" sz="1600" b="1" dirty="0">
                <a:solidFill>
                  <a:srgbClr val="040F60"/>
                </a:solidFill>
                <a:latin typeface="Calibri (heading)"/>
              </a:rPr>
              <a:t> </a:t>
            </a:r>
          </a:p>
          <a:p>
            <a:pPr algn="just">
              <a:spcBef>
                <a:spcPts val="300"/>
              </a:spcBef>
              <a:defRPr sz="1600" b="1">
                <a:solidFill>
                  <a:srgbClr val="040F60"/>
                </a:solidFill>
              </a:defRPr>
            </a:pPr>
            <a:endParaRPr lang="en-US" sz="1600" dirty="0">
              <a:solidFill>
                <a:srgbClr val="FF0000"/>
              </a:solidFill>
              <a:latin typeface="Calibri (heading)"/>
            </a:endParaRPr>
          </a:p>
          <a:p>
            <a:pPr algn="just">
              <a:spcBef>
                <a:spcPts val="300"/>
              </a:spcBef>
              <a:defRPr sz="1600" b="1">
                <a:solidFill>
                  <a:srgbClr val="040F60"/>
                </a:solidFill>
              </a:defRPr>
            </a:pPr>
            <a:r>
              <a:rPr lang="en-US" altLang="en-US" sz="1600" dirty="0">
                <a:latin typeface="Calibri (heading)"/>
              </a:rPr>
              <a:t>Late Fee: $25 per person (between April 1-6)</a:t>
            </a:r>
          </a:p>
          <a:p>
            <a:pPr algn="just">
              <a:spcBef>
                <a:spcPts val="300"/>
              </a:spcBef>
              <a:defRPr sz="1600" b="1">
                <a:solidFill>
                  <a:srgbClr val="040F60"/>
                </a:solidFill>
              </a:defRPr>
            </a:pPr>
            <a:endParaRPr lang="en-US" sz="1600" dirty="0">
              <a:solidFill>
                <a:srgbClr val="FF0000"/>
              </a:solidFill>
              <a:latin typeface="+mn-lt"/>
            </a:endParaRPr>
          </a:p>
        </p:txBody>
      </p:sp>
      <p:pic>
        <p:nvPicPr>
          <p:cNvPr id="12" name="Picture 11">
            <a:extLst>
              <a:ext uri="{FF2B5EF4-FFF2-40B4-BE49-F238E27FC236}">
                <a16:creationId xmlns:a16="http://schemas.microsoft.com/office/drawing/2014/main" id="{0254A122-1206-4973-9A49-9CD430C55449}"/>
              </a:ext>
            </a:extLst>
          </p:cNvPr>
          <p:cNvPicPr>
            <a:picLocks noChangeAspect="1"/>
          </p:cNvPicPr>
          <p:nvPr/>
        </p:nvPicPr>
        <p:blipFill>
          <a:blip r:embed="rId4"/>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pic>
        <p:nvPicPr>
          <p:cNvPr id="3" name="Picture 2" descr="Two people in a pool&#10;&#10;Description automatically generated">
            <a:extLst>
              <a:ext uri="{FF2B5EF4-FFF2-40B4-BE49-F238E27FC236}">
                <a16:creationId xmlns:a16="http://schemas.microsoft.com/office/drawing/2014/main" id="{82E42597-90E9-A06E-60EA-3F58E28C652A}"/>
              </a:ext>
            </a:extLst>
          </p:cNvPr>
          <p:cNvPicPr>
            <a:picLocks noChangeAspect="1"/>
          </p:cNvPicPr>
          <p:nvPr/>
        </p:nvPicPr>
        <p:blipFill rotWithShape="1">
          <a:blip r:embed="rId5">
            <a:extLst>
              <a:ext uri="{28A0092B-C50C-407E-A947-70E740481C1C}">
                <a14:useLocalDpi xmlns:a14="http://schemas.microsoft.com/office/drawing/2010/main" val="0"/>
              </a:ext>
            </a:extLst>
          </a:blip>
          <a:srcRect l="36741" r="18310" b="14565"/>
          <a:stretch/>
        </p:blipFill>
        <p:spPr>
          <a:xfrm>
            <a:off x="1697196" y="4978400"/>
            <a:ext cx="3082608" cy="3903663"/>
          </a:xfrm>
          <a:prstGeom prst="rect">
            <a:avLst/>
          </a:prstGeom>
        </p:spPr>
      </p:pic>
    </p:spTree>
    <p:extLst>
      <p:ext uri="{BB962C8B-B14F-4D97-AF65-F5344CB8AC3E}">
        <p14:creationId xmlns:p14="http://schemas.microsoft.com/office/powerpoint/2010/main" val="11657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0" name="TextBox 2">
            <a:extLst>
              <a:ext uri="{FF2B5EF4-FFF2-40B4-BE49-F238E27FC236}">
                <a16:creationId xmlns:a16="http://schemas.microsoft.com/office/drawing/2014/main" id="{351EA312-3359-4AB0-BC51-DCE8CE7D4264}"/>
              </a:ext>
            </a:extLst>
          </p:cNvPr>
          <p:cNvSpPr txBox="1">
            <a:spLocks noChangeArrowheads="1"/>
          </p:cNvSpPr>
          <p:nvPr/>
        </p:nvSpPr>
        <p:spPr bwMode="auto">
          <a:xfrm>
            <a:off x="292894" y="657225"/>
            <a:ext cx="6332538" cy="6894195"/>
          </a:xfrm>
          <a:prstGeom prst="rect">
            <a:avLst/>
          </a:prstGeom>
          <a:noFill/>
          <a:ln>
            <a:noFill/>
          </a:ln>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400" b="1" u="sng" dirty="0">
                <a:solidFill>
                  <a:srgbClr val="002060"/>
                </a:solidFill>
                <a:latin typeface="+mj-lt"/>
                <a:ea typeface="MS PGothic"/>
                <a:cs typeface="Arial"/>
              </a:rPr>
              <a:t>Phase 1A – Individual Routine Swim</a:t>
            </a:r>
            <a:endParaRPr lang="en-US" altLang="en-US" sz="1400" dirty="0">
              <a:solidFill>
                <a:srgbClr val="002060"/>
              </a:solidFill>
              <a:latin typeface="+mj-lt"/>
              <a:ea typeface="MS PGothic"/>
              <a:cs typeface="Arial" panose="020B0604020202020204" pitchFamily="34" charset="0"/>
            </a:endParaRPr>
          </a:p>
          <a:p>
            <a:pPr algn="just" eaLnBrk="1" hangingPunct="1">
              <a:spcBef>
                <a:spcPct val="0"/>
              </a:spcBef>
              <a:buFontTx/>
              <a:buNone/>
              <a:defRPr/>
            </a:pPr>
            <a:r>
              <a:rPr lang="en-US" altLang="en-US" sz="1400" dirty="0">
                <a:solidFill>
                  <a:srgbClr val="002060"/>
                </a:solidFill>
                <a:latin typeface="+mj-lt"/>
                <a:ea typeface="MS PGothic"/>
                <a:cs typeface="Arial" panose="020B0604020202020204" pitchFamily="34" charset="0"/>
              </a:rPr>
              <a:t>Individual Routine Swim – Senior Tech Team </a:t>
            </a:r>
          </a:p>
          <a:p>
            <a:pPr algn="just" eaLnBrk="1" hangingPunct="1">
              <a:spcBef>
                <a:spcPct val="0"/>
              </a:spcBef>
              <a:buFontTx/>
              <a:buNone/>
              <a:defRPr/>
            </a:pPr>
            <a:r>
              <a:rPr lang="en-US" altLang="en-US" sz="1400" dirty="0">
                <a:solidFill>
                  <a:srgbClr val="002060"/>
                </a:solidFill>
                <a:latin typeface="+mj-lt"/>
                <a:ea typeface="MS PGothic"/>
                <a:cs typeface="Arial" panose="020B0604020202020204" pitchFamily="34" charset="0"/>
              </a:rPr>
              <a:t>(MJ Routine from the Pan Am Games)</a:t>
            </a:r>
          </a:p>
          <a:p>
            <a:pPr eaLnBrk="1" hangingPunct="1">
              <a:spcBef>
                <a:spcPct val="0"/>
              </a:spcBef>
              <a:buNone/>
              <a:defRPr/>
            </a:pPr>
            <a:r>
              <a:rPr lang="en-US" altLang="en-US" sz="1400" dirty="0">
                <a:solidFill>
                  <a:srgbClr val="002060"/>
                </a:solidFill>
                <a:latin typeface="+mj-lt"/>
                <a:cs typeface="Arial" panose="020B0604020202020204" pitchFamily="34" charset="0"/>
              </a:rPr>
              <a:t>Routine will be swum individually one time. </a:t>
            </a:r>
            <a:endParaRPr lang="en-US" altLang="en-US" sz="1400" b="1" u="sng" dirty="0">
              <a:solidFill>
                <a:srgbClr val="002060"/>
              </a:solidFill>
              <a:latin typeface="+mj-lt"/>
              <a:ea typeface="MS PGothic"/>
              <a:cs typeface="Arial"/>
            </a:endParaRPr>
          </a:p>
          <a:p>
            <a:pPr eaLnBrk="1" hangingPunct="1">
              <a:spcBef>
                <a:spcPct val="0"/>
              </a:spcBef>
              <a:buFontTx/>
              <a:buNone/>
              <a:defRPr/>
            </a:pPr>
            <a:endParaRPr lang="en-US" altLang="en-US" sz="1400" b="1" u="sng" dirty="0">
              <a:solidFill>
                <a:srgbClr val="002060"/>
              </a:solidFill>
              <a:latin typeface="+mj-lt"/>
              <a:ea typeface="MS PGothic"/>
              <a:cs typeface="Arial"/>
            </a:endParaRPr>
          </a:p>
          <a:p>
            <a:pPr eaLnBrk="1" hangingPunct="1">
              <a:spcBef>
                <a:spcPct val="0"/>
              </a:spcBef>
              <a:buNone/>
              <a:defRPr/>
            </a:pPr>
            <a:r>
              <a:rPr lang="en-US" altLang="en-US" sz="1400" b="1" u="sng" dirty="0">
                <a:solidFill>
                  <a:srgbClr val="002060"/>
                </a:solidFill>
                <a:latin typeface="+mj-lt"/>
                <a:ea typeface="MS PGothic"/>
                <a:cs typeface="Arial"/>
              </a:rPr>
              <a:t>Phase 1B - Coaches Observations: </a:t>
            </a:r>
            <a:r>
              <a:rPr lang="en-GB" altLang="en-US" sz="1400" dirty="0">
                <a:solidFill>
                  <a:srgbClr val="002060"/>
                </a:solidFill>
                <a:latin typeface="+mj-lt"/>
                <a:ea typeface="MS PGothic"/>
                <a:cs typeface="Arial" panose="020B0604020202020204" pitchFamily="34" charset="0"/>
              </a:rPr>
              <a:t>Throughout the day National Team Coaches will evaluate the athletes for preparedness, attitude and competitiveness. Athletes shall perform a warm-up lead by one of the NT coaching staff.</a:t>
            </a:r>
          </a:p>
          <a:p>
            <a:pPr eaLnBrk="1" hangingPunct="1">
              <a:spcBef>
                <a:spcPct val="0"/>
              </a:spcBef>
              <a:buNone/>
              <a:defRPr/>
            </a:pPr>
            <a:endParaRPr lang="en-GB" altLang="en-US" sz="1400" dirty="0">
              <a:solidFill>
                <a:srgbClr val="002060"/>
              </a:solidFill>
              <a:latin typeface="+mj-lt"/>
              <a:ea typeface="MS PGothic"/>
              <a:cs typeface="Arial" panose="020B0604020202020204" pitchFamily="34" charset="0"/>
            </a:endParaRPr>
          </a:p>
          <a:p>
            <a:pPr eaLnBrk="1" hangingPunct="1">
              <a:spcBef>
                <a:spcPct val="0"/>
              </a:spcBef>
              <a:buNone/>
              <a:defRPr/>
            </a:pPr>
            <a:r>
              <a:rPr lang="en-GB" altLang="en-US" sz="1400" b="1" dirty="0">
                <a:solidFill>
                  <a:srgbClr val="002060"/>
                </a:solidFill>
                <a:latin typeface="+mj-lt"/>
                <a:cs typeface="Arial" panose="020B0604020202020204" pitchFamily="34" charset="0"/>
              </a:rPr>
              <a:t>Phase 1 – Final Score:</a:t>
            </a:r>
          </a:p>
          <a:p>
            <a:pPr eaLnBrk="1" hangingPunct="1">
              <a:spcBef>
                <a:spcPct val="0"/>
              </a:spcBef>
              <a:buNone/>
              <a:defRPr/>
            </a:pPr>
            <a:r>
              <a:rPr lang="en-US" altLang="en-US" sz="1400" dirty="0">
                <a:solidFill>
                  <a:srgbClr val="002060"/>
                </a:solidFill>
                <a:latin typeface="+mj-lt"/>
                <a:ea typeface="MS PGothic"/>
                <a:cs typeface="Arial" panose="020B0604020202020204" pitchFamily="34" charset="0"/>
              </a:rPr>
              <a:t>Phase 1A – Individual Routine Swim 70%</a:t>
            </a:r>
          </a:p>
          <a:p>
            <a:pPr eaLnBrk="1" hangingPunct="1">
              <a:spcBef>
                <a:spcPct val="0"/>
              </a:spcBef>
              <a:buNone/>
              <a:defRPr/>
            </a:pPr>
            <a:r>
              <a:rPr lang="en-US" altLang="en-US" sz="1400" dirty="0">
                <a:solidFill>
                  <a:srgbClr val="002060"/>
                </a:solidFill>
                <a:latin typeface="+mj-lt"/>
                <a:ea typeface="MS PGothic"/>
                <a:cs typeface="Arial" panose="020B0604020202020204" pitchFamily="34" charset="0"/>
              </a:rPr>
              <a:t>Phase 1B – Observation 30%</a:t>
            </a:r>
            <a:endParaRPr lang="en-GB" altLang="en-US" sz="1400" dirty="0">
              <a:solidFill>
                <a:srgbClr val="002060"/>
              </a:solidFill>
              <a:latin typeface="+mj-lt"/>
              <a:ea typeface="MS PGothic"/>
              <a:cs typeface="Arial" panose="020B0604020202020204" pitchFamily="34" charset="0"/>
            </a:endParaRPr>
          </a:p>
          <a:p>
            <a:pPr eaLnBrk="1" hangingPunct="1">
              <a:spcBef>
                <a:spcPct val="0"/>
              </a:spcBef>
              <a:buNone/>
              <a:defRPr/>
            </a:pPr>
            <a:endParaRPr lang="en-US" altLang="en-US" sz="1400" b="1" u="sng" dirty="0">
              <a:solidFill>
                <a:srgbClr val="002060"/>
              </a:solidFill>
              <a:latin typeface="+mj-lt"/>
              <a:ea typeface="MS PGothic"/>
              <a:cs typeface="Arial"/>
            </a:endParaRPr>
          </a:p>
          <a:p>
            <a:pPr eaLnBrk="1" hangingPunct="1">
              <a:spcBef>
                <a:spcPct val="0"/>
              </a:spcBef>
              <a:buNone/>
              <a:defRPr/>
            </a:pPr>
            <a:r>
              <a:rPr lang="en-US" altLang="en-US" sz="1400" dirty="0">
                <a:solidFill>
                  <a:srgbClr val="002060"/>
                </a:solidFill>
                <a:latin typeface="+mj-lt"/>
                <a:cs typeface="Arial" panose="020B0604020202020204" pitchFamily="34" charset="0"/>
              </a:rPr>
              <a:t>Up to 16 athletes, in rank order, shall advance to Phase 2A. </a:t>
            </a:r>
          </a:p>
          <a:p>
            <a:pPr eaLnBrk="1" hangingPunct="1">
              <a:spcBef>
                <a:spcPct val="0"/>
              </a:spcBef>
              <a:buNone/>
              <a:defRPr/>
            </a:pPr>
            <a:r>
              <a:rPr lang="en-US" altLang="en-US" sz="1200" dirty="0">
                <a:solidFill>
                  <a:srgbClr val="002060"/>
                </a:solidFill>
                <a:latin typeface="+mj-lt"/>
                <a:cs typeface="Arial" panose="020B0604020202020204" pitchFamily="34" charset="0"/>
              </a:rPr>
              <a:t>NOTE: TIED ATHLETES: If one or more athlete(s) attain a score. of 0.1 or less below the score of the last qualified athlete for Phase 2A, it will be considered a tie. All tied athletes shall advance to Phase 2A.</a:t>
            </a:r>
          </a:p>
          <a:p>
            <a:pPr eaLnBrk="1" hangingPunct="1">
              <a:spcBef>
                <a:spcPct val="0"/>
              </a:spcBef>
              <a:buNone/>
              <a:defRPr/>
            </a:pPr>
            <a:endParaRPr lang="en-US" sz="1400" b="1" u="sng" dirty="0">
              <a:solidFill>
                <a:srgbClr val="002060"/>
              </a:solidFill>
              <a:latin typeface="+mj-lt"/>
              <a:ea typeface="MS PGothic"/>
              <a:cs typeface="Arial"/>
            </a:endParaRPr>
          </a:p>
          <a:p>
            <a:pPr eaLnBrk="1" hangingPunct="1">
              <a:spcBef>
                <a:spcPct val="0"/>
              </a:spcBef>
              <a:buFontTx/>
              <a:buNone/>
              <a:defRPr/>
            </a:pPr>
            <a:r>
              <a:rPr lang="en-US" sz="1400" b="1" u="sng" dirty="0">
                <a:solidFill>
                  <a:srgbClr val="002060"/>
                </a:solidFill>
                <a:latin typeface="+mj-lt"/>
                <a:ea typeface="MS PGothic"/>
                <a:cs typeface="Arial"/>
              </a:rPr>
              <a:t>Phase 2A – Group Swim:</a:t>
            </a:r>
          </a:p>
          <a:p>
            <a:pPr eaLnBrk="1" hangingPunct="1">
              <a:spcBef>
                <a:spcPct val="0"/>
              </a:spcBef>
              <a:buFontTx/>
              <a:buNone/>
              <a:defRPr/>
            </a:pPr>
            <a:r>
              <a:rPr lang="en-US" sz="1400" dirty="0">
                <a:solidFill>
                  <a:srgbClr val="002060"/>
                </a:solidFill>
                <a:latin typeface="+mj-lt"/>
                <a:ea typeface="MS PGothic"/>
                <a:cs typeface="Arial" panose="020B0604020202020204" pitchFamily="34" charset="0"/>
              </a:rPr>
              <a:t>Eligible athletes will compete in a Routine competition, which will consist of 1 </a:t>
            </a:r>
          </a:p>
          <a:p>
            <a:pPr eaLnBrk="1" hangingPunct="1">
              <a:spcBef>
                <a:spcPct val="0"/>
              </a:spcBef>
              <a:buFontTx/>
              <a:buNone/>
              <a:defRPr/>
            </a:pPr>
            <a:r>
              <a:rPr lang="en-US" sz="1400" dirty="0">
                <a:solidFill>
                  <a:srgbClr val="002060"/>
                </a:solidFill>
                <a:latin typeface="+mj-lt"/>
                <a:ea typeface="MS PGothic"/>
                <a:cs typeface="Arial" panose="020B0604020202020204" pitchFamily="34" charset="0"/>
              </a:rPr>
              <a:t>group routine swim. All athletes from Phase 2A shall advance to Phase 2B.</a:t>
            </a:r>
          </a:p>
          <a:p>
            <a:pPr eaLnBrk="1" hangingPunct="1">
              <a:spcBef>
                <a:spcPct val="0"/>
              </a:spcBef>
              <a:buFontTx/>
              <a:buNone/>
              <a:defRPr/>
            </a:pPr>
            <a:endParaRPr lang="en-US" sz="1400" dirty="0"/>
          </a:p>
          <a:p>
            <a:pPr eaLnBrk="1" hangingPunct="1">
              <a:spcBef>
                <a:spcPct val="0"/>
              </a:spcBef>
              <a:buNone/>
              <a:defRPr/>
            </a:pPr>
            <a:r>
              <a:rPr lang="en-US" sz="1400" dirty="0"/>
              <a:t> </a:t>
            </a:r>
            <a:r>
              <a:rPr lang="en-US" altLang="en-US" sz="1400" b="1" u="sng" dirty="0">
                <a:solidFill>
                  <a:srgbClr val="002060"/>
                </a:solidFill>
                <a:latin typeface="+mj-lt"/>
                <a:ea typeface="MS PGothic"/>
                <a:cs typeface="Arial"/>
              </a:rPr>
              <a:t>Phase 2B – Trials Interview:</a:t>
            </a:r>
          </a:p>
          <a:p>
            <a:pPr eaLnBrk="1" hangingPunct="1">
              <a:spcBef>
                <a:spcPct val="0"/>
              </a:spcBef>
              <a:buNone/>
              <a:defRPr/>
            </a:pPr>
            <a:r>
              <a:rPr lang="en-US" altLang="en-US" sz="1400" dirty="0">
                <a:solidFill>
                  <a:srgbClr val="002060"/>
                </a:solidFill>
                <a:latin typeface="+mj-lt"/>
                <a:cs typeface="Arial" panose="020B0604020202020204" pitchFamily="34" charset="0"/>
              </a:rPr>
              <a:t>Eligible athletes will participate in an in-person interview conducted by the National Team Coaching Staff.</a:t>
            </a:r>
          </a:p>
          <a:p>
            <a:pPr algn="just" eaLnBrk="1" hangingPunct="1">
              <a:spcBef>
                <a:spcPct val="0"/>
              </a:spcBef>
              <a:buNone/>
              <a:defRPr/>
            </a:pPr>
            <a:endParaRPr lang="en-US" altLang="en-US" sz="1400" b="1" dirty="0">
              <a:solidFill>
                <a:srgbClr val="FF0000"/>
              </a:solidFill>
              <a:latin typeface="+mj-lt"/>
              <a:ea typeface="MS PGothic"/>
              <a:cs typeface="Arial"/>
            </a:endParaRPr>
          </a:p>
          <a:p>
            <a:pPr eaLnBrk="1" hangingPunct="1">
              <a:spcBef>
                <a:spcPct val="0"/>
              </a:spcBef>
              <a:buNone/>
              <a:defRPr/>
            </a:pPr>
            <a:r>
              <a:rPr lang="en-US" altLang="en-US" sz="1400" b="1" dirty="0">
                <a:solidFill>
                  <a:srgbClr val="002060"/>
                </a:solidFill>
                <a:latin typeface="+mj-lt"/>
                <a:cs typeface="Arial" panose="020B0604020202020204" pitchFamily="34" charset="0"/>
              </a:rPr>
              <a:t>Final Score: The final score will be calculated using the following percentages:</a:t>
            </a:r>
          </a:p>
          <a:p>
            <a:pPr eaLnBrk="1" hangingPunct="1">
              <a:spcBef>
                <a:spcPct val="0"/>
              </a:spcBef>
              <a:buNone/>
              <a:defRPr/>
            </a:pPr>
            <a:r>
              <a:rPr lang="en-US" altLang="en-US" sz="1400" dirty="0">
                <a:solidFill>
                  <a:srgbClr val="002060"/>
                </a:solidFill>
                <a:latin typeface="+mj-lt"/>
                <a:cs typeface="Arial" panose="020B0604020202020204" pitchFamily="34" charset="0"/>
              </a:rPr>
              <a:t>Phase 1 - Final Score 40%</a:t>
            </a:r>
          </a:p>
          <a:p>
            <a:pPr eaLnBrk="1" hangingPunct="1">
              <a:spcBef>
                <a:spcPct val="0"/>
              </a:spcBef>
              <a:buNone/>
              <a:defRPr/>
            </a:pPr>
            <a:r>
              <a:rPr lang="en-US" altLang="en-US" sz="1400" dirty="0">
                <a:solidFill>
                  <a:srgbClr val="002060"/>
                </a:solidFill>
                <a:latin typeface="+mj-lt"/>
                <a:cs typeface="Arial" panose="020B0604020202020204" pitchFamily="34" charset="0"/>
              </a:rPr>
              <a:t>Phase 2A - Group Swim 40%</a:t>
            </a:r>
          </a:p>
          <a:p>
            <a:pPr eaLnBrk="1" hangingPunct="1">
              <a:spcBef>
                <a:spcPct val="0"/>
              </a:spcBef>
              <a:buNone/>
              <a:defRPr/>
            </a:pPr>
            <a:r>
              <a:rPr lang="en-US" altLang="en-US" sz="1400" dirty="0">
                <a:solidFill>
                  <a:srgbClr val="002060"/>
                </a:solidFill>
                <a:latin typeface="+mj-lt"/>
                <a:cs typeface="Arial" panose="020B0604020202020204" pitchFamily="34" charset="0"/>
              </a:rPr>
              <a:t>Phase 2B - Trials Interview 20%</a:t>
            </a:r>
          </a:p>
          <a:p>
            <a:pPr eaLnBrk="1" hangingPunct="1">
              <a:spcBef>
                <a:spcPct val="0"/>
              </a:spcBef>
              <a:buNone/>
              <a:defRPr/>
            </a:pPr>
            <a:endParaRPr lang="en-US" altLang="en-US" sz="1400" dirty="0">
              <a:solidFill>
                <a:srgbClr val="002060"/>
              </a:solidFill>
              <a:latin typeface="+mj-lt"/>
              <a:cs typeface="Arial" panose="020B0604020202020204" pitchFamily="34" charset="0"/>
            </a:endParaRPr>
          </a:p>
          <a:p>
            <a:pPr eaLnBrk="1" hangingPunct="1">
              <a:spcBef>
                <a:spcPct val="0"/>
              </a:spcBef>
              <a:buNone/>
              <a:defRPr/>
            </a:pPr>
            <a:r>
              <a:rPr lang="en-US" altLang="en-US" sz="1400" dirty="0">
                <a:solidFill>
                  <a:srgbClr val="002060"/>
                </a:solidFill>
                <a:latin typeface="+mj-lt"/>
                <a:cs typeface="Arial" panose="020B0604020202020204" pitchFamily="34" charset="0"/>
              </a:rPr>
              <a:t>Entire Playlist for Trials can be found </a:t>
            </a:r>
            <a:r>
              <a:rPr lang="en-US" altLang="en-US" sz="1400" b="1" dirty="0">
                <a:solidFill>
                  <a:srgbClr val="C00000"/>
                </a:solidFill>
                <a:latin typeface="+mj-lt"/>
                <a:cs typeface="Arial" panose="020B0604020202020204" pitchFamily="34" charset="0"/>
                <a:hlinkClick r:id="rId2"/>
              </a:rPr>
              <a:t>HERE</a:t>
            </a:r>
            <a:endParaRPr lang="en-US" altLang="en-US" sz="1400" dirty="0">
              <a:solidFill>
                <a:srgbClr val="002060"/>
              </a:solidFill>
              <a:latin typeface="+mj-lt"/>
              <a:cs typeface="Arial" panose="020B0604020202020204" pitchFamily="34" charset="0"/>
            </a:endParaRPr>
          </a:p>
        </p:txBody>
      </p:sp>
      <p:sp>
        <p:nvSpPr>
          <p:cNvPr id="7171" name="Slide Number Placeholder 1">
            <a:extLst>
              <a:ext uri="{FF2B5EF4-FFF2-40B4-BE49-F238E27FC236}">
                <a16:creationId xmlns:a16="http://schemas.microsoft.com/office/drawing/2014/main" id="{6FC2A405-A05F-420C-BD38-48792CDBD5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B37871A-7D9B-4DFF-949A-4D79179AEEF8}" type="slidenum">
              <a:rPr lang="en-GB" altLang="en-US" sz="1200">
                <a:solidFill>
                  <a:srgbClr val="898989"/>
                </a:solidFill>
                <a:cs typeface="Arial" panose="020B0604020202020204" pitchFamily="34" charset="0"/>
              </a:rPr>
              <a:pPr>
                <a:spcBef>
                  <a:spcPct val="0"/>
                </a:spcBef>
                <a:buFontTx/>
                <a:buNone/>
              </a:pPr>
              <a:t>5</a:t>
            </a:fld>
            <a:endParaRPr lang="en-GB" altLang="en-US" sz="1200" dirty="0">
              <a:solidFill>
                <a:srgbClr val="898989"/>
              </a:solidFill>
              <a:cs typeface="Arial" panose="020B0604020202020204" pitchFamily="34" charset="0"/>
            </a:endParaRPr>
          </a:p>
        </p:txBody>
      </p:sp>
      <p:sp>
        <p:nvSpPr>
          <p:cNvPr id="7174" name="Title 1">
            <a:extLst>
              <a:ext uri="{FF2B5EF4-FFF2-40B4-BE49-F238E27FC236}">
                <a16:creationId xmlns:a16="http://schemas.microsoft.com/office/drawing/2014/main" id="{266FE449-50E1-4EE7-9C61-66E17303AAD5}"/>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SUMMARY OF SKILL TESTING</a:t>
            </a:r>
          </a:p>
        </p:txBody>
      </p:sp>
      <p:pic>
        <p:nvPicPr>
          <p:cNvPr id="2050" name="Picture 2" descr="USA Synchro Renamed To USA Artistic Swimming, Launches We Move As One  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34" y="7004132"/>
            <a:ext cx="2674966" cy="1503853"/>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D7C0FD0-260E-4AD2-94C1-74B3FE62C8E2}"/>
              </a:ext>
            </a:extLst>
          </p:cNvPr>
          <p:cNvPicPr>
            <a:picLocks noChangeAspect="1"/>
          </p:cNvPicPr>
          <p:nvPr/>
        </p:nvPicPr>
        <p:blipFill>
          <a:blip r:embed="rId4"/>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156D9-0D71-4FBF-A7B2-09F074FC7058}"/>
              </a:ext>
            </a:extLst>
          </p:cNvPr>
          <p:cNvSpPr/>
          <p:nvPr/>
        </p:nvSpPr>
        <p:spPr>
          <a:xfrm>
            <a:off x="0" y="3108325"/>
            <a:ext cx="6869113" cy="2519363"/>
          </a:xfrm>
          <a:prstGeom prst="rect">
            <a:avLst/>
          </a:prstGeom>
          <a:solidFill>
            <a:srgbClr val="BB17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651" name="Title 1">
            <a:extLst>
              <a:ext uri="{FF2B5EF4-FFF2-40B4-BE49-F238E27FC236}">
                <a16:creationId xmlns:a16="http://schemas.microsoft.com/office/drawing/2014/main" id="{92B57D93-4CC3-479F-BC29-1ECE6BF41CE1}"/>
              </a:ext>
            </a:extLst>
          </p:cNvPr>
          <p:cNvSpPr txBox="1">
            <a:spLocks/>
          </p:cNvSpPr>
          <p:nvPr/>
        </p:nvSpPr>
        <p:spPr bwMode="auto">
          <a:xfrm>
            <a:off x="473075" y="3224213"/>
            <a:ext cx="6172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4800" b="1" dirty="0">
                <a:solidFill>
                  <a:schemeClr val="bg1"/>
                </a:solidFill>
                <a:cs typeface="Arial" panose="020B0604020202020204" pitchFamily="34" charset="0"/>
              </a:rPr>
              <a:t>PHASE 1A – </a:t>
            </a:r>
          </a:p>
          <a:p>
            <a:pPr algn="ctr">
              <a:spcBef>
                <a:spcPct val="0"/>
              </a:spcBef>
              <a:buFontTx/>
              <a:buNone/>
            </a:pPr>
            <a:r>
              <a:rPr lang="en-GB" altLang="en-US" sz="4800" b="1" dirty="0">
                <a:solidFill>
                  <a:schemeClr val="bg1"/>
                </a:solidFill>
                <a:cs typeface="Arial" panose="020B0604020202020204" pitchFamily="34" charset="0"/>
              </a:rPr>
              <a:t>ROUTINE ASSESSMENT</a:t>
            </a:r>
          </a:p>
        </p:txBody>
      </p:sp>
      <p:sp>
        <p:nvSpPr>
          <p:cNvPr id="27652" name="Slide Number Placeholder 2">
            <a:extLst>
              <a:ext uri="{FF2B5EF4-FFF2-40B4-BE49-F238E27FC236}">
                <a16:creationId xmlns:a16="http://schemas.microsoft.com/office/drawing/2014/main" id="{0424C414-B043-47C7-A944-85968BCE22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F233C3-7B09-4200-ABE5-21C7DC307FFF}" type="slidenum">
              <a:rPr lang="en-GB" altLang="en-US" sz="1200">
                <a:solidFill>
                  <a:srgbClr val="898989"/>
                </a:solidFill>
                <a:cs typeface="Arial" panose="020B0604020202020204" pitchFamily="34" charset="0"/>
              </a:rPr>
              <a:pPr>
                <a:spcBef>
                  <a:spcPct val="0"/>
                </a:spcBef>
                <a:buFontTx/>
                <a:buNone/>
              </a:pPr>
              <a:t>6</a:t>
            </a:fld>
            <a:endParaRPr lang="en-GB" altLang="en-US" sz="1200" dirty="0">
              <a:solidFill>
                <a:srgbClr val="898989"/>
              </a:solidFill>
              <a:cs typeface="Arial" panose="020B0604020202020204" pitchFamily="34" charset="0"/>
            </a:endParaRPr>
          </a:p>
        </p:txBody>
      </p:sp>
      <p:pic>
        <p:nvPicPr>
          <p:cNvPr id="4" name="Picture 3" descr="A person in a swimsuit jumping in water&#10;&#10;Description automatically generated">
            <a:extLst>
              <a:ext uri="{FF2B5EF4-FFF2-40B4-BE49-F238E27FC236}">
                <a16:creationId xmlns:a16="http://schemas.microsoft.com/office/drawing/2014/main" id="{B0F8EF9D-4005-9E93-0DC9-DAE13B5B6F1F}"/>
              </a:ext>
            </a:extLst>
          </p:cNvPr>
          <p:cNvPicPr>
            <a:picLocks noChangeAspect="1"/>
          </p:cNvPicPr>
          <p:nvPr/>
        </p:nvPicPr>
        <p:blipFill rotWithShape="1">
          <a:blip r:embed="rId2">
            <a:extLst>
              <a:ext uri="{28A0092B-C50C-407E-A947-70E740481C1C}">
                <a14:useLocalDpi xmlns:a14="http://schemas.microsoft.com/office/drawing/2010/main" val="0"/>
              </a:ext>
            </a:extLst>
          </a:blip>
          <a:srcRect l="15289" t="35919" r="17727" b="9394"/>
          <a:stretch/>
        </p:blipFill>
        <p:spPr>
          <a:xfrm>
            <a:off x="2331719" y="260350"/>
            <a:ext cx="2194561" cy="2689225"/>
          </a:xfrm>
          <a:prstGeom prst="rect">
            <a:avLst/>
          </a:prstGeom>
        </p:spPr>
      </p:pic>
      <p:pic>
        <p:nvPicPr>
          <p:cNvPr id="6" name="Picture 5" descr="A group of women in swim suits&#10;&#10;Description automatically generated">
            <a:extLst>
              <a:ext uri="{FF2B5EF4-FFF2-40B4-BE49-F238E27FC236}">
                <a16:creationId xmlns:a16="http://schemas.microsoft.com/office/drawing/2014/main" id="{B476EAC4-E95C-37BA-C33F-CAA47C9B9279}"/>
              </a:ext>
            </a:extLst>
          </p:cNvPr>
          <p:cNvPicPr>
            <a:picLocks noChangeAspect="1"/>
          </p:cNvPicPr>
          <p:nvPr/>
        </p:nvPicPr>
        <p:blipFill rotWithShape="1">
          <a:blip r:embed="rId3">
            <a:extLst>
              <a:ext uri="{28A0092B-C50C-407E-A947-70E740481C1C}">
                <a14:useLocalDpi xmlns:a14="http://schemas.microsoft.com/office/drawing/2010/main" val="0"/>
              </a:ext>
            </a:extLst>
          </a:blip>
          <a:srcRect l="9777" r="13036" b="9804"/>
          <a:stretch/>
        </p:blipFill>
        <p:spPr>
          <a:xfrm>
            <a:off x="2051570" y="5847566"/>
            <a:ext cx="2754857" cy="30360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674" name="Text Placeholder 6">
            <a:extLst>
              <a:ext uri="{FF2B5EF4-FFF2-40B4-BE49-F238E27FC236}">
                <a16:creationId xmlns:a16="http://schemas.microsoft.com/office/drawing/2014/main" id="{CC1F7ED3-E8B1-4247-8F28-EEE9D7F149F5}"/>
              </a:ext>
            </a:extLst>
          </p:cNvPr>
          <p:cNvSpPr txBox="1">
            <a:spLocks/>
          </p:cNvSpPr>
          <p:nvPr/>
        </p:nvSpPr>
        <p:spPr bwMode="auto">
          <a:xfrm>
            <a:off x="373063" y="1206258"/>
            <a:ext cx="6036765" cy="5473942"/>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GB" altLang="en-US" sz="1200" b="1" u="sng" dirty="0">
                <a:solidFill>
                  <a:srgbClr val="002060"/>
                </a:solidFill>
                <a:latin typeface="+mj-lt"/>
                <a:cs typeface="Arial" panose="020B0604020202020204" pitchFamily="34" charset="0"/>
              </a:rPr>
              <a:t>Scoring Criteria:</a:t>
            </a:r>
          </a:p>
          <a:p>
            <a:pPr algn="just" eaLnBrk="1" hangingPunct="1">
              <a:buFont typeface="Arial" panose="020B0604020202020204" pitchFamily="34" charset="0"/>
              <a:buNone/>
            </a:pPr>
            <a:r>
              <a:rPr lang="en-GB" altLang="en-US" sz="1200" dirty="0">
                <a:solidFill>
                  <a:srgbClr val="002060"/>
                </a:solidFill>
                <a:latin typeface="+mj-lt"/>
                <a:cs typeface="Arial" panose="020B0604020202020204" pitchFamily="34" charset="0"/>
              </a:rPr>
              <a:t>Maximum height, extension, accuracy of movements, artistic impression. </a:t>
            </a:r>
          </a:p>
          <a:p>
            <a:pPr algn="just" eaLnBrk="1" hangingPunct="1">
              <a:buNone/>
            </a:pPr>
            <a:r>
              <a:rPr lang="en-GB" altLang="en-US" sz="1200" dirty="0">
                <a:solidFill>
                  <a:srgbClr val="002060"/>
                </a:solidFill>
                <a:latin typeface="+mn-lt"/>
                <a:ea typeface="MS PGothic"/>
                <a:cs typeface="Arial"/>
              </a:rPr>
              <a:t>10 points possible for each TRE</a:t>
            </a:r>
          </a:p>
          <a:p>
            <a:pPr algn="just" eaLnBrk="1" hangingPunct="1">
              <a:buNone/>
            </a:pPr>
            <a:r>
              <a:rPr lang="en-GB" altLang="en-US" sz="1200" dirty="0">
                <a:solidFill>
                  <a:srgbClr val="002060"/>
                </a:solidFill>
                <a:latin typeface="+mn-lt"/>
                <a:ea typeface="MS PGothic"/>
                <a:cs typeface="Arial"/>
              </a:rPr>
              <a:t>10 points possible for Execution on each Hybrids </a:t>
            </a:r>
          </a:p>
          <a:p>
            <a:pPr algn="just" eaLnBrk="1" hangingPunct="1">
              <a:buNone/>
            </a:pPr>
            <a:r>
              <a:rPr lang="en-GB" altLang="en-US" sz="1200" dirty="0">
                <a:solidFill>
                  <a:srgbClr val="002060"/>
                </a:solidFill>
                <a:latin typeface="+mn-lt"/>
                <a:ea typeface="MS PGothic"/>
                <a:cs typeface="Arial"/>
              </a:rPr>
              <a:t>10 points for Performance </a:t>
            </a:r>
          </a:p>
          <a:p>
            <a:pPr algn="just" eaLnBrk="1" hangingPunct="1">
              <a:buNone/>
            </a:pPr>
            <a:r>
              <a:rPr lang="en-GB" altLang="en-US" sz="1200" dirty="0">
                <a:solidFill>
                  <a:srgbClr val="002060"/>
                </a:solidFill>
                <a:latin typeface="+mn-lt"/>
                <a:ea typeface="MS PGothic"/>
                <a:cs typeface="Arial"/>
              </a:rPr>
              <a:t>10 points for transitions  </a:t>
            </a:r>
          </a:p>
          <a:p>
            <a:pPr algn="just" eaLnBrk="1" hangingPunct="1">
              <a:buNone/>
            </a:pPr>
            <a:endParaRPr lang="en-GB" altLang="en-US" sz="700" b="1" dirty="0">
              <a:solidFill>
                <a:schemeClr val="tx2"/>
              </a:solidFill>
              <a:latin typeface="+mn-lt"/>
              <a:ea typeface="MS PGothic"/>
              <a:cs typeface="Arial"/>
            </a:endParaRPr>
          </a:p>
          <a:p>
            <a:pPr algn="just" eaLnBrk="1" hangingPunct="1">
              <a:buFont typeface="Arial" panose="020B0604020202020204" pitchFamily="34" charset="0"/>
              <a:buNone/>
            </a:pPr>
            <a:r>
              <a:rPr lang="en-GB" altLang="en-US" sz="1200" b="1" u="sng" dirty="0">
                <a:solidFill>
                  <a:srgbClr val="002060"/>
                </a:solidFill>
                <a:latin typeface="+mj-lt"/>
                <a:cs typeface="Arial" panose="020B0604020202020204" pitchFamily="34" charset="0"/>
              </a:rPr>
              <a:t>How is the test evaluated?</a:t>
            </a:r>
          </a:p>
          <a:p>
            <a:pPr algn="just" eaLnBrk="1" hangingPunct="1">
              <a:buNone/>
            </a:pPr>
            <a:r>
              <a:rPr lang="en-US" altLang="en-US" sz="1200" dirty="0">
                <a:solidFill>
                  <a:srgbClr val="002060"/>
                </a:solidFill>
                <a:latin typeface="+mn-lt"/>
                <a:ea typeface="MS PGothic"/>
                <a:cs typeface="Arial"/>
              </a:rPr>
              <a:t>Up to 5 Evaluators will evaluate:  </a:t>
            </a:r>
          </a:p>
          <a:p>
            <a:pPr algn="just" eaLnBrk="1" hangingPunct="1">
              <a:buNone/>
            </a:pPr>
            <a:r>
              <a:rPr lang="en-US" altLang="en-US" sz="1200" dirty="0">
                <a:solidFill>
                  <a:srgbClr val="002060"/>
                </a:solidFill>
                <a:latin typeface="+mn-lt"/>
                <a:ea typeface="MS PGothic"/>
                <a:cs typeface="Arial"/>
              </a:rPr>
              <a:t>Elements: TRE &amp; 3 Hybrid Execution Scores</a:t>
            </a:r>
          </a:p>
          <a:p>
            <a:pPr algn="just" eaLnBrk="1" hangingPunct="1">
              <a:buNone/>
            </a:pPr>
            <a:r>
              <a:rPr lang="en-GB" altLang="en-US" sz="1200" dirty="0">
                <a:solidFill>
                  <a:srgbClr val="002060"/>
                </a:solidFill>
                <a:latin typeface="+mn-lt"/>
                <a:ea typeface="MS PGothic"/>
                <a:cs typeface="Arial"/>
              </a:rPr>
              <a:t>Performance and Transitions:</a:t>
            </a:r>
          </a:p>
          <a:p>
            <a:pPr algn="just" eaLnBrk="1" hangingPunct="1">
              <a:buNone/>
            </a:pPr>
            <a:r>
              <a:rPr lang="en-GB" altLang="en-US" sz="1200" dirty="0">
                <a:solidFill>
                  <a:srgbClr val="002060"/>
                </a:solidFill>
                <a:latin typeface="+mn-lt"/>
                <a:ea typeface="MS PGothic"/>
                <a:cs typeface="Arial"/>
              </a:rPr>
              <a:t>Artistic Impression - </a:t>
            </a:r>
            <a:r>
              <a:rPr lang="en-US" altLang="en-US" sz="1200" dirty="0">
                <a:solidFill>
                  <a:srgbClr val="002060"/>
                </a:solidFill>
                <a:latin typeface="+mn-lt"/>
                <a:ea typeface="MS PGothic"/>
                <a:cs typeface="Arial"/>
              </a:rPr>
              <a:t>Performance/Presentation - Effortlessness throughout, Consistency of performance, Charisma and communication, Interpretation of character, mood, feeling. Transitions should be smooth and seemingly effortless, without bouncing,  jerkiness or splashing unless clearly intended otherwise in the choreography. There should not be any excessive, extraneous movements, loss of control, extension or height during a transition. </a:t>
            </a:r>
            <a:r>
              <a:rPr lang="en-GB" altLang="en-US" sz="1200" dirty="0">
                <a:solidFill>
                  <a:srgbClr val="002060"/>
                </a:solidFill>
                <a:latin typeface="+mn-lt"/>
                <a:ea typeface="MS PGothic"/>
                <a:cs typeface="Arial"/>
              </a:rPr>
              <a:t>Pool coverage, constant flowing actions should be shown. </a:t>
            </a:r>
            <a:endParaRPr lang="en-US" altLang="en-US" sz="1200" dirty="0">
              <a:solidFill>
                <a:srgbClr val="002060"/>
              </a:solidFill>
              <a:latin typeface="+mn-lt"/>
              <a:ea typeface="MS PGothic"/>
              <a:cs typeface="Arial"/>
            </a:endParaRPr>
          </a:p>
          <a:p>
            <a:pPr algn="just" eaLnBrk="1" hangingPunct="1">
              <a:buNone/>
            </a:pPr>
            <a:endParaRPr lang="en-US" altLang="en-US" sz="1200" dirty="0">
              <a:solidFill>
                <a:srgbClr val="002060"/>
              </a:solidFill>
              <a:latin typeface="+mn-lt"/>
              <a:ea typeface="MS PGothic"/>
              <a:cs typeface="Arial"/>
            </a:endParaRPr>
          </a:p>
          <a:p>
            <a:pPr algn="just" eaLnBrk="1" hangingPunct="1">
              <a:buNone/>
            </a:pPr>
            <a:r>
              <a:rPr lang="en-US" altLang="en-US" sz="1200" dirty="0">
                <a:solidFill>
                  <a:srgbClr val="002060"/>
                </a:solidFill>
                <a:latin typeface="+mn-lt"/>
                <a:ea typeface="MS PGothic"/>
                <a:cs typeface="Arial"/>
              </a:rPr>
              <a:t>Routine starts from DECK. Athlete should perform your own Deck work = </a:t>
            </a:r>
            <a:r>
              <a:rPr lang="en-GB" altLang="en-US" sz="1200" dirty="0">
                <a:solidFill>
                  <a:srgbClr val="002060"/>
                </a:solidFill>
                <a:latin typeface="+mn-lt"/>
                <a:ea typeface="MS PGothic"/>
                <a:cs typeface="Arial"/>
              </a:rPr>
              <a:t>Confidence &amp; Originality. </a:t>
            </a:r>
          </a:p>
          <a:p>
            <a:pPr algn="just" eaLnBrk="1" hangingPunct="1">
              <a:buNone/>
            </a:pPr>
            <a:endParaRPr lang="en-US" altLang="en-US" sz="1200" dirty="0">
              <a:solidFill>
                <a:srgbClr val="002060"/>
              </a:solidFill>
              <a:latin typeface="+mn-lt"/>
              <a:ea typeface="MS PGothic"/>
              <a:cs typeface="Arial"/>
            </a:endParaRPr>
          </a:p>
          <a:p>
            <a:pPr algn="just" eaLnBrk="1" hangingPunct="1">
              <a:buNone/>
            </a:pPr>
            <a:r>
              <a:rPr lang="en-US" altLang="en-US" sz="1200" dirty="0">
                <a:solidFill>
                  <a:srgbClr val="002060"/>
                </a:solidFill>
                <a:latin typeface="+mn-lt"/>
                <a:ea typeface="MS PGothic"/>
                <a:cs typeface="Arial"/>
              </a:rPr>
              <a:t>Each Judge shall award scores from 0-10 points in increments of 0.25</a:t>
            </a:r>
          </a:p>
          <a:p>
            <a:pPr algn="just" eaLnBrk="1" hangingPunct="1">
              <a:buNone/>
            </a:pPr>
            <a:endParaRPr lang="en-US" altLang="en-US" sz="1200" dirty="0">
              <a:solidFill>
                <a:srgbClr val="002060"/>
              </a:solidFill>
              <a:latin typeface="+mn-lt"/>
              <a:ea typeface="MS PGothic"/>
              <a:cs typeface="Arial"/>
            </a:endParaRPr>
          </a:p>
          <a:p>
            <a:pPr algn="just" eaLnBrk="1" hangingPunct="1">
              <a:buNone/>
            </a:pPr>
            <a:r>
              <a:rPr lang="en-US" altLang="en-US" sz="1200" dirty="0">
                <a:solidFill>
                  <a:srgbClr val="002060"/>
                </a:solidFill>
                <a:latin typeface="+mn-lt"/>
                <a:ea typeface="MS PGothic"/>
                <a:cs typeface="Arial"/>
              </a:rPr>
              <a:t>A National Team Coach will evaluate Synchronization. Deductions for Synchronization will be the following: </a:t>
            </a:r>
          </a:p>
          <a:p>
            <a:pPr>
              <a:spcBef>
                <a:spcPct val="0"/>
              </a:spcBef>
              <a:buFont typeface="Arial" panose="020B0604020202020204" pitchFamily="34" charset="0"/>
              <a:buNone/>
              <a:defRPr/>
            </a:pPr>
            <a:r>
              <a:rPr lang="en-US" altLang="en-US" sz="1200" dirty="0">
                <a:solidFill>
                  <a:srgbClr val="FF0000"/>
                </a:solidFill>
                <a:cs typeface="Calibri" panose="020F0502020204030204" pitchFamily="34" charset="0"/>
              </a:rPr>
              <a:t>Small mistakes (-0.1)  /</a:t>
            </a:r>
            <a:r>
              <a:rPr lang="en-US" altLang="en-US" sz="1200" b="1" dirty="0">
                <a:solidFill>
                  <a:srgbClr val="FF0000"/>
                </a:solidFill>
                <a:cs typeface="Calibri" panose="020F0502020204030204" pitchFamily="34" charset="0"/>
              </a:rPr>
              <a:t>     </a:t>
            </a:r>
            <a:r>
              <a:rPr lang="en-US" altLang="en-US" sz="1200" dirty="0">
                <a:solidFill>
                  <a:srgbClr val="FF0000"/>
                </a:solidFill>
                <a:cs typeface="Calibri" panose="020F0502020204030204" pitchFamily="34" charset="0"/>
              </a:rPr>
              <a:t>Obvious mistakes (-0.5)  /    Major mistakes (-1.0)</a:t>
            </a:r>
            <a:endParaRPr lang="en-GB" altLang="en-US" sz="1200" dirty="0">
              <a:solidFill>
                <a:srgbClr val="FF0000"/>
              </a:solidFill>
              <a:cs typeface="Calibri" panose="020F0502020204030204" pitchFamily="34" charset="0"/>
            </a:endParaRPr>
          </a:p>
          <a:p>
            <a:pPr algn="just" eaLnBrk="1" hangingPunct="1">
              <a:buNone/>
            </a:pPr>
            <a:endParaRPr lang="en-US" altLang="en-US" sz="600" dirty="0">
              <a:solidFill>
                <a:srgbClr val="FF0000"/>
              </a:solidFill>
              <a:latin typeface="+mj-lt"/>
              <a:ea typeface="MS PGothic"/>
              <a:cs typeface="Arial"/>
            </a:endParaRPr>
          </a:p>
          <a:p>
            <a:pPr eaLnBrk="1" hangingPunct="1">
              <a:buNone/>
            </a:pPr>
            <a:endParaRPr lang="en-US" altLang="en-US" sz="1200" dirty="0">
              <a:solidFill>
                <a:srgbClr val="002060"/>
              </a:solidFill>
              <a:latin typeface="+mj-lt"/>
              <a:cs typeface="Arial" panose="020B0604020202020204" pitchFamily="34" charset="0"/>
            </a:endParaRPr>
          </a:p>
          <a:p>
            <a:pPr eaLnBrk="1" hangingPunct="1">
              <a:buNone/>
            </a:pPr>
            <a:r>
              <a:rPr lang="en-US" altLang="en-US" sz="1200" dirty="0">
                <a:solidFill>
                  <a:srgbClr val="002060"/>
                </a:solidFill>
                <a:latin typeface="+mj-lt"/>
                <a:cs typeface="Arial" panose="020B0604020202020204" pitchFamily="34" charset="0"/>
              </a:rPr>
              <a:t>Entire Playlist for Trials can be found </a:t>
            </a:r>
            <a:r>
              <a:rPr lang="en-US" altLang="en-US" sz="1200" b="1" dirty="0">
                <a:solidFill>
                  <a:srgbClr val="C00000"/>
                </a:solidFill>
                <a:latin typeface="+mj-lt"/>
                <a:cs typeface="Arial" panose="020B0604020202020204" pitchFamily="34" charset="0"/>
                <a:hlinkClick r:id="rId3"/>
              </a:rPr>
              <a:t>HERE</a:t>
            </a:r>
            <a:endParaRPr lang="en-US" altLang="en-US" sz="1200" dirty="0">
              <a:solidFill>
                <a:srgbClr val="002060"/>
              </a:solidFill>
              <a:latin typeface="+mj-lt"/>
              <a:cs typeface="Arial" panose="020B0604020202020204" pitchFamily="34" charset="0"/>
            </a:endParaRPr>
          </a:p>
          <a:p>
            <a:pPr eaLnBrk="1" hangingPunct="1">
              <a:buNone/>
            </a:pPr>
            <a:endParaRPr lang="en-GB" altLang="en-US" sz="1050" b="1" dirty="0">
              <a:cs typeface="Arial" panose="020B0604020202020204" pitchFamily="34" charset="0"/>
            </a:endParaRPr>
          </a:p>
          <a:p>
            <a:pPr algn="just" eaLnBrk="1" hangingPunct="1">
              <a:buFont typeface="Arial" panose="020B0604020202020204" pitchFamily="34" charset="0"/>
              <a:buNone/>
            </a:pPr>
            <a:endParaRPr lang="en-US" altLang="en-US" sz="1050" dirty="0">
              <a:solidFill>
                <a:srgbClr val="FF0000"/>
              </a:solidFill>
              <a:latin typeface="Arial" panose="020B0604020202020204" pitchFamily="34" charset="0"/>
              <a:cs typeface="Arial" panose="020B0604020202020204" pitchFamily="34" charset="0"/>
            </a:endParaRPr>
          </a:p>
          <a:p>
            <a:pPr algn="just" eaLnBrk="1" hangingPunct="1">
              <a:buNone/>
            </a:pPr>
            <a:r>
              <a:rPr lang="en-US" altLang="en-US" sz="1050" dirty="0">
                <a:solidFill>
                  <a:srgbClr val="002060"/>
                </a:solidFill>
                <a:latin typeface="Arial"/>
                <a:ea typeface="MS PGothic"/>
                <a:cs typeface="Arial"/>
              </a:rPr>
              <a:t>    </a:t>
            </a:r>
            <a:endParaRPr lang="en-GB" altLang="en-US" sz="1050" b="1" dirty="0">
              <a:cs typeface="Arial" panose="020B0604020202020204" pitchFamily="34" charset="0"/>
            </a:endParaRPr>
          </a:p>
          <a:p>
            <a:pPr eaLnBrk="1" hangingPunct="1"/>
            <a:endParaRPr lang="en-GB" altLang="en-US" sz="1050" b="1" dirty="0">
              <a:cs typeface="Arial" panose="020B0604020202020204" pitchFamily="34" charset="0"/>
            </a:endParaRPr>
          </a:p>
          <a:p>
            <a:pPr eaLnBrk="1" hangingPunct="1">
              <a:buFont typeface="Wingdings" panose="05000000000000000000" pitchFamily="2" charset="2"/>
              <a:buChar char="q"/>
            </a:pPr>
            <a:endParaRPr lang="en-GB" altLang="en-US" sz="1050" b="1" dirty="0">
              <a:cs typeface="Arial" panose="020B0604020202020204" pitchFamily="34" charset="0"/>
            </a:endParaRPr>
          </a:p>
          <a:p>
            <a:pPr eaLnBrk="1" hangingPunct="1"/>
            <a:endParaRPr lang="en-GB" altLang="en-US" sz="1050" b="1" dirty="0">
              <a:cs typeface="Arial" panose="020B0604020202020204" pitchFamily="34" charset="0"/>
            </a:endParaRPr>
          </a:p>
          <a:p>
            <a:pPr eaLnBrk="1" hangingPunct="1"/>
            <a:endParaRPr lang="en-GB" altLang="en-US" sz="1050" b="1" dirty="0">
              <a:cs typeface="Arial" panose="020B0604020202020204" pitchFamily="34" charset="0"/>
            </a:endParaRPr>
          </a:p>
          <a:p>
            <a:pPr eaLnBrk="1" hangingPunct="1"/>
            <a:endParaRPr lang="en-GB" altLang="en-US" sz="1050" dirty="0">
              <a:cs typeface="Arial" panose="020B0604020202020204" pitchFamily="34" charset="0"/>
            </a:endParaRPr>
          </a:p>
          <a:p>
            <a:pPr eaLnBrk="1" hangingPunct="1"/>
            <a:endParaRPr lang="en-GB" altLang="en-US" sz="1050" dirty="0">
              <a:cs typeface="Arial" panose="020B0604020202020204" pitchFamily="34" charset="0"/>
            </a:endParaRPr>
          </a:p>
          <a:p>
            <a:pPr eaLnBrk="1" hangingPunct="1"/>
            <a:endParaRPr lang="en-GB" altLang="en-US" sz="1050" dirty="0">
              <a:cs typeface="Arial" panose="020B0604020202020204" pitchFamily="34" charset="0"/>
            </a:endParaRPr>
          </a:p>
        </p:txBody>
      </p:sp>
      <p:sp>
        <p:nvSpPr>
          <p:cNvPr id="32773" name="Rectangle 1">
            <a:extLst>
              <a:ext uri="{FF2B5EF4-FFF2-40B4-BE49-F238E27FC236}">
                <a16:creationId xmlns:a16="http://schemas.microsoft.com/office/drawing/2014/main" id="{282AF56B-4978-4ACA-A0DF-F6CF4B2A1333}"/>
              </a:ext>
            </a:extLst>
          </p:cNvPr>
          <p:cNvSpPr>
            <a:spLocks noChangeArrowheads="1"/>
          </p:cNvSpPr>
          <p:nvPr/>
        </p:nvSpPr>
        <p:spPr bwMode="auto">
          <a:xfrm>
            <a:off x="260350" y="601588"/>
            <a:ext cx="5429901" cy="500137"/>
          </a:xfrm>
          <a:prstGeom prst="rect">
            <a:avLst/>
          </a:prstGeom>
          <a:noFill/>
          <a:ln>
            <a:noFill/>
          </a:ln>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GB" altLang="en-US" sz="1400" b="1" u="sng" dirty="0">
                <a:solidFill>
                  <a:srgbClr val="002060"/>
                </a:solidFill>
                <a:latin typeface="+mj-lt"/>
                <a:cs typeface="Arial" panose="020B0604020202020204" pitchFamily="34" charset="0"/>
              </a:rPr>
              <a:t>Description of Routine:</a:t>
            </a:r>
          </a:p>
          <a:p>
            <a:pPr algn="just" eaLnBrk="1" hangingPunct="1">
              <a:spcBef>
                <a:spcPct val="0"/>
              </a:spcBef>
              <a:buNone/>
              <a:defRPr/>
            </a:pPr>
            <a:r>
              <a:rPr lang="en-GB" altLang="en-US" sz="1250" dirty="0">
                <a:solidFill>
                  <a:srgbClr val="002060"/>
                </a:solidFill>
                <a:latin typeface="+mj-lt"/>
                <a:ea typeface="MS PGothic"/>
                <a:cs typeface="Arial"/>
              </a:rPr>
              <a:t>Pre-learned routine as posted. Senior National Technical Team routine from PAG</a:t>
            </a:r>
          </a:p>
        </p:txBody>
      </p:sp>
      <p:sp>
        <p:nvSpPr>
          <p:cNvPr id="28676" name="Slide Number Placeholder 1">
            <a:extLst>
              <a:ext uri="{FF2B5EF4-FFF2-40B4-BE49-F238E27FC236}">
                <a16:creationId xmlns:a16="http://schemas.microsoft.com/office/drawing/2014/main" id="{2F4F713A-7766-4ADC-942F-13C7E8DB4AC9}"/>
              </a:ext>
            </a:extLst>
          </p:cNvPr>
          <p:cNvSpPr>
            <a:spLocks noGrp="1"/>
          </p:cNvSpPr>
          <p:nvPr>
            <p:ph type="sldNum" sz="quarter" idx="12"/>
          </p:nvPr>
        </p:nvSpPr>
        <p:spPr bwMode="auto">
          <a:xfrm>
            <a:off x="6092825" y="8475663"/>
            <a:ext cx="422275"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200" dirty="0">
                <a:solidFill>
                  <a:srgbClr val="898989"/>
                </a:solidFill>
              </a:rPr>
              <a:t>7</a:t>
            </a:r>
          </a:p>
        </p:txBody>
      </p:sp>
      <p:sp>
        <p:nvSpPr>
          <p:cNvPr id="28703" name="Title 1">
            <a:extLst>
              <a:ext uri="{FF2B5EF4-FFF2-40B4-BE49-F238E27FC236}">
                <a16:creationId xmlns:a16="http://schemas.microsoft.com/office/drawing/2014/main" id="{4F0BA633-F526-4364-AC1B-8F37A9B3E972}"/>
              </a:ext>
            </a:extLst>
          </p:cNvPr>
          <p:cNvSpPr txBox="1">
            <a:spLocks/>
          </p:cNvSpPr>
          <p:nvPr/>
        </p:nvSpPr>
        <p:spPr bwMode="auto">
          <a:xfrm>
            <a:off x="373063" y="34925"/>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ROUTINE ASSESSMENT </a:t>
            </a:r>
          </a:p>
        </p:txBody>
      </p:sp>
      <p:sp>
        <p:nvSpPr>
          <p:cNvPr id="14" name="Text Placeholder 6">
            <a:extLst>
              <a:ext uri="{FF2B5EF4-FFF2-40B4-BE49-F238E27FC236}">
                <a16:creationId xmlns:a16="http://schemas.microsoft.com/office/drawing/2014/main" id="{5D6585DD-F359-442D-98C9-B761D4803F2F}"/>
              </a:ext>
            </a:extLst>
          </p:cNvPr>
          <p:cNvSpPr txBox="1">
            <a:spLocks/>
          </p:cNvSpPr>
          <p:nvPr/>
        </p:nvSpPr>
        <p:spPr bwMode="auto">
          <a:xfrm>
            <a:off x="373063" y="7339433"/>
            <a:ext cx="5529299" cy="344488"/>
          </a:xfrm>
          <a:prstGeom prst="rect">
            <a:avLst/>
          </a:prstGeom>
          <a:noFill/>
          <a:ln w="19050">
            <a:solidFill>
              <a:srgbClr val="002060"/>
            </a:solidFill>
          </a:ln>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None/>
              <a:defRPr/>
            </a:pPr>
            <a:r>
              <a:rPr lang="en-US" altLang="en-US" sz="1400" b="1" dirty="0">
                <a:solidFill>
                  <a:srgbClr val="002060"/>
                </a:solidFill>
                <a:latin typeface="+mj-lt"/>
                <a:ea typeface="MS PGothic"/>
                <a:cs typeface="Arial"/>
              </a:rPr>
              <a:t>SCORESHEET – </a:t>
            </a:r>
            <a:r>
              <a:rPr lang="en-US" altLang="en-US" sz="1400" b="1" dirty="0">
                <a:solidFill>
                  <a:srgbClr val="002060"/>
                </a:solidFill>
                <a:ea typeface="MS PGothic"/>
                <a:cs typeface="Arial"/>
              </a:rPr>
              <a:t>Each Element is worth 10 points AQUA Scoring Rules  </a:t>
            </a:r>
            <a:endParaRPr lang="en-GB" altLang="en-US" sz="1200" dirty="0">
              <a:latin typeface="+mj-lt"/>
              <a:cs typeface="Arial" panose="020B0604020202020204" pitchFamily="34" charset="0"/>
            </a:endParaRPr>
          </a:p>
        </p:txBody>
      </p:sp>
      <p:pic>
        <p:nvPicPr>
          <p:cNvPr id="10" name="Picture 9">
            <a:extLst>
              <a:ext uri="{FF2B5EF4-FFF2-40B4-BE49-F238E27FC236}">
                <a16:creationId xmlns:a16="http://schemas.microsoft.com/office/drawing/2014/main" id="{E226636F-8C14-4303-8362-D968B53D1980}"/>
              </a:ext>
            </a:extLst>
          </p:cNvPr>
          <p:cNvPicPr>
            <a:picLocks noChangeAspect="1"/>
          </p:cNvPicPr>
          <p:nvPr/>
        </p:nvPicPr>
        <p:blipFill>
          <a:blip r:embed="rId4"/>
          <a:stretch>
            <a:fillRect/>
          </a:stretch>
        </p:blipFill>
        <p:spPr>
          <a:xfrm>
            <a:off x="5602288" y="107950"/>
            <a:ext cx="995362" cy="99377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5AC22307-0988-4265-BE94-69DA3A0FA0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E71D65-3D0F-4968-AF75-18FC275AF2B8}" type="slidenum">
              <a:rPr lang="en-GB" altLang="en-US" smtClean="0">
                <a:solidFill>
                  <a:srgbClr val="898989"/>
                </a:solidFill>
                <a:latin typeface="Calibri" panose="020F0502020204030204" pitchFamily="34" charset="0"/>
              </a:rPr>
              <a:pPr/>
              <a:t>8</a:t>
            </a:fld>
            <a:endParaRPr lang="en-GB" altLang="en-US" dirty="0">
              <a:solidFill>
                <a:srgbClr val="898989"/>
              </a:solidFill>
              <a:latin typeface="Calibri" panose="020F0502020204030204" pitchFamily="34" charset="0"/>
            </a:endParaRPr>
          </a:p>
        </p:txBody>
      </p:sp>
      <p:graphicFrame>
        <p:nvGraphicFramePr>
          <p:cNvPr id="5" name="Table 4">
            <a:extLst>
              <a:ext uri="{FF2B5EF4-FFF2-40B4-BE49-F238E27FC236}">
                <a16:creationId xmlns:a16="http://schemas.microsoft.com/office/drawing/2014/main" id="{9EC05E22-083D-499B-902A-CC84FAC096E9}"/>
              </a:ext>
            </a:extLst>
          </p:cNvPr>
          <p:cNvGraphicFramePr>
            <a:graphicFrameLocks noGrp="1"/>
          </p:cNvGraphicFramePr>
          <p:nvPr>
            <p:extLst>
              <p:ext uri="{D42A27DB-BD31-4B8C-83A1-F6EECF244321}">
                <p14:modId xmlns:p14="http://schemas.microsoft.com/office/powerpoint/2010/main" val="1213321737"/>
              </p:ext>
            </p:extLst>
          </p:nvPr>
        </p:nvGraphicFramePr>
        <p:xfrm>
          <a:off x="49213" y="1082675"/>
          <a:ext cx="6602412" cy="7879012"/>
        </p:xfrm>
        <a:graphic>
          <a:graphicData uri="http://schemas.openxmlformats.org/drawingml/2006/table">
            <a:tbl>
              <a:tblPr firstRow="1" bandRow="1">
                <a:tableStyleId>{5C22544A-7EE6-4342-B048-85BDC9FD1C3A}</a:tableStyleId>
              </a:tblPr>
              <a:tblGrid>
                <a:gridCol w="207592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1021292">
                  <a:extLst>
                    <a:ext uri="{9D8B030D-6E8A-4147-A177-3AD203B41FA5}">
                      <a16:colId xmlns:a16="http://schemas.microsoft.com/office/drawing/2014/main" val="20002"/>
                    </a:ext>
                  </a:extLst>
                </a:gridCol>
              </a:tblGrid>
              <a:tr h="807876">
                <a:tc>
                  <a:txBody>
                    <a:bodyPr/>
                    <a:lstStyle/>
                    <a:p>
                      <a:pPr algn="ctr"/>
                      <a:r>
                        <a:rPr lang="en-US" sz="1400" dirty="0">
                          <a:latin typeface="+mj-lt"/>
                        </a:rPr>
                        <a:t>Area – </a:t>
                      </a:r>
                    </a:p>
                    <a:p>
                      <a:pPr algn="ctr"/>
                      <a:r>
                        <a:rPr lang="en-US" sz="1400" dirty="0">
                          <a:latin typeface="+mj-lt"/>
                        </a:rPr>
                        <a:t>Execution</a:t>
                      </a:r>
                    </a:p>
                  </a:txBody>
                  <a:tcPr marL="91450" marR="91450" marT="45713" marB="45713"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Description of requirement</a:t>
                      </a:r>
                    </a:p>
                  </a:txBody>
                  <a:tcPr marL="91450" marR="91450"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Score Given</a:t>
                      </a:r>
                    </a:p>
                  </a:txBody>
                  <a:tcPr marL="91450" marR="91450" marT="45713" marB="45713"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584736">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j-lt"/>
                        </a:rPr>
                        <a:t>PERFECT</a:t>
                      </a:r>
                      <a:endParaRPr lang="en-US" sz="1400" b="0" i="0" u="none" strike="noStrike" kern="1200" noProof="0" dirty="0">
                        <a:latin typeface="+mj-lt"/>
                      </a:endParaRPr>
                    </a:p>
                  </a:txBody>
                  <a:tcPr marL="91450" marR="91450" marT="45713" marB="45713"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en-US" sz="1400" b="0" kern="1200" baseline="0" dirty="0">
                          <a:solidFill>
                            <a:srgbClr val="002060"/>
                          </a:solidFill>
                          <a:latin typeface="+mj-lt"/>
                          <a:ea typeface="+mn-ea"/>
                          <a:cs typeface="+mn-cs"/>
                        </a:rPr>
                        <a:t>Maximum height - over 9.5 in scale both dynamic and stable, accurate lines in all Hybrids </a:t>
                      </a:r>
                    </a:p>
                    <a:p>
                      <a:pPr algn="l"/>
                      <a:r>
                        <a:rPr lang="en-US" sz="1400" b="0" kern="1200" baseline="0" dirty="0">
                          <a:solidFill>
                            <a:srgbClr val="002060"/>
                          </a:solidFill>
                          <a:latin typeface="+mj-lt"/>
                          <a:ea typeface="+mn-ea"/>
                          <a:cs typeface="+mn-cs"/>
                        </a:rPr>
                        <a:t>• Full control - solid stability, full extension of body and all joints, effortless, clean </a:t>
                      </a:r>
                    </a:p>
                    <a:p>
                      <a:pPr algn="l"/>
                      <a:r>
                        <a:rPr lang="en-US" sz="1400" b="0" kern="1200" baseline="0" dirty="0">
                          <a:solidFill>
                            <a:srgbClr val="002060"/>
                          </a:solidFill>
                          <a:latin typeface="+mj-lt"/>
                          <a:ea typeface="+mn-ea"/>
                          <a:cs typeface="+mn-cs"/>
                        </a:rPr>
                        <a:t>• Extreme flexibility (hips, shoulders, spine) </a:t>
                      </a:r>
                    </a:p>
                    <a:p>
                      <a:pPr algn="l"/>
                      <a:r>
                        <a:rPr lang="en-US" sz="1400" b="0" kern="1200" baseline="0" dirty="0">
                          <a:solidFill>
                            <a:srgbClr val="002060"/>
                          </a:solidFill>
                          <a:latin typeface="+mj-lt"/>
                          <a:ea typeface="+mn-ea"/>
                          <a:cs typeface="+mn-cs"/>
                        </a:rPr>
                        <a:t>• No deviation</a:t>
                      </a:r>
                    </a:p>
                  </a:txBody>
                  <a:tcPr marL="91385" marR="91385" marT="45636" marB="4563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US" sz="1400" dirty="0">
                          <a:solidFill>
                            <a:srgbClr val="002060"/>
                          </a:solidFill>
                        </a:rPr>
                        <a:t>10</a:t>
                      </a:r>
                    </a:p>
                  </a:txBody>
                  <a:tcPr marL="91385" marR="91385" marT="45636" marB="45636">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1584890">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NEAR PERFECT</a:t>
                      </a:r>
                      <a:endParaRPr lang="en-US" sz="1400" b="0" i="0" u="none" strike="noStrike" kern="1200" noProof="0" dirty="0">
                        <a:solidFill>
                          <a:schemeClr val="dk1"/>
                        </a:solidFill>
                        <a:latin typeface="+mn-lt"/>
                        <a:ea typeface="+mn-ea"/>
                        <a:cs typeface="+mn-cs"/>
                      </a:endParaRPr>
                    </a:p>
                  </a:txBody>
                  <a:tcPr marL="91436" marR="91436" marT="45718" marB="45718"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Maximum height - over 9.5 in scale both dynamic and stable, accurate lines in all Hybrids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Full control - solid stability, full extension of body and all joints, effortless, clean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Extreme flexibility (hips, shoulders, spine)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No deviation</a:t>
                      </a:r>
                    </a:p>
                  </a:txBody>
                  <a:tcPr marL="91450" marR="91450"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9.75 – 9.5</a:t>
                      </a:r>
                    </a:p>
                  </a:txBody>
                  <a:tcPr marL="91450" marR="91450" marT="45713" marB="45713"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1158186">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EXCELLENT</a:t>
                      </a:r>
                      <a:endParaRPr lang="en-US" sz="1400" b="0" i="0" u="none" strike="noStrike" kern="1200" noProof="0" dirty="0">
                        <a:solidFill>
                          <a:schemeClr val="dk1"/>
                        </a:solidFill>
                        <a:latin typeface="+mn-lt"/>
                        <a:ea typeface="+mn-ea"/>
                        <a:cs typeface="+mn-cs"/>
                      </a:endParaRPr>
                    </a:p>
                  </a:txBody>
                  <a:tcPr marL="91450" marR="91450" marT="45713" marB="45713"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Average height clearly on 9.0-9.5</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Full extension, minimum problems in stability </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Few (2-3) Small deviations </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Extreme range of flexibility</a:t>
                      </a:r>
                    </a:p>
                  </a:txBody>
                  <a:tcPr marL="91450" marR="91450"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9.25 – 9.0</a:t>
                      </a:r>
                    </a:p>
                  </a:txBody>
                  <a:tcPr marL="91450" marR="91450" marT="45713" marB="45713"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r h="1158186">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VERY GOOD</a:t>
                      </a:r>
                      <a:endParaRPr lang="en-US" sz="1400" b="0" i="0" u="none" strike="noStrike" kern="1200" noProof="0" dirty="0">
                        <a:solidFill>
                          <a:schemeClr val="dk1"/>
                        </a:solidFill>
                        <a:latin typeface="+mn-lt"/>
                        <a:ea typeface="+mn-ea"/>
                        <a:cs typeface="+mn-cs"/>
                      </a:endParaRPr>
                    </a:p>
                    <a:p>
                      <a:pPr marL="0" marR="0" lvl="0" indent="0" algn="ctr" defTabSz="914400" rtl="0" eaLnBrk="1" latinLnBrk="0" hangingPunct="1">
                        <a:lnSpc>
                          <a:spcPct val="100000"/>
                        </a:lnSpc>
                        <a:spcBef>
                          <a:spcPts val="0"/>
                        </a:spcBef>
                        <a:spcAft>
                          <a:spcPts val="0"/>
                        </a:spcAft>
                        <a:buNone/>
                      </a:pPr>
                      <a:endParaRPr lang="en-US" sz="1400" b="1" i="0" u="none" strike="noStrike" kern="1200" noProof="0" dirty="0">
                        <a:solidFill>
                          <a:srgbClr val="002060"/>
                        </a:solidFill>
                        <a:latin typeface="+mj-lt"/>
                        <a:ea typeface="+mn-ea"/>
                        <a:cs typeface="+mn-cs"/>
                      </a:endParaRPr>
                    </a:p>
                  </a:txBody>
                  <a:tcPr marL="91450" marR="91450" marT="45713" marB="45713"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Average height 8.5 to 9.5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May loose full extension or total stability but for a minimum duration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Few (2-3) small deviations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Large range of flexibility</a:t>
                      </a:r>
                    </a:p>
                  </a:txBody>
                  <a:tcPr marL="91450" marR="91450"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8.75 – 8.0</a:t>
                      </a:r>
                    </a:p>
                  </a:txBody>
                  <a:tcPr marL="91450" marR="91450" marT="45713" marB="45713"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r h="1584890">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GOOD</a:t>
                      </a:r>
                      <a:endParaRPr lang="en-US" sz="1400" b="0" i="0" u="none" strike="noStrike" kern="1200" noProof="0" dirty="0">
                        <a:solidFill>
                          <a:schemeClr val="dk1"/>
                        </a:solidFill>
                        <a:latin typeface="+mn-lt"/>
                        <a:ea typeface="+mn-ea"/>
                        <a:cs typeface="+mn-cs"/>
                      </a:endParaRPr>
                    </a:p>
                  </a:txBody>
                  <a:tcPr marL="91450" marR="91450" marT="45713" marB="45713"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Average height 7.5 to 8.5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May loose full extension or total stability for a few moments during Hybrids (obvious)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Small and medium deviation, no large deviation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May show average / medium range of flexibility</a:t>
                      </a:r>
                      <a:endParaRPr lang="en-US" sz="1400" b="0" kern="1200" baseline="0" noProof="0" dirty="0">
                        <a:solidFill>
                          <a:srgbClr val="002060"/>
                        </a:solidFill>
                        <a:latin typeface="+mj-lt"/>
                        <a:ea typeface="+mn-ea"/>
                        <a:cs typeface="+mn-cs"/>
                      </a:endParaRPr>
                    </a:p>
                  </a:txBody>
                  <a:tcPr marL="91450" marR="91450" marT="45713" marB="457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n-lt"/>
                          <a:ea typeface="+mn-ea"/>
                          <a:cs typeface="+mn-cs"/>
                        </a:rPr>
                        <a:t>7.75 – 7.0</a:t>
                      </a:r>
                    </a:p>
                  </a:txBody>
                  <a:tcPr marL="91450" marR="91450" marT="45713" marB="45713"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12325" name="Text Placeholder 6">
            <a:extLst>
              <a:ext uri="{FF2B5EF4-FFF2-40B4-BE49-F238E27FC236}">
                <a16:creationId xmlns:a16="http://schemas.microsoft.com/office/drawing/2014/main" id="{E66E6527-BEB7-45CB-9F91-113D431E99DB}"/>
              </a:ext>
            </a:extLst>
          </p:cNvPr>
          <p:cNvSpPr txBox="1">
            <a:spLocks/>
          </p:cNvSpPr>
          <p:nvPr/>
        </p:nvSpPr>
        <p:spPr bwMode="auto">
          <a:xfrm>
            <a:off x="201613" y="687388"/>
            <a:ext cx="59499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b="1" u="sng" dirty="0">
                <a:solidFill>
                  <a:srgbClr val="002060"/>
                </a:solidFill>
                <a:latin typeface="Arial" panose="020B0604020202020204" pitchFamily="34" charset="0"/>
                <a:cs typeface="Arial" panose="020B0604020202020204" pitchFamily="34" charset="0"/>
              </a:rPr>
              <a:t>SCORING SPREADSHEET  - EXECUTION</a:t>
            </a:r>
            <a:endParaRPr lang="en-GB" altLang="en-US" sz="1400"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200" dirty="0">
                <a:latin typeface="Arial" panose="020B0604020202020204" pitchFamily="34" charset="0"/>
                <a:cs typeface="Arial" panose="020B0604020202020204" pitchFamily="34" charset="0"/>
              </a:rPr>
              <a:t> </a:t>
            </a:r>
            <a:endParaRPr lang="en-GB" altLang="en-US" sz="1200" dirty="0">
              <a:cs typeface="Arial" panose="020B0604020202020204" pitchFamily="34" charset="0"/>
            </a:endParaRPr>
          </a:p>
          <a:p>
            <a:pPr eaLnBrk="1" hangingPunct="1"/>
            <a:endParaRPr lang="en-GB" altLang="en-US" sz="1200" dirty="0">
              <a:cs typeface="Arial" panose="020B0604020202020204" pitchFamily="34" charset="0"/>
            </a:endParaRPr>
          </a:p>
        </p:txBody>
      </p:sp>
      <p:sp>
        <p:nvSpPr>
          <p:cNvPr id="12326" name="Title 1">
            <a:extLst>
              <a:ext uri="{FF2B5EF4-FFF2-40B4-BE49-F238E27FC236}">
                <a16:creationId xmlns:a16="http://schemas.microsoft.com/office/drawing/2014/main" id="{F88B0909-E822-42DD-A1CB-48B2A0B5B510}"/>
              </a:ext>
            </a:extLst>
          </p:cNvPr>
          <p:cNvSpPr txBox="1">
            <a:spLocks/>
          </p:cNvSpPr>
          <p:nvPr/>
        </p:nvSpPr>
        <p:spPr bwMode="auto">
          <a:xfrm>
            <a:off x="-6350" y="57150"/>
            <a:ext cx="686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     SYNCHRO ROUTINE – Phase 3B</a:t>
            </a:r>
          </a:p>
        </p:txBody>
      </p:sp>
      <p:sp>
        <p:nvSpPr>
          <p:cNvPr id="12327" name="Title 1">
            <a:extLst>
              <a:ext uri="{FF2B5EF4-FFF2-40B4-BE49-F238E27FC236}">
                <a16:creationId xmlns:a16="http://schemas.microsoft.com/office/drawing/2014/main" id="{2BC5B6C5-6111-4BB6-9A3F-7F2A68989791}"/>
              </a:ext>
            </a:extLst>
          </p:cNvPr>
          <p:cNvSpPr txBox="1">
            <a:spLocks/>
          </p:cNvSpPr>
          <p:nvPr/>
        </p:nvSpPr>
        <p:spPr bwMode="auto">
          <a:xfrm>
            <a:off x="146050" y="209550"/>
            <a:ext cx="686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800" b="1" dirty="0">
                <a:solidFill>
                  <a:schemeClr val="bg1"/>
                </a:solidFill>
                <a:cs typeface="Arial" panose="020B0604020202020204" pitchFamily="34" charset="0"/>
              </a:rPr>
              <a:t>     SYNCHRO ROUTINE – Phase 3B</a:t>
            </a:r>
          </a:p>
        </p:txBody>
      </p:sp>
      <p:sp>
        <p:nvSpPr>
          <p:cNvPr id="9" name="Rectangle 8">
            <a:extLst>
              <a:ext uri="{FF2B5EF4-FFF2-40B4-BE49-F238E27FC236}">
                <a16:creationId xmlns:a16="http://schemas.microsoft.com/office/drawing/2014/main" id="{3135BDAC-1DC9-40C8-B78F-5D8B6AAF4452}"/>
              </a:ext>
            </a:extLst>
          </p:cNvPr>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329" name="Title 1">
            <a:extLst>
              <a:ext uri="{FF2B5EF4-FFF2-40B4-BE49-F238E27FC236}">
                <a16:creationId xmlns:a16="http://schemas.microsoft.com/office/drawing/2014/main" id="{D355C456-45E3-4AE9-9E48-CF600AEA78E4}"/>
              </a:ext>
            </a:extLst>
          </p:cNvPr>
          <p:cNvSpPr txBox="1">
            <a:spLocks/>
          </p:cNvSpPr>
          <p:nvPr/>
        </p:nvSpPr>
        <p:spPr bwMode="auto">
          <a:xfrm>
            <a:off x="-6350" y="0"/>
            <a:ext cx="5451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2800" b="1" dirty="0">
                <a:solidFill>
                  <a:schemeClr val="bg1"/>
                </a:solidFill>
                <a:cs typeface="Arial" panose="020B0604020202020204" pitchFamily="34" charset="0"/>
              </a:rPr>
              <a:t>ROUTINE ASSESSMENT </a:t>
            </a:r>
          </a:p>
        </p:txBody>
      </p:sp>
      <p:pic>
        <p:nvPicPr>
          <p:cNvPr id="11" name="Picture 10">
            <a:extLst>
              <a:ext uri="{FF2B5EF4-FFF2-40B4-BE49-F238E27FC236}">
                <a16:creationId xmlns:a16="http://schemas.microsoft.com/office/drawing/2014/main" id="{809918B6-44E0-4B3C-A6F4-180C8828D33C}"/>
              </a:ext>
            </a:extLst>
          </p:cNvPr>
          <p:cNvPicPr>
            <a:picLocks noChangeAspect="1"/>
          </p:cNvPicPr>
          <p:nvPr/>
        </p:nvPicPr>
        <p:blipFill>
          <a:blip r:embed="rId2" cstate="print"/>
          <a:stretch>
            <a:fillRect/>
          </a:stretch>
        </p:blipFill>
        <p:spPr>
          <a:xfrm>
            <a:off x="5585921" y="180483"/>
            <a:ext cx="929179" cy="92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32ECC8F0-E78A-4514-A4D0-E9618AF95D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6241561-7631-46DA-960F-2CCF651BAD2D}" type="slidenum">
              <a:rPr lang="en-GB" altLang="en-US" smtClean="0">
                <a:solidFill>
                  <a:srgbClr val="898989"/>
                </a:solidFill>
                <a:latin typeface="Calibri" panose="020F0502020204030204" pitchFamily="34" charset="0"/>
              </a:rPr>
              <a:pPr/>
              <a:t>9</a:t>
            </a:fld>
            <a:endParaRPr lang="en-GB" altLang="en-US" dirty="0">
              <a:solidFill>
                <a:srgbClr val="898989"/>
              </a:solidFill>
              <a:latin typeface="Calibri" panose="020F0502020204030204" pitchFamily="34" charset="0"/>
            </a:endParaRPr>
          </a:p>
        </p:txBody>
      </p:sp>
      <p:graphicFrame>
        <p:nvGraphicFramePr>
          <p:cNvPr id="5" name="Table 4">
            <a:extLst>
              <a:ext uri="{FF2B5EF4-FFF2-40B4-BE49-F238E27FC236}">
                <a16:creationId xmlns:a16="http://schemas.microsoft.com/office/drawing/2014/main" id="{C72D98E9-5AD2-4949-9C7E-13CC48E0D4D0}"/>
              </a:ext>
            </a:extLst>
          </p:cNvPr>
          <p:cNvGraphicFramePr>
            <a:graphicFrameLocks noGrp="1"/>
          </p:cNvGraphicFramePr>
          <p:nvPr>
            <p:extLst>
              <p:ext uri="{D42A27DB-BD31-4B8C-83A1-F6EECF244321}">
                <p14:modId xmlns:p14="http://schemas.microsoft.com/office/powerpoint/2010/main" val="566897017"/>
              </p:ext>
            </p:extLst>
          </p:nvPr>
        </p:nvGraphicFramePr>
        <p:xfrm>
          <a:off x="127000" y="1258888"/>
          <a:ext cx="6604000" cy="586740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0"/>
                    </a:ext>
                  </a:extLst>
                </a:gridCol>
                <a:gridCol w="3420533">
                  <a:extLst>
                    <a:ext uri="{9D8B030D-6E8A-4147-A177-3AD203B41FA5}">
                      <a16:colId xmlns:a16="http://schemas.microsoft.com/office/drawing/2014/main" val="20001"/>
                    </a:ext>
                  </a:extLst>
                </a:gridCol>
                <a:gridCol w="1075267">
                  <a:extLst>
                    <a:ext uri="{9D8B030D-6E8A-4147-A177-3AD203B41FA5}">
                      <a16:colId xmlns:a16="http://schemas.microsoft.com/office/drawing/2014/main" val="20002"/>
                    </a:ext>
                  </a:extLst>
                </a:gridCol>
              </a:tblGrid>
              <a:tr h="807908">
                <a:tc>
                  <a:txBody>
                    <a:bodyPr/>
                    <a:lstStyle/>
                    <a:p>
                      <a:pPr algn="ctr"/>
                      <a:r>
                        <a:rPr lang="en-US" sz="1400" dirty="0">
                          <a:latin typeface="+mj-lt"/>
                        </a:rPr>
                        <a:t>Area -</a:t>
                      </a:r>
                    </a:p>
                    <a:p>
                      <a:pPr algn="ctr"/>
                      <a:r>
                        <a:rPr lang="en-US" sz="1400" dirty="0">
                          <a:latin typeface="+mj-lt"/>
                        </a:rPr>
                        <a:t>Execution</a:t>
                      </a:r>
                    </a:p>
                  </a:txBody>
                  <a:tcPr marL="91472" marR="91472" marT="45715" marB="45715"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Description of requirement</a:t>
                      </a:r>
                    </a:p>
                  </a:txBody>
                  <a:tcPr marL="91472" marR="91472"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mj-lt"/>
                        </a:rPr>
                        <a:t>Score Given</a:t>
                      </a:r>
                    </a:p>
                  </a:txBody>
                  <a:tcPr marL="91472" marR="91472" marT="45715" marB="45715"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584798">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j-lt"/>
                        </a:rPr>
                        <a:t>COMPETENT</a:t>
                      </a:r>
                      <a:endParaRPr lang="en-US" sz="1400" b="0" i="0" u="none" strike="noStrike" kern="1200" noProof="0" dirty="0">
                        <a:latin typeface="+mj-lt"/>
                      </a:endParaRPr>
                    </a:p>
                  </a:txBody>
                  <a:tcPr marL="91472" marR="91472" marT="45715" marB="45715"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en-US" sz="1400" b="0" kern="1200" baseline="0" dirty="0">
                          <a:solidFill>
                            <a:srgbClr val="002060"/>
                          </a:solidFill>
                          <a:latin typeface="+mj-lt"/>
                          <a:ea typeface="+mn-ea"/>
                          <a:cs typeface="+mn-cs"/>
                        </a:rPr>
                        <a:t> Average height 6.5 to 7.5</a:t>
                      </a:r>
                    </a:p>
                    <a:p>
                      <a:pPr algn="l"/>
                      <a:r>
                        <a:rPr lang="en-US" sz="1400" b="0" kern="1200" baseline="0" dirty="0">
                          <a:solidFill>
                            <a:srgbClr val="002060"/>
                          </a:solidFill>
                          <a:latin typeface="+mj-lt"/>
                          <a:ea typeface="+mn-ea"/>
                          <a:cs typeface="+mn-cs"/>
                        </a:rPr>
                        <a:t>• Not full extension at any moment, but not poor either; may show obvious </a:t>
                      </a:r>
                    </a:p>
                    <a:p>
                      <a:pPr algn="l"/>
                      <a:r>
                        <a:rPr lang="en-US" sz="1400" b="0" kern="1200" baseline="0" dirty="0">
                          <a:solidFill>
                            <a:srgbClr val="002060"/>
                          </a:solidFill>
                          <a:latin typeface="+mj-lt"/>
                          <a:ea typeface="+mn-ea"/>
                          <a:cs typeface="+mn-cs"/>
                        </a:rPr>
                        <a:t>lack of stability</a:t>
                      </a:r>
                    </a:p>
                    <a:p>
                      <a:pPr algn="l"/>
                      <a:r>
                        <a:rPr lang="en-US" sz="1400" b="0" kern="1200" baseline="0" dirty="0">
                          <a:solidFill>
                            <a:srgbClr val="002060"/>
                          </a:solidFill>
                          <a:latin typeface="+mj-lt"/>
                          <a:ea typeface="+mn-ea"/>
                          <a:cs typeface="+mn-cs"/>
                        </a:rPr>
                        <a:t>• Small and medium deviations, may contain large deviations </a:t>
                      </a:r>
                    </a:p>
                    <a:p>
                      <a:pPr algn="l"/>
                      <a:r>
                        <a:rPr lang="en-US" sz="1400" b="0" kern="1200" baseline="0" dirty="0">
                          <a:solidFill>
                            <a:srgbClr val="002060"/>
                          </a:solidFill>
                          <a:latin typeface="+mj-lt"/>
                          <a:ea typeface="+mn-ea"/>
                          <a:cs typeface="+mn-cs"/>
                        </a:rPr>
                        <a:t>• Medium to small range of flexibility</a:t>
                      </a:r>
                    </a:p>
                  </a:txBody>
                  <a:tcPr marL="91407" marR="91407" marT="45638" marB="4563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2060"/>
                          </a:solidFill>
                          <a:latin typeface="+mn-lt"/>
                          <a:ea typeface="+mn-ea"/>
                          <a:cs typeface="+mn-cs"/>
                        </a:rPr>
                        <a:t>6.75 – 6.0</a:t>
                      </a:r>
                    </a:p>
                    <a:p>
                      <a:pPr algn="ctr"/>
                      <a:endParaRPr lang="en-US" sz="1400" dirty="0">
                        <a:solidFill>
                          <a:srgbClr val="002060"/>
                        </a:solidFill>
                      </a:endParaRPr>
                    </a:p>
                  </a:txBody>
                  <a:tcPr marL="91407" marR="91407" marT="45638" marB="45638">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1371592">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SATISFACTORY</a:t>
                      </a:r>
                      <a:endParaRPr lang="en-US" sz="1400" b="0" i="0" u="none" strike="noStrike" kern="1200" noProof="0" dirty="0">
                        <a:solidFill>
                          <a:schemeClr val="dk1"/>
                        </a:solidFill>
                        <a:latin typeface="+mn-lt"/>
                        <a:ea typeface="+mn-ea"/>
                        <a:cs typeface="+mn-cs"/>
                      </a:endParaRPr>
                    </a:p>
                  </a:txBody>
                  <a:tcPr marL="91458" marR="91458"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Average height 5.5 to 6.5.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Not full extension at any moment, even poor occasionally. Obvious lack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stability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Medium and large deviations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Small range of flexibility</a:t>
                      </a:r>
                    </a:p>
                  </a:txBody>
                  <a:tcPr marL="91472" marR="91472"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5.75 – 5.0</a:t>
                      </a:r>
                    </a:p>
                  </a:txBody>
                  <a:tcPr marL="91472" marR="91472" marT="45715" marB="45715"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1158231">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DEFICIENT</a:t>
                      </a:r>
                      <a:endParaRPr lang="en-US" sz="1400" b="0" i="0" u="none" strike="noStrike" kern="1200" noProof="0" dirty="0">
                        <a:solidFill>
                          <a:schemeClr val="dk1"/>
                        </a:solidFill>
                        <a:latin typeface="+mn-lt"/>
                        <a:ea typeface="+mn-ea"/>
                        <a:cs typeface="+mn-cs"/>
                      </a:endParaRPr>
                    </a:p>
                  </a:txBody>
                  <a:tcPr marL="91472" marR="91472" marT="45715" marB="45715"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Average height 4.5 to 5.5. </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Poor extension and obvious lack of stability during all Hybrids</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Medium and large deviations</a:t>
                      </a:r>
                    </a:p>
                    <a:p>
                      <a:pPr marL="0" marR="0" lvl="0" indent="0" algn="l" defTabSz="914400" rtl="0" eaLnBrk="1" latinLnBrk="0" hangingPunct="1">
                        <a:lnSpc>
                          <a:spcPct val="100000"/>
                        </a:lnSpc>
                        <a:spcBef>
                          <a:spcPts val="0"/>
                        </a:spcBef>
                        <a:spcAft>
                          <a:spcPts val="0"/>
                        </a:spcAft>
                        <a:buNone/>
                      </a:pPr>
                      <a:r>
                        <a:rPr lang="en-US" sz="1400" b="0" kern="1200" baseline="0" dirty="0">
                          <a:solidFill>
                            <a:srgbClr val="002060"/>
                          </a:solidFill>
                          <a:latin typeface="+mj-lt"/>
                          <a:ea typeface="+mn-ea"/>
                          <a:cs typeface="+mn-cs"/>
                        </a:rPr>
                        <a:t>• Small range of flexibility</a:t>
                      </a:r>
                    </a:p>
                  </a:txBody>
                  <a:tcPr marL="91472" marR="91472"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None/>
                      </a:pPr>
                      <a:r>
                        <a:rPr lang="en-US" sz="1400" b="0" i="0" u="none" strike="noStrike" kern="1200" dirty="0">
                          <a:solidFill>
                            <a:srgbClr val="002060"/>
                          </a:solidFill>
                          <a:latin typeface="+mj-lt"/>
                          <a:ea typeface="+mn-ea"/>
                          <a:cs typeface="+mn-cs"/>
                        </a:rPr>
                        <a:t>4.75 – 4.0</a:t>
                      </a:r>
                    </a:p>
                  </a:txBody>
                  <a:tcPr marL="91472" marR="91472" marT="45715" marB="45715"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3"/>
                  </a:ext>
                </a:extLst>
              </a:tr>
              <a:tr h="944871">
                <a:tc>
                  <a:txBody>
                    <a:bodyPr/>
                    <a:lstStyle/>
                    <a:p>
                      <a:pPr marL="0" marR="0" lvl="0" indent="0" algn="ctr">
                        <a:lnSpc>
                          <a:spcPct val="100000"/>
                        </a:lnSpc>
                        <a:spcBef>
                          <a:spcPts val="0"/>
                        </a:spcBef>
                        <a:spcAft>
                          <a:spcPts val="0"/>
                        </a:spcAft>
                        <a:buNone/>
                      </a:pPr>
                      <a:r>
                        <a:rPr lang="en-US" sz="1400" b="1" i="0" u="none" strike="noStrike" kern="1200" noProof="0" dirty="0">
                          <a:solidFill>
                            <a:srgbClr val="002060"/>
                          </a:solidFill>
                          <a:latin typeface="+mn-lt"/>
                          <a:ea typeface="+mn-ea"/>
                          <a:cs typeface="+mn-cs"/>
                        </a:rPr>
                        <a:t>WEAK</a:t>
                      </a:r>
                      <a:endParaRPr lang="en-US" sz="1400" b="0" i="0" u="none" strike="noStrike" kern="1200" noProof="0" dirty="0">
                        <a:solidFill>
                          <a:schemeClr val="dk1"/>
                        </a:solidFill>
                        <a:latin typeface="+mn-lt"/>
                        <a:ea typeface="+mn-ea"/>
                        <a:cs typeface="+mn-cs"/>
                      </a:endParaRPr>
                    </a:p>
                    <a:p>
                      <a:pPr marL="0" marR="0" lvl="0" indent="0" algn="ctr" defTabSz="914400" rtl="0" eaLnBrk="1" latinLnBrk="0" hangingPunct="1">
                        <a:lnSpc>
                          <a:spcPct val="100000"/>
                        </a:lnSpc>
                        <a:spcBef>
                          <a:spcPts val="0"/>
                        </a:spcBef>
                        <a:spcAft>
                          <a:spcPts val="0"/>
                        </a:spcAft>
                        <a:buNone/>
                      </a:pPr>
                      <a:endParaRPr lang="en-US" sz="1400" b="1" i="0" u="none" strike="noStrike" kern="1200" noProof="0" dirty="0">
                        <a:solidFill>
                          <a:srgbClr val="002060"/>
                        </a:solidFill>
                        <a:latin typeface="+mj-lt"/>
                        <a:ea typeface="+mn-ea"/>
                        <a:cs typeface="+mn-cs"/>
                      </a:endParaRPr>
                    </a:p>
                  </a:txBody>
                  <a:tcPr marL="91472" marR="91472" marT="45715" marB="45715"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Struggling in all aspects.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Low height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Large deviations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rgbClr val="002060"/>
                          </a:solidFill>
                          <a:latin typeface="+mj-lt"/>
                          <a:ea typeface="+mn-ea"/>
                          <a:cs typeface="+mn-cs"/>
                        </a:rPr>
                        <a:t>• Unclear</a:t>
                      </a:r>
                    </a:p>
                  </a:txBody>
                  <a:tcPr marL="91472" marR="91472" marT="45715" marB="4571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0" lvl="0" algn="ctr" defTabSz="914400" rtl="0">
                        <a:buNone/>
                      </a:pPr>
                      <a:r>
                        <a:rPr lang="en-US" sz="1400" b="0" kern="1200" dirty="0">
                          <a:solidFill>
                            <a:srgbClr val="002060"/>
                          </a:solidFill>
                          <a:latin typeface="+mj-lt"/>
                          <a:ea typeface="+mn-ea"/>
                          <a:cs typeface="+mn-cs"/>
                        </a:rPr>
                        <a:t>3.75 – 3.0</a:t>
                      </a:r>
                    </a:p>
                  </a:txBody>
                  <a:tcPr marL="91472" marR="91472" marT="45715" marB="45715" anchor="ctr">
                    <a:lnL w="28575"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52A8D9F9-7CF0-42B9-8173-F0769605BFE0}"/>
              </a:ext>
            </a:extLst>
          </p:cNvPr>
          <p:cNvSpPr/>
          <p:nvPr/>
        </p:nvSpPr>
        <p:spPr>
          <a:xfrm>
            <a:off x="0" y="0"/>
            <a:ext cx="6858000" cy="549275"/>
          </a:xfrm>
          <a:prstGeom prst="rect">
            <a:avLst/>
          </a:prstGeom>
          <a:solidFill>
            <a:srgbClr val="040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346" name="Title 1">
            <a:extLst>
              <a:ext uri="{FF2B5EF4-FFF2-40B4-BE49-F238E27FC236}">
                <a16:creationId xmlns:a16="http://schemas.microsoft.com/office/drawing/2014/main" id="{B977DE87-CCA2-4C2B-AAC3-8DA8502E84FD}"/>
              </a:ext>
            </a:extLst>
          </p:cNvPr>
          <p:cNvSpPr txBox="1">
            <a:spLocks/>
          </p:cNvSpPr>
          <p:nvPr/>
        </p:nvSpPr>
        <p:spPr bwMode="auto">
          <a:xfrm>
            <a:off x="-6350" y="0"/>
            <a:ext cx="5451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GB" altLang="en-US" sz="2800" b="1" dirty="0">
                <a:solidFill>
                  <a:schemeClr val="bg1"/>
                </a:solidFill>
                <a:cs typeface="Arial" panose="020B0604020202020204" pitchFamily="34" charset="0"/>
              </a:rPr>
              <a:t>ROUTINE ASSESSMENT </a:t>
            </a:r>
          </a:p>
        </p:txBody>
      </p:sp>
      <p:pic>
        <p:nvPicPr>
          <p:cNvPr id="7" name="Picture 6">
            <a:extLst>
              <a:ext uri="{FF2B5EF4-FFF2-40B4-BE49-F238E27FC236}">
                <a16:creationId xmlns:a16="http://schemas.microsoft.com/office/drawing/2014/main" id="{773D861E-5D0F-4F79-8A96-1BA7EB387401}"/>
              </a:ext>
            </a:extLst>
          </p:cNvPr>
          <p:cNvPicPr>
            <a:picLocks noChangeAspect="1"/>
          </p:cNvPicPr>
          <p:nvPr/>
        </p:nvPicPr>
        <p:blipFill>
          <a:blip r:embed="rId2" cstate="print"/>
          <a:stretch>
            <a:fillRect/>
          </a:stretch>
        </p:blipFill>
        <p:spPr>
          <a:xfrm>
            <a:off x="5585921" y="180483"/>
            <a:ext cx="929179" cy="92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48" name="Text Placeholder 6">
            <a:extLst>
              <a:ext uri="{FF2B5EF4-FFF2-40B4-BE49-F238E27FC236}">
                <a16:creationId xmlns:a16="http://schemas.microsoft.com/office/drawing/2014/main" id="{A0AADE65-154F-475B-BB1C-D20A6090E12C}"/>
              </a:ext>
            </a:extLst>
          </p:cNvPr>
          <p:cNvSpPr txBox="1">
            <a:spLocks/>
          </p:cNvSpPr>
          <p:nvPr/>
        </p:nvSpPr>
        <p:spPr bwMode="auto">
          <a:xfrm>
            <a:off x="201613" y="687388"/>
            <a:ext cx="59499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b="1" u="sng" dirty="0">
                <a:solidFill>
                  <a:srgbClr val="002060"/>
                </a:solidFill>
                <a:latin typeface="Arial" panose="020B0604020202020204" pitchFamily="34" charset="0"/>
                <a:cs typeface="Arial" panose="020B0604020202020204" pitchFamily="34" charset="0"/>
              </a:rPr>
              <a:t>SCORING SPREADSHEET  - EXECUTION</a:t>
            </a:r>
            <a:endParaRPr lang="en-GB" altLang="en-US" sz="1400"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200" dirty="0">
                <a:latin typeface="Arial" panose="020B0604020202020204" pitchFamily="34" charset="0"/>
                <a:cs typeface="Arial" panose="020B0604020202020204" pitchFamily="34" charset="0"/>
              </a:rPr>
              <a:t> </a:t>
            </a:r>
            <a:endParaRPr lang="en-GB" altLang="en-US" sz="1200" dirty="0">
              <a:cs typeface="Arial" panose="020B0604020202020204" pitchFamily="34" charset="0"/>
            </a:endParaRPr>
          </a:p>
          <a:p>
            <a:pPr eaLnBrk="1" hangingPunct="1"/>
            <a:endParaRPr lang="en-GB" altLang="en-US" sz="1200" dirty="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FEB78C653F88488268C293CB8217A6" ma:contentTypeVersion="13" ma:contentTypeDescription="Create a new document." ma:contentTypeScope="" ma:versionID="a36282b8f1aa785b05a72a23145234c0">
  <xsd:schema xmlns:xsd="http://www.w3.org/2001/XMLSchema" xmlns:xs="http://www.w3.org/2001/XMLSchema" xmlns:p="http://schemas.microsoft.com/office/2006/metadata/properties" xmlns:ns3="71125c4b-377d-46ad-a6f4-6acf58275c6c" xmlns:ns4="78822d24-b97f-48f1-8320-d44aff5b8b74" targetNamespace="http://schemas.microsoft.com/office/2006/metadata/properties" ma:root="true" ma:fieldsID="a5fe1fa87f48d33c5970ffc6103d191f" ns3:_="" ns4:_="">
    <xsd:import namespace="71125c4b-377d-46ad-a6f4-6acf58275c6c"/>
    <xsd:import namespace="78822d24-b97f-48f1-8320-d44aff5b8b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25c4b-377d-46ad-a6f4-6acf58275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822d24-b97f-48f1-8320-d44aff5b8b7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DB8F95-6BF8-49EE-A58F-0A0BE1F3629B}">
  <ds:schemaRefs>
    <ds:schemaRef ds:uri="http://purl.org/dc/dcmitype/"/>
    <ds:schemaRef ds:uri="http://www.w3.org/XML/1998/namespace"/>
    <ds:schemaRef ds:uri="http://schemas.microsoft.com/office/2006/documentManagement/types"/>
    <ds:schemaRef ds:uri="78822d24-b97f-48f1-8320-d44aff5b8b74"/>
    <ds:schemaRef ds:uri="http://purl.org/dc/terms/"/>
    <ds:schemaRef ds:uri="71125c4b-377d-46ad-a6f4-6acf58275c6c"/>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DB544820-0202-4C11-8AE7-E63B572F220C}">
  <ds:schemaRefs>
    <ds:schemaRef ds:uri="http://schemas.microsoft.com/sharepoint/v3/contenttype/forms"/>
  </ds:schemaRefs>
</ds:datastoreItem>
</file>

<file path=customXml/itemProps3.xml><?xml version="1.0" encoding="utf-8"?>
<ds:datastoreItem xmlns:ds="http://schemas.openxmlformats.org/officeDocument/2006/customXml" ds:itemID="{9CE70833-73B4-4E92-83A8-891E164D9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25c4b-377d-46ad-a6f4-6acf58275c6c"/>
    <ds:schemaRef ds:uri="78822d24-b97f-48f1-8320-d44aff5b8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51148</TotalTime>
  <Words>2391</Words>
  <Application>Microsoft Office PowerPoint</Application>
  <PresentationFormat>On-screen Show (4:3)</PresentationFormat>
  <Paragraphs>377</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Arial</vt:lpstr>
      <vt:lpstr>Calibri</vt:lpstr>
      <vt:lpstr>Calibri (heading)</vt:lpstr>
      <vt:lpstr>Wingdings</vt:lpstr>
      <vt:lpstr>Office Theme</vt:lpstr>
      <vt:lpstr> 2024-2025 SENIOR NATIONAL  TRAINING SQUAD  2024 JUNIOR NATIONAL TEAM   WORLD CHAMPIONSHIPS  2024 ELITE CAMP  SELECTION EVENT  National Skills Testing Protocols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PRONE HOLD (McGill</dc:title>
  <dc:creator>ianD</dc:creator>
  <cp:lastModifiedBy>Lara Teixeira</cp:lastModifiedBy>
  <cp:revision>221</cp:revision>
  <cp:lastPrinted>2016-11-03T19:00:22Z</cp:lastPrinted>
  <dcterms:created xsi:type="dcterms:W3CDTF">2011-11-23T20:00:29Z</dcterms:created>
  <dcterms:modified xsi:type="dcterms:W3CDTF">2024-03-01T00:51:05Z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0x01010037FEB78C653F88488268C293CB8217A6</vt:lpwstr>
  </property>
</Properties>
</file>