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handoutMasterIdLst>
    <p:handoutMasterId r:id="rId13"/>
  </p:handoutMasterIdLst>
  <p:sldIdLst>
    <p:sldId id="271" r:id="rId5"/>
    <p:sldId id="2147473635" r:id="rId6"/>
    <p:sldId id="2147473638" r:id="rId7"/>
    <p:sldId id="2147473639" r:id="rId8"/>
    <p:sldId id="2147473642" r:id="rId9"/>
    <p:sldId id="2147473641" r:id="rId10"/>
    <p:sldId id="2147473643" r:id="rId1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CD700D-ED72-65B3-0A72-081BD59195DD}" name="Gareth Thistleton" initials="GT" userId="S::gthistleton_stonehaven.uk.com#ext#@bhpb.onmicrosoft.com::49be8f64-c213-4125-9085-2da9c97ade33" providerId="AD"/>
  <p188:author id="{E093EB2F-417F-BA8C-D092-C0A4C6857A85}" name="Eufracia Taylor" initials="ET" userId="S::etaylor@stonehaven.uk.com::69d6ee22-46fc-4347-be97-3d0242173850" providerId="AD"/>
  <p188:author id="{73C39846-61D7-9A8F-99BE-EBB45EA1C454}" name="Muza Gondwe" initials="MG" userId="S::muza.gondwe@bhp.com::011646af-22fc-42e4-ba8e-9635d733f040" providerId="AD"/>
  <p188:author id="{D48CC766-F45E-58E7-FD84-746219212FF7}" name="Eufracia Taylor" initials="ET" userId="S::etaylor_stonehaven.uk.com#ext#@bhpb.onmicrosoft.com::60b4ffc9-69d4-48ea-b246-fcefec25d73d" providerId="AD"/>
  <p188:author id="{9ABA1E96-C3F9-A849-BD47-0B89D3CACDC5}" name="Faith Rose" initials="FR" userId="S::faith.rose@bhp.com::0abf275a-5906-47c1-8581-20f2ed9894ce" providerId="AD"/>
  <p188:author id="{A5EB65A8-3602-2E5B-A846-AA24D1900744}" name="Gareth Thistleton" initials="GT" userId="S::gthistleton@stonehaven.uk.com::822d208f-a38b-4262-9e6f-4e6b25e9d08c" providerId="AD"/>
  <p188:author id="{88E4A1D3-BDA4-7ECB-3A60-02327869504C}" name="Harbron, Claire" initials="HC" userId="S::claire.harbron@bhp.com::f51063ef-8e40-4b5b-a35f-e4717ef9cdc6" providerId="AD"/>
  <p188:author id="{6F2374EB-562A-86E1-1656-D1BC83F254E0}" name="Alyna Wyatt" initials="" userId="S::alyna.wyatt@bhp.com::94f1a3dd-c290-49ba-86ac-962179ed1d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234483"/>
    <a:srgbClr val="3494BA"/>
    <a:srgbClr val="5C889C"/>
    <a:srgbClr val="0E91AC"/>
    <a:srgbClr val="90B1C0"/>
    <a:srgbClr val="AAD6E7"/>
    <a:srgbClr val="F2F2F2"/>
    <a:srgbClr val="1966B1"/>
    <a:srgbClr val="E5FD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BC5DC7-0515-47EE-9BE1-F3DA592BB512}" v="5" dt="2026-09-09T05:28:36.19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wholeTbl>
    <a:band2H>
      <a:tcTxStyle/>
      <a:tcStyle>
        <a:tcBdr/>
        <a:fill>
          <a:solidFill>
            <a:srgbClr val="E3E5E8"/>
          </a:solidFill>
        </a:fill>
      </a:tcStyle>
    </a:band2H>
    <a:firstCol>
      <a:tcTxStyle b="on" i="off">
        <a:font>
          <a:latin typeface="Helvetica Neue"/>
          <a:ea typeface="Helvetica Neue"/>
          <a:cs typeface="Helvetica Neue"/>
        </a:font>
        <a:schemeClr val="accent5"/>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701488"/>
              <a:satOff val="15053"/>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lastRow>
    <a:firstRow>
      <a:tcTxStyle b="on" i="off">
        <a:font>
          <a:latin typeface="Helvetica Neue"/>
          <a:ea typeface="Helvetica Neue"/>
          <a:cs typeface="Helvetica Neue"/>
        </a:font>
        <a:schemeClr val="accent5"/>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819077"/>
              <a:satOff val="14602"/>
              <a:lumOff val="-11414"/>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
          <a:latin typeface="Helvetica Neue Medium"/>
          <a:ea typeface="Helvetica Neue Medium"/>
          <a:cs typeface="Helvetica Neue Medium"/>
        </a:font>
        <a:schemeClr val="accent5"/>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501576"/>
              <a:lumOff val="1048"/>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
          <a:latin typeface="Helvetica Neue Medium"/>
          <a:ea typeface="Helvetica Neue Medium"/>
          <a:cs typeface="Helvetica Neue Medium"/>
        </a:font>
        <a:schemeClr val="accent5"/>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
          <a:latin typeface="Helvetica Neue Medium"/>
          <a:ea typeface="Helvetica Neue Medium"/>
          <a:cs typeface="Helvetica Neue Medium"/>
        </a:font>
        <a:schemeClr val="accent5"/>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
          <a:latin typeface="Helvetica Neue Medium"/>
          <a:ea typeface="Helvetica Neue Medium"/>
          <a:cs typeface="Helvetica Neue Medium"/>
        </a:font>
        <a:schemeClr val="accent5"/>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
          <a:latin typeface="Helvetica Neue Medium"/>
          <a:ea typeface="Helvetica Neue Medium"/>
          <a:cs typeface="Helvetica Neue Medium"/>
        </a:font>
        <a:schemeClr val="accent5"/>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chemeClr val="accent5"/>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7610810"/>
              <a:satOff val="67573"/>
              <a:lumOff val="3303"/>
            </a:schemeClr>
          </a:solidFill>
        </a:fill>
      </a:tcStyle>
    </a:firstCol>
    <a:lastRow>
      <a:tcTxStyle b="on" i="off">
        <a:font>
          <a:latin typeface="Helvetica Neue"/>
          <a:ea typeface="Helvetica Neue"/>
          <a:cs typeface="Helvetica Neue"/>
        </a:font>
        <a:schemeClr val="accent5"/>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chemeClr val="accent5"/>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chemeClr val="accent5"/>
              </a:solidFill>
              <a:prstDash val="solid"/>
              <a:miter lim="400000"/>
            </a:ln>
          </a:left>
          <a:right>
            <a:ln w="12700" cap="flat">
              <a:solidFill>
                <a:schemeClr val="accent5"/>
              </a:solidFill>
              <a:prstDash val="solid"/>
              <a:miter lim="400000"/>
            </a:ln>
          </a:right>
          <a:top>
            <a:ln w="12700" cap="flat">
              <a:solidFill>
                <a:schemeClr val="accent5"/>
              </a:solidFill>
              <a:prstDash val="solid"/>
              <a:miter lim="400000"/>
            </a:ln>
          </a:top>
          <a:bottom>
            <a:ln w="12700" cap="flat">
              <a:solidFill>
                <a:schemeClr val="accent5"/>
              </a:solidFill>
              <a:prstDash val="solid"/>
              <a:miter lim="400000"/>
            </a:ln>
          </a:bottom>
          <a:insideH>
            <a:ln w="12700" cap="flat">
              <a:solidFill>
                <a:schemeClr val="accent5"/>
              </a:solidFill>
              <a:prstDash val="solid"/>
              <a:miter lim="400000"/>
            </a:ln>
          </a:insideH>
          <a:insideV>
            <a:ln w="12700" cap="flat">
              <a:solidFill>
                <a:schemeClr val="accent5"/>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chemeClr val="accent5"/>
      </a:tcTxStyle>
      <a:tcStyle>
        <a:tcBdr>
          <a:left>
            <a:ln w="12700" cap="flat">
              <a:solidFill>
                <a:schemeClr val="accent5"/>
              </a:solidFill>
              <a:prstDash val="solid"/>
              <a:miter lim="400000"/>
            </a:ln>
          </a:left>
          <a:right>
            <a:ln w="12700" cap="flat">
              <a:solidFill>
                <a:schemeClr val="accent5"/>
              </a:solidFill>
              <a:prstDash val="solid"/>
              <a:miter lim="400000"/>
            </a:ln>
          </a:right>
          <a:top>
            <a:ln w="12700" cap="flat">
              <a:solidFill>
                <a:schemeClr val="accent5"/>
              </a:solidFill>
              <a:prstDash val="solid"/>
              <a:miter lim="400000"/>
            </a:ln>
          </a:top>
          <a:bottom>
            <a:ln w="12700" cap="flat">
              <a:solidFill>
                <a:schemeClr val="accent5"/>
              </a:solidFill>
              <a:prstDash val="solid"/>
              <a:miter lim="400000"/>
            </a:ln>
          </a:bottom>
          <a:insideH>
            <a:ln w="12700" cap="flat">
              <a:solidFill>
                <a:schemeClr val="accent5"/>
              </a:solidFill>
              <a:prstDash val="solid"/>
              <a:miter lim="400000"/>
            </a:ln>
          </a:insideH>
          <a:insideV>
            <a:ln w="12700" cap="flat">
              <a:solidFill>
                <a:schemeClr val="accent5"/>
              </a:solidFill>
              <a:prstDash val="solid"/>
              <a:miter lim="400000"/>
            </a:ln>
          </a:insideV>
        </a:tcBdr>
        <a:fill>
          <a:solidFill>
            <a:srgbClr val="53585F"/>
          </a:solidFill>
        </a:fill>
      </a:tcStyle>
    </a:firstCol>
    <a:lastRow>
      <a:tcTxStyle b="on" i="off">
        <a:font>
          <a:latin typeface="Helvetica Neue"/>
          <a:ea typeface="Helvetica Neue"/>
          <a:cs typeface="Helvetica Neue"/>
        </a:font>
        <a:schemeClr val="accent5"/>
      </a:tcTxStyle>
      <a:tcStyle>
        <a:tcBdr>
          <a:left>
            <a:ln w="12700" cap="flat">
              <a:solidFill>
                <a:schemeClr val="accent5"/>
              </a:solidFill>
              <a:prstDash val="solid"/>
              <a:miter lim="400000"/>
            </a:ln>
          </a:left>
          <a:right>
            <a:ln w="12700" cap="flat">
              <a:solidFill>
                <a:schemeClr val="accent5"/>
              </a:solidFill>
              <a:prstDash val="solid"/>
              <a:miter lim="400000"/>
            </a:ln>
          </a:right>
          <a:top>
            <a:ln w="12700" cap="flat">
              <a:solidFill>
                <a:schemeClr val="accent5"/>
              </a:solidFill>
              <a:prstDash val="solid"/>
              <a:miter lim="400000"/>
            </a:ln>
          </a:top>
          <a:bottom>
            <a:ln w="12700" cap="flat">
              <a:solidFill>
                <a:schemeClr val="accent5"/>
              </a:solidFill>
              <a:prstDash val="solid"/>
              <a:miter lim="400000"/>
            </a:ln>
          </a:bottom>
          <a:insideH>
            <a:ln w="12700" cap="flat">
              <a:solidFill>
                <a:schemeClr val="accent5"/>
              </a:solidFill>
              <a:prstDash val="solid"/>
              <a:miter lim="400000"/>
            </a:ln>
          </a:insideH>
          <a:insideV>
            <a:ln w="12700" cap="flat">
              <a:solidFill>
                <a:schemeClr val="accent5"/>
              </a:solidFill>
              <a:prstDash val="solid"/>
              <a:miter lim="400000"/>
            </a:ln>
          </a:insideV>
        </a:tcBdr>
        <a:fill>
          <a:solidFill>
            <a:srgbClr val="798089"/>
          </a:solidFill>
        </a:fill>
      </a:tcStyle>
    </a:lastRow>
    <a:firstRow>
      <a:tcTxStyle b="on" i="off">
        <a:font>
          <a:latin typeface="Helvetica Neue"/>
          <a:ea typeface="Helvetica Neue"/>
          <a:cs typeface="Helvetica Neue"/>
        </a:font>
        <a:schemeClr val="accent5"/>
      </a:tcTxStyle>
      <a:tcStyle>
        <a:tcBdr>
          <a:left>
            <a:ln w="12700" cap="flat">
              <a:solidFill>
                <a:schemeClr val="accent5"/>
              </a:solidFill>
              <a:prstDash val="solid"/>
              <a:miter lim="400000"/>
            </a:ln>
          </a:left>
          <a:right>
            <a:ln w="12700" cap="flat">
              <a:solidFill>
                <a:schemeClr val="accent5"/>
              </a:solidFill>
              <a:prstDash val="solid"/>
              <a:miter lim="400000"/>
            </a:ln>
          </a:right>
          <a:top>
            <a:ln w="12700" cap="flat">
              <a:solidFill>
                <a:schemeClr val="accent5"/>
              </a:solidFill>
              <a:prstDash val="solid"/>
              <a:miter lim="400000"/>
            </a:ln>
          </a:top>
          <a:bottom>
            <a:ln w="12700" cap="flat">
              <a:solidFill>
                <a:schemeClr val="accent5"/>
              </a:solidFill>
              <a:prstDash val="solid"/>
              <a:miter lim="400000"/>
            </a:ln>
          </a:bottom>
          <a:insideH>
            <a:ln w="12700" cap="flat">
              <a:solidFill>
                <a:schemeClr val="accent5"/>
              </a:solidFill>
              <a:prstDash val="solid"/>
              <a:miter lim="400000"/>
            </a:ln>
          </a:insideH>
          <a:insideV>
            <a:ln w="12700" cap="flat">
              <a:solidFill>
                <a:schemeClr val="accent5"/>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15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Walkling" userId="03553ad7-0e80-484b-b39d-fef3515dc10f" providerId="ADAL" clId="{811917ED-FF35-42DC-A020-EA241EA1E901}"/>
    <pc:docChg chg="undo custSel mod addSld delSld modSld addMainMaster delMainMaster modMainMaster">
      <pc:chgData name="Charlotte Walkling" userId="03553ad7-0e80-484b-b39d-fef3515dc10f" providerId="ADAL" clId="{811917ED-FF35-42DC-A020-EA241EA1E901}" dt="2026-09-09T05:30:12.540" v="65" actId="2696"/>
      <pc:docMkLst>
        <pc:docMk/>
      </pc:docMkLst>
      <pc:sldChg chg="addSp delSp modSp del mod setBg modClrScheme chgLayout">
        <pc:chgData name="Charlotte Walkling" userId="03553ad7-0e80-484b-b39d-fef3515dc10f" providerId="ADAL" clId="{811917ED-FF35-42DC-A020-EA241EA1E901}" dt="2026-09-09T05:30:12.540" v="65" actId="2696"/>
        <pc:sldMkLst>
          <pc:docMk/>
          <pc:sldMk cId="3662024498" sldId="266"/>
        </pc:sldMkLst>
        <pc:spChg chg="add del mod">
          <ac:chgData name="Charlotte Walkling" userId="03553ad7-0e80-484b-b39d-fef3515dc10f" providerId="ADAL" clId="{811917ED-FF35-42DC-A020-EA241EA1E901}" dt="2026-09-09T05:16:25.505" v="4" actId="478"/>
          <ac:spMkLst>
            <pc:docMk/>
            <pc:sldMk cId="3662024498" sldId="266"/>
            <ac:spMk id="2" creationId="{00E8C56E-C242-9025-6FC9-B35CB33FD7B0}"/>
          </ac:spMkLst>
        </pc:spChg>
        <pc:spChg chg="add del mod">
          <ac:chgData name="Charlotte Walkling" userId="03553ad7-0e80-484b-b39d-fef3515dc10f" providerId="ADAL" clId="{811917ED-FF35-42DC-A020-EA241EA1E901}" dt="2026-09-09T05:27:36.646" v="32" actId="700"/>
          <ac:spMkLst>
            <pc:docMk/>
            <pc:sldMk cId="3662024498" sldId="266"/>
            <ac:spMk id="3" creationId="{744C7010-B41C-2181-84FD-F5F714BC73C5}"/>
          </ac:spMkLst>
        </pc:spChg>
        <pc:spChg chg="add del mod">
          <ac:chgData name="Charlotte Walkling" userId="03553ad7-0e80-484b-b39d-fef3515dc10f" providerId="ADAL" clId="{811917ED-FF35-42DC-A020-EA241EA1E901}" dt="2026-09-09T05:27:36.646" v="32" actId="700"/>
          <ac:spMkLst>
            <pc:docMk/>
            <pc:sldMk cId="3662024498" sldId="266"/>
            <ac:spMk id="4" creationId="{DAEF78AE-BB1B-5837-90A7-6E27BDD0EA94}"/>
          </ac:spMkLst>
        </pc:spChg>
      </pc:sldChg>
      <pc:sldChg chg="new del">
        <pc:chgData name="Charlotte Walkling" userId="03553ad7-0e80-484b-b39d-fef3515dc10f" providerId="ADAL" clId="{811917ED-FF35-42DC-A020-EA241EA1E901}" dt="2026-09-09T05:17:05.366" v="6" actId="2696"/>
        <pc:sldMkLst>
          <pc:docMk/>
          <pc:sldMk cId="135146128" sldId="2147473643"/>
        </pc:sldMkLst>
      </pc:sldChg>
      <pc:sldChg chg="addSp delSp modSp new mod setBg">
        <pc:chgData name="Charlotte Walkling" userId="03553ad7-0e80-484b-b39d-fef3515dc10f" providerId="ADAL" clId="{811917ED-FF35-42DC-A020-EA241EA1E901}" dt="2026-09-09T05:29:55.356" v="64" actId="478"/>
        <pc:sldMkLst>
          <pc:docMk/>
          <pc:sldMk cId="237607238" sldId="2147473643"/>
        </pc:sldMkLst>
        <pc:spChg chg="del">
          <ac:chgData name="Charlotte Walkling" userId="03553ad7-0e80-484b-b39d-fef3515dc10f" providerId="ADAL" clId="{811917ED-FF35-42DC-A020-EA241EA1E901}" dt="2026-09-09T05:28:11.398" v="36" actId="478"/>
          <ac:spMkLst>
            <pc:docMk/>
            <pc:sldMk cId="237607238" sldId="2147473643"/>
            <ac:spMk id="2" creationId="{C20C8C13-B6BB-B299-074C-04370584D547}"/>
          </ac:spMkLst>
        </pc:spChg>
        <pc:spChg chg="del">
          <ac:chgData name="Charlotte Walkling" userId="03553ad7-0e80-484b-b39d-fef3515dc10f" providerId="ADAL" clId="{811917ED-FF35-42DC-A020-EA241EA1E901}" dt="2026-09-09T05:29:53.524" v="63" actId="478"/>
          <ac:spMkLst>
            <pc:docMk/>
            <pc:sldMk cId="237607238" sldId="2147473643"/>
            <ac:spMk id="3" creationId="{02387466-05F5-989E-873F-2CA4F82E5C12}"/>
          </ac:spMkLst>
        </pc:spChg>
        <pc:spChg chg="add mod">
          <ac:chgData name="Charlotte Walkling" userId="03553ad7-0e80-484b-b39d-fef3515dc10f" providerId="ADAL" clId="{811917ED-FF35-42DC-A020-EA241EA1E901}" dt="2026-09-09T05:29:36.805" v="62" actId="255"/>
          <ac:spMkLst>
            <pc:docMk/>
            <pc:sldMk cId="237607238" sldId="2147473643"/>
            <ac:spMk id="6" creationId="{5B85F422-5C8B-CC13-8977-1A08BC181CDC}"/>
          </ac:spMkLst>
        </pc:spChg>
        <pc:picChg chg="add del mod">
          <ac:chgData name="Charlotte Walkling" userId="03553ad7-0e80-484b-b39d-fef3515dc10f" providerId="ADAL" clId="{811917ED-FF35-42DC-A020-EA241EA1E901}" dt="2026-09-09T05:29:55.356" v="64" actId="478"/>
          <ac:picMkLst>
            <pc:docMk/>
            <pc:sldMk cId="237607238" sldId="2147473643"/>
            <ac:picMk id="5" creationId="{0529290B-F811-E81D-448B-878446533929}"/>
          </ac:picMkLst>
        </pc:picChg>
      </pc:sldChg>
      <pc:sldChg chg="new del">
        <pc:chgData name="Charlotte Walkling" userId="03553ad7-0e80-484b-b39d-fef3515dc10f" providerId="ADAL" clId="{811917ED-FF35-42DC-A020-EA241EA1E901}" dt="2026-09-09T05:22:49.990" v="20" actId="680"/>
        <pc:sldMkLst>
          <pc:docMk/>
          <pc:sldMk cId="587151865" sldId="2147473643"/>
        </pc:sldMkLst>
      </pc:sldChg>
      <pc:sldChg chg="new del">
        <pc:chgData name="Charlotte Walkling" userId="03553ad7-0e80-484b-b39d-fef3515dc10f" providerId="ADAL" clId="{811917ED-FF35-42DC-A020-EA241EA1E901}" dt="2026-09-09T05:17:28.726" v="8" actId="2696"/>
        <pc:sldMkLst>
          <pc:docMk/>
          <pc:sldMk cId="3112158592" sldId="2147473643"/>
        </pc:sldMkLst>
      </pc:sldChg>
      <pc:sldChg chg="delSp new add del mod setBg">
        <pc:chgData name="Charlotte Walkling" userId="03553ad7-0e80-484b-b39d-fef3515dc10f" providerId="ADAL" clId="{811917ED-FF35-42DC-A020-EA241EA1E901}" dt="2026-09-09T05:26:24.269" v="24" actId="2696"/>
        <pc:sldMkLst>
          <pc:docMk/>
          <pc:sldMk cId="3212201155" sldId="2147473643"/>
        </pc:sldMkLst>
        <pc:spChg chg="del">
          <ac:chgData name="Charlotte Walkling" userId="03553ad7-0e80-484b-b39d-fef3515dc10f" providerId="ADAL" clId="{811917ED-FF35-42DC-A020-EA241EA1E901}" dt="2026-09-09T05:18:06.279" v="15" actId="478"/>
          <ac:spMkLst>
            <pc:docMk/>
            <pc:sldMk cId="3212201155" sldId="2147473643"/>
            <ac:spMk id="2" creationId="{AB671261-7DD2-B2DB-BDCD-26FB088D3D38}"/>
          </ac:spMkLst>
        </pc:spChg>
        <pc:spChg chg="del">
          <ac:chgData name="Charlotte Walkling" userId="03553ad7-0e80-484b-b39d-fef3515dc10f" providerId="ADAL" clId="{811917ED-FF35-42DC-A020-EA241EA1E901}" dt="2026-09-09T05:17:59.922" v="14" actId="478"/>
          <ac:spMkLst>
            <pc:docMk/>
            <pc:sldMk cId="3212201155" sldId="2147473643"/>
            <ac:spMk id="3" creationId="{8DA975F6-FB98-B13D-FC93-15B5EF0EF7D8}"/>
          </ac:spMkLst>
        </pc:spChg>
        <pc:spChg chg="del">
          <ac:chgData name="Charlotte Walkling" userId="03553ad7-0e80-484b-b39d-fef3515dc10f" providerId="ADAL" clId="{811917ED-FF35-42DC-A020-EA241EA1E901}" dt="2026-09-09T05:18:07.571" v="16" actId="478"/>
          <ac:spMkLst>
            <pc:docMk/>
            <pc:sldMk cId="3212201155" sldId="2147473643"/>
            <ac:spMk id="4" creationId="{027570C9-D14B-93B4-408E-7426A0833AB4}"/>
          </ac:spMkLst>
        </pc:spChg>
      </pc:sldChg>
      <pc:sldChg chg="new del">
        <pc:chgData name="Charlotte Walkling" userId="03553ad7-0e80-484b-b39d-fef3515dc10f" providerId="ADAL" clId="{811917ED-FF35-42DC-A020-EA241EA1E901}" dt="2026-09-09T05:17:51.749" v="12" actId="2696"/>
        <pc:sldMkLst>
          <pc:docMk/>
          <pc:sldMk cId="3950583951" sldId="2147473643"/>
        </pc:sldMkLst>
      </pc:sldChg>
      <pc:sldChg chg="new del">
        <pc:chgData name="Charlotte Walkling" userId="03553ad7-0e80-484b-b39d-fef3515dc10f" providerId="ADAL" clId="{811917ED-FF35-42DC-A020-EA241EA1E901}" dt="2026-09-09T05:17:38.352" v="10" actId="2696"/>
        <pc:sldMkLst>
          <pc:docMk/>
          <pc:sldMk cId="4253173015" sldId="2147473643"/>
        </pc:sldMkLst>
      </pc:sldChg>
      <pc:sldMasterChg chg="addSp mod delSldLayout">
        <pc:chgData name="Charlotte Walkling" userId="03553ad7-0e80-484b-b39d-fef3515dc10f" providerId="ADAL" clId="{811917ED-FF35-42DC-A020-EA241EA1E901}" dt="2026-09-09T05:17:05.366" v="6" actId="2696"/>
        <pc:sldMasterMkLst>
          <pc:docMk/>
          <pc:sldMasterMk cId="0" sldId="2147483648"/>
        </pc:sldMasterMkLst>
        <pc:spChg chg="add">
          <ac:chgData name="Charlotte Walkling" userId="03553ad7-0e80-484b-b39d-fef3515dc10f" providerId="ADAL" clId="{811917ED-FF35-42DC-A020-EA241EA1E901}" dt="2026-09-09T05:15:59.251" v="0" actId="33475"/>
          <ac:spMkLst>
            <pc:docMk/>
            <pc:sldMasterMk cId="0" sldId="2147483648"/>
            <ac:spMk id="6" creationId="{57248863-D5F5-925D-732B-836CA98886D8}"/>
          </ac:spMkLst>
        </pc:spChg>
        <pc:sldLayoutChg chg="del">
          <pc:chgData name="Charlotte Walkling" userId="03553ad7-0e80-484b-b39d-fef3515dc10f" providerId="ADAL" clId="{811917ED-FF35-42DC-A020-EA241EA1E901}" dt="2026-09-09T05:17:05.366" v="6" actId="2696"/>
          <pc:sldLayoutMkLst>
            <pc:docMk/>
            <pc:sldMasterMk cId="0" sldId="2147483648"/>
            <pc:sldLayoutMk cId="1460134428" sldId="2147483674"/>
          </pc:sldLayoutMkLst>
        </pc:sldLayoutChg>
      </pc:sldMasterChg>
      <pc:sldMasterChg chg="new del mod addSldLayout delSldLayout">
        <pc:chgData name="Charlotte Walkling" userId="03553ad7-0e80-484b-b39d-fef3515dc10f" providerId="ADAL" clId="{811917ED-FF35-42DC-A020-EA241EA1E901}" dt="2026-09-09T05:26:13.880" v="22" actId="6938"/>
        <pc:sldMasterMkLst>
          <pc:docMk/>
          <pc:sldMasterMk cId="1187638808" sldId="2147483674"/>
        </pc:sldMasterMkLst>
        <pc:sldLayoutChg chg="new del replId">
          <pc:chgData name="Charlotte Walkling" userId="03553ad7-0e80-484b-b39d-fef3515dc10f" providerId="ADAL" clId="{811917ED-FF35-42DC-A020-EA241EA1E901}" dt="2026-09-09T05:26:13.880" v="22" actId="6938"/>
          <pc:sldLayoutMkLst>
            <pc:docMk/>
            <pc:sldMasterMk cId="1187638808" sldId="2147483674"/>
            <pc:sldLayoutMk cId="3192691338" sldId="2147483675"/>
          </pc:sldLayoutMkLst>
        </pc:sldLayoutChg>
        <pc:sldLayoutChg chg="new del replId">
          <pc:chgData name="Charlotte Walkling" userId="03553ad7-0e80-484b-b39d-fef3515dc10f" providerId="ADAL" clId="{811917ED-FF35-42DC-A020-EA241EA1E901}" dt="2026-09-09T05:26:13.880" v="22" actId="6938"/>
          <pc:sldLayoutMkLst>
            <pc:docMk/>
            <pc:sldMasterMk cId="1187638808" sldId="2147483674"/>
            <pc:sldLayoutMk cId="3721798745" sldId="2147483676"/>
          </pc:sldLayoutMkLst>
        </pc:sldLayoutChg>
        <pc:sldLayoutChg chg="new del replId">
          <pc:chgData name="Charlotte Walkling" userId="03553ad7-0e80-484b-b39d-fef3515dc10f" providerId="ADAL" clId="{811917ED-FF35-42DC-A020-EA241EA1E901}" dt="2026-09-09T05:26:13.880" v="22" actId="6938"/>
          <pc:sldLayoutMkLst>
            <pc:docMk/>
            <pc:sldMasterMk cId="1187638808" sldId="2147483674"/>
            <pc:sldLayoutMk cId="4105664688" sldId="2147483677"/>
          </pc:sldLayoutMkLst>
        </pc:sldLayoutChg>
        <pc:sldLayoutChg chg="new del replId">
          <pc:chgData name="Charlotte Walkling" userId="03553ad7-0e80-484b-b39d-fef3515dc10f" providerId="ADAL" clId="{811917ED-FF35-42DC-A020-EA241EA1E901}" dt="2026-09-09T05:26:13.880" v="22" actId="6938"/>
          <pc:sldLayoutMkLst>
            <pc:docMk/>
            <pc:sldMasterMk cId="1187638808" sldId="2147483674"/>
            <pc:sldLayoutMk cId="3116753486" sldId="2147483678"/>
          </pc:sldLayoutMkLst>
        </pc:sldLayoutChg>
        <pc:sldLayoutChg chg="new del replId">
          <pc:chgData name="Charlotte Walkling" userId="03553ad7-0e80-484b-b39d-fef3515dc10f" providerId="ADAL" clId="{811917ED-FF35-42DC-A020-EA241EA1E901}" dt="2026-09-09T05:26:13.880" v="22" actId="6938"/>
          <pc:sldLayoutMkLst>
            <pc:docMk/>
            <pc:sldMasterMk cId="1187638808" sldId="2147483674"/>
            <pc:sldLayoutMk cId="3421351420" sldId="2147483679"/>
          </pc:sldLayoutMkLst>
        </pc:sldLayoutChg>
        <pc:sldLayoutChg chg="new del replId">
          <pc:chgData name="Charlotte Walkling" userId="03553ad7-0e80-484b-b39d-fef3515dc10f" providerId="ADAL" clId="{811917ED-FF35-42DC-A020-EA241EA1E901}" dt="2026-09-09T05:26:13.880" v="22" actId="6938"/>
          <pc:sldLayoutMkLst>
            <pc:docMk/>
            <pc:sldMasterMk cId="1187638808" sldId="2147483674"/>
            <pc:sldLayoutMk cId="2284625803" sldId="2147483680"/>
          </pc:sldLayoutMkLst>
        </pc:sldLayoutChg>
        <pc:sldLayoutChg chg="new del replId">
          <pc:chgData name="Charlotte Walkling" userId="03553ad7-0e80-484b-b39d-fef3515dc10f" providerId="ADAL" clId="{811917ED-FF35-42DC-A020-EA241EA1E901}" dt="2026-09-09T05:26:13.880" v="22" actId="6938"/>
          <pc:sldLayoutMkLst>
            <pc:docMk/>
            <pc:sldMasterMk cId="1187638808" sldId="2147483674"/>
            <pc:sldLayoutMk cId="462836943" sldId="2147483681"/>
          </pc:sldLayoutMkLst>
        </pc:sldLayoutChg>
        <pc:sldLayoutChg chg="new del replId">
          <pc:chgData name="Charlotte Walkling" userId="03553ad7-0e80-484b-b39d-fef3515dc10f" providerId="ADAL" clId="{811917ED-FF35-42DC-A020-EA241EA1E901}" dt="2026-09-09T05:26:13.880" v="22" actId="6938"/>
          <pc:sldLayoutMkLst>
            <pc:docMk/>
            <pc:sldMasterMk cId="1187638808" sldId="2147483674"/>
            <pc:sldLayoutMk cId="4158388419" sldId="2147483682"/>
          </pc:sldLayoutMkLst>
        </pc:sldLayoutChg>
        <pc:sldLayoutChg chg="new del replId">
          <pc:chgData name="Charlotte Walkling" userId="03553ad7-0e80-484b-b39d-fef3515dc10f" providerId="ADAL" clId="{811917ED-FF35-42DC-A020-EA241EA1E901}" dt="2026-09-09T05:26:13.880" v="22" actId="6938"/>
          <pc:sldLayoutMkLst>
            <pc:docMk/>
            <pc:sldMasterMk cId="1187638808" sldId="2147483674"/>
            <pc:sldLayoutMk cId="3309525297" sldId="2147483683"/>
          </pc:sldLayoutMkLst>
        </pc:sldLayoutChg>
        <pc:sldLayoutChg chg="new del replId">
          <pc:chgData name="Charlotte Walkling" userId="03553ad7-0e80-484b-b39d-fef3515dc10f" providerId="ADAL" clId="{811917ED-FF35-42DC-A020-EA241EA1E901}" dt="2026-09-09T05:26:13.880" v="22" actId="6938"/>
          <pc:sldLayoutMkLst>
            <pc:docMk/>
            <pc:sldMasterMk cId="1187638808" sldId="2147483674"/>
            <pc:sldLayoutMk cId="1317778465" sldId="2147483684"/>
          </pc:sldLayoutMkLst>
        </pc:sldLayoutChg>
        <pc:sldLayoutChg chg="new del replId">
          <pc:chgData name="Charlotte Walkling" userId="03553ad7-0e80-484b-b39d-fef3515dc10f" providerId="ADAL" clId="{811917ED-FF35-42DC-A020-EA241EA1E901}" dt="2026-09-09T05:26:13.880" v="22" actId="6938"/>
          <pc:sldLayoutMkLst>
            <pc:docMk/>
            <pc:sldMasterMk cId="1187638808" sldId="2147483674"/>
            <pc:sldLayoutMk cId="2341004090" sldId="214748368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EC5AF6-8194-A01C-D292-75BCD84C578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B81D7D9-58DD-4E25-5430-BB6475F64F8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AC1AFD-4A5A-4975-9FBA-FA857310E138}" type="datetimeFigureOut">
              <a:rPr lang="en-AU" smtClean="0"/>
              <a:t>9/09/2026</a:t>
            </a:fld>
            <a:endParaRPr lang="en-AU"/>
          </a:p>
        </p:txBody>
      </p:sp>
      <p:sp>
        <p:nvSpPr>
          <p:cNvPr id="4" name="Footer Placeholder 3">
            <a:extLst>
              <a:ext uri="{FF2B5EF4-FFF2-40B4-BE49-F238E27FC236}">
                <a16:creationId xmlns:a16="http://schemas.microsoft.com/office/drawing/2014/main" id="{FE117B0F-7729-4095-EA18-9FC5334F9C2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76209528-FCF8-BF64-FE0C-1EBAA5C606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1DADBD2-1EFA-4236-894D-E5D28C624EFA}" type="slidenum">
              <a:rPr lang="en-AU" smtClean="0"/>
              <a:t>‹#›</a:t>
            </a:fld>
            <a:endParaRPr lang="en-AU"/>
          </a:p>
        </p:txBody>
      </p:sp>
    </p:spTree>
    <p:extLst>
      <p:ext uri="{BB962C8B-B14F-4D97-AF65-F5344CB8AC3E}">
        <p14:creationId xmlns:p14="http://schemas.microsoft.com/office/powerpoint/2010/main" val="4193352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picture">
    <p:bg>
      <p:bgPr>
        <a:solidFill>
          <a:schemeClr val="accent5"/>
        </a:solidFill>
        <a:effectLst/>
      </p:bgPr>
    </p:bg>
    <p:spTree>
      <p:nvGrpSpPr>
        <p:cNvPr id="1" name=""/>
        <p:cNvGrpSpPr/>
        <p:nvPr/>
      </p:nvGrpSpPr>
      <p:grpSpPr>
        <a:xfrm>
          <a:off x="0" y="0"/>
          <a:ext cx="0" cy="0"/>
          <a:chOff x="0" y="0"/>
          <a:chExt cx="0" cy="0"/>
        </a:xfrm>
      </p:grpSpPr>
      <p:sp>
        <p:nvSpPr>
          <p:cNvPr id="14" name="Main Heading"/>
          <p:cNvSpPr>
            <a:spLocks noGrp="1"/>
          </p:cNvSpPr>
          <p:nvPr>
            <p:ph type="body" sz="quarter" idx="13" hasCustomPrompt="1"/>
          </p:nvPr>
        </p:nvSpPr>
        <p:spPr>
          <a:xfrm>
            <a:off x="1370476" y="3238169"/>
            <a:ext cx="9840517" cy="3497396"/>
          </a:xfrm>
          <a:prstGeom prst="rect">
            <a:avLst/>
          </a:prstGeom>
        </p:spPr>
        <p:txBody>
          <a:bodyPr lIns="0" tIns="0" rIns="0" bIns="0" anchor="b">
            <a:noAutofit/>
          </a:bodyPr>
          <a:lstStyle>
            <a:lvl1pPr marL="0" indent="0">
              <a:spcBef>
                <a:spcPts val="0"/>
              </a:spcBef>
              <a:buSzTx/>
              <a:buNone/>
              <a:defRPr sz="9400" b="1">
                <a:solidFill>
                  <a:schemeClr val="accent1">
                    <a:hueOff val="1747310"/>
                    <a:satOff val="-27114"/>
                    <a:lumOff val="-3921"/>
                  </a:schemeClr>
                </a:solidFill>
                <a:latin typeface="Arial" panose="020B0604020202020204" pitchFamily="34" charset="0"/>
                <a:cs typeface="Arial" panose="020B0604020202020204" pitchFamily="34" charset="0"/>
              </a:defRPr>
            </a:lvl1pPr>
          </a:lstStyle>
          <a:p>
            <a:r>
              <a:rPr lang="en-AU"/>
              <a:t>Presentation</a:t>
            </a:r>
            <a:r>
              <a:t> </a:t>
            </a:r>
            <a:r>
              <a:rPr lang="en-AU"/>
              <a:t>title</a:t>
            </a:r>
            <a:endParaRPr/>
          </a:p>
        </p:txBody>
      </p:sp>
      <p:sp>
        <p:nvSpPr>
          <p:cNvPr id="15" name="Subheading"/>
          <p:cNvSpPr>
            <a:spLocks noGrp="1"/>
          </p:cNvSpPr>
          <p:nvPr>
            <p:ph type="body" sz="quarter" idx="14" hasCustomPrompt="1"/>
          </p:nvPr>
        </p:nvSpPr>
        <p:spPr>
          <a:xfrm>
            <a:off x="1408576" y="6980435"/>
            <a:ext cx="9840517" cy="804681"/>
          </a:xfrm>
          <a:prstGeom prst="rect">
            <a:avLst/>
          </a:prstGeom>
        </p:spPr>
        <p:txBody>
          <a:bodyPr lIns="0" tIns="0" rIns="0" bIns="0" anchor="t">
            <a:noAutofit/>
          </a:bodyPr>
          <a:lstStyle>
            <a:lvl1pPr marL="0" indent="0">
              <a:spcBef>
                <a:spcPts val="0"/>
              </a:spcBef>
              <a:buSzTx/>
              <a:buNone/>
              <a:defRPr sz="4400">
                <a:solidFill>
                  <a:schemeClr val="accent1"/>
                </a:solidFill>
                <a:latin typeface="Arial" panose="020B0604020202020204" pitchFamily="34" charset="0"/>
                <a:ea typeface="Arial" panose="020B0604020202020204" pitchFamily="34" charset="0"/>
                <a:cs typeface="Arial" panose="020B0604020202020204" pitchFamily="34" charset="0"/>
                <a:sym typeface="Graphik Medium"/>
              </a:defRPr>
            </a:lvl1pPr>
          </a:lstStyle>
          <a:p>
            <a:pPr lvl="0"/>
            <a:r>
              <a:rPr lang="en-US"/>
              <a:t>Subheading</a:t>
            </a:r>
          </a:p>
        </p:txBody>
      </p:sp>
      <p:pic>
        <p:nvPicPr>
          <p:cNvPr id="16" name="Image" descr="Image"/>
          <p:cNvPicPr>
            <a:picLocks noChangeAspect="1"/>
          </p:cNvPicPr>
          <p:nvPr/>
        </p:nvPicPr>
        <p:blipFill>
          <a:blip r:embed="rId2"/>
          <a:stretch>
            <a:fillRect/>
          </a:stretch>
        </p:blipFill>
        <p:spPr>
          <a:xfrm>
            <a:off x="0" y="2118"/>
            <a:ext cx="24384000" cy="266701"/>
          </a:xfrm>
          <a:prstGeom prst="rect">
            <a:avLst/>
          </a:prstGeom>
          <a:ln w="12700">
            <a:miter lim="400000"/>
          </a:ln>
        </p:spPr>
      </p:pic>
      <p:pic>
        <p:nvPicPr>
          <p:cNvPr id="1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47989" y="1155215"/>
            <a:ext cx="5412811" cy="1033403"/>
          </a:xfrm>
          <a:prstGeom prst="rect">
            <a:avLst/>
          </a:prstGeom>
          <a:ln w="12700">
            <a:miter lim="400000"/>
          </a:ln>
        </p:spPr>
      </p:pic>
      <p:sp>
        <p:nvSpPr>
          <p:cNvPr id="18" name="Slide Number"/>
          <p:cNvSpPr txBox="1">
            <a:spLocks noGrp="1"/>
          </p:cNvSpPr>
          <p:nvPr>
            <p:ph type="sldNum" sz="quarter" idx="2"/>
          </p:nvPr>
        </p:nvSpPr>
        <p:spPr>
          <a:xfrm>
            <a:off x="11941193" y="13081002"/>
            <a:ext cx="702145" cy="471924"/>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stStyle>
          <a:p>
            <a:fld id="{86CB4B4D-7CA3-9044-876B-883B54F8677D}" type="slidenum">
              <a:rPr lang="en-AU" smtClean="0"/>
              <a:pPr/>
              <a:t>‹#›</a:t>
            </a:fld>
            <a:endParaRPr lang="en-AU"/>
          </a:p>
        </p:txBody>
      </p:sp>
      <p:sp>
        <p:nvSpPr>
          <p:cNvPr id="2" name="Subheading">
            <a:extLst>
              <a:ext uri="{FF2B5EF4-FFF2-40B4-BE49-F238E27FC236}">
                <a16:creationId xmlns:a16="http://schemas.microsoft.com/office/drawing/2014/main" id="{F3A8226A-96DD-845A-B184-9E9D99E5C1EA}"/>
              </a:ext>
            </a:extLst>
          </p:cNvPr>
          <p:cNvSpPr>
            <a:spLocks noGrp="1"/>
          </p:cNvSpPr>
          <p:nvPr>
            <p:ph type="body" sz="quarter" idx="15" hasCustomPrompt="1"/>
          </p:nvPr>
        </p:nvSpPr>
        <p:spPr>
          <a:xfrm>
            <a:off x="1408576" y="7986091"/>
            <a:ext cx="9840517" cy="804681"/>
          </a:xfrm>
          <a:prstGeom prst="rect">
            <a:avLst/>
          </a:prstGeom>
        </p:spPr>
        <p:txBody>
          <a:bodyPr lIns="0" tIns="0" rIns="0" bIns="0" anchor="t">
            <a:noAutofit/>
          </a:bodyPr>
          <a:lstStyle>
            <a:lvl1pPr marL="0" indent="0">
              <a:spcBef>
                <a:spcPts val="0"/>
              </a:spcBef>
              <a:buSzTx/>
              <a:buNone/>
              <a:defRPr sz="4400">
                <a:solidFill>
                  <a:schemeClr val="accent1"/>
                </a:solidFill>
                <a:latin typeface="Arial" panose="020B0604020202020204" pitchFamily="34" charset="0"/>
                <a:ea typeface="Arial" panose="020B0604020202020204" pitchFamily="34" charset="0"/>
                <a:cs typeface="Arial" panose="020B0604020202020204" pitchFamily="34" charset="0"/>
                <a:sym typeface="Graphik Medium"/>
              </a:defRPr>
            </a:lvl1pPr>
          </a:lstStyle>
          <a:p>
            <a:r>
              <a:rPr lang="en-AU"/>
              <a:t>Date</a:t>
            </a:r>
            <a:endParaRPr/>
          </a:p>
        </p:txBody>
      </p:sp>
      <p:sp>
        <p:nvSpPr>
          <p:cNvPr id="4" name="Picture Placeholder 3">
            <a:extLst>
              <a:ext uri="{FF2B5EF4-FFF2-40B4-BE49-F238E27FC236}">
                <a16:creationId xmlns:a16="http://schemas.microsoft.com/office/drawing/2014/main" id="{F4F0012D-BBFC-27A9-315D-2098DF5AE17F}"/>
              </a:ext>
            </a:extLst>
          </p:cNvPr>
          <p:cNvSpPr>
            <a:spLocks noGrp="1"/>
          </p:cNvSpPr>
          <p:nvPr>
            <p:ph type="pic" sz="quarter" idx="16"/>
          </p:nvPr>
        </p:nvSpPr>
        <p:spPr>
          <a:xfrm>
            <a:off x="13339482" y="3238169"/>
            <a:ext cx="11044518" cy="8702819"/>
          </a:xfrm>
          <a:prstGeom prst="rect">
            <a:avLst/>
          </a:prstGeom>
        </p:spPr>
        <p:txBody>
          <a:bodyPr/>
          <a:lstStyle/>
          <a:p>
            <a:r>
              <a:rPr lang="en-GB"/>
              <a:t>Click icon to add picture</a:t>
            </a:r>
            <a:endParaRPr lang="en-AU"/>
          </a:p>
        </p:txBody>
      </p:sp>
    </p:spTree>
    <p:extLst>
      <p:ext uri="{BB962C8B-B14F-4D97-AF65-F5344CB8AC3E}">
        <p14:creationId xmlns:p14="http://schemas.microsoft.com/office/powerpoint/2010/main" val="30830167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hree column and subheaders">
    <p:bg>
      <p:bgPr>
        <a:solidFill>
          <a:schemeClr val="accent5"/>
        </a:solidFill>
        <a:effectLst/>
      </p:bgPr>
    </p:bg>
    <p:spTree>
      <p:nvGrpSpPr>
        <p:cNvPr id="1" name=""/>
        <p:cNvGrpSpPr/>
        <p:nvPr/>
      </p:nvGrpSpPr>
      <p:grpSpPr>
        <a:xfrm>
          <a:off x="0" y="0"/>
          <a:ext cx="0" cy="0"/>
          <a:chOff x="0" y="0"/>
          <a:chExt cx="0" cy="0"/>
        </a:xfrm>
      </p:grpSpPr>
      <p:sp>
        <p:nvSpPr>
          <p:cNvPr id="79" name="Heading or  introductory text that may go over one or two lines"/>
          <p:cNvSpPr>
            <a:spLocks noGrp="1"/>
          </p:cNvSpPr>
          <p:nvPr>
            <p:ph type="body" sz="quarter" idx="13" hasCustomPrompt="1"/>
          </p:nvPr>
        </p:nvSpPr>
        <p:spPr>
          <a:xfrm>
            <a:off x="1421273" y="1434769"/>
            <a:ext cx="18534161" cy="2060510"/>
          </a:xfrm>
          <a:prstGeom prst="rect">
            <a:avLst/>
          </a:prstGeom>
        </p:spPr>
        <p:txBody>
          <a:bodyPr lIns="0" tIns="0" rIns="0" bIns="0" anchor="t">
            <a:noAutofit/>
          </a:bodyPr>
          <a:lstStyle>
            <a:lvl1pPr marL="0" indent="0">
              <a:spcBef>
                <a:spcPts val="0"/>
              </a:spcBef>
              <a:buSzTx/>
              <a:buNone/>
              <a:defRPr sz="6100" b="1">
                <a:solidFill>
                  <a:schemeClr val="accent1">
                    <a:hueOff val="1747310"/>
                    <a:satOff val="-27114"/>
                    <a:lumOff val="-3921"/>
                  </a:schemeClr>
                </a:solidFill>
                <a:latin typeface="Arial" panose="020B0604020202020204" pitchFamily="34" charset="0"/>
                <a:cs typeface="Arial" panose="020B0604020202020204" pitchFamily="34" charset="0"/>
              </a:defRPr>
            </a:lvl1pPr>
          </a:lstStyle>
          <a:p>
            <a:r>
              <a:t>Heading or introductory text that may go over one or two lines</a:t>
            </a:r>
          </a:p>
        </p:txBody>
      </p:sp>
      <p:pic>
        <p:nvPicPr>
          <p:cNvPr id="80" name="Image" descr="Image"/>
          <p:cNvPicPr>
            <a:picLocks noChangeAspect="1"/>
          </p:cNvPicPr>
          <p:nvPr/>
        </p:nvPicPr>
        <p:blipFill>
          <a:blip r:embed="rId2"/>
          <a:stretch>
            <a:fillRect/>
          </a:stretch>
        </p:blipFill>
        <p:spPr>
          <a:xfrm>
            <a:off x="0" y="2118"/>
            <a:ext cx="24384000" cy="266701"/>
          </a:xfrm>
          <a:prstGeom prst="rect">
            <a:avLst/>
          </a:prstGeom>
          <a:ln w="12700">
            <a:miter lim="400000"/>
          </a:ln>
        </p:spPr>
      </p:pic>
      <p:pic>
        <p:nvPicPr>
          <p:cNvPr id="84"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222692" y="12529194"/>
            <a:ext cx="3427509" cy="654374"/>
          </a:xfrm>
          <a:prstGeom prst="rect">
            <a:avLst/>
          </a:prstGeom>
          <a:ln w="12700">
            <a:miter lim="400000"/>
          </a:ln>
        </p:spPr>
      </p:pic>
      <p:sp>
        <p:nvSpPr>
          <p:cNvPr id="2" name="Body Heading…">
            <a:extLst>
              <a:ext uri="{FF2B5EF4-FFF2-40B4-BE49-F238E27FC236}">
                <a16:creationId xmlns:a16="http://schemas.microsoft.com/office/drawing/2014/main" id="{C7E50C23-DCAE-8A72-6384-F65BA0BFF96F}"/>
              </a:ext>
            </a:extLst>
          </p:cNvPr>
          <p:cNvSpPr>
            <a:spLocks noGrp="1"/>
          </p:cNvSpPr>
          <p:nvPr>
            <p:ph type="body" sz="quarter" idx="14" hasCustomPrompt="1"/>
          </p:nvPr>
        </p:nvSpPr>
        <p:spPr>
          <a:xfrm>
            <a:off x="1421275" y="4130106"/>
            <a:ext cx="7020000" cy="3403924"/>
          </a:xfrm>
          <a:prstGeom prst="rect">
            <a:avLst/>
          </a:prstGeom>
        </p:spPr>
        <p:txBody>
          <a:bodyPr lIns="0" tIns="0" rIns="0" bIns="0" anchor="t">
            <a:noAutofit/>
          </a:bodyPr>
          <a:lstStyle>
            <a:lvl1pPr marL="0" indent="3175">
              <a:lnSpc>
                <a:spcPct val="100000"/>
              </a:lnSpc>
              <a:spcBef>
                <a:spcPts val="1800"/>
              </a:spcBef>
              <a:buSzTx/>
              <a:buNone/>
              <a:defRPr sz="2500" b="0">
                <a:solidFill>
                  <a:schemeClr val="tx1"/>
                </a:solidFill>
                <a:latin typeface="Arial" panose="020B0604020202020204" pitchFamily="34" charset="0"/>
                <a:cs typeface="Arial" panose="020B0604020202020204" pitchFamily="34" charset="0"/>
              </a:defRPr>
            </a:lvl1pPr>
          </a:lstStyle>
          <a:p>
            <a:pPr marL="0" indent="0">
              <a:spcBef>
                <a:spcPts val="2000"/>
              </a:spcBef>
              <a:buSzTx/>
              <a:buNone/>
              <a:defRPr sz="4800" b="1">
                <a:solidFill>
                  <a:schemeClr val="accent1"/>
                </a:solidFill>
              </a:defRPr>
            </a:pPr>
            <a:r>
              <a:rPr lang="en-AU"/>
              <a:t>Body heading</a:t>
            </a:r>
          </a:p>
          <a:p>
            <a:r>
              <a:rPr lang="en-AU"/>
              <a:t>Lorem ipsum </a:t>
            </a:r>
            <a:r>
              <a:rPr lang="en-AU" err="1"/>
              <a:t>dolor</a:t>
            </a:r>
            <a:r>
              <a:rPr lang="en-AU"/>
              <a:t> sit </a:t>
            </a:r>
            <a:r>
              <a:rPr lang="en-AU" err="1"/>
              <a:t>amet</a:t>
            </a:r>
            <a:r>
              <a:rPr lang="en-AU"/>
              <a:t>, </a:t>
            </a:r>
            <a:r>
              <a:rPr lang="en-AU" err="1"/>
              <a:t>consectetur</a:t>
            </a:r>
            <a:r>
              <a:rPr lang="en-AU"/>
              <a:t> </a:t>
            </a:r>
            <a:r>
              <a:rPr lang="en-AU" err="1"/>
              <a:t>adipiscing</a:t>
            </a:r>
            <a:r>
              <a:rPr lang="en-AU"/>
              <a:t> </a:t>
            </a:r>
            <a:r>
              <a:rPr lang="en-AU" err="1"/>
              <a:t>elit</a:t>
            </a:r>
            <a:r>
              <a:rPr lang="en-AU"/>
              <a:t>. Nam </a:t>
            </a:r>
            <a:r>
              <a:rPr lang="en-AU" err="1"/>
              <a:t>lacus</a:t>
            </a:r>
            <a:r>
              <a:rPr lang="en-AU"/>
              <a:t> lorem, </a:t>
            </a:r>
            <a:r>
              <a:rPr lang="en-AU" err="1"/>
              <a:t>congue</a:t>
            </a:r>
            <a:r>
              <a:rPr lang="en-AU"/>
              <a:t> </a:t>
            </a:r>
            <a:r>
              <a:rPr lang="en-AU" err="1"/>
              <a:t>tincidunt</a:t>
            </a:r>
            <a:r>
              <a:rPr lang="en-AU"/>
              <a:t> </a:t>
            </a:r>
            <a:r>
              <a:rPr lang="en-AU" err="1"/>
              <a:t>laoreet</a:t>
            </a:r>
            <a:r>
              <a:rPr lang="en-AU"/>
              <a:t> in, </a:t>
            </a:r>
            <a:r>
              <a:rPr lang="en-AU" err="1"/>
              <a:t>hendrerit</a:t>
            </a:r>
            <a:r>
              <a:rPr lang="en-AU"/>
              <a:t> </a:t>
            </a:r>
            <a:r>
              <a:rPr lang="en-AU" err="1"/>
              <a:t>ut</a:t>
            </a:r>
            <a:r>
              <a:rPr lang="en-AU"/>
              <a:t> </a:t>
            </a:r>
            <a:r>
              <a:rPr lang="en-AU" err="1"/>
              <a:t>metus</a:t>
            </a:r>
            <a:r>
              <a:rPr lang="en-AU"/>
              <a:t>. </a:t>
            </a:r>
            <a:r>
              <a:rPr lang="en-AU" err="1"/>
              <a:t>Pellentesque</a:t>
            </a:r>
            <a:r>
              <a:rPr lang="en-AU"/>
              <a:t> </a:t>
            </a:r>
            <a:r>
              <a:rPr lang="en-AU" err="1"/>
              <a:t>laoreet</a:t>
            </a:r>
            <a:r>
              <a:rPr lang="en-AU"/>
              <a:t> </a:t>
            </a:r>
            <a:r>
              <a:rPr lang="en-AU" err="1"/>
              <a:t>nunc</a:t>
            </a:r>
            <a:r>
              <a:rPr lang="en-AU"/>
              <a:t> </a:t>
            </a:r>
            <a:r>
              <a:rPr lang="en-AU" err="1"/>
              <a:t>eget</a:t>
            </a:r>
            <a:r>
              <a:rPr lang="en-AU"/>
              <a:t> </a:t>
            </a:r>
            <a:r>
              <a:rPr lang="en-AU" err="1"/>
              <a:t>elit</a:t>
            </a:r>
            <a:r>
              <a:rPr lang="en-AU"/>
              <a:t> </a:t>
            </a:r>
            <a:r>
              <a:rPr lang="en-AU" err="1"/>
              <a:t>tincidunt</a:t>
            </a:r>
            <a:r>
              <a:rPr lang="en-AU"/>
              <a:t> </a:t>
            </a:r>
            <a:r>
              <a:rPr lang="en-AU" err="1"/>
              <a:t>mattis</a:t>
            </a:r>
            <a:r>
              <a:rPr lang="en-AU"/>
              <a:t>. </a:t>
            </a:r>
            <a:r>
              <a:rPr lang="en-AU" err="1"/>
              <a:t>Fusce</a:t>
            </a:r>
            <a:r>
              <a:rPr lang="en-AU"/>
              <a:t> </a:t>
            </a:r>
            <a:r>
              <a:rPr lang="en-AU" err="1"/>
              <a:t>scelerisque</a:t>
            </a:r>
            <a:r>
              <a:rPr lang="en-AU"/>
              <a:t> </a:t>
            </a:r>
            <a:r>
              <a:rPr lang="en-AU" err="1"/>
              <a:t>sagittis</a:t>
            </a:r>
            <a:r>
              <a:rPr lang="en-AU"/>
              <a:t> </a:t>
            </a:r>
            <a:r>
              <a:rPr lang="en-AU" err="1"/>
              <a:t>eleifend</a:t>
            </a:r>
            <a:r>
              <a:rPr lang="en-AU"/>
              <a:t>. </a:t>
            </a:r>
            <a:r>
              <a:rPr lang="en-AU" err="1"/>
              <a:t>Suspendise</a:t>
            </a:r>
            <a:r>
              <a:rPr lang="en-AU"/>
              <a:t> </a:t>
            </a:r>
            <a:r>
              <a:rPr lang="en-AU" err="1"/>
              <a:t>suscipit</a:t>
            </a:r>
            <a:r>
              <a:rPr lang="en-AU"/>
              <a:t>, mi in </a:t>
            </a:r>
            <a:r>
              <a:rPr lang="en-AU" err="1"/>
              <a:t>blandit</a:t>
            </a:r>
            <a:r>
              <a:rPr lang="en-AU"/>
              <a:t> </a:t>
            </a:r>
            <a:r>
              <a:rPr lang="en-AU" err="1"/>
              <a:t>placera</a:t>
            </a:r>
            <a:r>
              <a:rPr lang="en-AU"/>
              <a:t>.</a:t>
            </a:r>
          </a:p>
        </p:txBody>
      </p:sp>
      <p:sp>
        <p:nvSpPr>
          <p:cNvPr id="3" name="Body Heading…">
            <a:extLst>
              <a:ext uri="{FF2B5EF4-FFF2-40B4-BE49-F238E27FC236}">
                <a16:creationId xmlns:a16="http://schemas.microsoft.com/office/drawing/2014/main" id="{51363F9B-4366-B6B8-3B59-94A6BBEEF37F}"/>
              </a:ext>
            </a:extLst>
          </p:cNvPr>
          <p:cNvSpPr>
            <a:spLocks noGrp="1"/>
          </p:cNvSpPr>
          <p:nvPr>
            <p:ph type="body" sz="quarter" idx="17" hasCustomPrompt="1"/>
          </p:nvPr>
        </p:nvSpPr>
        <p:spPr>
          <a:xfrm>
            <a:off x="1421275" y="8018291"/>
            <a:ext cx="7020000" cy="3403924"/>
          </a:xfrm>
          <a:prstGeom prst="rect">
            <a:avLst/>
          </a:prstGeom>
        </p:spPr>
        <p:txBody>
          <a:bodyPr lIns="0" tIns="0" rIns="0" bIns="0" anchor="t">
            <a:noAutofit/>
          </a:bodyPr>
          <a:lstStyle>
            <a:lvl1pPr marL="0" indent="3175">
              <a:lnSpc>
                <a:spcPct val="100000"/>
              </a:lnSpc>
              <a:spcBef>
                <a:spcPts val="1800"/>
              </a:spcBef>
              <a:buSzTx/>
              <a:buNone/>
              <a:defRPr sz="2500" b="0" i="0" baseline="0">
                <a:solidFill>
                  <a:schemeClr val="tx1"/>
                </a:solidFill>
                <a:latin typeface="Arial" panose="020B0604020202020204" pitchFamily="34" charset="0"/>
                <a:cs typeface="Arial" panose="020B0604020202020204" pitchFamily="34" charset="0"/>
              </a:defRPr>
            </a:lvl1pPr>
          </a:lstStyle>
          <a:p>
            <a:pPr marL="0" indent="0">
              <a:spcBef>
                <a:spcPts val="2000"/>
              </a:spcBef>
              <a:buSzTx/>
              <a:buNone/>
              <a:defRPr sz="3800" b="1">
                <a:solidFill>
                  <a:schemeClr val="accent1">
                    <a:hueOff val="1747310"/>
                    <a:satOff val="-27114"/>
                    <a:lumOff val="-3921"/>
                  </a:schemeClr>
                </a:solidFill>
              </a:defRPr>
            </a:pPr>
            <a:r>
              <a:rPr lang="en-AU"/>
              <a:t>Body subheading</a:t>
            </a:r>
          </a:p>
          <a:p>
            <a:r>
              <a:rPr lang="en-AU"/>
              <a:t>Lorem ipsum </a:t>
            </a:r>
            <a:r>
              <a:rPr lang="en-AU" err="1"/>
              <a:t>dolor</a:t>
            </a:r>
            <a:r>
              <a:rPr lang="en-AU"/>
              <a:t> sit </a:t>
            </a:r>
            <a:r>
              <a:rPr lang="en-AU" err="1"/>
              <a:t>amet</a:t>
            </a:r>
            <a:r>
              <a:rPr lang="en-AU"/>
              <a:t>, </a:t>
            </a:r>
            <a:r>
              <a:rPr lang="en-AU" err="1"/>
              <a:t>consectetur</a:t>
            </a:r>
            <a:r>
              <a:rPr lang="en-AU"/>
              <a:t> </a:t>
            </a:r>
            <a:r>
              <a:rPr lang="en-AU" err="1"/>
              <a:t>adipiscing</a:t>
            </a:r>
            <a:r>
              <a:rPr lang="en-AU"/>
              <a:t> </a:t>
            </a:r>
            <a:r>
              <a:rPr lang="en-AU" err="1"/>
              <a:t>elit</a:t>
            </a:r>
            <a:r>
              <a:rPr lang="en-AU"/>
              <a:t>. Nam </a:t>
            </a:r>
            <a:r>
              <a:rPr lang="en-AU" err="1"/>
              <a:t>lacus</a:t>
            </a:r>
            <a:r>
              <a:rPr lang="en-AU"/>
              <a:t> lorem, </a:t>
            </a:r>
            <a:r>
              <a:rPr lang="en-AU" err="1"/>
              <a:t>congue</a:t>
            </a:r>
            <a:r>
              <a:rPr lang="en-AU"/>
              <a:t> </a:t>
            </a:r>
            <a:r>
              <a:rPr lang="en-AU" err="1"/>
              <a:t>tincidunt</a:t>
            </a:r>
            <a:r>
              <a:rPr lang="en-AU"/>
              <a:t> </a:t>
            </a:r>
            <a:r>
              <a:rPr lang="en-AU" err="1"/>
              <a:t>laoreet</a:t>
            </a:r>
            <a:r>
              <a:rPr lang="en-AU"/>
              <a:t> in, </a:t>
            </a:r>
            <a:r>
              <a:rPr lang="en-AU" err="1"/>
              <a:t>hendrerit</a:t>
            </a:r>
            <a:r>
              <a:rPr lang="en-AU"/>
              <a:t> </a:t>
            </a:r>
            <a:r>
              <a:rPr lang="en-AU" err="1"/>
              <a:t>ut</a:t>
            </a:r>
            <a:r>
              <a:rPr lang="en-AU"/>
              <a:t> </a:t>
            </a:r>
            <a:r>
              <a:rPr lang="en-AU" err="1"/>
              <a:t>metus</a:t>
            </a:r>
            <a:r>
              <a:rPr lang="en-AU"/>
              <a:t>. </a:t>
            </a:r>
            <a:r>
              <a:rPr lang="en-AU" err="1"/>
              <a:t>Pellentesque</a:t>
            </a:r>
            <a:r>
              <a:rPr lang="en-AU"/>
              <a:t> </a:t>
            </a:r>
            <a:r>
              <a:rPr lang="en-AU" err="1"/>
              <a:t>laoreet</a:t>
            </a:r>
            <a:r>
              <a:rPr lang="en-AU"/>
              <a:t> </a:t>
            </a:r>
            <a:r>
              <a:rPr lang="en-AU" err="1"/>
              <a:t>nunc</a:t>
            </a:r>
            <a:r>
              <a:rPr lang="en-AU"/>
              <a:t> </a:t>
            </a:r>
            <a:r>
              <a:rPr lang="en-AU" err="1"/>
              <a:t>eget</a:t>
            </a:r>
            <a:r>
              <a:rPr lang="en-AU"/>
              <a:t> </a:t>
            </a:r>
            <a:r>
              <a:rPr lang="en-AU" err="1"/>
              <a:t>elit</a:t>
            </a:r>
            <a:r>
              <a:rPr lang="en-AU"/>
              <a:t> </a:t>
            </a:r>
            <a:r>
              <a:rPr lang="en-AU" err="1"/>
              <a:t>tincidunt</a:t>
            </a:r>
            <a:r>
              <a:rPr lang="en-AU"/>
              <a:t> </a:t>
            </a:r>
            <a:r>
              <a:rPr lang="en-AU" err="1"/>
              <a:t>mattis</a:t>
            </a:r>
            <a:r>
              <a:rPr lang="en-AU"/>
              <a:t>. </a:t>
            </a:r>
            <a:r>
              <a:rPr lang="en-AU" err="1"/>
              <a:t>Fusce</a:t>
            </a:r>
            <a:r>
              <a:rPr lang="en-AU"/>
              <a:t> </a:t>
            </a:r>
            <a:r>
              <a:rPr lang="en-AU" err="1"/>
              <a:t>scelerisque</a:t>
            </a:r>
            <a:r>
              <a:rPr lang="en-AU"/>
              <a:t> </a:t>
            </a:r>
            <a:r>
              <a:rPr lang="en-AU" err="1"/>
              <a:t>sagittis</a:t>
            </a:r>
            <a:r>
              <a:rPr lang="en-AU"/>
              <a:t> </a:t>
            </a:r>
            <a:r>
              <a:rPr lang="en-AU" err="1"/>
              <a:t>eleifend</a:t>
            </a:r>
            <a:r>
              <a:rPr lang="en-AU"/>
              <a:t>. </a:t>
            </a:r>
            <a:r>
              <a:rPr lang="en-AU" err="1"/>
              <a:t>Suspendisse</a:t>
            </a:r>
            <a:r>
              <a:rPr lang="en-AU"/>
              <a:t> </a:t>
            </a:r>
            <a:r>
              <a:rPr lang="en-AU" err="1"/>
              <a:t>suscipit</a:t>
            </a:r>
            <a:r>
              <a:rPr lang="en-AU"/>
              <a:t>, mi in </a:t>
            </a:r>
            <a:r>
              <a:rPr lang="en-AU" err="1"/>
              <a:t>blandit</a:t>
            </a:r>
            <a:r>
              <a:rPr lang="en-AU"/>
              <a:t> </a:t>
            </a:r>
            <a:r>
              <a:rPr lang="en-AU" err="1"/>
              <a:t>placerat</a:t>
            </a:r>
            <a:r>
              <a:rPr lang="en-AU"/>
              <a:t>.</a:t>
            </a:r>
          </a:p>
        </p:txBody>
      </p:sp>
      <p:sp>
        <p:nvSpPr>
          <p:cNvPr id="4" name="Body Heading…">
            <a:extLst>
              <a:ext uri="{FF2B5EF4-FFF2-40B4-BE49-F238E27FC236}">
                <a16:creationId xmlns:a16="http://schemas.microsoft.com/office/drawing/2014/main" id="{C0CF4278-9ABF-0DF2-7FD7-B03DE720443C}"/>
              </a:ext>
            </a:extLst>
          </p:cNvPr>
          <p:cNvSpPr>
            <a:spLocks noGrp="1"/>
          </p:cNvSpPr>
          <p:nvPr>
            <p:ph type="body" sz="quarter" idx="18" hasCustomPrompt="1"/>
          </p:nvPr>
        </p:nvSpPr>
        <p:spPr>
          <a:xfrm>
            <a:off x="8981274" y="4130106"/>
            <a:ext cx="7020000" cy="3403924"/>
          </a:xfrm>
          <a:prstGeom prst="rect">
            <a:avLst/>
          </a:prstGeom>
        </p:spPr>
        <p:txBody>
          <a:bodyPr lIns="0" tIns="0" rIns="0" bIns="0" anchor="t">
            <a:noAutofit/>
          </a:bodyPr>
          <a:lstStyle>
            <a:lvl1pPr marL="0" indent="3175">
              <a:lnSpc>
                <a:spcPct val="100000"/>
              </a:lnSpc>
              <a:spcBef>
                <a:spcPts val="1800"/>
              </a:spcBef>
              <a:buSzTx/>
              <a:buNone/>
              <a:defRPr sz="2500" b="0">
                <a:solidFill>
                  <a:schemeClr val="tx1"/>
                </a:solidFill>
                <a:latin typeface="Arial" panose="020B0604020202020204" pitchFamily="34" charset="0"/>
                <a:cs typeface="Arial" panose="020B0604020202020204" pitchFamily="34" charset="0"/>
              </a:defRPr>
            </a:lvl1pPr>
          </a:lstStyle>
          <a:p>
            <a:pPr marL="0" indent="0">
              <a:spcBef>
                <a:spcPts val="2000"/>
              </a:spcBef>
              <a:buSzTx/>
              <a:buNone/>
              <a:defRPr sz="4800" b="1">
                <a:solidFill>
                  <a:schemeClr val="accent1"/>
                </a:solidFill>
              </a:defRPr>
            </a:pPr>
            <a:r>
              <a:rPr lang="en-AU"/>
              <a:t>Body heading</a:t>
            </a:r>
          </a:p>
          <a:p>
            <a:r>
              <a:rPr lang="en-AU"/>
              <a:t>Lorem ipsum </a:t>
            </a:r>
            <a:r>
              <a:rPr lang="en-AU" err="1"/>
              <a:t>dolor</a:t>
            </a:r>
            <a:r>
              <a:rPr lang="en-AU"/>
              <a:t> sit </a:t>
            </a:r>
            <a:r>
              <a:rPr lang="en-AU" err="1"/>
              <a:t>amet</a:t>
            </a:r>
            <a:r>
              <a:rPr lang="en-AU"/>
              <a:t>, </a:t>
            </a:r>
            <a:r>
              <a:rPr lang="en-AU" err="1"/>
              <a:t>consectetur</a:t>
            </a:r>
            <a:r>
              <a:rPr lang="en-AU"/>
              <a:t> </a:t>
            </a:r>
            <a:r>
              <a:rPr lang="en-AU" err="1"/>
              <a:t>adipiscing</a:t>
            </a:r>
            <a:r>
              <a:rPr lang="en-AU"/>
              <a:t> </a:t>
            </a:r>
            <a:r>
              <a:rPr lang="en-AU" err="1"/>
              <a:t>elit</a:t>
            </a:r>
            <a:r>
              <a:rPr lang="en-AU"/>
              <a:t>. Nam </a:t>
            </a:r>
            <a:r>
              <a:rPr lang="en-AU" err="1"/>
              <a:t>lacus</a:t>
            </a:r>
            <a:r>
              <a:rPr lang="en-AU"/>
              <a:t> lorem, </a:t>
            </a:r>
            <a:r>
              <a:rPr lang="en-AU" err="1"/>
              <a:t>congue</a:t>
            </a:r>
            <a:r>
              <a:rPr lang="en-AU"/>
              <a:t> </a:t>
            </a:r>
            <a:r>
              <a:rPr lang="en-AU" err="1"/>
              <a:t>tincidunt</a:t>
            </a:r>
            <a:r>
              <a:rPr lang="en-AU"/>
              <a:t> </a:t>
            </a:r>
            <a:r>
              <a:rPr lang="en-AU" err="1"/>
              <a:t>laoreet</a:t>
            </a:r>
            <a:r>
              <a:rPr lang="en-AU"/>
              <a:t> in, </a:t>
            </a:r>
            <a:r>
              <a:rPr lang="en-AU" err="1"/>
              <a:t>hendrerit</a:t>
            </a:r>
            <a:r>
              <a:rPr lang="en-AU"/>
              <a:t> </a:t>
            </a:r>
            <a:r>
              <a:rPr lang="en-AU" err="1"/>
              <a:t>ut</a:t>
            </a:r>
            <a:r>
              <a:rPr lang="en-AU"/>
              <a:t> </a:t>
            </a:r>
            <a:r>
              <a:rPr lang="en-AU" err="1"/>
              <a:t>metus</a:t>
            </a:r>
            <a:r>
              <a:rPr lang="en-AU"/>
              <a:t>. </a:t>
            </a:r>
            <a:r>
              <a:rPr lang="en-AU" err="1"/>
              <a:t>Pellentesque</a:t>
            </a:r>
            <a:r>
              <a:rPr lang="en-AU"/>
              <a:t> </a:t>
            </a:r>
            <a:r>
              <a:rPr lang="en-AU" err="1"/>
              <a:t>laoreet</a:t>
            </a:r>
            <a:r>
              <a:rPr lang="en-AU"/>
              <a:t> </a:t>
            </a:r>
            <a:r>
              <a:rPr lang="en-AU" err="1"/>
              <a:t>nunc</a:t>
            </a:r>
            <a:r>
              <a:rPr lang="en-AU"/>
              <a:t> </a:t>
            </a:r>
            <a:r>
              <a:rPr lang="en-AU" err="1"/>
              <a:t>eget</a:t>
            </a:r>
            <a:r>
              <a:rPr lang="en-AU"/>
              <a:t> </a:t>
            </a:r>
            <a:r>
              <a:rPr lang="en-AU" err="1"/>
              <a:t>elit</a:t>
            </a:r>
            <a:r>
              <a:rPr lang="en-AU"/>
              <a:t> </a:t>
            </a:r>
            <a:r>
              <a:rPr lang="en-AU" err="1"/>
              <a:t>tincidunt</a:t>
            </a:r>
            <a:r>
              <a:rPr lang="en-AU"/>
              <a:t> </a:t>
            </a:r>
            <a:r>
              <a:rPr lang="en-AU" err="1"/>
              <a:t>mattis</a:t>
            </a:r>
            <a:r>
              <a:rPr lang="en-AU"/>
              <a:t>. </a:t>
            </a:r>
            <a:r>
              <a:rPr lang="en-AU" err="1"/>
              <a:t>Fusce</a:t>
            </a:r>
            <a:r>
              <a:rPr lang="en-AU"/>
              <a:t> </a:t>
            </a:r>
            <a:r>
              <a:rPr lang="en-AU" err="1"/>
              <a:t>scelerisque</a:t>
            </a:r>
            <a:r>
              <a:rPr lang="en-AU"/>
              <a:t> </a:t>
            </a:r>
            <a:r>
              <a:rPr lang="en-AU" err="1"/>
              <a:t>sagittis</a:t>
            </a:r>
            <a:r>
              <a:rPr lang="en-AU"/>
              <a:t> </a:t>
            </a:r>
            <a:r>
              <a:rPr lang="en-AU" err="1"/>
              <a:t>eleifend</a:t>
            </a:r>
            <a:r>
              <a:rPr lang="en-AU"/>
              <a:t>. </a:t>
            </a:r>
            <a:r>
              <a:rPr lang="en-AU" err="1"/>
              <a:t>Suspendise</a:t>
            </a:r>
            <a:r>
              <a:rPr lang="en-AU"/>
              <a:t> </a:t>
            </a:r>
            <a:r>
              <a:rPr lang="en-AU" err="1"/>
              <a:t>suscipit</a:t>
            </a:r>
            <a:r>
              <a:rPr lang="en-AU"/>
              <a:t>, mi in </a:t>
            </a:r>
            <a:r>
              <a:rPr lang="en-AU" err="1"/>
              <a:t>blandit</a:t>
            </a:r>
            <a:r>
              <a:rPr lang="en-AU"/>
              <a:t> </a:t>
            </a:r>
            <a:r>
              <a:rPr lang="en-AU" err="1"/>
              <a:t>placera</a:t>
            </a:r>
            <a:r>
              <a:rPr lang="en-AU"/>
              <a:t>.</a:t>
            </a:r>
          </a:p>
        </p:txBody>
      </p:sp>
      <p:sp>
        <p:nvSpPr>
          <p:cNvPr id="5" name="Body Heading…">
            <a:extLst>
              <a:ext uri="{FF2B5EF4-FFF2-40B4-BE49-F238E27FC236}">
                <a16:creationId xmlns:a16="http://schemas.microsoft.com/office/drawing/2014/main" id="{2D1D4C93-7A62-AA3E-8C82-7219F14783BB}"/>
              </a:ext>
            </a:extLst>
          </p:cNvPr>
          <p:cNvSpPr>
            <a:spLocks noGrp="1"/>
          </p:cNvSpPr>
          <p:nvPr>
            <p:ph type="body" sz="quarter" idx="19" hasCustomPrompt="1"/>
          </p:nvPr>
        </p:nvSpPr>
        <p:spPr>
          <a:xfrm>
            <a:off x="8981274" y="8018291"/>
            <a:ext cx="7020000" cy="3403924"/>
          </a:xfrm>
          <a:prstGeom prst="rect">
            <a:avLst/>
          </a:prstGeom>
        </p:spPr>
        <p:txBody>
          <a:bodyPr lIns="0" tIns="0" rIns="0" bIns="0" anchor="t">
            <a:noAutofit/>
          </a:bodyPr>
          <a:lstStyle>
            <a:lvl1pPr marL="0" indent="3175">
              <a:lnSpc>
                <a:spcPct val="100000"/>
              </a:lnSpc>
              <a:spcBef>
                <a:spcPts val="1800"/>
              </a:spcBef>
              <a:buSzTx/>
              <a:buNone/>
              <a:defRPr sz="2500" b="0" i="0" baseline="0">
                <a:solidFill>
                  <a:schemeClr val="tx1"/>
                </a:solidFill>
                <a:latin typeface="Arial" panose="020B0604020202020204" pitchFamily="34" charset="0"/>
                <a:cs typeface="Arial" panose="020B0604020202020204" pitchFamily="34" charset="0"/>
              </a:defRPr>
            </a:lvl1pPr>
          </a:lstStyle>
          <a:p>
            <a:pPr marL="0" indent="0">
              <a:spcBef>
                <a:spcPts val="2000"/>
              </a:spcBef>
              <a:buSzTx/>
              <a:buNone/>
              <a:defRPr sz="3800" b="1">
                <a:solidFill>
                  <a:schemeClr val="accent1">
                    <a:hueOff val="1747310"/>
                    <a:satOff val="-27114"/>
                    <a:lumOff val="-3921"/>
                  </a:schemeClr>
                </a:solidFill>
              </a:defRPr>
            </a:pPr>
            <a:r>
              <a:rPr lang="en-AU"/>
              <a:t>Body subheading</a:t>
            </a:r>
          </a:p>
          <a:p>
            <a:r>
              <a:rPr lang="en-AU"/>
              <a:t>Lorem ipsum </a:t>
            </a:r>
            <a:r>
              <a:rPr lang="en-AU" err="1"/>
              <a:t>dolor</a:t>
            </a:r>
            <a:r>
              <a:rPr lang="en-AU"/>
              <a:t> sit </a:t>
            </a:r>
            <a:r>
              <a:rPr lang="en-AU" err="1"/>
              <a:t>amet</a:t>
            </a:r>
            <a:r>
              <a:rPr lang="en-AU"/>
              <a:t>, </a:t>
            </a:r>
            <a:r>
              <a:rPr lang="en-AU" err="1"/>
              <a:t>consectetur</a:t>
            </a:r>
            <a:r>
              <a:rPr lang="en-AU"/>
              <a:t> </a:t>
            </a:r>
            <a:r>
              <a:rPr lang="en-AU" err="1"/>
              <a:t>adipiscing</a:t>
            </a:r>
            <a:r>
              <a:rPr lang="en-AU"/>
              <a:t> </a:t>
            </a:r>
            <a:r>
              <a:rPr lang="en-AU" err="1"/>
              <a:t>elit</a:t>
            </a:r>
            <a:r>
              <a:rPr lang="en-AU"/>
              <a:t>. Nam </a:t>
            </a:r>
            <a:r>
              <a:rPr lang="en-AU" err="1"/>
              <a:t>lacus</a:t>
            </a:r>
            <a:r>
              <a:rPr lang="en-AU"/>
              <a:t> lorem, </a:t>
            </a:r>
            <a:r>
              <a:rPr lang="en-AU" err="1"/>
              <a:t>congue</a:t>
            </a:r>
            <a:r>
              <a:rPr lang="en-AU"/>
              <a:t> </a:t>
            </a:r>
            <a:r>
              <a:rPr lang="en-AU" err="1"/>
              <a:t>tincidunt</a:t>
            </a:r>
            <a:r>
              <a:rPr lang="en-AU"/>
              <a:t> </a:t>
            </a:r>
            <a:r>
              <a:rPr lang="en-AU" err="1"/>
              <a:t>laoreet</a:t>
            </a:r>
            <a:r>
              <a:rPr lang="en-AU"/>
              <a:t> in, </a:t>
            </a:r>
            <a:r>
              <a:rPr lang="en-AU" err="1"/>
              <a:t>hendrerit</a:t>
            </a:r>
            <a:r>
              <a:rPr lang="en-AU"/>
              <a:t> </a:t>
            </a:r>
            <a:r>
              <a:rPr lang="en-AU" err="1"/>
              <a:t>ut</a:t>
            </a:r>
            <a:r>
              <a:rPr lang="en-AU"/>
              <a:t> </a:t>
            </a:r>
            <a:r>
              <a:rPr lang="en-AU" err="1"/>
              <a:t>metus</a:t>
            </a:r>
            <a:r>
              <a:rPr lang="en-AU"/>
              <a:t>. </a:t>
            </a:r>
            <a:r>
              <a:rPr lang="en-AU" err="1"/>
              <a:t>Pellentesque</a:t>
            </a:r>
            <a:r>
              <a:rPr lang="en-AU"/>
              <a:t> </a:t>
            </a:r>
            <a:r>
              <a:rPr lang="en-AU" err="1"/>
              <a:t>laoreet</a:t>
            </a:r>
            <a:r>
              <a:rPr lang="en-AU"/>
              <a:t> </a:t>
            </a:r>
            <a:r>
              <a:rPr lang="en-AU" err="1"/>
              <a:t>nunc</a:t>
            </a:r>
            <a:r>
              <a:rPr lang="en-AU"/>
              <a:t> </a:t>
            </a:r>
            <a:r>
              <a:rPr lang="en-AU" err="1"/>
              <a:t>eget</a:t>
            </a:r>
            <a:r>
              <a:rPr lang="en-AU"/>
              <a:t> </a:t>
            </a:r>
            <a:r>
              <a:rPr lang="en-AU" err="1"/>
              <a:t>elit</a:t>
            </a:r>
            <a:r>
              <a:rPr lang="en-AU"/>
              <a:t> </a:t>
            </a:r>
            <a:r>
              <a:rPr lang="en-AU" err="1"/>
              <a:t>tincidunt</a:t>
            </a:r>
            <a:r>
              <a:rPr lang="en-AU"/>
              <a:t> </a:t>
            </a:r>
            <a:r>
              <a:rPr lang="en-AU" err="1"/>
              <a:t>mattis</a:t>
            </a:r>
            <a:r>
              <a:rPr lang="en-AU"/>
              <a:t>. </a:t>
            </a:r>
            <a:r>
              <a:rPr lang="en-AU" err="1"/>
              <a:t>Fusce</a:t>
            </a:r>
            <a:r>
              <a:rPr lang="en-AU"/>
              <a:t> </a:t>
            </a:r>
            <a:r>
              <a:rPr lang="en-AU" err="1"/>
              <a:t>scelerisque</a:t>
            </a:r>
            <a:r>
              <a:rPr lang="en-AU"/>
              <a:t> </a:t>
            </a:r>
            <a:r>
              <a:rPr lang="en-AU" err="1"/>
              <a:t>sagittis</a:t>
            </a:r>
            <a:r>
              <a:rPr lang="en-AU"/>
              <a:t> </a:t>
            </a:r>
            <a:r>
              <a:rPr lang="en-AU" err="1"/>
              <a:t>eleifend</a:t>
            </a:r>
            <a:r>
              <a:rPr lang="en-AU"/>
              <a:t>. </a:t>
            </a:r>
            <a:r>
              <a:rPr lang="en-AU" err="1"/>
              <a:t>Suspendisse</a:t>
            </a:r>
            <a:r>
              <a:rPr lang="en-AU"/>
              <a:t> </a:t>
            </a:r>
            <a:r>
              <a:rPr lang="en-AU" err="1"/>
              <a:t>suscipit</a:t>
            </a:r>
            <a:r>
              <a:rPr lang="en-AU"/>
              <a:t>, mi in </a:t>
            </a:r>
            <a:r>
              <a:rPr lang="en-AU" err="1"/>
              <a:t>blandit</a:t>
            </a:r>
            <a:r>
              <a:rPr lang="en-AU"/>
              <a:t> </a:t>
            </a:r>
            <a:r>
              <a:rPr lang="en-AU" err="1"/>
              <a:t>placerat</a:t>
            </a:r>
            <a:r>
              <a:rPr lang="en-AU"/>
              <a:t>.</a:t>
            </a:r>
          </a:p>
        </p:txBody>
      </p:sp>
      <p:sp>
        <p:nvSpPr>
          <p:cNvPr id="6" name="Body Heading…">
            <a:extLst>
              <a:ext uri="{FF2B5EF4-FFF2-40B4-BE49-F238E27FC236}">
                <a16:creationId xmlns:a16="http://schemas.microsoft.com/office/drawing/2014/main" id="{40DF3CCB-6833-CD79-A4A2-B72DB75E798C}"/>
              </a:ext>
            </a:extLst>
          </p:cNvPr>
          <p:cNvSpPr>
            <a:spLocks noGrp="1"/>
          </p:cNvSpPr>
          <p:nvPr>
            <p:ph type="body" sz="quarter" idx="20" hasCustomPrompt="1"/>
          </p:nvPr>
        </p:nvSpPr>
        <p:spPr>
          <a:xfrm>
            <a:off x="16630201" y="4147398"/>
            <a:ext cx="7020000" cy="3403924"/>
          </a:xfrm>
          <a:prstGeom prst="rect">
            <a:avLst/>
          </a:prstGeom>
        </p:spPr>
        <p:txBody>
          <a:bodyPr lIns="0" tIns="0" rIns="0" bIns="0" anchor="t">
            <a:noAutofit/>
          </a:bodyPr>
          <a:lstStyle>
            <a:lvl1pPr marL="0" indent="3175">
              <a:lnSpc>
                <a:spcPct val="100000"/>
              </a:lnSpc>
              <a:spcBef>
                <a:spcPts val="1800"/>
              </a:spcBef>
              <a:buSzTx/>
              <a:buNone/>
              <a:defRPr sz="2500" b="0">
                <a:solidFill>
                  <a:schemeClr val="tx1"/>
                </a:solidFill>
                <a:latin typeface="Arial" panose="020B0604020202020204" pitchFamily="34" charset="0"/>
                <a:cs typeface="Arial" panose="020B0604020202020204" pitchFamily="34" charset="0"/>
              </a:defRPr>
            </a:lvl1pPr>
          </a:lstStyle>
          <a:p>
            <a:pPr marL="0" indent="0">
              <a:spcBef>
                <a:spcPts val="2000"/>
              </a:spcBef>
              <a:buSzTx/>
              <a:buNone/>
              <a:defRPr sz="4800" b="1">
                <a:solidFill>
                  <a:schemeClr val="accent1"/>
                </a:solidFill>
              </a:defRPr>
            </a:pPr>
            <a:r>
              <a:rPr lang="en-AU"/>
              <a:t>Body heading</a:t>
            </a:r>
          </a:p>
          <a:p>
            <a:r>
              <a:rPr lang="en-AU"/>
              <a:t>Lorem ipsum </a:t>
            </a:r>
            <a:r>
              <a:rPr lang="en-AU" err="1"/>
              <a:t>dolor</a:t>
            </a:r>
            <a:r>
              <a:rPr lang="en-AU"/>
              <a:t> sit </a:t>
            </a:r>
            <a:r>
              <a:rPr lang="en-AU" err="1"/>
              <a:t>amet</a:t>
            </a:r>
            <a:r>
              <a:rPr lang="en-AU"/>
              <a:t>, </a:t>
            </a:r>
            <a:r>
              <a:rPr lang="en-AU" err="1"/>
              <a:t>consectetur</a:t>
            </a:r>
            <a:r>
              <a:rPr lang="en-AU"/>
              <a:t> </a:t>
            </a:r>
            <a:r>
              <a:rPr lang="en-AU" err="1"/>
              <a:t>adipiscing</a:t>
            </a:r>
            <a:r>
              <a:rPr lang="en-AU"/>
              <a:t> </a:t>
            </a:r>
            <a:r>
              <a:rPr lang="en-AU" err="1"/>
              <a:t>elit</a:t>
            </a:r>
            <a:r>
              <a:rPr lang="en-AU"/>
              <a:t>. Nam </a:t>
            </a:r>
            <a:r>
              <a:rPr lang="en-AU" err="1"/>
              <a:t>lacus</a:t>
            </a:r>
            <a:r>
              <a:rPr lang="en-AU"/>
              <a:t> lorem, </a:t>
            </a:r>
            <a:r>
              <a:rPr lang="en-AU" err="1"/>
              <a:t>congue</a:t>
            </a:r>
            <a:r>
              <a:rPr lang="en-AU"/>
              <a:t> </a:t>
            </a:r>
            <a:r>
              <a:rPr lang="en-AU" err="1"/>
              <a:t>tincidunt</a:t>
            </a:r>
            <a:r>
              <a:rPr lang="en-AU"/>
              <a:t> </a:t>
            </a:r>
            <a:r>
              <a:rPr lang="en-AU" err="1"/>
              <a:t>laoreet</a:t>
            </a:r>
            <a:r>
              <a:rPr lang="en-AU"/>
              <a:t> in, </a:t>
            </a:r>
            <a:r>
              <a:rPr lang="en-AU" err="1"/>
              <a:t>hendrerit</a:t>
            </a:r>
            <a:r>
              <a:rPr lang="en-AU"/>
              <a:t> </a:t>
            </a:r>
            <a:r>
              <a:rPr lang="en-AU" err="1"/>
              <a:t>ut</a:t>
            </a:r>
            <a:r>
              <a:rPr lang="en-AU"/>
              <a:t> </a:t>
            </a:r>
            <a:r>
              <a:rPr lang="en-AU" err="1"/>
              <a:t>metus</a:t>
            </a:r>
            <a:r>
              <a:rPr lang="en-AU"/>
              <a:t>. </a:t>
            </a:r>
            <a:r>
              <a:rPr lang="en-AU" err="1"/>
              <a:t>Pellentesque</a:t>
            </a:r>
            <a:r>
              <a:rPr lang="en-AU"/>
              <a:t> </a:t>
            </a:r>
            <a:r>
              <a:rPr lang="en-AU" err="1"/>
              <a:t>laoreet</a:t>
            </a:r>
            <a:r>
              <a:rPr lang="en-AU"/>
              <a:t> </a:t>
            </a:r>
            <a:r>
              <a:rPr lang="en-AU" err="1"/>
              <a:t>nunc</a:t>
            </a:r>
            <a:r>
              <a:rPr lang="en-AU"/>
              <a:t> </a:t>
            </a:r>
            <a:r>
              <a:rPr lang="en-AU" err="1"/>
              <a:t>eget</a:t>
            </a:r>
            <a:r>
              <a:rPr lang="en-AU"/>
              <a:t> </a:t>
            </a:r>
            <a:r>
              <a:rPr lang="en-AU" err="1"/>
              <a:t>elit</a:t>
            </a:r>
            <a:r>
              <a:rPr lang="en-AU"/>
              <a:t> </a:t>
            </a:r>
            <a:r>
              <a:rPr lang="en-AU" err="1"/>
              <a:t>tincidunt</a:t>
            </a:r>
            <a:r>
              <a:rPr lang="en-AU"/>
              <a:t> </a:t>
            </a:r>
            <a:r>
              <a:rPr lang="en-AU" err="1"/>
              <a:t>mattis</a:t>
            </a:r>
            <a:r>
              <a:rPr lang="en-AU"/>
              <a:t>. </a:t>
            </a:r>
            <a:r>
              <a:rPr lang="en-AU" err="1"/>
              <a:t>Fusce</a:t>
            </a:r>
            <a:r>
              <a:rPr lang="en-AU"/>
              <a:t> </a:t>
            </a:r>
            <a:r>
              <a:rPr lang="en-AU" err="1"/>
              <a:t>scelerisque</a:t>
            </a:r>
            <a:r>
              <a:rPr lang="en-AU"/>
              <a:t> </a:t>
            </a:r>
            <a:r>
              <a:rPr lang="en-AU" err="1"/>
              <a:t>sagittis</a:t>
            </a:r>
            <a:r>
              <a:rPr lang="en-AU"/>
              <a:t> </a:t>
            </a:r>
            <a:r>
              <a:rPr lang="en-AU" err="1"/>
              <a:t>eleifend</a:t>
            </a:r>
            <a:r>
              <a:rPr lang="en-AU"/>
              <a:t>. </a:t>
            </a:r>
            <a:r>
              <a:rPr lang="en-AU" err="1"/>
              <a:t>Suspendise</a:t>
            </a:r>
            <a:r>
              <a:rPr lang="en-AU"/>
              <a:t> </a:t>
            </a:r>
            <a:r>
              <a:rPr lang="en-AU" err="1"/>
              <a:t>suscipit</a:t>
            </a:r>
            <a:r>
              <a:rPr lang="en-AU"/>
              <a:t>, mi in </a:t>
            </a:r>
            <a:r>
              <a:rPr lang="en-AU" err="1"/>
              <a:t>blandit</a:t>
            </a:r>
            <a:r>
              <a:rPr lang="en-AU"/>
              <a:t> </a:t>
            </a:r>
            <a:r>
              <a:rPr lang="en-AU" err="1"/>
              <a:t>placera</a:t>
            </a:r>
            <a:r>
              <a:rPr lang="en-AU"/>
              <a:t>.</a:t>
            </a:r>
          </a:p>
        </p:txBody>
      </p:sp>
      <p:sp>
        <p:nvSpPr>
          <p:cNvPr id="7" name="Body Heading…">
            <a:extLst>
              <a:ext uri="{FF2B5EF4-FFF2-40B4-BE49-F238E27FC236}">
                <a16:creationId xmlns:a16="http://schemas.microsoft.com/office/drawing/2014/main" id="{3047CE00-2002-F7F8-1BF3-E9CCF385E83A}"/>
              </a:ext>
            </a:extLst>
          </p:cNvPr>
          <p:cNvSpPr>
            <a:spLocks noGrp="1"/>
          </p:cNvSpPr>
          <p:nvPr>
            <p:ph type="body" sz="quarter" idx="21" hasCustomPrompt="1"/>
          </p:nvPr>
        </p:nvSpPr>
        <p:spPr>
          <a:xfrm>
            <a:off x="16630201" y="8035583"/>
            <a:ext cx="7020000" cy="3403924"/>
          </a:xfrm>
          <a:prstGeom prst="rect">
            <a:avLst/>
          </a:prstGeom>
        </p:spPr>
        <p:txBody>
          <a:bodyPr lIns="0" tIns="0" rIns="0" bIns="0" anchor="t">
            <a:noAutofit/>
          </a:bodyPr>
          <a:lstStyle>
            <a:lvl1pPr marL="0" indent="3175">
              <a:lnSpc>
                <a:spcPct val="100000"/>
              </a:lnSpc>
              <a:spcBef>
                <a:spcPts val="1800"/>
              </a:spcBef>
              <a:buSzTx/>
              <a:buNone/>
              <a:defRPr sz="2500" b="0" i="0" baseline="0">
                <a:solidFill>
                  <a:schemeClr val="tx1"/>
                </a:solidFill>
                <a:latin typeface="Arial" panose="020B0604020202020204" pitchFamily="34" charset="0"/>
                <a:cs typeface="Arial" panose="020B0604020202020204" pitchFamily="34" charset="0"/>
              </a:defRPr>
            </a:lvl1pPr>
          </a:lstStyle>
          <a:p>
            <a:pPr marL="0" indent="0">
              <a:spcBef>
                <a:spcPts val="2000"/>
              </a:spcBef>
              <a:buSzTx/>
              <a:buNone/>
              <a:defRPr sz="3800" b="1">
                <a:solidFill>
                  <a:schemeClr val="accent1">
                    <a:hueOff val="1747310"/>
                    <a:satOff val="-27114"/>
                    <a:lumOff val="-3921"/>
                  </a:schemeClr>
                </a:solidFill>
              </a:defRPr>
            </a:pPr>
            <a:r>
              <a:rPr lang="en-AU"/>
              <a:t>Body subheading</a:t>
            </a:r>
          </a:p>
          <a:p>
            <a:r>
              <a:rPr lang="en-AU"/>
              <a:t>Lorem ipsum </a:t>
            </a:r>
            <a:r>
              <a:rPr lang="en-AU" err="1"/>
              <a:t>dolor</a:t>
            </a:r>
            <a:r>
              <a:rPr lang="en-AU"/>
              <a:t> sit </a:t>
            </a:r>
            <a:r>
              <a:rPr lang="en-AU" err="1"/>
              <a:t>amet</a:t>
            </a:r>
            <a:r>
              <a:rPr lang="en-AU"/>
              <a:t>, </a:t>
            </a:r>
            <a:r>
              <a:rPr lang="en-AU" err="1"/>
              <a:t>consectetur</a:t>
            </a:r>
            <a:r>
              <a:rPr lang="en-AU"/>
              <a:t> </a:t>
            </a:r>
            <a:r>
              <a:rPr lang="en-AU" err="1"/>
              <a:t>adipiscing</a:t>
            </a:r>
            <a:r>
              <a:rPr lang="en-AU"/>
              <a:t> </a:t>
            </a:r>
            <a:r>
              <a:rPr lang="en-AU" err="1"/>
              <a:t>elit</a:t>
            </a:r>
            <a:r>
              <a:rPr lang="en-AU"/>
              <a:t>. Nam </a:t>
            </a:r>
            <a:r>
              <a:rPr lang="en-AU" err="1"/>
              <a:t>lacus</a:t>
            </a:r>
            <a:r>
              <a:rPr lang="en-AU"/>
              <a:t> lorem, </a:t>
            </a:r>
            <a:r>
              <a:rPr lang="en-AU" err="1"/>
              <a:t>congue</a:t>
            </a:r>
            <a:r>
              <a:rPr lang="en-AU"/>
              <a:t> </a:t>
            </a:r>
            <a:r>
              <a:rPr lang="en-AU" err="1"/>
              <a:t>tincidunt</a:t>
            </a:r>
            <a:r>
              <a:rPr lang="en-AU"/>
              <a:t> </a:t>
            </a:r>
            <a:r>
              <a:rPr lang="en-AU" err="1"/>
              <a:t>laoreet</a:t>
            </a:r>
            <a:r>
              <a:rPr lang="en-AU"/>
              <a:t> in, </a:t>
            </a:r>
            <a:r>
              <a:rPr lang="en-AU" err="1"/>
              <a:t>hendrerit</a:t>
            </a:r>
            <a:r>
              <a:rPr lang="en-AU"/>
              <a:t> </a:t>
            </a:r>
            <a:r>
              <a:rPr lang="en-AU" err="1"/>
              <a:t>ut</a:t>
            </a:r>
            <a:r>
              <a:rPr lang="en-AU"/>
              <a:t> </a:t>
            </a:r>
            <a:r>
              <a:rPr lang="en-AU" err="1"/>
              <a:t>metus</a:t>
            </a:r>
            <a:r>
              <a:rPr lang="en-AU"/>
              <a:t>. </a:t>
            </a:r>
            <a:r>
              <a:rPr lang="en-AU" err="1"/>
              <a:t>Pellentesque</a:t>
            </a:r>
            <a:r>
              <a:rPr lang="en-AU"/>
              <a:t> </a:t>
            </a:r>
            <a:r>
              <a:rPr lang="en-AU" err="1"/>
              <a:t>laoreet</a:t>
            </a:r>
            <a:r>
              <a:rPr lang="en-AU"/>
              <a:t> </a:t>
            </a:r>
            <a:r>
              <a:rPr lang="en-AU" err="1"/>
              <a:t>nunc</a:t>
            </a:r>
            <a:r>
              <a:rPr lang="en-AU"/>
              <a:t> </a:t>
            </a:r>
            <a:r>
              <a:rPr lang="en-AU" err="1"/>
              <a:t>eget</a:t>
            </a:r>
            <a:r>
              <a:rPr lang="en-AU"/>
              <a:t> </a:t>
            </a:r>
            <a:r>
              <a:rPr lang="en-AU" err="1"/>
              <a:t>elit</a:t>
            </a:r>
            <a:r>
              <a:rPr lang="en-AU"/>
              <a:t> </a:t>
            </a:r>
            <a:r>
              <a:rPr lang="en-AU" err="1"/>
              <a:t>tincidunt</a:t>
            </a:r>
            <a:r>
              <a:rPr lang="en-AU"/>
              <a:t> </a:t>
            </a:r>
            <a:r>
              <a:rPr lang="en-AU" err="1"/>
              <a:t>mattis</a:t>
            </a:r>
            <a:r>
              <a:rPr lang="en-AU"/>
              <a:t>. </a:t>
            </a:r>
            <a:r>
              <a:rPr lang="en-AU" err="1"/>
              <a:t>Fusce</a:t>
            </a:r>
            <a:r>
              <a:rPr lang="en-AU"/>
              <a:t> </a:t>
            </a:r>
            <a:r>
              <a:rPr lang="en-AU" err="1"/>
              <a:t>scelerisque</a:t>
            </a:r>
            <a:r>
              <a:rPr lang="en-AU"/>
              <a:t> </a:t>
            </a:r>
            <a:r>
              <a:rPr lang="en-AU" err="1"/>
              <a:t>sagittis</a:t>
            </a:r>
            <a:r>
              <a:rPr lang="en-AU"/>
              <a:t> </a:t>
            </a:r>
            <a:r>
              <a:rPr lang="en-AU" err="1"/>
              <a:t>eleifend</a:t>
            </a:r>
            <a:r>
              <a:rPr lang="en-AU"/>
              <a:t>. </a:t>
            </a:r>
            <a:r>
              <a:rPr lang="en-AU" err="1"/>
              <a:t>Suspendisse</a:t>
            </a:r>
            <a:r>
              <a:rPr lang="en-AU"/>
              <a:t> </a:t>
            </a:r>
            <a:r>
              <a:rPr lang="en-AU" err="1"/>
              <a:t>suscipit</a:t>
            </a:r>
            <a:r>
              <a:rPr lang="en-AU"/>
              <a:t>, mi in </a:t>
            </a:r>
            <a:r>
              <a:rPr lang="en-AU" err="1"/>
              <a:t>blandit</a:t>
            </a:r>
            <a:r>
              <a:rPr lang="en-AU"/>
              <a:t> </a:t>
            </a:r>
            <a:r>
              <a:rPr lang="en-AU" err="1"/>
              <a:t>placerat</a:t>
            </a:r>
            <a:r>
              <a:rPr lang="en-AU"/>
              <a:t>.</a:t>
            </a:r>
          </a:p>
        </p:txBody>
      </p:sp>
      <p:sp>
        <p:nvSpPr>
          <p:cNvPr id="10" name="Slide Number">
            <a:extLst>
              <a:ext uri="{FF2B5EF4-FFF2-40B4-BE49-F238E27FC236}">
                <a16:creationId xmlns:a16="http://schemas.microsoft.com/office/drawing/2014/main" id="{F19996FD-04DF-0326-DB67-B0056CCD945A}"/>
              </a:ext>
            </a:extLst>
          </p:cNvPr>
          <p:cNvSpPr txBox="1">
            <a:spLocks noGrp="1"/>
          </p:cNvSpPr>
          <p:nvPr>
            <p:ph type="sldNum" sz="quarter" idx="2"/>
          </p:nvPr>
        </p:nvSpPr>
        <p:spPr>
          <a:xfrm>
            <a:off x="11941193" y="13081002"/>
            <a:ext cx="702145" cy="471924"/>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stStyle>
          <a:p>
            <a:fld id="{86CB4B4D-7CA3-9044-876B-883B54F8677D}" type="slidenum">
              <a:rPr lang="en-AU" smtClean="0"/>
              <a:pPr/>
              <a:t>‹#›</a:t>
            </a:fld>
            <a:endParaRPr lang="en-AU"/>
          </a:p>
        </p:txBody>
      </p:sp>
    </p:spTree>
    <p:extLst>
      <p:ext uri="{BB962C8B-B14F-4D97-AF65-F5344CB8AC3E}">
        <p14:creationId xmlns:p14="http://schemas.microsoft.com/office/powerpoint/2010/main" val="187166136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Photo montage">
    <p:bg>
      <p:bgPr>
        <a:solidFill>
          <a:schemeClr val="accent5"/>
        </a:solidFill>
        <a:effectLst/>
      </p:bgPr>
    </p:bg>
    <p:spTree>
      <p:nvGrpSpPr>
        <p:cNvPr id="1" name=""/>
        <p:cNvGrpSpPr/>
        <p:nvPr/>
      </p:nvGrpSpPr>
      <p:grpSpPr>
        <a:xfrm>
          <a:off x="0" y="0"/>
          <a:ext cx="0" cy="0"/>
          <a:chOff x="0" y="0"/>
          <a:chExt cx="0" cy="0"/>
        </a:xfrm>
      </p:grpSpPr>
      <p:pic>
        <p:nvPicPr>
          <p:cNvPr id="55" name="Image" descr="Image"/>
          <p:cNvPicPr>
            <a:picLocks noChangeAspect="1"/>
          </p:cNvPicPr>
          <p:nvPr/>
        </p:nvPicPr>
        <p:blipFill>
          <a:blip r:embed="rId2"/>
          <a:stretch>
            <a:fillRect/>
          </a:stretch>
        </p:blipFill>
        <p:spPr>
          <a:xfrm>
            <a:off x="0" y="2118"/>
            <a:ext cx="24384000" cy="266701"/>
          </a:xfrm>
          <a:prstGeom prst="rect">
            <a:avLst/>
          </a:prstGeom>
          <a:ln w="12700">
            <a:miter lim="400000"/>
          </a:ln>
        </p:spPr>
      </p:pic>
      <p:sp>
        <p:nvSpPr>
          <p:cNvPr id="2" name="Heading or  introductory text that may go over one or two lines">
            <a:extLst>
              <a:ext uri="{FF2B5EF4-FFF2-40B4-BE49-F238E27FC236}">
                <a16:creationId xmlns:a16="http://schemas.microsoft.com/office/drawing/2014/main" id="{AEF8290B-80E4-A786-A5B8-90B25ED5E65B}"/>
              </a:ext>
            </a:extLst>
          </p:cNvPr>
          <p:cNvSpPr>
            <a:spLocks noGrp="1"/>
          </p:cNvSpPr>
          <p:nvPr>
            <p:ph type="body" sz="quarter" idx="14" hasCustomPrompt="1"/>
          </p:nvPr>
        </p:nvSpPr>
        <p:spPr>
          <a:xfrm>
            <a:off x="1421274" y="1434769"/>
            <a:ext cx="18444514" cy="1200855"/>
          </a:xfrm>
          <a:prstGeom prst="rect">
            <a:avLst/>
          </a:prstGeom>
        </p:spPr>
        <p:txBody>
          <a:bodyPr lIns="0" tIns="0" rIns="0" bIns="0" anchor="t">
            <a:noAutofit/>
          </a:bodyPr>
          <a:lstStyle>
            <a:lvl1pPr marL="0" indent="0">
              <a:spcBef>
                <a:spcPts val="0"/>
              </a:spcBef>
              <a:buSzTx/>
              <a:buNone/>
              <a:defRPr sz="6100" b="1">
                <a:solidFill>
                  <a:schemeClr val="accent1">
                    <a:hueOff val="1747310"/>
                    <a:satOff val="-27114"/>
                    <a:lumOff val="-3921"/>
                  </a:schemeClr>
                </a:solidFill>
                <a:latin typeface="Arial" panose="020B0604020202020204" pitchFamily="34" charset="0"/>
                <a:cs typeface="Arial" panose="020B0604020202020204" pitchFamily="34" charset="0"/>
              </a:defRPr>
            </a:lvl1pPr>
          </a:lstStyle>
          <a:p>
            <a:r>
              <a:t>Heading or introductory text </a:t>
            </a:r>
            <a:r>
              <a:rPr lang="en-AU"/>
              <a:t>over one line</a:t>
            </a:r>
            <a:endParaRPr/>
          </a:p>
        </p:txBody>
      </p:sp>
      <p:sp>
        <p:nvSpPr>
          <p:cNvPr id="4" name="Image">
            <a:extLst>
              <a:ext uri="{FF2B5EF4-FFF2-40B4-BE49-F238E27FC236}">
                <a16:creationId xmlns:a16="http://schemas.microsoft.com/office/drawing/2014/main" id="{6BE4A4B6-615B-E858-3988-933256E50411}"/>
              </a:ext>
            </a:extLst>
          </p:cNvPr>
          <p:cNvSpPr>
            <a:spLocks noGrp="1"/>
          </p:cNvSpPr>
          <p:nvPr>
            <p:ph type="pic" sz="half" idx="15"/>
          </p:nvPr>
        </p:nvSpPr>
        <p:spPr>
          <a:xfrm>
            <a:off x="1421276" y="3227294"/>
            <a:ext cx="10954870" cy="9053937"/>
          </a:xfrm>
          <a:prstGeom prst="rect">
            <a:avLst/>
          </a:prstGeom>
        </p:spPr>
        <p:txBody>
          <a:bodyPr lIns="91439" tIns="45719" rIns="91439" bIns="45719" anchor="t">
            <a:noAutofit/>
          </a:bodyPr>
          <a:lstStyle>
            <a:lvl1pPr>
              <a:defRPr>
                <a:latin typeface="Arial" panose="020B0604020202020204" pitchFamily="34" charset="0"/>
                <a:cs typeface="Arial" panose="020B0604020202020204" pitchFamily="34" charset="0"/>
              </a:defRPr>
            </a:lvl1pPr>
          </a:lstStyle>
          <a:p>
            <a:r>
              <a:rPr lang="en-GB"/>
              <a:t>Click icon to add picture</a:t>
            </a:r>
            <a:endParaRPr/>
          </a:p>
        </p:txBody>
      </p:sp>
      <p:sp>
        <p:nvSpPr>
          <p:cNvPr id="11" name="Image">
            <a:extLst>
              <a:ext uri="{FF2B5EF4-FFF2-40B4-BE49-F238E27FC236}">
                <a16:creationId xmlns:a16="http://schemas.microsoft.com/office/drawing/2014/main" id="{D1FC81CF-6A8B-D241-B46A-F5642628C91D}"/>
              </a:ext>
            </a:extLst>
          </p:cNvPr>
          <p:cNvSpPr>
            <a:spLocks noGrp="1"/>
          </p:cNvSpPr>
          <p:nvPr>
            <p:ph type="pic" sz="half" idx="16"/>
          </p:nvPr>
        </p:nvSpPr>
        <p:spPr>
          <a:xfrm>
            <a:off x="12514728" y="3227294"/>
            <a:ext cx="7351059" cy="4446494"/>
          </a:xfrm>
          <a:prstGeom prst="rect">
            <a:avLst/>
          </a:prstGeom>
        </p:spPr>
        <p:txBody>
          <a:bodyPr lIns="91439" tIns="45719" rIns="91439" bIns="45719" anchor="t">
            <a:noAutofit/>
          </a:bodyPr>
          <a:lstStyle>
            <a:lvl1pPr>
              <a:defRPr>
                <a:latin typeface="Arial" panose="020B0604020202020204" pitchFamily="34" charset="0"/>
                <a:cs typeface="Arial" panose="020B0604020202020204" pitchFamily="34" charset="0"/>
              </a:defRPr>
            </a:lvl1pPr>
          </a:lstStyle>
          <a:p>
            <a:r>
              <a:rPr lang="en-GB"/>
              <a:t>Click icon to add picture</a:t>
            </a:r>
            <a:endParaRPr/>
          </a:p>
        </p:txBody>
      </p:sp>
      <p:sp>
        <p:nvSpPr>
          <p:cNvPr id="13" name="Image">
            <a:extLst>
              <a:ext uri="{FF2B5EF4-FFF2-40B4-BE49-F238E27FC236}">
                <a16:creationId xmlns:a16="http://schemas.microsoft.com/office/drawing/2014/main" id="{4780B3A7-78D4-1C9B-1B5A-89DECB28A40B}"/>
              </a:ext>
            </a:extLst>
          </p:cNvPr>
          <p:cNvSpPr>
            <a:spLocks noGrp="1"/>
          </p:cNvSpPr>
          <p:nvPr>
            <p:ph type="pic" sz="half" idx="17"/>
          </p:nvPr>
        </p:nvSpPr>
        <p:spPr>
          <a:xfrm>
            <a:off x="12514728" y="7799294"/>
            <a:ext cx="7351059" cy="4446494"/>
          </a:xfrm>
          <a:prstGeom prst="rect">
            <a:avLst/>
          </a:prstGeom>
        </p:spPr>
        <p:txBody>
          <a:bodyPr lIns="91439" tIns="45719" rIns="91439" bIns="45719" anchor="t">
            <a:noAutofit/>
          </a:bodyPr>
          <a:lstStyle>
            <a:lvl1pPr>
              <a:defRPr>
                <a:latin typeface="Arial" panose="020B0604020202020204" pitchFamily="34" charset="0"/>
                <a:cs typeface="Arial" panose="020B0604020202020204" pitchFamily="34" charset="0"/>
              </a:defRPr>
            </a:lvl1pPr>
          </a:lstStyle>
          <a:p>
            <a:r>
              <a:rPr lang="en-GB"/>
              <a:t>Click icon to add picture</a:t>
            </a:r>
            <a:endParaRPr/>
          </a:p>
        </p:txBody>
      </p:sp>
      <p:pic>
        <p:nvPicPr>
          <p:cNvPr id="14" name="Image" descr="Image">
            <a:extLst>
              <a:ext uri="{FF2B5EF4-FFF2-40B4-BE49-F238E27FC236}">
                <a16:creationId xmlns:a16="http://schemas.microsoft.com/office/drawing/2014/main" id="{B47FCD3D-CB36-F902-F986-E3892C9F96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222692" y="12529194"/>
            <a:ext cx="3427509" cy="654374"/>
          </a:xfrm>
          <a:prstGeom prst="rect">
            <a:avLst/>
          </a:prstGeom>
          <a:ln w="12700">
            <a:miter lim="400000"/>
          </a:ln>
        </p:spPr>
      </p:pic>
      <p:sp>
        <p:nvSpPr>
          <p:cNvPr id="15" name="Slide Number">
            <a:extLst>
              <a:ext uri="{FF2B5EF4-FFF2-40B4-BE49-F238E27FC236}">
                <a16:creationId xmlns:a16="http://schemas.microsoft.com/office/drawing/2014/main" id="{151B2006-E96E-C7A0-8C64-555EF5F97883}"/>
              </a:ext>
            </a:extLst>
          </p:cNvPr>
          <p:cNvSpPr txBox="1">
            <a:spLocks noGrp="1"/>
          </p:cNvSpPr>
          <p:nvPr>
            <p:ph type="sldNum" sz="quarter" idx="2"/>
          </p:nvPr>
        </p:nvSpPr>
        <p:spPr>
          <a:xfrm>
            <a:off x="11941193" y="13081002"/>
            <a:ext cx="702145" cy="471924"/>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stStyle>
          <a:p>
            <a:fld id="{86CB4B4D-7CA3-9044-876B-883B54F8677D}" type="slidenum">
              <a:rPr lang="en-AU" smtClean="0"/>
              <a:pPr/>
              <a:t>‹#›</a:t>
            </a:fld>
            <a:endParaRPr lang="en-AU"/>
          </a:p>
        </p:txBody>
      </p:sp>
      <p:sp>
        <p:nvSpPr>
          <p:cNvPr id="16" name="Text Placeholder 6">
            <a:extLst>
              <a:ext uri="{FF2B5EF4-FFF2-40B4-BE49-F238E27FC236}">
                <a16:creationId xmlns:a16="http://schemas.microsoft.com/office/drawing/2014/main" id="{B1B922B0-F303-B758-718A-5753AF1935AF}"/>
              </a:ext>
            </a:extLst>
          </p:cNvPr>
          <p:cNvSpPr>
            <a:spLocks noGrp="1"/>
          </p:cNvSpPr>
          <p:nvPr>
            <p:ph type="body" sz="quarter" idx="18"/>
          </p:nvPr>
        </p:nvSpPr>
        <p:spPr>
          <a:xfrm>
            <a:off x="20113343" y="3227294"/>
            <a:ext cx="3646206" cy="4446494"/>
          </a:xfrm>
          <a:prstGeom prst="rect">
            <a:avLst/>
          </a:prstGeom>
        </p:spPr>
        <p:txBody>
          <a:bodyPr anchor="b"/>
          <a:lstStyle>
            <a:lvl1pPr marL="0" indent="0">
              <a:buNone/>
              <a:defRPr sz="2000" i="1"/>
            </a:lvl1pPr>
            <a:lvl2pPr marL="634985" indent="0">
              <a:buNone/>
              <a:defRPr sz="2000"/>
            </a:lvl2pPr>
            <a:lvl3pPr marL="1269969" indent="0">
              <a:buNone/>
              <a:defRPr sz="2000"/>
            </a:lvl3pPr>
            <a:lvl4pPr marL="1904953" indent="0">
              <a:buNone/>
              <a:defRPr sz="2000"/>
            </a:lvl4pPr>
            <a:lvl5pPr marL="2539937" indent="0">
              <a:buNone/>
              <a:defRPr sz="2000"/>
            </a:lvl5pPr>
          </a:lstStyle>
          <a:p>
            <a:pPr lvl="0"/>
            <a:r>
              <a:rPr lang="en-GB"/>
              <a:t>Click to edit Master text styles</a:t>
            </a:r>
          </a:p>
        </p:txBody>
      </p:sp>
    </p:spTree>
    <p:extLst>
      <p:ext uri="{BB962C8B-B14F-4D97-AF65-F5344CB8AC3E}">
        <p14:creationId xmlns:p14="http://schemas.microsoft.com/office/powerpoint/2010/main" val="2860216612"/>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ingle photo">
    <p:bg>
      <p:bgPr>
        <a:solidFill>
          <a:schemeClr val="accent5"/>
        </a:solidFill>
        <a:effectLst/>
      </p:bgPr>
    </p:bg>
    <p:spTree>
      <p:nvGrpSpPr>
        <p:cNvPr id="1" name=""/>
        <p:cNvGrpSpPr/>
        <p:nvPr/>
      </p:nvGrpSpPr>
      <p:grpSpPr>
        <a:xfrm>
          <a:off x="0" y="0"/>
          <a:ext cx="0" cy="0"/>
          <a:chOff x="0" y="0"/>
          <a:chExt cx="0" cy="0"/>
        </a:xfrm>
      </p:grpSpPr>
      <p:pic>
        <p:nvPicPr>
          <p:cNvPr id="55" name="Image" descr="Image"/>
          <p:cNvPicPr>
            <a:picLocks noChangeAspect="1"/>
          </p:cNvPicPr>
          <p:nvPr/>
        </p:nvPicPr>
        <p:blipFill>
          <a:blip r:embed="rId2"/>
          <a:stretch>
            <a:fillRect/>
          </a:stretch>
        </p:blipFill>
        <p:spPr>
          <a:xfrm>
            <a:off x="0" y="2118"/>
            <a:ext cx="24384000" cy="266701"/>
          </a:xfrm>
          <a:prstGeom prst="rect">
            <a:avLst/>
          </a:prstGeom>
          <a:ln w="12700">
            <a:miter lim="400000"/>
          </a:ln>
        </p:spPr>
      </p:pic>
      <p:sp>
        <p:nvSpPr>
          <p:cNvPr id="2" name="Heading or  introductory text that may go over one or two lines">
            <a:extLst>
              <a:ext uri="{FF2B5EF4-FFF2-40B4-BE49-F238E27FC236}">
                <a16:creationId xmlns:a16="http://schemas.microsoft.com/office/drawing/2014/main" id="{AEF8290B-80E4-A786-A5B8-90B25ED5E65B}"/>
              </a:ext>
            </a:extLst>
          </p:cNvPr>
          <p:cNvSpPr>
            <a:spLocks noGrp="1"/>
          </p:cNvSpPr>
          <p:nvPr>
            <p:ph type="body" sz="quarter" idx="14" hasCustomPrompt="1"/>
          </p:nvPr>
        </p:nvSpPr>
        <p:spPr>
          <a:xfrm>
            <a:off x="1421274" y="1434769"/>
            <a:ext cx="15557879" cy="1200855"/>
          </a:xfrm>
          <a:prstGeom prst="rect">
            <a:avLst/>
          </a:prstGeom>
        </p:spPr>
        <p:txBody>
          <a:bodyPr lIns="0" tIns="0" rIns="0" bIns="0" anchor="t">
            <a:noAutofit/>
          </a:bodyPr>
          <a:lstStyle>
            <a:lvl1pPr marL="0" indent="0">
              <a:spcBef>
                <a:spcPts val="0"/>
              </a:spcBef>
              <a:buSzTx/>
              <a:buNone/>
              <a:defRPr sz="6100" b="1">
                <a:solidFill>
                  <a:schemeClr val="accent1">
                    <a:hueOff val="1747310"/>
                    <a:satOff val="-27114"/>
                    <a:lumOff val="-3921"/>
                  </a:schemeClr>
                </a:solidFill>
                <a:latin typeface="Arial" panose="020B0604020202020204" pitchFamily="34" charset="0"/>
                <a:cs typeface="Arial" panose="020B0604020202020204" pitchFamily="34" charset="0"/>
              </a:defRPr>
            </a:lvl1pPr>
          </a:lstStyle>
          <a:p>
            <a:r>
              <a:t>Heading or introductory text </a:t>
            </a:r>
            <a:r>
              <a:rPr lang="en-AU"/>
              <a:t>over one line</a:t>
            </a:r>
            <a:endParaRPr/>
          </a:p>
        </p:txBody>
      </p:sp>
      <p:sp>
        <p:nvSpPr>
          <p:cNvPr id="4" name="Image">
            <a:extLst>
              <a:ext uri="{FF2B5EF4-FFF2-40B4-BE49-F238E27FC236}">
                <a16:creationId xmlns:a16="http://schemas.microsoft.com/office/drawing/2014/main" id="{6BE4A4B6-615B-E858-3988-933256E50411}"/>
              </a:ext>
            </a:extLst>
          </p:cNvPr>
          <p:cNvSpPr>
            <a:spLocks noGrp="1"/>
          </p:cNvSpPr>
          <p:nvPr>
            <p:ph type="pic" sz="half" idx="15"/>
          </p:nvPr>
        </p:nvSpPr>
        <p:spPr>
          <a:xfrm>
            <a:off x="1421276" y="3227294"/>
            <a:ext cx="15557877" cy="9053937"/>
          </a:xfrm>
          <a:prstGeom prst="rect">
            <a:avLst/>
          </a:prstGeom>
        </p:spPr>
        <p:txBody>
          <a:bodyPr lIns="91439" tIns="45719" rIns="91439" bIns="45719" anchor="t">
            <a:noAutofit/>
          </a:bodyPr>
          <a:lstStyle>
            <a:lvl1pPr>
              <a:defRPr>
                <a:latin typeface="Arial" panose="020B0604020202020204" pitchFamily="34" charset="0"/>
                <a:cs typeface="Arial" panose="020B0604020202020204" pitchFamily="34" charset="0"/>
              </a:defRPr>
            </a:lvl1pPr>
          </a:lstStyle>
          <a:p>
            <a:r>
              <a:rPr lang="en-GB"/>
              <a:t>Click icon to add picture</a:t>
            </a:r>
            <a:endParaRPr/>
          </a:p>
        </p:txBody>
      </p:sp>
      <p:pic>
        <p:nvPicPr>
          <p:cNvPr id="3" name="Image" descr="Image">
            <a:extLst>
              <a:ext uri="{FF2B5EF4-FFF2-40B4-BE49-F238E27FC236}">
                <a16:creationId xmlns:a16="http://schemas.microsoft.com/office/drawing/2014/main" id="{64403406-E11C-686C-69B8-22AFB4C2D4B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222692" y="12529194"/>
            <a:ext cx="3427509" cy="654374"/>
          </a:xfrm>
          <a:prstGeom prst="rect">
            <a:avLst/>
          </a:prstGeom>
          <a:ln w="12700">
            <a:miter lim="400000"/>
          </a:ln>
        </p:spPr>
      </p:pic>
      <p:sp>
        <p:nvSpPr>
          <p:cNvPr id="5" name="Slide Number">
            <a:extLst>
              <a:ext uri="{FF2B5EF4-FFF2-40B4-BE49-F238E27FC236}">
                <a16:creationId xmlns:a16="http://schemas.microsoft.com/office/drawing/2014/main" id="{07CE0BF3-D28C-61AD-12C8-7BE2346A84B5}"/>
              </a:ext>
            </a:extLst>
          </p:cNvPr>
          <p:cNvSpPr txBox="1">
            <a:spLocks noGrp="1"/>
          </p:cNvSpPr>
          <p:nvPr>
            <p:ph type="sldNum" sz="quarter" idx="2"/>
          </p:nvPr>
        </p:nvSpPr>
        <p:spPr>
          <a:xfrm>
            <a:off x="11941193" y="13081002"/>
            <a:ext cx="702145" cy="471924"/>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stStyle>
          <a:p>
            <a:fld id="{86CB4B4D-7CA3-9044-876B-883B54F8677D}" type="slidenum">
              <a:rPr lang="en-AU" smtClean="0"/>
              <a:pPr/>
              <a:t>‹#›</a:t>
            </a:fld>
            <a:endParaRPr lang="en-AU"/>
          </a:p>
        </p:txBody>
      </p:sp>
      <p:sp>
        <p:nvSpPr>
          <p:cNvPr id="7" name="Text Placeholder 6">
            <a:extLst>
              <a:ext uri="{FF2B5EF4-FFF2-40B4-BE49-F238E27FC236}">
                <a16:creationId xmlns:a16="http://schemas.microsoft.com/office/drawing/2014/main" id="{0BCFB175-E9F5-53B7-395F-959D4E6A28C5}"/>
              </a:ext>
            </a:extLst>
          </p:cNvPr>
          <p:cNvSpPr>
            <a:spLocks noGrp="1"/>
          </p:cNvSpPr>
          <p:nvPr>
            <p:ph type="body" sz="quarter" idx="16"/>
          </p:nvPr>
        </p:nvSpPr>
        <p:spPr>
          <a:xfrm>
            <a:off x="17481550" y="9232900"/>
            <a:ext cx="6169025" cy="3048000"/>
          </a:xfrm>
          <a:prstGeom prst="rect">
            <a:avLst/>
          </a:prstGeom>
        </p:spPr>
        <p:txBody>
          <a:bodyPr anchor="b"/>
          <a:lstStyle>
            <a:lvl1pPr marL="0" indent="0">
              <a:buNone/>
              <a:defRPr sz="2000" i="1"/>
            </a:lvl1pPr>
            <a:lvl2pPr marL="634985" indent="0">
              <a:buNone/>
              <a:defRPr sz="2000"/>
            </a:lvl2pPr>
            <a:lvl3pPr marL="1269969" indent="0">
              <a:buNone/>
              <a:defRPr sz="2000"/>
            </a:lvl3pPr>
            <a:lvl4pPr marL="1904953" indent="0">
              <a:buNone/>
              <a:defRPr sz="2000"/>
            </a:lvl4pPr>
            <a:lvl5pPr marL="2539937" indent="0">
              <a:buNone/>
              <a:defRPr sz="2000"/>
            </a:lvl5pPr>
          </a:lstStyle>
          <a:p>
            <a:pPr lvl="0"/>
            <a:r>
              <a:rPr lang="en-GB"/>
              <a:t>Click to edit Master text styles</a:t>
            </a:r>
          </a:p>
        </p:txBody>
      </p:sp>
    </p:spTree>
    <p:extLst>
      <p:ext uri="{BB962C8B-B14F-4D97-AF65-F5344CB8AC3E}">
        <p14:creationId xmlns:p14="http://schemas.microsoft.com/office/powerpoint/2010/main" val="344341023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inal slide thank you">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744870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lternate cover">
    <p:bg>
      <p:bgPr>
        <a:solidFill>
          <a:srgbClr val="234483"/>
        </a:solidFill>
        <a:effectLst/>
      </p:bgPr>
    </p:bg>
    <p:spTree>
      <p:nvGrpSpPr>
        <p:cNvPr id="1" name=""/>
        <p:cNvGrpSpPr/>
        <p:nvPr/>
      </p:nvGrpSpPr>
      <p:grpSpPr>
        <a:xfrm>
          <a:off x="0" y="0"/>
          <a:ext cx="0" cy="0"/>
          <a:chOff x="0" y="0"/>
          <a:chExt cx="0" cy="0"/>
        </a:xfrm>
      </p:grpSpPr>
      <p:sp>
        <p:nvSpPr>
          <p:cNvPr id="14" name="Main Heading"/>
          <p:cNvSpPr>
            <a:spLocks noGrp="1"/>
          </p:cNvSpPr>
          <p:nvPr>
            <p:ph type="body" sz="quarter" idx="13" hasCustomPrompt="1"/>
          </p:nvPr>
        </p:nvSpPr>
        <p:spPr>
          <a:xfrm>
            <a:off x="1370476" y="3238169"/>
            <a:ext cx="9840517" cy="3497396"/>
          </a:xfrm>
          <a:prstGeom prst="rect">
            <a:avLst/>
          </a:prstGeom>
        </p:spPr>
        <p:txBody>
          <a:bodyPr lIns="0" tIns="0" rIns="0" bIns="0" anchor="b">
            <a:noAutofit/>
          </a:bodyPr>
          <a:lstStyle>
            <a:lvl1pPr marL="0" indent="0">
              <a:spcBef>
                <a:spcPts val="0"/>
              </a:spcBef>
              <a:buSzTx/>
              <a:buNone/>
              <a:defRPr sz="9400" b="1">
                <a:solidFill>
                  <a:schemeClr val="bg1"/>
                </a:solidFill>
                <a:latin typeface="Arial" panose="020B0604020202020204" pitchFamily="34" charset="0"/>
                <a:cs typeface="Arial" panose="020B0604020202020204" pitchFamily="34" charset="0"/>
              </a:defRPr>
            </a:lvl1pPr>
          </a:lstStyle>
          <a:p>
            <a:r>
              <a:rPr lang="en-AU"/>
              <a:t>Presentation</a:t>
            </a:r>
            <a:r>
              <a:t> </a:t>
            </a:r>
            <a:r>
              <a:rPr lang="en-AU"/>
              <a:t>title</a:t>
            </a:r>
            <a:endParaRPr/>
          </a:p>
        </p:txBody>
      </p:sp>
      <p:sp>
        <p:nvSpPr>
          <p:cNvPr id="15" name="Subheading"/>
          <p:cNvSpPr>
            <a:spLocks noGrp="1"/>
          </p:cNvSpPr>
          <p:nvPr>
            <p:ph type="body" sz="quarter" idx="14" hasCustomPrompt="1"/>
          </p:nvPr>
        </p:nvSpPr>
        <p:spPr>
          <a:xfrm>
            <a:off x="1408576" y="6980435"/>
            <a:ext cx="9840517" cy="804681"/>
          </a:xfrm>
          <a:prstGeom prst="rect">
            <a:avLst/>
          </a:prstGeom>
        </p:spPr>
        <p:txBody>
          <a:bodyPr lIns="0" tIns="0" rIns="0" bIns="0" anchor="t">
            <a:noAutofit/>
          </a:bodyPr>
          <a:lstStyle>
            <a:lvl1pPr marL="0" indent="0">
              <a:spcBef>
                <a:spcPts val="0"/>
              </a:spcBef>
              <a:buSzTx/>
              <a:buNone/>
              <a:defRPr sz="4400">
                <a:solidFill>
                  <a:schemeClr val="bg1"/>
                </a:solidFill>
                <a:latin typeface="Arial" panose="020B0604020202020204" pitchFamily="34" charset="0"/>
                <a:ea typeface="Arial" panose="020B0604020202020204" pitchFamily="34" charset="0"/>
                <a:cs typeface="Arial" panose="020B0604020202020204" pitchFamily="34" charset="0"/>
                <a:sym typeface="Graphik Medium"/>
              </a:defRPr>
            </a:lvl1pPr>
          </a:lstStyle>
          <a:p>
            <a:pPr lvl="0"/>
            <a:r>
              <a:rPr lang="en-US"/>
              <a:t>Subheading</a:t>
            </a:r>
          </a:p>
        </p:txBody>
      </p:sp>
      <p:sp>
        <p:nvSpPr>
          <p:cNvPr id="2" name="Subheading">
            <a:extLst>
              <a:ext uri="{FF2B5EF4-FFF2-40B4-BE49-F238E27FC236}">
                <a16:creationId xmlns:a16="http://schemas.microsoft.com/office/drawing/2014/main" id="{F3A8226A-96DD-845A-B184-9E9D99E5C1EA}"/>
              </a:ext>
            </a:extLst>
          </p:cNvPr>
          <p:cNvSpPr>
            <a:spLocks noGrp="1"/>
          </p:cNvSpPr>
          <p:nvPr>
            <p:ph type="body" sz="quarter" idx="15" hasCustomPrompt="1"/>
          </p:nvPr>
        </p:nvSpPr>
        <p:spPr>
          <a:xfrm>
            <a:off x="1408576" y="7986091"/>
            <a:ext cx="9840517" cy="804681"/>
          </a:xfrm>
          <a:prstGeom prst="rect">
            <a:avLst/>
          </a:prstGeom>
        </p:spPr>
        <p:txBody>
          <a:bodyPr lIns="0" tIns="0" rIns="0" bIns="0" anchor="t">
            <a:noAutofit/>
          </a:bodyPr>
          <a:lstStyle>
            <a:lvl1pPr marL="0" indent="0">
              <a:spcBef>
                <a:spcPts val="0"/>
              </a:spcBef>
              <a:buSzTx/>
              <a:buNone/>
              <a:defRPr sz="4400">
                <a:solidFill>
                  <a:schemeClr val="bg1"/>
                </a:solidFill>
                <a:latin typeface="Arial" panose="020B0604020202020204" pitchFamily="34" charset="0"/>
                <a:ea typeface="Arial" panose="020B0604020202020204" pitchFamily="34" charset="0"/>
                <a:cs typeface="Arial" panose="020B0604020202020204" pitchFamily="34" charset="0"/>
                <a:sym typeface="Graphik Medium"/>
              </a:defRPr>
            </a:lvl1pPr>
          </a:lstStyle>
          <a:p>
            <a:r>
              <a:rPr lang="en-AU"/>
              <a:t>Date</a:t>
            </a:r>
            <a:endParaRPr/>
          </a:p>
        </p:txBody>
      </p:sp>
      <p:pic>
        <p:nvPicPr>
          <p:cNvPr id="3" name="Logo_Rev.pdf" descr="Logo_Rev.pdf">
            <a:extLst>
              <a:ext uri="{FF2B5EF4-FFF2-40B4-BE49-F238E27FC236}">
                <a16:creationId xmlns:a16="http://schemas.microsoft.com/office/drawing/2014/main" id="{0FF24BE6-BDE7-7BB7-C22E-E02A11AEEF7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47989" y="1155214"/>
            <a:ext cx="5412811" cy="1033405"/>
          </a:xfrm>
          <a:prstGeom prst="rect">
            <a:avLst/>
          </a:prstGeom>
          <a:ln w="12700">
            <a:miter lim="400000"/>
          </a:ln>
        </p:spPr>
      </p:pic>
      <p:sp>
        <p:nvSpPr>
          <p:cNvPr id="5" name="Image">
            <a:extLst>
              <a:ext uri="{FF2B5EF4-FFF2-40B4-BE49-F238E27FC236}">
                <a16:creationId xmlns:a16="http://schemas.microsoft.com/office/drawing/2014/main" id="{79FAE976-D041-FF0F-2DED-856AD9EBA29C}"/>
              </a:ext>
            </a:extLst>
          </p:cNvPr>
          <p:cNvSpPr>
            <a:spLocks noGrp="1"/>
          </p:cNvSpPr>
          <p:nvPr>
            <p:ph type="pic" sz="half" idx="16"/>
          </p:nvPr>
        </p:nvSpPr>
        <p:spPr>
          <a:xfrm>
            <a:off x="16916400" y="-4234"/>
            <a:ext cx="7460905" cy="13724467"/>
          </a:xfrm>
          <a:prstGeom prst="rect">
            <a:avLst/>
          </a:prstGeom>
        </p:spPr>
        <p:txBody>
          <a:bodyPr lIns="91439" tIns="45719" rIns="91439" bIns="45719" anchor="t">
            <a:noAutofit/>
          </a:bodyPr>
          <a:lstStyle>
            <a:lvl1pPr>
              <a:defRPr>
                <a:latin typeface="Arial" panose="020B0604020202020204" pitchFamily="34" charset="0"/>
                <a:cs typeface="Arial" panose="020B0604020202020204" pitchFamily="34" charset="0"/>
              </a:defRPr>
            </a:lvl1pPr>
          </a:lstStyle>
          <a:p>
            <a:r>
              <a:rPr lang="en-GB"/>
              <a:t>Click icon to add picture</a:t>
            </a:r>
            <a:endParaRPr/>
          </a:p>
        </p:txBody>
      </p:sp>
    </p:spTree>
    <p:extLst>
      <p:ext uri="{BB962C8B-B14F-4D97-AF65-F5344CB8AC3E}">
        <p14:creationId xmlns:p14="http://schemas.microsoft.com/office/powerpoint/2010/main" val="2492802506"/>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break">
    <p:bg>
      <p:bgPr>
        <a:solidFill>
          <a:schemeClr val="accent1"/>
        </a:solidFill>
        <a:effectLst/>
      </p:bgPr>
    </p:bg>
    <p:spTree>
      <p:nvGrpSpPr>
        <p:cNvPr id="1" name=""/>
        <p:cNvGrpSpPr/>
        <p:nvPr/>
      </p:nvGrpSpPr>
      <p:grpSpPr>
        <a:xfrm>
          <a:off x="0" y="0"/>
          <a:ext cx="0" cy="0"/>
          <a:chOff x="0" y="0"/>
          <a:chExt cx="0" cy="0"/>
        </a:xfrm>
      </p:grpSpPr>
      <p:sp>
        <p:nvSpPr>
          <p:cNvPr id="14" name="Main Heading"/>
          <p:cNvSpPr>
            <a:spLocks noGrp="1"/>
          </p:cNvSpPr>
          <p:nvPr>
            <p:ph type="body" sz="quarter" idx="13" hasCustomPrompt="1"/>
          </p:nvPr>
        </p:nvSpPr>
        <p:spPr>
          <a:xfrm>
            <a:off x="1370476" y="1155215"/>
            <a:ext cx="9840517" cy="3207236"/>
          </a:xfrm>
          <a:prstGeom prst="rect">
            <a:avLst/>
          </a:prstGeom>
        </p:spPr>
        <p:txBody>
          <a:bodyPr lIns="0" tIns="0" rIns="0" bIns="0" anchor="b">
            <a:noAutofit/>
          </a:bodyPr>
          <a:lstStyle>
            <a:lvl1pPr marL="0" indent="0">
              <a:spcBef>
                <a:spcPts val="0"/>
              </a:spcBef>
              <a:buSzTx/>
              <a:buNone/>
              <a:defRPr sz="6600" b="1">
                <a:solidFill>
                  <a:schemeClr val="bg1"/>
                </a:solidFill>
                <a:latin typeface="Arial" panose="020B0604020202020204" pitchFamily="34" charset="0"/>
                <a:cs typeface="Arial" panose="020B0604020202020204" pitchFamily="34" charset="0"/>
              </a:defRPr>
            </a:lvl1pPr>
          </a:lstStyle>
          <a:p>
            <a:r>
              <a:rPr lang="en-AU"/>
              <a:t>Section title</a:t>
            </a:r>
            <a:endParaRPr/>
          </a:p>
        </p:txBody>
      </p:sp>
      <p:sp>
        <p:nvSpPr>
          <p:cNvPr id="5" name="Image">
            <a:extLst>
              <a:ext uri="{FF2B5EF4-FFF2-40B4-BE49-F238E27FC236}">
                <a16:creationId xmlns:a16="http://schemas.microsoft.com/office/drawing/2014/main" id="{79FAE976-D041-FF0F-2DED-856AD9EBA29C}"/>
              </a:ext>
            </a:extLst>
          </p:cNvPr>
          <p:cNvSpPr>
            <a:spLocks noGrp="1"/>
          </p:cNvSpPr>
          <p:nvPr>
            <p:ph type="pic" sz="half" idx="16"/>
          </p:nvPr>
        </p:nvSpPr>
        <p:spPr>
          <a:xfrm>
            <a:off x="16840200" y="-4234"/>
            <a:ext cx="7537105" cy="13724467"/>
          </a:xfrm>
          <a:prstGeom prst="rect">
            <a:avLst/>
          </a:prstGeom>
        </p:spPr>
        <p:txBody>
          <a:bodyPr lIns="91439" tIns="45719" rIns="91439" bIns="45719" anchor="t">
            <a:noAutofit/>
          </a:bodyPr>
          <a:lstStyle>
            <a:lvl1pPr>
              <a:defRPr>
                <a:latin typeface="Arial" panose="020B0604020202020204" pitchFamily="34" charset="0"/>
                <a:cs typeface="Arial" panose="020B0604020202020204" pitchFamily="34" charset="0"/>
              </a:defRPr>
            </a:lvl1pPr>
          </a:lstStyle>
          <a:p>
            <a:r>
              <a:rPr lang="en-GB"/>
              <a:t>Click icon to add picture</a:t>
            </a:r>
            <a:endParaRPr/>
          </a:p>
        </p:txBody>
      </p:sp>
    </p:spTree>
    <p:extLst>
      <p:ext uri="{BB962C8B-B14F-4D97-AF65-F5344CB8AC3E}">
        <p14:creationId xmlns:p14="http://schemas.microsoft.com/office/powerpoint/2010/main" val="410090534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Text">
    <p:bg>
      <p:bgPr>
        <a:solidFill>
          <a:schemeClr val="accent5"/>
        </a:solidFill>
        <a:effectLst/>
      </p:bgPr>
    </p:bg>
    <p:spTree>
      <p:nvGrpSpPr>
        <p:cNvPr id="1" name=""/>
        <p:cNvGrpSpPr/>
        <p:nvPr/>
      </p:nvGrpSpPr>
      <p:grpSpPr>
        <a:xfrm>
          <a:off x="0" y="0"/>
          <a:ext cx="0" cy="0"/>
          <a:chOff x="0" y="0"/>
          <a:chExt cx="0" cy="0"/>
        </a:xfrm>
      </p:grpSpPr>
      <p:sp>
        <p:nvSpPr>
          <p:cNvPr id="54" name="Lorem ipsum dolor sit amet, consectetur adipiscing elit. Nam lacus lorem, congue tincidunt laoreet in, hendrerit ut metus. Pellentesque laoreet nunc eget elit tincidunt mattis. Fusce scelerisque sagittis eleifend. Suspendisse suscipit, mi in blandit placerat."/>
          <p:cNvSpPr>
            <a:spLocks noGrp="1"/>
          </p:cNvSpPr>
          <p:nvPr>
            <p:ph type="body" sz="half" idx="13"/>
          </p:nvPr>
        </p:nvSpPr>
        <p:spPr>
          <a:xfrm>
            <a:off x="1421276" y="4095234"/>
            <a:ext cx="18587948" cy="8433960"/>
          </a:xfrm>
          <a:prstGeom prst="rect">
            <a:avLst/>
          </a:prstGeom>
        </p:spPr>
        <p:txBody>
          <a:bodyPr lIns="0" tIns="0" rIns="0" bIns="0" anchor="t">
            <a:noAutofit/>
          </a:bodyPr>
          <a:lstStyle>
            <a:lvl1pPr marL="0" indent="0">
              <a:buSzTx/>
              <a:buNone/>
              <a:defRPr>
                <a:latin typeface="Arial" panose="020B0604020202020204" pitchFamily="34" charset="0"/>
                <a:cs typeface="Arial" panose="020B0604020202020204" pitchFamily="34" charset="0"/>
              </a:defRPr>
            </a:lvl1pPr>
          </a:lstStyle>
          <a:p>
            <a:pPr lvl="0"/>
            <a:r>
              <a:rPr lang="en-GB"/>
              <a:t>Click to edit Master text styles</a:t>
            </a:r>
          </a:p>
        </p:txBody>
      </p:sp>
      <p:pic>
        <p:nvPicPr>
          <p:cNvPr id="55" name="Image" descr="Image"/>
          <p:cNvPicPr>
            <a:picLocks noChangeAspect="1"/>
          </p:cNvPicPr>
          <p:nvPr/>
        </p:nvPicPr>
        <p:blipFill>
          <a:blip r:embed="rId2"/>
          <a:stretch>
            <a:fillRect/>
          </a:stretch>
        </p:blipFill>
        <p:spPr>
          <a:xfrm>
            <a:off x="0" y="2118"/>
            <a:ext cx="24384000" cy="266701"/>
          </a:xfrm>
          <a:prstGeom prst="rect">
            <a:avLst/>
          </a:prstGeom>
          <a:ln w="12700">
            <a:miter lim="400000"/>
          </a:ln>
        </p:spPr>
      </p:pic>
      <p:pic>
        <p:nvPicPr>
          <p:cNvPr id="5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222692" y="12529194"/>
            <a:ext cx="3427509" cy="654374"/>
          </a:xfrm>
          <a:prstGeom prst="rect">
            <a:avLst/>
          </a:prstGeom>
          <a:ln w="12700">
            <a:miter lim="400000"/>
          </a:ln>
        </p:spPr>
      </p:pic>
      <p:sp>
        <p:nvSpPr>
          <p:cNvPr id="2" name="Heading or  introductory text that may go over one or two lines">
            <a:extLst>
              <a:ext uri="{FF2B5EF4-FFF2-40B4-BE49-F238E27FC236}">
                <a16:creationId xmlns:a16="http://schemas.microsoft.com/office/drawing/2014/main" id="{AEF8290B-80E4-A786-A5B8-90B25ED5E65B}"/>
              </a:ext>
            </a:extLst>
          </p:cNvPr>
          <p:cNvSpPr>
            <a:spLocks noGrp="1"/>
          </p:cNvSpPr>
          <p:nvPr>
            <p:ph type="body" sz="quarter" idx="14" hasCustomPrompt="1"/>
          </p:nvPr>
        </p:nvSpPr>
        <p:spPr>
          <a:xfrm>
            <a:off x="1421274" y="1434769"/>
            <a:ext cx="18587950" cy="2060510"/>
          </a:xfrm>
          <a:prstGeom prst="rect">
            <a:avLst/>
          </a:prstGeom>
        </p:spPr>
        <p:txBody>
          <a:bodyPr lIns="0" tIns="0" rIns="0" bIns="0" anchor="t">
            <a:noAutofit/>
          </a:bodyPr>
          <a:lstStyle>
            <a:lvl1pPr marL="0" indent="0">
              <a:spcBef>
                <a:spcPts val="0"/>
              </a:spcBef>
              <a:buSzTx/>
              <a:buNone/>
              <a:defRPr sz="6100" b="1">
                <a:solidFill>
                  <a:schemeClr val="accent1">
                    <a:hueOff val="1747310"/>
                    <a:satOff val="-27114"/>
                    <a:lumOff val="-3921"/>
                  </a:schemeClr>
                </a:solidFill>
                <a:latin typeface="Arial" panose="020B0604020202020204" pitchFamily="34" charset="0"/>
                <a:cs typeface="Arial" panose="020B0604020202020204" pitchFamily="34" charset="0"/>
              </a:defRPr>
            </a:lvl1pPr>
          </a:lstStyle>
          <a:p>
            <a:r>
              <a:t>Heading or introductory text that may go over one or two lines</a:t>
            </a:r>
          </a:p>
        </p:txBody>
      </p:sp>
      <p:sp>
        <p:nvSpPr>
          <p:cNvPr id="3" name="Slide Number">
            <a:extLst>
              <a:ext uri="{FF2B5EF4-FFF2-40B4-BE49-F238E27FC236}">
                <a16:creationId xmlns:a16="http://schemas.microsoft.com/office/drawing/2014/main" id="{D4EC85EA-9BBB-A10F-459E-1FCD56A47B38}"/>
              </a:ext>
            </a:extLst>
          </p:cNvPr>
          <p:cNvSpPr txBox="1">
            <a:spLocks noGrp="1"/>
          </p:cNvSpPr>
          <p:nvPr>
            <p:ph type="sldNum" sz="quarter" idx="2"/>
          </p:nvPr>
        </p:nvSpPr>
        <p:spPr>
          <a:xfrm>
            <a:off x="11941193" y="13081002"/>
            <a:ext cx="702145" cy="471924"/>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stStyle>
          <a:p>
            <a:fld id="{86CB4B4D-7CA3-9044-876B-883B54F8677D}" type="slidenum">
              <a:rPr lang="en-AU" smtClean="0"/>
              <a:pPr/>
              <a:t>‹#›</a:t>
            </a:fld>
            <a:endParaRPr lang="en-AU"/>
          </a:p>
        </p:txBody>
      </p:sp>
    </p:spTree>
    <p:extLst>
      <p:ext uri="{BB962C8B-B14F-4D97-AF65-F5344CB8AC3E}">
        <p14:creationId xmlns:p14="http://schemas.microsoft.com/office/powerpoint/2010/main" val="197375582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ess title more text">
    <p:bg>
      <p:bgPr>
        <a:solidFill>
          <a:schemeClr val="accent5"/>
        </a:solidFill>
        <a:effectLst/>
      </p:bgPr>
    </p:bg>
    <p:spTree>
      <p:nvGrpSpPr>
        <p:cNvPr id="1" name=""/>
        <p:cNvGrpSpPr/>
        <p:nvPr/>
      </p:nvGrpSpPr>
      <p:grpSpPr>
        <a:xfrm>
          <a:off x="0" y="0"/>
          <a:ext cx="0" cy="0"/>
          <a:chOff x="0" y="0"/>
          <a:chExt cx="0" cy="0"/>
        </a:xfrm>
      </p:grpSpPr>
      <p:sp>
        <p:nvSpPr>
          <p:cNvPr id="54" name="Lorem ipsum dolor sit amet, consectetur adipiscing elit. Nam lacus lorem, congue tincidunt laoreet in, hendrerit ut metus. Pellentesque laoreet nunc eget elit tincidunt mattis. Fusce scelerisque sagittis eleifend. Suspendisse suscipit, mi in blandit placerat."/>
          <p:cNvSpPr>
            <a:spLocks noGrp="1"/>
          </p:cNvSpPr>
          <p:nvPr>
            <p:ph type="body" sz="half" idx="13"/>
          </p:nvPr>
        </p:nvSpPr>
        <p:spPr>
          <a:xfrm>
            <a:off x="1421276" y="2922494"/>
            <a:ext cx="18587948" cy="9358737"/>
          </a:xfrm>
          <a:prstGeom prst="rect">
            <a:avLst/>
          </a:prstGeom>
        </p:spPr>
        <p:txBody>
          <a:bodyPr lIns="0" tIns="0" rIns="0" bIns="0" anchor="t">
            <a:noAutofit/>
          </a:bodyPr>
          <a:lstStyle>
            <a:lvl1pPr marL="0" indent="0">
              <a:buSzTx/>
              <a:buNone/>
              <a:defRPr>
                <a:latin typeface="Arial" panose="020B0604020202020204" pitchFamily="34" charset="0"/>
                <a:cs typeface="Arial" panose="020B0604020202020204" pitchFamily="34" charset="0"/>
              </a:defRPr>
            </a:lvl1pPr>
          </a:lstStyle>
          <a:p>
            <a:pPr lvl="0"/>
            <a:r>
              <a:rPr lang="en-GB"/>
              <a:t>Click to edit Master text styles</a:t>
            </a:r>
          </a:p>
        </p:txBody>
      </p:sp>
      <p:pic>
        <p:nvPicPr>
          <p:cNvPr id="55" name="Image" descr="Image"/>
          <p:cNvPicPr>
            <a:picLocks noChangeAspect="1"/>
          </p:cNvPicPr>
          <p:nvPr/>
        </p:nvPicPr>
        <p:blipFill>
          <a:blip r:embed="rId2"/>
          <a:stretch>
            <a:fillRect/>
          </a:stretch>
        </p:blipFill>
        <p:spPr>
          <a:xfrm>
            <a:off x="0" y="2118"/>
            <a:ext cx="24384000" cy="266701"/>
          </a:xfrm>
          <a:prstGeom prst="rect">
            <a:avLst/>
          </a:prstGeom>
          <a:ln w="12700">
            <a:miter lim="400000"/>
          </a:ln>
        </p:spPr>
      </p:pic>
      <p:pic>
        <p:nvPicPr>
          <p:cNvPr id="5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222692" y="12529194"/>
            <a:ext cx="3427509" cy="654374"/>
          </a:xfrm>
          <a:prstGeom prst="rect">
            <a:avLst/>
          </a:prstGeom>
          <a:ln w="12700">
            <a:miter lim="400000"/>
          </a:ln>
        </p:spPr>
      </p:pic>
      <p:sp>
        <p:nvSpPr>
          <p:cNvPr id="2" name="Heading or  introductory text that may go over one or two lines">
            <a:extLst>
              <a:ext uri="{FF2B5EF4-FFF2-40B4-BE49-F238E27FC236}">
                <a16:creationId xmlns:a16="http://schemas.microsoft.com/office/drawing/2014/main" id="{AEF8290B-80E4-A786-A5B8-90B25ED5E65B}"/>
              </a:ext>
            </a:extLst>
          </p:cNvPr>
          <p:cNvSpPr>
            <a:spLocks noGrp="1"/>
          </p:cNvSpPr>
          <p:nvPr>
            <p:ph type="body" sz="quarter" idx="14" hasCustomPrompt="1"/>
          </p:nvPr>
        </p:nvSpPr>
        <p:spPr>
          <a:xfrm>
            <a:off x="1421274" y="1434769"/>
            <a:ext cx="18587950" cy="1182925"/>
          </a:xfrm>
          <a:prstGeom prst="rect">
            <a:avLst/>
          </a:prstGeom>
        </p:spPr>
        <p:txBody>
          <a:bodyPr lIns="0" tIns="0" rIns="0" bIns="0" anchor="t">
            <a:noAutofit/>
          </a:bodyPr>
          <a:lstStyle>
            <a:lvl1pPr marL="0" indent="0">
              <a:spcBef>
                <a:spcPts val="0"/>
              </a:spcBef>
              <a:buSzTx/>
              <a:buNone/>
              <a:defRPr sz="6100" b="1">
                <a:solidFill>
                  <a:schemeClr val="accent1">
                    <a:hueOff val="1747310"/>
                    <a:satOff val="-27114"/>
                    <a:lumOff val="-3921"/>
                  </a:schemeClr>
                </a:solidFill>
                <a:latin typeface="Arial" panose="020B0604020202020204" pitchFamily="34" charset="0"/>
                <a:cs typeface="Arial" panose="020B0604020202020204" pitchFamily="34" charset="0"/>
              </a:defRPr>
            </a:lvl1pPr>
          </a:lstStyle>
          <a:p>
            <a:r>
              <a:t>Heading or introductory over one line</a:t>
            </a:r>
          </a:p>
        </p:txBody>
      </p:sp>
      <p:sp>
        <p:nvSpPr>
          <p:cNvPr id="3" name="Slide Number">
            <a:extLst>
              <a:ext uri="{FF2B5EF4-FFF2-40B4-BE49-F238E27FC236}">
                <a16:creationId xmlns:a16="http://schemas.microsoft.com/office/drawing/2014/main" id="{D4EC85EA-9BBB-A10F-459E-1FCD56A47B38}"/>
              </a:ext>
            </a:extLst>
          </p:cNvPr>
          <p:cNvSpPr txBox="1">
            <a:spLocks noGrp="1"/>
          </p:cNvSpPr>
          <p:nvPr>
            <p:ph type="sldNum" sz="quarter" idx="2"/>
          </p:nvPr>
        </p:nvSpPr>
        <p:spPr>
          <a:xfrm>
            <a:off x="11941193" y="13081002"/>
            <a:ext cx="702145" cy="471924"/>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stStyle>
          <a:p>
            <a:fld id="{86CB4B4D-7CA3-9044-876B-883B54F8677D}" type="slidenum">
              <a:rPr lang="en-AU" smtClean="0"/>
              <a:pPr/>
              <a:t>‹#›</a:t>
            </a:fld>
            <a:endParaRPr lang="en-AU"/>
          </a:p>
        </p:txBody>
      </p:sp>
    </p:spTree>
    <p:extLst>
      <p:ext uri="{BB962C8B-B14F-4D97-AF65-F5344CB8AC3E}">
        <p14:creationId xmlns:p14="http://schemas.microsoft.com/office/powerpoint/2010/main" val="278337802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wo column text">
    <p:bg>
      <p:bgPr>
        <a:solidFill>
          <a:schemeClr val="accent5"/>
        </a:solidFill>
        <a:effectLst/>
      </p:bgPr>
    </p:bg>
    <p:spTree>
      <p:nvGrpSpPr>
        <p:cNvPr id="1" name=""/>
        <p:cNvGrpSpPr/>
        <p:nvPr/>
      </p:nvGrpSpPr>
      <p:grpSpPr>
        <a:xfrm>
          <a:off x="0" y="0"/>
          <a:ext cx="0" cy="0"/>
          <a:chOff x="0" y="0"/>
          <a:chExt cx="0" cy="0"/>
        </a:xfrm>
      </p:grpSpPr>
      <p:sp>
        <p:nvSpPr>
          <p:cNvPr id="54" name="Lorem ipsum dolor sit amet, consectetur adipiscing elit. Nam lacus lorem, congue tincidunt laoreet in, hendrerit ut metus. Pellentesque laoreet nunc eget elit tincidunt mattis. Fusce scelerisque sagittis eleifend. Suspendisse suscipit, mi in blandit placerat."/>
          <p:cNvSpPr>
            <a:spLocks noGrp="1"/>
          </p:cNvSpPr>
          <p:nvPr>
            <p:ph type="body" sz="half" idx="13"/>
          </p:nvPr>
        </p:nvSpPr>
        <p:spPr>
          <a:xfrm>
            <a:off x="1421276" y="4095234"/>
            <a:ext cx="8870206" cy="8185997"/>
          </a:xfrm>
          <a:prstGeom prst="rect">
            <a:avLst/>
          </a:prstGeom>
        </p:spPr>
        <p:txBody>
          <a:bodyPr lIns="0" tIns="0" rIns="0" bIns="0" anchor="t">
            <a:noAutofit/>
          </a:bodyPr>
          <a:lstStyle>
            <a:lvl1pPr marL="0" indent="0">
              <a:buSzTx/>
              <a:buNone/>
              <a:defRPr>
                <a:latin typeface="Arial" panose="020B0604020202020204" pitchFamily="34" charset="0"/>
                <a:cs typeface="Arial" panose="020B0604020202020204" pitchFamily="34" charset="0"/>
              </a:defRPr>
            </a:lvl1pPr>
          </a:lstStyle>
          <a:p>
            <a:pPr lvl="0"/>
            <a:r>
              <a:rPr lang="en-GB"/>
              <a:t>Click to edit Master text styles</a:t>
            </a:r>
          </a:p>
        </p:txBody>
      </p:sp>
      <p:pic>
        <p:nvPicPr>
          <p:cNvPr id="55" name="Image" descr="Image"/>
          <p:cNvPicPr>
            <a:picLocks noChangeAspect="1"/>
          </p:cNvPicPr>
          <p:nvPr/>
        </p:nvPicPr>
        <p:blipFill>
          <a:blip r:embed="rId2"/>
          <a:stretch>
            <a:fillRect/>
          </a:stretch>
        </p:blipFill>
        <p:spPr>
          <a:xfrm>
            <a:off x="0" y="2118"/>
            <a:ext cx="24384000" cy="266701"/>
          </a:xfrm>
          <a:prstGeom prst="rect">
            <a:avLst/>
          </a:prstGeom>
          <a:ln w="12700">
            <a:miter lim="400000"/>
          </a:ln>
        </p:spPr>
      </p:pic>
      <p:pic>
        <p:nvPicPr>
          <p:cNvPr id="5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222692" y="12529194"/>
            <a:ext cx="3427509" cy="654374"/>
          </a:xfrm>
          <a:prstGeom prst="rect">
            <a:avLst/>
          </a:prstGeom>
          <a:ln w="12700">
            <a:miter lim="400000"/>
          </a:ln>
        </p:spPr>
      </p:pic>
      <p:sp>
        <p:nvSpPr>
          <p:cNvPr id="2" name="Heading or  introductory text that may go over one or two lines">
            <a:extLst>
              <a:ext uri="{FF2B5EF4-FFF2-40B4-BE49-F238E27FC236}">
                <a16:creationId xmlns:a16="http://schemas.microsoft.com/office/drawing/2014/main" id="{AEF8290B-80E4-A786-A5B8-90B25ED5E65B}"/>
              </a:ext>
            </a:extLst>
          </p:cNvPr>
          <p:cNvSpPr>
            <a:spLocks noGrp="1"/>
          </p:cNvSpPr>
          <p:nvPr>
            <p:ph type="body" sz="quarter" idx="14" hasCustomPrompt="1"/>
          </p:nvPr>
        </p:nvSpPr>
        <p:spPr>
          <a:xfrm>
            <a:off x="1421274" y="1434769"/>
            <a:ext cx="18570020" cy="2060510"/>
          </a:xfrm>
          <a:prstGeom prst="rect">
            <a:avLst/>
          </a:prstGeom>
        </p:spPr>
        <p:txBody>
          <a:bodyPr lIns="0" tIns="0" rIns="0" bIns="0" anchor="t">
            <a:noAutofit/>
          </a:bodyPr>
          <a:lstStyle>
            <a:lvl1pPr marL="0" indent="0">
              <a:spcBef>
                <a:spcPts val="0"/>
              </a:spcBef>
              <a:buSzTx/>
              <a:buNone/>
              <a:defRPr sz="6100" b="1">
                <a:solidFill>
                  <a:schemeClr val="accent1">
                    <a:hueOff val="1747310"/>
                    <a:satOff val="-27114"/>
                    <a:lumOff val="-3921"/>
                  </a:schemeClr>
                </a:solidFill>
                <a:latin typeface="Arial" panose="020B0604020202020204" pitchFamily="34" charset="0"/>
                <a:cs typeface="Arial" panose="020B0604020202020204" pitchFamily="34" charset="0"/>
              </a:defRPr>
            </a:lvl1pPr>
          </a:lstStyle>
          <a:p>
            <a:r>
              <a:t>Heading or introductory text that may go over one or two lines</a:t>
            </a:r>
          </a:p>
        </p:txBody>
      </p:sp>
      <p:sp>
        <p:nvSpPr>
          <p:cNvPr id="3" name="Slide Number">
            <a:extLst>
              <a:ext uri="{FF2B5EF4-FFF2-40B4-BE49-F238E27FC236}">
                <a16:creationId xmlns:a16="http://schemas.microsoft.com/office/drawing/2014/main" id="{D4EC85EA-9BBB-A10F-459E-1FCD56A47B38}"/>
              </a:ext>
            </a:extLst>
          </p:cNvPr>
          <p:cNvSpPr txBox="1">
            <a:spLocks noGrp="1"/>
          </p:cNvSpPr>
          <p:nvPr>
            <p:ph type="sldNum" sz="quarter" idx="2"/>
          </p:nvPr>
        </p:nvSpPr>
        <p:spPr>
          <a:xfrm>
            <a:off x="11941193" y="13081002"/>
            <a:ext cx="702145" cy="471924"/>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stStyle>
          <a:p>
            <a:fld id="{86CB4B4D-7CA3-9044-876B-883B54F8677D}" type="slidenum">
              <a:rPr lang="en-AU" smtClean="0"/>
              <a:pPr/>
              <a:t>‹#›</a:t>
            </a:fld>
            <a:endParaRPr lang="en-AU"/>
          </a:p>
        </p:txBody>
      </p:sp>
      <p:sp>
        <p:nvSpPr>
          <p:cNvPr id="5" name="Lorem ipsum dolor sit amet, consectetur adipiscing elit. Nam lacus lorem, congue tincidunt laoreet in, hendrerit ut metus. Pellentesque laoreet nunc eget elit tincidunt mattis. Fusce scelerisque sagittis eleifend. Suspendisse suscipit, mi in blandit placerat.">
            <a:extLst>
              <a:ext uri="{FF2B5EF4-FFF2-40B4-BE49-F238E27FC236}">
                <a16:creationId xmlns:a16="http://schemas.microsoft.com/office/drawing/2014/main" id="{A2717B69-B4EB-7595-6C42-459CA8296ABE}"/>
              </a:ext>
            </a:extLst>
          </p:cNvPr>
          <p:cNvSpPr>
            <a:spLocks noGrp="1"/>
          </p:cNvSpPr>
          <p:nvPr>
            <p:ph type="body" sz="half" idx="15"/>
          </p:nvPr>
        </p:nvSpPr>
        <p:spPr>
          <a:xfrm>
            <a:off x="11121088" y="4095234"/>
            <a:ext cx="8870206" cy="8185997"/>
          </a:xfrm>
          <a:prstGeom prst="rect">
            <a:avLst/>
          </a:prstGeom>
        </p:spPr>
        <p:txBody>
          <a:bodyPr lIns="0" tIns="0" rIns="0" bIns="0" anchor="t">
            <a:noAutofit/>
          </a:bodyPr>
          <a:lstStyle>
            <a:lvl1pPr marL="0" indent="0">
              <a:buSzTx/>
              <a:buNone/>
              <a:defRPr>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2430438923"/>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ext and image">
    <p:bg>
      <p:bgPr>
        <a:solidFill>
          <a:schemeClr val="accent5"/>
        </a:solidFill>
        <a:effectLst/>
      </p:bgPr>
    </p:bg>
    <p:spTree>
      <p:nvGrpSpPr>
        <p:cNvPr id="1" name=""/>
        <p:cNvGrpSpPr/>
        <p:nvPr/>
      </p:nvGrpSpPr>
      <p:grpSpPr>
        <a:xfrm>
          <a:off x="0" y="0"/>
          <a:ext cx="0" cy="0"/>
          <a:chOff x="0" y="0"/>
          <a:chExt cx="0" cy="0"/>
        </a:xfrm>
      </p:grpSpPr>
      <p:sp>
        <p:nvSpPr>
          <p:cNvPr id="54" name="Lorem ipsum dolor sit amet, consectetur adipiscing elit. Nam lacus lorem, congue tincidunt laoreet in, hendrerit ut metus. Pellentesque laoreet nunc eget elit tincidunt mattis. Fusce scelerisque sagittis eleifend. Suspendisse suscipit, mi in blandit placerat."/>
          <p:cNvSpPr>
            <a:spLocks noGrp="1"/>
          </p:cNvSpPr>
          <p:nvPr>
            <p:ph type="body" sz="half" idx="13"/>
          </p:nvPr>
        </p:nvSpPr>
        <p:spPr>
          <a:xfrm>
            <a:off x="1421275" y="4095234"/>
            <a:ext cx="13531853" cy="8185997"/>
          </a:xfrm>
          <a:prstGeom prst="rect">
            <a:avLst/>
          </a:prstGeom>
        </p:spPr>
        <p:txBody>
          <a:bodyPr lIns="0" tIns="0" rIns="0" bIns="0" anchor="t">
            <a:noAutofit/>
          </a:bodyPr>
          <a:lstStyle>
            <a:lvl1pPr marL="0" indent="0">
              <a:buSzTx/>
              <a:buNone/>
              <a:defRPr>
                <a:latin typeface="Arial" panose="020B0604020202020204" pitchFamily="34" charset="0"/>
                <a:cs typeface="Arial" panose="020B0604020202020204" pitchFamily="34" charset="0"/>
              </a:defRPr>
            </a:lvl1pPr>
          </a:lstStyle>
          <a:p>
            <a:pPr lvl="0"/>
            <a:r>
              <a:rPr lang="en-GB"/>
              <a:t>Click to edit Master text styles</a:t>
            </a:r>
          </a:p>
        </p:txBody>
      </p:sp>
      <p:pic>
        <p:nvPicPr>
          <p:cNvPr id="55" name="Image" descr="Image"/>
          <p:cNvPicPr>
            <a:picLocks noChangeAspect="1"/>
          </p:cNvPicPr>
          <p:nvPr/>
        </p:nvPicPr>
        <p:blipFill>
          <a:blip r:embed="rId2"/>
          <a:stretch>
            <a:fillRect/>
          </a:stretch>
        </p:blipFill>
        <p:spPr>
          <a:xfrm>
            <a:off x="0" y="2118"/>
            <a:ext cx="24384000" cy="266701"/>
          </a:xfrm>
          <a:prstGeom prst="rect">
            <a:avLst/>
          </a:prstGeom>
          <a:ln w="12700">
            <a:miter lim="400000"/>
          </a:ln>
        </p:spPr>
      </p:pic>
      <p:pic>
        <p:nvPicPr>
          <p:cNvPr id="5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222692" y="12529194"/>
            <a:ext cx="3427509" cy="654374"/>
          </a:xfrm>
          <a:prstGeom prst="rect">
            <a:avLst/>
          </a:prstGeom>
          <a:ln w="12700">
            <a:miter lim="400000"/>
          </a:ln>
        </p:spPr>
      </p:pic>
      <p:sp>
        <p:nvSpPr>
          <p:cNvPr id="2" name="Heading or  introductory text that may go over one or two lines">
            <a:extLst>
              <a:ext uri="{FF2B5EF4-FFF2-40B4-BE49-F238E27FC236}">
                <a16:creationId xmlns:a16="http://schemas.microsoft.com/office/drawing/2014/main" id="{AEF8290B-80E4-A786-A5B8-90B25ED5E65B}"/>
              </a:ext>
            </a:extLst>
          </p:cNvPr>
          <p:cNvSpPr>
            <a:spLocks noGrp="1"/>
          </p:cNvSpPr>
          <p:nvPr>
            <p:ph type="body" sz="quarter" idx="14" hasCustomPrompt="1"/>
          </p:nvPr>
        </p:nvSpPr>
        <p:spPr>
          <a:xfrm>
            <a:off x="1421274" y="1434769"/>
            <a:ext cx="13531853" cy="2060510"/>
          </a:xfrm>
          <a:prstGeom prst="rect">
            <a:avLst/>
          </a:prstGeom>
        </p:spPr>
        <p:txBody>
          <a:bodyPr lIns="0" tIns="0" rIns="0" bIns="0" anchor="t">
            <a:noAutofit/>
          </a:bodyPr>
          <a:lstStyle>
            <a:lvl1pPr marL="0" indent="0">
              <a:spcBef>
                <a:spcPts val="0"/>
              </a:spcBef>
              <a:buSzTx/>
              <a:buNone/>
              <a:defRPr sz="6100" b="1">
                <a:solidFill>
                  <a:schemeClr val="accent1">
                    <a:hueOff val="1747310"/>
                    <a:satOff val="-27114"/>
                    <a:lumOff val="-3921"/>
                  </a:schemeClr>
                </a:solidFill>
                <a:latin typeface="Arial" panose="020B0604020202020204" pitchFamily="34" charset="0"/>
                <a:cs typeface="Arial" panose="020B0604020202020204" pitchFamily="34" charset="0"/>
              </a:defRPr>
            </a:lvl1pPr>
          </a:lstStyle>
          <a:p>
            <a:r>
              <a:t>Heading or introductory text that may go over one or two lines</a:t>
            </a:r>
          </a:p>
        </p:txBody>
      </p:sp>
      <p:sp>
        <p:nvSpPr>
          <p:cNvPr id="3" name="Slide Number">
            <a:extLst>
              <a:ext uri="{FF2B5EF4-FFF2-40B4-BE49-F238E27FC236}">
                <a16:creationId xmlns:a16="http://schemas.microsoft.com/office/drawing/2014/main" id="{D4EC85EA-9BBB-A10F-459E-1FCD56A47B38}"/>
              </a:ext>
            </a:extLst>
          </p:cNvPr>
          <p:cNvSpPr txBox="1">
            <a:spLocks noGrp="1"/>
          </p:cNvSpPr>
          <p:nvPr>
            <p:ph type="sldNum" sz="quarter" idx="2"/>
          </p:nvPr>
        </p:nvSpPr>
        <p:spPr>
          <a:xfrm>
            <a:off x="11941193" y="13081002"/>
            <a:ext cx="702145" cy="471924"/>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stStyle>
          <a:p>
            <a:fld id="{86CB4B4D-7CA3-9044-876B-883B54F8677D}" type="slidenum">
              <a:rPr lang="en-AU" smtClean="0"/>
              <a:pPr/>
              <a:t>‹#›</a:t>
            </a:fld>
            <a:endParaRPr lang="en-AU"/>
          </a:p>
        </p:txBody>
      </p:sp>
      <p:sp>
        <p:nvSpPr>
          <p:cNvPr id="4" name="Image">
            <a:extLst>
              <a:ext uri="{FF2B5EF4-FFF2-40B4-BE49-F238E27FC236}">
                <a16:creationId xmlns:a16="http://schemas.microsoft.com/office/drawing/2014/main" id="{6BE4A4B6-615B-E858-3988-933256E50411}"/>
              </a:ext>
            </a:extLst>
          </p:cNvPr>
          <p:cNvSpPr>
            <a:spLocks noGrp="1"/>
          </p:cNvSpPr>
          <p:nvPr>
            <p:ph type="pic" sz="half" idx="15"/>
          </p:nvPr>
        </p:nvSpPr>
        <p:spPr>
          <a:xfrm>
            <a:off x="15580659" y="4095234"/>
            <a:ext cx="8796645" cy="8185997"/>
          </a:xfrm>
          <a:prstGeom prst="rect">
            <a:avLst/>
          </a:prstGeom>
        </p:spPr>
        <p:txBody>
          <a:bodyPr lIns="91439" tIns="45719" rIns="91439" bIns="45719" anchor="t">
            <a:noAutofit/>
          </a:bodyPr>
          <a:lstStyle>
            <a:lvl1pPr>
              <a:defRPr>
                <a:latin typeface="Arial" panose="020B0604020202020204" pitchFamily="34" charset="0"/>
                <a:cs typeface="Arial" panose="020B0604020202020204" pitchFamily="34" charset="0"/>
              </a:defRPr>
            </a:lvl1pPr>
          </a:lstStyle>
          <a:p>
            <a:r>
              <a:rPr lang="en-GB"/>
              <a:t>Click icon to add picture</a:t>
            </a:r>
            <a:endParaRPr/>
          </a:p>
        </p:txBody>
      </p:sp>
    </p:spTree>
    <p:extLst>
      <p:ext uri="{BB962C8B-B14F-4D97-AF65-F5344CB8AC3E}">
        <p14:creationId xmlns:p14="http://schemas.microsoft.com/office/powerpoint/2010/main" val="256249690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and Table">
    <p:bg>
      <p:bgPr>
        <a:solidFill>
          <a:schemeClr val="accent5"/>
        </a:solidFill>
        <a:effectLst/>
      </p:bgPr>
    </p:bg>
    <p:spTree>
      <p:nvGrpSpPr>
        <p:cNvPr id="1" name=""/>
        <p:cNvGrpSpPr/>
        <p:nvPr/>
      </p:nvGrpSpPr>
      <p:grpSpPr>
        <a:xfrm>
          <a:off x="0" y="0"/>
          <a:ext cx="0" cy="0"/>
          <a:chOff x="0" y="0"/>
          <a:chExt cx="0" cy="0"/>
        </a:xfrm>
      </p:grpSpPr>
      <p:pic>
        <p:nvPicPr>
          <p:cNvPr id="55" name="Image" descr="Image"/>
          <p:cNvPicPr>
            <a:picLocks noChangeAspect="1"/>
          </p:cNvPicPr>
          <p:nvPr/>
        </p:nvPicPr>
        <p:blipFill>
          <a:blip r:embed="rId2"/>
          <a:stretch>
            <a:fillRect/>
          </a:stretch>
        </p:blipFill>
        <p:spPr>
          <a:xfrm>
            <a:off x="0" y="2118"/>
            <a:ext cx="24384000" cy="266701"/>
          </a:xfrm>
          <a:prstGeom prst="rect">
            <a:avLst/>
          </a:prstGeom>
          <a:ln w="12700">
            <a:miter lim="400000"/>
          </a:ln>
        </p:spPr>
      </p:pic>
      <p:pic>
        <p:nvPicPr>
          <p:cNvPr id="5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222692" y="12529194"/>
            <a:ext cx="3427509" cy="654374"/>
          </a:xfrm>
          <a:prstGeom prst="rect">
            <a:avLst/>
          </a:prstGeom>
          <a:ln w="12700">
            <a:miter lim="400000"/>
          </a:ln>
        </p:spPr>
      </p:pic>
      <p:sp>
        <p:nvSpPr>
          <p:cNvPr id="2" name="Heading or  introductory text that may go over one or two lines">
            <a:extLst>
              <a:ext uri="{FF2B5EF4-FFF2-40B4-BE49-F238E27FC236}">
                <a16:creationId xmlns:a16="http://schemas.microsoft.com/office/drawing/2014/main" id="{AEF8290B-80E4-A786-A5B8-90B25ED5E65B}"/>
              </a:ext>
            </a:extLst>
          </p:cNvPr>
          <p:cNvSpPr>
            <a:spLocks noGrp="1"/>
          </p:cNvSpPr>
          <p:nvPr>
            <p:ph type="body" sz="quarter" idx="14" hasCustomPrompt="1"/>
          </p:nvPr>
        </p:nvSpPr>
        <p:spPr>
          <a:xfrm>
            <a:off x="1421274" y="1434769"/>
            <a:ext cx="18801418" cy="1095649"/>
          </a:xfrm>
          <a:prstGeom prst="rect">
            <a:avLst/>
          </a:prstGeom>
        </p:spPr>
        <p:txBody>
          <a:bodyPr lIns="0" tIns="0" rIns="0" bIns="0" anchor="t">
            <a:noAutofit/>
          </a:bodyPr>
          <a:lstStyle>
            <a:lvl1pPr marL="0" indent="0">
              <a:spcBef>
                <a:spcPts val="0"/>
              </a:spcBef>
              <a:buSzTx/>
              <a:buNone/>
              <a:defRPr sz="6100" b="1">
                <a:solidFill>
                  <a:schemeClr val="accent1">
                    <a:hueOff val="1747310"/>
                    <a:satOff val="-27114"/>
                    <a:lumOff val="-3921"/>
                  </a:schemeClr>
                </a:solidFill>
                <a:latin typeface="Arial" panose="020B0604020202020204" pitchFamily="34" charset="0"/>
                <a:cs typeface="Arial" panose="020B0604020202020204" pitchFamily="34" charset="0"/>
              </a:defRPr>
            </a:lvl1pPr>
          </a:lstStyle>
          <a:p>
            <a:r>
              <a:t>Heading or introductory text over one line</a:t>
            </a:r>
          </a:p>
        </p:txBody>
      </p:sp>
      <p:sp>
        <p:nvSpPr>
          <p:cNvPr id="3" name="Slide Number">
            <a:extLst>
              <a:ext uri="{FF2B5EF4-FFF2-40B4-BE49-F238E27FC236}">
                <a16:creationId xmlns:a16="http://schemas.microsoft.com/office/drawing/2014/main" id="{D4EC85EA-9BBB-A10F-459E-1FCD56A47B38}"/>
              </a:ext>
            </a:extLst>
          </p:cNvPr>
          <p:cNvSpPr txBox="1">
            <a:spLocks noGrp="1"/>
          </p:cNvSpPr>
          <p:nvPr>
            <p:ph type="sldNum" sz="quarter" idx="2"/>
          </p:nvPr>
        </p:nvSpPr>
        <p:spPr>
          <a:xfrm>
            <a:off x="11941193" y="13081002"/>
            <a:ext cx="702145" cy="471924"/>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stStyle>
          <a:p>
            <a:fld id="{86CB4B4D-7CA3-9044-876B-883B54F8677D}" type="slidenum">
              <a:rPr lang="en-AU" smtClean="0"/>
              <a:pPr/>
              <a:t>‹#›</a:t>
            </a:fld>
            <a:endParaRPr lang="en-AU"/>
          </a:p>
        </p:txBody>
      </p:sp>
      <p:sp>
        <p:nvSpPr>
          <p:cNvPr id="6" name="Table Placeholder 5">
            <a:extLst>
              <a:ext uri="{FF2B5EF4-FFF2-40B4-BE49-F238E27FC236}">
                <a16:creationId xmlns:a16="http://schemas.microsoft.com/office/drawing/2014/main" id="{E155023C-D3CA-7301-BB38-3B65277D458B}"/>
              </a:ext>
            </a:extLst>
          </p:cNvPr>
          <p:cNvSpPr>
            <a:spLocks noGrp="1"/>
          </p:cNvSpPr>
          <p:nvPr>
            <p:ph type="tbl" sz="quarter" idx="15"/>
          </p:nvPr>
        </p:nvSpPr>
        <p:spPr>
          <a:xfrm>
            <a:off x="1420341" y="2994212"/>
            <a:ext cx="18802351" cy="9287019"/>
          </a:xfrm>
          <a:prstGeom prst="rect">
            <a:avLst/>
          </a:prstGeom>
        </p:spPr>
        <p:txBody>
          <a:bodyPr/>
          <a:lstStyle/>
          <a:p>
            <a:r>
              <a:rPr lang="en-GB"/>
              <a:t>Click icon to add table</a:t>
            </a:r>
            <a:endParaRPr lang="en-AU"/>
          </a:p>
        </p:txBody>
      </p:sp>
    </p:spTree>
    <p:extLst>
      <p:ext uri="{BB962C8B-B14F-4D97-AF65-F5344CB8AC3E}">
        <p14:creationId xmlns:p14="http://schemas.microsoft.com/office/powerpoint/2010/main" val="1668214912"/>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ree column text">
    <p:bg>
      <p:bgPr>
        <a:solidFill>
          <a:schemeClr val="accent5"/>
        </a:solidFill>
        <a:effectLst/>
      </p:bgPr>
    </p:bg>
    <p:spTree>
      <p:nvGrpSpPr>
        <p:cNvPr id="1" name=""/>
        <p:cNvGrpSpPr/>
        <p:nvPr/>
      </p:nvGrpSpPr>
      <p:grpSpPr>
        <a:xfrm>
          <a:off x="0" y="0"/>
          <a:ext cx="0" cy="0"/>
          <a:chOff x="0" y="0"/>
          <a:chExt cx="0" cy="0"/>
        </a:xfrm>
      </p:grpSpPr>
      <p:sp>
        <p:nvSpPr>
          <p:cNvPr id="79" name="Heading or  introductory text that may go over one or two lines"/>
          <p:cNvSpPr>
            <a:spLocks noGrp="1"/>
          </p:cNvSpPr>
          <p:nvPr>
            <p:ph type="body" sz="quarter" idx="13" hasCustomPrompt="1"/>
          </p:nvPr>
        </p:nvSpPr>
        <p:spPr>
          <a:xfrm>
            <a:off x="1421273" y="1434769"/>
            <a:ext cx="18534161" cy="2060510"/>
          </a:xfrm>
          <a:prstGeom prst="rect">
            <a:avLst/>
          </a:prstGeom>
        </p:spPr>
        <p:txBody>
          <a:bodyPr lIns="0" tIns="0" rIns="0" bIns="0" anchor="t">
            <a:noAutofit/>
          </a:bodyPr>
          <a:lstStyle>
            <a:lvl1pPr marL="0" indent="0">
              <a:spcBef>
                <a:spcPts val="0"/>
              </a:spcBef>
              <a:buSzTx/>
              <a:buNone/>
              <a:defRPr sz="6100" b="1">
                <a:solidFill>
                  <a:schemeClr val="accent1">
                    <a:hueOff val="1747310"/>
                    <a:satOff val="-27114"/>
                    <a:lumOff val="-3921"/>
                  </a:schemeClr>
                </a:solidFill>
                <a:latin typeface="Arial" panose="020B0604020202020204" pitchFamily="34" charset="0"/>
                <a:cs typeface="Arial" panose="020B0604020202020204" pitchFamily="34" charset="0"/>
              </a:defRPr>
            </a:lvl1pPr>
          </a:lstStyle>
          <a:p>
            <a:r>
              <a:t>Heading or introductory text that may go over one or two lines</a:t>
            </a:r>
          </a:p>
        </p:txBody>
      </p:sp>
      <p:pic>
        <p:nvPicPr>
          <p:cNvPr id="80" name="Image" descr="Image"/>
          <p:cNvPicPr>
            <a:picLocks noChangeAspect="1"/>
          </p:cNvPicPr>
          <p:nvPr/>
        </p:nvPicPr>
        <p:blipFill>
          <a:blip r:embed="rId2"/>
          <a:stretch>
            <a:fillRect/>
          </a:stretch>
        </p:blipFill>
        <p:spPr>
          <a:xfrm>
            <a:off x="0" y="2118"/>
            <a:ext cx="24384000" cy="266701"/>
          </a:xfrm>
          <a:prstGeom prst="rect">
            <a:avLst/>
          </a:prstGeom>
          <a:ln w="12700">
            <a:miter lim="400000"/>
          </a:ln>
        </p:spPr>
      </p:pic>
      <p:pic>
        <p:nvPicPr>
          <p:cNvPr id="84"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222692" y="12529194"/>
            <a:ext cx="3427509" cy="654374"/>
          </a:xfrm>
          <a:prstGeom prst="rect">
            <a:avLst/>
          </a:prstGeom>
          <a:ln w="12700">
            <a:miter lim="400000"/>
          </a:ln>
        </p:spPr>
      </p:pic>
      <p:sp>
        <p:nvSpPr>
          <p:cNvPr id="2" name="Body Heading…">
            <a:extLst>
              <a:ext uri="{FF2B5EF4-FFF2-40B4-BE49-F238E27FC236}">
                <a16:creationId xmlns:a16="http://schemas.microsoft.com/office/drawing/2014/main" id="{C7E50C23-DCAE-8A72-6384-F65BA0BFF96F}"/>
              </a:ext>
            </a:extLst>
          </p:cNvPr>
          <p:cNvSpPr>
            <a:spLocks noGrp="1"/>
          </p:cNvSpPr>
          <p:nvPr>
            <p:ph type="body" sz="quarter" idx="14" hasCustomPrompt="1"/>
          </p:nvPr>
        </p:nvSpPr>
        <p:spPr>
          <a:xfrm>
            <a:off x="1421275" y="4130105"/>
            <a:ext cx="7020000" cy="8151125"/>
          </a:xfrm>
          <a:prstGeom prst="rect">
            <a:avLst/>
          </a:prstGeom>
        </p:spPr>
        <p:txBody>
          <a:bodyPr lIns="0" tIns="0" rIns="0" bIns="0" anchor="t">
            <a:noAutofit/>
          </a:bodyPr>
          <a:lstStyle>
            <a:lvl1pPr marL="0" indent="3175">
              <a:lnSpc>
                <a:spcPct val="100000"/>
              </a:lnSpc>
              <a:spcBef>
                <a:spcPts val="1800"/>
              </a:spcBef>
              <a:buSzTx/>
              <a:buNone/>
              <a:defRPr sz="2500" b="0">
                <a:solidFill>
                  <a:schemeClr val="tx1"/>
                </a:solidFill>
                <a:latin typeface="Arial" panose="020B0604020202020204" pitchFamily="34" charset="0"/>
                <a:cs typeface="Arial" panose="020B0604020202020204" pitchFamily="34" charset="0"/>
              </a:defRPr>
            </a:lvl1pPr>
          </a:lstStyle>
          <a:p>
            <a:pPr marL="0" indent="0">
              <a:spcBef>
                <a:spcPts val="2000"/>
              </a:spcBef>
              <a:buSzTx/>
              <a:buNone/>
              <a:defRPr sz="4800" b="1">
                <a:solidFill>
                  <a:schemeClr val="accent1"/>
                </a:solidFill>
              </a:defRPr>
            </a:pPr>
            <a:r>
              <a:rPr lang="en-AU"/>
              <a:t>Body heading</a:t>
            </a:r>
          </a:p>
          <a:p>
            <a:r>
              <a:rPr lang="en-AU"/>
              <a:t>Lorem ipsum </a:t>
            </a:r>
            <a:r>
              <a:rPr lang="en-AU" err="1"/>
              <a:t>dolor</a:t>
            </a:r>
            <a:r>
              <a:rPr lang="en-AU"/>
              <a:t> sit </a:t>
            </a:r>
            <a:r>
              <a:rPr lang="en-AU" err="1"/>
              <a:t>amet</a:t>
            </a:r>
            <a:r>
              <a:rPr lang="en-AU"/>
              <a:t>, </a:t>
            </a:r>
            <a:r>
              <a:rPr lang="en-AU" err="1"/>
              <a:t>consectetur</a:t>
            </a:r>
            <a:r>
              <a:rPr lang="en-AU"/>
              <a:t> </a:t>
            </a:r>
            <a:r>
              <a:rPr lang="en-AU" err="1"/>
              <a:t>adipiscing</a:t>
            </a:r>
            <a:r>
              <a:rPr lang="en-AU"/>
              <a:t> </a:t>
            </a:r>
            <a:r>
              <a:rPr lang="en-AU" err="1"/>
              <a:t>elit</a:t>
            </a:r>
            <a:r>
              <a:rPr lang="en-AU"/>
              <a:t>. Nam </a:t>
            </a:r>
            <a:r>
              <a:rPr lang="en-AU" err="1"/>
              <a:t>lacus</a:t>
            </a:r>
            <a:r>
              <a:rPr lang="en-AU"/>
              <a:t> lorem, </a:t>
            </a:r>
            <a:r>
              <a:rPr lang="en-AU" err="1"/>
              <a:t>congue</a:t>
            </a:r>
            <a:r>
              <a:rPr lang="en-AU"/>
              <a:t> </a:t>
            </a:r>
            <a:r>
              <a:rPr lang="en-AU" err="1"/>
              <a:t>tincidunt</a:t>
            </a:r>
            <a:r>
              <a:rPr lang="en-AU"/>
              <a:t> </a:t>
            </a:r>
            <a:r>
              <a:rPr lang="en-AU" err="1"/>
              <a:t>laoreet</a:t>
            </a:r>
            <a:r>
              <a:rPr lang="en-AU"/>
              <a:t> in, </a:t>
            </a:r>
            <a:r>
              <a:rPr lang="en-AU" err="1"/>
              <a:t>hendrerit</a:t>
            </a:r>
            <a:r>
              <a:rPr lang="en-AU"/>
              <a:t> </a:t>
            </a:r>
            <a:r>
              <a:rPr lang="en-AU" err="1"/>
              <a:t>ut</a:t>
            </a:r>
            <a:r>
              <a:rPr lang="en-AU"/>
              <a:t> </a:t>
            </a:r>
            <a:r>
              <a:rPr lang="en-AU" err="1"/>
              <a:t>metus</a:t>
            </a:r>
            <a:r>
              <a:rPr lang="en-AU"/>
              <a:t>. </a:t>
            </a:r>
            <a:r>
              <a:rPr lang="en-AU" err="1"/>
              <a:t>Pellentesque</a:t>
            </a:r>
            <a:r>
              <a:rPr lang="en-AU"/>
              <a:t> </a:t>
            </a:r>
            <a:r>
              <a:rPr lang="en-AU" err="1"/>
              <a:t>laoreet</a:t>
            </a:r>
            <a:r>
              <a:rPr lang="en-AU"/>
              <a:t> </a:t>
            </a:r>
            <a:r>
              <a:rPr lang="en-AU" err="1"/>
              <a:t>nunc</a:t>
            </a:r>
            <a:r>
              <a:rPr lang="en-AU"/>
              <a:t> </a:t>
            </a:r>
            <a:r>
              <a:rPr lang="en-AU" err="1"/>
              <a:t>eget</a:t>
            </a:r>
            <a:r>
              <a:rPr lang="en-AU"/>
              <a:t> </a:t>
            </a:r>
            <a:r>
              <a:rPr lang="en-AU" err="1"/>
              <a:t>elit</a:t>
            </a:r>
            <a:r>
              <a:rPr lang="en-AU"/>
              <a:t> </a:t>
            </a:r>
            <a:r>
              <a:rPr lang="en-AU" err="1"/>
              <a:t>tincidunt</a:t>
            </a:r>
            <a:r>
              <a:rPr lang="en-AU"/>
              <a:t> </a:t>
            </a:r>
            <a:r>
              <a:rPr lang="en-AU" err="1"/>
              <a:t>mattis</a:t>
            </a:r>
            <a:r>
              <a:rPr lang="en-AU"/>
              <a:t>. </a:t>
            </a:r>
            <a:r>
              <a:rPr lang="en-AU" err="1"/>
              <a:t>Fusce</a:t>
            </a:r>
            <a:r>
              <a:rPr lang="en-AU"/>
              <a:t> </a:t>
            </a:r>
            <a:r>
              <a:rPr lang="en-AU" err="1"/>
              <a:t>scelerisque</a:t>
            </a:r>
            <a:r>
              <a:rPr lang="en-AU"/>
              <a:t> </a:t>
            </a:r>
            <a:r>
              <a:rPr lang="en-AU" err="1"/>
              <a:t>sagittis</a:t>
            </a:r>
            <a:r>
              <a:rPr lang="en-AU"/>
              <a:t> </a:t>
            </a:r>
            <a:r>
              <a:rPr lang="en-AU" err="1"/>
              <a:t>eleifend</a:t>
            </a:r>
            <a:r>
              <a:rPr lang="en-AU"/>
              <a:t>. </a:t>
            </a:r>
            <a:r>
              <a:rPr lang="en-AU" err="1"/>
              <a:t>Suspendise</a:t>
            </a:r>
            <a:r>
              <a:rPr lang="en-AU"/>
              <a:t> </a:t>
            </a:r>
            <a:r>
              <a:rPr lang="en-AU" err="1"/>
              <a:t>suscipit</a:t>
            </a:r>
            <a:r>
              <a:rPr lang="en-AU"/>
              <a:t>, mi in </a:t>
            </a:r>
            <a:r>
              <a:rPr lang="en-AU" err="1"/>
              <a:t>blandit</a:t>
            </a:r>
            <a:r>
              <a:rPr lang="en-AU"/>
              <a:t> </a:t>
            </a:r>
            <a:r>
              <a:rPr lang="en-AU" err="1"/>
              <a:t>placera</a:t>
            </a:r>
            <a:r>
              <a:rPr lang="en-AU"/>
              <a:t>.</a:t>
            </a:r>
          </a:p>
        </p:txBody>
      </p:sp>
      <p:sp>
        <p:nvSpPr>
          <p:cNvPr id="4" name="Body Heading…">
            <a:extLst>
              <a:ext uri="{FF2B5EF4-FFF2-40B4-BE49-F238E27FC236}">
                <a16:creationId xmlns:a16="http://schemas.microsoft.com/office/drawing/2014/main" id="{C0CF4278-9ABF-0DF2-7FD7-B03DE720443C}"/>
              </a:ext>
            </a:extLst>
          </p:cNvPr>
          <p:cNvSpPr>
            <a:spLocks noGrp="1"/>
          </p:cNvSpPr>
          <p:nvPr>
            <p:ph type="body" sz="quarter" idx="18" hasCustomPrompt="1"/>
          </p:nvPr>
        </p:nvSpPr>
        <p:spPr>
          <a:xfrm>
            <a:off x="8981274" y="4130106"/>
            <a:ext cx="7020000" cy="8151124"/>
          </a:xfrm>
          <a:prstGeom prst="rect">
            <a:avLst/>
          </a:prstGeom>
        </p:spPr>
        <p:txBody>
          <a:bodyPr lIns="0" tIns="0" rIns="0" bIns="0" anchor="t">
            <a:noAutofit/>
          </a:bodyPr>
          <a:lstStyle>
            <a:lvl1pPr marL="0" indent="3175">
              <a:lnSpc>
                <a:spcPct val="100000"/>
              </a:lnSpc>
              <a:spcBef>
                <a:spcPts val="1800"/>
              </a:spcBef>
              <a:buSzTx/>
              <a:buNone/>
              <a:defRPr sz="2500" b="0">
                <a:solidFill>
                  <a:schemeClr val="tx1"/>
                </a:solidFill>
                <a:latin typeface="Arial" panose="020B0604020202020204" pitchFamily="34" charset="0"/>
                <a:cs typeface="Arial" panose="020B0604020202020204" pitchFamily="34" charset="0"/>
              </a:defRPr>
            </a:lvl1pPr>
          </a:lstStyle>
          <a:p>
            <a:pPr marL="0" indent="0">
              <a:spcBef>
                <a:spcPts val="2000"/>
              </a:spcBef>
              <a:buSzTx/>
              <a:buNone/>
              <a:defRPr sz="4800" b="1">
                <a:solidFill>
                  <a:schemeClr val="accent1"/>
                </a:solidFill>
              </a:defRPr>
            </a:pPr>
            <a:r>
              <a:rPr lang="en-AU"/>
              <a:t>Body heading</a:t>
            </a:r>
          </a:p>
          <a:p>
            <a:r>
              <a:rPr lang="en-AU"/>
              <a:t>Lorem ipsum </a:t>
            </a:r>
            <a:r>
              <a:rPr lang="en-AU" err="1"/>
              <a:t>dolor</a:t>
            </a:r>
            <a:r>
              <a:rPr lang="en-AU"/>
              <a:t> sit </a:t>
            </a:r>
            <a:r>
              <a:rPr lang="en-AU" err="1"/>
              <a:t>amet</a:t>
            </a:r>
            <a:r>
              <a:rPr lang="en-AU"/>
              <a:t>, </a:t>
            </a:r>
            <a:r>
              <a:rPr lang="en-AU" err="1"/>
              <a:t>consectetur</a:t>
            </a:r>
            <a:r>
              <a:rPr lang="en-AU"/>
              <a:t> </a:t>
            </a:r>
            <a:r>
              <a:rPr lang="en-AU" err="1"/>
              <a:t>adipiscing</a:t>
            </a:r>
            <a:r>
              <a:rPr lang="en-AU"/>
              <a:t> </a:t>
            </a:r>
            <a:r>
              <a:rPr lang="en-AU" err="1"/>
              <a:t>elit</a:t>
            </a:r>
            <a:r>
              <a:rPr lang="en-AU"/>
              <a:t>. Nam </a:t>
            </a:r>
            <a:r>
              <a:rPr lang="en-AU" err="1"/>
              <a:t>lacus</a:t>
            </a:r>
            <a:r>
              <a:rPr lang="en-AU"/>
              <a:t> lorem, </a:t>
            </a:r>
            <a:r>
              <a:rPr lang="en-AU" err="1"/>
              <a:t>congue</a:t>
            </a:r>
            <a:r>
              <a:rPr lang="en-AU"/>
              <a:t> </a:t>
            </a:r>
            <a:r>
              <a:rPr lang="en-AU" err="1"/>
              <a:t>tincidunt</a:t>
            </a:r>
            <a:r>
              <a:rPr lang="en-AU"/>
              <a:t> </a:t>
            </a:r>
            <a:r>
              <a:rPr lang="en-AU" err="1"/>
              <a:t>laoreet</a:t>
            </a:r>
            <a:r>
              <a:rPr lang="en-AU"/>
              <a:t> in, </a:t>
            </a:r>
            <a:r>
              <a:rPr lang="en-AU" err="1"/>
              <a:t>hendrerit</a:t>
            </a:r>
            <a:r>
              <a:rPr lang="en-AU"/>
              <a:t> </a:t>
            </a:r>
            <a:r>
              <a:rPr lang="en-AU" err="1"/>
              <a:t>ut</a:t>
            </a:r>
            <a:r>
              <a:rPr lang="en-AU"/>
              <a:t> </a:t>
            </a:r>
            <a:r>
              <a:rPr lang="en-AU" err="1"/>
              <a:t>metus</a:t>
            </a:r>
            <a:r>
              <a:rPr lang="en-AU"/>
              <a:t>. </a:t>
            </a:r>
            <a:r>
              <a:rPr lang="en-AU" err="1"/>
              <a:t>Pellentesque</a:t>
            </a:r>
            <a:r>
              <a:rPr lang="en-AU"/>
              <a:t> </a:t>
            </a:r>
            <a:r>
              <a:rPr lang="en-AU" err="1"/>
              <a:t>laoreet</a:t>
            </a:r>
            <a:r>
              <a:rPr lang="en-AU"/>
              <a:t> </a:t>
            </a:r>
            <a:r>
              <a:rPr lang="en-AU" err="1"/>
              <a:t>nunc</a:t>
            </a:r>
            <a:r>
              <a:rPr lang="en-AU"/>
              <a:t> </a:t>
            </a:r>
            <a:r>
              <a:rPr lang="en-AU" err="1"/>
              <a:t>eget</a:t>
            </a:r>
            <a:r>
              <a:rPr lang="en-AU"/>
              <a:t> </a:t>
            </a:r>
            <a:r>
              <a:rPr lang="en-AU" err="1"/>
              <a:t>elit</a:t>
            </a:r>
            <a:r>
              <a:rPr lang="en-AU"/>
              <a:t> </a:t>
            </a:r>
            <a:r>
              <a:rPr lang="en-AU" err="1"/>
              <a:t>tincidunt</a:t>
            </a:r>
            <a:r>
              <a:rPr lang="en-AU"/>
              <a:t> </a:t>
            </a:r>
            <a:r>
              <a:rPr lang="en-AU" err="1"/>
              <a:t>mattis</a:t>
            </a:r>
            <a:r>
              <a:rPr lang="en-AU"/>
              <a:t>. </a:t>
            </a:r>
            <a:r>
              <a:rPr lang="en-AU" err="1"/>
              <a:t>Fusce</a:t>
            </a:r>
            <a:r>
              <a:rPr lang="en-AU"/>
              <a:t> </a:t>
            </a:r>
            <a:r>
              <a:rPr lang="en-AU" err="1"/>
              <a:t>scelerisque</a:t>
            </a:r>
            <a:r>
              <a:rPr lang="en-AU"/>
              <a:t> </a:t>
            </a:r>
            <a:r>
              <a:rPr lang="en-AU" err="1"/>
              <a:t>sagittis</a:t>
            </a:r>
            <a:r>
              <a:rPr lang="en-AU"/>
              <a:t> </a:t>
            </a:r>
            <a:r>
              <a:rPr lang="en-AU" err="1"/>
              <a:t>eleifend</a:t>
            </a:r>
            <a:r>
              <a:rPr lang="en-AU"/>
              <a:t>. </a:t>
            </a:r>
            <a:r>
              <a:rPr lang="en-AU" err="1"/>
              <a:t>Suspendise</a:t>
            </a:r>
            <a:r>
              <a:rPr lang="en-AU"/>
              <a:t> </a:t>
            </a:r>
            <a:r>
              <a:rPr lang="en-AU" err="1"/>
              <a:t>suscipit</a:t>
            </a:r>
            <a:r>
              <a:rPr lang="en-AU"/>
              <a:t>, mi in </a:t>
            </a:r>
            <a:r>
              <a:rPr lang="en-AU" err="1"/>
              <a:t>blandit</a:t>
            </a:r>
            <a:r>
              <a:rPr lang="en-AU"/>
              <a:t> </a:t>
            </a:r>
            <a:r>
              <a:rPr lang="en-AU" err="1"/>
              <a:t>placera</a:t>
            </a:r>
            <a:r>
              <a:rPr lang="en-AU"/>
              <a:t>.</a:t>
            </a:r>
          </a:p>
        </p:txBody>
      </p:sp>
      <p:sp>
        <p:nvSpPr>
          <p:cNvPr id="6" name="Body Heading…">
            <a:extLst>
              <a:ext uri="{FF2B5EF4-FFF2-40B4-BE49-F238E27FC236}">
                <a16:creationId xmlns:a16="http://schemas.microsoft.com/office/drawing/2014/main" id="{40DF3CCB-6833-CD79-A4A2-B72DB75E798C}"/>
              </a:ext>
            </a:extLst>
          </p:cNvPr>
          <p:cNvSpPr>
            <a:spLocks noGrp="1"/>
          </p:cNvSpPr>
          <p:nvPr>
            <p:ph type="body" sz="quarter" idx="20" hasCustomPrompt="1"/>
          </p:nvPr>
        </p:nvSpPr>
        <p:spPr>
          <a:xfrm>
            <a:off x="16630201" y="4147398"/>
            <a:ext cx="7020000" cy="8151124"/>
          </a:xfrm>
          <a:prstGeom prst="rect">
            <a:avLst/>
          </a:prstGeom>
        </p:spPr>
        <p:txBody>
          <a:bodyPr lIns="0" tIns="0" rIns="0" bIns="0" anchor="t">
            <a:noAutofit/>
          </a:bodyPr>
          <a:lstStyle>
            <a:lvl1pPr marL="0" indent="3175">
              <a:lnSpc>
                <a:spcPct val="100000"/>
              </a:lnSpc>
              <a:spcBef>
                <a:spcPts val="1800"/>
              </a:spcBef>
              <a:buSzTx/>
              <a:buNone/>
              <a:defRPr sz="2500" b="0">
                <a:solidFill>
                  <a:schemeClr val="tx1"/>
                </a:solidFill>
                <a:latin typeface="Arial" panose="020B0604020202020204" pitchFamily="34" charset="0"/>
                <a:cs typeface="Arial" panose="020B0604020202020204" pitchFamily="34" charset="0"/>
              </a:defRPr>
            </a:lvl1pPr>
          </a:lstStyle>
          <a:p>
            <a:pPr marL="0" indent="0">
              <a:spcBef>
                <a:spcPts val="2000"/>
              </a:spcBef>
              <a:buSzTx/>
              <a:buNone/>
              <a:defRPr sz="4800" b="1">
                <a:solidFill>
                  <a:schemeClr val="accent1"/>
                </a:solidFill>
              </a:defRPr>
            </a:pPr>
            <a:r>
              <a:rPr lang="en-AU"/>
              <a:t>Body heading</a:t>
            </a:r>
          </a:p>
          <a:p>
            <a:r>
              <a:rPr lang="en-AU"/>
              <a:t>Lorem ipsum </a:t>
            </a:r>
            <a:r>
              <a:rPr lang="en-AU" err="1"/>
              <a:t>dolor</a:t>
            </a:r>
            <a:r>
              <a:rPr lang="en-AU"/>
              <a:t> sit </a:t>
            </a:r>
            <a:r>
              <a:rPr lang="en-AU" err="1"/>
              <a:t>amet</a:t>
            </a:r>
            <a:r>
              <a:rPr lang="en-AU"/>
              <a:t>, </a:t>
            </a:r>
            <a:r>
              <a:rPr lang="en-AU" err="1"/>
              <a:t>consectetur</a:t>
            </a:r>
            <a:r>
              <a:rPr lang="en-AU"/>
              <a:t> </a:t>
            </a:r>
            <a:r>
              <a:rPr lang="en-AU" err="1"/>
              <a:t>adipiscing</a:t>
            </a:r>
            <a:r>
              <a:rPr lang="en-AU"/>
              <a:t> </a:t>
            </a:r>
            <a:r>
              <a:rPr lang="en-AU" err="1"/>
              <a:t>elit</a:t>
            </a:r>
            <a:r>
              <a:rPr lang="en-AU"/>
              <a:t>. Nam </a:t>
            </a:r>
            <a:r>
              <a:rPr lang="en-AU" err="1"/>
              <a:t>lacus</a:t>
            </a:r>
            <a:r>
              <a:rPr lang="en-AU"/>
              <a:t> lorem, </a:t>
            </a:r>
            <a:r>
              <a:rPr lang="en-AU" err="1"/>
              <a:t>congue</a:t>
            </a:r>
            <a:r>
              <a:rPr lang="en-AU"/>
              <a:t> </a:t>
            </a:r>
            <a:r>
              <a:rPr lang="en-AU" err="1"/>
              <a:t>tincidunt</a:t>
            </a:r>
            <a:r>
              <a:rPr lang="en-AU"/>
              <a:t> </a:t>
            </a:r>
            <a:r>
              <a:rPr lang="en-AU" err="1"/>
              <a:t>laoreet</a:t>
            </a:r>
            <a:r>
              <a:rPr lang="en-AU"/>
              <a:t> in, </a:t>
            </a:r>
            <a:r>
              <a:rPr lang="en-AU" err="1"/>
              <a:t>hendrerit</a:t>
            </a:r>
            <a:r>
              <a:rPr lang="en-AU"/>
              <a:t> </a:t>
            </a:r>
            <a:r>
              <a:rPr lang="en-AU" err="1"/>
              <a:t>ut</a:t>
            </a:r>
            <a:r>
              <a:rPr lang="en-AU"/>
              <a:t> </a:t>
            </a:r>
            <a:r>
              <a:rPr lang="en-AU" err="1"/>
              <a:t>metus</a:t>
            </a:r>
            <a:r>
              <a:rPr lang="en-AU"/>
              <a:t>. </a:t>
            </a:r>
            <a:r>
              <a:rPr lang="en-AU" err="1"/>
              <a:t>Pellentesque</a:t>
            </a:r>
            <a:r>
              <a:rPr lang="en-AU"/>
              <a:t> </a:t>
            </a:r>
            <a:r>
              <a:rPr lang="en-AU" err="1"/>
              <a:t>laoreet</a:t>
            </a:r>
            <a:r>
              <a:rPr lang="en-AU"/>
              <a:t> </a:t>
            </a:r>
            <a:r>
              <a:rPr lang="en-AU" err="1"/>
              <a:t>nunc</a:t>
            </a:r>
            <a:r>
              <a:rPr lang="en-AU"/>
              <a:t> </a:t>
            </a:r>
            <a:r>
              <a:rPr lang="en-AU" err="1"/>
              <a:t>eget</a:t>
            </a:r>
            <a:r>
              <a:rPr lang="en-AU"/>
              <a:t> </a:t>
            </a:r>
            <a:r>
              <a:rPr lang="en-AU" err="1"/>
              <a:t>elit</a:t>
            </a:r>
            <a:r>
              <a:rPr lang="en-AU"/>
              <a:t> </a:t>
            </a:r>
            <a:r>
              <a:rPr lang="en-AU" err="1"/>
              <a:t>tincidunt</a:t>
            </a:r>
            <a:r>
              <a:rPr lang="en-AU"/>
              <a:t> </a:t>
            </a:r>
            <a:r>
              <a:rPr lang="en-AU" err="1"/>
              <a:t>mattis</a:t>
            </a:r>
            <a:r>
              <a:rPr lang="en-AU"/>
              <a:t>. </a:t>
            </a:r>
            <a:r>
              <a:rPr lang="en-AU" err="1"/>
              <a:t>Fusce</a:t>
            </a:r>
            <a:r>
              <a:rPr lang="en-AU"/>
              <a:t> </a:t>
            </a:r>
            <a:r>
              <a:rPr lang="en-AU" err="1"/>
              <a:t>scelerisque</a:t>
            </a:r>
            <a:r>
              <a:rPr lang="en-AU"/>
              <a:t> </a:t>
            </a:r>
            <a:r>
              <a:rPr lang="en-AU" err="1"/>
              <a:t>sagittis</a:t>
            </a:r>
            <a:r>
              <a:rPr lang="en-AU"/>
              <a:t> </a:t>
            </a:r>
            <a:r>
              <a:rPr lang="en-AU" err="1"/>
              <a:t>eleifend</a:t>
            </a:r>
            <a:r>
              <a:rPr lang="en-AU"/>
              <a:t>. </a:t>
            </a:r>
            <a:r>
              <a:rPr lang="en-AU" err="1"/>
              <a:t>Suspendise</a:t>
            </a:r>
            <a:r>
              <a:rPr lang="en-AU"/>
              <a:t> </a:t>
            </a:r>
            <a:r>
              <a:rPr lang="en-AU" err="1"/>
              <a:t>suscipit</a:t>
            </a:r>
            <a:r>
              <a:rPr lang="en-AU"/>
              <a:t>, mi in </a:t>
            </a:r>
            <a:r>
              <a:rPr lang="en-AU" err="1"/>
              <a:t>blandit</a:t>
            </a:r>
            <a:r>
              <a:rPr lang="en-AU"/>
              <a:t> </a:t>
            </a:r>
            <a:r>
              <a:rPr lang="en-AU" err="1"/>
              <a:t>placera</a:t>
            </a:r>
            <a:r>
              <a:rPr lang="en-AU"/>
              <a:t>.</a:t>
            </a:r>
          </a:p>
        </p:txBody>
      </p:sp>
      <p:sp>
        <p:nvSpPr>
          <p:cNvPr id="10" name="Slide Number">
            <a:extLst>
              <a:ext uri="{FF2B5EF4-FFF2-40B4-BE49-F238E27FC236}">
                <a16:creationId xmlns:a16="http://schemas.microsoft.com/office/drawing/2014/main" id="{F19996FD-04DF-0326-DB67-B0056CCD945A}"/>
              </a:ext>
            </a:extLst>
          </p:cNvPr>
          <p:cNvSpPr txBox="1">
            <a:spLocks noGrp="1"/>
          </p:cNvSpPr>
          <p:nvPr>
            <p:ph type="sldNum" sz="quarter" idx="2"/>
          </p:nvPr>
        </p:nvSpPr>
        <p:spPr>
          <a:xfrm>
            <a:off x="11941193" y="13081002"/>
            <a:ext cx="702145" cy="471924"/>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stStyle>
          <a:p>
            <a:fld id="{86CB4B4D-7CA3-9044-876B-883B54F8677D}" type="slidenum">
              <a:rPr lang="en-AU" smtClean="0"/>
              <a:pPr/>
              <a:t>‹#›</a:t>
            </a:fld>
            <a:endParaRPr lang="en-AU"/>
          </a:p>
        </p:txBody>
      </p:sp>
    </p:spTree>
    <p:extLst>
      <p:ext uri="{BB962C8B-B14F-4D97-AF65-F5344CB8AC3E}">
        <p14:creationId xmlns:p14="http://schemas.microsoft.com/office/powerpoint/2010/main" val="36116486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hueOff val="1747310"/>
            <a:satOff val="-27114"/>
            <a:lumOff val="-3921"/>
          </a:schemeClr>
        </a:solidFill>
        <a:effectLst/>
      </p:bgPr>
    </p:bg>
    <p:spTree>
      <p:nvGrpSpPr>
        <p:cNvPr id="1" name=""/>
        <p:cNvGrpSpPr/>
        <p:nvPr/>
      </p:nvGrpSpPr>
      <p:grpSpPr>
        <a:xfrm>
          <a:off x="0" y="0"/>
          <a:ext cx="0" cy="0"/>
          <a:chOff x="0" y="0"/>
          <a:chExt cx="0" cy="0"/>
        </a:xfrm>
      </p:grpSpPr>
      <p:sp>
        <p:nvSpPr>
          <p:cNvPr id="2" name="Thank-you"/>
          <p:cNvSpPr/>
          <p:nvPr/>
        </p:nvSpPr>
        <p:spPr>
          <a:xfrm>
            <a:off x="1370476" y="5109302"/>
            <a:ext cx="9840517" cy="349739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lstStyle>
            <a:lvl1pPr algn="l">
              <a:defRPr sz="9400">
                <a:solidFill>
                  <a:schemeClr val="accent5"/>
                </a:solidFill>
                <a:latin typeface="+mn-lt"/>
                <a:ea typeface="+mn-ea"/>
                <a:cs typeface="+mn-cs"/>
                <a:sym typeface="Graphik"/>
              </a:defRPr>
            </a:lvl1pPr>
          </a:lstStyle>
          <a:p>
            <a:r>
              <a:rPr sz="9400">
                <a:latin typeface="Arial" panose="020B0604020202020204" pitchFamily="34" charset="0"/>
                <a:cs typeface="Arial" panose="020B0604020202020204" pitchFamily="34" charset="0"/>
              </a:rPr>
              <a:t>Thank</a:t>
            </a:r>
            <a:r>
              <a:rPr lang="en-AU" sz="9400">
                <a:latin typeface="Arial" panose="020B0604020202020204" pitchFamily="34" charset="0"/>
                <a:cs typeface="Arial" panose="020B0604020202020204" pitchFamily="34" charset="0"/>
              </a:rPr>
              <a:t> </a:t>
            </a:r>
            <a:r>
              <a:rPr sz="9400">
                <a:latin typeface="Arial" panose="020B0604020202020204" pitchFamily="34" charset="0"/>
                <a:cs typeface="Arial" panose="020B0604020202020204" pitchFamily="34" charset="0"/>
              </a:rPr>
              <a:t>you</a:t>
            </a:r>
          </a:p>
        </p:txBody>
      </p:sp>
      <p:pic>
        <p:nvPicPr>
          <p:cNvPr id="3" name="Logo_Rev.pdf" descr="Logo_Rev.pdf"/>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0231290" y="11565439"/>
            <a:ext cx="3368023" cy="643018"/>
          </a:xfrm>
          <a:prstGeom prst="rect">
            <a:avLst/>
          </a:prstGeom>
          <a:ln w="12700">
            <a:miter lim="400000"/>
          </a:ln>
        </p:spPr>
      </p:pic>
      <p:sp>
        <p:nvSpPr>
          <p:cNvPr id="4" name="1500 Post Oak Blvd, Houston TX, USA bhp.com/foundation bhpfoundation@bhp.com"/>
          <p:cNvSpPr txBox="1"/>
          <p:nvPr/>
        </p:nvSpPr>
        <p:spPr>
          <a:xfrm>
            <a:off x="20174532" y="12208457"/>
            <a:ext cx="3424781" cy="1164934"/>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algn="l">
              <a:lnSpc>
                <a:spcPct val="110000"/>
              </a:lnSpc>
              <a:defRPr sz="1500" b="0">
                <a:solidFill>
                  <a:schemeClr val="accent5"/>
                </a:solidFill>
                <a:latin typeface="+mn-lt"/>
                <a:ea typeface="+mn-ea"/>
                <a:cs typeface="+mn-cs"/>
                <a:sym typeface="Graphik"/>
              </a:defRPr>
            </a:pPr>
            <a:r>
              <a:rPr lang="en-AU" sz="1600">
                <a:latin typeface="Arial" panose="020B0604020202020204" pitchFamily="34" charset="0"/>
                <a:cs typeface="Arial" panose="020B0604020202020204" pitchFamily="34" charset="0"/>
              </a:rPr>
              <a:t>1455 Pennsylvania Ave, NW, Washington DC, </a:t>
            </a:r>
            <a:r>
              <a:rPr sz="1600">
                <a:latin typeface="Arial" panose="020B0604020202020204" pitchFamily="34" charset="0"/>
                <a:cs typeface="Arial" panose="020B0604020202020204" pitchFamily="34" charset="0"/>
              </a:rPr>
              <a:t>USA</a:t>
            </a:r>
            <a:br>
              <a:rPr sz="1600">
                <a:latin typeface="Arial" panose="020B0604020202020204" pitchFamily="34" charset="0"/>
                <a:cs typeface="Arial" panose="020B0604020202020204" pitchFamily="34" charset="0"/>
              </a:rPr>
            </a:br>
            <a:r>
              <a:rPr lang="en-AU" sz="1600">
                <a:latin typeface="Arial" panose="020B0604020202020204" pitchFamily="34" charset="0"/>
                <a:cs typeface="Arial" panose="020B0604020202020204" pitchFamily="34" charset="0"/>
              </a:rPr>
              <a:t>bhp-foundation.org</a:t>
            </a:r>
            <a:br>
              <a:rPr sz="1600">
                <a:latin typeface="Arial" panose="020B0604020202020204" pitchFamily="34" charset="0"/>
                <a:cs typeface="Arial" panose="020B0604020202020204" pitchFamily="34" charset="0"/>
              </a:rPr>
            </a:br>
            <a:r>
              <a:rPr sz="1600">
                <a:latin typeface="Arial" panose="020B0604020202020204" pitchFamily="34" charset="0"/>
                <a:cs typeface="Arial" panose="020B0604020202020204" pitchFamily="34" charset="0"/>
              </a:rPr>
              <a:t>bhpfoundation@bhp.com</a:t>
            </a:r>
          </a:p>
        </p:txBody>
      </p:sp>
      <p:sp>
        <p:nvSpPr>
          <p:cNvPr id="6" name="TextBox 5">
            <a:extLst>
              <a:ext uri="{FF2B5EF4-FFF2-40B4-BE49-F238E27FC236}">
                <a16:creationId xmlns:a16="http://schemas.microsoft.com/office/drawing/2014/main" id="{57248863-D5F5-925D-732B-836CA98886D8}"/>
              </a:ext>
            </a:extLst>
          </p:cNvPr>
          <p:cNvSpPr txBox="1"/>
          <p:nvPr userDrawn="1">
            <p:extLst>
              <p:ext uri="{1162E1C5-73C7-4A58-AE30-91384D911F3F}">
                <p184:classification xmlns:p184="http://schemas.microsoft.com/office/powerpoint/2018/4/main" val="hdr"/>
              </p:ext>
            </p:extLst>
          </p:nvPr>
        </p:nvSpPr>
        <p:spPr>
          <a:xfrm>
            <a:off x="11846687" y="63500"/>
            <a:ext cx="715963" cy="152400"/>
          </a:xfrm>
          <a:prstGeom prst="rect">
            <a:avLst/>
          </a:prstGeom>
        </p:spPr>
        <p:txBody>
          <a:bodyPr horzOverflow="overflow" lIns="0" tIns="0" rIns="0" bIns="0">
            <a:spAutoFit/>
          </a:bodyPr>
          <a:lstStyle/>
          <a:p>
            <a:pPr algn="l"/>
            <a:r>
              <a:rPr lang="en-AU" sz="1000">
                <a:solidFill>
                  <a:srgbClr val="0000FF">
                    <a:alpha val="50000"/>
                  </a:srgbClr>
                </a:solidFill>
                <a:latin typeface="Aptos" panose="020B0004020202020204" pitchFamily="34" charset="0"/>
              </a:rPr>
              <a:t>BHP Internal</a:t>
            </a:r>
          </a:p>
        </p:txBody>
      </p:sp>
    </p:spTree>
  </p:cSld>
  <p:clrMap bg1="lt1" tx1="dk1" bg2="lt2" tx2="dk2" accent1="accent1" accent2="accent2" accent3="accent3" accent4="accent4" accent5="accent5" accent6="accent6" hlink="hlink" folHlink="folHlink"/>
  <p:sldLayoutIdLst>
    <p:sldLayoutId id="2147483666" r:id="rId1"/>
    <p:sldLayoutId id="2147483672" r:id="rId2"/>
    <p:sldLayoutId id="2147483673" r:id="rId3"/>
    <p:sldLayoutId id="2147483658" r:id="rId4"/>
    <p:sldLayoutId id="2147483663" r:id="rId5"/>
    <p:sldLayoutId id="2147483660" r:id="rId6"/>
    <p:sldLayoutId id="2147483661" r:id="rId7"/>
    <p:sldLayoutId id="2147483667" r:id="rId8"/>
    <p:sldLayoutId id="2147483665" r:id="rId9"/>
    <p:sldLayoutId id="2147483659" r:id="rId10"/>
    <p:sldLayoutId id="2147483662" r:id="rId11"/>
    <p:sldLayoutId id="2147483664" r:id="rId12"/>
    <p:sldLayoutId id="2147483668" r:id="rId13"/>
  </p:sldLayoutIdLst>
  <p:transition spd="med"/>
  <p:txStyles>
    <p:titleStyle>
      <a:lvl1pPr marL="0" marR="0" indent="0" algn="l" defTabSz="825479" rtl="0" eaLnBrk="1" latinLnBrk="0" hangingPunct="1">
        <a:lnSpc>
          <a:spcPct val="100000"/>
        </a:lnSpc>
        <a:spcBef>
          <a:spcPts val="0"/>
        </a:spcBef>
        <a:spcAft>
          <a:spcPts val="0"/>
        </a:spcAft>
        <a:buClrTx/>
        <a:buSzTx/>
        <a:buFontTx/>
        <a:buNone/>
        <a:tabLst/>
        <a:defRPr sz="9400" b="1" i="0" u="none" strike="noStrike" cap="none" spc="0" baseline="0">
          <a:ln>
            <a:noFill/>
          </a:ln>
          <a:solidFill>
            <a:schemeClr val="accent1">
              <a:hueOff val="1747310"/>
              <a:satOff val="-27114"/>
              <a:lumOff val="-3921"/>
            </a:schemeClr>
          </a:solidFill>
          <a:uFillTx/>
          <a:latin typeface="+mn-lt"/>
          <a:ea typeface="+mn-ea"/>
          <a:cs typeface="+mn-cs"/>
          <a:sym typeface="Graphik"/>
        </a:defRPr>
      </a:lvl1pPr>
      <a:lvl2pPr marL="0" marR="0" indent="228594" algn="l" defTabSz="825479" rtl="0" eaLnBrk="1" latinLnBrk="0" hangingPunct="1">
        <a:lnSpc>
          <a:spcPct val="100000"/>
        </a:lnSpc>
        <a:spcBef>
          <a:spcPts val="0"/>
        </a:spcBef>
        <a:spcAft>
          <a:spcPts val="0"/>
        </a:spcAft>
        <a:buClrTx/>
        <a:buSzTx/>
        <a:buFontTx/>
        <a:buNone/>
        <a:tabLst/>
        <a:defRPr sz="9400" b="1" i="0" u="none" strike="noStrike" cap="none" spc="0" baseline="0">
          <a:ln>
            <a:noFill/>
          </a:ln>
          <a:solidFill>
            <a:schemeClr val="accent1">
              <a:hueOff val="1747310"/>
              <a:satOff val="-27114"/>
              <a:lumOff val="-3921"/>
            </a:schemeClr>
          </a:solidFill>
          <a:uFillTx/>
          <a:latin typeface="+mn-lt"/>
          <a:ea typeface="+mn-ea"/>
          <a:cs typeface="+mn-cs"/>
          <a:sym typeface="Graphik"/>
        </a:defRPr>
      </a:lvl2pPr>
      <a:lvl3pPr marL="0" marR="0" indent="457189" algn="l" defTabSz="825479" rtl="0" eaLnBrk="1" latinLnBrk="0" hangingPunct="1">
        <a:lnSpc>
          <a:spcPct val="100000"/>
        </a:lnSpc>
        <a:spcBef>
          <a:spcPts val="0"/>
        </a:spcBef>
        <a:spcAft>
          <a:spcPts val="0"/>
        </a:spcAft>
        <a:buClrTx/>
        <a:buSzTx/>
        <a:buFontTx/>
        <a:buNone/>
        <a:tabLst/>
        <a:defRPr sz="9400" b="1" i="0" u="none" strike="noStrike" cap="none" spc="0" baseline="0">
          <a:ln>
            <a:noFill/>
          </a:ln>
          <a:solidFill>
            <a:schemeClr val="accent1">
              <a:hueOff val="1747310"/>
              <a:satOff val="-27114"/>
              <a:lumOff val="-3921"/>
            </a:schemeClr>
          </a:solidFill>
          <a:uFillTx/>
          <a:latin typeface="+mn-lt"/>
          <a:ea typeface="+mn-ea"/>
          <a:cs typeface="+mn-cs"/>
          <a:sym typeface="Graphik"/>
        </a:defRPr>
      </a:lvl3pPr>
      <a:lvl4pPr marL="0" marR="0" indent="685783" algn="l" defTabSz="825479" rtl="0" eaLnBrk="1" latinLnBrk="0" hangingPunct="1">
        <a:lnSpc>
          <a:spcPct val="100000"/>
        </a:lnSpc>
        <a:spcBef>
          <a:spcPts val="0"/>
        </a:spcBef>
        <a:spcAft>
          <a:spcPts val="0"/>
        </a:spcAft>
        <a:buClrTx/>
        <a:buSzTx/>
        <a:buFontTx/>
        <a:buNone/>
        <a:tabLst/>
        <a:defRPr sz="9400" b="1" i="0" u="none" strike="noStrike" cap="none" spc="0" baseline="0">
          <a:ln>
            <a:noFill/>
          </a:ln>
          <a:solidFill>
            <a:schemeClr val="accent1">
              <a:hueOff val="1747310"/>
              <a:satOff val="-27114"/>
              <a:lumOff val="-3921"/>
            </a:schemeClr>
          </a:solidFill>
          <a:uFillTx/>
          <a:latin typeface="+mn-lt"/>
          <a:ea typeface="+mn-ea"/>
          <a:cs typeface="+mn-cs"/>
          <a:sym typeface="Graphik"/>
        </a:defRPr>
      </a:lvl4pPr>
      <a:lvl5pPr marL="0" marR="0" indent="914377" algn="l" defTabSz="825479" rtl="0" eaLnBrk="1" latinLnBrk="0" hangingPunct="1">
        <a:lnSpc>
          <a:spcPct val="100000"/>
        </a:lnSpc>
        <a:spcBef>
          <a:spcPts val="0"/>
        </a:spcBef>
        <a:spcAft>
          <a:spcPts val="0"/>
        </a:spcAft>
        <a:buClrTx/>
        <a:buSzTx/>
        <a:buFontTx/>
        <a:buNone/>
        <a:tabLst/>
        <a:defRPr sz="9400" b="1" i="0" u="none" strike="noStrike" cap="none" spc="0" baseline="0">
          <a:ln>
            <a:noFill/>
          </a:ln>
          <a:solidFill>
            <a:schemeClr val="accent1">
              <a:hueOff val="1747310"/>
              <a:satOff val="-27114"/>
              <a:lumOff val="-3921"/>
            </a:schemeClr>
          </a:solidFill>
          <a:uFillTx/>
          <a:latin typeface="+mn-lt"/>
          <a:ea typeface="+mn-ea"/>
          <a:cs typeface="+mn-cs"/>
          <a:sym typeface="Graphik"/>
        </a:defRPr>
      </a:lvl5pPr>
      <a:lvl6pPr marL="0" marR="0" indent="1142971" algn="l" defTabSz="825479" rtl="0" eaLnBrk="1" latinLnBrk="0" hangingPunct="1">
        <a:lnSpc>
          <a:spcPct val="100000"/>
        </a:lnSpc>
        <a:spcBef>
          <a:spcPts val="0"/>
        </a:spcBef>
        <a:spcAft>
          <a:spcPts val="0"/>
        </a:spcAft>
        <a:buClrTx/>
        <a:buSzTx/>
        <a:buFontTx/>
        <a:buNone/>
        <a:tabLst/>
        <a:defRPr sz="9400" b="1" i="0" u="none" strike="noStrike" cap="none" spc="0" baseline="0">
          <a:ln>
            <a:noFill/>
          </a:ln>
          <a:solidFill>
            <a:schemeClr val="accent1">
              <a:hueOff val="1747310"/>
              <a:satOff val="-27114"/>
              <a:lumOff val="-3921"/>
            </a:schemeClr>
          </a:solidFill>
          <a:uFillTx/>
          <a:latin typeface="+mn-lt"/>
          <a:ea typeface="+mn-ea"/>
          <a:cs typeface="+mn-cs"/>
          <a:sym typeface="Graphik"/>
        </a:defRPr>
      </a:lvl6pPr>
      <a:lvl7pPr marL="0" marR="0" indent="1371566" algn="l" defTabSz="825479" rtl="0" eaLnBrk="1" latinLnBrk="0" hangingPunct="1">
        <a:lnSpc>
          <a:spcPct val="100000"/>
        </a:lnSpc>
        <a:spcBef>
          <a:spcPts val="0"/>
        </a:spcBef>
        <a:spcAft>
          <a:spcPts val="0"/>
        </a:spcAft>
        <a:buClrTx/>
        <a:buSzTx/>
        <a:buFontTx/>
        <a:buNone/>
        <a:tabLst/>
        <a:defRPr sz="9400" b="1" i="0" u="none" strike="noStrike" cap="none" spc="0" baseline="0">
          <a:ln>
            <a:noFill/>
          </a:ln>
          <a:solidFill>
            <a:schemeClr val="accent1">
              <a:hueOff val="1747310"/>
              <a:satOff val="-27114"/>
              <a:lumOff val="-3921"/>
            </a:schemeClr>
          </a:solidFill>
          <a:uFillTx/>
          <a:latin typeface="+mn-lt"/>
          <a:ea typeface="+mn-ea"/>
          <a:cs typeface="+mn-cs"/>
          <a:sym typeface="Graphik"/>
        </a:defRPr>
      </a:lvl7pPr>
      <a:lvl8pPr marL="0" marR="0" indent="1600160" algn="l" defTabSz="825479" rtl="0" eaLnBrk="1" latinLnBrk="0" hangingPunct="1">
        <a:lnSpc>
          <a:spcPct val="100000"/>
        </a:lnSpc>
        <a:spcBef>
          <a:spcPts val="0"/>
        </a:spcBef>
        <a:spcAft>
          <a:spcPts val="0"/>
        </a:spcAft>
        <a:buClrTx/>
        <a:buSzTx/>
        <a:buFontTx/>
        <a:buNone/>
        <a:tabLst/>
        <a:defRPr sz="9400" b="1" i="0" u="none" strike="noStrike" cap="none" spc="0" baseline="0">
          <a:ln>
            <a:noFill/>
          </a:ln>
          <a:solidFill>
            <a:schemeClr val="accent1">
              <a:hueOff val="1747310"/>
              <a:satOff val="-27114"/>
              <a:lumOff val="-3921"/>
            </a:schemeClr>
          </a:solidFill>
          <a:uFillTx/>
          <a:latin typeface="+mn-lt"/>
          <a:ea typeface="+mn-ea"/>
          <a:cs typeface="+mn-cs"/>
          <a:sym typeface="Graphik"/>
        </a:defRPr>
      </a:lvl8pPr>
      <a:lvl9pPr marL="0" marR="0" indent="1828754" algn="l" defTabSz="825479" rtl="0" eaLnBrk="1" latinLnBrk="0" hangingPunct="1">
        <a:lnSpc>
          <a:spcPct val="100000"/>
        </a:lnSpc>
        <a:spcBef>
          <a:spcPts val="0"/>
        </a:spcBef>
        <a:spcAft>
          <a:spcPts val="0"/>
        </a:spcAft>
        <a:buClrTx/>
        <a:buSzTx/>
        <a:buFontTx/>
        <a:buNone/>
        <a:tabLst/>
        <a:defRPr sz="9400" b="1" i="0" u="none" strike="noStrike" cap="none" spc="0" baseline="0">
          <a:ln>
            <a:noFill/>
          </a:ln>
          <a:solidFill>
            <a:schemeClr val="accent1">
              <a:hueOff val="1747310"/>
              <a:satOff val="-27114"/>
              <a:lumOff val="-3921"/>
            </a:schemeClr>
          </a:solidFill>
          <a:uFillTx/>
          <a:latin typeface="+mn-lt"/>
          <a:ea typeface="+mn-ea"/>
          <a:cs typeface="+mn-cs"/>
          <a:sym typeface="Graphik"/>
        </a:defRPr>
      </a:lvl9pPr>
    </p:titleStyle>
    <p:bodyStyle>
      <a:lvl1pPr marL="650222" marR="0" indent="-650222"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1pPr>
      <a:lvl2pPr marL="1164138"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2pPr>
      <a:lvl3pPr marL="1799122"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3pPr>
      <a:lvl4pPr marL="2434106"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4pPr>
      <a:lvl5pPr marL="3069090"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5pPr>
      <a:lvl6pPr marL="3704074"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6pPr>
      <a:lvl7pPr marL="4339058"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7pPr>
      <a:lvl8pPr marL="4974042"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8pPr>
      <a:lvl9pPr marL="5609026"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9pPr>
    </p:bodyStyle>
    <p:otherStyle>
      <a:lvl1pPr marL="0" marR="0" indent="0" algn="ctr" defTabSz="825479"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228594" algn="ctr" defTabSz="825479"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457189" algn="ctr" defTabSz="825479"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685783" algn="ctr" defTabSz="825479"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914377" algn="ctr" defTabSz="825479"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1142971" algn="ctr" defTabSz="825479"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1371566" algn="ctr" defTabSz="825479"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1600160" algn="ctr" defTabSz="825479"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1828754" algn="ctr" defTabSz="825479"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7B801-2EDE-B85D-DB04-AB721254ADA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95091FD-8752-4741-A69D-FEDD2130E9B6}"/>
              </a:ext>
            </a:extLst>
          </p:cNvPr>
          <p:cNvSpPr>
            <a:spLocks noGrp="1"/>
          </p:cNvSpPr>
          <p:nvPr>
            <p:ph type="body" sz="quarter" idx="13"/>
          </p:nvPr>
        </p:nvSpPr>
        <p:spPr>
          <a:xfrm>
            <a:off x="1370476" y="3238169"/>
            <a:ext cx="11553954" cy="3497396"/>
          </a:xfrm>
        </p:spPr>
        <p:txBody>
          <a:bodyPr/>
          <a:lstStyle/>
          <a:p>
            <a:r>
              <a:rPr lang="en-AU" dirty="0"/>
              <a:t>Roadmap to Impact Toolkit</a:t>
            </a:r>
          </a:p>
        </p:txBody>
      </p:sp>
      <p:pic>
        <p:nvPicPr>
          <p:cNvPr id="9" name="Picture Placeholder 8">
            <a:extLst>
              <a:ext uri="{FF2B5EF4-FFF2-40B4-BE49-F238E27FC236}">
                <a16:creationId xmlns:a16="http://schemas.microsoft.com/office/drawing/2014/main" id="{DCEFDE69-BDBB-EB38-E8E5-58BD0A3619A3}"/>
              </a:ext>
            </a:extLst>
          </p:cNvPr>
          <p:cNvPicPr>
            <a:picLocks noGrp="1" noChangeAspect="1"/>
          </p:cNvPicPr>
          <p:nvPr>
            <p:ph type="pic" sz="half" idx="16"/>
          </p:nvPr>
        </p:nvPicPr>
        <p:blipFill>
          <a:blip r:embed="rId2">
            <a:extLst>
              <a:ext uri="{28A0092B-C50C-407E-A947-70E740481C1C}">
                <a14:useLocalDpi xmlns:a14="http://schemas.microsoft.com/office/drawing/2010/main" val="0"/>
              </a:ext>
            </a:extLst>
          </a:blip>
          <a:srcRect l="34684" r="34684"/>
          <a:stretch/>
        </p:blipFill>
        <p:spPr>
          <a:xfrm>
            <a:off x="16916400" y="-4234"/>
            <a:ext cx="7460905" cy="13724467"/>
          </a:xfrm>
        </p:spPr>
      </p:pic>
      <p:sp>
        <p:nvSpPr>
          <p:cNvPr id="4" name="Text Placeholder 2">
            <a:extLst>
              <a:ext uri="{FF2B5EF4-FFF2-40B4-BE49-F238E27FC236}">
                <a16:creationId xmlns:a16="http://schemas.microsoft.com/office/drawing/2014/main" id="{E29E776B-EC6B-195F-DD40-8EC531BB335F}"/>
              </a:ext>
            </a:extLst>
          </p:cNvPr>
          <p:cNvSpPr>
            <a:spLocks noGrp="1"/>
          </p:cNvSpPr>
          <p:nvPr/>
        </p:nvSpPr>
        <p:spPr>
          <a:xfrm>
            <a:off x="1588881" y="10475223"/>
            <a:ext cx="14021666" cy="804681"/>
          </a:xfrm>
          <a:prstGeom prst="rect">
            <a:avLst/>
          </a:prstGeom>
        </p:spPr>
        <p:txBody>
          <a:bodyPr lIns="0" tIns="0" rIns="0" bIns="0" anchor="t">
            <a:noAutofit/>
          </a:bodyPr>
          <a:lstStyle>
            <a:lvl1pPr marL="0" marR="0" indent="0" algn="l" defTabSz="825479" rtl="0" eaLnBrk="1" latinLnBrk="0" hangingPunct="1">
              <a:lnSpc>
                <a:spcPct val="100000"/>
              </a:lnSpc>
              <a:spcBef>
                <a:spcPts val="0"/>
              </a:spcBef>
              <a:spcAft>
                <a:spcPts val="0"/>
              </a:spcAft>
              <a:buClrTx/>
              <a:buSzTx/>
              <a:buFontTx/>
              <a:buNone/>
              <a:tabLst/>
              <a:defRPr sz="4400" b="0" i="0" u="none" strike="noStrike" cap="none" spc="0" baseline="0">
                <a:ln>
                  <a:noFill/>
                </a:ln>
                <a:solidFill>
                  <a:schemeClr val="bg1"/>
                </a:solidFill>
                <a:uFillTx/>
                <a:latin typeface="Arial" panose="020B0604020202020204" pitchFamily="34" charset="0"/>
                <a:ea typeface="Arial" panose="020B0604020202020204" pitchFamily="34" charset="0"/>
                <a:cs typeface="Arial" panose="020B0604020202020204" pitchFamily="34" charset="0"/>
                <a:sym typeface="Graphik Medium"/>
              </a:defRPr>
            </a:lvl1pPr>
            <a:lvl2pPr marL="1164138"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2pPr>
            <a:lvl3pPr marL="1799122"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3pPr>
            <a:lvl4pPr marL="2434106"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4pPr>
            <a:lvl5pPr marL="3069090"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5pPr>
            <a:lvl6pPr marL="3704074"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6pPr>
            <a:lvl7pPr marL="4339058"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7pPr>
            <a:lvl8pPr marL="4974042"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8pPr>
            <a:lvl9pPr marL="5609026"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9pPr>
          </a:lstStyle>
          <a:p>
            <a:r>
              <a:rPr lang="en-AU"/>
              <a:t>Learning in Practice Toolkit </a:t>
            </a:r>
          </a:p>
          <a:p>
            <a:r>
              <a:rPr lang="en-AU"/>
              <a:t>[Reference: Module 1 Strategy &amp; Design]</a:t>
            </a:r>
          </a:p>
        </p:txBody>
      </p:sp>
    </p:spTree>
    <p:extLst>
      <p:ext uri="{BB962C8B-B14F-4D97-AF65-F5344CB8AC3E}">
        <p14:creationId xmlns:p14="http://schemas.microsoft.com/office/powerpoint/2010/main" val="75559791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52808-B4A8-7040-8629-E3C0DCD2262C}"/>
            </a:ext>
          </a:extLst>
        </p:cNvPr>
        <p:cNvGrpSpPr/>
        <p:nvPr/>
      </p:nvGrpSpPr>
      <p:grpSpPr>
        <a:xfrm>
          <a:off x="0" y="0"/>
          <a:ext cx="0" cy="0"/>
          <a:chOff x="0" y="0"/>
          <a:chExt cx="0" cy="0"/>
        </a:xfrm>
      </p:grpSpPr>
      <p:sp>
        <p:nvSpPr>
          <p:cNvPr id="19" name="TextBox 18">
            <a:extLst>
              <a:ext uri="{FF2B5EF4-FFF2-40B4-BE49-F238E27FC236}">
                <a16:creationId xmlns:a16="http://schemas.microsoft.com/office/drawing/2014/main" id="{61AF2701-6735-42ED-F9F5-66FD8373EA80}"/>
              </a:ext>
            </a:extLst>
          </p:cNvPr>
          <p:cNvSpPr txBox="1"/>
          <p:nvPr/>
        </p:nvSpPr>
        <p:spPr>
          <a:xfrm>
            <a:off x="591556" y="1762729"/>
            <a:ext cx="23200887" cy="11531240"/>
          </a:xfrm>
          <a:prstGeom prst="rect">
            <a:avLst/>
          </a:prstGeom>
          <a:solidFill>
            <a:schemeClr val="bg1">
              <a:lumMod val="95000"/>
            </a:schemeClr>
          </a:solidFill>
          <a:ln w="12700" cap="flat">
            <a:solidFill>
              <a:srgbClr val="F67B2F"/>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en-GB" dirty="0">
              <a:solidFill>
                <a:schemeClr val="tx2"/>
              </a:solidFill>
            </a:endParaRPr>
          </a:p>
          <a:p>
            <a:pPr marL="273050" algn="l"/>
            <a:r>
              <a:rPr lang="en-GB" dirty="0">
                <a:solidFill>
                  <a:schemeClr val="tx2"/>
                </a:solidFill>
              </a:rPr>
              <a:t>Purpose:</a:t>
            </a:r>
            <a:r>
              <a:rPr lang="en-GB" b="0" dirty="0">
                <a:solidFill>
                  <a:schemeClr val="tx2"/>
                </a:solidFill>
              </a:rPr>
              <a:t> The Roadmap to Impact (sometimes called a Theory of Change) is a practical tool that helps you map out how your investment is expected to create change. It sets out the impact you want to achieve, the outcomes needed to get there, and how your activities are expected to contribute to those outcomes.</a:t>
            </a:r>
            <a:endParaRPr lang="en-AU" b="0" dirty="0">
              <a:solidFill>
                <a:schemeClr val="tx2"/>
              </a:solidFill>
            </a:endParaRPr>
          </a:p>
          <a:p>
            <a:pPr marL="273050" algn="l"/>
            <a:endParaRPr lang="en-GB" b="0" dirty="0">
              <a:solidFill>
                <a:schemeClr val="tx2"/>
              </a:solidFill>
            </a:endParaRPr>
          </a:p>
          <a:p>
            <a:pPr marL="273050" algn="l"/>
            <a:r>
              <a:rPr lang="en-GB" b="0" dirty="0">
                <a:solidFill>
                  <a:schemeClr val="tx2"/>
                </a:solidFill>
              </a:rPr>
              <a:t>By making your thinking explicit, the Roadmap to Impact helps teams clarify priorities, test assumptions, and build a shared understanding of how change is expected to happen. It also provides the foundation for measuring progress (see Impact Framework toolkit) and helps guide investment decisions by identifying opportunities that align with your strategy.</a:t>
            </a:r>
          </a:p>
          <a:p>
            <a:pPr marL="273050" algn="l"/>
            <a:endParaRPr lang="en-GB" b="0" dirty="0">
              <a:solidFill>
                <a:schemeClr val="tx2"/>
              </a:solidFill>
            </a:endParaRPr>
          </a:p>
          <a:p>
            <a:pPr marL="273050" algn="l"/>
            <a:r>
              <a:rPr lang="en-GB" b="0" dirty="0">
                <a:solidFill>
                  <a:schemeClr val="tx2"/>
                </a:solidFill>
              </a:rPr>
              <a:t>Remember that a Roadmap to Impact is not a static document. It should evolve as you learn more about the issue, test your assumptions, and adapt to changes in context.</a:t>
            </a:r>
            <a:endParaRPr lang="en-GB" dirty="0">
              <a:solidFill>
                <a:schemeClr val="tx2"/>
              </a:solidFill>
            </a:endParaRPr>
          </a:p>
          <a:p>
            <a:pPr marL="273050" algn="l"/>
            <a:endParaRPr lang="en-GB" dirty="0">
              <a:solidFill>
                <a:schemeClr val="tx2"/>
              </a:solidFill>
            </a:endParaRPr>
          </a:p>
          <a:p>
            <a:pPr marL="273050" algn="l"/>
            <a:r>
              <a:rPr lang="en-GB" dirty="0">
                <a:solidFill>
                  <a:schemeClr val="tx2"/>
                </a:solidFill>
              </a:rPr>
              <a:t>When to develop &amp; review: </a:t>
            </a:r>
            <a:r>
              <a:rPr lang="en-GB" b="0" dirty="0">
                <a:solidFill>
                  <a:schemeClr val="tx2"/>
                </a:solidFill>
              </a:rPr>
              <a:t>Develop the Roadmap to Impact during strategy development and investment design. Review and update it regularly during implementation, at key decision points, and when significant changes occur in the operating environment.</a:t>
            </a:r>
          </a:p>
          <a:p>
            <a:pPr marL="273050" algn="l"/>
            <a:br>
              <a:rPr lang="en-US" dirty="0">
                <a:solidFill>
                  <a:schemeClr val="tx2"/>
                </a:solidFill>
              </a:rPr>
            </a:br>
            <a:r>
              <a:rPr lang="en-GB" dirty="0">
                <a:solidFill>
                  <a:schemeClr val="tx2"/>
                </a:solidFill>
              </a:rPr>
              <a:t>Who develops it: </a:t>
            </a:r>
            <a:r>
              <a:rPr lang="en-GB" b="0" dirty="0">
                <a:solidFill>
                  <a:schemeClr val="tx2"/>
                </a:solidFill>
              </a:rPr>
              <a:t>The people responsible for designing and delivering the investment, drawing on evidence, stakeholder perspectives, and insights from those closest to the issue.</a:t>
            </a:r>
          </a:p>
          <a:p>
            <a:pPr marL="273050" algn="l"/>
            <a:endParaRPr lang="en-GB" dirty="0">
              <a:solidFill>
                <a:schemeClr val="tx2"/>
              </a:solidFill>
            </a:endParaRPr>
          </a:p>
          <a:p>
            <a:pPr marL="273050" algn="l"/>
            <a:r>
              <a:rPr lang="en-GB" dirty="0">
                <a:solidFill>
                  <a:schemeClr val="tx2"/>
                </a:solidFill>
              </a:rPr>
              <a:t>Who should use it: </a:t>
            </a:r>
            <a:r>
              <a:rPr lang="en-GB" b="0" dirty="0">
                <a:solidFill>
                  <a:schemeClr val="tx2"/>
                </a:solidFill>
              </a:rPr>
              <a:t>Investment teams, delivery partners, funders and decision-makers to guide implementation, learning, adaptation and investment decisions.</a:t>
            </a:r>
            <a:endParaRPr lang="en-GB" dirty="0">
              <a:solidFill>
                <a:schemeClr val="tx2"/>
              </a:solidFill>
            </a:endParaRPr>
          </a:p>
          <a:p>
            <a:pPr marL="273050" marR="0" algn="l" defTabSz="825500" rtl="0" fontAlgn="auto" latinLnBrk="0" hangingPunct="0">
              <a:lnSpc>
                <a:spcPct val="100000"/>
              </a:lnSpc>
              <a:spcBef>
                <a:spcPts val="0"/>
              </a:spcBef>
              <a:spcAft>
                <a:spcPts val="0"/>
              </a:spcAft>
              <a:buClrTx/>
              <a:buSzTx/>
              <a:buFontTx/>
              <a:buNone/>
              <a:tabLst/>
            </a:pPr>
            <a:endParaRPr lang="en-GB" dirty="0">
              <a:solidFill>
                <a:schemeClr val="tx2"/>
              </a:solidFill>
            </a:endParaRPr>
          </a:p>
          <a:p>
            <a:pPr marL="273050" algn="l"/>
            <a:r>
              <a:rPr lang="en-GB" dirty="0">
                <a:solidFill>
                  <a:schemeClr val="tx2"/>
                </a:solidFill>
              </a:rPr>
              <a:t>Key inputs: </a:t>
            </a:r>
            <a:r>
              <a:rPr lang="en-GB" b="0" dirty="0">
                <a:solidFill>
                  <a:schemeClr val="tx2"/>
                </a:solidFill>
              </a:rPr>
              <a:t>Impact goals, evidence and insights from landscape analysis, expected outcomes, assumptions about how change will happen, emerging learning and working hypotheses.</a:t>
            </a:r>
          </a:p>
          <a:p>
            <a:pPr marL="273050" algn="l"/>
            <a:endParaRPr lang="en-GB" b="0" dirty="0">
              <a:solidFill>
                <a:schemeClr val="tx2"/>
              </a:solidFill>
            </a:endParaRPr>
          </a:p>
        </p:txBody>
      </p:sp>
      <p:sp>
        <p:nvSpPr>
          <p:cNvPr id="4" name="Text Placeholder 2">
            <a:extLst>
              <a:ext uri="{FF2B5EF4-FFF2-40B4-BE49-F238E27FC236}">
                <a16:creationId xmlns:a16="http://schemas.microsoft.com/office/drawing/2014/main" id="{F5220247-037C-1537-E780-52F1177377EF}"/>
              </a:ext>
            </a:extLst>
          </p:cNvPr>
          <p:cNvSpPr txBox="1">
            <a:spLocks/>
          </p:cNvSpPr>
          <p:nvPr/>
        </p:nvSpPr>
        <p:spPr>
          <a:xfrm>
            <a:off x="1098369" y="809140"/>
            <a:ext cx="18587950" cy="953589"/>
          </a:xfrm>
          <a:prstGeom prst="rect">
            <a:avLst/>
          </a:prstGeom>
        </p:spPr>
        <p:txBody>
          <a:bodyPr lIns="0" tIns="0" rIns="0" bIns="0" anchor="t">
            <a:noAutofit/>
          </a:bodyPr>
          <a:lstStyle>
            <a:lvl1pPr marL="0" marR="0" indent="0" algn="l" defTabSz="825479" rtl="0" eaLnBrk="1" latinLnBrk="0" hangingPunct="1">
              <a:lnSpc>
                <a:spcPct val="100000"/>
              </a:lnSpc>
              <a:spcBef>
                <a:spcPts val="0"/>
              </a:spcBef>
              <a:spcAft>
                <a:spcPts val="0"/>
              </a:spcAft>
              <a:buClrTx/>
              <a:buSzTx/>
              <a:buFontTx/>
              <a:buNone/>
              <a:tabLst/>
              <a:defRPr sz="6100" b="1" i="0" u="none" strike="noStrike" cap="none" spc="0" baseline="0">
                <a:ln>
                  <a:noFill/>
                </a:ln>
                <a:solidFill>
                  <a:schemeClr val="accent1">
                    <a:hueOff val="1747310"/>
                    <a:satOff val="-27114"/>
                    <a:lumOff val="-3921"/>
                  </a:schemeClr>
                </a:solidFill>
                <a:uFillTx/>
                <a:latin typeface="Arial" panose="020B0604020202020204" pitchFamily="34" charset="0"/>
                <a:ea typeface="+mn-ea"/>
                <a:cs typeface="Arial" panose="020B0604020202020204" pitchFamily="34" charset="0"/>
                <a:sym typeface="Graphik"/>
              </a:defRPr>
            </a:lvl1pPr>
            <a:lvl2pPr marL="1164138"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2pPr>
            <a:lvl3pPr marL="1799122"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3pPr>
            <a:lvl4pPr marL="2434106"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4pPr>
            <a:lvl5pPr marL="3069090"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5pPr>
            <a:lvl6pPr marL="3704074"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6pPr>
            <a:lvl7pPr marL="4339058"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7pPr>
            <a:lvl8pPr marL="4974042"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8pPr>
            <a:lvl9pPr marL="5609026"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9pPr>
          </a:lstStyle>
          <a:p>
            <a:r>
              <a:rPr lang="en-AU" dirty="0"/>
              <a:t>How to use the Roadmap to Impact Tool</a:t>
            </a:r>
          </a:p>
        </p:txBody>
      </p:sp>
    </p:spTree>
    <p:extLst>
      <p:ext uri="{BB962C8B-B14F-4D97-AF65-F5344CB8AC3E}">
        <p14:creationId xmlns:p14="http://schemas.microsoft.com/office/powerpoint/2010/main" val="278110920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Rectangle 132">
            <a:extLst>
              <a:ext uri="{FF2B5EF4-FFF2-40B4-BE49-F238E27FC236}">
                <a16:creationId xmlns:a16="http://schemas.microsoft.com/office/drawing/2014/main" id="{EE6477D3-DF0F-FBC0-96BB-6E37FC47425F}"/>
              </a:ext>
            </a:extLst>
          </p:cNvPr>
          <p:cNvSpPr/>
          <p:nvPr/>
        </p:nvSpPr>
        <p:spPr>
          <a:xfrm rot="16200000">
            <a:off x="11183887" y="469058"/>
            <a:ext cx="2016224" cy="24383999"/>
          </a:xfrm>
          <a:prstGeom prst="rect">
            <a:avLst/>
          </a:prstGeom>
          <a:solidFill>
            <a:srgbClr val="234483"/>
          </a:solidFill>
          <a:ln w="28575">
            <a:solidFill>
              <a:srgbClr val="234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2400" dirty="0">
              <a:solidFill>
                <a:srgbClr val="FFFFFF"/>
              </a:solidFill>
              <a:latin typeface="Graphik"/>
            </a:endParaRPr>
          </a:p>
        </p:txBody>
      </p:sp>
      <p:cxnSp>
        <p:nvCxnSpPr>
          <p:cNvPr id="78" name="Straight Arrow Connector 77">
            <a:extLst>
              <a:ext uri="{FF2B5EF4-FFF2-40B4-BE49-F238E27FC236}">
                <a16:creationId xmlns:a16="http://schemas.microsoft.com/office/drawing/2014/main" id="{9176DB1B-7EAD-4011-C9C7-0DDFBD697DD7}"/>
              </a:ext>
            </a:extLst>
          </p:cNvPr>
          <p:cNvCxnSpPr>
            <a:cxnSpLocks/>
          </p:cNvCxnSpPr>
          <p:nvPr/>
        </p:nvCxnSpPr>
        <p:spPr>
          <a:xfrm>
            <a:off x="20580676" y="7082328"/>
            <a:ext cx="0" cy="4139381"/>
          </a:xfrm>
          <a:prstGeom prst="straightConnector1">
            <a:avLst/>
          </a:prstGeom>
          <a:noFill/>
          <a:ln w="25400" cap="flat">
            <a:solidFill>
              <a:schemeClr val="accent1"/>
            </a:solidFill>
            <a:prstDash val="dash"/>
            <a:miter lim="400000"/>
            <a:tailEnd type="triangle"/>
          </a:ln>
          <a:effectLst/>
          <a:sp3d/>
        </p:spPr>
        <p:style>
          <a:lnRef idx="0">
            <a:scrgbClr r="0" g="0" b="0"/>
          </a:lnRef>
          <a:fillRef idx="0">
            <a:scrgbClr r="0" g="0" b="0"/>
          </a:fillRef>
          <a:effectRef idx="0">
            <a:scrgbClr r="0" g="0" b="0"/>
          </a:effectRef>
          <a:fontRef idx="none"/>
        </p:style>
      </p:cxnSp>
      <p:cxnSp>
        <p:nvCxnSpPr>
          <p:cNvPr id="77" name="Straight Arrow Connector 76">
            <a:extLst>
              <a:ext uri="{FF2B5EF4-FFF2-40B4-BE49-F238E27FC236}">
                <a16:creationId xmlns:a16="http://schemas.microsoft.com/office/drawing/2014/main" id="{24A83FAA-39F6-EA59-3D36-33167C54D046}"/>
              </a:ext>
            </a:extLst>
          </p:cNvPr>
          <p:cNvCxnSpPr>
            <a:cxnSpLocks/>
          </p:cNvCxnSpPr>
          <p:nvPr/>
        </p:nvCxnSpPr>
        <p:spPr>
          <a:xfrm flipV="1">
            <a:off x="20580676" y="3710183"/>
            <a:ext cx="0" cy="3450434"/>
          </a:xfrm>
          <a:prstGeom prst="straightConnector1">
            <a:avLst/>
          </a:prstGeom>
          <a:noFill/>
          <a:ln w="25400" cap="flat">
            <a:solidFill>
              <a:schemeClr val="accent1"/>
            </a:solidFill>
            <a:prstDash val="dash"/>
            <a:miter lim="400000"/>
            <a:tailEnd type="triangle"/>
          </a:ln>
          <a:effectLst/>
          <a:sp3d/>
        </p:spPr>
        <p:style>
          <a:lnRef idx="0">
            <a:scrgbClr r="0" g="0" b="0"/>
          </a:lnRef>
          <a:fillRef idx="0">
            <a:scrgbClr r="0" g="0" b="0"/>
          </a:fillRef>
          <a:effectRef idx="0">
            <a:scrgbClr r="0" g="0" b="0"/>
          </a:effectRef>
          <a:fontRef idx="none"/>
        </p:style>
      </p:cxnSp>
      <p:sp>
        <p:nvSpPr>
          <p:cNvPr id="3" name="Text Placeholder 2">
            <a:extLst>
              <a:ext uri="{FF2B5EF4-FFF2-40B4-BE49-F238E27FC236}">
                <a16:creationId xmlns:a16="http://schemas.microsoft.com/office/drawing/2014/main" id="{C674E1BB-8B8B-D0F6-8F4F-5B23ED3CB6BC}"/>
              </a:ext>
            </a:extLst>
          </p:cNvPr>
          <p:cNvSpPr>
            <a:spLocks noGrp="1"/>
          </p:cNvSpPr>
          <p:nvPr>
            <p:ph type="body" sz="quarter" idx="14"/>
          </p:nvPr>
        </p:nvSpPr>
        <p:spPr>
          <a:xfrm>
            <a:off x="1322312" y="1434769"/>
            <a:ext cx="21119676" cy="1090693"/>
          </a:xfrm>
        </p:spPr>
        <p:txBody>
          <a:bodyPr/>
          <a:lstStyle/>
          <a:p>
            <a:r>
              <a:rPr lang="en-GB" dirty="0"/>
              <a:t>ROADMAP TO IMPACT – TEMPLATE GUIDANCE</a:t>
            </a:r>
          </a:p>
          <a:p>
            <a:endParaRPr lang="en-GB" dirty="0"/>
          </a:p>
        </p:txBody>
      </p:sp>
      <p:sp>
        <p:nvSpPr>
          <p:cNvPr id="5" name="Freeform 421">
            <a:extLst>
              <a:ext uri="{FF2B5EF4-FFF2-40B4-BE49-F238E27FC236}">
                <a16:creationId xmlns:a16="http://schemas.microsoft.com/office/drawing/2014/main" id="{6874522A-4C0E-C543-53E1-63F98E832A01}"/>
              </a:ext>
            </a:extLst>
          </p:cNvPr>
          <p:cNvSpPr/>
          <p:nvPr/>
        </p:nvSpPr>
        <p:spPr>
          <a:xfrm flipV="1">
            <a:off x="2926974" y="3710183"/>
            <a:ext cx="2143461" cy="1463036"/>
          </a:xfrm>
          <a:custGeom>
            <a:avLst/>
            <a:gdLst/>
            <a:ahLst/>
            <a:cxnLst/>
            <a:rect l="0" t="0" r="0" b="0"/>
            <a:pathLst>
              <a:path w="1619504" h="1105406">
                <a:moveTo>
                  <a:pt x="217424" y="723391"/>
                </a:moveTo>
                <a:lnTo>
                  <a:pt x="1619504" y="719328"/>
                </a:lnTo>
                <a:lnTo>
                  <a:pt x="1615440" y="0"/>
                </a:lnTo>
                <a:lnTo>
                  <a:pt x="217424" y="0"/>
                </a:lnTo>
                <a:lnTo>
                  <a:pt x="2033" y="270255"/>
                </a:lnTo>
                <a:cubicBezTo>
                  <a:pt x="2033" y="725422"/>
                  <a:pt x="0" y="650239"/>
                  <a:pt x="0" y="1105406"/>
                </a:cubicBezTo>
                <a:close/>
                <a:moveTo>
                  <a:pt x="217424" y="723391"/>
                </a:moveTo>
              </a:path>
            </a:pathLst>
          </a:custGeom>
          <a:solidFill>
            <a:srgbClr val="234483"/>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6" name="Freeform 422">
            <a:extLst>
              <a:ext uri="{FF2B5EF4-FFF2-40B4-BE49-F238E27FC236}">
                <a16:creationId xmlns:a16="http://schemas.microsoft.com/office/drawing/2014/main" id="{D2A4D6DB-EC6D-0AA2-DFEE-7D3DEAAEBC3A}"/>
              </a:ext>
            </a:extLst>
          </p:cNvPr>
          <p:cNvSpPr/>
          <p:nvPr/>
        </p:nvSpPr>
        <p:spPr>
          <a:xfrm flipV="1">
            <a:off x="2926974" y="4460527"/>
            <a:ext cx="2143461" cy="1939064"/>
          </a:xfrm>
          <a:custGeom>
            <a:avLst/>
            <a:gdLst/>
            <a:ahLst/>
            <a:cxnLst/>
            <a:rect l="0" t="0" r="0" b="0"/>
            <a:pathLst>
              <a:path w="1619504" h="1465071">
                <a:moveTo>
                  <a:pt x="217424" y="959103"/>
                </a:moveTo>
                <a:lnTo>
                  <a:pt x="1619504" y="955040"/>
                </a:lnTo>
                <a:lnTo>
                  <a:pt x="1615440" y="0"/>
                </a:lnTo>
                <a:lnTo>
                  <a:pt x="217424" y="0"/>
                </a:lnTo>
                <a:lnTo>
                  <a:pt x="2033" y="359663"/>
                </a:lnTo>
                <a:cubicBezTo>
                  <a:pt x="2033" y="961134"/>
                  <a:pt x="0" y="863600"/>
                  <a:pt x="0" y="1465071"/>
                </a:cubicBezTo>
                <a:close/>
                <a:moveTo>
                  <a:pt x="217424" y="959103"/>
                </a:moveTo>
              </a:path>
            </a:pathLst>
          </a:custGeom>
          <a:solidFill>
            <a:srgbClr val="90B1C0"/>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7" name="Freeform 423">
            <a:extLst>
              <a:ext uri="{FF2B5EF4-FFF2-40B4-BE49-F238E27FC236}">
                <a16:creationId xmlns:a16="http://schemas.microsoft.com/office/drawing/2014/main" id="{441537A6-BB1D-F172-5E8A-FD5D38F700B1}"/>
              </a:ext>
            </a:extLst>
          </p:cNvPr>
          <p:cNvSpPr/>
          <p:nvPr/>
        </p:nvSpPr>
        <p:spPr>
          <a:xfrm flipV="1">
            <a:off x="2926975" y="5641181"/>
            <a:ext cx="2143459" cy="1796525"/>
          </a:xfrm>
          <a:custGeom>
            <a:avLst/>
            <a:gdLst/>
            <a:ahLst/>
            <a:cxnLst/>
            <a:rect l="0" t="0" r="0" b="0"/>
            <a:pathLst>
              <a:path w="1619503" h="1357375">
                <a:moveTo>
                  <a:pt x="2031" y="1357375"/>
                </a:moveTo>
                <a:lnTo>
                  <a:pt x="219455" y="851407"/>
                </a:lnTo>
                <a:lnTo>
                  <a:pt x="1615439" y="841248"/>
                </a:lnTo>
                <a:lnTo>
                  <a:pt x="1619503" y="0"/>
                </a:lnTo>
                <a:lnTo>
                  <a:pt x="219455" y="0"/>
                </a:lnTo>
                <a:lnTo>
                  <a:pt x="0" y="347472"/>
                </a:lnTo>
                <a:cubicBezTo>
                  <a:pt x="0" y="723392"/>
                  <a:pt x="2031" y="983487"/>
                  <a:pt x="2031" y="1357375"/>
                </a:cubicBezTo>
                <a:close/>
                <a:moveTo>
                  <a:pt x="2031" y="1357375"/>
                </a:moveTo>
              </a:path>
            </a:pathLst>
          </a:custGeom>
          <a:solidFill>
            <a:srgbClr val="0E91AC"/>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8" name="Freeform 424">
            <a:extLst>
              <a:ext uri="{FF2B5EF4-FFF2-40B4-BE49-F238E27FC236}">
                <a16:creationId xmlns:a16="http://schemas.microsoft.com/office/drawing/2014/main" id="{FF51B97D-7F49-8947-0161-FD2970EF768A}"/>
              </a:ext>
            </a:extLst>
          </p:cNvPr>
          <p:cNvSpPr/>
          <p:nvPr/>
        </p:nvSpPr>
        <p:spPr>
          <a:xfrm flipV="1">
            <a:off x="2926977" y="6956302"/>
            <a:ext cx="2143459" cy="2052021"/>
          </a:xfrm>
          <a:custGeom>
            <a:avLst/>
            <a:gdLst/>
            <a:ahLst/>
            <a:cxnLst/>
            <a:rect l="0" t="0" r="0" b="0"/>
            <a:pathLst>
              <a:path w="1619503" h="1550416">
                <a:moveTo>
                  <a:pt x="0" y="1550416"/>
                </a:moveTo>
                <a:lnTo>
                  <a:pt x="217424" y="1359409"/>
                </a:lnTo>
                <a:lnTo>
                  <a:pt x="1619503" y="1357377"/>
                </a:lnTo>
                <a:lnTo>
                  <a:pt x="1617472" y="302769"/>
                </a:lnTo>
                <a:lnTo>
                  <a:pt x="213359" y="298705"/>
                </a:lnTo>
                <a:lnTo>
                  <a:pt x="0" y="0"/>
                </a:lnTo>
                <a:cubicBezTo>
                  <a:pt x="0" y="516128"/>
                  <a:pt x="0" y="1034289"/>
                  <a:pt x="0" y="1550416"/>
                </a:cubicBezTo>
                <a:close/>
                <a:moveTo>
                  <a:pt x="0" y="1550416"/>
                </a:moveTo>
              </a:path>
            </a:pathLst>
          </a:custGeom>
          <a:solidFill>
            <a:srgbClr val="1966B1"/>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25" name="Freeform 441">
            <a:extLst>
              <a:ext uri="{FF2B5EF4-FFF2-40B4-BE49-F238E27FC236}">
                <a16:creationId xmlns:a16="http://schemas.microsoft.com/office/drawing/2014/main" id="{D83315C6-CF83-10A4-E899-57A089924943}"/>
              </a:ext>
            </a:extLst>
          </p:cNvPr>
          <p:cNvSpPr/>
          <p:nvPr/>
        </p:nvSpPr>
        <p:spPr>
          <a:xfrm flipV="1">
            <a:off x="5296150" y="4189273"/>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F2F2F2"/>
          </a:solidFill>
          <a:ln w="15240" cap="flat" cmpd="sng">
            <a:solidFill>
              <a:srgbClr val="234483"/>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31" name="Freeform 447">
            <a:extLst>
              <a:ext uri="{FF2B5EF4-FFF2-40B4-BE49-F238E27FC236}">
                <a16:creationId xmlns:a16="http://schemas.microsoft.com/office/drawing/2014/main" id="{3BFDF951-4DDB-EA7E-6588-0DD81A4E0F3C}"/>
              </a:ext>
            </a:extLst>
          </p:cNvPr>
          <p:cNvSpPr/>
          <p:nvPr/>
        </p:nvSpPr>
        <p:spPr>
          <a:xfrm flipV="1">
            <a:off x="2924286" y="8120818"/>
            <a:ext cx="2146149" cy="3232673"/>
          </a:xfrm>
          <a:custGeom>
            <a:avLst/>
            <a:gdLst/>
            <a:ahLst/>
            <a:cxnLst/>
            <a:rect l="0" t="0" r="0" b="0"/>
            <a:pathLst>
              <a:path w="1621535" h="2442464">
                <a:moveTo>
                  <a:pt x="4063" y="2442464"/>
                </a:moveTo>
                <a:lnTo>
                  <a:pt x="221487" y="2103121"/>
                </a:lnTo>
                <a:lnTo>
                  <a:pt x="1621535" y="2097024"/>
                </a:lnTo>
                <a:lnTo>
                  <a:pt x="1619502" y="217425"/>
                </a:lnTo>
                <a:lnTo>
                  <a:pt x="215390" y="213360"/>
                </a:lnTo>
                <a:lnTo>
                  <a:pt x="2032" y="0"/>
                </a:lnTo>
                <a:cubicBezTo>
                  <a:pt x="0" y="920497"/>
                  <a:pt x="2032" y="1521968"/>
                  <a:pt x="4063" y="2442464"/>
                </a:cubicBezTo>
                <a:close/>
                <a:moveTo>
                  <a:pt x="4063" y="2442464"/>
                </a:moveTo>
              </a:path>
            </a:pathLst>
          </a:custGeom>
          <a:solidFill>
            <a:srgbClr val="5C889C"/>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58" name="Freeform 474">
            <a:extLst>
              <a:ext uri="{FF2B5EF4-FFF2-40B4-BE49-F238E27FC236}">
                <a16:creationId xmlns:a16="http://schemas.microsoft.com/office/drawing/2014/main" id="{519BA684-88F4-1CAC-357E-CD89DB3469FD}"/>
              </a:ext>
            </a:extLst>
          </p:cNvPr>
          <p:cNvSpPr/>
          <p:nvPr/>
        </p:nvSpPr>
        <p:spPr>
          <a:xfrm flipV="1">
            <a:off x="2292275" y="6456073"/>
            <a:ext cx="199016" cy="4765636"/>
          </a:xfrm>
          <a:custGeom>
            <a:avLst/>
            <a:gdLst/>
            <a:ahLst/>
            <a:cxnLst/>
            <a:rect l="0" t="0" r="0" b="0"/>
            <a:pathLst>
              <a:path w="150368" h="3600703">
                <a:moveTo>
                  <a:pt x="150368" y="0"/>
                </a:moveTo>
                <a:cubicBezTo>
                  <a:pt x="109728" y="0"/>
                  <a:pt x="75184" y="6095"/>
                  <a:pt x="75184" y="12191"/>
                </a:cubicBezTo>
                <a:lnTo>
                  <a:pt x="75184" y="1788160"/>
                </a:lnTo>
                <a:cubicBezTo>
                  <a:pt x="75184" y="1794255"/>
                  <a:pt x="42673" y="1800351"/>
                  <a:pt x="0" y="1800351"/>
                </a:cubicBezTo>
                <a:cubicBezTo>
                  <a:pt x="42673" y="1800351"/>
                  <a:pt x="75184" y="1806448"/>
                  <a:pt x="75184" y="1812544"/>
                </a:cubicBezTo>
                <a:lnTo>
                  <a:pt x="75184" y="3588511"/>
                </a:lnTo>
                <a:cubicBezTo>
                  <a:pt x="75184" y="3594608"/>
                  <a:pt x="109728" y="3600703"/>
                  <a:pt x="150368" y="3600703"/>
                </a:cubicBezTo>
              </a:path>
            </a:pathLst>
          </a:custGeom>
          <a:noFill/>
          <a:ln w="21336" cap="flat" cmpd="sng">
            <a:solidFill>
              <a:srgbClr val="3494BA">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59" name="Freeform 475">
            <a:extLst>
              <a:ext uri="{FF2B5EF4-FFF2-40B4-BE49-F238E27FC236}">
                <a16:creationId xmlns:a16="http://schemas.microsoft.com/office/drawing/2014/main" id="{C0DE65AC-CF14-BB67-28EF-AF3A09320D5E}"/>
              </a:ext>
            </a:extLst>
          </p:cNvPr>
          <p:cNvSpPr/>
          <p:nvPr/>
        </p:nvSpPr>
        <p:spPr>
          <a:xfrm flipV="1">
            <a:off x="2292275" y="6456073"/>
            <a:ext cx="199016" cy="4765636"/>
          </a:xfrm>
          <a:custGeom>
            <a:avLst/>
            <a:gdLst/>
            <a:ahLst/>
            <a:cxnLst/>
            <a:rect l="0" t="0" r="0" b="0"/>
            <a:pathLst>
              <a:path w="150368" h="3600703">
                <a:moveTo>
                  <a:pt x="150368" y="0"/>
                </a:moveTo>
                <a:cubicBezTo>
                  <a:pt x="109728" y="0"/>
                  <a:pt x="75184" y="6095"/>
                  <a:pt x="75184" y="12191"/>
                </a:cubicBezTo>
                <a:lnTo>
                  <a:pt x="75184" y="1788160"/>
                </a:lnTo>
                <a:cubicBezTo>
                  <a:pt x="75184" y="1794255"/>
                  <a:pt x="42673" y="1800351"/>
                  <a:pt x="0" y="1800351"/>
                </a:cubicBezTo>
                <a:cubicBezTo>
                  <a:pt x="42673" y="1800351"/>
                  <a:pt x="75184" y="1806448"/>
                  <a:pt x="75184" y="1812544"/>
                </a:cubicBezTo>
                <a:lnTo>
                  <a:pt x="75184" y="3588511"/>
                </a:lnTo>
                <a:cubicBezTo>
                  <a:pt x="75184" y="3594608"/>
                  <a:pt x="109728" y="3600703"/>
                  <a:pt x="150368" y="3600703"/>
                </a:cubicBezTo>
              </a:path>
            </a:pathLst>
          </a:custGeom>
          <a:noFill/>
          <a:ln w="21336" cap="flat" cmpd="sng">
            <a:solidFill>
              <a:srgbClr val="3494BA">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60" name="Freeform 476">
            <a:extLst>
              <a:ext uri="{FF2B5EF4-FFF2-40B4-BE49-F238E27FC236}">
                <a16:creationId xmlns:a16="http://schemas.microsoft.com/office/drawing/2014/main" id="{0E89A8F3-4821-0457-E2E6-ED269A60B18F}"/>
              </a:ext>
            </a:extLst>
          </p:cNvPr>
          <p:cNvSpPr/>
          <p:nvPr/>
        </p:nvSpPr>
        <p:spPr>
          <a:xfrm flipV="1">
            <a:off x="2292275" y="3667151"/>
            <a:ext cx="199016" cy="2673274"/>
          </a:xfrm>
          <a:custGeom>
            <a:avLst/>
            <a:gdLst/>
            <a:ahLst/>
            <a:cxnLst/>
            <a:rect l="0" t="0" r="0" b="0"/>
            <a:pathLst>
              <a:path w="150368" h="2019807">
                <a:moveTo>
                  <a:pt x="150368" y="0"/>
                </a:moveTo>
                <a:cubicBezTo>
                  <a:pt x="109728" y="0"/>
                  <a:pt x="75184" y="6095"/>
                  <a:pt x="75184" y="12191"/>
                </a:cubicBezTo>
                <a:lnTo>
                  <a:pt x="75184" y="997711"/>
                </a:lnTo>
                <a:cubicBezTo>
                  <a:pt x="75184" y="1003808"/>
                  <a:pt x="42673" y="1009903"/>
                  <a:pt x="0" y="1009903"/>
                </a:cubicBezTo>
                <a:cubicBezTo>
                  <a:pt x="42673" y="1009903"/>
                  <a:pt x="75184" y="1016000"/>
                  <a:pt x="75184" y="1022096"/>
                </a:cubicBezTo>
                <a:lnTo>
                  <a:pt x="75184" y="2007616"/>
                </a:lnTo>
                <a:cubicBezTo>
                  <a:pt x="75184" y="2013711"/>
                  <a:pt x="109728" y="2019807"/>
                  <a:pt x="150368" y="2019807"/>
                </a:cubicBezTo>
              </a:path>
            </a:pathLst>
          </a:custGeom>
          <a:noFill/>
          <a:ln w="21336" cap="flat" cmpd="sng">
            <a:solidFill>
              <a:srgbClr val="3494BA">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61" name="Freeform 477">
            <a:extLst>
              <a:ext uri="{FF2B5EF4-FFF2-40B4-BE49-F238E27FC236}">
                <a16:creationId xmlns:a16="http://schemas.microsoft.com/office/drawing/2014/main" id="{D3DD5A94-0B81-C181-C1E2-FAF78AEB8223}"/>
              </a:ext>
            </a:extLst>
          </p:cNvPr>
          <p:cNvSpPr/>
          <p:nvPr/>
        </p:nvSpPr>
        <p:spPr>
          <a:xfrm flipV="1">
            <a:off x="2292275" y="3667151"/>
            <a:ext cx="199016" cy="2673274"/>
          </a:xfrm>
          <a:custGeom>
            <a:avLst/>
            <a:gdLst/>
            <a:ahLst/>
            <a:cxnLst/>
            <a:rect l="0" t="0" r="0" b="0"/>
            <a:pathLst>
              <a:path w="150368" h="2019807">
                <a:moveTo>
                  <a:pt x="150368" y="0"/>
                </a:moveTo>
                <a:cubicBezTo>
                  <a:pt x="109728" y="0"/>
                  <a:pt x="75184" y="6095"/>
                  <a:pt x="75184" y="12191"/>
                </a:cubicBezTo>
                <a:lnTo>
                  <a:pt x="75184" y="997711"/>
                </a:lnTo>
                <a:cubicBezTo>
                  <a:pt x="75184" y="1003808"/>
                  <a:pt x="42673" y="1009903"/>
                  <a:pt x="0" y="1009903"/>
                </a:cubicBezTo>
                <a:cubicBezTo>
                  <a:pt x="42673" y="1009903"/>
                  <a:pt x="75184" y="1016000"/>
                  <a:pt x="75184" y="1022096"/>
                </a:cubicBezTo>
                <a:lnTo>
                  <a:pt x="75184" y="2007616"/>
                </a:lnTo>
                <a:cubicBezTo>
                  <a:pt x="75184" y="2013711"/>
                  <a:pt x="109728" y="2019807"/>
                  <a:pt x="150368" y="2019807"/>
                </a:cubicBezTo>
              </a:path>
            </a:pathLst>
          </a:custGeom>
          <a:noFill/>
          <a:ln w="21336" cap="flat" cmpd="sng">
            <a:solidFill>
              <a:srgbClr val="3494BA">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62" name="Rectangle 484">
            <a:extLst>
              <a:ext uri="{FF2B5EF4-FFF2-40B4-BE49-F238E27FC236}">
                <a16:creationId xmlns:a16="http://schemas.microsoft.com/office/drawing/2014/main" id="{40496C4E-033A-8FCE-BF2F-FE0DEFF9F8AE}"/>
              </a:ext>
            </a:extLst>
          </p:cNvPr>
          <p:cNvSpPr/>
          <p:nvPr/>
        </p:nvSpPr>
        <p:spPr>
          <a:xfrm>
            <a:off x="3952970" y="7602684"/>
            <a:ext cx="1065996" cy="270202"/>
          </a:xfrm>
          <a:prstGeom prst="rect">
            <a:avLst/>
          </a:prstGeom>
        </p:spPr>
        <p:txBody>
          <a:bodyPr wrap="none" lIns="0" tIns="0" rIns="0" bIns="0">
            <a:spAutoFit/>
          </a:bodyPr>
          <a:lstStyle/>
          <a:p>
            <a:pPr defTabSz="1613642" hangingPunct="1"/>
            <a:r>
              <a:rPr lang="en-US" sz="1756">
                <a:solidFill>
                  <a:srgbClr val="FFFFFF"/>
                </a:solidFill>
                <a:latin typeface="CIDFont+F1"/>
              </a:rPr>
              <a:t>O</a:t>
            </a:r>
            <a:r>
              <a:rPr lang="en-US" sz="1398">
                <a:solidFill>
                  <a:srgbClr val="FFFFFF"/>
                </a:solidFill>
                <a:latin typeface="CIDFont+F1"/>
              </a:rPr>
              <a:t>UTCOM</a:t>
            </a:r>
            <a:r>
              <a:rPr lang="en-US" sz="1398" spc="-25">
                <a:solidFill>
                  <a:srgbClr val="FFFFFF"/>
                </a:solidFill>
                <a:latin typeface="CIDFont+F1"/>
              </a:rPr>
              <a:t>ES</a:t>
            </a:r>
          </a:p>
        </p:txBody>
      </p:sp>
      <p:sp>
        <p:nvSpPr>
          <p:cNvPr id="63" name="Rectangle 485">
            <a:extLst>
              <a:ext uri="{FF2B5EF4-FFF2-40B4-BE49-F238E27FC236}">
                <a16:creationId xmlns:a16="http://schemas.microsoft.com/office/drawing/2014/main" id="{9C6806C9-E02B-78C3-BD90-B08E67551AE5}"/>
              </a:ext>
            </a:extLst>
          </p:cNvPr>
          <p:cNvSpPr/>
          <p:nvPr/>
        </p:nvSpPr>
        <p:spPr>
          <a:xfrm>
            <a:off x="3743687" y="6521574"/>
            <a:ext cx="1291892" cy="270202"/>
          </a:xfrm>
          <a:prstGeom prst="rect">
            <a:avLst/>
          </a:prstGeom>
        </p:spPr>
        <p:txBody>
          <a:bodyPr wrap="none" lIns="0" tIns="0" rIns="0" bIns="0">
            <a:spAutoFit/>
          </a:bodyPr>
          <a:lstStyle/>
          <a:p>
            <a:pPr defTabSz="1613642" hangingPunct="1"/>
            <a:r>
              <a:rPr lang="en-US" sz="1756">
                <a:solidFill>
                  <a:srgbClr val="FFFFFF"/>
                </a:solidFill>
                <a:latin typeface="CIDFont+F1"/>
              </a:rPr>
              <a:t>I</a:t>
            </a:r>
            <a:r>
              <a:rPr lang="en-US" sz="1398">
                <a:solidFill>
                  <a:srgbClr val="FFFFFF"/>
                </a:solidFill>
                <a:latin typeface="CIDFont+F1"/>
              </a:rPr>
              <a:t>M</a:t>
            </a:r>
            <a:r>
              <a:rPr lang="en-US" sz="1398" spc="-88">
                <a:solidFill>
                  <a:srgbClr val="FFFFFF"/>
                </a:solidFill>
                <a:latin typeface="CIDFont+F1"/>
              </a:rPr>
              <a:t>P</a:t>
            </a:r>
            <a:r>
              <a:rPr lang="en-US" sz="1398" spc="-21">
                <a:solidFill>
                  <a:srgbClr val="FFFFFF"/>
                </a:solidFill>
                <a:latin typeface="CIDFont+F1"/>
              </a:rPr>
              <a:t>A</a:t>
            </a:r>
            <a:r>
              <a:rPr lang="en-US" sz="1398">
                <a:solidFill>
                  <a:srgbClr val="FFFFFF"/>
                </a:solidFill>
                <a:latin typeface="CIDFont+F1"/>
              </a:rPr>
              <a:t>C</a:t>
            </a:r>
            <a:r>
              <a:rPr lang="en-US" sz="1398" spc="408">
                <a:solidFill>
                  <a:srgbClr val="FFFFFF"/>
                </a:solidFill>
                <a:latin typeface="CIDFont+F1"/>
              </a:rPr>
              <a:t>T</a:t>
            </a:r>
            <a:r>
              <a:rPr lang="en-US" sz="1756">
                <a:solidFill>
                  <a:srgbClr val="FFFFFF"/>
                </a:solidFill>
                <a:latin typeface="CIDFont+F1"/>
              </a:rPr>
              <a:t>G</a:t>
            </a:r>
            <a:r>
              <a:rPr lang="en-US" sz="1398">
                <a:solidFill>
                  <a:srgbClr val="FFFFFF"/>
                </a:solidFill>
                <a:latin typeface="CIDFont+F1"/>
              </a:rPr>
              <a:t>OAL</a:t>
            </a:r>
          </a:p>
        </p:txBody>
      </p:sp>
      <p:sp>
        <p:nvSpPr>
          <p:cNvPr id="64" name="Rectangle 486">
            <a:extLst>
              <a:ext uri="{FF2B5EF4-FFF2-40B4-BE49-F238E27FC236}">
                <a16:creationId xmlns:a16="http://schemas.microsoft.com/office/drawing/2014/main" id="{C16519BF-84E2-31E7-6312-23D44FFFE7CF}"/>
              </a:ext>
            </a:extLst>
          </p:cNvPr>
          <p:cNvSpPr/>
          <p:nvPr/>
        </p:nvSpPr>
        <p:spPr>
          <a:xfrm>
            <a:off x="3613379" y="5529185"/>
            <a:ext cx="1436804" cy="270202"/>
          </a:xfrm>
          <a:prstGeom prst="rect">
            <a:avLst/>
          </a:prstGeom>
        </p:spPr>
        <p:txBody>
          <a:bodyPr wrap="none" lIns="0" tIns="0" rIns="0" bIns="0">
            <a:spAutoFit/>
          </a:bodyPr>
          <a:lstStyle/>
          <a:p>
            <a:pPr defTabSz="1613642" hangingPunct="1"/>
            <a:r>
              <a:rPr lang="en-US" sz="1756" dirty="0">
                <a:solidFill>
                  <a:srgbClr val="FFFFFF"/>
                </a:solidFill>
                <a:latin typeface="CIDFont+F1"/>
              </a:rPr>
              <a:t>D</a:t>
            </a:r>
            <a:r>
              <a:rPr lang="en-US" sz="1398" dirty="0">
                <a:solidFill>
                  <a:srgbClr val="FFFFFF"/>
                </a:solidFill>
                <a:latin typeface="CIDFont+F1"/>
              </a:rPr>
              <a:t>IR</a:t>
            </a:r>
            <a:r>
              <a:rPr lang="en-US" sz="1398" spc="-25" dirty="0">
                <a:solidFill>
                  <a:srgbClr val="FFFFFF"/>
                </a:solidFill>
                <a:latin typeface="CIDFont+F1"/>
              </a:rPr>
              <a:t>E</a:t>
            </a:r>
            <a:r>
              <a:rPr lang="en-US" sz="1398" dirty="0">
                <a:solidFill>
                  <a:srgbClr val="FFFFFF"/>
                </a:solidFill>
                <a:latin typeface="CIDFont+F1"/>
              </a:rPr>
              <a:t>C</a:t>
            </a:r>
            <a:r>
              <a:rPr lang="en-US" sz="1398" spc="413" dirty="0">
                <a:solidFill>
                  <a:srgbClr val="FFFFFF"/>
                </a:solidFill>
                <a:latin typeface="CIDFont+F1"/>
              </a:rPr>
              <a:t>T</a:t>
            </a:r>
            <a:r>
              <a:rPr lang="en-US" sz="1756" dirty="0">
                <a:solidFill>
                  <a:srgbClr val="FFFFFF"/>
                </a:solidFill>
                <a:latin typeface="CIDFont+F1"/>
              </a:rPr>
              <a:t>I</a:t>
            </a:r>
            <a:r>
              <a:rPr lang="en-US" sz="1398" dirty="0">
                <a:solidFill>
                  <a:srgbClr val="FFFFFF"/>
                </a:solidFill>
                <a:latin typeface="CIDFont+F1"/>
              </a:rPr>
              <a:t>M</a:t>
            </a:r>
            <a:r>
              <a:rPr lang="en-US" sz="1398" spc="-88" dirty="0">
                <a:solidFill>
                  <a:srgbClr val="FFFFFF"/>
                </a:solidFill>
                <a:latin typeface="CIDFont+F1"/>
              </a:rPr>
              <a:t>P</a:t>
            </a:r>
            <a:r>
              <a:rPr lang="en-US" sz="1398" spc="-21" dirty="0">
                <a:solidFill>
                  <a:srgbClr val="FFFFFF"/>
                </a:solidFill>
                <a:latin typeface="CIDFont+F1"/>
              </a:rPr>
              <a:t>A</a:t>
            </a:r>
            <a:r>
              <a:rPr lang="en-US" sz="1398" dirty="0">
                <a:solidFill>
                  <a:srgbClr val="FFFFFF"/>
                </a:solidFill>
                <a:latin typeface="CIDFont+F1"/>
              </a:rPr>
              <a:t>CT</a:t>
            </a:r>
          </a:p>
        </p:txBody>
      </p:sp>
      <p:sp>
        <p:nvSpPr>
          <p:cNvPr id="65" name="Rectangle 487">
            <a:extLst>
              <a:ext uri="{FF2B5EF4-FFF2-40B4-BE49-F238E27FC236}">
                <a16:creationId xmlns:a16="http://schemas.microsoft.com/office/drawing/2014/main" id="{AE03CE4C-432E-51C1-3C18-C1ABF4016F31}"/>
              </a:ext>
            </a:extLst>
          </p:cNvPr>
          <p:cNvSpPr/>
          <p:nvPr/>
        </p:nvSpPr>
        <p:spPr>
          <a:xfrm>
            <a:off x="3459532" y="4442627"/>
            <a:ext cx="1596591" cy="270202"/>
          </a:xfrm>
          <a:prstGeom prst="rect">
            <a:avLst/>
          </a:prstGeom>
        </p:spPr>
        <p:txBody>
          <a:bodyPr wrap="none" lIns="0" tIns="0" rIns="0" bIns="0">
            <a:spAutoFit/>
          </a:bodyPr>
          <a:lstStyle/>
          <a:p>
            <a:pPr defTabSz="1613642" hangingPunct="1"/>
            <a:r>
              <a:rPr lang="en-US" sz="1756">
                <a:solidFill>
                  <a:srgbClr val="FFFFFF"/>
                </a:solidFill>
                <a:latin typeface="CIDFont+F1"/>
              </a:rPr>
              <a:t>I</a:t>
            </a:r>
            <a:r>
              <a:rPr lang="en-US" sz="1398">
                <a:solidFill>
                  <a:srgbClr val="FFFFFF"/>
                </a:solidFill>
                <a:latin typeface="CIDFont+F1"/>
              </a:rPr>
              <a:t>NDIR</a:t>
            </a:r>
            <a:r>
              <a:rPr lang="en-US" sz="1398" spc="-25">
                <a:solidFill>
                  <a:srgbClr val="FFFFFF"/>
                </a:solidFill>
                <a:latin typeface="CIDFont+F1"/>
              </a:rPr>
              <a:t>E</a:t>
            </a:r>
            <a:r>
              <a:rPr lang="en-US" sz="1398">
                <a:solidFill>
                  <a:srgbClr val="FFFFFF"/>
                </a:solidFill>
                <a:latin typeface="CIDFont+F1"/>
              </a:rPr>
              <a:t>C</a:t>
            </a:r>
            <a:r>
              <a:rPr lang="en-US" sz="1398" spc="409">
                <a:solidFill>
                  <a:srgbClr val="FFFFFF"/>
                </a:solidFill>
                <a:latin typeface="CIDFont+F1"/>
              </a:rPr>
              <a:t>T</a:t>
            </a:r>
            <a:r>
              <a:rPr lang="en-US" sz="1756">
                <a:solidFill>
                  <a:srgbClr val="FFFFFF"/>
                </a:solidFill>
                <a:latin typeface="CIDFont+F1"/>
              </a:rPr>
              <a:t>I</a:t>
            </a:r>
            <a:r>
              <a:rPr lang="en-US" sz="1398">
                <a:solidFill>
                  <a:srgbClr val="FFFFFF"/>
                </a:solidFill>
                <a:latin typeface="CIDFont+F1"/>
              </a:rPr>
              <a:t>M</a:t>
            </a:r>
            <a:r>
              <a:rPr lang="en-US" sz="1398" spc="-88">
                <a:solidFill>
                  <a:srgbClr val="FFFFFF"/>
                </a:solidFill>
                <a:latin typeface="CIDFont+F1"/>
              </a:rPr>
              <a:t>P</a:t>
            </a:r>
            <a:r>
              <a:rPr lang="en-US" sz="1398" spc="-21">
                <a:solidFill>
                  <a:srgbClr val="FFFFFF"/>
                </a:solidFill>
                <a:latin typeface="CIDFont+F1"/>
              </a:rPr>
              <a:t>A</a:t>
            </a:r>
            <a:r>
              <a:rPr lang="en-US" sz="1398">
                <a:solidFill>
                  <a:srgbClr val="FFFFFF"/>
                </a:solidFill>
                <a:latin typeface="CIDFont+F1"/>
              </a:rPr>
              <a:t>CT</a:t>
            </a:r>
          </a:p>
        </p:txBody>
      </p:sp>
      <p:sp>
        <p:nvSpPr>
          <p:cNvPr id="66" name="Rectangle 488">
            <a:extLst>
              <a:ext uri="{FF2B5EF4-FFF2-40B4-BE49-F238E27FC236}">
                <a16:creationId xmlns:a16="http://schemas.microsoft.com/office/drawing/2014/main" id="{A067C2AA-B282-04FE-B576-D89742A5CE96}"/>
              </a:ext>
            </a:extLst>
          </p:cNvPr>
          <p:cNvSpPr/>
          <p:nvPr/>
        </p:nvSpPr>
        <p:spPr>
          <a:xfrm>
            <a:off x="4919553" y="5970266"/>
            <a:ext cx="11853677" cy="269304"/>
          </a:xfrm>
          <a:prstGeom prst="rect">
            <a:avLst/>
          </a:prstGeom>
        </p:spPr>
        <p:txBody>
          <a:bodyPr wrap="square" lIns="0" tIns="0" rIns="0" bIns="0" anchor="t">
            <a:spAutoFit/>
          </a:bodyPr>
          <a:lstStyle/>
          <a:p>
            <a:pPr defTabSz="1613642" hangingPunct="1"/>
            <a:r>
              <a:rPr lang="en-US" sz="1750" spc="-25" dirty="0">
                <a:solidFill>
                  <a:schemeClr val="accent6"/>
                </a:solidFill>
                <a:latin typeface="Helvetica Neue Medium"/>
              </a:rPr>
              <a:t>A</a:t>
            </a:r>
            <a:r>
              <a:rPr lang="en-US" sz="1350" dirty="0">
                <a:solidFill>
                  <a:schemeClr val="accent6"/>
                </a:solidFill>
                <a:latin typeface="Helvetica Neue Medium"/>
              </a:rPr>
              <a:t>CCOUN</a:t>
            </a:r>
            <a:r>
              <a:rPr lang="en-US" sz="1350" spc="-106" dirty="0">
                <a:solidFill>
                  <a:schemeClr val="accent6"/>
                </a:solidFill>
                <a:latin typeface="Helvetica Neue Medium"/>
              </a:rPr>
              <a:t>T</a:t>
            </a:r>
            <a:r>
              <a:rPr lang="en-US" sz="1350" dirty="0">
                <a:solidFill>
                  <a:schemeClr val="accent6"/>
                </a:solidFill>
                <a:latin typeface="Helvetica Neue Medium"/>
              </a:rPr>
              <a:t>ABILIT</a:t>
            </a:r>
            <a:r>
              <a:rPr lang="en-US" sz="1350" spc="346" dirty="0">
                <a:solidFill>
                  <a:schemeClr val="accent6"/>
                </a:solidFill>
                <a:latin typeface="Helvetica Neue Medium"/>
              </a:rPr>
              <a:t>Y</a:t>
            </a:r>
            <a:r>
              <a:rPr lang="en-US" sz="1750" dirty="0">
                <a:solidFill>
                  <a:schemeClr val="accent6"/>
                </a:solidFill>
                <a:latin typeface="Helvetica Neue Medium"/>
              </a:rPr>
              <a:t>L</a:t>
            </a:r>
            <a:r>
              <a:rPr lang="en-US" sz="1350" dirty="0">
                <a:solidFill>
                  <a:schemeClr val="accent6"/>
                </a:solidFill>
                <a:latin typeface="Helvetica Neue Medium"/>
              </a:rPr>
              <a:t>INE: distinguishes the changes a project is expected to achieve from the longer-term impact it aims to influence</a:t>
            </a:r>
            <a:endParaRPr lang="en-US" sz="1398" dirty="0">
              <a:solidFill>
                <a:schemeClr val="accent6"/>
              </a:solidFill>
              <a:latin typeface="Helvetica Neue Medium"/>
            </a:endParaRPr>
          </a:p>
        </p:txBody>
      </p:sp>
      <p:sp>
        <p:nvSpPr>
          <p:cNvPr id="68" name="Rectangle 490">
            <a:extLst>
              <a:ext uri="{FF2B5EF4-FFF2-40B4-BE49-F238E27FC236}">
                <a16:creationId xmlns:a16="http://schemas.microsoft.com/office/drawing/2014/main" id="{6F633F17-3BC7-FD54-6E11-0B1F686A92CF}"/>
              </a:ext>
            </a:extLst>
          </p:cNvPr>
          <p:cNvSpPr/>
          <p:nvPr/>
        </p:nvSpPr>
        <p:spPr>
          <a:xfrm>
            <a:off x="3697448" y="9272810"/>
            <a:ext cx="1345753" cy="539507"/>
          </a:xfrm>
          <a:prstGeom prst="rect">
            <a:avLst/>
          </a:prstGeom>
        </p:spPr>
        <p:txBody>
          <a:bodyPr wrap="none" lIns="0" tIns="0" rIns="0" bIns="0">
            <a:spAutoFit/>
          </a:bodyPr>
          <a:lstStyle/>
          <a:p>
            <a:pPr defTabSz="1613642" hangingPunct="1"/>
            <a:r>
              <a:rPr lang="en-US" sz="1756">
                <a:solidFill>
                  <a:srgbClr val="FFFFFF"/>
                </a:solidFill>
                <a:latin typeface="CIDFont+F1"/>
              </a:rPr>
              <a:t>I</a:t>
            </a:r>
            <a:r>
              <a:rPr lang="en-US" sz="1398">
                <a:solidFill>
                  <a:srgbClr val="FFFFFF"/>
                </a:solidFill>
                <a:latin typeface="CIDFont+F1"/>
              </a:rPr>
              <a:t>NTERMEDI</a:t>
            </a:r>
            <a:r>
              <a:rPr lang="en-US" sz="1398" spc="-106">
                <a:solidFill>
                  <a:srgbClr val="FFFFFF"/>
                </a:solidFill>
                <a:latin typeface="CIDFont+F1"/>
              </a:rPr>
              <a:t>A</a:t>
            </a:r>
            <a:r>
              <a:rPr lang="en-US" sz="1398">
                <a:solidFill>
                  <a:srgbClr val="FFFFFF"/>
                </a:solidFill>
                <a:latin typeface="CIDFont+F1"/>
              </a:rPr>
              <a:t>TE</a:t>
            </a:r>
          </a:p>
          <a:p>
            <a:pPr marL="231283" defTabSz="1613642" hangingPunct="1">
              <a:lnSpc>
                <a:spcPts val="2096"/>
              </a:lnSpc>
            </a:pPr>
            <a:r>
              <a:rPr lang="en-US" sz="1756">
                <a:solidFill>
                  <a:srgbClr val="FFFFFF"/>
                </a:solidFill>
                <a:latin typeface="CIDFont+F1"/>
              </a:rPr>
              <a:t>O</a:t>
            </a:r>
            <a:r>
              <a:rPr lang="en-US" sz="1398">
                <a:solidFill>
                  <a:srgbClr val="FFFFFF"/>
                </a:solidFill>
                <a:latin typeface="CIDFont+F1"/>
              </a:rPr>
              <a:t>UTCOM</a:t>
            </a:r>
            <a:r>
              <a:rPr lang="en-US" sz="1398" spc="-25">
                <a:solidFill>
                  <a:srgbClr val="FFFFFF"/>
                </a:solidFill>
                <a:latin typeface="CIDFont+F1"/>
              </a:rPr>
              <a:t>ES</a:t>
            </a:r>
          </a:p>
        </p:txBody>
      </p:sp>
      <p:pic>
        <p:nvPicPr>
          <p:cNvPr id="9" name="Picture 425">
            <a:extLst>
              <a:ext uri="{FF2B5EF4-FFF2-40B4-BE49-F238E27FC236}">
                <a16:creationId xmlns:a16="http://schemas.microsoft.com/office/drawing/2014/main" id="{33C1703C-9D61-57FF-AE43-4EACF03E717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250882" y="6341322"/>
            <a:ext cx="10649174" cy="112059"/>
          </a:xfrm>
          <a:prstGeom prst="rect">
            <a:avLst/>
          </a:prstGeom>
          <a:noFill/>
        </p:spPr>
      </p:pic>
      <p:sp>
        <p:nvSpPr>
          <p:cNvPr id="41" name="Freeform 457">
            <a:extLst>
              <a:ext uri="{FF2B5EF4-FFF2-40B4-BE49-F238E27FC236}">
                <a16:creationId xmlns:a16="http://schemas.microsoft.com/office/drawing/2014/main" id="{FAE391EA-D59B-4BDC-B86D-5310D334ED19}"/>
              </a:ext>
            </a:extLst>
          </p:cNvPr>
          <p:cNvSpPr/>
          <p:nvPr/>
        </p:nvSpPr>
        <p:spPr>
          <a:xfrm flipV="1">
            <a:off x="5295256" y="6598620"/>
            <a:ext cx="10933545" cy="524249"/>
          </a:xfrm>
          <a:custGeom>
            <a:avLst/>
            <a:gdLst/>
            <a:ahLst/>
            <a:cxnLst/>
            <a:rect l="0" t="0" r="0" b="0"/>
            <a:pathLst>
              <a:path w="8020304" h="440944">
                <a:moveTo>
                  <a:pt x="0" y="440944"/>
                </a:moveTo>
                <a:lnTo>
                  <a:pt x="8020304" y="440944"/>
                </a:lnTo>
                <a:lnTo>
                  <a:pt x="8020304" y="0"/>
                </a:lnTo>
                <a:lnTo>
                  <a:pt x="0" y="0"/>
                </a:lnTo>
                <a:close/>
                <a:moveTo>
                  <a:pt x="1304544" y="5453888"/>
                </a:moveTo>
              </a:path>
            </a:pathLst>
          </a:custGeom>
          <a:noFill/>
          <a:ln w="7620" cap="flat" cmpd="sng">
            <a:solidFill>
              <a:srgbClr val="0E91A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49" name="Freeform 465">
            <a:extLst>
              <a:ext uri="{FF2B5EF4-FFF2-40B4-BE49-F238E27FC236}">
                <a16:creationId xmlns:a16="http://schemas.microsoft.com/office/drawing/2014/main" id="{969883A4-3B25-DBD1-D7BA-97F036F3A555}"/>
              </a:ext>
            </a:extLst>
          </p:cNvPr>
          <p:cNvSpPr/>
          <p:nvPr/>
        </p:nvSpPr>
        <p:spPr>
          <a:xfrm flipV="1">
            <a:off x="13087568" y="9669917"/>
            <a:ext cx="3141233" cy="505609"/>
          </a:xfrm>
          <a:custGeom>
            <a:avLst/>
            <a:gdLst/>
            <a:ahLst/>
            <a:cxnLst/>
            <a:rect l="0" t="0" r="0" b="0"/>
            <a:pathLst>
              <a:path w="2373376" h="382017">
                <a:moveTo>
                  <a:pt x="0" y="382017"/>
                </a:moveTo>
                <a:lnTo>
                  <a:pt x="2373376" y="382017"/>
                </a:lnTo>
                <a:lnTo>
                  <a:pt x="2373376" y="0"/>
                </a:lnTo>
                <a:lnTo>
                  <a:pt x="0" y="0"/>
                </a:lnTo>
                <a:close/>
                <a:moveTo>
                  <a:pt x="-2009648" y="7739888"/>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51" name="Freeform 467">
            <a:extLst>
              <a:ext uri="{FF2B5EF4-FFF2-40B4-BE49-F238E27FC236}">
                <a16:creationId xmlns:a16="http://schemas.microsoft.com/office/drawing/2014/main" id="{1EB60E76-9997-5434-0198-5AF5864984D3}"/>
              </a:ext>
            </a:extLst>
          </p:cNvPr>
          <p:cNvSpPr/>
          <p:nvPr/>
        </p:nvSpPr>
        <p:spPr>
          <a:xfrm flipV="1">
            <a:off x="13087568" y="8758207"/>
            <a:ext cx="3141233" cy="798755"/>
          </a:xfrm>
          <a:custGeom>
            <a:avLst/>
            <a:gdLst/>
            <a:ahLst/>
            <a:cxnLst/>
            <a:rect l="0" t="0" r="0" b="0"/>
            <a:pathLst>
              <a:path w="2373376" h="603505">
                <a:moveTo>
                  <a:pt x="0" y="603505"/>
                </a:moveTo>
                <a:lnTo>
                  <a:pt x="2373376" y="603505"/>
                </a:lnTo>
                <a:lnTo>
                  <a:pt x="2373376" y="0"/>
                </a:lnTo>
                <a:lnTo>
                  <a:pt x="0" y="0"/>
                </a:lnTo>
                <a:close/>
                <a:moveTo>
                  <a:pt x="-2698496" y="7272528"/>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53" name="Freeform 469">
            <a:extLst>
              <a:ext uri="{FF2B5EF4-FFF2-40B4-BE49-F238E27FC236}">
                <a16:creationId xmlns:a16="http://schemas.microsoft.com/office/drawing/2014/main" id="{40BD0539-9689-9FB0-B32C-E3606BC321EA}"/>
              </a:ext>
            </a:extLst>
          </p:cNvPr>
          <p:cNvSpPr/>
          <p:nvPr/>
        </p:nvSpPr>
        <p:spPr>
          <a:xfrm flipV="1">
            <a:off x="13087568" y="10285792"/>
            <a:ext cx="3141233" cy="761104"/>
          </a:xfrm>
          <a:custGeom>
            <a:avLst/>
            <a:gdLst/>
            <a:ahLst/>
            <a:cxnLst/>
            <a:rect l="0" t="0" r="0" b="0"/>
            <a:pathLst>
              <a:path w="2373376" h="575056">
                <a:moveTo>
                  <a:pt x="0" y="575056"/>
                </a:moveTo>
                <a:lnTo>
                  <a:pt x="2373376" y="575056"/>
                </a:lnTo>
                <a:lnTo>
                  <a:pt x="2373376" y="0"/>
                </a:lnTo>
                <a:lnTo>
                  <a:pt x="0" y="0"/>
                </a:lnTo>
                <a:close/>
                <a:moveTo>
                  <a:pt x="-1544319" y="8398256"/>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56" name="Freeform 472">
            <a:extLst>
              <a:ext uri="{FF2B5EF4-FFF2-40B4-BE49-F238E27FC236}">
                <a16:creationId xmlns:a16="http://schemas.microsoft.com/office/drawing/2014/main" id="{9E9B6F7B-F867-A7E4-F1E4-9B60C168C8DD}"/>
              </a:ext>
            </a:extLst>
          </p:cNvPr>
          <p:cNvSpPr/>
          <p:nvPr/>
        </p:nvSpPr>
        <p:spPr>
          <a:xfrm flipV="1">
            <a:off x="5492312" y="7324380"/>
            <a:ext cx="588981" cy="570154"/>
          </a:xfrm>
          <a:custGeom>
            <a:avLst/>
            <a:gdLst/>
            <a:ahLst/>
            <a:cxnLst/>
            <a:rect l="0" t="0" r="0" b="0"/>
            <a:pathLst>
              <a:path w="445008" h="430783">
                <a:moveTo>
                  <a:pt x="0" y="357631"/>
                </a:moveTo>
                <a:cubicBezTo>
                  <a:pt x="0" y="398271"/>
                  <a:pt x="32511" y="430783"/>
                  <a:pt x="71119" y="430783"/>
                </a:cubicBezTo>
                <a:lnTo>
                  <a:pt x="371856" y="430783"/>
                </a:lnTo>
                <a:cubicBezTo>
                  <a:pt x="412495" y="430783"/>
                  <a:pt x="445008" y="398271"/>
                  <a:pt x="445008" y="357631"/>
                </a:cubicBezTo>
                <a:lnTo>
                  <a:pt x="445008" y="71120"/>
                </a:lnTo>
                <a:cubicBezTo>
                  <a:pt x="445008" y="30479"/>
                  <a:pt x="412495" y="0"/>
                  <a:pt x="371856" y="0"/>
                </a:cubicBezTo>
                <a:lnTo>
                  <a:pt x="71119" y="0"/>
                </a:lnTo>
                <a:cubicBezTo>
                  <a:pt x="32511" y="0"/>
                  <a:pt x="0" y="30479"/>
                  <a:pt x="0" y="71120"/>
                </a:cubicBezTo>
                <a:close/>
                <a:moveTo>
                  <a:pt x="0" y="357631"/>
                </a:moveTo>
              </a:path>
            </a:pathLst>
          </a:custGeom>
          <a:solidFill>
            <a:srgbClr val="FFFFFF">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70" name="Rectangle 492">
            <a:extLst>
              <a:ext uri="{FF2B5EF4-FFF2-40B4-BE49-F238E27FC236}">
                <a16:creationId xmlns:a16="http://schemas.microsoft.com/office/drawing/2014/main" id="{3B57B550-39D1-0437-29D0-0A625C0EC011}"/>
              </a:ext>
            </a:extLst>
          </p:cNvPr>
          <p:cNvSpPr/>
          <p:nvPr/>
        </p:nvSpPr>
        <p:spPr>
          <a:xfrm>
            <a:off x="8812084" y="6673566"/>
            <a:ext cx="3444083" cy="449675"/>
          </a:xfrm>
          <a:prstGeom prst="rect">
            <a:avLst/>
          </a:prstGeom>
        </p:spPr>
        <p:txBody>
          <a:bodyPr wrap="none" lIns="0" tIns="0" rIns="0" bIns="0">
            <a:spAutoFit/>
          </a:bodyPr>
          <a:lstStyle/>
          <a:p>
            <a:pPr defTabSz="1613642" hangingPunct="1"/>
            <a:r>
              <a:rPr lang="en-US" sz="2922" dirty="0">
                <a:solidFill>
                  <a:srgbClr val="4D4F53"/>
                </a:solidFill>
                <a:latin typeface="Helvetica Neue Medium"/>
              </a:rPr>
              <a:t>THE IM</a:t>
            </a:r>
            <a:r>
              <a:rPr lang="en-US" sz="2922" spc="-212" dirty="0">
                <a:solidFill>
                  <a:srgbClr val="4D4F53"/>
                </a:solidFill>
                <a:latin typeface="Helvetica Neue Medium"/>
              </a:rPr>
              <a:t>P</a:t>
            </a:r>
            <a:r>
              <a:rPr lang="en-US" sz="2922" dirty="0">
                <a:solidFill>
                  <a:srgbClr val="4D4F53"/>
                </a:solidFill>
                <a:latin typeface="Helvetica Neue Medium"/>
              </a:rPr>
              <a:t>ACT </a:t>
            </a:r>
            <a:r>
              <a:rPr lang="en-US" sz="2922" spc="-21" dirty="0">
                <a:solidFill>
                  <a:srgbClr val="4D4F53"/>
                </a:solidFill>
                <a:latin typeface="Helvetica Neue Medium"/>
              </a:rPr>
              <a:t>G</a:t>
            </a:r>
            <a:r>
              <a:rPr lang="en-US" sz="2922" spc="-48" dirty="0">
                <a:solidFill>
                  <a:srgbClr val="4D4F53"/>
                </a:solidFill>
                <a:latin typeface="Helvetica Neue Medium"/>
              </a:rPr>
              <a:t>O</a:t>
            </a:r>
            <a:r>
              <a:rPr lang="en-US" sz="2922" dirty="0">
                <a:solidFill>
                  <a:srgbClr val="4D4F53"/>
                </a:solidFill>
                <a:latin typeface="Helvetica Neue Medium"/>
              </a:rPr>
              <a:t>AL</a:t>
            </a:r>
          </a:p>
        </p:txBody>
      </p:sp>
      <p:sp>
        <p:nvSpPr>
          <p:cNvPr id="73" name="Rectangle 495">
            <a:extLst>
              <a:ext uri="{FF2B5EF4-FFF2-40B4-BE49-F238E27FC236}">
                <a16:creationId xmlns:a16="http://schemas.microsoft.com/office/drawing/2014/main" id="{45A011E9-8316-CA3A-A5C5-A5D3A4D41DE6}"/>
              </a:ext>
            </a:extLst>
          </p:cNvPr>
          <p:cNvSpPr/>
          <p:nvPr/>
        </p:nvSpPr>
        <p:spPr>
          <a:xfrm rot="-5400000">
            <a:off x="218584" y="8361632"/>
            <a:ext cx="3002360" cy="801630"/>
          </a:xfrm>
          <a:prstGeom prst="rect">
            <a:avLst/>
          </a:prstGeom>
        </p:spPr>
        <p:txBody>
          <a:bodyPr wrap="none" lIns="0" tIns="0" rIns="0" bIns="0">
            <a:spAutoFit/>
          </a:bodyPr>
          <a:lstStyle/>
          <a:p>
            <a:pPr defTabSz="1613642" hangingPunct="1"/>
            <a:r>
              <a:rPr lang="en-US" sz="2626" b="0" spc="-51" dirty="0">
                <a:latin typeface="Helvetica Neue Medium"/>
              </a:rPr>
              <a:t>S</a:t>
            </a:r>
            <a:r>
              <a:rPr lang="en-US" sz="2626" b="0" dirty="0">
                <a:latin typeface="Helvetica Neue Medium"/>
              </a:rPr>
              <a:t>y</a:t>
            </a:r>
            <a:r>
              <a:rPr lang="en-US" sz="2626" b="0" spc="-30" dirty="0">
                <a:latin typeface="Helvetica Neue Medium"/>
              </a:rPr>
              <a:t>s</a:t>
            </a:r>
            <a:r>
              <a:rPr lang="en-US" sz="2626" b="0" dirty="0">
                <a:latin typeface="Helvetica Neue Medium"/>
              </a:rPr>
              <a:t>tem</a:t>
            </a:r>
            <a:r>
              <a:rPr lang="en-US" sz="2626" b="0" spc="-42" dirty="0">
                <a:latin typeface="Helvetica Neue Medium"/>
              </a:rPr>
              <a:t> </a:t>
            </a:r>
            <a:r>
              <a:rPr lang="en-US" sz="2626" b="0" dirty="0">
                <a:latin typeface="Helvetica Neue Medium"/>
              </a:rPr>
              <a:t>p</a:t>
            </a:r>
            <a:r>
              <a:rPr lang="en-US" sz="2626" b="0" spc="-19" dirty="0">
                <a:latin typeface="Helvetica Neue Medium"/>
              </a:rPr>
              <a:t>o</a:t>
            </a:r>
            <a:r>
              <a:rPr lang="en-US" sz="2626" b="0" dirty="0">
                <a:latin typeface="Helvetica Neue Medium"/>
              </a:rPr>
              <a:t>i</a:t>
            </a:r>
            <a:r>
              <a:rPr lang="en-US" sz="2626" b="0" spc="-41" dirty="0">
                <a:latin typeface="Helvetica Neue Medium"/>
              </a:rPr>
              <a:t>n</a:t>
            </a:r>
            <a:r>
              <a:rPr lang="en-US" sz="2626" b="0" dirty="0">
                <a:latin typeface="Helvetica Neue Medium"/>
              </a:rPr>
              <a:t>ts mo</a:t>
            </a:r>
            <a:r>
              <a:rPr lang="en-US" sz="2626" b="0" spc="-30" dirty="0">
                <a:latin typeface="Helvetica Neue Medium"/>
              </a:rPr>
              <a:t>s</a:t>
            </a:r>
            <a:r>
              <a:rPr lang="en-US" sz="2626" b="0" dirty="0">
                <a:latin typeface="Helvetica Neue Medium"/>
              </a:rPr>
              <a:t>t </a:t>
            </a:r>
          </a:p>
          <a:p>
            <a:pPr marL="88764" defTabSz="1613642" hangingPunct="1">
              <a:lnSpc>
                <a:spcPts val="3134"/>
              </a:lnSpc>
            </a:pPr>
            <a:r>
              <a:rPr lang="en-US" sz="2626" dirty="0" err="1">
                <a:latin typeface="Helvetica Neue Medium"/>
              </a:rPr>
              <a:t>withi</a:t>
            </a:r>
            <a:r>
              <a:rPr lang="en-US" sz="2626" spc="589" dirty="0" err="1">
                <a:latin typeface="Helvetica Neue Medium"/>
              </a:rPr>
              <a:t>n</a:t>
            </a:r>
            <a:r>
              <a:rPr lang="en-US" sz="2626" b="0" spc="-19" dirty="0" err="1">
                <a:latin typeface="Helvetica Neue Medium"/>
              </a:rPr>
              <a:t>o</a:t>
            </a:r>
            <a:r>
              <a:rPr lang="en-US" sz="2626" b="0" dirty="0" err="1">
                <a:latin typeface="Helvetica Neue Medium"/>
              </a:rPr>
              <a:t>ur</a:t>
            </a:r>
            <a:r>
              <a:rPr lang="en-US" sz="2626" b="0" dirty="0">
                <a:latin typeface="Helvetica Neue Medium"/>
              </a:rPr>
              <a:t> </a:t>
            </a:r>
            <a:r>
              <a:rPr lang="en-US" sz="2626" b="0" spc="-32" dirty="0">
                <a:latin typeface="Helvetica Neue Medium"/>
              </a:rPr>
              <a:t>c</a:t>
            </a:r>
            <a:r>
              <a:rPr lang="en-US" sz="2626" b="0" spc="-19" dirty="0">
                <a:latin typeface="Helvetica Neue Medium"/>
              </a:rPr>
              <a:t>o</a:t>
            </a:r>
            <a:r>
              <a:rPr lang="en-US" sz="2626" b="0" dirty="0">
                <a:latin typeface="Helvetica Neue Medium"/>
              </a:rPr>
              <a:t>nt</a:t>
            </a:r>
            <a:r>
              <a:rPr lang="en-US" sz="2626" b="0" spc="-48" dirty="0">
                <a:latin typeface="Helvetica Neue Medium"/>
              </a:rPr>
              <a:t>r</a:t>
            </a:r>
            <a:r>
              <a:rPr lang="en-US" sz="2626" b="0" spc="-19" dirty="0">
                <a:latin typeface="Helvetica Neue Medium"/>
              </a:rPr>
              <a:t>o</a:t>
            </a:r>
            <a:r>
              <a:rPr lang="en-US" sz="2626" b="0" dirty="0">
                <a:latin typeface="Helvetica Neue Medium"/>
              </a:rPr>
              <a:t>l </a:t>
            </a:r>
          </a:p>
        </p:txBody>
      </p:sp>
      <p:sp>
        <p:nvSpPr>
          <p:cNvPr id="74" name="Rectangle 496">
            <a:extLst>
              <a:ext uri="{FF2B5EF4-FFF2-40B4-BE49-F238E27FC236}">
                <a16:creationId xmlns:a16="http://schemas.microsoft.com/office/drawing/2014/main" id="{3BD12FBD-FC46-0AA4-46BA-E431E7E39382}"/>
              </a:ext>
            </a:extLst>
          </p:cNvPr>
          <p:cNvSpPr/>
          <p:nvPr/>
        </p:nvSpPr>
        <p:spPr>
          <a:xfrm rot="-5400000">
            <a:off x="221271" y="4668983"/>
            <a:ext cx="3002360" cy="801630"/>
          </a:xfrm>
          <a:prstGeom prst="rect">
            <a:avLst/>
          </a:prstGeom>
        </p:spPr>
        <p:txBody>
          <a:bodyPr wrap="none" lIns="0" tIns="0" rIns="0" bIns="0">
            <a:spAutoFit/>
          </a:bodyPr>
          <a:lstStyle/>
          <a:p>
            <a:pPr defTabSz="1613642" hangingPunct="1"/>
            <a:r>
              <a:rPr lang="en-US" sz="2626" b="0" spc="-51" dirty="0">
                <a:latin typeface="Helvetica Neue Medium"/>
              </a:rPr>
              <a:t>S</a:t>
            </a:r>
            <a:r>
              <a:rPr lang="en-US" sz="2626" b="0" dirty="0">
                <a:latin typeface="Helvetica Neue Medium"/>
              </a:rPr>
              <a:t>y</a:t>
            </a:r>
            <a:r>
              <a:rPr lang="en-US" sz="2626" b="0" spc="-30" dirty="0">
                <a:latin typeface="Helvetica Neue Medium"/>
              </a:rPr>
              <a:t>s</a:t>
            </a:r>
            <a:r>
              <a:rPr lang="en-US" sz="2626" b="0" dirty="0">
                <a:latin typeface="Helvetica Neue Medium"/>
              </a:rPr>
              <a:t>tem</a:t>
            </a:r>
            <a:r>
              <a:rPr lang="en-US" sz="2626" b="0" spc="-42" dirty="0">
                <a:latin typeface="Helvetica Neue Medium"/>
              </a:rPr>
              <a:t> </a:t>
            </a:r>
            <a:r>
              <a:rPr lang="en-US" sz="2626" b="0" dirty="0">
                <a:latin typeface="Helvetica Neue Medium"/>
              </a:rPr>
              <a:t>p</a:t>
            </a:r>
            <a:r>
              <a:rPr lang="en-US" sz="2626" b="0" spc="-19" dirty="0">
                <a:latin typeface="Helvetica Neue Medium"/>
              </a:rPr>
              <a:t>o</a:t>
            </a:r>
            <a:r>
              <a:rPr lang="en-US" sz="2626" b="0" dirty="0">
                <a:latin typeface="Helvetica Neue Medium"/>
              </a:rPr>
              <a:t>i</a:t>
            </a:r>
            <a:r>
              <a:rPr lang="en-US" sz="2626" b="0" spc="-41" dirty="0">
                <a:latin typeface="Helvetica Neue Medium"/>
              </a:rPr>
              <a:t>n</a:t>
            </a:r>
            <a:r>
              <a:rPr lang="en-US" sz="2626" b="0" dirty="0">
                <a:latin typeface="Helvetica Neue Medium"/>
              </a:rPr>
              <a:t>ts mo</a:t>
            </a:r>
            <a:r>
              <a:rPr lang="en-US" sz="2626" b="0" spc="-30" dirty="0">
                <a:latin typeface="Helvetica Neue Medium"/>
              </a:rPr>
              <a:t>s</a:t>
            </a:r>
            <a:r>
              <a:rPr lang="en-US" sz="2626" b="0" dirty="0">
                <a:latin typeface="Helvetica Neue Medium"/>
              </a:rPr>
              <a:t>t </a:t>
            </a:r>
          </a:p>
          <a:p>
            <a:pPr marL="16121" defTabSz="1613642" hangingPunct="1">
              <a:lnSpc>
                <a:spcPts val="3132"/>
              </a:lnSpc>
            </a:pPr>
            <a:r>
              <a:rPr lang="en-US" sz="2626" dirty="0" err="1">
                <a:latin typeface="Helvetica Neue Medium"/>
              </a:rPr>
              <a:t>out</a:t>
            </a:r>
            <a:r>
              <a:rPr lang="en-US" sz="2626" spc="-21" dirty="0" err="1">
                <a:latin typeface="Helvetica Neue Medium"/>
              </a:rPr>
              <a:t>s</a:t>
            </a:r>
            <a:r>
              <a:rPr lang="en-US" sz="2626" dirty="0" err="1">
                <a:latin typeface="Helvetica Neue Medium"/>
              </a:rPr>
              <a:t>id</a:t>
            </a:r>
            <a:r>
              <a:rPr lang="en-US" sz="2626" spc="554" dirty="0" err="1">
                <a:latin typeface="Helvetica Neue Medium"/>
              </a:rPr>
              <a:t>e</a:t>
            </a:r>
            <a:r>
              <a:rPr lang="en-US" sz="2626" b="0" spc="-19" dirty="0" err="1">
                <a:latin typeface="Helvetica Neue Medium"/>
              </a:rPr>
              <a:t>o</a:t>
            </a:r>
            <a:r>
              <a:rPr lang="en-US" sz="2626" b="0" dirty="0" err="1">
                <a:latin typeface="Helvetica Neue Medium"/>
              </a:rPr>
              <a:t>ur</a:t>
            </a:r>
            <a:r>
              <a:rPr lang="en-US" sz="2626" b="0" dirty="0">
                <a:latin typeface="Helvetica Neue Medium"/>
              </a:rPr>
              <a:t> </a:t>
            </a:r>
            <a:r>
              <a:rPr lang="en-US" sz="2626" b="0" spc="-32" dirty="0">
                <a:latin typeface="Helvetica Neue Medium"/>
              </a:rPr>
              <a:t>c</a:t>
            </a:r>
            <a:r>
              <a:rPr lang="en-US" sz="2626" b="0" spc="-19" dirty="0">
                <a:latin typeface="Helvetica Neue Medium"/>
              </a:rPr>
              <a:t>o</a:t>
            </a:r>
            <a:r>
              <a:rPr lang="en-US" sz="2626" b="0" dirty="0">
                <a:latin typeface="Helvetica Neue Medium"/>
              </a:rPr>
              <a:t>nt</a:t>
            </a:r>
            <a:r>
              <a:rPr lang="en-US" sz="2626" b="0" spc="-48" dirty="0">
                <a:latin typeface="Helvetica Neue Medium"/>
              </a:rPr>
              <a:t>r</a:t>
            </a:r>
            <a:r>
              <a:rPr lang="en-US" sz="2626" b="0" spc="-19" dirty="0">
                <a:latin typeface="Helvetica Neue Medium"/>
              </a:rPr>
              <a:t>ol</a:t>
            </a:r>
          </a:p>
        </p:txBody>
      </p:sp>
      <p:sp>
        <p:nvSpPr>
          <p:cNvPr id="75" name="TextBox 74">
            <a:extLst>
              <a:ext uri="{FF2B5EF4-FFF2-40B4-BE49-F238E27FC236}">
                <a16:creationId xmlns:a16="http://schemas.microsoft.com/office/drawing/2014/main" id="{50FB90AB-D2CA-0F49-67F1-121A9C0A181D}"/>
              </a:ext>
            </a:extLst>
          </p:cNvPr>
          <p:cNvSpPr txBox="1"/>
          <p:nvPr/>
        </p:nvSpPr>
        <p:spPr>
          <a:xfrm>
            <a:off x="233015" y="11911998"/>
            <a:ext cx="24046304" cy="14875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AU" b="0" dirty="0">
                <a:solidFill>
                  <a:schemeClr val="bg1"/>
                </a:solidFill>
              </a:rPr>
              <a:t>Each layer should connect clearly to the next, showing how the activities and investments you support are expected to contribute to change impact. Assumptions capture the conditions and  circumstances that need to hold true for one level of change to lead to the next. Making these explicit helps teams test and refine their thinking as they learn.</a:t>
            </a:r>
            <a:endParaRPr lang="en-GB" b="0" dirty="0">
              <a:solidFill>
                <a:schemeClr val="bg1"/>
              </a:solidFill>
            </a:endParaRPr>
          </a:p>
        </p:txBody>
      </p:sp>
      <p:sp>
        <p:nvSpPr>
          <p:cNvPr id="86" name="TextBox 85">
            <a:extLst>
              <a:ext uri="{FF2B5EF4-FFF2-40B4-BE49-F238E27FC236}">
                <a16:creationId xmlns:a16="http://schemas.microsoft.com/office/drawing/2014/main" id="{639CAAD7-E135-B60A-2C36-C7E0B32366EA}"/>
              </a:ext>
            </a:extLst>
          </p:cNvPr>
          <p:cNvSpPr txBox="1"/>
          <p:nvPr/>
        </p:nvSpPr>
        <p:spPr>
          <a:xfrm>
            <a:off x="2928279" y="3049949"/>
            <a:ext cx="14856110" cy="1261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pPr defTabSz="1613642"/>
            <a:r>
              <a:rPr lang="en-AU" sz="2800" b="0" dirty="0">
                <a:latin typeface="+mn-lt"/>
                <a:cs typeface="Segoe UI"/>
              </a:rPr>
              <a:t>There is no set number of boxes. Add or remove boxes as needed to reflect the scale, complexity and context of the investment.</a:t>
            </a:r>
            <a:endParaRPr lang="en-US" sz="2800" dirty="0">
              <a:latin typeface="+mn-lt"/>
            </a:endParaRPr>
          </a:p>
          <a:p>
            <a:pPr defTabSz="1613642"/>
            <a:r>
              <a:rPr lang="en-AU" sz="2000" b="0" dirty="0">
                <a:latin typeface="Helvetica Neue Medium"/>
              </a:rPr>
              <a:t>.</a:t>
            </a:r>
            <a:endParaRPr lang="en-GB" sz="2000" b="0" dirty="0">
              <a:latin typeface="Helvetica Neue Medium"/>
            </a:endParaRPr>
          </a:p>
        </p:txBody>
      </p:sp>
      <p:sp>
        <p:nvSpPr>
          <p:cNvPr id="79" name="Freeform 441">
            <a:extLst>
              <a:ext uri="{FF2B5EF4-FFF2-40B4-BE49-F238E27FC236}">
                <a16:creationId xmlns:a16="http://schemas.microsoft.com/office/drawing/2014/main" id="{34CDACD0-7180-D03F-1A4F-93520BF6ED6A}"/>
              </a:ext>
            </a:extLst>
          </p:cNvPr>
          <p:cNvSpPr/>
          <p:nvPr/>
        </p:nvSpPr>
        <p:spPr>
          <a:xfrm flipV="1">
            <a:off x="8982890" y="4213314"/>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F2F2F2"/>
          </a:solidFill>
          <a:ln w="15240" cap="flat" cmpd="sng">
            <a:solidFill>
              <a:srgbClr val="234483"/>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81" name="Freeform 441">
            <a:extLst>
              <a:ext uri="{FF2B5EF4-FFF2-40B4-BE49-F238E27FC236}">
                <a16:creationId xmlns:a16="http://schemas.microsoft.com/office/drawing/2014/main" id="{7EAEF9AE-C3A6-F67A-F43E-5C999FAC6996}"/>
              </a:ext>
            </a:extLst>
          </p:cNvPr>
          <p:cNvSpPr/>
          <p:nvPr/>
        </p:nvSpPr>
        <p:spPr>
          <a:xfrm flipV="1">
            <a:off x="12713744" y="4212976"/>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F2F2F2"/>
          </a:solidFill>
          <a:ln w="15240" cap="flat" cmpd="sng">
            <a:solidFill>
              <a:srgbClr val="234483"/>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89" name="Freeform 441">
            <a:extLst>
              <a:ext uri="{FF2B5EF4-FFF2-40B4-BE49-F238E27FC236}">
                <a16:creationId xmlns:a16="http://schemas.microsoft.com/office/drawing/2014/main" id="{1E4F12F8-06C1-5497-6456-5F4A0A11450E}"/>
              </a:ext>
            </a:extLst>
          </p:cNvPr>
          <p:cNvSpPr/>
          <p:nvPr/>
        </p:nvSpPr>
        <p:spPr>
          <a:xfrm flipV="1">
            <a:off x="12713743" y="5118226"/>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AAD6E7"/>
          </a:solidFill>
          <a:ln w="15240" cap="flat" cmpd="sng">
            <a:solidFill>
              <a:srgbClr val="90B1C0"/>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91" name="Freeform 441">
            <a:extLst>
              <a:ext uri="{FF2B5EF4-FFF2-40B4-BE49-F238E27FC236}">
                <a16:creationId xmlns:a16="http://schemas.microsoft.com/office/drawing/2014/main" id="{997E59C0-7FEB-ED07-C361-69E1108605E0}"/>
              </a:ext>
            </a:extLst>
          </p:cNvPr>
          <p:cNvSpPr/>
          <p:nvPr/>
        </p:nvSpPr>
        <p:spPr>
          <a:xfrm flipV="1">
            <a:off x="8980033" y="5107836"/>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AAD6E7"/>
          </a:solidFill>
          <a:ln w="15240" cap="flat" cmpd="sng">
            <a:solidFill>
              <a:srgbClr val="90B1C0"/>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93" name="Freeform 441">
            <a:extLst>
              <a:ext uri="{FF2B5EF4-FFF2-40B4-BE49-F238E27FC236}">
                <a16:creationId xmlns:a16="http://schemas.microsoft.com/office/drawing/2014/main" id="{023AC893-40E3-0C2B-B564-12D94A420191}"/>
              </a:ext>
            </a:extLst>
          </p:cNvPr>
          <p:cNvSpPr/>
          <p:nvPr/>
        </p:nvSpPr>
        <p:spPr>
          <a:xfrm flipV="1">
            <a:off x="5287578" y="5107462"/>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AAD6E7"/>
          </a:solidFill>
          <a:ln w="15240" cap="flat" cmpd="sng">
            <a:solidFill>
              <a:srgbClr val="90B1C0"/>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96" name="Arrow: Left 95">
            <a:extLst>
              <a:ext uri="{FF2B5EF4-FFF2-40B4-BE49-F238E27FC236}">
                <a16:creationId xmlns:a16="http://schemas.microsoft.com/office/drawing/2014/main" id="{A458E6F8-08A9-7751-4EA7-5296AF1DB238}"/>
              </a:ext>
            </a:extLst>
          </p:cNvPr>
          <p:cNvSpPr/>
          <p:nvPr/>
        </p:nvSpPr>
        <p:spPr>
          <a:xfrm>
            <a:off x="16741984" y="3761749"/>
            <a:ext cx="7130125" cy="1222772"/>
          </a:xfrm>
          <a:prstGeom prst="leftArrow">
            <a:avLst/>
          </a:prstGeom>
          <a:solidFill>
            <a:schemeClr val="accent1">
              <a:hueOff val="1747310"/>
              <a:satOff val="-27114"/>
              <a:lumOff val="-3921"/>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r>
              <a:rPr lang="en-GB" sz="2000" b="0" dirty="0">
                <a:solidFill>
                  <a:schemeClr val="bg1"/>
                </a:solidFill>
              </a:rPr>
              <a:t>Over time, what broader impact do you expect that to contribute to?</a:t>
            </a:r>
            <a:endParaRPr lang="en-US" sz="2000" dirty="0">
              <a:solidFill>
                <a:schemeClr val="bg1"/>
              </a:solidFill>
            </a:endParaRPr>
          </a:p>
        </p:txBody>
      </p:sp>
      <p:sp>
        <p:nvSpPr>
          <p:cNvPr id="98" name="Arrow: Left 97">
            <a:extLst>
              <a:ext uri="{FF2B5EF4-FFF2-40B4-BE49-F238E27FC236}">
                <a16:creationId xmlns:a16="http://schemas.microsoft.com/office/drawing/2014/main" id="{92C8D0EC-D3BE-199E-43DA-EB0F0D0D27B7}"/>
              </a:ext>
            </a:extLst>
          </p:cNvPr>
          <p:cNvSpPr/>
          <p:nvPr/>
        </p:nvSpPr>
        <p:spPr>
          <a:xfrm>
            <a:off x="16741758" y="5064185"/>
            <a:ext cx="7130125" cy="1222772"/>
          </a:xfrm>
          <a:prstGeom prst="leftArrow">
            <a:avLst/>
          </a:prstGeom>
          <a:solidFill>
            <a:srgbClr val="90B1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r>
              <a:rPr lang="en-GB" sz="2000" b="0" dirty="0">
                <a:solidFill>
                  <a:schemeClr val="bg1"/>
                </a:solidFill>
              </a:rPr>
              <a:t> </a:t>
            </a:r>
            <a:r>
              <a:rPr lang="en-AU" sz="2000" b="0" dirty="0">
                <a:solidFill>
                  <a:schemeClr val="bg1"/>
                </a:solidFill>
              </a:rPr>
              <a:t>If the impact goal is achieved, what collective outcomes do you expect?</a:t>
            </a:r>
            <a:endParaRPr lang="en-GB" sz="2000" b="0" dirty="0">
              <a:solidFill>
                <a:schemeClr val="bg1"/>
              </a:solidFill>
            </a:endParaRPr>
          </a:p>
        </p:txBody>
      </p:sp>
      <p:sp>
        <p:nvSpPr>
          <p:cNvPr id="102" name="Arrow: Left 101">
            <a:extLst>
              <a:ext uri="{FF2B5EF4-FFF2-40B4-BE49-F238E27FC236}">
                <a16:creationId xmlns:a16="http://schemas.microsoft.com/office/drawing/2014/main" id="{EC82C855-7645-9687-5951-B5B7D79DA04C}"/>
              </a:ext>
            </a:extLst>
          </p:cNvPr>
          <p:cNvSpPr/>
          <p:nvPr/>
        </p:nvSpPr>
        <p:spPr>
          <a:xfrm>
            <a:off x="16773230" y="6730302"/>
            <a:ext cx="7098652" cy="688290"/>
          </a:xfrm>
          <a:prstGeom prst="leftArrow">
            <a:avLst/>
          </a:prstGeom>
          <a:solidFill>
            <a:srgbClr val="0E91A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r>
              <a:rPr lang="en-GB" sz="2200" b="0" dirty="0">
                <a:solidFill>
                  <a:schemeClr val="bg1"/>
                </a:solidFill>
              </a:rPr>
              <a:t> What is the long-term change we are trying to achieve?</a:t>
            </a:r>
          </a:p>
        </p:txBody>
      </p:sp>
      <p:sp>
        <p:nvSpPr>
          <p:cNvPr id="104" name="Arrow: Left 103">
            <a:extLst>
              <a:ext uri="{FF2B5EF4-FFF2-40B4-BE49-F238E27FC236}">
                <a16:creationId xmlns:a16="http://schemas.microsoft.com/office/drawing/2014/main" id="{6533E1AB-7D56-F6FD-B317-BEAD9D9E97F5}"/>
              </a:ext>
            </a:extLst>
          </p:cNvPr>
          <p:cNvSpPr/>
          <p:nvPr/>
        </p:nvSpPr>
        <p:spPr>
          <a:xfrm>
            <a:off x="16741755" y="7774811"/>
            <a:ext cx="7130125" cy="1222772"/>
          </a:xfrm>
          <a:prstGeom prst="leftArrow">
            <a:avLst/>
          </a:prstGeom>
          <a:solidFill>
            <a:srgbClr val="1966B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r>
              <a:rPr lang="en-GB" sz="2000" b="0" dirty="0">
                <a:solidFill>
                  <a:schemeClr val="bg1"/>
                </a:solidFill>
              </a:rPr>
              <a:t> What foundational changes should emerge from those results?</a:t>
            </a:r>
            <a:endParaRPr lang="en-GB" sz="2000" dirty="0">
              <a:solidFill>
                <a:schemeClr val="bg1"/>
              </a:solidFill>
            </a:endParaRPr>
          </a:p>
        </p:txBody>
      </p:sp>
      <p:sp>
        <p:nvSpPr>
          <p:cNvPr id="106" name="Arrow: Left 105">
            <a:extLst>
              <a:ext uri="{FF2B5EF4-FFF2-40B4-BE49-F238E27FC236}">
                <a16:creationId xmlns:a16="http://schemas.microsoft.com/office/drawing/2014/main" id="{DD54C77F-E581-E7F6-DC63-02DE1CDF0702}"/>
              </a:ext>
            </a:extLst>
          </p:cNvPr>
          <p:cNvSpPr/>
          <p:nvPr/>
        </p:nvSpPr>
        <p:spPr>
          <a:xfrm>
            <a:off x="16741756" y="9440927"/>
            <a:ext cx="7130125" cy="1222772"/>
          </a:xfrm>
          <a:prstGeom prst="leftArrow">
            <a:avLst/>
          </a:prstGeom>
          <a:solidFill>
            <a:srgbClr val="5C889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r>
              <a:rPr lang="en-GB" sz="2000" b="0" dirty="0">
                <a:solidFill>
                  <a:schemeClr val="bg1"/>
                </a:solidFill>
              </a:rPr>
              <a:t>What direct results need to happen first to enable that change?</a:t>
            </a:r>
            <a:endParaRPr lang="en-US" sz="2000" dirty="0">
              <a:solidFill>
                <a:schemeClr val="bg1"/>
              </a:solidFill>
            </a:endParaRPr>
          </a:p>
        </p:txBody>
      </p:sp>
      <p:grpSp>
        <p:nvGrpSpPr>
          <p:cNvPr id="134" name="Group 133">
            <a:extLst>
              <a:ext uri="{FF2B5EF4-FFF2-40B4-BE49-F238E27FC236}">
                <a16:creationId xmlns:a16="http://schemas.microsoft.com/office/drawing/2014/main" id="{975E90C4-5C8D-CB1D-A330-FE003677D05D}"/>
              </a:ext>
            </a:extLst>
          </p:cNvPr>
          <p:cNvGrpSpPr/>
          <p:nvPr/>
        </p:nvGrpSpPr>
        <p:grpSpPr>
          <a:xfrm>
            <a:off x="12983085" y="7316694"/>
            <a:ext cx="3248814" cy="1234398"/>
            <a:chOff x="12983085" y="7316694"/>
            <a:chExt cx="3248814" cy="1234398"/>
          </a:xfrm>
        </p:grpSpPr>
        <p:sp>
          <p:nvSpPr>
            <p:cNvPr id="11" name="Freeform 427">
              <a:extLst>
                <a:ext uri="{FF2B5EF4-FFF2-40B4-BE49-F238E27FC236}">
                  <a16:creationId xmlns:a16="http://schemas.microsoft.com/office/drawing/2014/main" id="{77D9DCDA-631E-5437-C3D1-CB20E48008F3}"/>
                </a:ext>
              </a:extLst>
            </p:cNvPr>
            <p:cNvSpPr/>
            <p:nvPr/>
          </p:nvSpPr>
          <p:spPr>
            <a:xfrm flipV="1">
              <a:off x="13104113" y="7590974"/>
              <a:ext cx="3127786" cy="960118"/>
            </a:xfrm>
            <a:custGeom>
              <a:avLst/>
              <a:gdLst/>
              <a:ahLst/>
              <a:cxnLst/>
              <a:rect l="0" t="0" r="0" b="0"/>
              <a:pathLst>
                <a:path w="2363216" h="725423">
                  <a:moveTo>
                    <a:pt x="0" y="605536"/>
                  </a:moveTo>
                  <a:cubicBezTo>
                    <a:pt x="0" y="670559"/>
                    <a:pt x="52831" y="725423"/>
                    <a:pt x="119887" y="725423"/>
                  </a:cubicBezTo>
                  <a:lnTo>
                    <a:pt x="2241295" y="725423"/>
                  </a:lnTo>
                  <a:cubicBezTo>
                    <a:pt x="2308351" y="725423"/>
                    <a:pt x="2363216" y="670559"/>
                    <a:pt x="2363216" y="605536"/>
                  </a:cubicBezTo>
                  <a:lnTo>
                    <a:pt x="2363216" y="119888"/>
                  </a:lnTo>
                  <a:cubicBezTo>
                    <a:pt x="2363216" y="54864"/>
                    <a:pt x="2308351" y="0"/>
                    <a:pt x="2241295" y="0"/>
                  </a:cubicBezTo>
                  <a:lnTo>
                    <a:pt x="119887" y="0"/>
                  </a:lnTo>
                  <a:cubicBezTo>
                    <a:pt x="52831" y="0"/>
                    <a:pt x="0" y="54864"/>
                    <a:pt x="0" y="119888"/>
                  </a:cubicBezTo>
                  <a:close/>
                  <a:moveTo>
                    <a:pt x="0" y="605536"/>
                  </a:moveTo>
                </a:path>
              </a:pathLst>
            </a:custGeom>
            <a:solidFill>
              <a:srgbClr val="AAD6E7"/>
            </a:solidFill>
            <a:ln w="7620" cap="flat" cmpd="sng">
              <a:solidFill>
                <a:srgbClr val="1966B1"/>
              </a:solidFill>
              <a:miter lim="101600"/>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30" name="Freeform 446">
              <a:extLst>
                <a:ext uri="{FF2B5EF4-FFF2-40B4-BE49-F238E27FC236}">
                  <a16:creationId xmlns:a16="http://schemas.microsoft.com/office/drawing/2014/main" id="{10CCE0DF-7E0E-884C-06C1-ECE91CCE5B67}"/>
                </a:ext>
              </a:extLst>
            </p:cNvPr>
            <p:cNvSpPr/>
            <p:nvPr/>
          </p:nvSpPr>
          <p:spPr>
            <a:xfrm flipV="1">
              <a:off x="12983085" y="7316694"/>
              <a:ext cx="588981" cy="570152"/>
            </a:xfrm>
            <a:custGeom>
              <a:avLst/>
              <a:gdLst/>
              <a:ahLst/>
              <a:cxnLst/>
              <a:rect l="0" t="0" r="0" b="0"/>
              <a:pathLst>
                <a:path w="445008" h="430782">
                  <a:moveTo>
                    <a:pt x="0" y="359663"/>
                  </a:moveTo>
                  <a:cubicBezTo>
                    <a:pt x="0" y="398270"/>
                    <a:pt x="30480" y="430782"/>
                    <a:pt x="71119" y="430782"/>
                  </a:cubicBezTo>
                  <a:lnTo>
                    <a:pt x="371856" y="430782"/>
                  </a:lnTo>
                  <a:cubicBezTo>
                    <a:pt x="412495" y="430782"/>
                    <a:pt x="445008" y="398270"/>
                    <a:pt x="445008" y="359663"/>
                  </a:cubicBezTo>
                  <a:lnTo>
                    <a:pt x="445008" y="71120"/>
                  </a:lnTo>
                  <a:cubicBezTo>
                    <a:pt x="445008" y="32511"/>
                    <a:pt x="412495" y="0"/>
                    <a:pt x="371856" y="0"/>
                  </a:cubicBezTo>
                  <a:lnTo>
                    <a:pt x="71119" y="0"/>
                  </a:lnTo>
                  <a:cubicBezTo>
                    <a:pt x="30480" y="0"/>
                    <a:pt x="0" y="32511"/>
                    <a:pt x="0" y="71120"/>
                  </a:cubicBezTo>
                  <a:close/>
                  <a:moveTo>
                    <a:pt x="0" y="359663"/>
                  </a:moveTo>
                </a:path>
              </a:pathLst>
            </a:custGeom>
            <a:solidFill>
              <a:schemeClr val="bg1"/>
            </a:solidFill>
            <a:ln w="21336" cap="flat" cmpd="sng">
              <a:solidFill>
                <a:srgbClr val="58B6C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dirty="0">
                <a:solidFill>
                  <a:prstClr val="white"/>
                </a:solidFill>
                <a:latin typeface="Calibri"/>
              </a:endParaRPr>
            </a:p>
          </p:txBody>
        </p:sp>
        <p:sp>
          <p:nvSpPr>
            <p:cNvPr id="111" name="Rectangle 491">
              <a:extLst>
                <a:ext uri="{FF2B5EF4-FFF2-40B4-BE49-F238E27FC236}">
                  <a16:creationId xmlns:a16="http://schemas.microsoft.com/office/drawing/2014/main" id="{DECD18C5-B0DC-507F-6DE5-1A92447F659E}"/>
                </a:ext>
              </a:extLst>
            </p:cNvPr>
            <p:cNvSpPr/>
            <p:nvPr/>
          </p:nvSpPr>
          <p:spPr>
            <a:xfrm>
              <a:off x="13216558" y="7474356"/>
              <a:ext cx="118623" cy="270202"/>
            </a:xfrm>
            <a:prstGeom prst="rect">
              <a:avLst/>
            </a:prstGeom>
          </p:spPr>
          <p:txBody>
            <a:bodyPr wrap="none" lIns="0" tIns="0" rIns="0" bIns="0">
              <a:spAutoFit/>
            </a:bodyPr>
            <a:lstStyle/>
            <a:p>
              <a:pPr defTabSz="1613642" hangingPunct="1"/>
              <a:r>
                <a:rPr lang="en-US" sz="1756" dirty="0">
                  <a:solidFill>
                    <a:srgbClr val="4D4F53"/>
                  </a:solidFill>
                  <a:latin typeface="CIDFont+F1"/>
                </a:rPr>
                <a:t>C</a:t>
              </a:r>
            </a:p>
          </p:txBody>
        </p:sp>
      </p:grpSp>
      <p:grpSp>
        <p:nvGrpSpPr>
          <p:cNvPr id="135" name="Group 134">
            <a:extLst>
              <a:ext uri="{FF2B5EF4-FFF2-40B4-BE49-F238E27FC236}">
                <a16:creationId xmlns:a16="http://schemas.microsoft.com/office/drawing/2014/main" id="{5CF376E2-DD89-8409-3349-ED52E2CA6C84}"/>
              </a:ext>
            </a:extLst>
          </p:cNvPr>
          <p:cNvGrpSpPr/>
          <p:nvPr/>
        </p:nvGrpSpPr>
        <p:grpSpPr>
          <a:xfrm>
            <a:off x="8857886" y="7305555"/>
            <a:ext cx="3278418" cy="1233474"/>
            <a:chOff x="8857886" y="7305555"/>
            <a:chExt cx="3278418" cy="1233474"/>
          </a:xfrm>
        </p:grpSpPr>
        <p:sp>
          <p:nvSpPr>
            <p:cNvPr id="113" name="Freeform 427">
              <a:extLst>
                <a:ext uri="{FF2B5EF4-FFF2-40B4-BE49-F238E27FC236}">
                  <a16:creationId xmlns:a16="http://schemas.microsoft.com/office/drawing/2014/main" id="{462972D3-C604-D8BA-27F3-C613F75409A6}"/>
                </a:ext>
              </a:extLst>
            </p:cNvPr>
            <p:cNvSpPr/>
            <p:nvPr/>
          </p:nvSpPr>
          <p:spPr>
            <a:xfrm flipV="1">
              <a:off x="9008518" y="7578911"/>
              <a:ext cx="3127786" cy="960118"/>
            </a:xfrm>
            <a:custGeom>
              <a:avLst/>
              <a:gdLst/>
              <a:ahLst/>
              <a:cxnLst/>
              <a:rect l="0" t="0" r="0" b="0"/>
              <a:pathLst>
                <a:path w="2363216" h="725423">
                  <a:moveTo>
                    <a:pt x="0" y="605536"/>
                  </a:moveTo>
                  <a:cubicBezTo>
                    <a:pt x="0" y="670559"/>
                    <a:pt x="52831" y="725423"/>
                    <a:pt x="119887" y="725423"/>
                  </a:cubicBezTo>
                  <a:lnTo>
                    <a:pt x="2241295" y="725423"/>
                  </a:lnTo>
                  <a:cubicBezTo>
                    <a:pt x="2308351" y="725423"/>
                    <a:pt x="2363216" y="670559"/>
                    <a:pt x="2363216" y="605536"/>
                  </a:cubicBezTo>
                  <a:lnTo>
                    <a:pt x="2363216" y="119888"/>
                  </a:lnTo>
                  <a:cubicBezTo>
                    <a:pt x="2363216" y="54864"/>
                    <a:pt x="2308351" y="0"/>
                    <a:pt x="2241295" y="0"/>
                  </a:cubicBezTo>
                  <a:lnTo>
                    <a:pt x="119887" y="0"/>
                  </a:lnTo>
                  <a:cubicBezTo>
                    <a:pt x="52831" y="0"/>
                    <a:pt x="0" y="54864"/>
                    <a:pt x="0" y="119888"/>
                  </a:cubicBezTo>
                  <a:close/>
                  <a:moveTo>
                    <a:pt x="0" y="605536"/>
                  </a:moveTo>
                </a:path>
              </a:pathLst>
            </a:custGeom>
            <a:solidFill>
              <a:srgbClr val="AAD6E7"/>
            </a:solidFill>
            <a:ln w="7620" cap="flat" cmpd="sng">
              <a:solidFill>
                <a:srgbClr val="1966B1"/>
              </a:solidFill>
              <a:miter lim="101600"/>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15" name="Freeform 446">
              <a:extLst>
                <a:ext uri="{FF2B5EF4-FFF2-40B4-BE49-F238E27FC236}">
                  <a16:creationId xmlns:a16="http://schemas.microsoft.com/office/drawing/2014/main" id="{83BFFD08-7A10-3CB3-BEC3-CED6E065ACD1}"/>
                </a:ext>
              </a:extLst>
            </p:cNvPr>
            <p:cNvSpPr/>
            <p:nvPr/>
          </p:nvSpPr>
          <p:spPr>
            <a:xfrm flipV="1">
              <a:off x="8857886" y="7305555"/>
              <a:ext cx="588981" cy="570152"/>
            </a:xfrm>
            <a:custGeom>
              <a:avLst/>
              <a:gdLst/>
              <a:ahLst/>
              <a:cxnLst/>
              <a:rect l="0" t="0" r="0" b="0"/>
              <a:pathLst>
                <a:path w="445008" h="430782">
                  <a:moveTo>
                    <a:pt x="0" y="359663"/>
                  </a:moveTo>
                  <a:cubicBezTo>
                    <a:pt x="0" y="398270"/>
                    <a:pt x="30480" y="430782"/>
                    <a:pt x="71119" y="430782"/>
                  </a:cubicBezTo>
                  <a:lnTo>
                    <a:pt x="371856" y="430782"/>
                  </a:lnTo>
                  <a:cubicBezTo>
                    <a:pt x="412495" y="430782"/>
                    <a:pt x="445008" y="398270"/>
                    <a:pt x="445008" y="359663"/>
                  </a:cubicBezTo>
                  <a:lnTo>
                    <a:pt x="445008" y="71120"/>
                  </a:lnTo>
                  <a:cubicBezTo>
                    <a:pt x="445008" y="32511"/>
                    <a:pt x="412495" y="0"/>
                    <a:pt x="371856" y="0"/>
                  </a:cubicBezTo>
                  <a:lnTo>
                    <a:pt x="71119" y="0"/>
                  </a:lnTo>
                  <a:cubicBezTo>
                    <a:pt x="30480" y="0"/>
                    <a:pt x="0" y="32511"/>
                    <a:pt x="0" y="71120"/>
                  </a:cubicBezTo>
                  <a:close/>
                  <a:moveTo>
                    <a:pt x="0" y="359663"/>
                  </a:moveTo>
                </a:path>
              </a:pathLst>
            </a:custGeom>
            <a:solidFill>
              <a:schemeClr val="bg1"/>
            </a:solidFill>
            <a:ln w="21336" cap="flat" cmpd="sng">
              <a:solidFill>
                <a:srgbClr val="58B6C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dirty="0">
                <a:solidFill>
                  <a:prstClr val="white"/>
                </a:solidFill>
                <a:latin typeface="Calibri"/>
              </a:endParaRPr>
            </a:p>
          </p:txBody>
        </p:sp>
        <p:sp>
          <p:nvSpPr>
            <p:cNvPr id="69" name="Rectangle 491">
              <a:extLst>
                <a:ext uri="{FF2B5EF4-FFF2-40B4-BE49-F238E27FC236}">
                  <a16:creationId xmlns:a16="http://schemas.microsoft.com/office/drawing/2014/main" id="{A126EE18-04EC-1EC3-DC03-7AED9E4792BA}"/>
                </a:ext>
              </a:extLst>
            </p:cNvPr>
            <p:cNvSpPr/>
            <p:nvPr/>
          </p:nvSpPr>
          <p:spPr>
            <a:xfrm>
              <a:off x="9093733" y="7481919"/>
              <a:ext cx="161903" cy="270202"/>
            </a:xfrm>
            <a:prstGeom prst="rect">
              <a:avLst/>
            </a:prstGeom>
          </p:spPr>
          <p:txBody>
            <a:bodyPr wrap="none" lIns="0" tIns="0" rIns="0" bIns="0">
              <a:spAutoFit/>
            </a:bodyPr>
            <a:lstStyle/>
            <a:p>
              <a:pPr defTabSz="1613642" hangingPunct="1"/>
              <a:r>
                <a:rPr lang="en-US" sz="1756" dirty="0">
                  <a:solidFill>
                    <a:srgbClr val="4D4F53"/>
                  </a:solidFill>
                  <a:latin typeface="CIDFont+F1"/>
                </a:rPr>
                <a:t>B</a:t>
              </a:r>
            </a:p>
          </p:txBody>
        </p:sp>
      </p:grpSp>
      <p:grpSp>
        <p:nvGrpSpPr>
          <p:cNvPr id="136" name="Group 135">
            <a:extLst>
              <a:ext uri="{FF2B5EF4-FFF2-40B4-BE49-F238E27FC236}">
                <a16:creationId xmlns:a16="http://schemas.microsoft.com/office/drawing/2014/main" id="{006ECC05-1358-EDCD-C25F-CE2DAF771C49}"/>
              </a:ext>
            </a:extLst>
          </p:cNvPr>
          <p:cNvGrpSpPr/>
          <p:nvPr/>
        </p:nvGrpSpPr>
        <p:grpSpPr>
          <a:xfrm>
            <a:off x="5124432" y="7324382"/>
            <a:ext cx="3310064" cy="1171013"/>
            <a:chOff x="5124432" y="7324382"/>
            <a:chExt cx="3310064" cy="1171013"/>
          </a:xfrm>
        </p:grpSpPr>
        <p:sp>
          <p:nvSpPr>
            <p:cNvPr id="117" name="Freeform 427">
              <a:extLst>
                <a:ext uri="{FF2B5EF4-FFF2-40B4-BE49-F238E27FC236}">
                  <a16:creationId xmlns:a16="http://schemas.microsoft.com/office/drawing/2014/main" id="{E190917C-784F-7D07-F2B1-5A5CEF637D10}"/>
                </a:ext>
              </a:extLst>
            </p:cNvPr>
            <p:cNvSpPr/>
            <p:nvPr/>
          </p:nvSpPr>
          <p:spPr>
            <a:xfrm flipV="1">
              <a:off x="5306710" y="7535277"/>
              <a:ext cx="3127786" cy="960118"/>
            </a:xfrm>
            <a:custGeom>
              <a:avLst/>
              <a:gdLst/>
              <a:ahLst/>
              <a:cxnLst/>
              <a:rect l="0" t="0" r="0" b="0"/>
              <a:pathLst>
                <a:path w="2363216" h="725423">
                  <a:moveTo>
                    <a:pt x="0" y="605536"/>
                  </a:moveTo>
                  <a:cubicBezTo>
                    <a:pt x="0" y="670559"/>
                    <a:pt x="52831" y="725423"/>
                    <a:pt x="119887" y="725423"/>
                  </a:cubicBezTo>
                  <a:lnTo>
                    <a:pt x="2241295" y="725423"/>
                  </a:lnTo>
                  <a:cubicBezTo>
                    <a:pt x="2308351" y="725423"/>
                    <a:pt x="2363216" y="670559"/>
                    <a:pt x="2363216" y="605536"/>
                  </a:cubicBezTo>
                  <a:lnTo>
                    <a:pt x="2363216" y="119888"/>
                  </a:lnTo>
                  <a:cubicBezTo>
                    <a:pt x="2363216" y="54864"/>
                    <a:pt x="2308351" y="0"/>
                    <a:pt x="2241295" y="0"/>
                  </a:cubicBezTo>
                  <a:lnTo>
                    <a:pt x="119887" y="0"/>
                  </a:lnTo>
                  <a:cubicBezTo>
                    <a:pt x="52831" y="0"/>
                    <a:pt x="0" y="54864"/>
                    <a:pt x="0" y="119888"/>
                  </a:cubicBezTo>
                  <a:close/>
                  <a:moveTo>
                    <a:pt x="0" y="605536"/>
                  </a:moveTo>
                </a:path>
              </a:pathLst>
            </a:custGeom>
            <a:solidFill>
              <a:srgbClr val="AAD6E7"/>
            </a:solidFill>
            <a:ln w="7620" cap="flat" cmpd="sng">
              <a:solidFill>
                <a:srgbClr val="1966B1"/>
              </a:solidFill>
              <a:miter lim="101600"/>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19" name="Freeform 446">
              <a:extLst>
                <a:ext uri="{FF2B5EF4-FFF2-40B4-BE49-F238E27FC236}">
                  <a16:creationId xmlns:a16="http://schemas.microsoft.com/office/drawing/2014/main" id="{BEE68ECA-3004-7B15-AE5C-B4322C56BF27}"/>
                </a:ext>
              </a:extLst>
            </p:cNvPr>
            <p:cNvSpPr/>
            <p:nvPr/>
          </p:nvSpPr>
          <p:spPr>
            <a:xfrm flipV="1">
              <a:off x="5124432" y="7324382"/>
              <a:ext cx="588981" cy="570152"/>
            </a:xfrm>
            <a:custGeom>
              <a:avLst/>
              <a:gdLst/>
              <a:ahLst/>
              <a:cxnLst/>
              <a:rect l="0" t="0" r="0" b="0"/>
              <a:pathLst>
                <a:path w="445008" h="430782">
                  <a:moveTo>
                    <a:pt x="0" y="359663"/>
                  </a:moveTo>
                  <a:cubicBezTo>
                    <a:pt x="0" y="398270"/>
                    <a:pt x="30480" y="430782"/>
                    <a:pt x="71119" y="430782"/>
                  </a:cubicBezTo>
                  <a:lnTo>
                    <a:pt x="371856" y="430782"/>
                  </a:lnTo>
                  <a:cubicBezTo>
                    <a:pt x="412495" y="430782"/>
                    <a:pt x="445008" y="398270"/>
                    <a:pt x="445008" y="359663"/>
                  </a:cubicBezTo>
                  <a:lnTo>
                    <a:pt x="445008" y="71120"/>
                  </a:lnTo>
                  <a:cubicBezTo>
                    <a:pt x="445008" y="32511"/>
                    <a:pt x="412495" y="0"/>
                    <a:pt x="371856" y="0"/>
                  </a:cubicBezTo>
                  <a:lnTo>
                    <a:pt x="71119" y="0"/>
                  </a:lnTo>
                  <a:cubicBezTo>
                    <a:pt x="30480" y="0"/>
                    <a:pt x="0" y="32511"/>
                    <a:pt x="0" y="71120"/>
                  </a:cubicBezTo>
                  <a:close/>
                  <a:moveTo>
                    <a:pt x="0" y="359663"/>
                  </a:moveTo>
                </a:path>
              </a:pathLst>
            </a:custGeom>
            <a:solidFill>
              <a:schemeClr val="bg1"/>
            </a:solidFill>
            <a:ln w="21336" cap="flat" cmpd="sng">
              <a:solidFill>
                <a:srgbClr val="58B6C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dirty="0">
                <a:solidFill>
                  <a:prstClr val="white"/>
                </a:solidFill>
                <a:latin typeface="Calibri"/>
              </a:endParaRPr>
            </a:p>
          </p:txBody>
        </p:sp>
        <p:sp>
          <p:nvSpPr>
            <p:cNvPr id="72" name="Rectangle 494">
              <a:extLst>
                <a:ext uri="{FF2B5EF4-FFF2-40B4-BE49-F238E27FC236}">
                  <a16:creationId xmlns:a16="http://schemas.microsoft.com/office/drawing/2014/main" id="{B8348222-32C7-A4DD-A278-8465E3C38F60}"/>
                </a:ext>
              </a:extLst>
            </p:cNvPr>
            <p:cNvSpPr/>
            <p:nvPr/>
          </p:nvSpPr>
          <p:spPr>
            <a:xfrm>
              <a:off x="5318560" y="7474356"/>
              <a:ext cx="161903" cy="270202"/>
            </a:xfrm>
            <a:prstGeom prst="rect">
              <a:avLst/>
            </a:prstGeom>
          </p:spPr>
          <p:txBody>
            <a:bodyPr wrap="none" lIns="0" tIns="0" rIns="0" bIns="0">
              <a:spAutoFit/>
            </a:bodyPr>
            <a:lstStyle/>
            <a:p>
              <a:pPr defTabSz="1613642" hangingPunct="1"/>
              <a:r>
                <a:rPr lang="en-US" sz="1756" dirty="0">
                  <a:solidFill>
                    <a:srgbClr val="4D4F53"/>
                  </a:solidFill>
                  <a:latin typeface="CIDFont+F1"/>
                </a:rPr>
                <a:t>A</a:t>
              </a:r>
            </a:p>
          </p:txBody>
        </p:sp>
      </p:grpSp>
      <p:sp>
        <p:nvSpPr>
          <p:cNvPr id="121" name="Freeform 465">
            <a:extLst>
              <a:ext uri="{FF2B5EF4-FFF2-40B4-BE49-F238E27FC236}">
                <a16:creationId xmlns:a16="http://schemas.microsoft.com/office/drawing/2014/main" id="{887939A1-1C2D-BCC5-7D25-F5915B26801C}"/>
              </a:ext>
            </a:extLst>
          </p:cNvPr>
          <p:cNvSpPr/>
          <p:nvPr/>
        </p:nvSpPr>
        <p:spPr>
          <a:xfrm flipV="1">
            <a:off x="9050767" y="9657010"/>
            <a:ext cx="3141233" cy="505609"/>
          </a:xfrm>
          <a:custGeom>
            <a:avLst/>
            <a:gdLst/>
            <a:ahLst/>
            <a:cxnLst/>
            <a:rect l="0" t="0" r="0" b="0"/>
            <a:pathLst>
              <a:path w="2373376" h="382017">
                <a:moveTo>
                  <a:pt x="0" y="382017"/>
                </a:moveTo>
                <a:lnTo>
                  <a:pt x="2373376" y="382017"/>
                </a:lnTo>
                <a:lnTo>
                  <a:pt x="2373376" y="0"/>
                </a:lnTo>
                <a:lnTo>
                  <a:pt x="0" y="0"/>
                </a:lnTo>
                <a:close/>
                <a:moveTo>
                  <a:pt x="-2009648" y="7739888"/>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23" name="Freeform 467">
            <a:extLst>
              <a:ext uri="{FF2B5EF4-FFF2-40B4-BE49-F238E27FC236}">
                <a16:creationId xmlns:a16="http://schemas.microsoft.com/office/drawing/2014/main" id="{2F6774CA-8F0B-741C-9E83-2C4C20D23656}"/>
              </a:ext>
            </a:extLst>
          </p:cNvPr>
          <p:cNvSpPr/>
          <p:nvPr/>
        </p:nvSpPr>
        <p:spPr>
          <a:xfrm flipV="1">
            <a:off x="9050767" y="8745300"/>
            <a:ext cx="3141233" cy="798755"/>
          </a:xfrm>
          <a:custGeom>
            <a:avLst/>
            <a:gdLst/>
            <a:ahLst/>
            <a:cxnLst/>
            <a:rect l="0" t="0" r="0" b="0"/>
            <a:pathLst>
              <a:path w="2373376" h="603505">
                <a:moveTo>
                  <a:pt x="0" y="603505"/>
                </a:moveTo>
                <a:lnTo>
                  <a:pt x="2373376" y="603505"/>
                </a:lnTo>
                <a:lnTo>
                  <a:pt x="2373376" y="0"/>
                </a:lnTo>
                <a:lnTo>
                  <a:pt x="0" y="0"/>
                </a:lnTo>
                <a:close/>
                <a:moveTo>
                  <a:pt x="-2698496" y="7272528"/>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25" name="Freeform 469">
            <a:extLst>
              <a:ext uri="{FF2B5EF4-FFF2-40B4-BE49-F238E27FC236}">
                <a16:creationId xmlns:a16="http://schemas.microsoft.com/office/drawing/2014/main" id="{D3CF2E81-7483-0CC8-1DC3-E6F64F47C691}"/>
              </a:ext>
            </a:extLst>
          </p:cNvPr>
          <p:cNvSpPr/>
          <p:nvPr/>
        </p:nvSpPr>
        <p:spPr>
          <a:xfrm flipV="1">
            <a:off x="9050767" y="10272885"/>
            <a:ext cx="3141233" cy="761104"/>
          </a:xfrm>
          <a:custGeom>
            <a:avLst/>
            <a:gdLst/>
            <a:ahLst/>
            <a:cxnLst/>
            <a:rect l="0" t="0" r="0" b="0"/>
            <a:pathLst>
              <a:path w="2373376" h="575056">
                <a:moveTo>
                  <a:pt x="0" y="575056"/>
                </a:moveTo>
                <a:lnTo>
                  <a:pt x="2373376" y="575056"/>
                </a:lnTo>
                <a:lnTo>
                  <a:pt x="2373376" y="0"/>
                </a:lnTo>
                <a:lnTo>
                  <a:pt x="0" y="0"/>
                </a:lnTo>
                <a:close/>
                <a:moveTo>
                  <a:pt x="-1544319" y="8398256"/>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27" name="Freeform 465">
            <a:extLst>
              <a:ext uri="{FF2B5EF4-FFF2-40B4-BE49-F238E27FC236}">
                <a16:creationId xmlns:a16="http://schemas.microsoft.com/office/drawing/2014/main" id="{A61BE20C-4624-9B22-5AD0-E88B499A92E7}"/>
              </a:ext>
            </a:extLst>
          </p:cNvPr>
          <p:cNvSpPr/>
          <p:nvPr/>
        </p:nvSpPr>
        <p:spPr>
          <a:xfrm flipV="1">
            <a:off x="5318560" y="9657010"/>
            <a:ext cx="3141233" cy="505609"/>
          </a:xfrm>
          <a:custGeom>
            <a:avLst/>
            <a:gdLst/>
            <a:ahLst/>
            <a:cxnLst/>
            <a:rect l="0" t="0" r="0" b="0"/>
            <a:pathLst>
              <a:path w="2373376" h="382017">
                <a:moveTo>
                  <a:pt x="0" y="382017"/>
                </a:moveTo>
                <a:lnTo>
                  <a:pt x="2373376" y="382017"/>
                </a:lnTo>
                <a:lnTo>
                  <a:pt x="2373376" y="0"/>
                </a:lnTo>
                <a:lnTo>
                  <a:pt x="0" y="0"/>
                </a:lnTo>
                <a:close/>
                <a:moveTo>
                  <a:pt x="-2009648" y="7739888"/>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29" name="Freeform 467">
            <a:extLst>
              <a:ext uri="{FF2B5EF4-FFF2-40B4-BE49-F238E27FC236}">
                <a16:creationId xmlns:a16="http://schemas.microsoft.com/office/drawing/2014/main" id="{4AEDEAF8-134C-BBF1-1240-EF3AC1CFBF72}"/>
              </a:ext>
            </a:extLst>
          </p:cNvPr>
          <p:cNvSpPr/>
          <p:nvPr/>
        </p:nvSpPr>
        <p:spPr>
          <a:xfrm flipV="1">
            <a:off x="5318560" y="8745300"/>
            <a:ext cx="3141233" cy="798755"/>
          </a:xfrm>
          <a:custGeom>
            <a:avLst/>
            <a:gdLst/>
            <a:ahLst/>
            <a:cxnLst/>
            <a:rect l="0" t="0" r="0" b="0"/>
            <a:pathLst>
              <a:path w="2373376" h="603505">
                <a:moveTo>
                  <a:pt x="0" y="603505"/>
                </a:moveTo>
                <a:lnTo>
                  <a:pt x="2373376" y="603505"/>
                </a:lnTo>
                <a:lnTo>
                  <a:pt x="2373376" y="0"/>
                </a:lnTo>
                <a:lnTo>
                  <a:pt x="0" y="0"/>
                </a:lnTo>
                <a:close/>
                <a:moveTo>
                  <a:pt x="-2698496" y="7272528"/>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31" name="Freeform 469">
            <a:extLst>
              <a:ext uri="{FF2B5EF4-FFF2-40B4-BE49-F238E27FC236}">
                <a16:creationId xmlns:a16="http://schemas.microsoft.com/office/drawing/2014/main" id="{DDCF6235-CB40-0A36-E85F-CA9490560AFD}"/>
              </a:ext>
            </a:extLst>
          </p:cNvPr>
          <p:cNvSpPr/>
          <p:nvPr/>
        </p:nvSpPr>
        <p:spPr>
          <a:xfrm flipV="1">
            <a:off x="5318560" y="10272885"/>
            <a:ext cx="3141233" cy="761104"/>
          </a:xfrm>
          <a:custGeom>
            <a:avLst/>
            <a:gdLst/>
            <a:ahLst/>
            <a:cxnLst/>
            <a:rect l="0" t="0" r="0" b="0"/>
            <a:pathLst>
              <a:path w="2373376" h="575056">
                <a:moveTo>
                  <a:pt x="0" y="575056"/>
                </a:moveTo>
                <a:lnTo>
                  <a:pt x="2373376" y="575056"/>
                </a:lnTo>
                <a:lnTo>
                  <a:pt x="2373376" y="0"/>
                </a:lnTo>
                <a:lnTo>
                  <a:pt x="0" y="0"/>
                </a:lnTo>
                <a:close/>
                <a:moveTo>
                  <a:pt x="-1544319" y="8398256"/>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Tree>
    <p:extLst>
      <p:ext uri="{BB962C8B-B14F-4D97-AF65-F5344CB8AC3E}">
        <p14:creationId xmlns:p14="http://schemas.microsoft.com/office/powerpoint/2010/main" val="32786581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88F8D-C902-3308-A8DE-B056C7018CB6}"/>
            </a:ext>
          </a:extLst>
        </p:cNvPr>
        <p:cNvGrpSpPr/>
        <p:nvPr/>
      </p:nvGrpSpPr>
      <p:grpSpPr>
        <a:xfrm>
          <a:off x="0" y="0"/>
          <a:ext cx="0" cy="0"/>
          <a:chOff x="0" y="0"/>
          <a:chExt cx="0" cy="0"/>
        </a:xfrm>
      </p:grpSpPr>
      <p:grpSp>
        <p:nvGrpSpPr>
          <p:cNvPr id="67" name="Group 66">
            <a:extLst>
              <a:ext uri="{FF2B5EF4-FFF2-40B4-BE49-F238E27FC236}">
                <a16:creationId xmlns:a16="http://schemas.microsoft.com/office/drawing/2014/main" id="{C59026B4-C04A-27F3-163C-22F205A7D451}"/>
              </a:ext>
            </a:extLst>
          </p:cNvPr>
          <p:cNvGrpSpPr/>
          <p:nvPr/>
        </p:nvGrpSpPr>
        <p:grpSpPr>
          <a:xfrm>
            <a:off x="5634245" y="7016646"/>
            <a:ext cx="5840958" cy="1380575"/>
            <a:chOff x="5124432" y="7324382"/>
            <a:chExt cx="3310064" cy="1171013"/>
          </a:xfrm>
        </p:grpSpPr>
        <p:sp>
          <p:nvSpPr>
            <p:cNvPr id="69" name="Freeform 427">
              <a:extLst>
                <a:ext uri="{FF2B5EF4-FFF2-40B4-BE49-F238E27FC236}">
                  <a16:creationId xmlns:a16="http://schemas.microsoft.com/office/drawing/2014/main" id="{79C80100-FB34-0266-9029-13E0BFC98B53}"/>
                </a:ext>
              </a:extLst>
            </p:cNvPr>
            <p:cNvSpPr/>
            <p:nvPr/>
          </p:nvSpPr>
          <p:spPr>
            <a:xfrm flipV="1">
              <a:off x="5306710" y="7535277"/>
              <a:ext cx="3127786" cy="960118"/>
            </a:xfrm>
            <a:custGeom>
              <a:avLst/>
              <a:gdLst/>
              <a:ahLst/>
              <a:cxnLst/>
              <a:rect l="0" t="0" r="0" b="0"/>
              <a:pathLst>
                <a:path w="2363216" h="725423">
                  <a:moveTo>
                    <a:pt x="0" y="605536"/>
                  </a:moveTo>
                  <a:cubicBezTo>
                    <a:pt x="0" y="670559"/>
                    <a:pt x="52831" y="725423"/>
                    <a:pt x="119887" y="725423"/>
                  </a:cubicBezTo>
                  <a:lnTo>
                    <a:pt x="2241295" y="725423"/>
                  </a:lnTo>
                  <a:cubicBezTo>
                    <a:pt x="2308351" y="725423"/>
                    <a:pt x="2363216" y="670559"/>
                    <a:pt x="2363216" y="605536"/>
                  </a:cubicBezTo>
                  <a:lnTo>
                    <a:pt x="2363216" y="119888"/>
                  </a:lnTo>
                  <a:cubicBezTo>
                    <a:pt x="2363216" y="54864"/>
                    <a:pt x="2308351" y="0"/>
                    <a:pt x="2241295" y="0"/>
                  </a:cubicBezTo>
                  <a:lnTo>
                    <a:pt x="119887" y="0"/>
                  </a:lnTo>
                  <a:cubicBezTo>
                    <a:pt x="52831" y="0"/>
                    <a:pt x="0" y="54864"/>
                    <a:pt x="0" y="119888"/>
                  </a:cubicBezTo>
                  <a:close/>
                  <a:moveTo>
                    <a:pt x="0" y="605536"/>
                  </a:moveTo>
                </a:path>
              </a:pathLst>
            </a:custGeom>
            <a:solidFill>
              <a:srgbClr val="AAD6E7"/>
            </a:solidFill>
            <a:ln w="7620" cap="flat" cmpd="sng">
              <a:solidFill>
                <a:srgbClr val="1966B1"/>
              </a:solidFill>
              <a:miter lim="101600"/>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71" name="Freeform 446">
              <a:extLst>
                <a:ext uri="{FF2B5EF4-FFF2-40B4-BE49-F238E27FC236}">
                  <a16:creationId xmlns:a16="http://schemas.microsoft.com/office/drawing/2014/main" id="{C00CC347-3D54-C555-9C36-D8FE8D98A458}"/>
                </a:ext>
              </a:extLst>
            </p:cNvPr>
            <p:cNvSpPr/>
            <p:nvPr/>
          </p:nvSpPr>
          <p:spPr>
            <a:xfrm flipV="1">
              <a:off x="5124432" y="7324382"/>
              <a:ext cx="588981" cy="570152"/>
            </a:xfrm>
            <a:custGeom>
              <a:avLst/>
              <a:gdLst/>
              <a:ahLst/>
              <a:cxnLst/>
              <a:rect l="0" t="0" r="0" b="0"/>
              <a:pathLst>
                <a:path w="445008" h="430782">
                  <a:moveTo>
                    <a:pt x="0" y="359663"/>
                  </a:moveTo>
                  <a:cubicBezTo>
                    <a:pt x="0" y="398270"/>
                    <a:pt x="30480" y="430782"/>
                    <a:pt x="71119" y="430782"/>
                  </a:cubicBezTo>
                  <a:lnTo>
                    <a:pt x="371856" y="430782"/>
                  </a:lnTo>
                  <a:cubicBezTo>
                    <a:pt x="412495" y="430782"/>
                    <a:pt x="445008" y="398270"/>
                    <a:pt x="445008" y="359663"/>
                  </a:cubicBezTo>
                  <a:lnTo>
                    <a:pt x="445008" y="71120"/>
                  </a:lnTo>
                  <a:cubicBezTo>
                    <a:pt x="445008" y="32511"/>
                    <a:pt x="412495" y="0"/>
                    <a:pt x="371856" y="0"/>
                  </a:cubicBezTo>
                  <a:lnTo>
                    <a:pt x="71119" y="0"/>
                  </a:lnTo>
                  <a:cubicBezTo>
                    <a:pt x="30480" y="0"/>
                    <a:pt x="0" y="32511"/>
                    <a:pt x="0" y="71120"/>
                  </a:cubicBezTo>
                  <a:close/>
                  <a:moveTo>
                    <a:pt x="0" y="359663"/>
                  </a:moveTo>
                </a:path>
              </a:pathLst>
            </a:custGeom>
            <a:solidFill>
              <a:schemeClr val="bg1"/>
            </a:solidFill>
            <a:ln w="21336" cap="flat" cmpd="sng">
              <a:solidFill>
                <a:srgbClr val="58B6C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dirty="0">
                <a:solidFill>
                  <a:prstClr val="white"/>
                </a:solidFill>
                <a:latin typeface="Calibri"/>
              </a:endParaRPr>
            </a:p>
          </p:txBody>
        </p:sp>
        <p:sp>
          <p:nvSpPr>
            <p:cNvPr id="75" name="Rectangle 494">
              <a:extLst>
                <a:ext uri="{FF2B5EF4-FFF2-40B4-BE49-F238E27FC236}">
                  <a16:creationId xmlns:a16="http://schemas.microsoft.com/office/drawing/2014/main" id="{D7C525E1-97A9-1438-C10A-748701D1DD9E}"/>
                </a:ext>
              </a:extLst>
            </p:cNvPr>
            <p:cNvSpPr/>
            <p:nvPr/>
          </p:nvSpPr>
          <p:spPr>
            <a:xfrm>
              <a:off x="5318560" y="7474356"/>
              <a:ext cx="161903" cy="270202"/>
            </a:xfrm>
            <a:prstGeom prst="rect">
              <a:avLst/>
            </a:prstGeom>
          </p:spPr>
          <p:txBody>
            <a:bodyPr wrap="none" lIns="0" tIns="0" rIns="0" bIns="0">
              <a:spAutoFit/>
            </a:bodyPr>
            <a:lstStyle/>
            <a:p>
              <a:pPr defTabSz="1613642" hangingPunct="1"/>
              <a:r>
                <a:rPr lang="en-US" sz="1756" dirty="0">
                  <a:solidFill>
                    <a:srgbClr val="4D4F53"/>
                  </a:solidFill>
                  <a:latin typeface="CIDFont+F1"/>
                </a:rPr>
                <a:t>A</a:t>
              </a:r>
            </a:p>
          </p:txBody>
        </p:sp>
      </p:grpSp>
      <p:grpSp>
        <p:nvGrpSpPr>
          <p:cNvPr id="49" name="Group 48">
            <a:extLst>
              <a:ext uri="{FF2B5EF4-FFF2-40B4-BE49-F238E27FC236}">
                <a16:creationId xmlns:a16="http://schemas.microsoft.com/office/drawing/2014/main" id="{048ECAE1-4DA9-8869-4417-A66226CCA776}"/>
              </a:ext>
            </a:extLst>
          </p:cNvPr>
          <p:cNvGrpSpPr/>
          <p:nvPr/>
        </p:nvGrpSpPr>
        <p:grpSpPr>
          <a:xfrm>
            <a:off x="11584046" y="6953354"/>
            <a:ext cx="5738895" cy="1389159"/>
            <a:chOff x="8857886" y="7305555"/>
            <a:chExt cx="3278418" cy="1233474"/>
          </a:xfrm>
        </p:grpSpPr>
        <p:sp>
          <p:nvSpPr>
            <p:cNvPr id="51" name="Freeform 427">
              <a:extLst>
                <a:ext uri="{FF2B5EF4-FFF2-40B4-BE49-F238E27FC236}">
                  <a16:creationId xmlns:a16="http://schemas.microsoft.com/office/drawing/2014/main" id="{995E8859-CBA1-C5B8-460C-BB88EF997E24}"/>
                </a:ext>
              </a:extLst>
            </p:cNvPr>
            <p:cNvSpPr/>
            <p:nvPr/>
          </p:nvSpPr>
          <p:spPr>
            <a:xfrm flipV="1">
              <a:off x="9008518" y="7578911"/>
              <a:ext cx="3127786" cy="960118"/>
            </a:xfrm>
            <a:custGeom>
              <a:avLst/>
              <a:gdLst/>
              <a:ahLst/>
              <a:cxnLst/>
              <a:rect l="0" t="0" r="0" b="0"/>
              <a:pathLst>
                <a:path w="2363216" h="725423">
                  <a:moveTo>
                    <a:pt x="0" y="605536"/>
                  </a:moveTo>
                  <a:cubicBezTo>
                    <a:pt x="0" y="670559"/>
                    <a:pt x="52831" y="725423"/>
                    <a:pt x="119887" y="725423"/>
                  </a:cubicBezTo>
                  <a:lnTo>
                    <a:pt x="2241295" y="725423"/>
                  </a:lnTo>
                  <a:cubicBezTo>
                    <a:pt x="2308351" y="725423"/>
                    <a:pt x="2363216" y="670559"/>
                    <a:pt x="2363216" y="605536"/>
                  </a:cubicBezTo>
                  <a:lnTo>
                    <a:pt x="2363216" y="119888"/>
                  </a:lnTo>
                  <a:cubicBezTo>
                    <a:pt x="2363216" y="54864"/>
                    <a:pt x="2308351" y="0"/>
                    <a:pt x="2241295" y="0"/>
                  </a:cubicBezTo>
                  <a:lnTo>
                    <a:pt x="119887" y="0"/>
                  </a:lnTo>
                  <a:cubicBezTo>
                    <a:pt x="52831" y="0"/>
                    <a:pt x="0" y="54864"/>
                    <a:pt x="0" y="119888"/>
                  </a:cubicBezTo>
                  <a:close/>
                  <a:moveTo>
                    <a:pt x="0" y="605536"/>
                  </a:moveTo>
                </a:path>
              </a:pathLst>
            </a:custGeom>
            <a:solidFill>
              <a:srgbClr val="AAD6E7"/>
            </a:solidFill>
            <a:ln w="7620" cap="flat" cmpd="sng">
              <a:solidFill>
                <a:srgbClr val="1966B1"/>
              </a:solidFill>
              <a:miter lim="101600"/>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53" name="Freeform 446">
              <a:extLst>
                <a:ext uri="{FF2B5EF4-FFF2-40B4-BE49-F238E27FC236}">
                  <a16:creationId xmlns:a16="http://schemas.microsoft.com/office/drawing/2014/main" id="{99F66A9D-8C9A-4E5C-2F62-E211AE1A2D0E}"/>
                </a:ext>
              </a:extLst>
            </p:cNvPr>
            <p:cNvSpPr/>
            <p:nvPr/>
          </p:nvSpPr>
          <p:spPr>
            <a:xfrm flipV="1">
              <a:off x="8857886" y="7305555"/>
              <a:ext cx="588981" cy="570152"/>
            </a:xfrm>
            <a:custGeom>
              <a:avLst/>
              <a:gdLst/>
              <a:ahLst/>
              <a:cxnLst/>
              <a:rect l="0" t="0" r="0" b="0"/>
              <a:pathLst>
                <a:path w="445008" h="430782">
                  <a:moveTo>
                    <a:pt x="0" y="359663"/>
                  </a:moveTo>
                  <a:cubicBezTo>
                    <a:pt x="0" y="398270"/>
                    <a:pt x="30480" y="430782"/>
                    <a:pt x="71119" y="430782"/>
                  </a:cubicBezTo>
                  <a:lnTo>
                    <a:pt x="371856" y="430782"/>
                  </a:lnTo>
                  <a:cubicBezTo>
                    <a:pt x="412495" y="430782"/>
                    <a:pt x="445008" y="398270"/>
                    <a:pt x="445008" y="359663"/>
                  </a:cubicBezTo>
                  <a:lnTo>
                    <a:pt x="445008" y="71120"/>
                  </a:lnTo>
                  <a:cubicBezTo>
                    <a:pt x="445008" y="32511"/>
                    <a:pt x="412495" y="0"/>
                    <a:pt x="371856" y="0"/>
                  </a:cubicBezTo>
                  <a:lnTo>
                    <a:pt x="71119" y="0"/>
                  </a:lnTo>
                  <a:cubicBezTo>
                    <a:pt x="30480" y="0"/>
                    <a:pt x="0" y="32511"/>
                    <a:pt x="0" y="71120"/>
                  </a:cubicBezTo>
                  <a:close/>
                  <a:moveTo>
                    <a:pt x="0" y="359663"/>
                  </a:moveTo>
                </a:path>
              </a:pathLst>
            </a:custGeom>
            <a:solidFill>
              <a:schemeClr val="bg1"/>
            </a:solidFill>
            <a:ln w="21336" cap="flat" cmpd="sng">
              <a:solidFill>
                <a:srgbClr val="58B6C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dirty="0">
                <a:solidFill>
                  <a:prstClr val="white"/>
                </a:solidFill>
                <a:latin typeface="Calibri"/>
              </a:endParaRPr>
            </a:p>
          </p:txBody>
        </p:sp>
        <p:sp>
          <p:nvSpPr>
            <p:cNvPr id="60" name="Rectangle 491">
              <a:extLst>
                <a:ext uri="{FF2B5EF4-FFF2-40B4-BE49-F238E27FC236}">
                  <a16:creationId xmlns:a16="http://schemas.microsoft.com/office/drawing/2014/main" id="{106D1BBB-95C4-9F06-AFD3-121AFD524E7A}"/>
                </a:ext>
              </a:extLst>
            </p:cNvPr>
            <p:cNvSpPr/>
            <p:nvPr/>
          </p:nvSpPr>
          <p:spPr>
            <a:xfrm>
              <a:off x="9093733" y="7481919"/>
              <a:ext cx="161903" cy="270202"/>
            </a:xfrm>
            <a:prstGeom prst="rect">
              <a:avLst/>
            </a:prstGeom>
          </p:spPr>
          <p:txBody>
            <a:bodyPr wrap="none" lIns="0" tIns="0" rIns="0" bIns="0">
              <a:spAutoFit/>
            </a:bodyPr>
            <a:lstStyle/>
            <a:p>
              <a:pPr defTabSz="1613642" hangingPunct="1"/>
              <a:r>
                <a:rPr lang="en-US" sz="1756" dirty="0">
                  <a:solidFill>
                    <a:srgbClr val="4D4F53"/>
                  </a:solidFill>
                  <a:latin typeface="CIDFont+F1"/>
                </a:rPr>
                <a:t>B</a:t>
              </a:r>
            </a:p>
          </p:txBody>
        </p:sp>
      </p:grpSp>
      <p:sp>
        <p:nvSpPr>
          <p:cNvPr id="3" name="Text Placeholder 2">
            <a:extLst>
              <a:ext uri="{FF2B5EF4-FFF2-40B4-BE49-F238E27FC236}">
                <a16:creationId xmlns:a16="http://schemas.microsoft.com/office/drawing/2014/main" id="{3111B276-A1DD-4B33-E66D-BA4A9A8E270C}"/>
              </a:ext>
            </a:extLst>
          </p:cNvPr>
          <p:cNvSpPr>
            <a:spLocks noGrp="1"/>
          </p:cNvSpPr>
          <p:nvPr>
            <p:ph type="body" sz="quarter" idx="14"/>
          </p:nvPr>
        </p:nvSpPr>
        <p:spPr>
          <a:xfrm>
            <a:off x="1421274" y="1434769"/>
            <a:ext cx="22421365" cy="2060510"/>
          </a:xfrm>
        </p:spPr>
        <p:txBody>
          <a:bodyPr/>
          <a:lstStyle/>
          <a:p>
            <a:r>
              <a:rPr lang="en-GB" dirty="0"/>
              <a:t>ROADMAP TO IMPACT – EDUCATION PROJECT EXAMPLE</a:t>
            </a:r>
          </a:p>
        </p:txBody>
      </p:sp>
      <p:sp>
        <p:nvSpPr>
          <p:cNvPr id="5" name="Freeform 421">
            <a:extLst>
              <a:ext uri="{FF2B5EF4-FFF2-40B4-BE49-F238E27FC236}">
                <a16:creationId xmlns:a16="http://schemas.microsoft.com/office/drawing/2014/main" id="{408CA82C-0612-4774-3F69-5EA745970A81}"/>
              </a:ext>
            </a:extLst>
          </p:cNvPr>
          <p:cNvSpPr/>
          <p:nvPr/>
        </p:nvSpPr>
        <p:spPr>
          <a:xfrm flipV="1">
            <a:off x="3004423" y="2747650"/>
            <a:ext cx="2459897" cy="1744818"/>
          </a:xfrm>
          <a:custGeom>
            <a:avLst/>
            <a:gdLst/>
            <a:ahLst/>
            <a:cxnLst/>
            <a:rect l="0" t="0" r="0" b="0"/>
            <a:pathLst>
              <a:path w="1619504" h="1105406">
                <a:moveTo>
                  <a:pt x="217424" y="723391"/>
                </a:moveTo>
                <a:lnTo>
                  <a:pt x="1619504" y="719328"/>
                </a:lnTo>
                <a:lnTo>
                  <a:pt x="1615440" y="0"/>
                </a:lnTo>
                <a:lnTo>
                  <a:pt x="217424" y="0"/>
                </a:lnTo>
                <a:lnTo>
                  <a:pt x="2033" y="270255"/>
                </a:lnTo>
                <a:cubicBezTo>
                  <a:pt x="2033" y="725422"/>
                  <a:pt x="0" y="650239"/>
                  <a:pt x="0" y="1105406"/>
                </a:cubicBezTo>
                <a:close/>
                <a:moveTo>
                  <a:pt x="217424" y="723391"/>
                </a:moveTo>
              </a:path>
            </a:pathLst>
          </a:custGeom>
          <a:solidFill>
            <a:srgbClr val="234483"/>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6" name="Freeform 422">
            <a:extLst>
              <a:ext uri="{FF2B5EF4-FFF2-40B4-BE49-F238E27FC236}">
                <a16:creationId xmlns:a16="http://schemas.microsoft.com/office/drawing/2014/main" id="{51C7418B-6737-8D9B-2844-49F56B7FB31C}"/>
              </a:ext>
            </a:extLst>
          </p:cNvPr>
          <p:cNvSpPr/>
          <p:nvPr/>
        </p:nvSpPr>
        <p:spPr>
          <a:xfrm flipV="1">
            <a:off x="3004423" y="3642511"/>
            <a:ext cx="2459897" cy="2312530"/>
          </a:xfrm>
          <a:custGeom>
            <a:avLst/>
            <a:gdLst/>
            <a:ahLst/>
            <a:cxnLst/>
            <a:rect l="0" t="0" r="0" b="0"/>
            <a:pathLst>
              <a:path w="1619504" h="1465071">
                <a:moveTo>
                  <a:pt x="217424" y="959103"/>
                </a:moveTo>
                <a:lnTo>
                  <a:pt x="1619504" y="955040"/>
                </a:lnTo>
                <a:lnTo>
                  <a:pt x="1615440" y="0"/>
                </a:lnTo>
                <a:lnTo>
                  <a:pt x="217424" y="0"/>
                </a:lnTo>
                <a:lnTo>
                  <a:pt x="2033" y="359663"/>
                </a:lnTo>
                <a:cubicBezTo>
                  <a:pt x="2033" y="961134"/>
                  <a:pt x="0" y="863600"/>
                  <a:pt x="0" y="1465071"/>
                </a:cubicBezTo>
                <a:close/>
                <a:moveTo>
                  <a:pt x="217424" y="959103"/>
                </a:moveTo>
              </a:path>
            </a:pathLst>
          </a:custGeom>
          <a:solidFill>
            <a:srgbClr val="90B1C0"/>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7" name="Freeform 423">
            <a:extLst>
              <a:ext uri="{FF2B5EF4-FFF2-40B4-BE49-F238E27FC236}">
                <a16:creationId xmlns:a16="http://schemas.microsoft.com/office/drawing/2014/main" id="{D4C8C00B-4E7B-099C-2963-76639B4F5790}"/>
              </a:ext>
            </a:extLst>
          </p:cNvPr>
          <p:cNvSpPr/>
          <p:nvPr/>
        </p:nvSpPr>
        <p:spPr>
          <a:xfrm flipV="1">
            <a:off x="3004424" y="5050560"/>
            <a:ext cx="2459895" cy="2142538"/>
          </a:xfrm>
          <a:custGeom>
            <a:avLst/>
            <a:gdLst/>
            <a:ahLst/>
            <a:cxnLst/>
            <a:rect l="0" t="0" r="0" b="0"/>
            <a:pathLst>
              <a:path w="1619503" h="1357375">
                <a:moveTo>
                  <a:pt x="2031" y="1357375"/>
                </a:moveTo>
                <a:lnTo>
                  <a:pt x="219455" y="851407"/>
                </a:lnTo>
                <a:lnTo>
                  <a:pt x="1615439" y="841248"/>
                </a:lnTo>
                <a:lnTo>
                  <a:pt x="1619503" y="0"/>
                </a:lnTo>
                <a:lnTo>
                  <a:pt x="219455" y="0"/>
                </a:lnTo>
                <a:lnTo>
                  <a:pt x="0" y="347472"/>
                </a:lnTo>
                <a:cubicBezTo>
                  <a:pt x="0" y="723392"/>
                  <a:pt x="2031" y="983487"/>
                  <a:pt x="2031" y="1357375"/>
                </a:cubicBezTo>
                <a:close/>
                <a:moveTo>
                  <a:pt x="2031" y="1357375"/>
                </a:moveTo>
              </a:path>
            </a:pathLst>
          </a:custGeom>
          <a:solidFill>
            <a:srgbClr val="0E91AC"/>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8" name="Freeform 424">
            <a:extLst>
              <a:ext uri="{FF2B5EF4-FFF2-40B4-BE49-F238E27FC236}">
                <a16:creationId xmlns:a16="http://schemas.microsoft.com/office/drawing/2014/main" id="{76BBF78C-910E-B5E5-6652-91D8AC2F9BF4}"/>
              </a:ext>
            </a:extLst>
          </p:cNvPr>
          <p:cNvSpPr/>
          <p:nvPr/>
        </p:nvSpPr>
        <p:spPr>
          <a:xfrm flipV="1">
            <a:off x="3004426" y="6618975"/>
            <a:ext cx="2459895" cy="2447242"/>
          </a:xfrm>
          <a:custGeom>
            <a:avLst/>
            <a:gdLst/>
            <a:ahLst/>
            <a:cxnLst/>
            <a:rect l="0" t="0" r="0" b="0"/>
            <a:pathLst>
              <a:path w="1619503" h="1550416">
                <a:moveTo>
                  <a:pt x="0" y="1550416"/>
                </a:moveTo>
                <a:lnTo>
                  <a:pt x="217424" y="1359409"/>
                </a:lnTo>
                <a:lnTo>
                  <a:pt x="1619503" y="1357377"/>
                </a:lnTo>
                <a:lnTo>
                  <a:pt x="1617472" y="302769"/>
                </a:lnTo>
                <a:lnTo>
                  <a:pt x="213359" y="298705"/>
                </a:lnTo>
                <a:lnTo>
                  <a:pt x="0" y="0"/>
                </a:lnTo>
                <a:cubicBezTo>
                  <a:pt x="0" y="516128"/>
                  <a:pt x="0" y="1034289"/>
                  <a:pt x="0" y="1550416"/>
                </a:cubicBezTo>
                <a:close/>
                <a:moveTo>
                  <a:pt x="0" y="1550416"/>
                </a:moveTo>
              </a:path>
            </a:pathLst>
          </a:custGeom>
          <a:solidFill>
            <a:srgbClr val="1966B1"/>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pic>
        <p:nvPicPr>
          <p:cNvPr id="9" name="Picture 425">
            <a:extLst>
              <a:ext uri="{FF2B5EF4-FFF2-40B4-BE49-F238E27FC236}">
                <a16:creationId xmlns:a16="http://schemas.microsoft.com/office/drawing/2014/main" id="{1E16685D-10EF-9BF8-1BFB-117B59C879B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702232" y="5781840"/>
            <a:ext cx="17554584" cy="237350"/>
          </a:xfrm>
          <a:prstGeom prst="rect">
            <a:avLst/>
          </a:prstGeom>
          <a:noFill/>
        </p:spPr>
      </p:pic>
      <p:grpSp>
        <p:nvGrpSpPr>
          <p:cNvPr id="80" name="Group 79">
            <a:extLst>
              <a:ext uri="{FF2B5EF4-FFF2-40B4-BE49-F238E27FC236}">
                <a16:creationId xmlns:a16="http://schemas.microsoft.com/office/drawing/2014/main" id="{54966621-73C4-D144-4FF8-92D7E1D5F4F6}"/>
              </a:ext>
            </a:extLst>
          </p:cNvPr>
          <p:cNvGrpSpPr/>
          <p:nvPr/>
        </p:nvGrpSpPr>
        <p:grpSpPr>
          <a:xfrm>
            <a:off x="5702232" y="4509217"/>
            <a:ext cx="5657197" cy="1129167"/>
            <a:chOff x="5559361" y="5284694"/>
            <a:chExt cx="2802367" cy="869312"/>
          </a:xfrm>
          <a:solidFill>
            <a:srgbClr val="AAD6E7"/>
          </a:solidFill>
        </p:grpSpPr>
        <p:sp>
          <p:nvSpPr>
            <p:cNvPr id="16" name="Freeform 432">
              <a:extLst>
                <a:ext uri="{FF2B5EF4-FFF2-40B4-BE49-F238E27FC236}">
                  <a16:creationId xmlns:a16="http://schemas.microsoft.com/office/drawing/2014/main" id="{AB63F198-501E-C9D7-9FB1-A76C0DE1E716}"/>
                </a:ext>
              </a:extLst>
            </p:cNvPr>
            <p:cNvSpPr/>
            <p:nvPr/>
          </p:nvSpPr>
          <p:spPr>
            <a:xfrm flipV="1">
              <a:off x="5559361" y="5284694"/>
              <a:ext cx="2802367" cy="868680"/>
            </a:xfrm>
            <a:custGeom>
              <a:avLst/>
              <a:gdLst/>
              <a:ahLst/>
              <a:cxnLst/>
              <a:rect l="0" t="0" r="0" b="0"/>
              <a:pathLst>
                <a:path w="2117344" h="656336">
                  <a:moveTo>
                    <a:pt x="0" y="546608"/>
                  </a:moveTo>
                  <a:cubicBezTo>
                    <a:pt x="0" y="607568"/>
                    <a:pt x="48767" y="656336"/>
                    <a:pt x="109728" y="656336"/>
                  </a:cubicBezTo>
                  <a:lnTo>
                    <a:pt x="2007616" y="656336"/>
                  </a:lnTo>
                  <a:cubicBezTo>
                    <a:pt x="2068576" y="656336"/>
                    <a:pt x="2117344" y="607568"/>
                    <a:pt x="2117344" y="546608"/>
                  </a:cubicBezTo>
                  <a:lnTo>
                    <a:pt x="2117344" y="109728"/>
                  </a:lnTo>
                  <a:cubicBezTo>
                    <a:pt x="2117344" y="48768"/>
                    <a:pt x="2068576" y="0"/>
                    <a:pt x="2007616" y="0"/>
                  </a:cubicBezTo>
                  <a:lnTo>
                    <a:pt x="109728" y="0"/>
                  </a:lnTo>
                  <a:cubicBezTo>
                    <a:pt x="48767" y="0"/>
                    <a:pt x="0" y="48768"/>
                    <a:pt x="0" y="109728"/>
                  </a:cubicBezTo>
                  <a:close/>
                  <a:moveTo>
                    <a:pt x="0" y="546608"/>
                  </a:moveTo>
                </a:path>
              </a:pathLst>
            </a:custGeom>
            <a:grpFill/>
            <a:ln w="9525">
              <a:solidFill>
                <a:srgbClr val="90B1C0"/>
              </a:solid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7" name="Freeform 433">
              <a:extLst>
                <a:ext uri="{FF2B5EF4-FFF2-40B4-BE49-F238E27FC236}">
                  <a16:creationId xmlns:a16="http://schemas.microsoft.com/office/drawing/2014/main" id="{27356AA0-0467-3424-C98A-8EADE30FDD51}"/>
                </a:ext>
              </a:extLst>
            </p:cNvPr>
            <p:cNvSpPr/>
            <p:nvPr/>
          </p:nvSpPr>
          <p:spPr>
            <a:xfrm flipV="1">
              <a:off x="5559361" y="5285326"/>
              <a:ext cx="2802367" cy="868680"/>
            </a:xfrm>
            <a:custGeom>
              <a:avLst/>
              <a:gdLst/>
              <a:ahLst/>
              <a:cxnLst/>
              <a:rect l="0" t="0" r="0" b="0"/>
              <a:pathLst>
                <a:path w="2117344" h="656336">
                  <a:moveTo>
                    <a:pt x="0" y="546608"/>
                  </a:moveTo>
                  <a:cubicBezTo>
                    <a:pt x="0" y="607568"/>
                    <a:pt x="48767" y="656336"/>
                    <a:pt x="109728" y="656336"/>
                  </a:cubicBezTo>
                  <a:lnTo>
                    <a:pt x="2007616" y="656336"/>
                  </a:lnTo>
                  <a:cubicBezTo>
                    <a:pt x="2068576" y="656336"/>
                    <a:pt x="2117344" y="607568"/>
                    <a:pt x="2117344" y="546608"/>
                  </a:cubicBezTo>
                  <a:lnTo>
                    <a:pt x="2117344" y="109728"/>
                  </a:lnTo>
                  <a:cubicBezTo>
                    <a:pt x="2117344" y="48768"/>
                    <a:pt x="2068576" y="0"/>
                    <a:pt x="2007616" y="0"/>
                  </a:cubicBezTo>
                  <a:lnTo>
                    <a:pt x="109728" y="0"/>
                  </a:lnTo>
                  <a:cubicBezTo>
                    <a:pt x="48767" y="0"/>
                    <a:pt x="0" y="48768"/>
                    <a:pt x="0" y="109728"/>
                  </a:cubicBezTo>
                  <a:close/>
                  <a:moveTo>
                    <a:pt x="0" y="546608"/>
                  </a:moveTo>
                </a:path>
              </a:pathLst>
            </a:custGeom>
            <a:grpFill/>
            <a:ln w="15240" cap="flat" cmpd="sng">
              <a:solidFill>
                <a:srgbClr val="90B1C0"/>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grpSp>
        <p:nvGrpSpPr>
          <p:cNvPr id="2" name="Group 1">
            <a:extLst>
              <a:ext uri="{FF2B5EF4-FFF2-40B4-BE49-F238E27FC236}">
                <a16:creationId xmlns:a16="http://schemas.microsoft.com/office/drawing/2014/main" id="{2036541D-4680-328B-D077-F271F582C71C}"/>
              </a:ext>
            </a:extLst>
          </p:cNvPr>
          <p:cNvGrpSpPr/>
          <p:nvPr/>
        </p:nvGrpSpPr>
        <p:grpSpPr>
          <a:xfrm>
            <a:off x="5706105" y="3376739"/>
            <a:ext cx="5657197" cy="968671"/>
            <a:chOff x="5768534" y="4413327"/>
            <a:chExt cx="3515059" cy="738241"/>
          </a:xfrm>
        </p:grpSpPr>
        <p:sp>
          <p:nvSpPr>
            <p:cNvPr id="24" name="Freeform 440">
              <a:extLst>
                <a:ext uri="{FF2B5EF4-FFF2-40B4-BE49-F238E27FC236}">
                  <a16:creationId xmlns:a16="http://schemas.microsoft.com/office/drawing/2014/main" id="{AA35927C-439C-51BB-784E-DE03DCE36576}"/>
                </a:ext>
              </a:extLst>
            </p:cNvPr>
            <p:cNvSpPr/>
            <p:nvPr/>
          </p:nvSpPr>
          <p:spPr>
            <a:xfrm rot="10800000" flipV="1">
              <a:off x="5768534" y="4422741"/>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F2F2F2">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dirty="0">
                <a:solidFill>
                  <a:prstClr val="white"/>
                </a:solidFill>
                <a:latin typeface="Calibri"/>
              </a:endParaRPr>
            </a:p>
          </p:txBody>
        </p:sp>
        <p:sp>
          <p:nvSpPr>
            <p:cNvPr id="25" name="Freeform 441">
              <a:extLst>
                <a:ext uri="{FF2B5EF4-FFF2-40B4-BE49-F238E27FC236}">
                  <a16:creationId xmlns:a16="http://schemas.microsoft.com/office/drawing/2014/main" id="{C26386D3-C5ED-8532-4049-7FAEFC01DE48}"/>
                </a:ext>
              </a:extLst>
            </p:cNvPr>
            <p:cNvSpPr/>
            <p:nvPr/>
          </p:nvSpPr>
          <p:spPr>
            <a:xfrm flipV="1">
              <a:off x="5768534" y="4413327"/>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noFill/>
            <a:ln w="15240" cap="flat" cmpd="sng">
              <a:solidFill>
                <a:srgbClr val="373545">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sp>
        <p:nvSpPr>
          <p:cNvPr id="28" name="Freeform 444">
            <a:extLst>
              <a:ext uri="{FF2B5EF4-FFF2-40B4-BE49-F238E27FC236}">
                <a16:creationId xmlns:a16="http://schemas.microsoft.com/office/drawing/2014/main" id="{86CF57A5-BDF8-37B7-CA8A-49C9190A4C45}"/>
              </a:ext>
            </a:extLst>
          </p:cNvPr>
          <p:cNvSpPr/>
          <p:nvPr/>
        </p:nvSpPr>
        <p:spPr>
          <a:xfrm flipV="1">
            <a:off x="13851737" y="5692035"/>
            <a:ext cx="2854962" cy="481110"/>
          </a:xfrm>
          <a:custGeom>
            <a:avLst/>
            <a:gdLst/>
            <a:ahLst/>
            <a:cxnLst/>
            <a:rect l="0" t="0" r="0" b="0"/>
            <a:pathLst>
              <a:path w="1879600" h="304800">
                <a:moveTo>
                  <a:pt x="0" y="304800"/>
                </a:moveTo>
                <a:lnTo>
                  <a:pt x="1879600" y="304800"/>
                </a:lnTo>
                <a:lnTo>
                  <a:pt x="1879600" y="0"/>
                </a:lnTo>
                <a:lnTo>
                  <a:pt x="0" y="0"/>
                </a:lnTo>
                <a:close/>
                <a:moveTo>
                  <a:pt x="-2025905" y="5025135"/>
                </a:moveTo>
              </a:path>
            </a:pathLst>
          </a:custGeom>
          <a:solidFill>
            <a:srgbClr val="FFFFFF">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31" name="Freeform 447">
            <a:extLst>
              <a:ext uri="{FF2B5EF4-FFF2-40B4-BE49-F238E27FC236}">
                <a16:creationId xmlns:a16="http://schemas.microsoft.com/office/drawing/2014/main" id="{DA77B511-FE83-A0E7-CD65-2F3665076DE9}"/>
              </a:ext>
            </a:extLst>
          </p:cNvPr>
          <p:cNvSpPr/>
          <p:nvPr/>
        </p:nvSpPr>
        <p:spPr>
          <a:xfrm flipV="1">
            <a:off x="3001338" y="7857032"/>
            <a:ext cx="2462982" cy="5030832"/>
          </a:xfrm>
          <a:custGeom>
            <a:avLst/>
            <a:gdLst/>
            <a:ahLst/>
            <a:cxnLst/>
            <a:rect l="0" t="0" r="0" b="0"/>
            <a:pathLst>
              <a:path w="1621535" h="2442464">
                <a:moveTo>
                  <a:pt x="4063" y="2442464"/>
                </a:moveTo>
                <a:lnTo>
                  <a:pt x="221487" y="2103121"/>
                </a:lnTo>
                <a:lnTo>
                  <a:pt x="1621535" y="2097024"/>
                </a:lnTo>
                <a:lnTo>
                  <a:pt x="1619502" y="217425"/>
                </a:lnTo>
                <a:lnTo>
                  <a:pt x="215390" y="213360"/>
                </a:lnTo>
                <a:lnTo>
                  <a:pt x="2032" y="0"/>
                </a:lnTo>
                <a:cubicBezTo>
                  <a:pt x="0" y="920497"/>
                  <a:pt x="2032" y="1521968"/>
                  <a:pt x="4063" y="2442464"/>
                </a:cubicBezTo>
                <a:close/>
                <a:moveTo>
                  <a:pt x="4063" y="2442464"/>
                </a:moveTo>
              </a:path>
            </a:pathLst>
          </a:custGeom>
          <a:solidFill>
            <a:srgbClr val="5C889C"/>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nvGrpSpPr>
          <p:cNvPr id="103" name="Group 102">
            <a:extLst>
              <a:ext uri="{FF2B5EF4-FFF2-40B4-BE49-F238E27FC236}">
                <a16:creationId xmlns:a16="http://schemas.microsoft.com/office/drawing/2014/main" id="{C77A175E-F45A-4F48-EA1D-30790A4A9B8D}"/>
              </a:ext>
            </a:extLst>
          </p:cNvPr>
          <p:cNvGrpSpPr/>
          <p:nvPr/>
        </p:nvGrpSpPr>
        <p:grpSpPr>
          <a:xfrm>
            <a:off x="5872813" y="8877676"/>
            <a:ext cx="17187923" cy="952596"/>
            <a:chOff x="5293256" y="8918674"/>
            <a:chExt cx="4647578" cy="798755"/>
          </a:xfrm>
        </p:grpSpPr>
        <p:sp>
          <p:nvSpPr>
            <p:cNvPr id="34" name="Freeform 450">
              <a:extLst>
                <a:ext uri="{FF2B5EF4-FFF2-40B4-BE49-F238E27FC236}">
                  <a16:creationId xmlns:a16="http://schemas.microsoft.com/office/drawing/2014/main" id="{C04107E9-EDCE-B3F7-1446-F56DF85B2454}"/>
                </a:ext>
              </a:extLst>
            </p:cNvPr>
            <p:cNvSpPr/>
            <p:nvPr/>
          </p:nvSpPr>
          <p:spPr>
            <a:xfrm flipV="1">
              <a:off x="5293256" y="8918674"/>
              <a:ext cx="4647578" cy="798755"/>
            </a:xfrm>
            <a:custGeom>
              <a:avLst/>
              <a:gdLst/>
              <a:ahLst/>
              <a:cxnLst/>
              <a:rect l="0" t="0" r="0" b="0"/>
              <a:pathLst>
                <a:path w="2373375" h="603505">
                  <a:moveTo>
                    <a:pt x="0" y="603505"/>
                  </a:moveTo>
                  <a:lnTo>
                    <a:pt x="2373375" y="603505"/>
                  </a:lnTo>
                  <a:lnTo>
                    <a:pt x="2373375" y="0"/>
                  </a:lnTo>
                  <a:lnTo>
                    <a:pt x="0" y="0"/>
                  </a:lnTo>
                  <a:close/>
                  <a:moveTo>
                    <a:pt x="2954527" y="7272528"/>
                  </a:moveTo>
                </a:path>
              </a:pathLst>
            </a:custGeom>
            <a:solidFill>
              <a:srgbClr val="E5FDFF">
                <a:alpha val="100000"/>
              </a:srgbClr>
            </a:solidFill>
            <a:ln w="9525">
              <a:solidFill>
                <a:srgbClr val="5C889C"/>
              </a:solid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35" name="Freeform 451">
              <a:extLst>
                <a:ext uri="{FF2B5EF4-FFF2-40B4-BE49-F238E27FC236}">
                  <a16:creationId xmlns:a16="http://schemas.microsoft.com/office/drawing/2014/main" id="{26AA4435-ADCE-D4C6-EBBE-1D0772D67BA7}"/>
                </a:ext>
              </a:extLst>
            </p:cNvPr>
            <p:cNvSpPr/>
            <p:nvPr/>
          </p:nvSpPr>
          <p:spPr>
            <a:xfrm flipV="1">
              <a:off x="5293257" y="8918674"/>
              <a:ext cx="4647577" cy="798755"/>
            </a:xfrm>
            <a:custGeom>
              <a:avLst/>
              <a:gdLst/>
              <a:ahLst/>
              <a:cxnLst/>
              <a:rect l="0" t="0" r="0" b="0"/>
              <a:pathLst>
                <a:path w="2373375" h="603505">
                  <a:moveTo>
                    <a:pt x="0" y="603505"/>
                  </a:moveTo>
                  <a:lnTo>
                    <a:pt x="2373375" y="603505"/>
                  </a:lnTo>
                  <a:lnTo>
                    <a:pt x="2373375" y="0"/>
                  </a:lnTo>
                  <a:lnTo>
                    <a:pt x="0" y="0"/>
                  </a:lnTo>
                  <a:close/>
                  <a:moveTo>
                    <a:pt x="2954527" y="7272528"/>
                  </a:moveTo>
                </a:path>
              </a:pathLst>
            </a:custGeom>
            <a:no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sp>
        <p:nvSpPr>
          <p:cNvPr id="40" name="Freeform 456">
            <a:extLst>
              <a:ext uri="{FF2B5EF4-FFF2-40B4-BE49-F238E27FC236}">
                <a16:creationId xmlns:a16="http://schemas.microsoft.com/office/drawing/2014/main" id="{EB03208E-814D-6003-037B-657459C5D589}"/>
              </a:ext>
            </a:extLst>
          </p:cNvPr>
          <p:cNvSpPr/>
          <p:nvPr/>
        </p:nvSpPr>
        <p:spPr>
          <a:xfrm flipV="1">
            <a:off x="5702231" y="6153903"/>
            <a:ext cx="17554584" cy="696004"/>
          </a:xfrm>
          <a:custGeom>
            <a:avLst/>
            <a:gdLst/>
            <a:ahLst/>
            <a:cxnLst/>
            <a:rect l="0" t="0" r="0" b="0"/>
            <a:pathLst>
              <a:path w="8020304" h="440944">
                <a:moveTo>
                  <a:pt x="0" y="440944"/>
                </a:moveTo>
                <a:lnTo>
                  <a:pt x="8020304" y="440944"/>
                </a:lnTo>
                <a:lnTo>
                  <a:pt x="8020304" y="0"/>
                </a:lnTo>
                <a:lnTo>
                  <a:pt x="0" y="0"/>
                </a:lnTo>
                <a:close/>
                <a:moveTo>
                  <a:pt x="1304544" y="5453888"/>
                </a:moveTo>
              </a:path>
            </a:pathLst>
          </a:custGeom>
          <a:solidFill>
            <a:schemeClr val="bg1"/>
          </a:solidFill>
          <a:ln w="9525">
            <a:solidFill>
              <a:srgbClr val="0E91AC"/>
            </a:solid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59" name="Freeform 475">
            <a:extLst>
              <a:ext uri="{FF2B5EF4-FFF2-40B4-BE49-F238E27FC236}">
                <a16:creationId xmlns:a16="http://schemas.microsoft.com/office/drawing/2014/main" id="{C7CFB7EF-1951-37D4-EFA7-65724A9586E6}"/>
              </a:ext>
            </a:extLst>
          </p:cNvPr>
          <p:cNvSpPr/>
          <p:nvPr/>
        </p:nvSpPr>
        <p:spPr>
          <a:xfrm flipV="1">
            <a:off x="2484499" y="6100518"/>
            <a:ext cx="228396" cy="5683502"/>
          </a:xfrm>
          <a:custGeom>
            <a:avLst/>
            <a:gdLst/>
            <a:ahLst/>
            <a:cxnLst/>
            <a:rect l="0" t="0" r="0" b="0"/>
            <a:pathLst>
              <a:path w="150368" h="3600703">
                <a:moveTo>
                  <a:pt x="150368" y="0"/>
                </a:moveTo>
                <a:cubicBezTo>
                  <a:pt x="109728" y="0"/>
                  <a:pt x="75184" y="6095"/>
                  <a:pt x="75184" y="12191"/>
                </a:cubicBezTo>
                <a:lnTo>
                  <a:pt x="75184" y="1788160"/>
                </a:lnTo>
                <a:cubicBezTo>
                  <a:pt x="75184" y="1794255"/>
                  <a:pt x="42673" y="1800351"/>
                  <a:pt x="0" y="1800351"/>
                </a:cubicBezTo>
                <a:cubicBezTo>
                  <a:pt x="42673" y="1800351"/>
                  <a:pt x="75184" y="1806448"/>
                  <a:pt x="75184" y="1812544"/>
                </a:cubicBezTo>
                <a:lnTo>
                  <a:pt x="75184" y="3588511"/>
                </a:lnTo>
                <a:cubicBezTo>
                  <a:pt x="75184" y="3594608"/>
                  <a:pt x="109728" y="3600703"/>
                  <a:pt x="150368" y="3600703"/>
                </a:cubicBezTo>
              </a:path>
            </a:pathLst>
          </a:custGeom>
          <a:noFill/>
          <a:ln w="21336" cap="flat" cmpd="sng">
            <a:solidFill>
              <a:srgbClr val="3494BA">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61" name="Freeform 477">
            <a:extLst>
              <a:ext uri="{FF2B5EF4-FFF2-40B4-BE49-F238E27FC236}">
                <a16:creationId xmlns:a16="http://schemas.microsoft.com/office/drawing/2014/main" id="{D2985A44-DECD-E918-DF74-06F2234A88E4}"/>
              </a:ext>
            </a:extLst>
          </p:cNvPr>
          <p:cNvSpPr/>
          <p:nvPr/>
        </p:nvSpPr>
        <p:spPr>
          <a:xfrm flipV="1">
            <a:off x="2484499" y="2774447"/>
            <a:ext cx="228396" cy="3188149"/>
          </a:xfrm>
          <a:custGeom>
            <a:avLst/>
            <a:gdLst/>
            <a:ahLst/>
            <a:cxnLst/>
            <a:rect l="0" t="0" r="0" b="0"/>
            <a:pathLst>
              <a:path w="150368" h="2019807">
                <a:moveTo>
                  <a:pt x="150368" y="0"/>
                </a:moveTo>
                <a:cubicBezTo>
                  <a:pt x="109728" y="0"/>
                  <a:pt x="75184" y="6095"/>
                  <a:pt x="75184" y="12191"/>
                </a:cubicBezTo>
                <a:lnTo>
                  <a:pt x="75184" y="997711"/>
                </a:lnTo>
                <a:cubicBezTo>
                  <a:pt x="75184" y="1003808"/>
                  <a:pt x="42673" y="1009903"/>
                  <a:pt x="0" y="1009903"/>
                </a:cubicBezTo>
                <a:cubicBezTo>
                  <a:pt x="42673" y="1009903"/>
                  <a:pt x="75184" y="1016000"/>
                  <a:pt x="75184" y="1022096"/>
                </a:cubicBezTo>
                <a:lnTo>
                  <a:pt x="75184" y="2007616"/>
                </a:lnTo>
                <a:cubicBezTo>
                  <a:pt x="75184" y="2013711"/>
                  <a:pt x="109728" y="2019807"/>
                  <a:pt x="150368" y="2019807"/>
                </a:cubicBezTo>
              </a:path>
            </a:pathLst>
          </a:custGeom>
          <a:noFill/>
          <a:ln w="21336" cap="flat" cmpd="sng">
            <a:solidFill>
              <a:srgbClr val="3494BA">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62" name="Rectangle 484">
            <a:extLst>
              <a:ext uri="{FF2B5EF4-FFF2-40B4-BE49-F238E27FC236}">
                <a16:creationId xmlns:a16="http://schemas.microsoft.com/office/drawing/2014/main" id="{24A7BD58-4EBB-13E5-FA71-59656B832FEA}"/>
              </a:ext>
            </a:extLst>
          </p:cNvPr>
          <p:cNvSpPr/>
          <p:nvPr/>
        </p:nvSpPr>
        <p:spPr>
          <a:xfrm>
            <a:off x="4260570" y="7389851"/>
            <a:ext cx="1065997" cy="270202"/>
          </a:xfrm>
          <a:prstGeom prst="rect">
            <a:avLst/>
          </a:prstGeom>
        </p:spPr>
        <p:txBody>
          <a:bodyPr wrap="none" lIns="0" tIns="0" rIns="0" bIns="0">
            <a:spAutoFit/>
          </a:bodyPr>
          <a:lstStyle/>
          <a:p>
            <a:pPr defTabSz="1613642" hangingPunct="1"/>
            <a:r>
              <a:rPr lang="en-US" sz="1756">
                <a:solidFill>
                  <a:srgbClr val="FFFFFF"/>
                </a:solidFill>
                <a:latin typeface="Helvetica Neue Medium"/>
              </a:rPr>
              <a:t>O</a:t>
            </a:r>
            <a:r>
              <a:rPr lang="en-US" sz="1398">
                <a:solidFill>
                  <a:srgbClr val="FFFFFF"/>
                </a:solidFill>
                <a:latin typeface="Helvetica Neue Medium"/>
              </a:rPr>
              <a:t>UTCOM</a:t>
            </a:r>
            <a:r>
              <a:rPr lang="en-US" sz="1398" spc="-25">
                <a:solidFill>
                  <a:srgbClr val="FFFFFF"/>
                </a:solidFill>
                <a:latin typeface="Helvetica Neue Medium"/>
              </a:rPr>
              <a:t>ES</a:t>
            </a:r>
          </a:p>
        </p:txBody>
      </p:sp>
      <p:sp>
        <p:nvSpPr>
          <p:cNvPr id="63" name="Rectangle 485">
            <a:extLst>
              <a:ext uri="{FF2B5EF4-FFF2-40B4-BE49-F238E27FC236}">
                <a16:creationId xmlns:a16="http://schemas.microsoft.com/office/drawing/2014/main" id="{ED22689E-3802-04D1-242A-DAC9750B9CC3}"/>
              </a:ext>
            </a:extLst>
          </p:cNvPr>
          <p:cNvSpPr/>
          <p:nvPr/>
        </p:nvSpPr>
        <p:spPr>
          <a:xfrm>
            <a:off x="4037066" y="6100518"/>
            <a:ext cx="1291892" cy="270202"/>
          </a:xfrm>
          <a:prstGeom prst="rect">
            <a:avLst/>
          </a:prstGeom>
        </p:spPr>
        <p:txBody>
          <a:bodyPr wrap="none" lIns="0" tIns="0" rIns="0" bIns="0">
            <a:spAutoFit/>
          </a:bodyPr>
          <a:lstStyle/>
          <a:p>
            <a:pPr defTabSz="1613642" hangingPunct="1"/>
            <a:r>
              <a:rPr lang="en-US" sz="1756">
                <a:solidFill>
                  <a:srgbClr val="FFFFFF"/>
                </a:solidFill>
                <a:latin typeface="Helvetica Neue Medium"/>
              </a:rPr>
              <a:t>I</a:t>
            </a:r>
            <a:r>
              <a:rPr lang="en-US" sz="1398">
                <a:solidFill>
                  <a:srgbClr val="FFFFFF"/>
                </a:solidFill>
                <a:latin typeface="Helvetica Neue Medium"/>
              </a:rPr>
              <a:t>M</a:t>
            </a:r>
            <a:r>
              <a:rPr lang="en-US" sz="1398" spc="-88">
                <a:solidFill>
                  <a:srgbClr val="FFFFFF"/>
                </a:solidFill>
                <a:latin typeface="Helvetica Neue Medium"/>
              </a:rPr>
              <a:t>P</a:t>
            </a:r>
            <a:r>
              <a:rPr lang="en-US" sz="1398" spc="-21">
                <a:solidFill>
                  <a:srgbClr val="FFFFFF"/>
                </a:solidFill>
                <a:latin typeface="Helvetica Neue Medium"/>
              </a:rPr>
              <a:t>A</a:t>
            </a:r>
            <a:r>
              <a:rPr lang="en-US" sz="1398">
                <a:solidFill>
                  <a:srgbClr val="FFFFFF"/>
                </a:solidFill>
                <a:latin typeface="Helvetica Neue Medium"/>
              </a:rPr>
              <a:t>C</a:t>
            </a:r>
            <a:r>
              <a:rPr lang="en-US" sz="1398" spc="408">
                <a:solidFill>
                  <a:srgbClr val="FFFFFF"/>
                </a:solidFill>
                <a:latin typeface="Helvetica Neue Medium"/>
              </a:rPr>
              <a:t>T</a:t>
            </a:r>
            <a:r>
              <a:rPr lang="en-US" sz="1756">
                <a:solidFill>
                  <a:srgbClr val="FFFFFF"/>
                </a:solidFill>
                <a:latin typeface="Helvetica Neue Medium"/>
              </a:rPr>
              <a:t>G</a:t>
            </a:r>
            <a:r>
              <a:rPr lang="en-US" sz="1398">
                <a:solidFill>
                  <a:srgbClr val="FFFFFF"/>
                </a:solidFill>
                <a:latin typeface="Helvetica Neue Medium"/>
              </a:rPr>
              <a:t>OAL</a:t>
            </a:r>
          </a:p>
        </p:txBody>
      </p:sp>
      <p:sp>
        <p:nvSpPr>
          <p:cNvPr id="64" name="Rectangle 486">
            <a:extLst>
              <a:ext uri="{FF2B5EF4-FFF2-40B4-BE49-F238E27FC236}">
                <a16:creationId xmlns:a16="http://schemas.microsoft.com/office/drawing/2014/main" id="{19DE9255-1739-9D80-F2F2-CFB897BCABD3}"/>
              </a:ext>
            </a:extLst>
          </p:cNvPr>
          <p:cNvSpPr/>
          <p:nvPr/>
        </p:nvSpPr>
        <p:spPr>
          <a:xfrm>
            <a:off x="3898217" y="4916994"/>
            <a:ext cx="1436804" cy="270202"/>
          </a:xfrm>
          <a:prstGeom prst="rect">
            <a:avLst/>
          </a:prstGeom>
        </p:spPr>
        <p:txBody>
          <a:bodyPr wrap="none" lIns="0" tIns="0" rIns="0" bIns="0">
            <a:spAutoFit/>
          </a:bodyPr>
          <a:lstStyle/>
          <a:p>
            <a:pPr defTabSz="1613642" hangingPunct="1"/>
            <a:r>
              <a:rPr lang="en-US" sz="1756">
                <a:solidFill>
                  <a:srgbClr val="FFFFFF"/>
                </a:solidFill>
                <a:latin typeface="Helvetica Neue Medium"/>
              </a:rPr>
              <a:t>D</a:t>
            </a:r>
            <a:r>
              <a:rPr lang="en-US" sz="1398">
                <a:solidFill>
                  <a:srgbClr val="FFFFFF"/>
                </a:solidFill>
                <a:latin typeface="Helvetica Neue Medium"/>
              </a:rPr>
              <a:t>IR</a:t>
            </a:r>
            <a:r>
              <a:rPr lang="en-US" sz="1398" spc="-25">
                <a:solidFill>
                  <a:srgbClr val="FFFFFF"/>
                </a:solidFill>
                <a:latin typeface="Helvetica Neue Medium"/>
              </a:rPr>
              <a:t>E</a:t>
            </a:r>
            <a:r>
              <a:rPr lang="en-US" sz="1398">
                <a:solidFill>
                  <a:srgbClr val="FFFFFF"/>
                </a:solidFill>
                <a:latin typeface="Helvetica Neue Medium"/>
              </a:rPr>
              <a:t>C</a:t>
            </a:r>
            <a:r>
              <a:rPr lang="en-US" sz="1398" spc="413">
                <a:solidFill>
                  <a:srgbClr val="FFFFFF"/>
                </a:solidFill>
                <a:latin typeface="Helvetica Neue Medium"/>
              </a:rPr>
              <a:t>T</a:t>
            </a:r>
            <a:r>
              <a:rPr lang="en-US" sz="1756">
                <a:solidFill>
                  <a:srgbClr val="FFFFFF"/>
                </a:solidFill>
                <a:latin typeface="Helvetica Neue Medium"/>
              </a:rPr>
              <a:t>I</a:t>
            </a:r>
            <a:r>
              <a:rPr lang="en-US" sz="1398">
                <a:solidFill>
                  <a:srgbClr val="FFFFFF"/>
                </a:solidFill>
                <a:latin typeface="Helvetica Neue Medium"/>
              </a:rPr>
              <a:t>M</a:t>
            </a:r>
            <a:r>
              <a:rPr lang="en-US" sz="1398" spc="-88">
                <a:solidFill>
                  <a:srgbClr val="FFFFFF"/>
                </a:solidFill>
                <a:latin typeface="Helvetica Neue Medium"/>
              </a:rPr>
              <a:t>P</a:t>
            </a:r>
            <a:r>
              <a:rPr lang="en-US" sz="1398" spc="-21">
                <a:solidFill>
                  <a:srgbClr val="FFFFFF"/>
                </a:solidFill>
                <a:latin typeface="Helvetica Neue Medium"/>
              </a:rPr>
              <a:t>A</a:t>
            </a:r>
            <a:r>
              <a:rPr lang="en-US" sz="1398">
                <a:solidFill>
                  <a:srgbClr val="FFFFFF"/>
                </a:solidFill>
                <a:latin typeface="Helvetica Neue Medium"/>
              </a:rPr>
              <a:t>CT</a:t>
            </a:r>
          </a:p>
        </p:txBody>
      </p:sp>
      <p:sp>
        <p:nvSpPr>
          <p:cNvPr id="65" name="Rectangle 487">
            <a:extLst>
              <a:ext uri="{FF2B5EF4-FFF2-40B4-BE49-F238E27FC236}">
                <a16:creationId xmlns:a16="http://schemas.microsoft.com/office/drawing/2014/main" id="{308A5C82-7EE3-5F68-25F6-2BA2F7FE37D8}"/>
              </a:ext>
            </a:extLst>
          </p:cNvPr>
          <p:cNvSpPr/>
          <p:nvPr/>
        </p:nvSpPr>
        <p:spPr>
          <a:xfrm>
            <a:off x="3733452" y="3621163"/>
            <a:ext cx="1596591" cy="270202"/>
          </a:xfrm>
          <a:prstGeom prst="rect">
            <a:avLst/>
          </a:prstGeom>
        </p:spPr>
        <p:txBody>
          <a:bodyPr wrap="none" lIns="0" tIns="0" rIns="0" bIns="0">
            <a:spAutoFit/>
          </a:bodyPr>
          <a:lstStyle/>
          <a:p>
            <a:pPr defTabSz="1613642" hangingPunct="1"/>
            <a:r>
              <a:rPr lang="en-US" sz="1756" dirty="0">
                <a:solidFill>
                  <a:srgbClr val="FFFFFF"/>
                </a:solidFill>
                <a:latin typeface="Helvetica Neue Medium"/>
              </a:rPr>
              <a:t>I</a:t>
            </a:r>
            <a:r>
              <a:rPr lang="en-US" sz="1398" dirty="0">
                <a:solidFill>
                  <a:srgbClr val="FFFFFF"/>
                </a:solidFill>
                <a:latin typeface="Helvetica Neue Medium"/>
              </a:rPr>
              <a:t>NDIR</a:t>
            </a:r>
            <a:r>
              <a:rPr lang="en-US" sz="1398" spc="-25" dirty="0">
                <a:solidFill>
                  <a:srgbClr val="FFFFFF"/>
                </a:solidFill>
                <a:latin typeface="Helvetica Neue Medium"/>
              </a:rPr>
              <a:t>E</a:t>
            </a:r>
            <a:r>
              <a:rPr lang="en-US" sz="1398" dirty="0">
                <a:solidFill>
                  <a:srgbClr val="FFFFFF"/>
                </a:solidFill>
                <a:latin typeface="Helvetica Neue Medium"/>
              </a:rPr>
              <a:t>C</a:t>
            </a:r>
            <a:r>
              <a:rPr lang="en-US" sz="1398" spc="409" dirty="0">
                <a:solidFill>
                  <a:srgbClr val="FFFFFF"/>
                </a:solidFill>
                <a:latin typeface="Helvetica Neue Medium"/>
              </a:rPr>
              <a:t>T</a:t>
            </a:r>
            <a:r>
              <a:rPr lang="en-US" sz="1756" dirty="0">
                <a:solidFill>
                  <a:srgbClr val="FFFFFF"/>
                </a:solidFill>
                <a:latin typeface="Helvetica Neue Medium"/>
              </a:rPr>
              <a:t>I</a:t>
            </a:r>
            <a:r>
              <a:rPr lang="en-US" sz="1398" dirty="0">
                <a:solidFill>
                  <a:srgbClr val="FFFFFF"/>
                </a:solidFill>
                <a:latin typeface="Helvetica Neue Medium"/>
              </a:rPr>
              <a:t>M</a:t>
            </a:r>
            <a:r>
              <a:rPr lang="en-US" sz="1398" spc="-88" dirty="0">
                <a:solidFill>
                  <a:srgbClr val="FFFFFF"/>
                </a:solidFill>
                <a:latin typeface="Helvetica Neue Medium"/>
              </a:rPr>
              <a:t>P</a:t>
            </a:r>
            <a:r>
              <a:rPr lang="en-US" sz="1398" spc="-21" dirty="0">
                <a:solidFill>
                  <a:srgbClr val="FFFFFF"/>
                </a:solidFill>
                <a:latin typeface="Helvetica Neue Medium"/>
              </a:rPr>
              <a:t>A</a:t>
            </a:r>
            <a:r>
              <a:rPr lang="en-US" sz="1398" dirty="0">
                <a:solidFill>
                  <a:srgbClr val="FFFFFF"/>
                </a:solidFill>
                <a:latin typeface="Helvetica Neue Medium"/>
              </a:rPr>
              <a:t>CT</a:t>
            </a:r>
          </a:p>
        </p:txBody>
      </p:sp>
      <p:sp>
        <p:nvSpPr>
          <p:cNvPr id="66" name="Rectangle 488">
            <a:extLst>
              <a:ext uri="{FF2B5EF4-FFF2-40B4-BE49-F238E27FC236}">
                <a16:creationId xmlns:a16="http://schemas.microsoft.com/office/drawing/2014/main" id="{EB97D9A3-2F7A-6C78-BD59-03D826C77DAD}"/>
              </a:ext>
            </a:extLst>
          </p:cNvPr>
          <p:cNvSpPr/>
          <p:nvPr/>
        </p:nvSpPr>
        <p:spPr>
          <a:xfrm>
            <a:off x="14235988" y="5798949"/>
            <a:ext cx="2092239" cy="270202"/>
          </a:xfrm>
          <a:prstGeom prst="rect">
            <a:avLst/>
          </a:prstGeom>
        </p:spPr>
        <p:txBody>
          <a:bodyPr wrap="none" lIns="0" tIns="0" rIns="0" bIns="0">
            <a:spAutoFit/>
          </a:bodyPr>
          <a:lstStyle/>
          <a:p>
            <a:pPr defTabSz="1613642" hangingPunct="1"/>
            <a:r>
              <a:rPr lang="en-US" sz="1756" spc="-25" dirty="0">
                <a:solidFill>
                  <a:srgbClr val="4D4F53"/>
                </a:solidFill>
                <a:latin typeface="Helvetica Neue Medium"/>
              </a:rPr>
              <a:t>A</a:t>
            </a:r>
            <a:r>
              <a:rPr lang="en-US" sz="1398" dirty="0">
                <a:solidFill>
                  <a:srgbClr val="4D4F53"/>
                </a:solidFill>
                <a:latin typeface="Helvetica Neue Medium"/>
              </a:rPr>
              <a:t>CCOUN</a:t>
            </a:r>
            <a:r>
              <a:rPr lang="en-US" sz="1398" spc="-106" dirty="0">
                <a:solidFill>
                  <a:srgbClr val="4D4F53"/>
                </a:solidFill>
                <a:latin typeface="Helvetica Neue Medium"/>
              </a:rPr>
              <a:t>T</a:t>
            </a:r>
            <a:r>
              <a:rPr lang="en-US" sz="1398" dirty="0">
                <a:solidFill>
                  <a:srgbClr val="4D4F53"/>
                </a:solidFill>
                <a:latin typeface="Helvetica Neue Medium"/>
              </a:rPr>
              <a:t>ABILIT</a:t>
            </a:r>
            <a:r>
              <a:rPr lang="en-US" sz="1398" spc="346" dirty="0">
                <a:solidFill>
                  <a:srgbClr val="4D4F53"/>
                </a:solidFill>
                <a:latin typeface="Helvetica Neue Medium"/>
              </a:rPr>
              <a:t>Y</a:t>
            </a:r>
            <a:r>
              <a:rPr lang="en-US" sz="1756" dirty="0">
                <a:solidFill>
                  <a:srgbClr val="4D4F53"/>
                </a:solidFill>
                <a:latin typeface="Helvetica Neue Medium"/>
              </a:rPr>
              <a:t>L</a:t>
            </a:r>
            <a:r>
              <a:rPr lang="en-US" sz="1398" dirty="0">
                <a:solidFill>
                  <a:srgbClr val="4D4F53"/>
                </a:solidFill>
                <a:latin typeface="Helvetica Neue Medium"/>
              </a:rPr>
              <a:t>INE</a:t>
            </a:r>
          </a:p>
        </p:txBody>
      </p:sp>
      <p:sp>
        <p:nvSpPr>
          <p:cNvPr id="68" name="Rectangle 490">
            <a:extLst>
              <a:ext uri="{FF2B5EF4-FFF2-40B4-BE49-F238E27FC236}">
                <a16:creationId xmlns:a16="http://schemas.microsoft.com/office/drawing/2014/main" id="{A40AB654-8BD9-4E39-FEA9-98A417580C61}"/>
              </a:ext>
            </a:extLst>
          </p:cNvPr>
          <p:cNvSpPr/>
          <p:nvPr/>
        </p:nvSpPr>
        <p:spPr>
          <a:xfrm>
            <a:off x="3987977" y="9381645"/>
            <a:ext cx="1345753" cy="539507"/>
          </a:xfrm>
          <a:prstGeom prst="rect">
            <a:avLst/>
          </a:prstGeom>
        </p:spPr>
        <p:txBody>
          <a:bodyPr wrap="none" lIns="0" tIns="0" rIns="0" bIns="0">
            <a:spAutoFit/>
          </a:bodyPr>
          <a:lstStyle/>
          <a:p>
            <a:pPr defTabSz="1613642" hangingPunct="1"/>
            <a:r>
              <a:rPr lang="en-US" sz="1756">
                <a:solidFill>
                  <a:srgbClr val="FFFFFF"/>
                </a:solidFill>
                <a:latin typeface="Helvetica Neue Medium"/>
              </a:rPr>
              <a:t>I</a:t>
            </a:r>
            <a:r>
              <a:rPr lang="en-US" sz="1398">
                <a:solidFill>
                  <a:srgbClr val="FFFFFF"/>
                </a:solidFill>
                <a:latin typeface="Helvetica Neue Medium"/>
              </a:rPr>
              <a:t>NTERMEDI</a:t>
            </a:r>
            <a:r>
              <a:rPr lang="en-US" sz="1398" spc="-106">
                <a:solidFill>
                  <a:srgbClr val="FFFFFF"/>
                </a:solidFill>
                <a:latin typeface="Helvetica Neue Medium"/>
              </a:rPr>
              <a:t>A</a:t>
            </a:r>
            <a:r>
              <a:rPr lang="en-US" sz="1398">
                <a:solidFill>
                  <a:srgbClr val="FFFFFF"/>
                </a:solidFill>
                <a:latin typeface="Helvetica Neue Medium"/>
              </a:rPr>
              <a:t>TE</a:t>
            </a:r>
          </a:p>
          <a:p>
            <a:pPr marL="231283" defTabSz="1613642" hangingPunct="1">
              <a:lnSpc>
                <a:spcPts val="2096"/>
              </a:lnSpc>
            </a:pPr>
            <a:r>
              <a:rPr lang="en-US" sz="1756">
                <a:solidFill>
                  <a:srgbClr val="FFFFFF"/>
                </a:solidFill>
                <a:latin typeface="Helvetica Neue Medium"/>
              </a:rPr>
              <a:t>O</a:t>
            </a:r>
            <a:r>
              <a:rPr lang="en-US" sz="1398">
                <a:solidFill>
                  <a:srgbClr val="FFFFFF"/>
                </a:solidFill>
                <a:latin typeface="Helvetica Neue Medium"/>
              </a:rPr>
              <a:t>UTCOM</a:t>
            </a:r>
            <a:r>
              <a:rPr lang="en-US" sz="1398" spc="-25">
                <a:solidFill>
                  <a:srgbClr val="FFFFFF"/>
                </a:solidFill>
                <a:latin typeface="Helvetica Neue Medium"/>
              </a:rPr>
              <a:t>ES</a:t>
            </a:r>
          </a:p>
        </p:txBody>
      </p:sp>
      <p:sp>
        <p:nvSpPr>
          <p:cNvPr id="70" name="Rectangle 492">
            <a:extLst>
              <a:ext uri="{FF2B5EF4-FFF2-40B4-BE49-F238E27FC236}">
                <a16:creationId xmlns:a16="http://schemas.microsoft.com/office/drawing/2014/main" id="{237A3F04-1F6E-AEC1-A586-43F6E5497C62}"/>
              </a:ext>
            </a:extLst>
          </p:cNvPr>
          <p:cNvSpPr/>
          <p:nvPr/>
        </p:nvSpPr>
        <p:spPr>
          <a:xfrm>
            <a:off x="5062580" y="6203991"/>
            <a:ext cx="17964196" cy="615553"/>
          </a:xfrm>
          <a:prstGeom prst="rect">
            <a:avLst/>
          </a:prstGeom>
        </p:spPr>
        <p:txBody>
          <a:bodyPr wrap="square" lIns="0" tIns="0" rIns="0" bIns="0">
            <a:spAutoFit/>
          </a:bodyPr>
          <a:lstStyle/>
          <a:p>
            <a:pPr defTabSz="1613642" hangingPunct="1"/>
            <a:r>
              <a:rPr lang="en-GB" sz="2000" b="0" dirty="0">
                <a:latin typeface="Helvetica Neue Medium"/>
              </a:rPr>
              <a:t>Digital skills are a recognised and accessible route to employment for NEET young people in </a:t>
            </a:r>
            <a:r>
              <a:rPr lang="en-GB" sz="2000" b="0" dirty="0" err="1">
                <a:latin typeface="Helvetica Neue Medium"/>
              </a:rPr>
              <a:t>Kalgara</a:t>
            </a:r>
            <a:r>
              <a:rPr lang="en-GB" sz="2000" b="0" dirty="0">
                <a:latin typeface="Helvetica Neue Medium"/>
              </a:rPr>
              <a:t>, Northern Territory,</a:t>
            </a:r>
          </a:p>
          <a:p>
            <a:pPr defTabSz="1613642" hangingPunct="1"/>
            <a:r>
              <a:rPr lang="en-GB" sz="2000" b="0" dirty="0">
                <a:latin typeface="Helvetica Neue Medium"/>
              </a:rPr>
              <a:t> with 500 young people having completed an accredited qualification and moved into work by 2030</a:t>
            </a:r>
            <a:endParaRPr lang="en-US" sz="2000" b="0" dirty="0">
              <a:solidFill>
                <a:srgbClr val="4D4F53"/>
              </a:solidFill>
              <a:latin typeface="Helvetica Neue Medium"/>
            </a:endParaRPr>
          </a:p>
        </p:txBody>
      </p:sp>
      <p:sp>
        <p:nvSpPr>
          <p:cNvPr id="73" name="Rectangle 495">
            <a:extLst>
              <a:ext uri="{FF2B5EF4-FFF2-40B4-BE49-F238E27FC236}">
                <a16:creationId xmlns:a16="http://schemas.microsoft.com/office/drawing/2014/main" id="{391EE5A9-9DED-DDFF-32FC-3D9B62DB57FE}"/>
              </a:ext>
            </a:extLst>
          </p:cNvPr>
          <p:cNvSpPr/>
          <p:nvPr/>
        </p:nvSpPr>
        <p:spPr>
          <a:xfrm rot="16200000">
            <a:off x="326289" y="8450286"/>
            <a:ext cx="3002360" cy="801630"/>
          </a:xfrm>
          <a:prstGeom prst="rect">
            <a:avLst/>
          </a:prstGeom>
        </p:spPr>
        <p:txBody>
          <a:bodyPr wrap="none" lIns="0" tIns="0" rIns="0" bIns="0">
            <a:spAutoFit/>
          </a:bodyPr>
          <a:lstStyle/>
          <a:p>
            <a:pPr defTabSz="1613642" hangingPunct="1"/>
            <a:r>
              <a:rPr lang="en-US" sz="2626" b="0" spc="-51">
                <a:latin typeface="Helvetica Neue Medium"/>
              </a:rPr>
              <a:t>S</a:t>
            </a:r>
            <a:r>
              <a:rPr lang="en-US" sz="2626" b="0">
                <a:latin typeface="Helvetica Neue Medium"/>
              </a:rPr>
              <a:t>y</a:t>
            </a:r>
            <a:r>
              <a:rPr lang="en-US" sz="2626" b="0" spc="-30">
                <a:latin typeface="Helvetica Neue Medium"/>
              </a:rPr>
              <a:t>s</a:t>
            </a:r>
            <a:r>
              <a:rPr lang="en-US" sz="2626" b="0">
                <a:latin typeface="Helvetica Neue Medium"/>
              </a:rPr>
              <a:t>tem</a:t>
            </a:r>
            <a:r>
              <a:rPr lang="en-US" sz="2626" b="0" spc="-42">
                <a:latin typeface="Helvetica Neue Medium"/>
              </a:rPr>
              <a:t> </a:t>
            </a:r>
            <a:r>
              <a:rPr lang="en-US" sz="2626" b="0">
                <a:latin typeface="Helvetica Neue Medium"/>
              </a:rPr>
              <a:t>p</a:t>
            </a:r>
            <a:r>
              <a:rPr lang="en-US" sz="2626" b="0" spc="-19">
                <a:latin typeface="Helvetica Neue Medium"/>
              </a:rPr>
              <a:t>o</a:t>
            </a:r>
            <a:r>
              <a:rPr lang="en-US" sz="2626" b="0">
                <a:latin typeface="Helvetica Neue Medium"/>
              </a:rPr>
              <a:t>i</a:t>
            </a:r>
            <a:r>
              <a:rPr lang="en-US" sz="2626" b="0" spc="-41">
                <a:latin typeface="Helvetica Neue Medium"/>
              </a:rPr>
              <a:t>n</a:t>
            </a:r>
            <a:r>
              <a:rPr lang="en-US" sz="2626" b="0">
                <a:latin typeface="Helvetica Neue Medium"/>
              </a:rPr>
              <a:t>ts mo</a:t>
            </a:r>
            <a:r>
              <a:rPr lang="en-US" sz="2626" b="0" spc="-30">
                <a:latin typeface="Helvetica Neue Medium"/>
              </a:rPr>
              <a:t>s</a:t>
            </a:r>
            <a:r>
              <a:rPr lang="en-US" sz="2626" b="0">
                <a:latin typeface="Helvetica Neue Medium"/>
              </a:rPr>
              <a:t>t </a:t>
            </a:r>
          </a:p>
          <a:p>
            <a:pPr marL="88764" defTabSz="1613642" hangingPunct="1">
              <a:lnSpc>
                <a:spcPts val="3134"/>
              </a:lnSpc>
            </a:pPr>
            <a:r>
              <a:rPr lang="en-US" sz="2626">
                <a:latin typeface="Helvetica Neue Medium"/>
              </a:rPr>
              <a:t>withi</a:t>
            </a:r>
            <a:r>
              <a:rPr lang="en-US" sz="2626" spc="589">
                <a:latin typeface="Helvetica Neue Medium"/>
              </a:rPr>
              <a:t>n</a:t>
            </a:r>
            <a:r>
              <a:rPr lang="en-US" sz="2626" b="0" spc="-19">
                <a:latin typeface="Helvetica Neue Medium"/>
              </a:rPr>
              <a:t>o</a:t>
            </a:r>
            <a:r>
              <a:rPr lang="en-US" sz="2626" b="0">
                <a:latin typeface="Helvetica Neue Medium"/>
              </a:rPr>
              <a:t>ur </a:t>
            </a:r>
            <a:r>
              <a:rPr lang="en-US" sz="2626" b="0" spc="-32">
                <a:latin typeface="Helvetica Neue Medium"/>
              </a:rPr>
              <a:t>c</a:t>
            </a:r>
            <a:r>
              <a:rPr lang="en-US" sz="2626" b="0" spc="-19">
                <a:latin typeface="Helvetica Neue Medium"/>
              </a:rPr>
              <a:t>o</a:t>
            </a:r>
            <a:r>
              <a:rPr lang="en-US" sz="2626" b="0">
                <a:latin typeface="Helvetica Neue Medium"/>
              </a:rPr>
              <a:t>nt</a:t>
            </a:r>
            <a:r>
              <a:rPr lang="en-US" sz="2626" b="0" spc="-48">
                <a:latin typeface="Helvetica Neue Medium"/>
              </a:rPr>
              <a:t>r</a:t>
            </a:r>
            <a:r>
              <a:rPr lang="en-US" sz="2626" b="0" spc="-19">
                <a:latin typeface="Helvetica Neue Medium"/>
              </a:rPr>
              <a:t>o</a:t>
            </a:r>
            <a:r>
              <a:rPr lang="en-US" sz="2626" b="0">
                <a:latin typeface="Helvetica Neue Medium"/>
              </a:rPr>
              <a:t>l </a:t>
            </a:r>
          </a:p>
        </p:txBody>
      </p:sp>
      <p:sp>
        <p:nvSpPr>
          <p:cNvPr id="74" name="Rectangle 496">
            <a:extLst>
              <a:ext uri="{FF2B5EF4-FFF2-40B4-BE49-F238E27FC236}">
                <a16:creationId xmlns:a16="http://schemas.microsoft.com/office/drawing/2014/main" id="{74BC6575-8B62-C644-CCD6-885534B8FBD1}"/>
              </a:ext>
            </a:extLst>
          </p:cNvPr>
          <p:cNvSpPr/>
          <p:nvPr/>
        </p:nvSpPr>
        <p:spPr>
          <a:xfrm rot="16200000">
            <a:off x="329373" y="4046429"/>
            <a:ext cx="3002360" cy="801630"/>
          </a:xfrm>
          <a:prstGeom prst="rect">
            <a:avLst/>
          </a:prstGeom>
        </p:spPr>
        <p:txBody>
          <a:bodyPr wrap="none" lIns="0" tIns="0" rIns="0" bIns="0">
            <a:spAutoFit/>
          </a:bodyPr>
          <a:lstStyle/>
          <a:p>
            <a:pPr defTabSz="1613642" hangingPunct="1"/>
            <a:r>
              <a:rPr lang="en-US" sz="2626" b="0" spc="-51">
                <a:latin typeface="Helvetica Neue Medium"/>
              </a:rPr>
              <a:t>S</a:t>
            </a:r>
            <a:r>
              <a:rPr lang="en-US" sz="2626" b="0">
                <a:latin typeface="Helvetica Neue Medium"/>
              </a:rPr>
              <a:t>y</a:t>
            </a:r>
            <a:r>
              <a:rPr lang="en-US" sz="2626" b="0" spc="-30">
                <a:latin typeface="Helvetica Neue Medium"/>
              </a:rPr>
              <a:t>s</a:t>
            </a:r>
            <a:r>
              <a:rPr lang="en-US" sz="2626" b="0">
                <a:latin typeface="Helvetica Neue Medium"/>
              </a:rPr>
              <a:t>tem</a:t>
            </a:r>
            <a:r>
              <a:rPr lang="en-US" sz="2626" b="0" spc="-42">
                <a:latin typeface="Helvetica Neue Medium"/>
              </a:rPr>
              <a:t> </a:t>
            </a:r>
            <a:r>
              <a:rPr lang="en-US" sz="2626" b="0">
                <a:latin typeface="Helvetica Neue Medium"/>
              </a:rPr>
              <a:t>p</a:t>
            </a:r>
            <a:r>
              <a:rPr lang="en-US" sz="2626" b="0" spc="-19">
                <a:latin typeface="Helvetica Neue Medium"/>
              </a:rPr>
              <a:t>o</a:t>
            </a:r>
            <a:r>
              <a:rPr lang="en-US" sz="2626" b="0">
                <a:latin typeface="Helvetica Neue Medium"/>
              </a:rPr>
              <a:t>i</a:t>
            </a:r>
            <a:r>
              <a:rPr lang="en-US" sz="2626" b="0" spc="-41">
                <a:latin typeface="Helvetica Neue Medium"/>
              </a:rPr>
              <a:t>n</a:t>
            </a:r>
            <a:r>
              <a:rPr lang="en-US" sz="2626" b="0">
                <a:latin typeface="Helvetica Neue Medium"/>
              </a:rPr>
              <a:t>ts mo</a:t>
            </a:r>
            <a:r>
              <a:rPr lang="en-US" sz="2626" b="0" spc="-30">
                <a:latin typeface="Helvetica Neue Medium"/>
              </a:rPr>
              <a:t>s</a:t>
            </a:r>
            <a:r>
              <a:rPr lang="en-US" sz="2626" b="0">
                <a:latin typeface="Helvetica Neue Medium"/>
              </a:rPr>
              <a:t>t </a:t>
            </a:r>
          </a:p>
          <a:p>
            <a:pPr marL="16121" defTabSz="1613642" hangingPunct="1">
              <a:lnSpc>
                <a:spcPts val="3132"/>
              </a:lnSpc>
            </a:pPr>
            <a:r>
              <a:rPr lang="en-US" sz="2626">
                <a:latin typeface="Helvetica Neue Medium"/>
              </a:rPr>
              <a:t>out</a:t>
            </a:r>
            <a:r>
              <a:rPr lang="en-US" sz="2626" spc="-21">
                <a:latin typeface="Helvetica Neue Medium"/>
              </a:rPr>
              <a:t>s</a:t>
            </a:r>
            <a:r>
              <a:rPr lang="en-US" sz="2626">
                <a:latin typeface="Helvetica Neue Medium"/>
              </a:rPr>
              <a:t>id</a:t>
            </a:r>
            <a:r>
              <a:rPr lang="en-US" sz="2626" spc="554">
                <a:latin typeface="Helvetica Neue Medium"/>
              </a:rPr>
              <a:t>e</a:t>
            </a:r>
            <a:r>
              <a:rPr lang="en-US" sz="2626" b="0" spc="-19">
                <a:latin typeface="Helvetica Neue Medium"/>
              </a:rPr>
              <a:t>o</a:t>
            </a:r>
            <a:r>
              <a:rPr lang="en-US" sz="2626" b="0">
                <a:latin typeface="Helvetica Neue Medium"/>
              </a:rPr>
              <a:t>ur </a:t>
            </a:r>
            <a:r>
              <a:rPr lang="en-US" sz="2626" b="0" spc="-32">
                <a:latin typeface="Helvetica Neue Medium"/>
              </a:rPr>
              <a:t>c</a:t>
            </a:r>
            <a:r>
              <a:rPr lang="en-US" sz="2626" b="0" spc="-19">
                <a:latin typeface="Helvetica Neue Medium"/>
              </a:rPr>
              <a:t>o</a:t>
            </a:r>
            <a:r>
              <a:rPr lang="en-US" sz="2626" b="0">
                <a:latin typeface="Helvetica Neue Medium"/>
              </a:rPr>
              <a:t>nt</a:t>
            </a:r>
            <a:r>
              <a:rPr lang="en-US" sz="2626" b="0" spc="-48">
                <a:latin typeface="Helvetica Neue Medium"/>
              </a:rPr>
              <a:t>r</a:t>
            </a:r>
            <a:r>
              <a:rPr lang="en-US" sz="2626" b="0" spc="-19">
                <a:latin typeface="Helvetica Neue Medium"/>
              </a:rPr>
              <a:t>ol</a:t>
            </a:r>
          </a:p>
        </p:txBody>
      </p:sp>
      <p:grpSp>
        <p:nvGrpSpPr>
          <p:cNvPr id="4" name="Group 3">
            <a:extLst>
              <a:ext uri="{FF2B5EF4-FFF2-40B4-BE49-F238E27FC236}">
                <a16:creationId xmlns:a16="http://schemas.microsoft.com/office/drawing/2014/main" id="{DDB96347-C616-F8C2-51CE-F2E05CF7877D}"/>
              </a:ext>
            </a:extLst>
          </p:cNvPr>
          <p:cNvGrpSpPr/>
          <p:nvPr/>
        </p:nvGrpSpPr>
        <p:grpSpPr>
          <a:xfrm>
            <a:off x="11598847" y="3384455"/>
            <a:ext cx="5657197" cy="968671"/>
            <a:chOff x="5768534" y="4413327"/>
            <a:chExt cx="3515059" cy="738241"/>
          </a:xfrm>
        </p:grpSpPr>
        <p:sp>
          <p:nvSpPr>
            <p:cNvPr id="54" name="Freeform 440">
              <a:extLst>
                <a:ext uri="{FF2B5EF4-FFF2-40B4-BE49-F238E27FC236}">
                  <a16:creationId xmlns:a16="http://schemas.microsoft.com/office/drawing/2014/main" id="{D188C786-59CD-EE8E-F7D4-E43CF7C993A4}"/>
                </a:ext>
              </a:extLst>
            </p:cNvPr>
            <p:cNvSpPr/>
            <p:nvPr/>
          </p:nvSpPr>
          <p:spPr>
            <a:xfrm rot="10800000" flipV="1">
              <a:off x="5768534" y="4422741"/>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F2F2F2">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55" name="Freeform 441">
              <a:extLst>
                <a:ext uri="{FF2B5EF4-FFF2-40B4-BE49-F238E27FC236}">
                  <a16:creationId xmlns:a16="http://schemas.microsoft.com/office/drawing/2014/main" id="{52CBA8BE-3A27-F619-643A-480BD96E0C38}"/>
                </a:ext>
              </a:extLst>
            </p:cNvPr>
            <p:cNvSpPr/>
            <p:nvPr/>
          </p:nvSpPr>
          <p:spPr>
            <a:xfrm flipV="1">
              <a:off x="5768534" y="4413327"/>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noFill/>
            <a:ln w="15240" cap="flat" cmpd="sng">
              <a:solidFill>
                <a:srgbClr val="373545">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grpSp>
        <p:nvGrpSpPr>
          <p:cNvPr id="77" name="Group 76">
            <a:extLst>
              <a:ext uri="{FF2B5EF4-FFF2-40B4-BE49-F238E27FC236}">
                <a16:creationId xmlns:a16="http://schemas.microsoft.com/office/drawing/2014/main" id="{EF7B0360-0127-2092-75C0-907E950F5AFD}"/>
              </a:ext>
            </a:extLst>
          </p:cNvPr>
          <p:cNvGrpSpPr/>
          <p:nvPr/>
        </p:nvGrpSpPr>
        <p:grpSpPr>
          <a:xfrm>
            <a:off x="17560975" y="3376739"/>
            <a:ext cx="5657197" cy="968671"/>
            <a:chOff x="5768534" y="4413327"/>
            <a:chExt cx="3515059" cy="738241"/>
          </a:xfrm>
        </p:grpSpPr>
        <p:sp>
          <p:nvSpPr>
            <p:cNvPr id="78" name="Freeform 440">
              <a:extLst>
                <a:ext uri="{FF2B5EF4-FFF2-40B4-BE49-F238E27FC236}">
                  <a16:creationId xmlns:a16="http://schemas.microsoft.com/office/drawing/2014/main" id="{7A8453B6-C6D6-9162-9330-E14A80A474E5}"/>
                </a:ext>
              </a:extLst>
            </p:cNvPr>
            <p:cNvSpPr/>
            <p:nvPr/>
          </p:nvSpPr>
          <p:spPr>
            <a:xfrm rot="10800000" flipV="1">
              <a:off x="5768534" y="4422741"/>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F2F2F2">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79" name="Freeform 441">
              <a:extLst>
                <a:ext uri="{FF2B5EF4-FFF2-40B4-BE49-F238E27FC236}">
                  <a16:creationId xmlns:a16="http://schemas.microsoft.com/office/drawing/2014/main" id="{AA08C3E6-910B-8E64-61C9-D82E5F0117FE}"/>
                </a:ext>
              </a:extLst>
            </p:cNvPr>
            <p:cNvSpPr/>
            <p:nvPr/>
          </p:nvSpPr>
          <p:spPr>
            <a:xfrm flipV="1">
              <a:off x="5768534" y="4413327"/>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noFill/>
            <a:ln w="15240" cap="flat" cmpd="sng">
              <a:solidFill>
                <a:srgbClr val="373545">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grpSp>
        <p:nvGrpSpPr>
          <p:cNvPr id="81" name="Group 80">
            <a:extLst>
              <a:ext uri="{FF2B5EF4-FFF2-40B4-BE49-F238E27FC236}">
                <a16:creationId xmlns:a16="http://schemas.microsoft.com/office/drawing/2014/main" id="{CA298F7C-F70B-A834-7D9C-6E962027C4ED}"/>
              </a:ext>
            </a:extLst>
          </p:cNvPr>
          <p:cNvGrpSpPr/>
          <p:nvPr/>
        </p:nvGrpSpPr>
        <p:grpSpPr>
          <a:xfrm>
            <a:off x="11643827" y="4518648"/>
            <a:ext cx="5657197" cy="1129167"/>
            <a:chOff x="5559361" y="5284694"/>
            <a:chExt cx="2802367" cy="869312"/>
          </a:xfrm>
        </p:grpSpPr>
        <p:sp>
          <p:nvSpPr>
            <p:cNvPr id="82" name="Freeform 432">
              <a:extLst>
                <a:ext uri="{FF2B5EF4-FFF2-40B4-BE49-F238E27FC236}">
                  <a16:creationId xmlns:a16="http://schemas.microsoft.com/office/drawing/2014/main" id="{3FB4A4E9-216B-90B4-2B40-E51B454EEE93}"/>
                </a:ext>
              </a:extLst>
            </p:cNvPr>
            <p:cNvSpPr/>
            <p:nvPr/>
          </p:nvSpPr>
          <p:spPr>
            <a:xfrm flipV="1">
              <a:off x="5559361" y="5284694"/>
              <a:ext cx="2802367" cy="868680"/>
            </a:xfrm>
            <a:custGeom>
              <a:avLst/>
              <a:gdLst/>
              <a:ahLst/>
              <a:cxnLst/>
              <a:rect l="0" t="0" r="0" b="0"/>
              <a:pathLst>
                <a:path w="2117344" h="656336">
                  <a:moveTo>
                    <a:pt x="0" y="546608"/>
                  </a:moveTo>
                  <a:cubicBezTo>
                    <a:pt x="0" y="607568"/>
                    <a:pt x="48767" y="656336"/>
                    <a:pt x="109728" y="656336"/>
                  </a:cubicBezTo>
                  <a:lnTo>
                    <a:pt x="2007616" y="656336"/>
                  </a:lnTo>
                  <a:cubicBezTo>
                    <a:pt x="2068576" y="656336"/>
                    <a:pt x="2117344" y="607568"/>
                    <a:pt x="2117344" y="546608"/>
                  </a:cubicBezTo>
                  <a:lnTo>
                    <a:pt x="2117344" y="109728"/>
                  </a:lnTo>
                  <a:cubicBezTo>
                    <a:pt x="2117344" y="48768"/>
                    <a:pt x="2068576" y="0"/>
                    <a:pt x="2007616" y="0"/>
                  </a:cubicBezTo>
                  <a:lnTo>
                    <a:pt x="109728" y="0"/>
                  </a:lnTo>
                  <a:cubicBezTo>
                    <a:pt x="48767" y="0"/>
                    <a:pt x="0" y="48768"/>
                    <a:pt x="0" y="109728"/>
                  </a:cubicBezTo>
                  <a:close/>
                  <a:moveTo>
                    <a:pt x="0" y="546608"/>
                  </a:moveTo>
                </a:path>
              </a:pathLst>
            </a:custGeom>
            <a:solidFill>
              <a:srgbClr val="AAD6E7">
                <a:alpha val="100000"/>
              </a:srgbClr>
            </a:solidFill>
            <a:ln w="9525">
              <a:solidFill>
                <a:srgbClr val="90B1C0"/>
              </a:solid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83" name="Freeform 433">
              <a:extLst>
                <a:ext uri="{FF2B5EF4-FFF2-40B4-BE49-F238E27FC236}">
                  <a16:creationId xmlns:a16="http://schemas.microsoft.com/office/drawing/2014/main" id="{6E11DC3A-A118-D5D3-00F1-CA28D6975CEC}"/>
                </a:ext>
              </a:extLst>
            </p:cNvPr>
            <p:cNvSpPr/>
            <p:nvPr/>
          </p:nvSpPr>
          <p:spPr>
            <a:xfrm flipV="1">
              <a:off x="5559361" y="5285326"/>
              <a:ext cx="2802367" cy="868680"/>
            </a:xfrm>
            <a:custGeom>
              <a:avLst/>
              <a:gdLst/>
              <a:ahLst/>
              <a:cxnLst/>
              <a:rect l="0" t="0" r="0" b="0"/>
              <a:pathLst>
                <a:path w="2117344" h="656336">
                  <a:moveTo>
                    <a:pt x="0" y="546608"/>
                  </a:moveTo>
                  <a:cubicBezTo>
                    <a:pt x="0" y="607568"/>
                    <a:pt x="48767" y="656336"/>
                    <a:pt x="109728" y="656336"/>
                  </a:cubicBezTo>
                  <a:lnTo>
                    <a:pt x="2007616" y="656336"/>
                  </a:lnTo>
                  <a:cubicBezTo>
                    <a:pt x="2068576" y="656336"/>
                    <a:pt x="2117344" y="607568"/>
                    <a:pt x="2117344" y="546608"/>
                  </a:cubicBezTo>
                  <a:lnTo>
                    <a:pt x="2117344" y="109728"/>
                  </a:lnTo>
                  <a:cubicBezTo>
                    <a:pt x="2117344" y="48768"/>
                    <a:pt x="2068576" y="0"/>
                    <a:pt x="2007616" y="0"/>
                  </a:cubicBezTo>
                  <a:lnTo>
                    <a:pt x="109728" y="0"/>
                  </a:lnTo>
                  <a:cubicBezTo>
                    <a:pt x="48767" y="0"/>
                    <a:pt x="0" y="48768"/>
                    <a:pt x="0" y="109728"/>
                  </a:cubicBezTo>
                  <a:close/>
                  <a:moveTo>
                    <a:pt x="0" y="546608"/>
                  </a:moveTo>
                </a:path>
              </a:pathLst>
            </a:custGeom>
            <a:noFill/>
            <a:ln w="15240" cap="flat" cmpd="sng">
              <a:solidFill>
                <a:srgbClr val="90B1C0"/>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grpSp>
        <p:nvGrpSpPr>
          <p:cNvPr id="87" name="Group 86">
            <a:extLst>
              <a:ext uri="{FF2B5EF4-FFF2-40B4-BE49-F238E27FC236}">
                <a16:creationId xmlns:a16="http://schemas.microsoft.com/office/drawing/2014/main" id="{B6B546EE-2757-4923-670C-470669CA7BB7}"/>
              </a:ext>
            </a:extLst>
          </p:cNvPr>
          <p:cNvGrpSpPr/>
          <p:nvPr/>
        </p:nvGrpSpPr>
        <p:grpSpPr>
          <a:xfrm>
            <a:off x="17529976" y="4519909"/>
            <a:ext cx="5657197" cy="1129167"/>
            <a:chOff x="5559361" y="5284694"/>
            <a:chExt cx="2802367" cy="869312"/>
          </a:xfrm>
        </p:grpSpPr>
        <p:sp>
          <p:nvSpPr>
            <p:cNvPr id="88" name="Freeform 432">
              <a:extLst>
                <a:ext uri="{FF2B5EF4-FFF2-40B4-BE49-F238E27FC236}">
                  <a16:creationId xmlns:a16="http://schemas.microsoft.com/office/drawing/2014/main" id="{9BC929D3-6C39-7DDD-8539-ABC51C79F382}"/>
                </a:ext>
              </a:extLst>
            </p:cNvPr>
            <p:cNvSpPr/>
            <p:nvPr/>
          </p:nvSpPr>
          <p:spPr>
            <a:xfrm flipV="1">
              <a:off x="5559361" y="5284694"/>
              <a:ext cx="2802367" cy="868680"/>
            </a:xfrm>
            <a:custGeom>
              <a:avLst/>
              <a:gdLst/>
              <a:ahLst/>
              <a:cxnLst/>
              <a:rect l="0" t="0" r="0" b="0"/>
              <a:pathLst>
                <a:path w="2117344" h="656336">
                  <a:moveTo>
                    <a:pt x="0" y="546608"/>
                  </a:moveTo>
                  <a:cubicBezTo>
                    <a:pt x="0" y="607568"/>
                    <a:pt x="48767" y="656336"/>
                    <a:pt x="109728" y="656336"/>
                  </a:cubicBezTo>
                  <a:lnTo>
                    <a:pt x="2007616" y="656336"/>
                  </a:lnTo>
                  <a:cubicBezTo>
                    <a:pt x="2068576" y="656336"/>
                    <a:pt x="2117344" y="607568"/>
                    <a:pt x="2117344" y="546608"/>
                  </a:cubicBezTo>
                  <a:lnTo>
                    <a:pt x="2117344" y="109728"/>
                  </a:lnTo>
                  <a:cubicBezTo>
                    <a:pt x="2117344" y="48768"/>
                    <a:pt x="2068576" y="0"/>
                    <a:pt x="2007616" y="0"/>
                  </a:cubicBezTo>
                  <a:lnTo>
                    <a:pt x="109728" y="0"/>
                  </a:lnTo>
                  <a:cubicBezTo>
                    <a:pt x="48767" y="0"/>
                    <a:pt x="0" y="48768"/>
                    <a:pt x="0" y="109728"/>
                  </a:cubicBezTo>
                  <a:close/>
                  <a:moveTo>
                    <a:pt x="0" y="546608"/>
                  </a:moveTo>
                </a:path>
              </a:pathLst>
            </a:custGeom>
            <a:solidFill>
              <a:srgbClr val="AAD6E7">
                <a:alpha val="100000"/>
              </a:srgbClr>
            </a:solidFill>
            <a:ln w="9525">
              <a:solidFill>
                <a:srgbClr val="90B1C0"/>
              </a:solid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89" name="Freeform 433">
              <a:extLst>
                <a:ext uri="{FF2B5EF4-FFF2-40B4-BE49-F238E27FC236}">
                  <a16:creationId xmlns:a16="http://schemas.microsoft.com/office/drawing/2014/main" id="{4C4E5911-3A12-7E57-6772-14C5D0F88C5C}"/>
                </a:ext>
              </a:extLst>
            </p:cNvPr>
            <p:cNvSpPr/>
            <p:nvPr/>
          </p:nvSpPr>
          <p:spPr>
            <a:xfrm flipV="1">
              <a:off x="5559361" y="5285326"/>
              <a:ext cx="2802367" cy="868680"/>
            </a:xfrm>
            <a:custGeom>
              <a:avLst/>
              <a:gdLst/>
              <a:ahLst/>
              <a:cxnLst/>
              <a:rect l="0" t="0" r="0" b="0"/>
              <a:pathLst>
                <a:path w="2117344" h="656336">
                  <a:moveTo>
                    <a:pt x="0" y="546608"/>
                  </a:moveTo>
                  <a:cubicBezTo>
                    <a:pt x="0" y="607568"/>
                    <a:pt x="48767" y="656336"/>
                    <a:pt x="109728" y="656336"/>
                  </a:cubicBezTo>
                  <a:lnTo>
                    <a:pt x="2007616" y="656336"/>
                  </a:lnTo>
                  <a:cubicBezTo>
                    <a:pt x="2068576" y="656336"/>
                    <a:pt x="2117344" y="607568"/>
                    <a:pt x="2117344" y="546608"/>
                  </a:cubicBezTo>
                  <a:lnTo>
                    <a:pt x="2117344" y="109728"/>
                  </a:lnTo>
                  <a:cubicBezTo>
                    <a:pt x="2117344" y="48768"/>
                    <a:pt x="2068576" y="0"/>
                    <a:pt x="2007616" y="0"/>
                  </a:cubicBezTo>
                  <a:lnTo>
                    <a:pt x="109728" y="0"/>
                  </a:lnTo>
                  <a:cubicBezTo>
                    <a:pt x="48767" y="0"/>
                    <a:pt x="0" y="48768"/>
                    <a:pt x="0" y="109728"/>
                  </a:cubicBezTo>
                  <a:close/>
                  <a:moveTo>
                    <a:pt x="0" y="546608"/>
                  </a:moveTo>
                </a:path>
              </a:pathLst>
            </a:custGeom>
            <a:noFill/>
            <a:ln w="15240" cap="flat" cmpd="sng">
              <a:solidFill>
                <a:srgbClr val="90B1C0"/>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grpSp>
        <p:nvGrpSpPr>
          <p:cNvPr id="110" name="Group 109">
            <a:extLst>
              <a:ext uri="{FF2B5EF4-FFF2-40B4-BE49-F238E27FC236}">
                <a16:creationId xmlns:a16="http://schemas.microsoft.com/office/drawing/2014/main" id="{B43D1CF8-CE09-06E0-DFF5-275D1D804F98}"/>
              </a:ext>
            </a:extLst>
          </p:cNvPr>
          <p:cNvGrpSpPr/>
          <p:nvPr/>
        </p:nvGrpSpPr>
        <p:grpSpPr>
          <a:xfrm>
            <a:off x="5863983" y="10041588"/>
            <a:ext cx="5333693" cy="952596"/>
            <a:chOff x="5293256" y="8918674"/>
            <a:chExt cx="4647578" cy="798755"/>
          </a:xfrm>
        </p:grpSpPr>
        <p:sp>
          <p:nvSpPr>
            <p:cNvPr id="111" name="Freeform 450">
              <a:extLst>
                <a:ext uri="{FF2B5EF4-FFF2-40B4-BE49-F238E27FC236}">
                  <a16:creationId xmlns:a16="http://schemas.microsoft.com/office/drawing/2014/main" id="{5B1CD1B9-202E-FB51-D3D1-FE2BCC02FB12}"/>
                </a:ext>
              </a:extLst>
            </p:cNvPr>
            <p:cNvSpPr/>
            <p:nvPr/>
          </p:nvSpPr>
          <p:spPr>
            <a:xfrm flipV="1">
              <a:off x="5293256" y="8918674"/>
              <a:ext cx="4647578" cy="798755"/>
            </a:xfrm>
            <a:custGeom>
              <a:avLst/>
              <a:gdLst/>
              <a:ahLst/>
              <a:cxnLst/>
              <a:rect l="0" t="0" r="0" b="0"/>
              <a:pathLst>
                <a:path w="2373375" h="603505">
                  <a:moveTo>
                    <a:pt x="0" y="603505"/>
                  </a:moveTo>
                  <a:lnTo>
                    <a:pt x="2373375" y="603505"/>
                  </a:lnTo>
                  <a:lnTo>
                    <a:pt x="2373375" y="0"/>
                  </a:lnTo>
                  <a:lnTo>
                    <a:pt x="0" y="0"/>
                  </a:lnTo>
                  <a:close/>
                  <a:moveTo>
                    <a:pt x="2954527" y="7272528"/>
                  </a:moveTo>
                </a:path>
              </a:pathLst>
            </a:custGeom>
            <a:solidFill>
              <a:srgbClr val="E5FDFF">
                <a:alpha val="100000"/>
              </a:srgbClr>
            </a:solidFill>
            <a:ln w="9525">
              <a:solidFill>
                <a:srgbClr val="5C889C"/>
              </a:solid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12" name="Freeform 451">
              <a:extLst>
                <a:ext uri="{FF2B5EF4-FFF2-40B4-BE49-F238E27FC236}">
                  <a16:creationId xmlns:a16="http://schemas.microsoft.com/office/drawing/2014/main" id="{A36A1439-49EB-E4D6-E9A6-EDCBF7942016}"/>
                </a:ext>
              </a:extLst>
            </p:cNvPr>
            <p:cNvSpPr/>
            <p:nvPr/>
          </p:nvSpPr>
          <p:spPr>
            <a:xfrm flipV="1">
              <a:off x="5293257" y="8918674"/>
              <a:ext cx="4647577" cy="798755"/>
            </a:xfrm>
            <a:custGeom>
              <a:avLst/>
              <a:gdLst/>
              <a:ahLst/>
              <a:cxnLst/>
              <a:rect l="0" t="0" r="0" b="0"/>
              <a:pathLst>
                <a:path w="2373375" h="603505">
                  <a:moveTo>
                    <a:pt x="0" y="603505"/>
                  </a:moveTo>
                  <a:lnTo>
                    <a:pt x="2373375" y="603505"/>
                  </a:lnTo>
                  <a:lnTo>
                    <a:pt x="2373375" y="0"/>
                  </a:lnTo>
                  <a:lnTo>
                    <a:pt x="0" y="0"/>
                  </a:lnTo>
                  <a:close/>
                  <a:moveTo>
                    <a:pt x="2954527" y="7272528"/>
                  </a:moveTo>
                </a:path>
              </a:pathLst>
            </a:custGeom>
            <a:no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grpSp>
        <p:nvGrpSpPr>
          <p:cNvPr id="113" name="Group 112">
            <a:extLst>
              <a:ext uri="{FF2B5EF4-FFF2-40B4-BE49-F238E27FC236}">
                <a16:creationId xmlns:a16="http://schemas.microsoft.com/office/drawing/2014/main" id="{A643DC8B-585B-1848-D497-2490D748B835}"/>
              </a:ext>
            </a:extLst>
          </p:cNvPr>
          <p:cNvGrpSpPr/>
          <p:nvPr/>
        </p:nvGrpSpPr>
        <p:grpSpPr>
          <a:xfrm>
            <a:off x="5850740" y="11267979"/>
            <a:ext cx="8230811" cy="952596"/>
            <a:chOff x="5293256" y="8918674"/>
            <a:chExt cx="4647578" cy="798755"/>
          </a:xfrm>
        </p:grpSpPr>
        <p:sp>
          <p:nvSpPr>
            <p:cNvPr id="114" name="Freeform 450">
              <a:extLst>
                <a:ext uri="{FF2B5EF4-FFF2-40B4-BE49-F238E27FC236}">
                  <a16:creationId xmlns:a16="http://schemas.microsoft.com/office/drawing/2014/main" id="{9FBEFF19-B64E-22FE-8BE0-DBF546FFC478}"/>
                </a:ext>
              </a:extLst>
            </p:cNvPr>
            <p:cNvSpPr/>
            <p:nvPr/>
          </p:nvSpPr>
          <p:spPr>
            <a:xfrm flipV="1">
              <a:off x="5293256" y="8918674"/>
              <a:ext cx="4647578" cy="798755"/>
            </a:xfrm>
            <a:custGeom>
              <a:avLst/>
              <a:gdLst/>
              <a:ahLst/>
              <a:cxnLst/>
              <a:rect l="0" t="0" r="0" b="0"/>
              <a:pathLst>
                <a:path w="2373375" h="603505">
                  <a:moveTo>
                    <a:pt x="0" y="603505"/>
                  </a:moveTo>
                  <a:lnTo>
                    <a:pt x="2373375" y="603505"/>
                  </a:lnTo>
                  <a:lnTo>
                    <a:pt x="2373375" y="0"/>
                  </a:lnTo>
                  <a:lnTo>
                    <a:pt x="0" y="0"/>
                  </a:lnTo>
                  <a:close/>
                  <a:moveTo>
                    <a:pt x="2954527" y="7272528"/>
                  </a:moveTo>
                </a:path>
              </a:pathLst>
            </a:custGeom>
            <a:solidFill>
              <a:srgbClr val="E5FDFF">
                <a:alpha val="100000"/>
              </a:srgbClr>
            </a:solidFill>
            <a:ln w="9525">
              <a:solidFill>
                <a:srgbClr val="5C889C"/>
              </a:solid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15" name="Freeform 451">
              <a:extLst>
                <a:ext uri="{FF2B5EF4-FFF2-40B4-BE49-F238E27FC236}">
                  <a16:creationId xmlns:a16="http://schemas.microsoft.com/office/drawing/2014/main" id="{DA0AD4A7-EF49-5A1E-20A7-C47AC8425837}"/>
                </a:ext>
              </a:extLst>
            </p:cNvPr>
            <p:cNvSpPr/>
            <p:nvPr/>
          </p:nvSpPr>
          <p:spPr>
            <a:xfrm flipV="1">
              <a:off x="5293257" y="8918674"/>
              <a:ext cx="4647577" cy="798755"/>
            </a:xfrm>
            <a:custGeom>
              <a:avLst/>
              <a:gdLst/>
              <a:ahLst/>
              <a:cxnLst/>
              <a:rect l="0" t="0" r="0" b="0"/>
              <a:pathLst>
                <a:path w="2373375" h="603505">
                  <a:moveTo>
                    <a:pt x="0" y="603505"/>
                  </a:moveTo>
                  <a:lnTo>
                    <a:pt x="2373375" y="603505"/>
                  </a:lnTo>
                  <a:lnTo>
                    <a:pt x="2373375" y="0"/>
                  </a:lnTo>
                  <a:lnTo>
                    <a:pt x="0" y="0"/>
                  </a:lnTo>
                  <a:close/>
                  <a:moveTo>
                    <a:pt x="2954527" y="7272528"/>
                  </a:moveTo>
                </a:path>
              </a:pathLst>
            </a:custGeom>
            <a:no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grpSp>
        <p:nvGrpSpPr>
          <p:cNvPr id="116" name="Group 115">
            <a:extLst>
              <a:ext uri="{FF2B5EF4-FFF2-40B4-BE49-F238E27FC236}">
                <a16:creationId xmlns:a16="http://schemas.microsoft.com/office/drawing/2014/main" id="{659370B9-8E7C-936C-360B-E74FD8442DFE}"/>
              </a:ext>
            </a:extLst>
          </p:cNvPr>
          <p:cNvGrpSpPr/>
          <p:nvPr/>
        </p:nvGrpSpPr>
        <p:grpSpPr>
          <a:xfrm>
            <a:off x="11714898" y="10041588"/>
            <a:ext cx="5333693" cy="952596"/>
            <a:chOff x="5293256" y="8918674"/>
            <a:chExt cx="4647578" cy="798755"/>
          </a:xfrm>
        </p:grpSpPr>
        <p:sp>
          <p:nvSpPr>
            <p:cNvPr id="117" name="Freeform 450">
              <a:extLst>
                <a:ext uri="{FF2B5EF4-FFF2-40B4-BE49-F238E27FC236}">
                  <a16:creationId xmlns:a16="http://schemas.microsoft.com/office/drawing/2014/main" id="{5607667E-664A-E556-E9DE-81AA2C3C58D7}"/>
                </a:ext>
              </a:extLst>
            </p:cNvPr>
            <p:cNvSpPr/>
            <p:nvPr/>
          </p:nvSpPr>
          <p:spPr>
            <a:xfrm flipV="1">
              <a:off x="5293256" y="8918674"/>
              <a:ext cx="4647578" cy="798755"/>
            </a:xfrm>
            <a:custGeom>
              <a:avLst/>
              <a:gdLst/>
              <a:ahLst/>
              <a:cxnLst/>
              <a:rect l="0" t="0" r="0" b="0"/>
              <a:pathLst>
                <a:path w="2373375" h="603505">
                  <a:moveTo>
                    <a:pt x="0" y="603505"/>
                  </a:moveTo>
                  <a:lnTo>
                    <a:pt x="2373375" y="603505"/>
                  </a:lnTo>
                  <a:lnTo>
                    <a:pt x="2373375" y="0"/>
                  </a:lnTo>
                  <a:lnTo>
                    <a:pt x="0" y="0"/>
                  </a:lnTo>
                  <a:close/>
                  <a:moveTo>
                    <a:pt x="2954527" y="7272528"/>
                  </a:moveTo>
                </a:path>
              </a:pathLst>
            </a:custGeom>
            <a:solidFill>
              <a:srgbClr val="E5FDFF">
                <a:alpha val="100000"/>
              </a:srgbClr>
            </a:solidFill>
            <a:ln w="9525">
              <a:solidFill>
                <a:srgbClr val="5C889C"/>
              </a:solid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18" name="Freeform 451">
              <a:extLst>
                <a:ext uri="{FF2B5EF4-FFF2-40B4-BE49-F238E27FC236}">
                  <a16:creationId xmlns:a16="http://schemas.microsoft.com/office/drawing/2014/main" id="{02C875AA-19CB-00E3-B2DA-FCA6B1D65E82}"/>
                </a:ext>
              </a:extLst>
            </p:cNvPr>
            <p:cNvSpPr/>
            <p:nvPr/>
          </p:nvSpPr>
          <p:spPr>
            <a:xfrm flipV="1">
              <a:off x="5293257" y="8918674"/>
              <a:ext cx="4647577" cy="798755"/>
            </a:xfrm>
            <a:custGeom>
              <a:avLst/>
              <a:gdLst/>
              <a:ahLst/>
              <a:cxnLst/>
              <a:rect l="0" t="0" r="0" b="0"/>
              <a:pathLst>
                <a:path w="2373375" h="603505">
                  <a:moveTo>
                    <a:pt x="0" y="603505"/>
                  </a:moveTo>
                  <a:lnTo>
                    <a:pt x="2373375" y="603505"/>
                  </a:lnTo>
                  <a:lnTo>
                    <a:pt x="2373375" y="0"/>
                  </a:lnTo>
                  <a:lnTo>
                    <a:pt x="0" y="0"/>
                  </a:lnTo>
                  <a:close/>
                  <a:moveTo>
                    <a:pt x="2954527" y="7272528"/>
                  </a:moveTo>
                </a:path>
              </a:pathLst>
            </a:custGeom>
            <a:no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grpSp>
        <p:nvGrpSpPr>
          <p:cNvPr id="122" name="Group 121">
            <a:extLst>
              <a:ext uri="{FF2B5EF4-FFF2-40B4-BE49-F238E27FC236}">
                <a16:creationId xmlns:a16="http://schemas.microsoft.com/office/drawing/2014/main" id="{D61A026D-32B1-C03D-EB26-FAE5FA4AB1C0}"/>
              </a:ext>
            </a:extLst>
          </p:cNvPr>
          <p:cNvGrpSpPr/>
          <p:nvPr/>
        </p:nvGrpSpPr>
        <p:grpSpPr>
          <a:xfrm>
            <a:off x="17727043" y="10025061"/>
            <a:ext cx="5333693" cy="952596"/>
            <a:chOff x="5293256" y="8918674"/>
            <a:chExt cx="4647578" cy="798755"/>
          </a:xfrm>
        </p:grpSpPr>
        <p:sp>
          <p:nvSpPr>
            <p:cNvPr id="123" name="Freeform 450">
              <a:extLst>
                <a:ext uri="{FF2B5EF4-FFF2-40B4-BE49-F238E27FC236}">
                  <a16:creationId xmlns:a16="http://schemas.microsoft.com/office/drawing/2014/main" id="{0549A3BA-3992-BAEA-6F8D-DCE83CA7C11B}"/>
                </a:ext>
              </a:extLst>
            </p:cNvPr>
            <p:cNvSpPr/>
            <p:nvPr/>
          </p:nvSpPr>
          <p:spPr>
            <a:xfrm flipV="1">
              <a:off x="5293256" y="8918674"/>
              <a:ext cx="4647578" cy="798755"/>
            </a:xfrm>
            <a:custGeom>
              <a:avLst/>
              <a:gdLst/>
              <a:ahLst/>
              <a:cxnLst/>
              <a:rect l="0" t="0" r="0" b="0"/>
              <a:pathLst>
                <a:path w="2373375" h="603505">
                  <a:moveTo>
                    <a:pt x="0" y="603505"/>
                  </a:moveTo>
                  <a:lnTo>
                    <a:pt x="2373375" y="603505"/>
                  </a:lnTo>
                  <a:lnTo>
                    <a:pt x="2373375" y="0"/>
                  </a:lnTo>
                  <a:lnTo>
                    <a:pt x="0" y="0"/>
                  </a:lnTo>
                  <a:close/>
                  <a:moveTo>
                    <a:pt x="2954527" y="7272528"/>
                  </a:moveTo>
                </a:path>
              </a:pathLst>
            </a:custGeom>
            <a:solidFill>
              <a:srgbClr val="E5FDFF">
                <a:alpha val="100000"/>
              </a:srgbClr>
            </a:solidFill>
            <a:ln w="9525">
              <a:solidFill>
                <a:srgbClr val="5C889C"/>
              </a:solid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24" name="Freeform 451">
              <a:extLst>
                <a:ext uri="{FF2B5EF4-FFF2-40B4-BE49-F238E27FC236}">
                  <a16:creationId xmlns:a16="http://schemas.microsoft.com/office/drawing/2014/main" id="{C82F5D80-534B-C001-AB43-3DA6828183D5}"/>
                </a:ext>
              </a:extLst>
            </p:cNvPr>
            <p:cNvSpPr/>
            <p:nvPr/>
          </p:nvSpPr>
          <p:spPr>
            <a:xfrm flipV="1">
              <a:off x="5293257" y="8918674"/>
              <a:ext cx="4647577" cy="798755"/>
            </a:xfrm>
            <a:custGeom>
              <a:avLst/>
              <a:gdLst/>
              <a:ahLst/>
              <a:cxnLst/>
              <a:rect l="0" t="0" r="0" b="0"/>
              <a:pathLst>
                <a:path w="2373375" h="603505">
                  <a:moveTo>
                    <a:pt x="0" y="603505"/>
                  </a:moveTo>
                  <a:lnTo>
                    <a:pt x="2373375" y="603505"/>
                  </a:lnTo>
                  <a:lnTo>
                    <a:pt x="2373375" y="0"/>
                  </a:lnTo>
                  <a:lnTo>
                    <a:pt x="0" y="0"/>
                  </a:lnTo>
                  <a:close/>
                  <a:moveTo>
                    <a:pt x="2954527" y="7272528"/>
                  </a:moveTo>
                </a:path>
              </a:pathLst>
            </a:custGeom>
            <a:no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grpSp>
        <p:nvGrpSpPr>
          <p:cNvPr id="125" name="Group 124">
            <a:extLst>
              <a:ext uri="{FF2B5EF4-FFF2-40B4-BE49-F238E27FC236}">
                <a16:creationId xmlns:a16="http://schemas.microsoft.com/office/drawing/2014/main" id="{97292ED6-77F0-9BF0-FF48-874ADC736415}"/>
              </a:ext>
            </a:extLst>
          </p:cNvPr>
          <p:cNvGrpSpPr/>
          <p:nvPr/>
        </p:nvGrpSpPr>
        <p:grpSpPr>
          <a:xfrm>
            <a:off x="14427445" y="11267813"/>
            <a:ext cx="8599331" cy="952596"/>
            <a:chOff x="5293256" y="8918674"/>
            <a:chExt cx="4647578" cy="798755"/>
          </a:xfrm>
        </p:grpSpPr>
        <p:sp>
          <p:nvSpPr>
            <p:cNvPr id="126" name="Freeform 450">
              <a:extLst>
                <a:ext uri="{FF2B5EF4-FFF2-40B4-BE49-F238E27FC236}">
                  <a16:creationId xmlns:a16="http://schemas.microsoft.com/office/drawing/2014/main" id="{AE3FA6D8-DFBC-66DA-0073-D5B390630727}"/>
                </a:ext>
              </a:extLst>
            </p:cNvPr>
            <p:cNvSpPr/>
            <p:nvPr/>
          </p:nvSpPr>
          <p:spPr>
            <a:xfrm flipV="1">
              <a:off x="5293256" y="8918674"/>
              <a:ext cx="4647578" cy="798755"/>
            </a:xfrm>
            <a:custGeom>
              <a:avLst/>
              <a:gdLst/>
              <a:ahLst/>
              <a:cxnLst/>
              <a:rect l="0" t="0" r="0" b="0"/>
              <a:pathLst>
                <a:path w="2373375" h="603505">
                  <a:moveTo>
                    <a:pt x="0" y="603505"/>
                  </a:moveTo>
                  <a:lnTo>
                    <a:pt x="2373375" y="603505"/>
                  </a:lnTo>
                  <a:lnTo>
                    <a:pt x="2373375" y="0"/>
                  </a:lnTo>
                  <a:lnTo>
                    <a:pt x="0" y="0"/>
                  </a:lnTo>
                  <a:close/>
                  <a:moveTo>
                    <a:pt x="2954527" y="7272528"/>
                  </a:moveTo>
                </a:path>
              </a:pathLst>
            </a:custGeom>
            <a:solidFill>
              <a:srgbClr val="E5FDFF">
                <a:alpha val="100000"/>
              </a:srgbClr>
            </a:solidFill>
            <a:ln w="9525">
              <a:solidFill>
                <a:srgbClr val="5C889C"/>
              </a:solid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27" name="Freeform 451">
              <a:extLst>
                <a:ext uri="{FF2B5EF4-FFF2-40B4-BE49-F238E27FC236}">
                  <a16:creationId xmlns:a16="http://schemas.microsoft.com/office/drawing/2014/main" id="{2D6904ED-189B-EE5E-6253-3FDE999B7C67}"/>
                </a:ext>
              </a:extLst>
            </p:cNvPr>
            <p:cNvSpPr/>
            <p:nvPr/>
          </p:nvSpPr>
          <p:spPr>
            <a:xfrm flipV="1">
              <a:off x="5293257" y="8918674"/>
              <a:ext cx="4647577" cy="798755"/>
            </a:xfrm>
            <a:custGeom>
              <a:avLst/>
              <a:gdLst/>
              <a:ahLst/>
              <a:cxnLst/>
              <a:rect l="0" t="0" r="0" b="0"/>
              <a:pathLst>
                <a:path w="2373375" h="603505">
                  <a:moveTo>
                    <a:pt x="0" y="603505"/>
                  </a:moveTo>
                  <a:lnTo>
                    <a:pt x="2373375" y="603505"/>
                  </a:lnTo>
                  <a:lnTo>
                    <a:pt x="2373375" y="0"/>
                  </a:lnTo>
                  <a:lnTo>
                    <a:pt x="0" y="0"/>
                  </a:lnTo>
                  <a:close/>
                  <a:moveTo>
                    <a:pt x="2954527" y="7272528"/>
                  </a:moveTo>
                </a:path>
              </a:pathLst>
            </a:custGeom>
            <a:no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sp>
        <p:nvSpPr>
          <p:cNvPr id="18" name="TextBox 17">
            <a:extLst>
              <a:ext uri="{FF2B5EF4-FFF2-40B4-BE49-F238E27FC236}">
                <a16:creationId xmlns:a16="http://schemas.microsoft.com/office/drawing/2014/main" id="{8B09B129-B75E-21CF-D1BC-83E530454F22}"/>
              </a:ext>
            </a:extLst>
          </p:cNvPr>
          <p:cNvSpPr txBox="1"/>
          <p:nvPr/>
        </p:nvSpPr>
        <p:spPr>
          <a:xfrm>
            <a:off x="6464368" y="7302438"/>
            <a:ext cx="5095951"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pPr defTabSz="1613642"/>
            <a:r>
              <a:rPr lang="en-GB" sz="2000" b="0" dirty="0">
                <a:latin typeface="Helvetica Neue Medium"/>
                <a:cs typeface="Segoe UI"/>
              </a:rPr>
              <a:t>NEET young people in </a:t>
            </a:r>
            <a:r>
              <a:rPr lang="en-GB" sz="2000" b="0" dirty="0" err="1">
                <a:latin typeface="Helvetica Neue Medium"/>
                <a:cs typeface="Segoe UI"/>
              </a:rPr>
              <a:t>Kalgara</a:t>
            </a:r>
            <a:r>
              <a:rPr lang="en-GB" sz="2000" b="0" dirty="0">
                <a:latin typeface="Helvetica Neue Medium"/>
                <a:cs typeface="Segoe UI"/>
              </a:rPr>
              <a:t> enrol and complete an </a:t>
            </a:r>
            <a:r>
              <a:rPr lang="en-GB" sz="2000" b="0" dirty="0">
                <a:latin typeface="Helvetica Neue Medium"/>
              </a:rPr>
              <a:t>accredited</a:t>
            </a:r>
            <a:r>
              <a:rPr lang="en-GB" sz="2000" b="0" dirty="0">
                <a:latin typeface="Helvetica Neue Medium"/>
                <a:cs typeface="Segoe UI"/>
              </a:rPr>
              <a:t> digital kills program.</a:t>
            </a:r>
            <a:endParaRPr lang="en-US" dirty="0">
              <a:latin typeface="Helvetica Neue Medium"/>
            </a:endParaRPr>
          </a:p>
        </p:txBody>
      </p:sp>
      <p:sp>
        <p:nvSpPr>
          <p:cNvPr id="20" name="TextBox 19">
            <a:extLst>
              <a:ext uri="{FF2B5EF4-FFF2-40B4-BE49-F238E27FC236}">
                <a16:creationId xmlns:a16="http://schemas.microsoft.com/office/drawing/2014/main" id="{224AA20C-C7B8-8B43-5DDA-3B950C01EC2E}"/>
              </a:ext>
            </a:extLst>
          </p:cNvPr>
          <p:cNvSpPr txBox="1"/>
          <p:nvPr/>
        </p:nvSpPr>
        <p:spPr>
          <a:xfrm>
            <a:off x="12155406" y="7414946"/>
            <a:ext cx="5195347"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pPr defTabSz="1613642"/>
            <a:r>
              <a:rPr lang="en-GB" sz="2000" b="0" dirty="0">
                <a:latin typeface="Helvetica Neue Medium"/>
                <a:cs typeface="Segoe UI"/>
              </a:rPr>
              <a:t>The accredited digital skills program is accessible and high quality.</a:t>
            </a:r>
            <a:endParaRPr lang="en-US" dirty="0">
              <a:latin typeface="Helvetica Neue Medium"/>
            </a:endParaRPr>
          </a:p>
        </p:txBody>
      </p:sp>
      <p:sp>
        <p:nvSpPr>
          <p:cNvPr id="26" name="TextBox 25">
            <a:extLst>
              <a:ext uri="{FF2B5EF4-FFF2-40B4-BE49-F238E27FC236}">
                <a16:creationId xmlns:a16="http://schemas.microsoft.com/office/drawing/2014/main" id="{1A5D0D1C-E6DE-3908-8F2A-13CBE6592180}"/>
              </a:ext>
            </a:extLst>
          </p:cNvPr>
          <p:cNvSpPr txBox="1"/>
          <p:nvPr/>
        </p:nvSpPr>
        <p:spPr>
          <a:xfrm>
            <a:off x="5702230" y="8966708"/>
            <a:ext cx="17036999"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1613642" hangingPunct="1"/>
            <a:r>
              <a:rPr lang="en-GB" sz="2000" b="0">
                <a:latin typeface="Helvetica Neue Medium"/>
              </a:rPr>
              <a:t>The community in Kalgara is aware of and engaged with the digital skills program, </a:t>
            </a:r>
          </a:p>
          <a:p>
            <a:pPr defTabSz="1613642" hangingPunct="1"/>
            <a:r>
              <a:rPr lang="en-GB" sz="2000" b="0">
                <a:latin typeface="Helvetica Neue Medium"/>
              </a:rPr>
              <a:t>and there is trust between the vocational provider, young people, families, and local employers</a:t>
            </a:r>
          </a:p>
        </p:txBody>
      </p:sp>
      <p:sp>
        <p:nvSpPr>
          <p:cNvPr id="29" name="TextBox 28">
            <a:extLst>
              <a:ext uri="{FF2B5EF4-FFF2-40B4-BE49-F238E27FC236}">
                <a16:creationId xmlns:a16="http://schemas.microsoft.com/office/drawing/2014/main" id="{32C78963-AC5B-0E68-4623-0CC6CF4C824E}"/>
              </a:ext>
            </a:extLst>
          </p:cNvPr>
          <p:cNvSpPr txBox="1"/>
          <p:nvPr/>
        </p:nvSpPr>
        <p:spPr>
          <a:xfrm>
            <a:off x="5424108" y="9993527"/>
            <a:ext cx="6250578"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1613642" hangingPunct="1"/>
            <a:r>
              <a:rPr lang="en-GB" sz="2000" b="0" dirty="0">
                <a:latin typeface="Helvetica Neue Medium"/>
              </a:rPr>
              <a:t>An accredited digital skills curriculum is </a:t>
            </a:r>
          </a:p>
          <a:p>
            <a:pPr defTabSz="1613642" hangingPunct="1"/>
            <a:r>
              <a:rPr lang="en-GB" sz="2000" b="0" dirty="0">
                <a:latin typeface="Helvetica Neue Medium"/>
              </a:rPr>
              <a:t>delivered and adapted to the needs of </a:t>
            </a:r>
          </a:p>
          <a:p>
            <a:pPr defTabSz="1613642" hangingPunct="1"/>
            <a:r>
              <a:rPr lang="en-GB" sz="2000" b="0" dirty="0">
                <a:latin typeface="Helvetica Neue Medium"/>
              </a:rPr>
              <a:t>NEET young people in </a:t>
            </a:r>
            <a:r>
              <a:rPr lang="en-GB" sz="2000" b="0" dirty="0" err="1">
                <a:latin typeface="Helvetica Neue Medium"/>
              </a:rPr>
              <a:t>Kalgara</a:t>
            </a:r>
            <a:endParaRPr lang="en-GB" sz="2000" b="0" dirty="0">
              <a:latin typeface="Helvetica Neue Medium"/>
            </a:endParaRPr>
          </a:p>
        </p:txBody>
      </p:sp>
      <p:sp>
        <p:nvSpPr>
          <p:cNvPr id="32" name="TextBox 31">
            <a:extLst>
              <a:ext uri="{FF2B5EF4-FFF2-40B4-BE49-F238E27FC236}">
                <a16:creationId xmlns:a16="http://schemas.microsoft.com/office/drawing/2014/main" id="{E8C96B8C-5C09-E608-217D-E054BA788119}"/>
              </a:ext>
            </a:extLst>
          </p:cNvPr>
          <p:cNvSpPr txBox="1"/>
          <p:nvPr/>
        </p:nvSpPr>
        <p:spPr>
          <a:xfrm>
            <a:off x="11634473" y="10059608"/>
            <a:ext cx="5333692"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1613642" hangingPunct="1"/>
            <a:r>
              <a:rPr lang="en-GB" sz="2000" b="0">
                <a:latin typeface="Helvetica Neue Medium"/>
              </a:rPr>
              <a:t>NEET young people in Kalgara have a</a:t>
            </a:r>
          </a:p>
          <a:p>
            <a:pPr defTabSz="1613642" hangingPunct="1"/>
            <a:r>
              <a:rPr lang="en-GB" sz="2000" b="0">
                <a:latin typeface="Helvetica Neue Medium"/>
              </a:rPr>
              <a:t> supported and clearly signposted route </a:t>
            </a:r>
          </a:p>
          <a:p>
            <a:pPr defTabSz="1613642" hangingPunct="1"/>
            <a:r>
              <a:rPr lang="en-GB" sz="2000" b="0">
                <a:latin typeface="Helvetica Neue Medium"/>
              </a:rPr>
              <a:t>to enrol in the program</a:t>
            </a:r>
          </a:p>
        </p:txBody>
      </p:sp>
      <p:sp>
        <p:nvSpPr>
          <p:cNvPr id="36" name="TextBox 35">
            <a:extLst>
              <a:ext uri="{FF2B5EF4-FFF2-40B4-BE49-F238E27FC236}">
                <a16:creationId xmlns:a16="http://schemas.microsoft.com/office/drawing/2014/main" id="{964BFAD2-6900-469B-9DB1-798DBF2A7459}"/>
              </a:ext>
            </a:extLst>
          </p:cNvPr>
          <p:cNvSpPr txBox="1"/>
          <p:nvPr/>
        </p:nvSpPr>
        <p:spPr>
          <a:xfrm>
            <a:off x="17647583" y="9967017"/>
            <a:ext cx="5421982"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1613642" hangingPunct="1"/>
            <a:r>
              <a:rPr lang="en-GB" sz="2000" b="0" dirty="0">
                <a:latin typeface="Helvetica Neue Medium"/>
              </a:rPr>
              <a:t>Local employers' hiring needs are understood and documented, and relationships with </a:t>
            </a:r>
          </a:p>
          <a:p>
            <a:pPr defTabSz="1613642" hangingPunct="1"/>
            <a:r>
              <a:rPr lang="en-GB" sz="2000" b="0" dirty="0">
                <a:latin typeface="Helvetica Neue Medium"/>
              </a:rPr>
              <a:t>the program are formalized</a:t>
            </a:r>
          </a:p>
        </p:txBody>
      </p:sp>
      <p:sp>
        <p:nvSpPr>
          <p:cNvPr id="38" name="TextBox 37">
            <a:extLst>
              <a:ext uri="{FF2B5EF4-FFF2-40B4-BE49-F238E27FC236}">
                <a16:creationId xmlns:a16="http://schemas.microsoft.com/office/drawing/2014/main" id="{32AE8B16-A20F-A10C-90A6-0DAF830E3069}"/>
              </a:ext>
            </a:extLst>
          </p:cNvPr>
          <p:cNvSpPr txBox="1"/>
          <p:nvPr/>
        </p:nvSpPr>
        <p:spPr>
          <a:xfrm>
            <a:off x="6252405" y="11390168"/>
            <a:ext cx="7455414"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1613642" hangingPunct="1"/>
            <a:r>
              <a:rPr lang="en-GB" sz="2000" b="0">
                <a:latin typeface="Helvetica Neue Medium"/>
              </a:rPr>
              <a:t>Program delivery data and participant feedback is collected and used to continuously improve the curriculum</a:t>
            </a:r>
          </a:p>
        </p:txBody>
      </p:sp>
      <p:sp>
        <p:nvSpPr>
          <p:cNvPr id="42" name="TextBox 41">
            <a:extLst>
              <a:ext uri="{FF2B5EF4-FFF2-40B4-BE49-F238E27FC236}">
                <a16:creationId xmlns:a16="http://schemas.microsoft.com/office/drawing/2014/main" id="{930C944C-FD2C-BB62-15FF-10CCBA06BECB}"/>
              </a:ext>
            </a:extLst>
          </p:cNvPr>
          <p:cNvSpPr txBox="1"/>
          <p:nvPr/>
        </p:nvSpPr>
        <p:spPr>
          <a:xfrm>
            <a:off x="14520608" y="11365427"/>
            <a:ext cx="8599331"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2000" b="0" dirty="0">
                <a:latin typeface="Helvetica Neue Medium"/>
              </a:rPr>
              <a:t>Employer confidence in the program's graduates is built through early placements and positive hiring experiences</a:t>
            </a:r>
          </a:p>
        </p:txBody>
      </p:sp>
      <p:sp>
        <p:nvSpPr>
          <p:cNvPr id="44" name="TextBox 43">
            <a:extLst>
              <a:ext uri="{FF2B5EF4-FFF2-40B4-BE49-F238E27FC236}">
                <a16:creationId xmlns:a16="http://schemas.microsoft.com/office/drawing/2014/main" id="{32A12EDE-FD80-79D2-BA6F-2AF371869F8E}"/>
              </a:ext>
            </a:extLst>
          </p:cNvPr>
          <p:cNvSpPr txBox="1"/>
          <p:nvPr/>
        </p:nvSpPr>
        <p:spPr>
          <a:xfrm>
            <a:off x="5828669" y="4574470"/>
            <a:ext cx="5377837"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1613642" hangingPunct="1"/>
            <a:r>
              <a:rPr lang="en-GB" sz="2000" b="0" dirty="0">
                <a:latin typeface="Helvetica Neue Medium"/>
              </a:rPr>
              <a:t>Digital skills training is established as a credible and effective route to employment for NEET young people in </a:t>
            </a:r>
            <a:r>
              <a:rPr lang="en-GB" sz="2000" b="0" dirty="0" err="1">
                <a:latin typeface="Helvetica Neue Medium"/>
              </a:rPr>
              <a:t>Kalgara</a:t>
            </a:r>
            <a:endParaRPr lang="en-GB" sz="2000" b="0" dirty="0">
              <a:latin typeface="Helvetica Neue Medium"/>
            </a:endParaRPr>
          </a:p>
        </p:txBody>
      </p:sp>
      <p:sp>
        <p:nvSpPr>
          <p:cNvPr id="46" name="TextBox 45">
            <a:extLst>
              <a:ext uri="{FF2B5EF4-FFF2-40B4-BE49-F238E27FC236}">
                <a16:creationId xmlns:a16="http://schemas.microsoft.com/office/drawing/2014/main" id="{E8B312E1-15D9-1E1A-E09B-E6089E17F277}"/>
              </a:ext>
            </a:extLst>
          </p:cNvPr>
          <p:cNvSpPr txBox="1"/>
          <p:nvPr/>
        </p:nvSpPr>
        <p:spPr>
          <a:xfrm>
            <a:off x="11808230" y="4587017"/>
            <a:ext cx="5220833"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2000" b="0">
                <a:latin typeface="Helvetica Neue Medium"/>
              </a:rPr>
              <a:t>Employer confidence in program graduates is established, with hiring patterns in Kalgara shifting toward locally trained digital talent</a:t>
            </a:r>
          </a:p>
        </p:txBody>
      </p:sp>
      <p:sp>
        <p:nvSpPr>
          <p:cNvPr id="48" name="TextBox 47">
            <a:extLst>
              <a:ext uri="{FF2B5EF4-FFF2-40B4-BE49-F238E27FC236}">
                <a16:creationId xmlns:a16="http://schemas.microsoft.com/office/drawing/2014/main" id="{440D8F59-6805-22F3-5ED7-704D59EA6EBF}"/>
              </a:ext>
            </a:extLst>
          </p:cNvPr>
          <p:cNvSpPr txBox="1"/>
          <p:nvPr/>
        </p:nvSpPr>
        <p:spPr>
          <a:xfrm>
            <a:off x="17398755" y="4582887"/>
            <a:ext cx="5661981"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2000" b="0">
                <a:latin typeface="Helvetica Neue Medium"/>
              </a:rPr>
              <a:t>Digital skills training for NEET young people in remote communities is increasingly prioritized for public and philanthropic funding</a:t>
            </a:r>
          </a:p>
        </p:txBody>
      </p:sp>
      <p:sp>
        <p:nvSpPr>
          <p:cNvPr id="50" name="TextBox 49">
            <a:extLst>
              <a:ext uri="{FF2B5EF4-FFF2-40B4-BE49-F238E27FC236}">
                <a16:creationId xmlns:a16="http://schemas.microsoft.com/office/drawing/2014/main" id="{7959B5A4-264E-7B19-F176-9518F3BCF00D}"/>
              </a:ext>
            </a:extLst>
          </p:cNvPr>
          <p:cNvSpPr txBox="1"/>
          <p:nvPr/>
        </p:nvSpPr>
        <p:spPr>
          <a:xfrm>
            <a:off x="5636719" y="3331297"/>
            <a:ext cx="5657197"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2000" b="0" dirty="0">
                <a:latin typeface="Helvetica Neue Medium"/>
              </a:rPr>
              <a:t>Youth unemployment among NEET young people in </a:t>
            </a:r>
            <a:r>
              <a:rPr lang="en-GB" sz="2000" b="0" dirty="0" err="1">
                <a:latin typeface="Helvetica Neue Medium"/>
              </a:rPr>
              <a:t>Kalgara</a:t>
            </a:r>
            <a:r>
              <a:rPr lang="en-GB" sz="2000" b="0" dirty="0">
                <a:latin typeface="Helvetica Neue Medium"/>
              </a:rPr>
              <a:t> falls as digital skills pathways become embedded in the local economy</a:t>
            </a:r>
          </a:p>
        </p:txBody>
      </p:sp>
      <p:sp>
        <p:nvSpPr>
          <p:cNvPr id="52" name="TextBox 51">
            <a:extLst>
              <a:ext uri="{FF2B5EF4-FFF2-40B4-BE49-F238E27FC236}">
                <a16:creationId xmlns:a16="http://schemas.microsoft.com/office/drawing/2014/main" id="{C2A030FC-8D7A-A090-3C8C-A93024FBAD93}"/>
              </a:ext>
            </a:extLst>
          </p:cNvPr>
          <p:cNvSpPr txBox="1"/>
          <p:nvPr/>
        </p:nvSpPr>
        <p:spPr>
          <a:xfrm>
            <a:off x="11790801" y="3384560"/>
            <a:ext cx="5443295"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2000" b="0">
                <a:latin typeface="Helvetica Neue Medium"/>
              </a:rPr>
              <a:t>The program model informs how digital skills investment is designed and delivered in other remote Australian communities</a:t>
            </a:r>
          </a:p>
        </p:txBody>
      </p:sp>
      <p:sp>
        <p:nvSpPr>
          <p:cNvPr id="58" name="TextBox 57">
            <a:extLst>
              <a:ext uri="{FF2B5EF4-FFF2-40B4-BE49-F238E27FC236}">
                <a16:creationId xmlns:a16="http://schemas.microsoft.com/office/drawing/2014/main" id="{48304773-3E4C-E2D4-C368-C749629FFB26}"/>
              </a:ext>
            </a:extLst>
          </p:cNvPr>
          <p:cNvSpPr txBox="1"/>
          <p:nvPr/>
        </p:nvSpPr>
        <p:spPr>
          <a:xfrm>
            <a:off x="17474796" y="3364006"/>
            <a:ext cx="5907666"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2000" b="0">
                <a:latin typeface="Helvetica Neue Medium"/>
              </a:rPr>
              <a:t>Investment in digital skills for NEET young people in remote communities is recognized as effective and prioritized by government and funders</a:t>
            </a:r>
          </a:p>
        </p:txBody>
      </p:sp>
      <p:grpSp>
        <p:nvGrpSpPr>
          <p:cNvPr id="15" name="Group 14">
            <a:extLst>
              <a:ext uri="{FF2B5EF4-FFF2-40B4-BE49-F238E27FC236}">
                <a16:creationId xmlns:a16="http://schemas.microsoft.com/office/drawing/2014/main" id="{8FACE853-2958-6DF4-B214-998D3BDAE52D}"/>
              </a:ext>
            </a:extLst>
          </p:cNvPr>
          <p:cNvGrpSpPr/>
          <p:nvPr/>
        </p:nvGrpSpPr>
        <p:grpSpPr>
          <a:xfrm>
            <a:off x="5848461" y="12413282"/>
            <a:ext cx="13019567" cy="947829"/>
            <a:chOff x="5293256" y="8918674"/>
            <a:chExt cx="4647578" cy="798755"/>
          </a:xfrm>
        </p:grpSpPr>
        <p:sp>
          <p:nvSpPr>
            <p:cNvPr id="19" name="Freeform 450">
              <a:extLst>
                <a:ext uri="{FF2B5EF4-FFF2-40B4-BE49-F238E27FC236}">
                  <a16:creationId xmlns:a16="http://schemas.microsoft.com/office/drawing/2014/main" id="{C65C6F75-91A5-49AC-00A6-5A06C7E0F013}"/>
                </a:ext>
              </a:extLst>
            </p:cNvPr>
            <p:cNvSpPr/>
            <p:nvPr/>
          </p:nvSpPr>
          <p:spPr>
            <a:xfrm flipV="1">
              <a:off x="5293256" y="8918674"/>
              <a:ext cx="4647578" cy="798755"/>
            </a:xfrm>
            <a:custGeom>
              <a:avLst/>
              <a:gdLst/>
              <a:ahLst/>
              <a:cxnLst/>
              <a:rect l="0" t="0" r="0" b="0"/>
              <a:pathLst>
                <a:path w="2373375" h="603505">
                  <a:moveTo>
                    <a:pt x="0" y="603505"/>
                  </a:moveTo>
                  <a:lnTo>
                    <a:pt x="2373375" y="603505"/>
                  </a:lnTo>
                  <a:lnTo>
                    <a:pt x="2373375" y="0"/>
                  </a:lnTo>
                  <a:lnTo>
                    <a:pt x="0" y="0"/>
                  </a:lnTo>
                  <a:close/>
                  <a:moveTo>
                    <a:pt x="2954527" y="7272528"/>
                  </a:moveTo>
                </a:path>
              </a:pathLst>
            </a:custGeom>
            <a:solidFill>
              <a:srgbClr val="E5FDFF">
                <a:alpha val="100000"/>
              </a:srgbClr>
            </a:solidFill>
            <a:ln w="9525">
              <a:solidFill>
                <a:srgbClr val="5C889C"/>
              </a:solid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21" name="Freeform 451">
              <a:extLst>
                <a:ext uri="{FF2B5EF4-FFF2-40B4-BE49-F238E27FC236}">
                  <a16:creationId xmlns:a16="http://schemas.microsoft.com/office/drawing/2014/main" id="{F722EF60-3D76-15CF-7571-EAEEBD0C8C8A}"/>
                </a:ext>
              </a:extLst>
            </p:cNvPr>
            <p:cNvSpPr/>
            <p:nvPr/>
          </p:nvSpPr>
          <p:spPr>
            <a:xfrm flipV="1">
              <a:off x="5293257" y="8918674"/>
              <a:ext cx="4647577" cy="798755"/>
            </a:xfrm>
            <a:custGeom>
              <a:avLst/>
              <a:gdLst/>
              <a:ahLst/>
              <a:cxnLst/>
              <a:rect l="0" t="0" r="0" b="0"/>
              <a:pathLst>
                <a:path w="2373375" h="603505">
                  <a:moveTo>
                    <a:pt x="0" y="603505"/>
                  </a:moveTo>
                  <a:lnTo>
                    <a:pt x="2373375" y="603505"/>
                  </a:lnTo>
                  <a:lnTo>
                    <a:pt x="2373375" y="0"/>
                  </a:lnTo>
                  <a:lnTo>
                    <a:pt x="0" y="0"/>
                  </a:lnTo>
                  <a:close/>
                  <a:moveTo>
                    <a:pt x="2954527" y="7272528"/>
                  </a:moveTo>
                </a:path>
              </a:pathLst>
            </a:custGeom>
            <a:no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sp>
        <p:nvSpPr>
          <p:cNvPr id="27" name="TextBox 26">
            <a:extLst>
              <a:ext uri="{FF2B5EF4-FFF2-40B4-BE49-F238E27FC236}">
                <a16:creationId xmlns:a16="http://schemas.microsoft.com/office/drawing/2014/main" id="{FDA9147D-3332-0C45-00FD-D6F792E237EC}"/>
              </a:ext>
            </a:extLst>
          </p:cNvPr>
          <p:cNvSpPr txBox="1"/>
          <p:nvPr/>
        </p:nvSpPr>
        <p:spPr>
          <a:xfrm>
            <a:off x="6010929" y="12541105"/>
            <a:ext cx="13826917"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pPr defTabSz="1613642" hangingPunct="1"/>
            <a:r>
              <a:rPr lang="en-GB" sz="2000" b="0">
                <a:latin typeface="Helvetica Neue Medium"/>
              </a:rPr>
              <a:t>Assumption examples: </a:t>
            </a:r>
            <a:r>
              <a:rPr lang="en-AU" sz="2000" b="0">
                <a:latin typeface="Helvetica Neue Medium"/>
              </a:rPr>
              <a:t>Young people will enrol in digital skills training if is accessible and relevant. </a:t>
            </a:r>
            <a:endParaRPr lang="en-GB" sz="2000" b="0">
              <a:latin typeface="Helvetica Neue Medium"/>
            </a:endParaRPr>
          </a:p>
          <a:p>
            <a:pPr defTabSz="1613642"/>
            <a:r>
              <a:rPr lang="en-AU" sz="2000" b="0">
                <a:latin typeface="Helvetica Neue Medium"/>
              </a:rPr>
              <a:t>Employers will hire qualified graduates.</a:t>
            </a:r>
            <a:endParaRPr lang="en-GB" sz="2000" b="0">
              <a:latin typeface="Helvetica Neue Medium"/>
            </a:endParaRPr>
          </a:p>
        </p:txBody>
      </p:sp>
      <p:grpSp>
        <p:nvGrpSpPr>
          <p:cNvPr id="33" name="Group 32">
            <a:extLst>
              <a:ext uri="{FF2B5EF4-FFF2-40B4-BE49-F238E27FC236}">
                <a16:creationId xmlns:a16="http://schemas.microsoft.com/office/drawing/2014/main" id="{3872EBC1-9532-FD44-3FB7-010870389987}"/>
              </a:ext>
            </a:extLst>
          </p:cNvPr>
          <p:cNvGrpSpPr/>
          <p:nvPr/>
        </p:nvGrpSpPr>
        <p:grpSpPr>
          <a:xfrm>
            <a:off x="17553657" y="6957266"/>
            <a:ext cx="5633516" cy="1437516"/>
            <a:chOff x="12983085" y="7316694"/>
            <a:chExt cx="3248814" cy="1234398"/>
          </a:xfrm>
        </p:grpSpPr>
        <p:sp>
          <p:nvSpPr>
            <p:cNvPr id="37" name="Freeform 427">
              <a:extLst>
                <a:ext uri="{FF2B5EF4-FFF2-40B4-BE49-F238E27FC236}">
                  <a16:creationId xmlns:a16="http://schemas.microsoft.com/office/drawing/2014/main" id="{389BA36A-0C47-EC48-13B6-42B49AE59746}"/>
                </a:ext>
              </a:extLst>
            </p:cNvPr>
            <p:cNvSpPr/>
            <p:nvPr/>
          </p:nvSpPr>
          <p:spPr>
            <a:xfrm flipV="1">
              <a:off x="13104113" y="7590974"/>
              <a:ext cx="3127786" cy="960118"/>
            </a:xfrm>
            <a:custGeom>
              <a:avLst/>
              <a:gdLst/>
              <a:ahLst/>
              <a:cxnLst/>
              <a:rect l="0" t="0" r="0" b="0"/>
              <a:pathLst>
                <a:path w="2363216" h="725423">
                  <a:moveTo>
                    <a:pt x="0" y="605536"/>
                  </a:moveTo>
                  <a:cubicBezTo>
                    <a:pt x="0" y="670559"/>
                    <a:pt x="52831" y="725423"/>
                    <a:pt x="119887" y="725423"/>
                  </a:cubicBezTo>
                  <a:lnTo>
                    <a:pt x="2241295" y="725423"/>
                  </a:lnTo>
                  <a:cubicBezTo>
                    <a:pt x="2308351" y="725423"/>
                    <a:pt x="2363216" y="670559"/>
                    <a:pt x="2363216" y="605536"/>
                  </a:cubicBezTo>
                  <a:lnTo>
                    <a:pt x="2363216" y="119888"/>
                  </a:lnTo>
                  <a:cubicBezTo>
                    <a:pt x="2363216" y="54864"/>
                    <a:pt x="2308351" y="0"/>
                    <a:pt x="2241295" y="0"/>
                  </a:cubicBezTo>
                  <a:lnTo>
                    <a:pt x="119887" y="0"/>
                  </a:lnTo>
                  <a:cubicBezTo>
                    <a:pt x="52831" y="0"/>
                    <a:pt x="0" y="54864"/>
                    <a:pt x="0" y="119888"/>
                  </a:cubicBezTo>
                  <a:close/>
                  <a:moveTo>
                    <a:pt x="0" y="605536"/>
                  </a:moveTo>
                </a:path>
              </a:pathLst>
            </a:custGeom>
            <a:solidFill>
              <a:srgbClr val="AAD6E7"/>
            </a:solidFill>
            <a:ln w="7620" cap="flat" cmpd="sng">
              <a:solidFill>
                <a:srgbClr val="1966B1"/>
              </a:solidFill>
              <a:miter lim="101600"/>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39" name="Freeform 446">
              <a:extLst>
                <a:ext uri="{FF2B5EF4-FFF2-40B4-BE49-F238E27FC236}">
                  <a16:creationId xmlns:a16="http://schemas.microsoft.com/office/drawing/2014/main" id="{3882CF2F-CB7B-E1B1-19F1-225C2A4BDEE2}"/>
                </a:ext>
              </a:extLst>
            </p:cNvPr>
            <p:cNvSpPr/>
            <p:nvPr/>
          </p:nvSpPr>
          <p:spPr>
            <a:xfrm flipV="1">
              <a:off x="12983085" y="7316694"/>
              <a:ext cx="588981" cy="570152"/>
            </a:xfrm>
            <a:custGeom>
              <a:avLst/>
              <a:gdLst/>
              <a:ahLst/>
              <a:cxnLst/>
              <a:rect l="0" t="0" r="0" b="0"/>
              <a:pathLst>
                <a:path w="445008" h="430782">
                  <a:moveTo>
                    <a:pt x="0" y="359663"/>
                  </a:moveTo>
                  <a:cubicBezTo>
                    <a:pt x="0" y="398270"/>
                    <a:pt x="30480" y="430782"/>
                    <a:pt x="71119" y="430782"/>
                  </a:cubicBezTo>
                  <a:lnTo>
                    <a:pt x="371856" y="430782"/>
                  </a:lnTo>
                  <a:cubicBezTo>
                    <a:pt x="412495" y="430782"/>
                    <a:pt x="445008" y="398270"/>
                    <a:pt x="445008" y="359663"/>
                  </a:cubicBezTo>
                  <a:lnTo>
                    <a:pt x="445008" y="71120"/>
                  </a:lnTo>
                  <a:cubicBezTo>
                    <a:pt x="445008" y="32511"/>
                    <a:pt x="412495" y="0"/>
                    <a:pt x="371856" y="0"/>
                  </a:cubicBezTo>
                  <a:lnTo>
                    <a:pt x="71119" y="0"/>
                  </a:lnTo>
                  <a:cubicBezTo>
                    <a:pt x="30480" y="0"/>
                    <a:pt x="0" y="32511"/>
                    <a:pt x="0" y="71120"/>
                  </a:cubicBezTo>
                  <a:close/>
                  <a:moveTo>
                    <a:pt x="0" y="359663"/>
                  </a:moveTo>
                </a:path>
              </a:pathLst>
            </a:custGeom>
            <a:solidFill>
              <a:schemeClr val="bg1"/>
            </a:solidFill>
            <a:ln w="21336" cap="flat" cmpd="sng">
              <a:solidFill>
                <a:srgbClr val="58B6C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dirty="0">
                <a:solidFill>
                  <a:prstClr val="white"/>
                </a:solidFill>
                <a:latin typeface="Calibri"/>
              </a:endParaRPr>
            </a:p>
          </p:txBody>
        </p:sp>
        <p:sp>
          <p:nvSpPr>
            <p:cNvPr id="43" name="Rectangle 491">
              <a:extLst>
                <a:ext uri="{FF2B5EF4-FFF2-40B4-BE49-F238E27FC236}">
                  <a16:creationId xmlns:a16="http://schemas.microsoft.com/office/drawing/2014/main" id="{E9DB4A52-9952-0353-339C-1AC39215486F}"/>
                </a:ext>
              </a:extLst>
            </p:cNvPr>
            <p:cNvSpPr/>
            <p:nvPr/>
          </p:nvSpPr>
          <p:spPr>
            <a:xfrm>
              <a:off x="13216558" y="7474356"/>
              <a:ext cx="118623" cy="270202"/>
            </a:xfrm>
            <a:prstGeom prst="rect">
              <a:avLst/>
            </a:prstGeom>
          </p:spPr>
          <p:txBody>
            <a:bodyPr wrap="none" lIns="0" tIns="0" rIns="0" bIns="0">
              <a:spAutoFit/>
            </a:bodyPr>
            <a:lstStyle/>
            <a:p>
              <a:pPr defTabSz="1613642" hangingPunct="1"/>
              <a:r>
                <a:rPr lang="en-US" sz="1756" dirty="0">
                  <a:solidFill>
                    <a:srgbClr val="4D4F53"/>
                  </a:solidFill>
                  <a:latin typeface="CIDFont+F1"/>
                </a:rPr>
                <a:t>C</a:t>
              </a:r>
            </a:p>
          </p:txBody>
        </p:sp>
      </p:grpSp>
      <p:sp>
        <p:nvSpPr>
          <p:cNvPr id="22" name="TextBox 21">
            <a:extLst>
              <a:ext uri="{FF2B5EF4-FFF2-40B4-BE49-F238E27FC236}">
                <a16:creationId xmlns:a16="http://schemas.microsoft.com/office/drawing/2014/main" id="{B07634A8-334D-F94C-F17F-0E9C512E5E23}"/>
              </a:ext>
            </a:extLst>
          </p:cNvPr>
          <p:cNvSpPr txBox="1"/>
          <p:nvPr/>
        </p:nvSpPr>
        <p:spPr>
          <a:xfrm>
            <a:off x="18334432" y="7298615"/>
            <a:ext cx="5047723"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pPr defTabSz="1613642"/>
            <a:r>
              <a:rPr lang="en-GB" sz="2000" b="0" dirty="0">
                <a:latin typeface="Helvetica Neue Medium"/>
                <a:cs typeface="Segoe UI"/>
              </a:rPr>
              <a:t>Employer connections are established </a:t>
            </a:r>
            <a:endParaRPr lang="en-US" dirty="0">
              <a:latin typeface="Helvetica Neue Medium"/>
            </a:endParaRPr>
          </a:p>
          <a:p>
            <a:pPr defTabSz="1613642"/>
            <a:r>
              <a:rPr lang="en-GB" sz="2000" b="0" dirty="0">
                <a:latin typeface="Helvetica Neue Medium"/>
                <a:cs typeface="Segoe UI"/>
              </a:rPr>
              <a:t>and active, linking program </a:t>
            </a:r>
            <a:endParaRPr lang="en-GB" dirty="0">
              <a:latin typeface="Helvetica Neue Medium"/>
            </a:endParaRPr>
          </a:p>
          <a:p>
            <a:pPr defTabSz="1613642"/>
            <a:r>
              <a:rPr lang="en-GB" sz="2000" b="0" dirty="0">
                <a:latin typeface="Helvetica Neue Medium"/>
                <a:cs typeface="Segoe UI"/>
              </a:rPr>
              <a:t>graduates to local job opportunities</a:t>
            </a:r>
            <a:endParaRPr lang="en-US" dirty="0">
              <a:latin typeface="Helvetica Neue Medium"/>
            </a:endParaRPr>
          </a:p>
        </p:txBody>
      </p:sp>
    </p:spTree>
    <p:extLst>
      <p:ext uri="{BB962C8B-B14F-4D97-AF65-F5344CB8AC3E}">
        <p14:creationId xmlns:p14="http://schemas.microsoft.com/office/powerpoint/2010/main" val="175080559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BE97E-C83C-300B-6662-CB6D97C424C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D8AA7A7-567C-709E-5DBB-59EA44E69DD4}"/>
              </a:ext>
            </a:extLst>
          </p:cNvPr>
          <p:cNvSpPr>
            <a:spLocks noGrp="1"/>
          </p:cNvSpPr>
          <p:nvPr>
            <p:ph type="body" sz="quarter" idx="14"/>
          </p:nvPr>
        </p:nvSpPr>
        <p:spPr>
          <a:xfrm>
            <a:off x="1421273" y="1434769"/>
            <a:ext cx="21020715" cy="2060510"/>
          </a:xfrm>
        </p:spPr>
        <p:txBody>
          <a:bodyPr/>
          <a:lstStyle/>
          <a:p>
            <a:r>
              <a:rPr lang="en-GB" dirty="0"/>
              <a:t>ROADMAP TO IMPACT – TEMPLATE FOR DOWNLOAD</a:t>
            </a:r>
          </a:p>
          <a:p>
            <a:endParaRPr lang="en-GB" dirty="0"/>
          </a:p>
        </p:txBody>
      </p:sp>
      <p:sp>
        <p:nvSpPr>
          <p:cNvPr id="58" name="Freeform 474">
            <a:extLst>
              <a:ext uri="{FF2B5EF4-FFF2-40B4-BE49-F238E27FC236}">
                <a16:creationId xmlns:a16="http://schemas.microsoft.com/office/drawing/2014/main" id="{D66E0589-A1D2-BED4-6C44-0304EEBC7FF6}"/>
              </a:ext>
            </a:extLst>
          </p:cNvPr>
          <p:cNvSpPr/>
          <p:nvPr/>
        </p:nvSpPr>
        <p:spPr>
          <a:xfrm flipV="1">
            <a:off x="2283581" y="6456071"/>
            <a:ext cx="207710" cy="6491894"/>
          </a:xfrm>
          <a:custGeom>
            <a:avLst/>
            <a:gdLst/>
            <a:ahLst/>
            <a:cxnLst/>
            <a:rect l="0" t="0" r="0" b="0"/>
            <a:pathLst>
              <a:path w="150368" h="3600703">
                <a:moveTo>
                  <a:pt x="150368" y="0"/>
                </a:moveTo>
                <a:cubicBezTo>
                  <a:pt x="109728" y="0"/>
                  <a:pt x="75184" y="6095"/>
                  <a:pt x="75184" y="12191"/>
                </a:cubicBezTo>
                <a:lnTo>
                  <a:pt x="75184" y="1788160"/>
                </a:lnTo>
                <a:cubicBezTo>
                  <a:pt x="75184" y="1794255"/>
                  <a:pt x="42673" y="1800351"/>
                  <a:pt x="0" y="1800351"/>
                </a:cubicBezTo>
                <a:cubicBezTo>
                  <a:pt x="42673" y="1800351"/>
                  <a:pt x="75184" y="1806448"/>
                  <a:pt x="75184" y="1812544"/>
                </a:cubicBezTo>
                <a:lnTo>
                  <a:pt x="75184" y="3588511"/>
                </a:lnTo>
                <a:cubicBezTo>
                  <a:pt x="75184" y="3594608"/>
                  <a:pt x="109728" y="3600703"/>
                  <a:pt x="150368" y="3600703"/>
                </a:cubicBezTo>
              </a:path>
            </a:pathLst>
          </a:custGeom>
          <a:noFill/>
          <a:ln w="21336" cap="flat" cmpd="sng">
            <a:solidFill>
              <a:srgbClr val="3494BA">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73" name="Rectangle 495">
            <a:extLst>
              <a:ext uri="{FF2B5EF4-FFF2-40B4-BE49-F238E27FC236}">
                <a16:creationId xmlns:a16="http://schemas.microsoft.com/office/drawing/2014/main" id="{0CE1AB45-91F6-B806-5F7C-DE1713B2D2D0}"/>
              </a:ext>
            </a:extLst>
          </p:cNvPr>
          <p:cNvSpPr/>
          <p:nvPr/>
        </p:nvSpPr>
        <p:spPr>
          <a:xfrm rot="-5400000">
            <a:off x="218584" y="9274615"/>
            <a:ext cx="3002360" cy="801630"/>
          </a:xfrm>
          <a:prstGeom prst="rect">
            <a:avLst/>
          </a:prstGeom>
        </p:spPr>
        <p:txBody>
          <a:bodyPr wrap="none" lIns="0" tIns="0" rIns="0" bIns="0">
            <a:spAutoFit/>
          </a:bodyPr>
          <a:lstStyle/>
          <a:p>
            <a:pPr defTabSz="1613642" hangingPunct="1"/>
            <a:r>
              <a:rPr lang="en-US" sz="2626" b="0" spc="-51" dirty="0">
                <a:latin typeface="CIDFont+F4"/>
              </a:rPr>
              <a:t>S</a:t>
            </a:r>
            <a:r>
              <a:rPr lang="en-US" sz="2626" b="0" dirty="0">
                <a:latin typeface="CIDFont+F4"/>
              </a:rPr>
              <a:t>y</a:t>
            </a:r>
            <a:r>
              <a:rPr lang="en-US" sz="2626" b="0" spc="-30" dirty="0">
                <a:latin typeface="CIDFont+F4"/>
              </a:rPr>
              <a:t>s</a:t>
            </a:r>
            <a:r>
              <a:rPr lang="en-US" sz="2626" b="0" dirty="0">
                <a:latin typeface="CIDFont+F4"/>
              </a:rPr>
              <a:t>tem</a:t>
            </a:r>
            <a:r>
              <a:rPr lang="en-US" sz="2626" b="0" spc="-42" dirty="0">
                <a:latin typeface="CIDFont+F4"/>
              </a:rPr>
              <a:t> </a:t>
            </a:r>
            <a:r>
              <a:rPr lang="en-US" sz="2626" b="0" dirty="0">
                <a:latin typeface="CIDFont+F4"/>
              </a:rPr>
              <a:t>p</a:t>
            </a:r>
            <a:r>
              <a:rPr lang="en-US" sz="2626" b="0" spc="-19" dirty="0">
                <a:latin typeface="CIDFont+F4"/>
              </a:rPr>
              <a:t>o</a:t>
            </a:r>
            <a:r>
              <a:rPr lang="en-US" sz="2626" b="0" dirty="0">
                <a:latin typeface="CIDFont+F4"/>
              </a:rPr>
              <a:t>i</a:t>
            </a:r>
            <a:r>
              <a:rPr lang="en-US" sz="2626" b="0" spc="-41" dirty="0">
                <a:latin typeface="CIDFont+F4"/>
              </a:rPr>
              <a:t>n</a:t>
            </a:r>
            <a:r>
              <a:rPr lang="en-US" sz="2626" b="0" dirty="0">
                <a:latin typeface="CIDFont+F4"/>
              </a:rPr>
              <a:t>ts mo</a:t>
            </a:r>
            <a:r>
              <a:rPr lang="en-US" sz="2626" b="0" spc="-30" dirty="0">
                <a:latin typeface="CIDFont+F4"/>
              </a:rPr>
              <a:t>s</a:t>
            </a:r>
            <a:r>
              <a:rPr lang="en-US" sz="2626" b="0" dirty="0">
                <a:latin typeface="CIDFont+F4"/>
              </a:rPr>
              <a:t>t </a:t>
            </a:r>
          </a:p>
          <a:p>
            <a:pPr marL="88764" defTabSz="1613642" hangingPunct="1">
              <a:lnSpc>
                <a:spcPts val="3134"/>
              </a:lnSpc>
            </a:pPr>
            <a:r>
              <a:rPr lang="en-US" sz="2626" dirty="0" err="1">
                <a:latin typeface="CIDFont+F1"/>
              </a:rPr>
              <a:t>withi</a:t>
            </a:r>
            <a:r>
              <a:rPr lang="en-US" sz="2626" spc="589" dirty="0" err="1">
                <a:latin typeface="CIDFont+F1"/>
              </a:rPr>
              <a:t>n</a:t>
            </a:r>
            <a:r>
              <a:rPr lang="en-US" sz="2626" b="0" spc="-19" dirty="0" err="1">
                <a:latin typeface="CIDFont+F4"/>
              </a:rPr>
              <a:t>o</a:t>
            </a:r>
            <a:r>
              <a:rPr lang="en-US" sz="2626" b="0" dirty="0" err="1">
                <a:latin typeface="CIDFont+F4"/>
              </a:rPr>
              <a:t>ur</a:t>
            </a:r>
            <a:r>
              <a:rPr lang="en-US" sz="2626" b="0" dirty="0">
                <a:latin typeface="CIDFont+F4"/>
              </a:rPr>
              <a:t> </a:t>
            </a:r>
            <a:r>
              <a:rPr lang="en-US" sz="2626" b="0" spc="-32" dirty="0">
                <a:latin typeface="CIDFont+F4"/>
              </a:rPr>
              <a:t>c</a:t>
            </a:r>
            <a:r>
              <a:rPr lang="en-US" sz="2626" b="0" spc="-19" dirty="0">
                <a:latin typeface="CIDFont+F4"/>
              </a:rPr>
              <a:t>o</a:t>
            </a:r>
            <a:r>
              <a:rPr lang="en-US" sz="2626" b="0" dirty="0">
                <a:latin typeface="CIDFont+F4"/>
              </a:rPr>
              <a:t>nt</a:t>
            </a:r>
            <a:r>
              <a:rPr lang="en-US" sz="2626" b="0" spc="-48" dirty="0">
                <a:latin typeface="CIDFont+F4"/>
              </a:rPr>
              <a:t>r</a:t>
            </a:r>
            <a:r>
              <a:rPr lang="en-US" sz="2626" b="0" spc="-19" dirty="0">
                <a:latin typeface="CIDFont+F4"/>
              </a:rPr>
              <a:t>o</a:t>
            </a:r>
            <a:r>
              <a:rPr lang="en-US" sz="2626" b="0" dirty="0">
                <a:latin typeface="CIDFont+F4"/>
              </a:rPr>
              <a:t>l </a:t>
            </a:r>
          </a:p>
        </p:txBody>
      </p:sp>
      <p:sp>
        <p:nvSpPr>
          <p:cNvPr id="74" name="Rectangle 496">
            <a:extLst>
              <a:ext uri="{FF2B5EF4-FFF2-40B4-BE49-F238E27FC236}">
                <a16:creationId xmlns:a16="http://schemas.microsoft.com/office/drawing/2014/main" id="{F5574C80-8CD5-5E2D-694C-AA917A7B7238}"/>
              </a:ext>
            </a:extLst>
          </p:cNvPr>
          <p:cNvSpPr/>
          <p:nvPr/>
        </p:nvSpPr>
        <p:spPr>
          <a:xfrm rot="-5400000">
            <a:off x="218584" y="4070791"/>
            <a:ext cx="3002360" cy="801630"/>
          </a:xfrm>
          <a:prstGeom prst="rect">
            <a:avLst/>
          </a:prstGeom>
        </p:spPr>
        <p:txBody>
          <a:bodyPr wrap="none" lIns="0" tIns="0" rIns="0" bIns="0">
            <a:spAutoFit/>
          </a:bodyPr>
          <a:lstStyle/>
          <a:p>
            <a:pPr defTabSz="1613642" hangingPunct="1"/>
            <a:r>
              <a:rPr lang="en-US" sz="2626" b="0" spc="-51" dirty="0">
                <a:latin typeface="CIDFont+F4"/>
              </a:rPr>
              <a:t>S</a:t>
            </a:r>
            <a:r>
              <a:rPr lang="en-US" sz="2626" b="0" dirty="0">
                <a:latin typeface="CIDFont+F4"/>
              </a:rPr>
              <a:t>y</a:t>
            </a:r>
            <a:r>
              <a:rPr lang="en-US" sz="2626" b="0" spc="-30" dirty="0">
                <a:latin typeface="CIDFont+F4"/>
              </a:rPr>
              <a:t>s</a:t>
            </a:r>
            <a:r>
              <a:rPr lang="en-US" sz="2626" b="0" dirty="0">
                <a:latin typeface="CIDFont+F4"/>
              </a:rPr>
              <a:t>tem</a:t>
            </a:r>
            <a:r>
              <a:rPr lang="en-US" sz="2626" b="0" spc="-42" dirty="0">
                <a:latin typeface="CIDFont+F4"/>
              </a:rPr>
              <a:t> </a:t>
            </a:r>
            <a:r>
              <a:rPr lang="en-US" sz="2626" b="0" dirty="0">
                <a:latin typeface="CIDFont+F4"/>
              </a:rPr>
              <a:t>p</a:t>
            </a:r>
            <a:r>
              <a:rPr lang="en-US" sz="2626" b="0" spc="-19" dirty="0">
                <a:latin typeface="CIDFont+F4"/>
              </a:rPr>
              <a:t>o</a:t>
            </a:r>
            <a:r>
              <a:rPr lang="en-US" sz="2626" b="0" dirty="0">
                <a:latin typeface="CIDFont+F4"/>
              </a:rPr>
              <a:t>i</a:t>
            </a:r>
            <a:r>
              <a:rPr lang="en-US" sz="2626" b="0" spc="-41" dirty="0">
                <a:latin typeface="CIDFont+F4"/>
              </a:rPr>
              <a:t>n</a:t>
            </a:r>
            <a:r>
              <a:rPr lang="en-US" sz="2626" b="0" dirty="0">
                <a:latin typeface="CIDFont+F4"/>
              </a:rPr>
              <a:t>ts mo</a:t>
            </a:r>
            <a:r>
              <a:rPr lang="en-US" sz="2626" b="0" spc="-30" dirty="0">
                <a:latin typeface="CIDFont+F4"/>
              </a:rPr>
              <a:t>s</a:t>
            </a:r>
            <a:r>
              <a:rPr lang="en-US" sz="2626" b="0" dirty="0">
                <a:latin typeface="CIDFont+F4"/>
              </a:rPr>
              <a:t>t </a:t>
            </a:r>
          </a:p>
          <a:p>
            <a:pPr marL="16121" defTabSz="1613642" hangingPunct="1">
              <a:lnSpc>
                <a:spcPts val="3132"/>
              </a:lnSpc>
            </a:pPr>
            <a:r>
              <a:rPr lang="en-US" sz="2626" dirty="0" err="1">
                <a:latin typeface="CIDFont+F1"/>
              </a:rPr>
              <a:t>out</a:t>
            </a:r>
            <a:r>
              <a:rPr lang="en-US" sz="2626" spc="-21" dirty="0" err="1">
                <a:latin typeface="CIDFont+F1"/>
              </a:rPr>
              <a:t>s</a:t>
            </a:r>
            <a:r>
              <a:rPr lang="en-US" sz="2626" dirty="0" err="1">
                <a:latin typeface="CIDFont+F1"/>
              </a:rPr>
              <a:t>id</a:t>
            </a:r>
            <a:r>
              <a:rPr lang="en-US" sz="2626" spc="554" dirty="0" err="1">
                <a:latin typeface="CIDFont+F1"/>
              </a:rPr>
              <a:t>e</a:t>
            </a:r>
            <a:r>
              <a:rPr lang="en-US" sz="2626" b="0" spc="-19" dirty="0" err="1">
                <a:latin typeface="CIDFont+F4"/>
              </a:rPr>
              <a:t>o</a:t>
            </a:r>
            <a:r>
              <a:rPr lang="en-US" sz="2626" b="0" dirty="0" err="1">
                <a:latin typeface="CIDFont+F4"/>
              </a:rPr>
              <a:t>ur</a:t>
            </a:r>
            <a:r>
              <a:rPr lang="en-US" sz="2626" b="0" dirty="0">
                <a:latin typeface="CIDFont+F4"/>
              </a:rPr>
              <a:t> </a:t>
            </a:r>
            <a:r>
              <a:rPr lang="en-US" sz="2626" b="0" spc="-32" dirty="0">
                <a:latin typeface="CIDFont+F4"/>
              </a:rPr>
              <a:t>c</a:t>
            </a:r>
            <a:r>
              <a:rPr lang="en-US" sz="2626" b="0" spc="-19" dirty="0">
                <a:latin typeface="CIDFont+F4"/>
              </a:rPr>
              <a:t>o</a:t>
            </a:r>
            <a:r>
              <a:rPr lang="en-US" sz="2626" b="0" dirty="0">
                <a:latin typeface="CIDFont+F4"/>
              </a:rPr>
              <a:t>nt</a:t>
            </a:r>
            <a:r>
              <a:rPr lang="en-US" sz="2626" b="0" spc="-48" dirty="0">
                <a:latin typeface="CIDFont+F4"/>
              </a:rPr>
              <a:t>r</a:t>
            </a:r>
            <a:r>
              <a:rPr lang="en-US" sz="2626" b="0" spc="-19" dirty="0">
                <a:latin typeface="CIDFont+F4"/>
              </a:rPr>
              <a:t>ol</a:t>
            </a:r>
          </a:p>
        </p:txBody>
      </p:sp>
      <p:grpSp>
        <p:nvGrpSpPr>
          <p:cNvPr id="115" name="Group 114">
            <a:extLst>
              <a:ext uri="{FF2B5EF4-FFF2-40B4-BE49-F238E27FC236}">
                <a16:creationId xmlns:a16="http://schemas.microsoft.com/office/drawing/2014/main" id="{3DF7F394-36EE-646F-CD7D-60F2DE1DCFBF}"/>
              </a:ext>
            </a:extLst>
          </p:cNvPr>
          <p:cNvGrpSpPr/>
          <p:nvPr/>
        </p:nvGrpSpPr>
        <p:grpSpPr>
          <a:xfrm>
            <a:off x="2924286" y="2465024"/>
            <a:ext cx="20138078" cy="10482942"/>
            <a:chOff x="2924286" y="3710183"/>
            <a:chExt cx="13307613" cy="7643308"/>
          </a:xfrm>
        </p:grpSpPr>
        <p:sp>
          <p:nvSpPr>
            <p:cNvPr id="2" name="Freeform 421">
              <a:extLst>
                <a:ext uri="{FF2B5EF4-FFF2-40B4-BE49-F238E27FC236}">
                  <a16:creationId xmlns:a16="http://schemas.microsoft.com/office/drawing/2014/main" id="{6D6848EF-19A6-9D82-197B-A6423C3BF60D}"/>
                </a:ext>
              </a:extLst>
            </p:cNvPr>
            <p:cNvSpPr/>
            <p:nvPr/>
          </p:nvSpPr>
          <p:spPr>
            <a:xfrm flipV="1">
              <a:off x="2926974" y="3710183"/>
              <a:ext cx="2143461" cy="1463036"/>
            </a:xfrm>
            <a:custGeom>
              <a:avLst/>
              <a:gdLst/>
              <a:ahLst/>
              <a:cxnLst/>
              <a:rect l="0" t="0" r="0" b="0"/>
              <a:pathLst>
                <a:path w="1619504" h="1105406">
                  <a:moveTo>
                    <a:pt x="217424" y="723391"/>
                  </a:moveTo>
                  <a:lnTo>
                    <a:pt x="1619504" y="719328"/>
                  </a:lnTo>
                  <a:lnTo>
                    <a:pt x="1615440" y="0"/>
                  </a:lnTo>
                  <a:lnTo>
                    <a:pt x="217424" y="0"/>
                  </a:lnTo>
                  <a:lnTo>
                    <a:pt x="2033" y="270255"/>
                  </a:lnTo>
                  <a:cubicBezTo>
                    <a:pt x="2033" y="725422"/>
                    <a:pt x="0" y="650239"/>
                    <a:pt x="0" y="1105406"/>
                  </a:cubicBezTo>
                  <a:close/>
                  <a:moveTo>
                    <a:pt x="217424" y="723391"/>
                  </a:moveTo>
                </a:path>
              </a:pathLst>
            </a:custGeom>
            <a:solidFill>
              <a:srgbClr val="234483"/>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4" name="Freeform 422">
              <a:extLst>
                <a:ext uri="{FF2B5EF4-FFF2-40B4-BE49-F238E27FC236}">
                  <a16:creationId xmlns:a16="http://schemas.microsoft.com/office/drawing/2014/main" id="{F83297DC-D494-7BA7-ACC4-8DFA7995C722}"/>
                </a:ext>
              </a:extLst>
            </p:cNvPr>
            <p:cNvSpPr/>
            <p:nvPr/>
          </p:nvSpPr>
          <p:spPr>
            <a:xfrm flipV="1">
              <a:off x="2926974" y="4460527"/>
              <a:ext cx="2143461" cy="1939064"/>
            </a:xfrm>
            <a:custGeom>
              <a:avLst/>
              <a:gdLst/>
              <a:ahLst/>
              <a:cxnLst/>
              <a:rect l="0" t="0" r="0" b="0"/>
              <a:pathLst>
                <a:path w="1619504" h="1465071">
                  <a:moveTo>
                    <a:pt x="217424" y="959103"/>
                  </a:moveTo>
                  <a:lnTo>
                    <a:pt x="1619504" y="955040"/>
                  </a:lnTo>
                  <a:lnTo>
                    <a:pt x="1615440" y="0"/>
                  </a:lnTo>
                  <a:lnTo>
                    <a:pt x="217424" y="0"/>
                  </a:lnTo>
                  <a:lnTo>
                    <a:pt x="2033" y="359663"/>
                  </a:lnTo>
                  <a:cubicBezTo>
                    <a:pt x="2033" y="961134"/>
                    <a:pt x="0" y="863600"/>
                    <a:pt x="0" y="1465071"/>
                  </a:cubicBezTo>
                  <a:close/>
                  <a:moveTo>
                    <a:pt x="217424" y="959103"/>
                  </a:moveTo>
                </a:path>
              </a:pathLst>
            </a:custGeom>
            <a:solidFill>
              <a:srgbClr val="90B1C0"/>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54" name="Freeform 423">
              <a:extLst>
                <a:ext uri="{FF2B5EF4-FFF2-40B4-BE49-F238E27FC236}">
                  <a16:creationId xmlns:a16="http://schemas.microsoft.com/office/drawing/2014/main" id="{724252EF-9C68-30A2-C7AE-71F11056552C}"/>
                </a:ext>
              </a:extLst>
            </p:cNvPr>
            <p:cNvSpPr/>
            <p:nvPr/>
          </p:nvSpPr>
          <p:spPr>
            <a:xfrm flipV="1">
              <a:off x="2926975" y="5641181"/>
              <a:ext cx="2143459" cy="1796525"/>
            </a:xfrm>
            <a:custGeom>
              <a:avLst/>
              <a:gdLst/>
              <a:ahLst/>
              <a:cxnLst/>
              <a:rect l="0" t="0" r="0" b="0"/>
              <a:pathLst>
                <a:path w="1619503" h="1357375">
                  <a:moveTo>
                    <a:pt x="2031" y="1357375"/>
                  </a:moveTo>
                  <a:lnTo>
                    <a:pt x="219455" y="851407"/>
                  </a:lnTo>
                  <a:lnTo>
                    <a:pt x="1615439" y="841248"/>
                  </a:lnTo>
                  <a:lnTo>
                    <a:pt x="1619503" y="0"/>
                  </a:lnTo>
                  <a:lnTo>
                    <a:pt x="219455" y="0"/>
                  </a:lnTo>
                  <a:lnTo>
                    <a:pt x="0" y="347472"/>
                  </a:lnTo>
                  <a:cubicBezTo>
                    <a:pt x="0" y="723392"/>
                    <a:pt x="2031" y="983487"/>
                    <a:pt x="2031" y="1357375"/>
                  </a:cubicBezTo>
                  <a:close/>
                  <a:moveTo>
                    <a:pt x="2031" y="1357375"/>
                  </a:moveTo>
                </a:path>
              </a:pathLst>
            </a:custGeom>
            <a:solidFill>
              <a:srgbClr val="0E91AC"/>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55" name="Freeform 424">
              <a:extLst>
                <a:ext uri="{FF2B5EF4-FFF2-40B4-BE49-F238E27FC236}">
                  <a16:creationId xmlns:a16="http://schemas.microsoft.com/office/drawing/2014/main" id="{EA4108AF-CC9E-7517-8597-503E34ACBCF6}"/>
                </a:ext>
              </a:extLst>
            </p:cNvPr>
            <p:cNvSpPr/>
            <p:nvPr/>
          </p:nvSpPr>
          <p:spPr>
            <a:xfrm flipV="1">
              <a:off x="2926977" y="6956302"/>
              <a:ext cx="2143459" cy="2052021"/>
            </a:xfrm>
            <a:custGeom>
              <a:avLst/>
              <a:gdLst/>
              <a:ahLst/>
              <a:cxnLst/>
              <a:rect l="0" t="0" r="0" b="0"/>
              <a:pathLst>
                <a:path w="1619503" h="1550416">
                  <a:moveTo>
                    <a:pt x="0" y="1550416"/>
                  </a:moveTo>
                  <a:lnTo>
                    <a:pt x="217424" y="1359409"/>
                  </a:lnTo>
                  <a:lnTo>
                    <a:pt x="1619503" y="1357377"/>
                  </a:lnTo>
                  <a:lnTo>
                    <a:pt x="1617472" y="302769"/>
                  </a:lnTo>
                  <a:lnTo>
                    <a:pt x="213359" y="298705"/>
                  </a:lnTo>
                  <a:lnTo>
                    <a:pt x="0" y="0"/>
                  </a:lnTo>
                  <a:cubicBezTo>
                    <a:pt x="0" y="516128"/>
                    <a:pt x="0" y="1034289"/>
                    <a:pt x="0" y="1550416"/>
                  </a:cubicBezTo>
                  <a:close/>
                  <a:moveTo>
                    <a:pt x="0" y="1550416"/>
                  </a:moveTo>
                </a:path>
              </a:pathLst>
            </a:custGeom>
            <a:solidFill>
              <a:srgbClr val="1966B1"/>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71" name="Freeform 441">
              <a:extLst>
                <a:ext uri="{FF2B5EF4-FFF2-40B4-BE49-F238E27FC236}">
                  <a16:creationId xmlns:a16="http://schemas.microsoft.com/office/drawing/2014/main" id="{9FC8CC78-D07A-EA2F-8519-441E804D5F58}"/>
                </a:ext>
              </a:extLst>
            </p:cNvPr>
            <p:cNvSpPr/>
            <p:nvPr/>
          </p:nvSpPr>
          <p:spPr>
            <a:xfrm flipV="1">
              <a:off x="5296150" y="4189273"/>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F2F2F2"/>
            </a:solidFill>
            <a:ln w="15240" cap="flat" cmpd="sng">
              <a:solidFill>
                <a:srgbClr val="234483"/>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75" name="Freeform 447">
              <a:extLst>
                <a:ext uri="{FF2B5EF4-FFF2-40B4-BE49-F238E27FC236}">
                  <a16:creationId xmlns:a16="http://schemas.microsoft.com/office/drawing/2014/main" id="{32621737-9A83-CF2E-4331-946641E90B18}"/>
                </a:ext>
              </a:extLst>
            </p:cNvPr>
            <p:cNvSpPr/>
            <p:nvPr/>
          </p:nvSpPr>
          <p:spPr>
            <a:xfrm flipV="1">
              <a:off x="2924286" y="8120818"/>
              <a:ext cx="2146149" cy="3232673"/>
            </a:xfrm>
            <a:custGeom>
              <a:avLst/>
              <a:gdLst/>
              <a:ahLst/>
              <a:cxnLst/>
              <a:rect l="0" t="0" r="0" b="0"/>
              <a:pathLst>
                <a:path w="1621535" h="2442464">
                  <a:moveTo>
                    <a:pt x="4063" y="2442464"/>
                  </a:moveTo>
                  <a:lnTo>
                    <a:pt x="221487" y="2103121"/>
                  </a:lnTo>
                  <a:lnTo>
                    <a:pt x="1621535" y="2097024"/>
                  </a:lnTo>
                  <a:lnTo>
                    <a:pt x="1619502" y="217425"/>
                  </a:lnTo>
                  <a:lnTo>
                    <a:pt x="215390" y="213360"/>
                  </a:lnTo>
                  <a:lnTo>
                    <a:pt x="2032" y="0"/>
                  </a:lnTo>
                  <a:cubicBezTo>
                    <a:pt x="0" y="920497"/>
                    <a:pt x="2032" y="1521968"/>
                    <a:pt x="4063" y="2442464"/>
                  </a:cubicBezTo>
                  <a:close/>
                  <a:moveTo>
                    <a:pt x="4063" y="2442464"/>
                  </a:moveTo>
                </a:path>
              </a:pathLst>
            </a:custGeom>
            <a:solidFill>
              <a:srgbClr val="5C889C"/>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76" name="Rectangle 484">
              <a:extLst>
                <a:ext uri="{FF2B5EF4-FFF2-40B4-BE49-F238E27FC236}">
                  <a16:creationId xmlns:a16="http://schemas.microsoft.com/office/drawing/2014/main" id="{2B8A94A9-A5A4-D2BF-75B8-F1CA51E3FA5D}"/>
                </a:ext>
              </a:extLst>
            </p:cNvPr>
            <p:cNvSpPr/>
            <p:nvPr/>
          </p:nvSpPr>
          <p:spPr>
            <a:xfrm>
              <a:off x="3952970" y="7602684"/>
              <a:ext cx="1065996" cy="270202"/>
            </a:xfrm>
            <a:prstGeom prst="rect">
              <a:avLst/>
            </a:prstGeom>
          </p:spPr>
          <p:txBody>
            <a:bodyPr wrap="none" lIns="0" tIns="0" rIns="0" bIns="0">
              <a:spAutoFit/>
            </a:bodyPr>
            <a:lstStyle/>
            <a:p>
              <a:pPr defTabSz="1613642" hangingPunct="1"/>
              <a:r>
                <a:rPr lang="en-US" sz="1756">
                  <a:solidFill>
                    <a:srgbClr val="FFFFFF"/>
                  </a:solidFill>
                  <a:latin typeface="CIDFont+F1"/>
                </a:rPr>
                <a:t>O</a:t>
              </a:r>
              <a:r>
                <a:rPr lang="en-US" sz="1398">
                  <a:solidFill>
                    <a:srgbClr val="FFFFFF"/>
                  </a:solidFill>
                  <a:latin typeface="CIDFont+F1"/>
                </a:rPr>
                <a:t>UTCOM</a:t>
              </a:r>
              <a:r>
                <a:rPr lang="en-US" sz="1398" spc="-25">
                  <a:solidFill>
                    <a:srgbClr val="FFFFFF"/>
                  </a:solidFill>
                  <a:latin typeface="CIDFont+F1"/>
                </a:rPr>
                <a:t>ES</a:t>
              </a:r>
            </a:p>
          </p:txBody>
        </p:sp>
        <p:sp>
          <p:nvSpPr>
            <p:cNvPr id="77" name="Rectangle 485">
              <a:extLst>
                <a:ext uri="{FF2B5EF4-FFF2-40B4-BE49-F238E27FC236}">
                  <a16:creationId xmlns:a16="http://schemas.microsoft.com/office/drawing/2014/main" id="{7A6C1729-AB52-1EE3-E1F6-EF3AD6891CE0}"/>
                </a:ext>
              </a:extLst>
            </p:cNvPr>
            <p:cNvSpPr/>
            <p:nvPr/>
          </p:nvSpPr>
          <p:spPr>
            <a:xfrm>
              <a:off x="3743687" y="6521574"/>
              <a:ext cx="1291892" cy="270202"/>
            </a:xfrm>
            <a:prstGeom prst="rect">
              <a:avLst/>
            </a:prstGeom>
          </p:spPr>
          <p:txBody>
            <a:bodyPr wrap="none" lIns="0" tIns="0" rIns="0" bIns="0">
              <a:spAutoFit/>
            </a:bodyPr>
            <a:lstStyle/>
            <a:p>
              <a:pPr defTabSz="1613642" hangingPunct="1"/>
              <a:r>
                <a:rPr lang="en-US" sz="1756">
                  <a:solidFill>
                    <a:srgbClr val="FFFFFF"/>
                  </a:solidFill>
                  <a:latin typeface="CIDFont+F1"/>
                </a:rPr>
                <a:t>I</a:t>
              </a:r>
              <a:r>
                <a:rPr lang="en-US" sz="1398">
                  <a:solidFill>
                    <a:srgbClr val="FFFFFF"/>
                  </a:solidFill>
                  <a:latin typeface="CIDFont+F1"/>
                </a:rPr>
                <a:t>M</a:t>
              </a:r>
              <a:r>
                <a:rPr lang="en-US" sz="1398" spc="-88">
                  <a:solidFill>
                    <a:srgbClr val="FFFFFF"/>
                  </a:solidFill>
                  <a:latin typeface="CIDFont+F1"/>
                </a:rPr>
                <a:t>P</a:t>
              </a:r>
              <a:r>
                <a:rPr lang="en-US" sz="1398" spc="-21">
                  <a:solidFill>
                    <a:srgbClr val="FFFFFF"/>
                  </a:solidFill>
                  <a:latin typeface="CIDFont+F1"/>
                </a:rPr>
                <a:t>A</a:t>
              </a:r>
              <a:r>
                <a:rPr lang="en-US" sz="1398">
                  <a:solidFill>
                    <a:srgbClr val="FFFFFF"/>
                  </a:solidFill>
                  <a:latin typeface="CIDFont+F1"/>
                </a:rPr>
                <a:t>C</a:t>
              </a:r>
              <a:r>
                <a:rPr lang="en-US" sz="1398" spc="408">
                  <a:solidFill>
                    <a:srgbClr val="FFFFFF"/>
                  </a:solidFill>
                  <a:latin typeface="CIDFont+F1"/>
                </a:rPr>
                <a:t>T</a:t>
              </a:r>
              <a:r>
                <a:rPr lang="en-US" sz="1756">
                  <a:solidFill>
                    <a:srgbClr val="FFFFFF"/>
                  </a:solidFill>
                  <a:latin typeface="CIDFont+F1"/>
                </a:rPr>
                <a:t>G</a:t>
              </a:r>
              <a:r>
                <a:rPr lang="en-US" sz="1398">
                  <a:solidFill>
                    <a:srgbClr val="FFFFFF"/>
                  </a:solidFill>
                  <a:latin typeface="CIDFont+F1"/>
                </a:rPr>
                <a:t>OAL</a:t>
              </a:r>
            </a:p>
          </p:txBody>
        </p:sp>
        <p:sp>
          <p:nvSpPr>
            <p:cNvPr id="78" name="Rectangle 486">
              <a:extLst>
                <a:ext uri="{FF2B5EF4-FFF2-40B4-BE49-F238E27FC236}">
                  <a16:creationId xmlns:a16="http://schemas.microsoft.com/office/drawing/2014/main" id="{F9E99035-6204-3EDC-5895-29FAF903A030}"/>
                </a:ext>
              </a:extLst>
            </p:cNvPr>
            <p:cNvSpPr/>
            <p:nvPr/>
          </p:nvSpPr>
          <p:spPr>
            <a:xfrm>
              <a:off x="3613379" y="5529185"/>
              <a:ext cx="1436804" cy="270202"/>
            </a:xfrm>
            <a:prstGeom prst="rect">
              <a:avLst/>
            </a:prstGeom>
          </p:spPr>
          <p:txBody>
            <a:bodyPr wrap="none" lIns="0" tIns="0" rIns="0" bIns="0">
              <a:spAutoFit/>
            </a:bodyPr>
            <a:lstStyle/>
            <a:p>
              <a:pPr defTabSz="1613642" hangingPunct="1"/>
              <a:r>
                <a:rPr lang="en-US" sz="1756" dirty="0">
                  <a:solidFill>
                    <a:srgbClr val="FFFFFF"/>
                  </a:solidFill>
                  <a:latin typeface="CIDFont+F1"/>
                </a:rPr>
                <a:t>D</a:t>
              </a:r>
              <a:r>
                <a:rPr lang="en-US" sz="1398" dirty="0">
                  <a:solidFill>
                    <a:srgbClr val="FFFFFF"/>
                  </a:solidFill>
                  <a:latin typeface="CIDFont+F1"/>
                </a:rPr>
                <a:t>IR</a:t>
              </a:r>
              <a:r>
                <a:rPr lang="en-US" sz="1398" spc="-25" dirty="0">
                  <a:solidFill>
                    <a:srgbClr val="FFFFFF"/>
                  </a:solidFill>
                  <a:latin typeface="CIDFont+F1"/>
                </a:rPr>
                <a:t>E</a:t>
              </a:r>
              <a:r>
                <a:rPr lang="en-US" sz="1398" dirty="0">
                  <a:solidFill>
                    <a:srgbClr val="FFFFFF"/>
                  </a:solidFill>
                  <a:latin typeface="CIDFont+F1"/>
                </a:rPr>
                <a:t>C</a:t>
              </a:r>
              <a:r>
                <a:rPr lang="en-US" sz="1398" spc="413" dirty="0">
                  <a:solidFill>
                    <a:srgbClr val="FFFFFF"/>
                  </a:solidFill>
                  <a:latin typeface="CIDFont+F1"/>
                </a:rPr>
                <a:t>T</a:t>
              </a:r>
              <a:r>
                <a:rPr lang="en-US" sz="1756" dirty="0">
                  <a:solidFill>
                    <a:srgbClr val="FFFFFF"/>
                  </a:solidFill>
                  <a:latin typeface="CIDFont+F1"/>
                </a:rPr>
                <a:t>I</a:t>
              </a:r>
              <a:r>
                <a:rPr lang="en-US" sz="1398" dirty="0">
                  <a:solidFill>
                    <a:srgbClr val="FFFFFF"/>
                  </a:solidFill>
                  <a:latin typeface="CIDFont+F1"/>
                </a:rPr>
                <a:t>M</a:t>
              </a:r>
              <a:r>
                <a:rPr lang="en-US" sz="1398" spc="-88" dirty="0">
                  <a:solidFill>
                    <a:srgbClr val="FFFFFF"/>
                  </a:solidFill>
                  <a:latin typeface="CIDFont+F1"/>
                </a:rPr>
                <a:t>P</a:t>
              </a:r>
              <a:r>
                <a:rPr lang="en-US" sz="1398" spc="-21" dirty="0">
                  <a:solidFill>
                    <a:srgbClr val="FFFFFF"/>
                  </a:solidFill>
                  <a:latin typeface="CIDFont+F1"/>
                </a:rPr>
                <a:t>A</a:t>
              </a:r>
              <a:r>
                <a:rPr lang="en-US" sz="1398" dirty="0">
                  <a:solidFill>
                    <a:srgbClr val="FFFFFF"/>
                  </a:solidFill>
                  <a:latin typeface="CIDFont+F1"/>
                </a:rPr>
                <a:t>CT</a:t>
              </a:r>
            </a:p>
          </p:txBody>
        </p:sp>
        <p:sp>
          <p:nvSpPr>
            <p:cNvPr id="79" name="Rectangle 487">
              <a:extLst>
                <a:ext uri="{FF2B5EF4-FFF2-40B4-BE49-F238E27FC236}">
                  <a16:creationId xmlns:a16="http://schemas.microsoft.com/office/drawing/2014/main" id="{32A8CF4A-63E6-B2C1-6D7A-027729CD5364}"/>
                </a:ext>
              </a:extLst>
            </p:cNvPr>
            <p:cNvSpPr/>
            <p:nvPr/>
          </p:nvSpPr>
          <p:spPr>
            <a:xfrm>
              <a:off x="3459532" y="4442627"/>
              <a:ext cx="1596591" cy="270202"/>
            </a:xfrm>
            <a:prstGeom prst="rect">
              <a:avLst/>
            </a:prstGeom>
          </p:spPr>
          <p:txBody>
            <a:bodyPr wrap="none" lIns="0" tIns="0" rIns="0" bIns="0">
              <a:spAutoFit/>
            </a:bodyPr>
            <a:lstStyle/>
            <a:p>
              <a:pPr defTabSz="1613642" hangingPunct="1"/>
              <a:r>
                <a:rPr lang="en-US" sz="1756">
                  <a:solidFill>
                    <a:srgbClr val="FFFFFF"/>
                  </a:solidFill>
                  <a:latin typeface="CIDFont+F1"/>
                </a:rPr>
                <a:t>I</a:t>
              </a:r>
              <a:r>
                <a:rPr lang="en-US" sz="1398">
                  <a:solidFill>
                    <a:srgbClr val="FFFFFF"/>
                  </a:solidFill>
                  <a:latin typeface="CIDFont+F1"/>
                </a:rPr>
                <a:t>NDIR</a:t>
              </a:r>
              <a:r>
                <a:rPr lang="en-US" sz="1398" spc="-25">
                  <a:solidFill>
                    <a:srgbClr val="FFFFFF"/>
                  </a:solidFill>
                  <a:latin typeface="CIDFont+F1"/>
                </a:rPr>
                <a:t>E</a:t>
              </a:r>
              <a:r>
                <a:rPr lang="en-US" sz="1398">
                  <a:solidFill>
                    <a:srgbClr val="FFFFFF"/>
                  </a:solidFill>
                  <a:latin typeface="CIDFont+F1"/>
                </a:rPr>
                <a:t>C</a:t>
              </a:r>
              <a:r>
                <a:rPr lang="en-US" sz="1398" spc="409">
                  <a:solidFill>
                    <a:srgbClr val="FFFFFF"/>
                  </a:solidFill>
                  <a:latin typeface="CIDFont+F1"/>
                </a:rPr>
                <a:t>T</a:t>
              </a:r>
              <a:r>
                <a:rPr lang="en-US" sz="1756">
                  <a:solidFill>
                    <a:srgbClr val="FFFFFF"/>
                  </a:solidFill>
                  <a:latin typeface="CIDFont+F1"/>
                </a:rPr>
                <a:t>I</a:t>
              </a:r>
              <a:r>
                <a:rPr lang="en-US" sz="1398">
                  <a:solidFill>
                    <a:srgbClr val="FFFFFF"/>
                  </a:solidFill>
                  <a:latin typeface="CIDFont+F1"/>
                </a:rPr>
                <a:t>M</a:t>
              </a:r>
              <a:r>
                <a:rPr lang="en-US" sz="1398" spc="-88">
                  <a:solidFill>
                    <a:srgbClr val="FFFFFF"/>
                  </a:solidFill>
                  <a:latin typeface="CIDFont+F1"/>
                </a:rPr>
                <a:t>P</a:t>
              </a:r>
              <a:r>
                <a:rPr lang="en-US" sz="1398" spc="-21">
                  <a:solidFill>
                    <a:srgbClr val="FFFFFF"/>
                  </a:solidFill>
                  <a:latin typeface="CIDFont+F1"/>
                </a:rPr>
                <a:t>A</a:t>
              </a:r>
              <a:r>
                <a:rPr lang="en-US" sz="1398">
                  <a:solidFill>
                    <a:srgbClr val="FFFFFF"/>
                  </a:solidFill>
                  <a:latin typeface="CIDFont+F1"/>
                </a:rPr>
                <a:t>CT</a:t>
              </a:r>
            </a:p>
          </p:txBody>
        </p:sp>
        <p:sp>
          <p:nvSpPr>
            <p:cNvPr id="81" name="Rectangle 490">
              <a:extLst>
                <a:ext uri="{FF2B5EF4-FFF2-40B4-BE49-F238E27FC236}">
                  <a16:creationId xmlns:a16="http://schemas.microsoft.com/office/drawing/2014/main" id="{9E1EB4BE-D35D-8868-5CF1-27FC3325A684}"/>
                </a:ext>
              </a:extLst>
            </p:cNvPr>
            <p:cNvSpPr/>
            <p:nvPr/>
          </p:nvSpPr>
          <p:spPr>
            <a:xfrm>
              <a:off x="3697448" y="9272810"/>
              <a:ext cx="1345753" cy="539507"/>
            </a:xfrm>
            <a:prstGeom prst="rect">
              <a:avLst/>
            </a:prstGeom>
          </p:spPr>
          <p:txBody>
            <a:bodyPr wrap="none" lIns="0" tIns="0" rIns="0" bIns="0">
              <a:spAutoFit/>
            </a:bodyPr>
            <a:lstStyle/>
            <a:p>
              <a:pPr defTabSz="1613642" hangingPunct="1"/>
              <a:r>
                <a:rPr lang="en-US" sz="1756">
                  <a:solidFill>
                    <a:srgbClr val="FFFFFF"/>
                  </a:solidFill>
                  <a:latin typeface="CIDFont+F1"/>
                </a:rPr>
                <a:t>I</a:t>
              </a:r>
              <a:r>
                <a:rPr lang="en-US" sz="1398">
                  <a:solidFill>
                    <a:srgbClr val="FFFFFF"/>
                  </a:solidFill>
                  <a:latin typeface="CIDFont+F1"/>
                </a:rPr>
                <a:t>NTERMEDI</a:t>
              </a:r>
              <a:r>
                <a:rPr lang="en-US" sz="1398" spc="-106">
                  <a:solidFill>
                    <a:srgbClr val="FFFFFF"/>
                  </a:solidFill>
                  <a:latin typeface="CIDFont+F1"/>
                </a:rPr>
                <a:t>A</a:t>
              </a:r>
              <a:r>
                <a:rPr lang="en-US" sz="1398">
                  <a:solidFill>
                    <a:srgbClr val="FFFFFF"/>
                  </a:solidFill>
                  <a:latin typeface="CIDFont+F1"/>
                </a:rPr>
                <a:t>TE</a:t>
              </a:r>
            </a:p>
            <a:p>
              <a:pPr marL="231283" defTabSz="1613642" hangingPunct="1">
                <a:lnSpc>
                  <a:spcPts val="2096"/>
                </a:lnSpc>
              </a:pPr>
              <a:r>
                <a:rPr lang="en-US" sz="1756">
                  <a:solidFill>
                    <a:srgbClr val="FFFFFF"/>
                  </a:solidFill>
                  <a:latin typeface="CIDFont+F1"/>
                </a:rPr>
                <a:t>O</a:t>
              </a:r>
              <a:r>
                <a:rPr lang="en-US" sz="1398">
                  <a:solidFill>
                    <a:srgbClr val="FFFFFF"/>
                  </a:solidFill>
                  <a:latin typeface="CIDFont+F1"/>
                </a:rPr>
                <a:t>UTCOM</a:t>
              </a:r>
              <a:r>
                <a:rPr lang="en-US" sz="1398" spc="-25">
                  <a:solidFill>
                    <a:srgbClr val="FFFFFF"/>
                  </a:solidFill>
                  <a:latin typeface="CIDFont+F1"/>
                </a:rPr>
                <a:t>ES</a:t>
              </a:r>
            </a:p>
          </p:txBody>
        </p:sp>
        <p:sp>
          <p:nvSpPr>
            <p:cNvPr id="83" name="Freeform 457">
              <a:extLst>
                <a:ext uri="{FF2B5EF4-FFF2-40B4-BE49-F238E27FC236}">
                  <a16:creationId xmlns:a16="http://schemas.microsoft.com/office/drawing/2014/main" id="{9A458CE4-AD93-5C2A-E3AA-CAB6C7A9E7D9}"/>
                </a:ext>
              </a:extLst>
            </p:cNvPr>
            <p:cNvSpPr/>
            <p:nvPr/>
          </p:nvSpPr>
          <p:spPr>
            <a:xfrm flipV="1">
              <a:off x="5295256" y="6598620"/>
              <a:ext cx="10933545" cy="524249"/>
            </a:xfrm>
            <a:custGeom>
              <a:avLst/>
              <a:gdLst/>
              <a:ahLst/>
              <a:cxnLst/>
              <a:rect l="0" t="0" r="0" b="0"/>
              <a:pathLst>
                <a:path w="8020304" h="440944">
                  <a:moveTo>
                    <a:pt x="0" y="440944"/>
                  </a:moveTo>
                  <a:lnTo>
                    <a:pt x="8020304" y="440944"/>
                  </a:lnTo>
                  <a:lnTo>
                    <a:pt x="8020304" y="0"/>
                  </a:lnTo>
                  <a:lnTo>
                    <a:pt x="0" y="0"/>
                  </a:lnTo>
                  <a:close/>
                  <a:moveTo>
                    <a:pt x="1304544" y="5453888"/>
                  </a:moveTo>
                </a:path>
              </a:pathLst>
            </a:custGeom>
            <a:noFill/>
            <a:ln w="7620" cap="flat" cmpd="sng">
              <a:solidFill>
                <a:srgbClr val="0E91A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84" name="Freeform 465">
              <a:extLst>
                <a:ext uri="{FF2B5EF4-FFF2-40B4-BE49-F238E27FC236}">
                  <a16:creationId xmlns:a16="http://schemas.microsoft.com/office/drawing/2014/main" id="{AA4C3A53-1941-8E9E-5354-14B2CB87B478}"/>
                </a:ext>
              </a:extLst>
            </p:cNvPr>
            <p:cNvSpPr/>
            <p:nvPr/>
          </p:nvSpPr>
          <p:spPr>
            <a:xfrm flipV="1">
              <a:off x="13087568" y="9669917"/>
              <a:ext cx="3141233" cy="505609"/>
            </a:xfrm>
            <a:custGeom>
              <a:avLst/>
              <a:gdLst/>
              <a:ahLst/>
              <a:cxnLst/>
              <a:rect l="0" t="0" r="0" b="0"/>
              <a:pathLst>
                <a:path w="2373376" h="382017">
                  <a:moveTo>
                    <a:pt x="0" y="382017"/>
                  </a:moveTo>
                  <a:lnTo>
                    <a:pt x="2373376" y="382017"/>
                  </a:lnTo>
                  <a:lnTo>
                    <a:pt x="2373376" y="0"/>
                  </a:lnTo>
                  <a:lnTo>
                    <a:pt x="0" y="0"/>
                  </a:lnTo>
                  <a:close/>
                  <a:moveTo>
                    <a:pt x="-2009648" y="7739888"/>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85" name="Freeform 467">
              <a:extLst>
                <a:ext uri="{FF2B5EF4-FFF2-40B4-BE49-F238E27FC236}">
                  <a16:creationId xmlns:a16="http://schemas.microsoft.com/office/drawing/2014/main" id="{BDC2E9DF-1EA0-3180-ECC8-76E1314ACAF2}"/>
                </a:ext>
              </a:extLst>
            </p:cNvPr>
            <p:cNvSpPr/>
            <p:nvPr/>
          </p:nvSpPr>
          <p:spPr>
            <a:xfrm flipV="1">
              <a:off x="13087568" y="8758207"/>
              <a:ext cx="3141233" cy="798755"/>
            </a:xfrm>
            <a:custGeom>
              <a:avLst/>
              <a:gdLst/>
              <a:ahLst/>
              <a:cxnLst/>
              <a:rect l="0" t="0" r="0" b="0"/>
              <a:pathLst>
                <a:path w="2373376" h="603505">
                  <a:moveTo>
                    <a:pt x="0" y="603505"/>
                  </a:moveTo>
                  <a:lnTo>
                    <a:pt x="2373376" y="603505"/>
                  </a:lnTo>
                  <a:lnTo>
                    <a:pt x="2373376" y="0"/>
                  </a:lnTo>
                  <a:lnTo>
                    <a:pt x="0" y="0"/>
                  </a:lnTo>
                  <a:close/>
                  <a:moveTo>
                    <a:pt x="-2698496" y="7272528"/>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86" name="Freeform 469">
              <a:extLst>
                <a:ext uri="{FF2B5EF4-FFF2-40B4-BE49-F238E27FC236}">
                  <a16:creationId xmlns:a16="http://schemas.microsoft.com/office/drawing/2014/main" id="{5C58D6ED-5D22-EFF4-6179-B3C8FCD6D44F}"/>
                </a:ext>
              </a:extLst>
            </p:cNvPr>
            <p:cNvSpPr/>
            <p:nvPr/>
          </p:nvSpPr>
          <p:spPr>
            <a:xfrm flipV="1">
              <a:off x="13087568" y="10285792"/>
              <a:ext cx="3141233" cy="761104"/>
            </a:xfrm>
            <a:custGeom>
              <a:avLst/>
              <a:gdLst/>
              <a:ahLst/>
              <a:cxnLst/>
              <a:rect l="0" t="0" r="0" b="0"/>
              <a:pathLst>
                <a:path w="2373376" h="575056">
                  <a:moveTo>
                    <a:pt x="0" y="575056"/>
                  </a:moveTo>
                  <a:lnTo>
                    <a:pt x="2373376" y="575056"/>
                  </a:lnTo>
                  <a:lnTo>
                    <a:pt x="2373376" y="0"/>
                  </a:lnTo>
                  <a:lnTo>
                    <a:pt x="0" y="0"/>
                  </a:lnTo>
                  <a:close/>
                  <a:moveTo>
                    <a:pt x="-1544319" y="8398256"/>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87" name="Rectangle 492">
              <a:extLst>
                <a:ext uri="{FF2B5EF4-FFF2-40B4-BE49-F238E27FC236}">
                  <a16:creationId xmlns:a16="http://schemas.microsoft.com/office/drawing/2014/main" id="{48738343-E9B1-B1C9-4ED7-35D87B9D6249}"/>
                </a:ext>
              </a:extLst>
            </p:cNvPr>
            <p:cNvSpPr/>
            <p:nvPr/>
          </p:nvSpPr>
          <p:spPr>
            <a:xfrm>
              <a:off x="8812084" y="6673566"/>
              <a:ext cx="3444083" cy="449675"/>
            </a:xfrm>
            <a:prstGeom prst="rect">
              <a:avLst/>
            </a:prstGeom>
          </p:spPr>
          <p:txBody>
            <a:bodyPr wrap="none" lIns="0" tIns="0" rIns="0" bIns="0">
              <a:spAutoFit/>
            </a:bodyPr>
            <a:lstStyle/>
            <a:p>
              <a:pPr defTabSz="1613642" hangingPunct="1"/>
              <a:r>
                <a:rPr lang="en-US" sz="2922" dirty="0">
                  <a:solidFill>
                    <a:srgbClr val="4D4F53"/>
                  </a:solidFill>
                  <a:latin typeface="Helvetica Neue Medium"/>
                </a:rPr>
                <a:t>THE IM</a:t>
              </a:r>
              <a:r>
                <a:rPr lang="en-US" sz="2922" spc="-212" dirty="0">
                  <a:solidFill>
                    <a:srgbClr val="4D4F53"/>
                  </a:solidFill>
                  <a:latin typeface="Helvetica Neue Medium"/>
                </a:rPr>
                <a:t>P</a:t>
              </a:r>
              <a:r>
                <a:rPr lang="en-US" sz="2922" dirty="0">
                  <a:solidFill>
                    <a:srgbClr val="4D4F53"/>
                  </a:solidFill>
                  <a:latin typeface="Helvetica Neue Medium"/>
                </a:rPr>
                <a:t>ACT </a:t>
              </a:r>
              <a:r>
                <a:rPr lang="en-US" sz="2922" spc="-21" dirty="0">
                  <a:solidFill>
                    <a:srgbClr val="4D4F53"/>
                  </a:solidFill>
                  <a:latin typeface="Helvetica Neue Medium"/>
                </a:rPr>
                <a:t>G</a:t>
              </a:r>
              <a:r>
                <a:rPr lang="en-US" sz="2922" spc="-48" dirty="0">
                  <a:solidFill>
                    <a:srgbClr val="4D4F53"/>
                  </a:solidFill>
                  <a:latin typeface="Helvetica Neue Medium"/>
                </a:rPr>
                <a:t>O</a:t>
              </a:r>
              <a:r>
                <a:rPr lang="en-US" sz="2922" dirty="0">
                  <a:solidFill>
                    <a:srgbClr val="4D4F53"/>
                  </a:solidFill>
                  <a:latin typeface="Helvetica Neue Medium"/>
                </a:rPr>
                <a:t>AL</a:t>
              </a:r>
            </a:p>
          </p:txBody>
        </p:sp>
        <p:sp>
          <p:nvSpPr>
            <p:cNvPr id="88" name="Freeform 441">
              <a:extLst>
                <a:ext uri="{FF2B5EF4-FFF2-40B4-BE49-F238E27FC236}">
                  <a16:creationId xmlns:a16="http://schemas.microsoft.com/office/drawing/2014/main" id="{C9D6EFA7-3655-F3C1-58BF-2F120A2D7957}"/>
                </a:ext>
              </a:extLst>
            </p:cNvPr>
            <p:cNvSpPr/>
            <p:nvPr/>
          </p:nvSpPr>
          <p:spPr>
            <a:xfrm flipV="1">
              <a:off x="8982890" y="4213314"/>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F2F2F2"/>
            </a:solidFill>
            <a:ln w="15240" cap="flat" cmpd="sng">
              <a:solidFill>
                <a:srgbClr val="234483"/>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89" name="Freeform 441">
              <a:extLst>
                <a:ext uri="{FF2B5EF4-FFF2-40B4-BE49-F238E27FC236}">
                  <a16:creationId xmlns:a16="http://schemas.microsoft.com/office/drawing/2014/main" id="{4A4A2CBB-C028-E471-317C-5194D849B58C}"/>
                </a:ext>
              </a:extLst>
            </p:cNvPr>
            <p:cNvSpPr/>
            <p:nvPr/>
          </p:nvSpPr>
          <p:spPr>
            <a:xfrm flipV="1">
              <a:off x="12713744" y="4212976"/>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F2F2F2"/>
            </a:solidFill>
            <a:ln w="15240" cap="flat" cmpd="sng">
              <a:solidFill>
                <a:srgbClr val="234483"/>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90" name="Freeform 441">
              <a:extLst>
                <a:ext uri="{FF2B5EF4-FFF2-40B4-BE49-F238E27FC236}">
                  <a16:creationId xmlns:a16="http://schemas.microsoft.com/office/drawing/2014/main" id="{BAAFCC40-DEDB-2134-9AB0-B515F67B32BE}"/>
                </a:ext>
              </a:extLst>
            </p:cNvPr>
            <p:cNvSpPr/>
            <p:nvPr/>
          </p:nvSpPr>
          <p:spPr>
            <a:xfrm flipV="1">
              <a:off x="12713743" y="5118226"/>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AAD6E7"/>
            </a:solidFill>
            <a:ln w="15240" cap="flat" cmpd="sng">
              <a:solidFill>
                <a:srgbClr val="90B1C0"/>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91" name="Freeform 441">
              <a:extLst>
                <a:ext uri="{FF2B5EF4-FFF2-40B4-BE49-F238E27FC236}">
                  <a16:creationId xmlns:a16="http://schemas.microsoft.com/office/drawing/2014/main" id="{C1944754-F295-BB57-4C4D-FD13E209F17E}"/>
                </a:ext>
              </a:extLst>
            </p:cNvPr>
            <p:cNvSpPr/>
            <p:nvPr/>
          </p:nvSpPr>
          <p:spPr>
            <a:xfrm flipV="1">
              <a:off x="8980033" y="5107836"/>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AAD6E7"/>
            </a:solidFill>
            <a:ln w="15240" cap="flat" cmpd="sng">
              <a:solidFill>
                <a:srgbClr val="90B1C0"/>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92" name="Freeform 441">
              <a:extLst>
                <a:ext uri="{FF2B5EF4-FFF2-40B4-BE49-F238E27FC236}">
                  <a16:creationId xmlns:a16="http://schemas.microsoft.com/office/drawing/2014/main" id="{76E7B3E2-1533-8FD0-6FE2-6ABA29E9A6CC}"/>
                </a:ext>
              </a:extLst>
            </p:cNvPr>
            <p:cNvSpPr/>
            <p:nvPr/>
          </p:nvSpPr>
          <p:spPr>
            <a:xfrm flipV="1">
              <a:off x="5287578" y="5107462"/>
              <a:ext cx="3515059" cy="728827"/>
            </a:xfrm>
            <a:custGeom>
              <a:avLst/>
              <a:gdLst/>
              <a:ahLst/>
              <a:cxnLst/>
              <a:rect l="0" t="0" r="0" b="0"/>
              <a:pathLst>
                <a:path w="2655823" h="550670">
                  <a:moveTo>
                    <a:pt x="0" y="459231"/>
                  </a:moveTo>
                  <a:cubicBezTo>
                    <a:pt x="0" y="510031"/>
                    <a:pt x="40640" y="550670"/>
                    <a:pt x="91439" y="550670"/>
                  </a:cubicBezTo>
                  <a:lnTo>
                    <a:pt x="2564383" y="550670"/>
                  </a:lnTo>
                  <a:cubicBezTo>
                    <a:pt x="2615183" y="550670"/>
                    <a:pt x="2655823" y="510031"/>
                    <a:pt x="2655823" y="459231"/>
                  </a:cubicBezTo>
                  <a:lnTo>
                    <a:pt x="2655823" y="91440"/>
                  </a:lnTo>
                  <a:cubicBezTo>
                    <a:pt x="2655823" y="40640"/>
                    <a:pt x="2615183" y="0"/>
                    <a:pt x="2564383" y="0"/>
                  </a:cubicBezTo>
                  <a:lnTo>
                    <a:pt x="91439" y="0"/>
                  </a:lnTo>
                  <a:cubicBezTo>
                    <a:pt x="40640" y="0"/>
                    <a:pt x="0" y="40640"/>
                    <a:pt x="0" y="91440"/>
                  </a:cubicBezTo>
                  <a:close/>
                  <a:moveTo>
                    <a:pt x="0" y="459231"/>
                  </a:moveTo>
                </a:path>
              </a:pathLst>
            </a:custGeom>
            <a:solidFill>
              <a:srgbClr val="AAD6E7"/>
            </a:solidFill>
            <a:ln w="15240" cap="flat" cmpd="sng">
              <a:solidFill>
                <a:srgbClr val="90B1C0"/>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nvGrpSpPr>
            <p:cNvPr id="93" name="Group 92">
              <a:extLst>
                <a:ext uri="{FF2B5EF4-FFF2-40B4-BE49-F238E27FC236}">
                  <a16:creationId xmlns:a16="http://schemas.microsoft.com/office/drawing/2014/main" id="{1F3E3E9D-CBA5-5B1A-2D9D-56F1EA150201}"/>
                </a:ext>
              </a:extLst>
            </p:cNvPr>
            <p:cNvGrpSpPr/>
            <p:nvPr/>
          </p:nvGrpSpPr>
          <p:grpSpPr>
            <a:xfrm>
              <a:off x="12983085" y="7316694"/>
              <a:ext cx="3248814" cy="1234398"/>
              <a:chOff x="12983085" y="7316694"/>
              <a:chExt cx="3248814" cy="1234398"/>
            </a:xfrm>
          </p:grpSpPr>
          <p:sp>
            <p:nvSpPr>
              <p:cNvPr id="94" name="Freeform 427">
                <a:extLst>
                  <a:ext uri="{FF2B5EF4-FFF2-40B4-BE49-F238E27FC236}">
                    <a16:creationId xmlns:a16="http://schemas.microsoft.com/office/drawing/2014/main" id="{9FDFBE83-8B92-8CFF-E491-9B0712225D28}"/>
                  </a:ext>
                </a:extLst>
              </p:cNvPr>
              <p:cNvSpPr/>
              <p:nvPr/>
            </p:nvSpPr>
            <p:spPr>
              <a:xfrm flipV="1">
                <a:off x="13104113" y="7590974"/>
                <a:ext cx="3127786" cy="960118"/>
              </a:xfrm>
              <a:custGeom>
                <a:avLst/>
                <a:gdLst/>
                <a:ahLst/>
                <a:cxnLst/>
                <a:rect l="0" t="0" r="0" b="0"/>
                <a:pathLst>
                  <a:path w="2363216" h="725423">
                    <a:moveTo>
                      <a:pt x="0" y="605536"/>
                    </a:moveTo>
                    <a:cubicBezTo>
                      <a:pt x="0" y="670559"/>
                      <a:pt x="52831" y="725423"/>
                      <a:pt x="119887" y="725423"/>
                    </a:cubicBezTo>
                    <a:lnTo>
                      <a:pt x="2241295" y="725423"/>
                    </a:lnTo>
                    <a:cubicBezTo>
                      <a:pt x="2308351" y="725423"/>
                      <a:pt x="2363216" y="670559"/>
                      <a:pt x="2363216" y="605536"/>
                    </a:cubicBezTo>
                    <a:lnTo>
                      <a:pt x="2363216" y="119888"/>
                    </a:lnTo>
                    <a:cubicBezTo>
                      <a:pt x="2363216" y="54864"/>
                      <a:pt x="2308351" y="0"/>
                      <a:pt x="2241295" y="0"/>
                    </a:cubicBezTo>
                    <a:lnTo>
                      <a:pt x="119887" y="0"/>
                    </a:lnTo>
                    <a:cubicBezTo>
                      <a:pt x="52831" y="0"/>
                      <a:pt x="0" y="54864"/>
                      <a:pt x="0" y="119888"/>
                    </a:cubicBezTo>
                    <a:close/>
                    <a:moveTo>
                      <a:pt x="0" y="605536"/>
                    </a:moveTo>
                  </a:path>
                </a:pathLst>
              </a:custGeom>
              <a:solidFill>
                <a:srgbClr val="AAD6E7"/>
              </a:solidFill>
              <a:ln w="7620" cap="flat" cmpd="sng">
                <a:solidFill>
                  <a:srgbClr val="1966B1"/>
                </a:solidFill>
                <a:miter lim="101600"/>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95" name="Freeform 446">
                <a:extLst>
                  <a:ext uri="{FF2B5EF4-FFF2-40B4-BE49-F238E27FC236}">
                    <a16:creationId xmlns:a16="http://schemas.microsoft.com/office/drawing/2014/main" id="{FAAA7D98-70FE-D1FA-49C1-EBF00898B0F4}"/>
                  </a:ext>
                </a:extLst>
              </p:cNvPr>
              <p:cNvSpPr/>
              <p:nvPr/>
            </p:nvSpPr>
            <p:spPr>
              <a:xfrm flipV="1">
                <a:off x="12983085" y="7316694"/>
                <a:ext cx="588981" cy="570152"/>
              </a:xfrm>
              <a:custGeom>
                <a:avLst/>
                <a:gdLst/>
                <a:ahLst/>
                <a:cxnLst/>
                <a:rect l="0" t="0" r="0" b="0"/>
                <a:pathLst>
                  <a:path w="445008" h="430782">
                    <a:moveTo>
                      <a:pt x="0" y="359663"/>
                    </a:moveTo>
                    <a:cubicBezTo>
                      <a:pt x="0" y="398270"/>
                      <a:pt x="30480" y="430782"/>
                      <a:pt x="71119" y="430782"/>
                    </a:cubicBezTo>
                    <a:lnTo>
                      <a:pt x="371856" y="430782"/>
                    </a:lnTo>
                    <a:cubicBezTo>
                      <a:pt x="412495" y="430782"/>
                      <a:pt x="445008" y="398270"/>
                      <a:pt x="445008" y="359663"/>
                    </a:cubicBezTo>
                    <a:lnTo>
                      <a:pt x="445008" y="71120"/>
                    </a:lnTo>
                    <a:cubicBezTo>
                      <a:pt x="445008" y="32511"/>
                      <a:pt x="412495" y="0"/>
                      <a:pt x="371856" y="0"/>
                    </a:cubicBezTo>
                    <a:lnTo>
                      <a:pt x="71119" y="0"/>
                    </a:lnTo>
                    <a:cubicBezTo>
                      <a:pt x="30480" y="0"/>
                      <a:pt x="0" y="32511"/>
                      <a:pt x="0" y="71120"/>
                    </a:cubicBezTo>
                    <a:close/>
                    <a:moveTo>
                      <a:pt x="0" y="359663"/>
                    </a:moveTo>
                  </a:path>
                </a:pathLst>
              </a:custGeom>
              <a:solidFill>
                <a:schemeClr val="bg1"/>
              </a:solidFill>
              <a:ln w="21336" cap="flat" cmpd="sng">
                <a:solidFill>
                  <a:srgbClr val="58B6C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dirty="0">
                  <a:solidFill>
                    <a:prstClr val="white"/>
                  </a:solidFill>
                  <a:latin typeface="Calibri"/>
                </a:endParaRPr>
              </a:p>
            </p:txBody>
          </p:sp>
          <p:sp>
            <p:nvSpPr>
              <p:cNvPr id="96" name="Rectangle 491">
                <a:extLst>
                  <a:ext uri="{FF2B5EF4-FFF2-40B4-BE49-F238E27FC236}">
                    <a16:creationId xmlns:a16="http://schemas.microsoft.com/office/drawing/2014/main" id="{257D3D53-6FA2-225A-7DF0-BFC1982598B2}"/>
                  </a:ext>
                </a:extLst>
              </p:cNvPr>
              <p:cNvSpPr/>
              <p:nvPr/>
            </p:nvSpPr>
            <p:spPr>
              <a:xfrm>
                <a:off x="13216558" y="7474356"/>
                <a:ext cx="118623" cy="270202"/>
              </a:xfrm>
              <a:prstGeom prst="rect">
                <a:avLst/>
              </a:prstGeom>
            </p:spPr>
            <p:txBody>
              <a:bodyPr wrap="none" lIns="0" tIns="0" rIns="0" bIns="0">
                <a:spAutoFit/>
              </a:bodyPr>
              <a:lstStyle/>
              <a:p>
                <a:pPr defTabSz="1613642" hangingPunct="1"/>
                <a:r>
                  <a:rPr lang="en-US" sz="1756" dirty="0">
                    <a:solidFill>
                      <a:srgbClr val="4D4F53"/>
                    </a:solidFill>
                    <a:latin typeface="CIDFont+F1"/>
                  </a:rPr>
                  <a:t>C</a:t>
                </a:r>
              </a:p>
            </p:txBody>
          </p:sp>
        </p:grpSp>
        <p:grpSp>
          <p:nvGrpSpPr>
            <p:cNvPr id="97" name="Group 96">
              <a:extLst>
                <a:ext uri="{FF2B5EF4-FFF2-40B4-BE49-F238E27FC236}">
                  <a16:creationId xmlns:a16="http://schemas.microsoft.com/office/drawing/2014/main" id="{3FC882EE-1911-88D5-B208-0AC23FC06B4C}"/>
                </a:ext>
              </a:extLst>
            </p:cNvPr>
            <p:cNvGrpSpPr/>
            <p:nvPr/>
          </p:nvGrpSpPr>
          <p:grpSpPr>
            <a:xfrm>
              <a:off x="8857886" y="7305555"/>
              <a:ext cx="3278418" cy="1233474"/>
              <a:chOff x="8857886" y="7305555"/>
              <a:chExt cx="3278418" cy="1233474"/>
            </a:xfrm>
          </p:grpSpPr>
          <p:sp>
            <p:nvSpPr>
              <p:cNvPr id="98" name="Freeform 427">
                <a:extLst>
                  <a:ext uri="{FF2B5EF4-FFF2-40B4-BE49-F238E27FC236}">
                    <a16:creationId xmlns:a16="http://schemas.microsoft.com/office/drawing/2014/main" id="{707D63BB-7C9B-DA26-4FC8-EE84A548DDEC}"/>
                  </a:ext>
                </a:extLst>
              </p:cNvPr>
              <p:cNvSpPr/>
              <p:nvPr/>
            </p:nvSpPr>
            <p:spPr>
              <a:xfrm flipV="1">
                <a:off x="9008518" y="7578911"/>
                <a:ext cx="3127786" cy="960118"/>
              </a:xfrm>
              <a:custGeom>
                <a:avLst/>
                <a:gdLst/>
                <a:ahLst/>
                <a:cxnLst/>
                <a:rect l="0" t="0" r="0" b="0"/>
                <a:pathLst>
                  <a:path w="2363216" h="725423">
                    <a:moveTo>
                      <a:pt x="0" y="605536"/>
                    </a:moveTo>
                    <a:cubicBezTo>
                      <a:pt x="0" y="670559"/>
                      <a:pt x="52831" y="725423"/>
                      <a:pt x="119887" y="725423"/>
                    </a:cubicBezTo>
                    <a:lnTo>
                      <a:pt x="2241295" y="725423"/>
                    </a:lnTo>
                    <a:cubicBezTo>
                      <a:pt x="2308351" y="725423"/>
                      <a:pt x="2363216" y="670559"/>
                      <a:pt x="2363216" y="605536"/>
                    </a:cubicBezTo>
                    <a:lnTo>
                      <a:pt x="2363216" y="119888"/>
                    </a:lnTo>
                    <a:cubicBezTo>
                      <a:pt x="2363216" y="54864"/>
                      <a:pt x="2308351" y="0"/>
                      <a:pt x="2241295" y="0"/>
                    </a:cubicBezTo>
                    <a:lnTo>
                      <a:pt x="119887" y="0"/>
                    </a:lnTo>
                    <a:cubicBezTo>
                      <a:pt x="52831" y="0"/>
                      <a:pt x="0" y="54864"/>
                      <a:pt x="0" y="119888"/>
                    </a:cubicBezTo>
                    <a:close/>
                    <a:moveTo>
                      <a:pt x="0" y="605536"/>
                    </a:moveTo>
                  </a:path>
                </a:pathLst>
              </a:custGeom>
              <a:solidFill>
                <a:srgbClr val="AAD6E7"/>
              </a:solidFill>
              <a:ln w="7620" cap="flat" cmpd="sng">
                <a:solidFill>
                  <a:srgbClr val="1966B1"/>
                </a:solidFill>
                <a:miter lim="101600"/>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99" name="Freeform 446">
                <a:extLst>
                  <a:ext uri="{FF2B5EF4-FFF2-40B4-BE49-F238E27FC236}">
                    <a16:creationId xmlns:a16="http://schemas.microsoft.com/office/drawing/2014/main" id="{4D0E38C7-3B8F-6B96-43CD-AF7942AE4ED6}"/>
                  </a:ext>
                </a:extLst>
              </p:cNvPr>
              <p:cNvSpPr/>
              <p:nvPr/>
            </p:nvSpPr>
            <p:spPr>
              <a:xfrm flipV="1">
                <a:off x="8857886" y="7305555"/>
                <a:ext cx="588981" cy="570152"/>
              </a:xfrm>
              <a:custGeom>
                <a:avLst/>
                <a:gdLst/>
                <a:ahLst/>
                <a:cxnLst/>
                <a:rect l="0" t="0" r="0" b="0"/>
                <a:pathLst>
                  <a:path w="445008" h="430782">
                    <a:moveTo>
                      <a:pt x="0" y="359663"/>
                    </a:moveTo>
                    <a:cubicBezTo>
                      <a:pt x="0" y="398270"/>
                      <a:pt x="30480" y="430782"/>
                      <a:pt x="71119" y="430782"/>
                    </a:cubicBezTo>
                    <a:lnTo>
                      <a:pt x="371856" y="430782"/>
                    </a:lnTo>
                    <a:cubicBezTo>
                      <a:pt x="412495" y="430782"/>
                      <a:pt x="445008" y="398270"/>
                      <a:pt x="445008" y="359663"/>
                    </a:cubicBezTo>
                    <a:lnTo>
                      <a:pt x="445008" y="71120"/>
                    </a:lnTo>
                    <a:cubicBezTo>
                      <a:pt x="445008" y="32511"/>
                      <a:pt x="412495" y="0"/>
                      <a:pt x="371856" y="0"/>
                    </a:cubicBezTo>
                    <a:lnTo>
                      <a:pt x="71119" y="0"/>
                    </a:lnTo>
                    <a:cubicBezTo>
                      <a:pt x="30480" y="0"/>
                      <a:pt x="0" y="32511"/>
                      <a:pt x="0" y="71120"/>
                    </a:cubicBezTo>
                    <a:close/>
                    <a:moveTo>
                      <a:pt x="0" y="359663"/>
                    </a:moveTo>
                  </a:path>
                </a:pathLst>
              </a:custGeom>
              <a:solidFill>
                <a:schemeClr val="bg1"/>
              </a:solidFill>
              <a:ln w="21336" cap="flat" cmpd="sng">
                <a:solidFill>
                  <a:srgbClr val="58B6C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dirty="0">
                  <a:solidFill>
                    <a:prstClr val="white"/>
                  </a:solidFill>
                  <a:latin typeface="Calibri"/>
                </a:endParaRPr>
              </a:p>
            </p:txBody>
          </p:sp>
          <p:sp>
            <p:nvSpPr>
              <p:cNvPr id="100" name="Rectangle 491">
                <a:extLst>
                  <a:ext uri="{FF2B5EF4-FFF2-40B4-BE49-F238E27FC236}">
                    <a16:creationId xmlns:a16="http://schemas.microsoft.com/office/drawing/2014/main" id="{38E215B7-370B-6ABC-2656-DB206C9F2DBF}"/>
                  </a:ext>
                </a:extLst>
              </p:cNvPr>
              <p:cNvSpPr/>
              <p:nvPr/>
            </p:nvSpPr>
            <p:spPr>
              <a:xfrm>
                <a:off x="9093733" y="7481919"/>
                <a:ext cx="161903" cy="270202"/>
              </a:xfrm>
              <a:prstGeom prst="rect">
                <a:avLst/>
              </a:prstGeom>
            </p:spPr>
            <p:txBody>
              <a:bodyPr wrap="none" lIns="0" tIns="0" rIns="0" bIns="0">
                <a:spAutoFit/>
              </a:bodyPr>
              <a:lstStyle/>
              <a:p>
                <a:pPr defTabSz="1613642" hangingPunct="1"/>
                <a:r>
                  <a:rPr lang="en-US" sz="1756" dirty="0">
                    <a:solidFill>
                      <a:srgbClr val="4D4F53"/>
                    </a:solidFill>
                    <a:latin typeface="CIDFont+F1"/>
                  </a:rPr>
                  <a:t>B</a:t>
                </a:r>
              </a:p>
            </p:txBody>
          </p:sp>
        </p:grpSp>
        <p:grpSp>
          <p:nvGrpSpPr>
            <p:cNvPr id="101" name="Group 100">
              <a:extLst>
                <a:ext uri="{FF2B5EF4-FFF2-40B4-BE49-F238E27FC236}">
                  <a16:creationId xmlns:a16="http://schemas.microsoft.com/office/drawing/2014/main" id="{0B570474-5A03-C993-C57A-340BB550CBF5}"/>
                </a:ext>
              </a:extLst>
            </p:cNvPr>
            <p:cNvGrpSpPr/>
            <p:nvPr/>
          </p:nvGrpSpPr>
          <p:grpSpPr>
            <a:xfrm>
              <a:off x="5124432" y="7324382"/>
              <a:ext cx="3310064" cy="1171013"/>
              <a:chOff x="5124432" y="7324382"/>
              <a:chExt cx="3310064" cy="1171013"/>
            </a:xfrm>
          </p:grpSpPr>
          <p:sp>
            <p:nvSpPr>
              <p:cNvPr id="102" name="Freeform 427">
                <a:extLst>
                  <a:ext uri="{FF2B5EF4-FFF2-40B4-BE49-F238E27FC236}">
                    <a16:creationId xmlns:a16="http://schemas.microsoft.com/office/drawing/2014/main" id="{59CC53E0-9C29-5E86-371F-B0132F15B625}"/>
                  </a:ext>
                </a:extLst>
              </p:cNvPr>
              <p:cNvSpPr/>
              <p:nvPr/>
            </p:nvSpPr>
            <p:spPr>
              <a:xfrm flipV="1">
                <a:off x="5306710" y="7535277"/>
                <a:ext cx="3127786" cy="960118"/>
              </a:xfrm>
              <a:custGeom>
                <a:avLst/>
                <a:gdLst/>
                <a:ahLst/>
                <a:cxnLst/>
                <a:rect l="0" t="0" r="0" b="0"/>
                <a:pathLst>
                  <a:path w="2363216" h="725423">
                    <a:moveTo>
                      <a:pt x="0" y="605536"/>
                    </a:moveTo>
                    <a:cubicBezTo>
                      <a:pt x="0" y="670559"/>
                      <a:pt x="52831" y="725423"/>
                      <a:pt x="119887" y="725423"/>
                    </a:cubicBezTo>
                    <a:lnTo>
                      <a:pt x="2241295" y="725423"/>
                    </a:lnTo>
                    <a:cubicBezTo>
                      <a:pt x="2308351" y="725423"/>
                      <a:pt x="2363216" y="670559"/>
                      <a:pt x="2363216" y="605536"/>
                    </a:cubicBezTo>
                    <a:lnTo>
                      <a:pt x="2363216" y="119888"/>
                    </a:lnTo>
                    <a:cubicBezTo>
                      <a:pt x="2363216" y="54864"/>
                      <a:pt x="2308351" y="0"/>
                      <a:pt x="2241295" y="0"/>
                    </a:cubicBezTo>
                    <a:lnTo>
                      <a:pt x="119887" y="0"/>
                    </a:lnTo>
                    <a:cubicBezTo>
                      <a:pt x="52831" y="0"/>
                      <a:pt x="0" y="54864"/>
                      <a:pt x="0" y="119888"/>
                    </a:cubicBezTo>
                    <a:close/>
                    <a:moveTo>
                      <a:pt x="0" y="605536"/>
                    </a:moveTo>
                  </a:path>
                </a:pathLst>
              </a:custGeom>
              <a:solidFill>
                <a:srgbClr val="AAD6E7"/>
              </a:solidFill>
              <a:ln w="7620" cap="flat" cmpd="sng">
                <a:solidFill>
                  <a:srgbClr val="1966B1"/>
                </a:solidFill>
                <a:miter lim="101600"/>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03" name="Freeform 446">
                <a:extLst>
                  <a:ext uri="{FF2B5EF4-FFF2-40B4-BE49-F238E27FC236}">
                    <a16:creationId xmlns:a16="http://schemas.microsoft.com/office/drawing/2014/main" id="{CB7268EC-5DAB-2016-DFCE-A0F6E2577BBA}"/>
                  </a:ext>
                </a:extLst>
              </p:cNvPr>
              <p:cNvSpPr/>
              <p:nvPr/>
            </p:nvSpPr>
            <p:spPr>
              <a:xfrm flipV="1">
                <a:off x="5124432" y="7324382"/>
                <a:ext cx="588981" cy="570152"/>
              </a:xfrm>
              <a:custGeom>
                <a:avLst/>
                <a:gdLst/>
                <a:ahLst/>
                <a:cxnLst/>
                <a:rect l="0" t="0" r="0" b="0"/>
                <a:pathLst>
                  <a:path w="445008" h="430782">
                    <a:moveTo>
                      <a:pt x="0" y="359663"/>
                    </a:moveTo>
                    <a:cubicBezTo>
                      <a:pt x="0" y="398270"/>
                      <a:pt x="30480" y="430782"/>
                      <a:pt x="71119" y="430782"/>
                    </a:cubicBezTo>
                    <a:lnTo>
                      <a:pt x="371856" y="430782"/>
                    </a:lnTo>
                    <a:cubicBezTo>
                      <a:pt x="412495" y="430782"/>
                      <a:pt x="445008" y="398270"/>
                      <a:pt x="445008" y="359663"/>
                    </a:cubicBezTo>
                    <a:lnTo>
                      <a:pt x="445008" y="71120"/>
                    </a:lnTo>
                    <a:cubicBezTo>
                      <a:pt x="445008" y="32511"/>
                      <a:pt x="412495" y="0"/>
                      <a:pt x="371856" y="0"/>
                    </a:cubicBezTo>
                    <a:lnTo>
                      <a:pt x="71119" y="0"/>
                    </a:lnTo>
                    <a:cubicBezTo>
                      <a:pt x="30480" y="0"/>
                      <a:pt x="0" y="32511"/>
                      <a:pt x="0" y="71120"/>
                    </a:cubicBezTo>
                    <a:close/>
                    <a:moveTo>
                      <a:pt x="0" y="359663"/>
                    </a:moveTo>
                  </a:path>
                </a:pathLst>
              </a:custGeom>
              <a:solidFill>
                <a:schemeClr val="bg1"/>
              </a:solidFill>
              <a:ln w="21336" cap="flat" cmpd="sng">
                <a:solidFill>
                  <a:srgbClr val="58B6C0">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dirty="0">
                  <a:solidFill>
                    <a:prstClr val="white"/>
                  </a:solidFill>
                  <a:latin typeface="Calibri"/>
                </a:endParaRPr>
              </a:p>
            </p:txBody>
          </p:sp>
          <p:sp>
            <p:nvSpPr>
              <p:cNvPr id="104" name="Rectangle 494">
                <a:extLst>
                  <a:ext uri="{FF2B5EF4-FFF2-40B4-BE49-F238E27FC236}">
                    <a16:creationId xmlns:a16="http://schemas.microsoft.com/office/drawing/2014/main" id="{34753869-7446-4B2F-52C6-B828FBE5EC65}"/>
                  </a:ext>
                </a:extLst>
              </p:cNvPr>
              <p:cNvSpPr/>
              <p:nvPr/>
            </p:nvSpPr>
            <p:spPr>
              <a:xfrm>
                <a:off x="5318560" y="7474356"/>
                <a:ext cx="161903" cy="270202"/>
              </a:xfrm>
              <a:prstGeom prst="rect">
                <a:avLst/>
              </a:prstGeom>
            </p:spPr>
            <p:txBody>
              <a:bodyPr wrap="none" lIns="0" tIns="0" rIns="0" bIns="0">
                <a:spAutoFit/>
              </a:bodyPr>
              <a:lstStyle/>
              <a:p>
                <a:pPr defTabSz="1613642" hangingPunct="1"/>
                <a:r>
                  <a:rPr lang="en-US" sz="1756" dirty="0">
                    <a:solidFill>
                      <a:srgbClr val="4D4F53"/>
                    </a:solidFill>
                    <a:latin typeface="CIDFont+F1"/>
                  </a:rPr>
                  <a:t>A</a:t>
                </a:r>
              </a:p>
            </p:txBody>
          </p:sp>
        </p:grpSp>
        <p:sp>
          <p:nvSpPr>
            <p:cNvPr id="105" name="Freeform 465">
              <a:extLst>
                <a:ext uri="{FF2B5EF4-FFF2-40B4-BE49-F238E27FC236}">
                  <a16:creationId xmlns:a16="http://schemas.microsoft.com/office/drawing/2014/main" id="{71036D5C-9C81-AAD3-AE71-9E62E094A1D2}"/>
                </a:ext>
              </a:extLst>
            </p:cNvPr>
            <p:cNvSpPr/>
            <p:nvPr/>
          </p:nvSpPr>
          <p:spPr>
            <a:xfrm flipV="1">
              <a:off x="9050767" y="9657010"/>
              <a:ext cx="3141233" cy="505609"/>
            </a:xfrm>
            <a:custGeom>
              <a:avLst/>
              <a:gdLst/>
              <a:ahLst/>
              <a:cxnLst/>
              <a:rect l="0" t="0" r="0" b="0"/>
              <a:pathLst>
                <a:path w="2373376" h="382017">
                  <a:moveTo>
                    <a:pt x="0" y="382017"/>
                  </a:moveTo>
                  <a:lnTo>
                    <a:pt x="2373376" y="382017"/>
                  </a:lnTo>
                  <a:lnTo>
                    <a:pt x="2373376" y="0"/>
                  </a:lnTo>
                  <a:lnTo>
                    <a:pt x="0" y="0"/>
                  </a:lnTo>
                  <a:close/>
                  <a:moveTo>
                    <a:pt x="-2009648" y="7739888"/>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06" name="Freeform 467">
              <a:extLst>
                <a:ext uri="{FF2B5EF4-FFF2-40B4-BE49-F238E27FC236}">
                  <a16:creationId xmlns:a16="http://schemas.microsoft.com/office/drawing/2014/main" id="{88E11FEC-7D71-292B-47D9-E5188ED34C07}"/>
                </a:ext>
              </a:extLst>
            </p:cNvPr>
            <p:cNvSpPr/>
            <p:nvPr/>
          </p:nvSpPr>
          <p:spPr>
            <a:xfrm flipV="1">
              <a:off x="9050767" y="8745300"/>
              <a:ext cx="3141233" cy="798755"/>
            </a:xfrm>
            <a:custGeom>
              <a:avLst/>
              <a:gdLst/>
              <a:ahLst/>
              <a:cxnLst/>
              <a:rect l="0" t="0" r="0" b="0"/>
              <a:pathLst>
                <a:path w="2373376" h="603505">
                  <a:moveTo>
                    <a:pt x="0" y="603505"/>
                  </a:moveTo>
                  <a:lnTo>
                    <a:pt x="2373376" y="603505"/>
                  </a:lnTo>
                  <a:lnTo>
                    <a:pt x="2373376" y="0"/>
                  </a:lnTo>
                  <a:lnTo>
                    <a:pt x="0" y="0"/>
                  </a:lnTo>
                  <a:close/>
                  <a:moveTo>
                    <a:pt x="-2698496" y="7272528"/>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07" name="Freeform 469">
              <a:extLst>
                <a:ext uri="{FF2B5EF4-FFF2-40B4-BE49-F238E27FC236}">
                  <a16:creationId xmlns:a16="http://schemas.microsoft.com/office/drawing/2014/main" id="{D6F172F7-3497-9C23-013D-5D808BD12ACB}"/>
                </a:ext>
              </a:extLst>
            </p:cNvPr>
            <p:cNvSpPr/>
            <p:nvPr/>
          </p:nvSpPr>
          <p:spPr>
            <a:xfrm flipV="1">
              <a:off x="9050767" y="10272885"/>
              <a:ext cx="3141233" cy="761104"/>
            </a:xfrm>
            <a:custGeom>
              <a:avLst/>
              <a:gdLst/>
              <a:ahLst/>
              <a:cxnLst/>
              <a:rect l="0" t="0" r="0" b="0"/>
              <a:pathLst>
                <a:path w="2373376" h="575056">
                  <a:moveTo>
                    <a:pt x="0" y="575056"/>
                  </a:moveTo>
                  <a:lnTo>
                    <a:pt x="2373376" y="575056"/>
                  </a:lnTo>
                  <a:lnTo>
                    <a:pt x="2373376" y="0"/>
                  </a:lnTo>
                  <a:lnTo>
                    <a:pt x="0" y="0"/>
                  </a:lnTo>
                  <a:close/>
                  <a:moveTo>
                    <a:pt x="-1544319" y="8398256"/>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08" name="Freeform 465">
              <a:extLst>
                <a:ext uri="{FF2B5EF4-FFF2-40B4-BE49-F238E27FC236}">
                  <a16:creationId xmlns:a16="http://schemas.microsoft.com/office/drawing/2014/main" id="{0F4AFC11-2DD5-7877-34E2-68428F1B0190}"/>
                </a:ext>
              </a:extLst>
            </p:cNvPr>
            <p:cNvSpPr/>
            <p:nvPr/>
          </p:nvSpPr>
          <p:spPr>
            <a:xfrm flipV="1">
              <a:off x="5318560" y="9657010"/>
              <a:ext cx="3141233" cy="505609"/>
            </a:xfrm>
            <a:custGeom>
              <a:avLst/>
              <a:gdLst/>
              <a:ahLst/>
              <a:cxnLst/>
              <a:rect l="0" t="0" r="0" b="0"/>
              <a:pathLst>
                <a:path w="2373376" h="382017">
                  <a:moveTo>
                    <a:pt x="0" y="382017"/>
                  </a:moveTo>
                  <a:lnTo>
                    <a:pt x="2373376" y="382017"/>
                  </a:lnTo>
                  <a:lnTo>
                    <a:pt x="2373376" y="0"/>
                  </a:lnTo>
                  <a:lnTo>
                    <a:pt x="0" y="0"/>
                  </a:lnTo>
                  <a:close/>
                  <a:moveTo>
                    <a:pt x="-2009648" y="7739888"/>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09" name="Freeform 467">
              <a:extLst>
                <a:ext uri="{FF2B5EF4-FFF2-40B4-BE49-F238E27FC236}">
                  <a16:creationId xmlns:a16="http://schemas.microsoft.com/office/drawing/2014/main" id="{ABA6D35F-0A1B-8F9C-7132-D2C3C004B6F2}"/>
                </a:ext>
              </a:extLst>
            </p:cNvPr>
            <p:cNvSpPr/>
            <p:nvPr/>
          </p:nvSpPr>
          <p:spPr>
            <a:xfrm flipV="1">
              <a:off x="5318560" y="8745300"/>
              <a:ext cx="3141233" cy="798755"/>
            </a:xfrm>
            <a:custGeom>
              <a:avLst/>
              <a:gdLst/>
              <a:ahLst/>
              <a:cxnLst/>
              <a:rect l="0" t="0" r="0" b="0"/>
              <a:pathLst>
                <a:path w="2373376" h="603505">
                  <a:moveTo>
                    <a:pt x="0" y="603505"/>
                  </a:moveTo>
                  <a:lnTo>
                    <a:pt x="2373376" y="603505"/>
                  </a:lnTo>
                  <a:lnTo>
                    <a:pt x="2373376" y="0"/>
                  </a:lnTo>
                  <a:lnTo>
                    <a:pt x="0" y="0"/>
                  </a:lnTo>
                  <a:close/>
                  <a:moveTo>
                    <a:pt x="-2698496" y="7272528"/>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
          <p:nvSpPr>
            <p:cNvPr id="110" name="Freeform 469">
              <a:extLst>
                <a:ext uri="{FF2B5EF4-FFF2-40B4-BE49-F238E27FC236}">
                  <a16:creationId xmlns:a16="http://schemas.microsoft.com/office/drawing/2014/main" id="{6642F837-478B-2613-D2EF-C4F6F35CBC08}"/>
                </a:ext>
              </a:extLst>
            </p:cNvPr>
            <p:cNvSpPr/>
            <p:nvPr/>
          </p:nvSpPr>
          <p:spPr>
            <a:xfrm flipV="1">
              <a:off x="5318560" y="10272885"/>
              <a:ext cx="3141233" cy="761104"/>
            </a:xfrm>
            <a:custGeom>
              <a:avLst/>
              <a:gdLst/>
              <a:ahLst/>
              <a:cxnLst/>
              <a:rect l="0" t="0" r="0" b="0"/>
              <a:pathLst>
                <a:path w="2373376" h="575056">
                  <a:moveTo>
                    <a:pt x="0" y="575056"/>
                  </a:moveTo>
                  <a:lnTo>
                    <a:pt x="2373376" y="575056"/>
                  </a:lnTo>
                  <a:lnTo>
                    <a:pt x="2373376" y="0"/>
                  </a:lnTo>
                  <a:lnTo>
                    <a:pt x="0" y="0"/>
                  </a:lnTo>
                  <a:close/>
                  <a:moveTo>
                    <a:pt x="-1544319" y="8398256"/>
                  </a:moveTo>
                </a:path>
              </a:pathLst>
            </a:custGeom>
            <a:solidFill>
              <a:srgbClr val="E5FDFF"/>
            </a:solidFill>
            <a:ln w="10668" cap="flat" cmpd="sng">
              <a:solidFill>
                <a:srgbClr val="5C889C"/>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grpSp>
      <p:pic>
        <p:nvPicPr>
          <p:cNvPr id="112" name="Picture 425">
            <a:extLst>
              <a:ext uri="{FF2B5EF4-FFF2-40B4-BE49-F238E27FC236}">
                <a16:creationId xmlns:a16="http://schemas.microsoft.com/office/drawing/2014/main" id="{28E59218-EA1C-ACFF-1813-6FC158A9CC3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500596" y="6142506"/>
            <a:ext cx="16372547" cy="235629"/>
          </a:xfrm>
          <a:prstGeom prst="rect">
            <a:avLst/>
          </a:prstGeom>
          <a:noFill/>
        </p:spPr>
      </p:pic>
      <p:sp>
        <p:nvSpPr>
          <p:cNvPr id="114" name="Rectangle 488">
            <a:extLst>
              <a:ext uri="{FF2B5EF4-FFF2-40B4-BE49-F238E27FC236}">
                <a16:creationId xmlns:a16="http://schemas.microsoft.com/office/drawing/2014/main" id="{FA045530-BC4F-2118-DEB0-A792FA29D715}"/>
              </a:ext>
            </a:extLst>
          </p:cNvPr>
          <p:cNvSpPr/>
          <p:nvPr/>
        </p:nvSpPr>
        <p:spPr>
          <a:xfrm>
            <a:off x="13701802" y="5729132"/>
            <a:ext cx="2092239" cy="270202"/>
          </a:xfrm>
          <a:prstGeom prst="rect">
            <a:avLst/>
          </a:prstGeom>
        </p:spPr>
        <p:txBody>
          <a:bodyPr wrap="none" lIns="0" tIns="0" rIns="0" bIns="0">
            <a:spAutoFit/>
          </a:bodyPr>
          <a:lstStyle/>
          <a:p>
            <a:pPr defTabSz="1613642" hangingPunct="1"/>
            <a:r>
              <a:rPr lang="en-US" sz="1756" spc="-25" dirty="0">
                <a:solidFill>
                  <a:srgbClr val="4D4F53"/>
                </a:solidFill>
                <a:latin typeface="Helvetica Neue Medium"/>
              </a:rPr>
              <a:t>A</a:t>
            </a:r>
            <a:r>
              <a:rPr lang="en-US" sz="1398" dirty="0">
                <a:solidFill>
                  <a:srgbClr val="4D4F53"/>
                </a:solidFill>
                <a:latin typeface="Helvetica Neue Medium"/>
              </a:rPr>
              <a:t>CCOUN</a:t>
            </a:r>
            <a:r>
              <a:rPr lang="en-US" sz="1398" spc="-106" dirty="0">
                <a:solidFill>
                  <a:srgbClr val="4D4F53"/>
                </a:solidFill>
                <a:latin typeface="Helvetica Neue Medium"/>
              </a:rPr>
              <a:t>T</a:t>
            </a:r>
            <a:r>
              <a:rPr lang="en-US" sz="1398" dirty="0">
                <a:solidFill>
                  <a:srgbClr val="4D4F53"/>
                </a:solidFill>
                <a:latin typeface="Helvetica Neue Medium"/>
              </a:rPr>
              <a:t>ABILIT</a:t>
            </a:r>
            <a:r>
              <a:rPr lang="en-US" sz="1398" spc="346" dirty="0">
                <a:solidFill>
                  <a:srgbClr val="4D4F53"/>
                </a:solidFill>
                <a:latin typeface="Helvetica Neue Medium"/>
              </a:rPr>
              <a:t>Y</a:t>
            </a:r>
            <a:r>
              <a:rPr lang="en-US" sz="1756" dirty="0">
                <a:solidFill>
                  <a:srgbClr val="4D4F53"/>
                </a:solidFill>
                <a:latin typeface="Helvetica Neue Medium"/>
              </a:rPr>
              <a:t>L</a:t>
            </a:r>
            <a:r>
              <a:rPr lang="en-US" sz="1398" dirty="0">
                <a:solidFill>
                  <a:srgbClr val="4D4F53"/>
                </a:solidFill>
                <a:latin typeface="Helvetica Neue Medium"/>
              </a:rPr>
              <a:t>INE</a:t>
            </a:r>
          </a:p>
        </p:txBody>
      </p:sp>
      <p:sp>
        <p:nvSpPr>
          <p:cNvPr id="119" name="Freeform 477">
            <a:extLst>
              <a:ext uri="{FF2B5EF4-FFF2-40B4-BE49-F238E27FC236}">
                <a16:creationId xmlns:a16="http://schemas.microsoft.com/office/drawing/2014/main" id="{D76D0110-8DD0-FAE3-5FE6-3820B35692E5}"/>
              </a:ext>
            </a:extLst>
          </p:cNvPr>
          <p:cNvSpPr/>
          <p:nvPr/>
        </p:nvSpPr>
        <p:spPr>
          <a:xfrm flipV="1">
            <a:off x="2292275" y="2465024"/>
            <a:ext cx="199016" cy="3875401"/>
          </a:xfrm>
          <a:custGeom>
            <a:avLst/>
            <a:gdLst/>
            <a:ahLst/>
            <a:cxnLst/>
            <a:rect l="0" t="0" r="0" b="0"/>
            <a:pathLst>
              <a:path w="150368" h="2019807">
                <a:moveTo>
                  <a:pt x="150368" y="0"/>
                </a:moveTo>
                <a:cubicBezTo>
                  <a:pt x="109728" y="0"/>
                  <a:pt x="75184" y="6095"/>
                  <a:pt x="75184" y="12191"/>
                </a:cubicBezTo>
                <a:lnTo>
                  <a:pt x="75184" y="997711"/>
                </a:lnTo>
                <a:cubicBezTo>
                  <a:pt x="75184" y="1003808"/>
                  <a:pt x="42673" y="1009903"/>
                  <a:pt x="0" y="1009903"/>
                </a:cubicBezTo>
                <a:cubicBezTo>
                  <a:pt x="42673" y="1009903"/>
                  <a:pt x="75184" y="1016000"/>
                  <a:pt x="75184" y="1022096"/>
                </a:cubicBezTo>
                <a:lnTo>
                  <a:pt x="75184" y="2007616"/>
                </a:lnTo>
                <a:cubicBezTo>
                  <a:pt x="75184" y="2013711"/>
                  <a:pt x="109728" y="2019807"/>
                  <a:pt x="150368" y="2019807"/>
                </a:cubicBezTo>
              </a:path>
            </a:pathLst>
          </a:custGeom>
          <a:noFill/>
          <a:ln w="21336" cap="flat" cmpd="sng">
            <a:solidFill>
              <a:srgbClr val="3494BA">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pPr defTabSz="1613642" hangingPunct="1"/>
            <a:endParaRPr lang="en-US" sz="3176" b="0">
              <a:solidFill>
                <a:prstClr val="white"/>
              </a:solidFill>
              <a:latin typeface="Calibri"/>
            </a:endParaRPr>
          </a:p>
        </p:txBody>
      </p:sp>
    </p:spTree>
    <p:extLst>
      <p:ext uri="{BB962C8B-B14F-4D97-AF65-F5344CB8AC3E}">
        <p14:creationId xmlns:p14="http://schemas.microsoft.com/office/powerpoint/2010/main" val="133042595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649C96-69B5-1350-95C3-062834EEED5B}"/>
              </a:ext>
            </a:extLst>
          </p:cNvPr>
          <p:cNvSpPr>
            <a:spLocks noGrp="1"/>
          </p:cNvSpPr>
          <p:nvPr>
            <p:ph type="body" sz="half" idx="13"/>
          </p:nvPr>
        </p:nvSpPr>
        <p:spPr>
          <a:xfrm>
            <a:off x="1421275" y="3504319"/>
            <a:ext cx="21623110" cy="8087778"/>
          </a:xfrm>
        </p:spPr>
        <p:txBody>
          <a:bodyPr/>
          <a:lstStyle/>
          <a:p>
            <a:pPr marL="285750" indent="-285750">
              <a:buFont typeface="Arial"/>
              <a:buChar char="•"/>
            </a:pPr>
            <a:r>
              <a:rPr lang="en-US" sz="2800" b="1" dirty="0">
                <a:solidFill>
                  <a:schemeClr val="accent1"/>
                </a:solidFill>
                <a:latin typeface="Arial"/>
                <a:cs typeface="Arial"/>
              </a:rPr>
              <a:t>Broaden your perspectives early</a:t>
            </a:r>
            <a:r>
              <a:rPr lang="en-US" sz="2800" dirty="0">
                <a:latin typeface="Arial"/>
                <a:cs typeface="Arial"/>
              </a:rPr>
              <a:t>, so a wider range of voices can challenge and strengthen your logic before decisions are locked in.</a:t>
            </a:r>
          </a:p>
          <a:p>
            <a:pPr marL="285750" indent="-285750">
              <a:buFont typeface="Arial"/>
              <a:buChar char="•"/>
            </a:pPr>
            <a:r>
              <a:rPr lang="en-US" sz="2800" b="1" dirty="0">
                <a:solidFill>
                  <a:schemeClr val="accent1"/>
                </a:solidFill>
                <a:latin typeface="Arial"/>
                <a:cs typeface="Arial"/>
              </a:rPr>
              <a:t>Make your assumptions explicit,</a:t>
            </a:r>
            <a:r>
              <a:rPr lang="en-US" sz="2800" dirty="0">
                <a:latin typeface="Arial"/>
                <a:cs typeface="Arial"/>
              </a:rPr>
              <a:t> ensure the rationale is clear, then keep testing and retesting them, and the causal links between layers, as you learn more.</a:t>
            </a:r>
          </a:p>
          <a:p>
            <a:pPr marL="285750" indent="-285750">
              <a:buFont typeface="Arial"/>
              <a:buChar char="•"/>
            </a:pPr>
            <a:r>
              <a:rPr lang="en-US" sz="2800" b="1" dirty="0">
                <a:solidFill>
                  <a:schemeClr val="accent1"/>
                </a:solidFill>
                <a:latin typeface="Arial"/>
                <a:cs typeface="Arial"/>
              </a:rPr>
              <a:t>Build in regular checkpoints to revisit and test your assumptions</a:t>
            </a:r>
            <a:r>
              <a:rPr lang="en-US" sz="2800" b="1" dirty="0">
                <a:latin typeface="Arial"/>
                <a:cs typeface="Arial"/>
              </a:rPr>
              <a:t>. </a:t>
            </a:r>
            <a:r>
              <a:rPr lang="en-US" sz="2800" dirty="0">
                <a:latin typeface="Arial"/>
                <a:cs typeface="Arial"/>
              </a:rPr>
              <a:t>Once funding and partnerships are in place, it can be tempting to focus only on delivery rather than asking whether the approach is still the right one. </a:t>
            </a:r>
          </a:p>
          <a:p>
            <a:pPr marL="285750" indent="-285750">
              <a:buFont typeface="Arial"/>
              <a:buChar char="•"/>
            </a:pPr>
            <a:r>
              <a:rPr lang="en-US" sz="2800" b="1" dirty="0">
                <a:solidFill>
                  <a:schemeClr val="accent1"/>
                </a:solidFill>
                <a:latin typeface="Arial"/>
                <a:cs typeface="Arial"/>
              </a:rPr>
              <a:t>Keep the roadmap practical and usable</a:t>
            </a:r>
            <a:r>
              <a:rPr lang="en-US" sz="2800" dirty="0">
                <a:latin typeface="Arial"/>
                <a:cs typeface="Arial"/>
              </a:rPr>
              <a:t>, not just detailed. Try a simple test: would someone unfamiliar with the project understand the logic just by looking at it? If it's too complicated to use, it won't actually shape decisions.</a:t>
            </a:r>
            <a:endParaRPr lang="en-US" dirty="0"/>
          </a:p>
          <a:p>
            <a:pPr marL="285750" indent="-285750">
              <a:buFont typeface="Arial"/>
              <a:buChar char="•"/>
            </a:pPr>
            <a:r>
              <a:rPr lang="en-US" sz="2800" b="1" dirty="0">
                <a:solidFill>
                  <a:schemeClr val="accent1"/>
                </a:solidFill>
                <a:latin typeface="Arial"/>
                <a:cs typeface="Arial"/>
              </a:rPr>
              <a:t>Focus on the connections between layers.</a:t>
            </a:r>
            <a:r>
              <a:rPr lang="en-US" sz="2800" b="1" dirty="0">
                <a:solidFill>
                  <a:srgbClr val="58B6C0"/>
                </a:solidFill>
                <a:latin typeface="Arial"/>
                <a:cs typeface="Arial"/>
              </a:rPr>
              <a:t> </a:t>
            </a:r>
            <a:r>
              <a:rPr lang="en-US" sz="2800" dirty="0">
                <a:latin typeface="Arial"/>
                <a:cs typeface="Arial"/>
              </a:rPr>
              <a:t>Each layer should link clearly to the next, showing how activities contribute to outcomes and how outcomes contribute to impact. Explicit assumptions should explain why you expect one level of change to lead to the next.</a:t>
            </a:r>
          </a:p>
          <a:p>
            <a:endParaRPr lang="en-US" sz="2800" b="1" dirty="0">
              <a:latin typeface="Arial"/>
              <a:cs typeface="Arial"/>
            </a:endParaRPr>
          </a:p>
        </p:txBody>
      </p:sp>
      <p:sp>
        <p:nvSpPr>
          <p:cNvPr id="3" name="Text Placeholder 2">
            <a:extLst>
              <a:ext uri="{FF2B5EF4-FFF2-40B4-BE49-F238E27FC236}">
                <a16:creationId xmlns:a16="http://schemas.microsoft.com/office/drawing/2014/main" id="{54467D1C-A2F1-08DE-747A-A678E6FA4D7D}"/>
              </a:ext>
            </a:extLst>
          </p:cNvPr>
          <p:cNvSpPr>
            <a:spLocks noGrp="1"/>
          </p:cNvSpPr>
          <p:nvPr>
            <p:ph type="body" sz="quarter" idx="14"/>
          </p:nvPr>
        </p:nvSpPr>
        <p:spPr/>
        <p:txBody>
          <a:bodyPr/>
          <a:lstStyle/>
          <a:p>
            <a:r>
              <a:rPr lang="en-US" dirty="0">
                <a:latin typeface="Arial"/>
                <a:cs typeface="Arial"/>
              </a:rPr>
              <a:t>Tips for using this tool</a:t>
            </a:r>
            <a:endParaRPr lang="en-US" dirty="0"/>
          </a:p>
        </p:txBody>
      </p:sp>
    </p:spTree>
    <p:extLst>
      <p:ext uri="{BB962C8B-B14F-4D97-AF65-F5344CB8AC3E}">
        <p14:creationId xmlns:p14="http://schemas.microsoft.com/office/powerpoint/2010/main" val="15849005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34483"/>
        </a:solidFill>
        <a:effectLst/>
      </p:bgPr>
    </p:bg>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5B85F422-5C8B-CC13-8977-1A08BC181CDC}"/>
              </a:ext>
            </a:extLst>
          </p:cNvPr>
          <p:cNvSpPr txBox="1">
            <a:spLocks/>
          </p:cNvSpPr>
          <p:nvPr/>
        </p:nvSpPr>
        <p:spPr>
          <a:xfrm>
            <a:off x="1435481" y="4095258"/>
            <a:ext cx="11553954" cy="3497396"/>
          </a:xfrm>
          <a:prstGeom prst="rect">
            <a:avLst/>
          </a:prstGeom>
        </p:spPr>
        <p:txBody>
          <a:bodyPr lIns="0" tIns="0" rIns="0" bIns="0" anchor="b">
            <a:noAutofit/>
          </a:bodyPr>
          <a:lstStyle>
            <a:lvl1pPr marL="0" marR="0" indent="0" algn="l" defTabSz="825479" rtl="0" eaLnBrk="1" latinLnBrk="0" hangingPunct="1">
              <a:lnSpc>
                <a:spcPct val="100000"/>
              </a:lnSpc>
              <a:spcBef>
                <a:spcPts val="0"/>
              </a:spcBef>
              <a:spcAft>
                <a:spcPts val="0"/>
              </a:spcAft>
              <a:buClrTx/>
              <a:buSzTx/>
              <a:buFontTx/>
              <a:buNone/>
              <a:tabLst/>
              <a:defRPr sz="6600" b="1" i="0" u="none" strike="noStrike" cap="none" spc="0" baseline="0">
                <a:ln>
                  <a:noFill/>
                </a:ln>
                <a:solidFill>
                  <a:schemeClr val="bg1"/>
                </a:solidFill>
                <a:uFillTx/>
                <a:latin typeface="Arial" panose="020B0604020202020204" pitchFamily="34" charset="0"/>
                <a:ea typeface="+mn-ea"/>
                <a:cs typeface="Arial" panose="020B0604020202020204" pitchFamily="34" charset="0"/>
                <a:sym typeface="Graphik"/>
              </a:defRPr>
            </a:lvl1pPr>
            <a:lvl2pPr marL="1164138"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2pPr>
            <a:lvl3pPr marL="1799122"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3pPr>
            <a:lvl4pPr marL="2434106"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4pPr>
            <a:lvl5pPr marL="3069090"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5pPr>
            <a:lvl6pPr marL="3704074"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6pPr>
            <a:lvl7pPr marL="4339058"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7pPr>
            <a:lvl8pPr marL="4974042"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8pPr>
            <a:lvl9pPr marL="5609026" marR="0" indent="-529153" algn="l" defTabSz="825479" rtl="0" eaLnBrk="1" latinLnBrk="0" hangingPunct="1">
              <a:lnSpc>
                <a:spcPct val="100000"/>
              </a:lnSpc>
              <a:spcBef>
                <a:spcPts val="5900"/>
              </a:spcBef>
              <a:spcAft>
                <a:spcPts val="0"/>
              </a:spcAft>
              <a:buClrTx/>
              <a:buSzPct val="125000"/>
              <a:buFontTx/>
              <a:buChar char="•"/>
              <a:tabLst/>
              <a:defRPr sz="4000" b="0" i="0" u="none" strike="noStrike" cap="none" spc="0" baseline="0">
                <a:ln>
                  <a:noFill/>
                </a:ln>
                <a:solidFill>
                  <a:schemeClr val="accent6"/>
                </a:solidFill>
                <a:uFillTx/>
                <a:latin typeface="+mn-lt"/>
                <a:ea typeface="+mn-ea"/>
                <a:cs typeface="+mn-cs"/>
                <a:sym typeface="Graphik"/>
              </a:defRPr>
            </a:lvl9pPr>
          </a:lstStyle>
          <a:p>
            <a:r>
              <a:rPr lang="en-AU" sz="9300" dirty="0"/>
              <a:t>Thank you</a:t>
            </a:r>
          </a:p>
        </p:txBody>
      </p:sp>
    </p:spTree>
    <p:extLst>
      <p:ext uri="{BB962C8B-B14F-4D97-AF65-F5344CB8AC3E}">
        <p14:creationId xmlns:p14="http://schemas.microsoft.com/office/powerpoint/2010/main" val="237607238"/>
      </p:ext>
    </p:extLst>
  </p:cSld>
  <p:clrMapOvr>
    <a:masterClrMapping/>
  </p:clrMapOvr>
  <p:transition spd="med"/>
</p:sld>
</file>

<file path=ppt/theme/theme1.xml><?xml version="1.0" encoding="utf-8"?>
<a:theme xmlns:a="http://schemas.openxmlformats.org/drawingml/2006/main" name="White">
  <a:themeElements>
    <a:clrScheme name="BHP Foundation">
      <a:dk1>
        <a:srgbClr val="50544D"/>
      </a:dk1>
      <a:lt1>
        <a:srgbClr val="FFFFFF"/>
      </a:lt1>
      <a:dk2>
        <a:srgbClr val="50544D"/>
      </a:dk2>
      <a:lt2>
        <a:srgbClr val="D5D5D5"/>
      </a:lt2>
      <a:accent1>
        <a:srgbClr val="0E91AC"/>
      </a:accent1>
      <a:accent2>
        <a:srgbClr val="1966B1"/>
      </a:accent2>
      <a:accent3>
        <a:srgbClr val="01AB8B"/>
      </a:accent3>
      <a:accent4>
        <a:srgbClr val="5C889C"/>
      </a:accent4>
      <a:accent5>
        <a:srgbClr val="FFFFFF"/>
      </a:accent5>
      <a:accent6>
        <a:srgbClr val="50544D"/>
      </a:accent6>
      <a:hlink>
        <a:srgbClr val="0000FF"/>
      </a:hlink>
      <a:folHlink>
        <a:srgbClr val="D04D9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1747310"/>
            <a:satOff val="-27114"/>
            <a:lumOff val="-3921"/>
          </a:schemeClr>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chemeClr val="accent5"/>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20AE5151-7169-4E9C-B9C6-0039B5C24812}" vid="{CA792C8D-08E5-4D68-982C-53BFD3A60BEC}"/>
    </a:ext>
  </a:extLst>
</a:theme>
</file>

<file path=ppt/theme/theme2.xml><?xml version="1.0" encoding="utf-8"?>
<a:theme xmlns:a="http://schemas.openxmlformats.org/drawingml/2006/main" name="White">
  <a:themeElements>
    <a:clrScheme name="White">
      <a:dk1>
        <a:srgbClr val="000000"/>
      </a:dk1>
      <a:lt1>
        <a:srgbClr val="FFFFFF"/>
      </a:lt1>
      <a:dk2>
        <a:srgbClr val="000000"/>
      </a:dk2>
      <a:lt2>
        <a:srgbClr val="D5D5D5"/>
      </a:lt2>
      <a:accent1>
        <a:srgbClr val="0E91AC"/>
      </a:accent1>
      <a:accent2>
        <a:srgbClr val="1966B1"/>
      </a:accent2>
      <a:accent3>
        <a:srgbClr val="01AB8B"/>
      </a:accent3>
      <a:accent4>
        <a:srgbClr val="5C889C"/>
      </a:accent4>
      <a:accent5>
        <a:srgbClr val="FFFFFF"/>
      </a:accent5>
      <a:accent6>
        <a:srgbClr val="50544D"/>
      </a:accent6>
      <a:hlink>
        <a:srgbClr val="0000FF"/>
      </a:hlink>
      <a:folHlink>
        <a:srgbClr val="FF00FF"/>
      </a:folHlink>
    </a:clrScheme>
    <a:fontScheme name="White">
      <a:majorFont>
        <a:latin typeface="Graphik"/>
        <a:ea typeface="Graphik"/>
        <a:cs typeface="Graphik"/>
      </a:majorFont>
      <a:minorFont>
        <a:latin typeface="Graphik"/>
        <a:ea typeface="Graphik"/>
        <a:cs typeface="Graphik"/>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1747310"/>
            <a:satOff val="-27114"/>
            <a:lumOff val="-3921"/>
          </a:schemeClr>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chemeClr val="accent5"/>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f9e3dd1-7799-4c52-8059-acb42b0548bb" xsi:nil="true"/>
    <lcf76f155ced4ddcb4097134ff3c332f xmlns="823fa1dc-8ad4-48b1-aef5-18a343df1b22">
      <Terms xmlns="http://schemas.microsoft.com/office/infopath/2007/PartnerControls"/>
    </lcf76f155ced4ddcb4097134ff3c332f>
    <DocumentRetentionPeriod xmlns="823fa1dc-8ad4-48b1-aef5-18a343df1b22" xsi:nil="true"/>
    <SensitiveData xmlns="823fa1dc-8ad4-48b1-aef5-18a343df1b22">No</SensitiveData>
    <DocumentCreationDate xmlns="823fa1dc-8ad4-48b1-aef5-18a343df1b22" xsi:nil="true"/>
    <KeyWords xmlns="823fa1dc-8ad4-48b1-aef5-18a343df1b22" xsi:nil="true"/>
    <DocumentReviewDate xmlns="823fa1dc-8ad4-48b1-aef5-18a343df1b22" xsi:nil="true"/>
    <Preview xmlns="823fa1dc-8ad4-48b1-aef5-18a343df1b22" xsi:nil="true"/>
    <Notes xmlns="823fa1dc-8ad4-48b1-aef5-18a343df1b2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0CBFAEC929FDF4682DA2C5542CA906E" ma:contentTypeVersion="28" ma:contentTypeDescription="Create a new document." ma:contentTypeScope="" ma:versionID="46beaf6b3c9b3af1638e46c55b3c064d">
  <xsd:schema xmlns:xsd="http://www.w3.org/2001/XMLSchema" xmlns:xs="http://www.w3.org/2001/XMLSchema" xmlns:p="http://schemas.microsoft.com/office/2006/metadata/properties" xmlns:ns2="823fa1dc-8ad4-48b1-aef5-18a343df1b22" xmlns:ns3="0f477d41-cf46-4b4e-adb1-a3c527c7974a" xmlns:ns4="6f9e3dd1-7799-4c52-8059-acb42b0548bb" targetNamespace="http://schemas.microsoft.com/office/2006/metadata/properties" ma:root="true" ma:fieldsID="0daadb18b1060678138799dde536e427" ns2:_="" ns3:_="" ns4:_="">
    <xsd:import namespace="823fa1dc-8ad4-48b1-aef5-18a343df1b22"/>
    <xsd:import namespace="0f477d41-cf46-4b4e-adb1-a3c527c7974a"/>
    <xsd:import namespace="6f9e3dd1-7799-4c52-8059-acb42b0548bb"/>
    <xsd:element name="properties">
      <xsd:complexType>
        <xsd:sequence>
          <xsd:element name="documentManagement">
            <xsd:complexType>
              <xsd:all>
                <xsd:element ref="ns2:KeyWords" minOccurs="0"/>
                <xsd:element ref="ns2:SensitiveData" minOccurs="0"/>
                <xsd:element ref="ns2:DocumentRetentionPeriod" minOccurs="0"/>
                <xsd:element ref="ns2:DocumentCreationDate" minOccurs="0"/>
                <xsd:element ref="ns2:Preview" minOccurs="0"/>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lcf76f155ced4ddcb4097134ff3c332f" minOccurs="0"/>
                <xsd:element ref="ns4:TaxCatchAll" minOccurs="0"/>
                <xsd:element ref="ns2:MediaServiceLocation" minOccurs="0"/>
                <xsd:element ref="ns2:MediaLengthInSeconds" minOccurs="0"/>
                <xsd:element ref="ns2:MediaServiceObjectDetectorVersions" minOccurs="0"/>
                <xsd:element ref="ns2:MediaServiceSearchProperties" minOccurs="0"/>
                <xsd:element ref="ns2:Notes" minOccurs="0"/>
                <xsd:element ref="ns2:DocumentReview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3fa1dc-8ad4-48b1-aef5-18a343df1b22" elementFormDefault="qualified">
    <xsd:import namespace="http://schemas.microsoft.com/office/2006/documentManagement/types"/>
    <xsd:import namespace="http://schemas.microsoft.com/office/infopath/2007/PartnerControls"/>
    <xsd:element name="KeyWords" ma:index="2" nillable="true" ma:displayName="KeyWords" ma:format="Dropdown" ma:internalName="KeyWords" ma:readOnly="false">
      <xsd:simpleType>
        <xsd:restriction base="dms:Text">
          <xsd:maxLength value="255"/>
        </xsd:restriction>
      </xsd:simpleType>
    </xsd:element>
    <xsd:element name="SensitiveData" ma:index="3" nillable="true" ma:displayName="Sensitive Data" ma:default="No" ma:format="Dropdown" ma:internalName="SensitiveData">
      <xsd:simpleType>
        <xsd:restriction base="dms:Choice">
          <xsd:enumeration value="Yes"/>
          <xsd:enumeration value="No"/>
        </xsd:restriction>
      </xsd:simpleType>
    </xsd:element>
    <xsd:element name="DocumentRetentionPeriod" ma:index="4" nillable="true" ma:displayName="Document Retention Period" ma:format="Dropdown" ma:internalName="DocumentRetentionPeriod">
      <xsd:simpleType>
        <xsd:restriction base="dms:Choice">
          <xsd:enumeration value="0-36 Months"/>
          <xsd:enumeration value="7 Years"/>
          <xsd:enumeration value="Permanent"/>
        </xsd:restriction>
      </xsd:simpleType>
    </xsd:element>
    <xsd:element name="DocumentCreationDate" ma:index="5" nillable="true" ma:displayName="DocumentCreationDate" ma:format="DateOnly" ma:internalName="DocumentCreationDate" ma:readOnly="false">
      <xsd:simpleType>
        <xsd:restriction base="dms:DateTime"/>
      </xsd:simpleType>
    </xsd:element>
    <xsd:element name="Preview" ma:index="6" nillable="true" ma:displayName="Preview" ma:format="Thumbnail" ma:hidden="true" ma:internalName="Preview" ma:readOnly="false">
      <xsd:simpleType>
        <xsd:restriction base="dms:Unknow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4" nillable="true" ma:displayName="Tags" ma:hidden="true" ma:internalName="MediaServiceAutoTags"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35b49e5-be0d-45c8-8465-c15df59f99f8"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hidden="true" ma:indexed="true"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Notes" ma:index="27" nillable="true" ma:displayName="Notes" ma:description="Password: sVipRtR8" ma:format="Dropdown" ma:hidden="true" ma:internalName="Notes" ma:readOnly="false">
      <xsd:simpleType>
        <xsd:restriction base="dms:Text">
          <xsd:maxLength value="255"/>
        </xsd:restriction>
      </xsd:simpleType>
    </xsd:element>
    <xsd:element name="DocumentReviewDate" ma:index="32" nillable="true" ma:displayName="Document Review Date" ma:format="DateOnly" ma:internalName="DocumentReview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f477d41-cf46-4b4e-adb1-a3c527c7974a" elementFormDefault="qualified">
    <xsd:import namespace="http://schemas.microsoft.com/office/2006/documentManagement/types"/>
    <xsd:import namespace="http://schemas.microsoft.com/office/infopath/2007/PartnerControls"/>
    <xsd:element name="SharedWithUsers" ma:index="12"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f9e3dd1-7799-4c52-8059-acb42b0548b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24aecbc-c301-4d4b-b655-e3380b77c873}" ma:internalName="TaxCatchAll" ma:readOnly="false" ma:showField="CatchAllData" ma:web="0f477d41-cf46-4b4e-adb1-a3c527c797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E60093-841E-4D3E-9A51-B5171E70FC2D}">
  <ds:schemaRefs>
    <ds:schemaRef ds:uri="5e68c842-829d-4f37-8406-4dc3c12db55f"/>
    <ds:schemaRef ds:uri="6f9e3dd1-7799-4c52-8059-acb42b0548bb"/>
    <ds:schemaRef ds:uri="823fa1dc-8ad4-48b1-aef5-18a343df1b22"/>
    <ds:schemaRef ds:uri="b59d619f-b655-4e98-b0ab-140541e9b1c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65F9F14-F87B-4330-9307-3A9A483C950B}">
  <ds:schemaRefs>
    <ds:schemaRef ds:uri="0f477d41-cf46-4b4e-adb1-a3c527c7974a"/>
    <ds:schemaRef ds:uri="6f9e3dd1-7799-4c52-8059-acb42b0548bb"/>
    <ds:schemaRef ds:uri="823fa1dc-8ad4-48b1-aef5-18a343df1b2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E04BBC0-319E-4F23-99B6-53EA2DB5B3E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TEMPLATE BHP Foundation Presentation Arial Widescreen (1)</Template>
  <TotalTime>234</TotalTime>
  <Words>1076</Words>
  <Application>Microsoft Office PowerPoint</Application>
  <PresentationFormat>Custom</PresentationFormat>
  <Paragraphs>106</Paragraphs>
  <Slides>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vt:i4>
      </vt:variant>
    </vt:vector>
  </HeadingPairs>
  <TitlesOfParts>
    <vt:vector size="16" baseType="lpstr">
      <vt:lpstr>Aptos</vt:lpstr>
      <vt:lpstr>Arial</vt:lpstr>
      <vt:lpstr>Calibri</vt:lpstr>
      <vt:lpstr>CIDFont+F1</vt:lpstr>
      <vt:lpstr>CIDFont+F4</vt:lpstr>
      <vt:lpstr>Graphik</vt:lpstr>
      <vt:lpstr>Helvetica Neue</vt:lpstr>
      <vt:lpstr>Helvetica Neue Medium</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Eufracia Taylor</dc:creator>
  <cp:lastModifiedBy>Charlotte Walkling</cp:lastModifiedBy>
  <cp:revision>9</cp:revision>
  <dcterms:created xsi:type="dcterms:W3CDTF">2026-06-16T15:15:05Z</dcterms:created>
  <dcterms:modified xsi:type="dcterms:W3CDTF">2026-09-09T05:30:13Z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0x010100F0CBFAEC929FDF4682DA2C5542CA906E</vt:lpwstr>
  </property>
  <property fmtid="{D5CDD505-2E9C-101B-9397-08002B2CF9AE}" pid="3" name="_RecordType">
    <vt:i4>1</vt:i4>
  </property>
  <property fmtid="{D5CDD505-2E9C-101B-9397-08002B2CF9AE}" pid="4" name="_dlc_DocIdItemGuid">
    <vt:lpwstr>13a99b30-c81d-47c3-b1ff-38a4a34c80bc</vt:lpwstr>
  </property>
  <property fmtid="{D5CDD505-2E9C-101B-9397-08002B2CF9AE}" pid="5" name="_Sensitivity">
    <vt:i4>2</vt:i4>
  </property>
  <property fmtid="{D5CDD505-2E9C-101B-9397-08002B2CF9AE}" pid="6" name="MediaServiceImageTags">
    <vt:lpwstr/>
  </property>
  <property fmtid="{D5CDD505-2E9C-101B-9397-08002B2CF9AE}" pid="7" name="MSIP_Label_9a765952-1ed0-4aac-8330-20a53e38da84_Enabled">
    <vt:lpwstr>true</vt:lpwstr>
  </property>
  <property fmtid="{D5CDD505-2E9C-101B-9397-08002B2CF9AE}" pid="8" name="MSIP_Label_9a765952-1ed0-4aac-8330-20a53e38da84_SetDate">
    <vt:lpwstr>2026-09-09T05:15:59Z</vt:lpwstr>
  </property>
  <property fmtid="{D5CDD505-2E9C-101B-9397-08002B2CF9AE}" pid="9" name="MSIP_Label_9a765952-1ed0-4aac-8330-20a53e38da84_Method">
    <vt:lpwstr>Privileged</vt:lpwstr>
  </property>
  <property fmtid="{D5CDD505-2E9C-101B-9397-08002B2CF9AE}" pid="10" name="MSIP_Label_9a765952-1ed0-4aac-8330-20a53e38da84_Name">
    <vt:lpwstr>[UnProtected]</vt:lpwstr>
  </property>
  <property fmtid="{D5CDD505-2E9C-101B-9397-08002B2CF9AE}" pid="11" name="MSIP_Label_9a765952-1ed0-4aac-8330-20a53e38da84_SiteId">
    <vt:lpwstr>4f6e1565-c2c7-43cb-8a4c-0981d022ce20</vt:lpwstr>
  </property>
  <property fmtid="{D5CDD505-2E9C-101B-9397-08002B2CF9AE}" pid="12" name="MSIP_Label_9a765952-1ed0-4aac-8330-20a53e38da84_ActionId">
    <vt:lpwstr>eb413965-efdd-4a3d-86d4-19d4c46d5ef1</vt:lpwstr>
  </property>
  <property fmtid="{D5CDD505-2E9C-101B-9397-08002B2CF9AE}" pid="13" name="MSIP_Label_9a765952-1ed0-4aac-8330-20a53e38da84_ContentBits">
    <vt:lpwstr>1</vt:lpwstr>
  </property>
  <property fmtid="{D5CDD505-2E9C-101B-9397-08002B2CF9AE}" pid="14" name="MSIP_Label_9a765952-1ed0-4aac-8330-20a53e38da84_Tag">
    <vt:lpwstr>10, 0, 1, 1</vt:lpwstr>
  </property>
  <property fmtid="{D5CDD505-2E9C-101B-9397-08002B2CF9AE}" pid="15" name="ClassificationContentMarkingHeaderLocations">
    <vt:lpwstr>White:6</vt:lpwstr>
  </property>
  <property fmtid="{D5CDD505-2E9C-101B-9397-08002B2CF9AE}" pid="16" name="ClassificationContentMarkingHeaderText">
    <vt:lpwstr>BHP Internal</vt:lpwstr>
  </property>
</Properties>
</file>