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handoutMasterIdLst>
    <p:handoutMasterId r:id="rId14"/>
  </p:handoutMasterIdLst>
  <p:sldIdLst>
    <p:sldId id="272" r:id="rId5"/>
    <p:sldId id="2147473640" r:id="rId6"/>
    <p:sldId id="260" r:id="rId7"/>
    <p:sldId id="2147473641" r:id="rId8"/>
    <p:sldId id="2147473642" r:id="rId9"/>
    <p:sldId id="2147473715" r:id="rId10"/>
    <p:sldId id="2145705757" r:id="rId11"/>
    <p:sldId id="266" r:id="rId1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93EB2F-417F-BA8C-D092-C0A4C6857A85}" name="Eufracia Taylor" initials="ET" userId="S::etaylor@stonehaven.uk.com::69d6ee22-46fc-4347-be97-3d0242173850" providerId="AD"/>
  <p188:author id="{73C39846-61D7-9A8F-99BE-EBB45EA1C454}" name="Muza Gondwe" initials="MG" userId="S::muza.gondwe@bhp.com::011646af-22fc-42e4-ba8e-9635d733f040" providerId="AD"/>
  <p188:author id="{231B5B49-FBC3-16C0-3921-95B6DF6CEAB4}" name="Nayomi Alexander" initials="NA" userId="S::nayomi.alexander@bhp.com::b566b4e5-3904-4f1e-8e96-e3748a75fa75" providerId="AD"/>
  <p188:author id="{9ABA1E96-C3F9-A849-BD47-0B89D3CACDC5}" name="Faith Rose" initials="FR" userId="S::faith.rose@bhp.com::0abf275a-5906-47c1-8581-20f2ed9894ce" providerId="AD"/>
  <p188:author id="{A5EB65A8-3602-2E5B-A846-AA24D1900744}" name="Gareth Thistleton" initials="GT" userId="S::gthistleton@stonehaven.uk.com::822d208f-a38b-4262-9e6f-4e6b25e9d08c" providerId="AD"/>
  <p188:author id="{89D4DEAE-1E2F-AFB3-6B87-E24F4E173748}" name="Charlotte Walkling" initials="CW" userId="S::charlotte.walkling@bhp.com::03553ad7-0e80-484b-b39d-fef3515dc10f" providerId="AD"/>
  <p188:author id="{88E4A1D3-BDA4-7ECB-3A60-02327869504C}" name="Harbron, Claire" initials="HC" userId="S::claire.harbron@bhp.com::f51063ef-8e40-4b5b-a35f-e4717ef9cdc6" providerId="AD"/>
  <p188:author id="{6F2374EB-562A-86E1-1656-D1BC83F254E0}" name="Alyna Wyatt" initials="AW" userId="S::alyna.wyatt@bhp.com::94f1a3dd-c290-49ba-86ac-962179ed1d3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0000"/>
    <a:srgbClr val="F67B2F"/>
    <a:srgbClr val="234483"/>
    <a:srgbClr val="915E85"/>
    <a:srgbClr val="FFFFFF"/>
    <a:srgbClr val="6A265B"/>
    <a:srgbClr val="7030A0"/>
    <a:srgbClr val="A8A8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 dt="2026-10-15T02:29:45.681"/>
    <p1510:client id="{DBCCEAA7-5B99-498C-942F-8FCB8138BF6D}" v="1" dt="2026-10-15T03:08:53.92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solidFill>
        </a:fill>
      </a:tcStyle>
    </a:wholeTbl>
    <a:band2H>
      <a:tcTxStyle/>
      <a:tcStyle>
        <a:tcBdr/>
        <a:fill>
          <a:solidFill>
            <a:srgbClr val="E3E5E8"/>
          </a:solidFill>
        </a:fill>
      </a:tcStyle>
    </a:band2H>
    <a:firstCol>
      <a:tcTxStyle b="on" i="off">
        <a:font>
          <a:latin typeface="Helvetica Neue"/>
          <a:ea typeface="Helvetica Neue"/>
          <a:cs typeface="Helvetica Neue"/>
        </a:font>
        <a:schemeClr val="accent5"/>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701488"/>
              <a:satOff val="15053"/>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chemeClr val="accent5"/>
          </a:solidFill>
        </a:fill>
      </a:tcStyle>
    </a:lastRow>
    <a:firstRow>
      <a:tcTxStyle b="on" i="off">
        <a:font>
          <a:latin typeface="Helvetica Neue"/>
          <a:ea typeface="Helvetica Neue"/>
          <a:cs typeface="Helvetica Neue"/>
        </a:font>
        <a:schemeClr val="accent5"/>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819077"/>
              <a:satOff val="14602"/>
              <a:lumOff val="-11414"/>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
          <a:latin typeface="Helvetica Neue Medium"/>
          <a:ea typeface="Helvetica Neue Medium"/>
          <a:cs typeface="Helvetica Neue Medium"/>
        </a:font>
        <a:schemeClr val="accent5"/>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501576"/>
              <a:lumOff val="1048"/>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
          <a:latin typeface="Helvetica Neue Medium"/>
          <a:ea typeface="Helvetica Neue Medium"/>
          <a:cs typeface="Helvetica Neue Medium"/>
        </a:font>
        <a:schemeClr val="accent5"/>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
          <a:latin typeface="Helvetica Neue Medium"/>
          <a:ea typeface="Helvetica Neue Medium"/>
          <a:cs typeface="Helvetica Neue Medium"/>
        </a:font>
        <a:schemeClr val="accent5"/>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
          <a:latin typeface="Helvetica Neue Medium"/>
          <a:ea typeface="Helvetica Neue Medium"/>
          <a:cs typeface="Helvetica Neue Medium"/>
        </a:font>
        <a:schemeClr val="accent5"/>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
          <a:latin typeface="Helvetica Neue Medium"/>
          <a:ea typeface="Helvetica Neue Medium"/>
          <a:cs typeface="Helvetica Neue Medium"/>
        </a:font>
        <a:schemeClr val="accent5"/>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chemeClr val="accent5"/>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7610810"/>
              <a:satOff val="67573"/>
              <a:lumOff val="3303"/>
            </a:schemeClr>
          </a:solidFill>
        </a:fill>
      </a:tcStyle>
    </a:firstCol>
    <a:lastRow>
      <a:tcTxStyle b="on" i="off">
        <a:font>
          <a:latin typeface="Helvetica Neue"/>
          <a:ea typeface="Helvetica Neue"/>
          <a:cs typeface="Helvetica Neue"/>
        </a:font>
        <a:schemeClr val="accent5"/>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chemeClr val="accent5"/>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chemeClr val="accent5"/>
              </a:solidFill>
              <a:prstDash val="solid"/>
              <a:miter lim="400000"/>
            </a:ln>
          </a:left>
          <a:right>
            <a:ln w="12700" cap="flat">
              <a:solidFill>
                <a:schemeClr val="accent5"/>
              </a:solidFill>
              <a:prstDash val="solid"/>
              <a:miter lim="400000"/>
            </a:ln>
          </a:right>
          <a:top>
            <a:ln w="12700" cap="flat">
              <a:solidFill>
                <a:schemeClr val="accent5"/>
              </a:solidFill>
              <a:prstDash val="solid"/>
              <a:miter lim="400000"/>
            </a:ln>
          </a:top>
          <a:bottom>
            <a:ln w="12700" cap="flat">
              <a:solidFill>
                <a:schemeClr val="accent5"/>
              </a:solidFill>
              <a:prstDash val="solid"/>
              <a:miter lim="400000"/>
            </a:ln>
          </a:bottom>
          <a:insideH>
            <a:ln w="12700" cap="flat">
              <a:solidFill>
                <a:schemeClr val="accent5"/>
              </a:solidFill>
              <a:prstDash val="solid"/>
              <a:miter lim="400000"/>
            </a:ln>
          </a:insideH>
          <a:insideV>
            <a:ln w="12700" cap="flat">
              <a:solidFill>
                <a:schemeClr val="accent5"/>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chemeClr val="accent5"/>
      </a:tcTxStyle>
      <a:tcStyle>
        <a:tcBdr>
          <a:left>
            <a:ln w="12700" cap="flat">
              <a:solidFill>
                <a:schemeClr val="accent5"/>
              </a:solidFill>
              <a:prstDash val="solid"/>
              <a:miter lim="400000"/>
            </a:ln>
          </a:left>
          <a:right>
            <a:ln w="12700" cap="flat">
              <a:solidFill>
                <a:schemeClr val="accent5"/>
              </a:solidFill>
              <a:prstDash val="solid"/>
              <a:miter lim="400000"/>
            </a:ln>
          </a:right>
          <a:top>
            <a:ln w="12700" cap="flat">
              <a:solidFill>
                <a:schemeClr val="accent5"/>
              </a:solidFill>
              <a:prstDash val="solid"/>
              <a:miter lim="400000"/>
            </a:ln>
          </a:top>
          <a:bottom>
            <a:ln w="12700" cap="flat">
              <a:solidFill>
                <a:schemeClr val="accent5"/>
              </a:solidFill>
              <a:prstDash val="solid"/>
              <a:miter lim="400000"/>
            </a:ln>
          </a:bottom>
          <a:insideH>
            <a:ln w="12700" cap="flat">
              <a:solidFill>
                <a:schemeClr val="accent5"/>
              </a:solidFill>
              <a:prstDash val="solid"/>
              <a:miter lim="400000"/>
            </a:ln>
          </a:insideH>
          <a:insideV>
            <a:ln w="12700" cap="flat">
              <a:solidFill>
                <a:schemeClr val="accent5"/>
              </a:solidFill>
              <a:prstDash val="solid"/>
              <a:miter lim="400000"/>
            </a:ln>
          </a:insideV>
        </a:tcBdr>
        <a:fill>
          <a:solidFill>
            <a:srgbClr val="53585F"/>
          </a:solidFill>
        </a:fill>
      </a:tcStyle>
    </a:firstCol>
    <a:lastRow>
      <a:tcTxStyle b="on" i="off">
        <a:font>
          <a:latin typeface="Helvetica Neue"/>
          <a:ea typeface="Helvetica Neue"/>
          <a:cs typeface="Helvetica Neue"/>
        </a:font>
        <a:schemeClr val="accent5"/>
      </a:tcTxStyle>
      <a:tcStyle>
        <a:tcBdr>
          <a:left>
            <a:ln w="12700" cap="flat">
              <a:solidFill>
                <a:schemeClr val="accent5"/>
              </a:solidFill>
              <a:prstDash val="solid"/>
              <a:miter lim="400000"/>
            </a:ln>
          </a:left>
          <a:right>
            <a:ln w="12700" cap="flat">
              <a:solidFill>
                <a:schemeClr val="accent5"/>
              </a:solidFill>
              <a:prstDash val="solid"/>
              <a:miter lim="400000"/>
            </a:ln>
          </a:right>
          <a:top>
            <a:ln w="12700" cap="flat">
              <a:solidFill>
                <a:schemeClr val="accent5"/>
              </a:solidFill>
              <a:prstDash val="solid"/>
              <a:miter lim="400000"/>
            </a:ln>
          </a:top>
          <a:bottom>
            <a:ln w="12700" cap="flat">
              <a:solidFill>
                <a:schemeClr val="accent5"/>
              </a:solidFill>
              <a:prstDash val="solid"/>
              <a:miter lim="400000"/>
            </a:ln>
          </a:bottom>
          <a:insideH>
            <a:ln w="12700" cap="flat">
              <a:solidFill>
                <a:schemeClr val="accent5"/>
              </a:solidFill>
              <a:prstDash val="solid"/>
              <a:miter lim="400000"/>
            </a:ln>
          </a:insideH>
          <a:insideV>
            <a:ln w="12700" cap="flat">
              <a:solidFill>
                <a:schemeClr val="accent5"/>
              </a:solidFill>
              <a:prstDash val="solid"/>
              <a:miter lim="400000"/>
            </a:ln>
          </a:insideV>
        </a:tcBdr>
        <a:fill>
          <a:solidFill>
            <a:srgbClr val="798089"/>
          </a:solidFill>
        </a:fill>
      </a:tcStyle>
    </a:lastRow>
    <a:firstRow>
      <a:tcTxStyle b="on" i="off">
        <a:font>
          <a:latin typeface="Helvetica Neue"/>
          <a:ea typeface="Helvetica Neue"/>
          <a:cs typeface="Helvetica Neue"/>
        </a:font>
        <a:schemeClr val="accent5"/>
      </a:tcTxStyle>
      <a:tcStyle>
        <a:tcBdr>
          <a:left>
            <a:ln w="12700" cap="flat">
              <a:solidFill>
                <a:schemeClr val="accent5"/>
              </a:solidFill>
              <a:prstDash val="solid"/>
              <a:miter lim="400000"/>
            </a:ln>
          </a:left>
          <a:right>
            <a:ln w="12700" cap="flat">
              <a:solidFill>
                <a:schemeClr val="accent5"/>
              </a:solidFill>
              <a:prstDash val="solid"/>
              <a:miter lim="400000"/>
            </a:ln>
          </a:right>
          <a:top>
            <a:ln w="12700" cap="flat">
              <a:solidFill>
                <a:schemeClr val="accent5"/>
              </a:solidFill>
              <a:prstDash val="solid"/>
              <a:miter lim="400000"/>
            </a:ln>
          </a:top>
          <a:bottom>
            <a:ln w="12700" cap="flat">
              <a:solidFill>
                <a:schemeClr val="accent5"/>
              </a:solidFill>
              <a:prstDash val="solid"/>
              <a:miter lim="400000"/>
            </a:ln>
          </a:bottom>
          <a:insideH>
            <a:ln w="12700" cap="flat">
              <a:solidFill>
                <a:schemeClr val="accent5"/>
              </a:solidFill>
              <a:prstDash val="solid"/>
              <a:miter lim="400000"/>
            </a:ln>
          </a:insideH>
          <a:insideV>
            <a:ln w="12700" cap="flat">
              <a:solidFill>
                <a:schemeClr val="accent5"/>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1" d="100"/>
          <a:sy n="51" d="100"/>
        </p:scale>
        <p:origin x="14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EC5AF6-8194-A01C-D292-75BCD84C57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BB81D7D9-58DD-4E25-5430-BB6475F64F8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AC1AFD-4A5A-4975-9FBA-FA857310E138}" type="datetimeFigureOut">
              <a:rPr lang="en-AU" smtClean="0"/>
              <a:t>15/10/2026</a:t>
            </a:fld>
            <a:endParaRPr lang="en-AU"/>
          </a:p>
        </p:txBody>
      </p:sp>
      <p:sp>
        <p:nvSpPr>
          <p:cNvPr id="4" name="Footer Placeholder 3">
            <a:extLst>
              <a:ext uri="{FF2B5EF4-FFF2-40B4-BE49-F238E27FC236}">
                <a16:creationId xmlns:a16="http://schemas.microsoft.com/office/drawing/2014/main" id="{FE117B0F-7729-4095-EA18-9FC5334F9C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76209528-FCF8-BF64-FE0C-1EBAA5C606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1DADBD2-1EFA-4236-894D-E5D28C624EFA}" type="slidenum">
              <a:rPr lang="en-AU" smtClean="0"/>
              <a:t>‹#›</a:t>
            </a:fld>
            <a:endParaRPr lang="en-AU"/>
          </a:p>
        </p:txBody>
      </p:sp>
    </p:spTree>
    <p:extLst>
      <p:ext uri="{BB962C8B-B14F-4D97-AF65-F5344CB8AC3E}">
        <p14:creationId xmlns:p14="http://schemas.microsoft.com/office/powerpoint/2010/main" val="4193352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0" name="Shape 110"/>
          <p:cNvSpPr>
            <a:spLocks noGrp="1" noRot="1" noChangeAspect="1"/>
          </p:cNvSpPr>
          <p:nvPr>
            <p:ph type="sldImg"/>
          </p:nvPr>
        </p:nvSpPr>
        <p:spPr>
          <a:xfrm>
            <a:off x="381000" y="685800"/>
            <a:ext cx="6096000" cy="3429000"/>
          </a:xfrm>
          <a:prstGeom prst="rect">
            <a:avLst/>
          </a:prstGeom>
        </p:spPr>
        <p:txBody>
          <a:bodyPr/>
          <a:lstStyle/>
          <a:p>
            <a:endParaRPr/>
          </a:p>
        </p:txBody>
      </p:sp>
      <p:sp>
        <p:nvSpPr>
          <p:cNvPr id="111" name="Shape 11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a:buFont typeface="Arial" panose="020B0604020202020204" pitchFamily="34" charset="0"/>
              <a:buNone/>
            </a:pPr>
            <a:endParaRPr lang="en-US"/>
          </a:p>
        </p:txBody>
      </p:sp>
    </p:spTree>
    <p:extLst>
      <p:ext uri="{BB962C8B-B14F-4D97-AF65-F5344CB8AC3E}">
        <p14:creationId xmlns:p14="http://schemas.microsoft.com/office/powerpoint/2010/main" val="41234278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5.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oleObject" Target="../embeddings/oleObject1.bin"/><Relationship Id="rId5" Type="http://schemas.openxmlformats.org/officeDocument/2006/relationships/slideMaster" Target="../slideMasters/slideMaster1.xml"/><Relationship Id="rId4"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ith picture">
    <p:bg>
      <p:bgPr>
        <a:solidFill>
          <a:schemeClr val="accent5"/>
        </a:solidFill>
        <a:effectLst/>
      </p:bgPr>
    </p:bg>
    <p:spTree>
      <p:nvGrpSpPr>
        <p:cNvPr id="1" name=""/>
        <p:cNvGrpSpPr/>
        <p:nvPr/>
      </p:nvGrpSpPr>
      <p:grpSpPr>
        <a:xfrm>
          <a:off x="0" y="0"/>
          <a:ext cx="0" cy="0"/>
          <a:chOff x="0" y="0"/>
          <a:chExt cx="0" cy="0"/>
        </a:xfrm>
      </p:grpSpPr>
      <p:sp>
        <p:nvSpPr>
          <p:cNvPr id="14" name="Main Heading"/>
          <p:cNvSpPr>
            <a:spLocks noGrp="1"/>
          </p:cNvSpPr>
          <p:nvPr>
            <p:ph type="body" sz="quarter" idx="13" hasCustomPrompt="1"/>
          </p:nvPr>
        </p:nvSpPr>
        <p:spPr>
          <a:xfrm>
            <a:off x="1370476" y="3238169"/>
            <a:ext cx="9840517" cy="3497396"/>
          </a:xfrm>
          <a:prstGeom prst="rect">
            <a:avLst/>
          </a:prstGeom>
        </p:spPr>
        <p:txBody>
          <a:bodyPr lIns="0" tIns="0" rIns="0" bIns="0" anchor="b">
            <a:noAutofit/>
          </a:bodyPr>
          <a:lstStyle>
            <a:lvl1pPr marL="0" indent="0">
              <a:spcBef>
                <a:spcPts val="0"/>
              </a:spcBef>
              <a:buSzTx/>
              <a:buNone/>
              <a:defRPr sz="9400" b="1">
                <a:solidFill>
                  <a:schemeClr val="accent1">
                    <a:hueOff val="1747310"/>
                    <a:satOff val="-27114"/>
                    <a:lumOff val="-3921"/>
                  </a:schemeClr>
                </a:solidFill>
                <a:latin typeface="Arial" panose="020B0604020202020204" pitchFamily="34" charset="0"/>
                <a:cs typeface="Arial" panose="020B0604020202020204" pitchFamily="34" charset="0"/>
              </a:defRPr>
            </a:lvl1pPr>
          </a:lstStyle>
          <a:p>
            <a:r>
              <a:rPr lang="en-AU"/>
              <a:t>Presentation</a:t>
            </a:r>
            <a:r>
              <a:t> </a:t>
            </a:r>
            <a:r>
              <a:rPr lang="en-AU"/>
              <a:t>title</a:t>
            </a:r>
            <a:endParaRPr/>
          </a:p>
        </p:txBody>
      </p:sp>
      <p:sp>
        <p:nvSpPr>
          <p:cNvPr id="15" name="Subheading"/>
          <p:cNvSpPr>
            <a:spLocks noGrp="1"/>
          </p:cNvSpPr>
          <p:nvPr>
            <p:ph type="body" sz="quarter" idx="14" hasCustomPrompt="1"/>
          </p:nvPr>
        </p:nvSpPr>
        <p:spPr>
          <a:xfrm>
            <a:off x="1408576" y="6980435"/>
            <a:ext cx="9840517" cy="804681"/>
          </a:xfrm>
          <a:prstGeom prst="rect">
            <a:avLst/>
          </a:prstGeom>
        </p:spPr>
        <p:txBody>
          <a:bodyPr lIns="0" tIns="0" rIns="0" bIns="0" anchor="t">
            <a:noAutofit/>
          </a:bodyPr>
          <a:lstStyle>
            <a:lvl1pPr marL="0" indent="0">
              <a:spcBef>
                <a:spcPts val="0"/>
              </a:spcBef>
              <a:buSzTx/>
              <a:buNone/>
              <a:defRPr sz="4400">
                <a:solidFill>
                  <a:schemeClr val="accent1"/>
                </a:solidFill>
                <a:latin typeface="Arial" panose="020B0604020202020204" pitchFamily="34" charset="0"/>
                <a:ea typeface="Arial" panose="020B0604020202020204" pitchFamily="34" charset="0"/>
                <a:cs typeface="Arial" panose="020B0604020202020204" pitchFamily="34" charset="0"/>
                <a:sym typeface="Graphik Medium"/>
              </a:defRPr>
            </a:lvl1pPr>
          </a:lstStyle>
          <a:p>
            <a:pPr lvl="0"/>
            <a:r>
              <a:rPr lang="en-US"/>
              <a:t>Subheading</a:t>
            </a:r>
          </a:p>
        </p:txBody>
      </p:sp>
      <p:pic>
        <p:nvPicPr>
          <p:cNvPr id="16" name="Image" descr="Image"/>
          <p:cNvPicPr>
            <a:picLocks noChangeAspect="1"/>
          </p:cNvPicPr>
          <p:nvPr/>
        </p:nvPicPr>
        <p:blipFill>
          <a:blip r:embed="rId2"/>
          <a:stretch>
            <a:fillRect/>
          </a:stretch>
        </p:blipFill>
        <p:spPr>
          <a:xfrm>
            <a:off x="0" y="2118"/>
            <a:ext cx="24384000" cy="266701"/>
          </a:xfrm>
          <a:prstGeom prst="rect">
            <a:avLst/>
          </a:prstGeom>
          <a:ln w="12700">
            <a:miter lim="400000"/>
          </a:ln>
        </p:spPr>
      </p:pic>
      <p:pic>
        <p:nvPicPr>
          <p:cNvPr id="17"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47989" y="1155215"/>
            <a:ext cx="5412811" cy="1033403"/>
          </a:xfrm>
          <a:prstGeom prst="rect">
            <a:avLst/>
          </a:prstGeom>
          <a:ln w="12700">
            <a:miter lim="400000"/>
          </a:ln>
        </p:spPr>
      </p:pic>
      <p:sp>
        <p:nvSpPr>
          <p:cNvPr id="18" name="Slide Number"/>
          <p:cNvSpPr txBox="1">
            <a:spLocks noGrp="1"/>
          </p:cNvSpPr>
          <p:nvPr>
            <p:ph type="sldNum" sz="quarter" idx="2"/>
          </p:nvPr>
        </p:nvSpPr>
        <p:spPr>
          <a:xfrm>
            <a:off x="11941193" y="13081002"/>
            <a:ext cx="702145" cy="471924"/>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fld id="{86CB4B4D-7CA3-9044-876B-883B54F8677D}" type="slidenum">
              <a:rPr lang="en-AU" smtClean="0"/>
              <a:pPr/>
              <a:t>‹#›</a:t>
            </a:fld>
            <a:endParaRPr lang="en-AU"/>
          </a:p>
        </p:txBody>
      </p:sp>
      <p:sp>
        <p:nvSpPr>
          <p:cNvPr id="2" name="Subheading">
            <a:extLst>
              <a:ext uri="{FF2B5EF4-FFF2-40B4-BE49-F238E27FC236}">
                <a16:creationId xmlns:a16="http://schemas.microsoft.com/office/drawing/2014/main" id="{F3A8226A-96DD-845A-B184-9E9D99E5C1EA}"/>
              </a:ext>
            </a:extLst>
          </p:cNvPr>
          <p:cNvSpPr>
            <a:spLocks noGrp="1"/>
          </p:cNvSpPr>
          <p:nvPr>
            <p:ph type="body" sz="quarter" idx="15" hasCustomPrompt="1"/>
          </p:nvPr>
        </p:nvSpPr>
        <p:spPr>
          <a:xfrm>
            <a:off x="1408576" y="7986091"/>
            <a:ext cx="9840517" cy="804681"/>
          </a:xfrm>
          <a:prstGeom prst="rect">
            <a:avLst/>
          </a:prstGeom>
        </p:spPr>
        <p:txBody>
          <a:bodyPr lIns="0" tIns="0" rIns="0" bIns="0" anchor="t">
            <a:noAutofit/>
          </a:bodyPr>
          <a:lstStyle>
            <a:lvl1pPr marL="0" indent="0">
              <a:spcBef>
                <a:spcPts val="0"/>
              </a:spcBef>
              <a:buSzTx/>
              <a:buNone/>
              <a:defRPr sz="4400">
                <a:solidFill>
                  <a:schemeClr val="accent1"/>
                </a:solidFill>
                <a:latin typeface="Arial" panose="020B0604020202020204" pitchFamily="34" charset="0"/>
                <a:ea typeface="Arial" panose="020B0604020202020204" pitchFamily="34" charset="0"/>
                <a:cs typeface="Arial" panose="020B0604020202020204" pitchFamily="34" charset="0"/>
                <a:sym typeface="Graphik Medium"/>
              </a:defRPr>
            </a:lvl1pPr>
          </a:lstStyle>
          <a:p>
            <a:r>
              <a:rPr lang="en-AU"/>
              <a:t>Date</a:t>
            </a:r>
            <a:endParaRPr/>
          </a:p>
        </p:txBody>
      </p:sp>
      <p:sp>
        <p:nvSpPr>
          <p:cNvPr id="4" name="Picture Placeholder 3">
            <a:extLst>
              <a:ext uri="{FF2B5EF4-FFF2-40B4-BE49-F238E27FC236}">
                <a16:creationId xmlns:a16="http://schemas.microsoft.com/office/drawing/2014/main" id="{F4F0012D-BBFC-27A9-315D-2098DF5AE17F}"/>
              </a:ext>
            </a:extLst>
          </p:cNvPr>
          <p:cNvSpPr>
            <a:spLocks noGrp="1"/>
          </p:cNvSpPr>
          <p:nvPr>
            <p:ph type="pic" sz="quarter" idx="16"/>
          </p:nvPr>
        </p:nvSpPr>
        <p:spPr>
          <a:xfrm>
            <a:off x="13339482" y="3238169"/>
            <a:ext cx="11044518" cy="8702819"/>
          </a:xfrm>
          <a:prstGeom prst="rect">
            <a:avLst/>
          </a:prstGeom>
        </p:spPr>
        <p:txBody>
          <a:bodyPr/>
          <a:lstStyle/>
          <a:p>
            <a:r>
              <a:rPr lang="en-GB"/>
              <a:t>Click icon to add picture</a:t>
            </a:r>
            <a:endParaRPr lang="en-AU"/>
          </a:p>
        </p:txBody>
      </p:sp>
    </p:spTree>
    <p:extLst>
      <p:ext uri="{BB962C8B-B14F-4D97-AF65-F5344CB8AC3E}">
        <p14:creationId xmlns:p14="http://schemas.microsoft.com/office/powerpoint/2010/main" val="308301675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lternate cover">
    <p:bg>
      <p:bgPr>
        <a:solidFill>
          <a:srgbClr val="234483"/>
        </a:solidFill>
        <a:effectLst/>
      </p:bgPr>
    </p:bg>
    <p:spTree>
      <p:nvGrpSpPr>
        <p:cNvPr id="1" name=""/>
        <p:cNvGrpSpPr/>
        <p:nvPr/>
      </p:nvGrpSpPr>
      <p:grpSpPr>
        <a:xfrm>
          <a:off x="0" y="0"/>
          <a:ext cx="0" cy="0"/>
          <a:chOff x="0" y="0"/>
          <a:chExt cx="0" cy="0"/>
        </a:xfrm>
      </p:grpSpPr>
      <p:sp>
        <p:nvSpPr>
          <p:cNvPr id="14" name="Main Heading"/>
          <p:cNvSpPr>
            <a:spLocks noGrp="1"/>
          </p:cNvSpPr>
          <p:nvPr>
            <p:ph type="body" sz="quarter" idx="13" hasCustomPrompt="1"/>
          </p:nvPr>
        </p:nvSpPr>
        <p:spPr>
          <a:xfrm>
            <a:off x="1370476" y="3238169"/>
            <a:ext cx="9840517" cy="3497396"/>
          </a:xfrm>
          <a:prstGeom prst="rect">
            <a:avLst/>
          </a:prstGeom>
        </p:spPr>
        <p:txBody>
          <a:bodyPr lIns="0" tIns="0" rIns="0" bIns="0" anchor="b">
            <a:noAutofit/>
          </a:bodyPr>
          <a:lstStyle>
            <a:lvl1pPr marL="0" indent="0">
              <a:spcBef>
                <a:spcPts val="0"/>
              </a:spcBef>
              <a:buSzTx/>
              <a:buNone/>
              <a:defRPr sz="9400" b="1">
                <a:solidFill>
                  <a:schemeClr val="bg1"/>
                </a:solidFill>
                <a:latin typeface="Arial" panose="020B0604020202020204" pitchFamily="34" charset="0"/>
                <a:cs typeface="Arial" panose="020B0604020202020204" pitchFamily="34" charset="0"/>
              </a:defRPr>
            </a:lvl1pPr>
          </a:lstStyle>
          <a:p>
            <a:r>
              <a:rPr lang="en-AU"/>
              <a:t>Presentation</a:t>
            </a:r>
            <a:r>
              <a:t> </a:t>
            </a:r>
            <a:r>
              <a:rPr lang="en-AU"/>
              <a:t>title</a:t>
            </a:r>
            <a:endParaRPr/>
          </a:p>
        </p:txBody>
      </p:sp>
      <p:sp>
        <p:nvSpPr>
          <p:cNvPr id="15" name="Subheading"/>
          <p:cNvSpPr>
            <a:spLocks noGrp="1"/>
          </p:cNvSpPr>
          <p:nvPr>
            <p:ph type="body" sz="quarter" idx="14" hasCustomPrompt="1"/>
          </p:nvPr>
        </p:nvSpPr>
        <p:spPr>
          <a:xfrm>
            <a:off x="1408576" y="6980435"/>
            <a:ext cx="9840517" cy="804681"/>
          </a:xfrm>
          <a:prstGeom prst="rect">
            <a:avLst/>
          </a:prstGeom>
        </p:spPr>
        <p:txBody>
          <a:bodyPr lIns="0" tIns="0" rIns="0" bIns="0" anchor="t">
            <a:noAutofit/>
          </a:bodyPr>
          <a:lstStyle>
            <a:lvl1pPr marL="0" indent="0">
              <a:spcBef>
                <a:spcPts val="0"/>
              </a:spcBef>
              <a:buSzTx/>
              <a:buNone/>
              <a:defRPr sz="4400">
                <a:solidFill>
                  <a:schemeClr val="bg1"/>
                </a:solidFill>
                <a:latin typeface="Arial" panose="020B0604020202020204" pitchFamily="34" charset="0"/>
                <a:ea typeface="Arial" panose="020B0604020202020204" pitchFamily="34" charset="0"/>
                <a:cs typeface="Arial" panose="020B0604020202020204" pitchFamily="34" charset="0"/>
                <a:sym typeface="Graphik Medium"/>
              </a:defRPr>
            </a:lvl1pPr>
          </a:lstStyle>
          <a:p>
            <a:pPr lvl="0"/>
            <a:r>
              <a:rPr lang="en-US"/>
              <a:t>Subheading</a:t>
            </a:r>
          </a:p>
        </p:txBody>
      </p:sp>
      <p:sp>
        <p:nvSpPr>
          <p:cNvPr id="2" name="Subheading">
            <a:extLst>
              <a:ext uri="{FF2B5EF4-FFF2-40B4-BE49-F238E27FC236}">
                <a16:creationId xmlns:a16="http://schemas.microsoft.com/office/drawing/2014/main" id="{F3A8226A-96DD-845A-B184-9E9D99E5C1EA}"/>
              </a:ext>
            </a:extLst>
          </p:cNvPr>
          <p:cNvSpPr>
            <a:spLocks noGrp="1"/>
          </p:cNvSpPr>
          <p:nvPr>
            <p:ph type="body" sz="quarter" idx="15" hasCustomPrompt="1"/>
          </p:nvPr>
        </p:nvSpPr>
        <p:spPr>
          <a:xfrm>
            <a:off x="1408576" y="7986091"/>
            <a:ext cx="9840517" cy="804681"/>
          </a:xfrm>
          <a:prstGeom prst="rect">
            <a:avLst/>
          </a:prstGeom>
        </p:spPr>
        <p:txBody>
          <a:bodyPr lIns="0" tIns="0" rIns="0" bIns="0" anchor="t">
            <a:noAutofit/>
          </a:bodyPr>
          <a:lstStyle>
            <a:lvl1pPr marL="0" indent="0">
              <a:spcBef>
                <a:spcPts val="0"/>
              </a:spcBef>
              <a:buSzTx/>
              <a:buNone/>
              <a:defRPr sz="4400">
                <a:solidFill>
                  <a:schemeClr val="bg1"/>
                </a:solidFill>
                <a:latin typeface="Arial" panose="020B0604020202020204" pitchFamily="34" charset="0"/>
                <a:ea typeface="Arial" panose="020B0604020202020204" pitchFamily="34" charset="0"/>
                <a:cs typeface="Arial" panose="020B0604020202020204" pitchFamily="34" charset="0"/>
                <a:sym typeface="Graphik Medium"/>
              </a:defRPr>
            </a:lvl1pPr>
          </a:lstStyle>
          <a:p>
            <a:r>
              <a:rPr lang="en-AU"/>
              <a:t>Date</a:t>
            </a:r>
            <a:endParaRPr/>
          </a:p>
        </p:txBody>
      </p:sp>
      <p:pic>
        <p:nvPicPr>
          <p:cNvPr id="3" name="Logo_Rev.pdf" descr="Logo_Rev.pdf">
            <a:extLst>
              <a:ext uri="{FF2B5EF4-FFF2-40B4-BE49-F238E27FC236}">
                <a16:creationId xmlns:a16="http://schemas.microsoft.com/office/drawing/2014/main" id="{0FF24BE6-BDE7-7BB7-C22E-E02A11AEEF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447989" y="1155214"/>
            <a:ext cx="5412811" cy="1033405"/>
          </a:xfrm>
          <a:prstGeom prst="rect">
            <a:avLst/>
          </a:prstGeom>
          <a:ln w="12700">
            <a:miter lim="400000"/>
          </a:ln>
        </p:spPr>
      </p:pic>
      <p:sp>
        <p:nvSpPr>
          <p:cNvPr id="5" name="Image">
            <a:extLst>
              <a:ext uri="{FF2B5EF4-FFF2-40B4-BE49-F238E27FC236}">
                <a16:creationId xmlns:a16="http://schemas.microsoft.com/office/drawing/2014/main" id="{79FAE976-D041-FF0F-2DED-856AD9EBA29C}"/>
              </a:ext>
            </a:extLst>
          </p:cNvPr>
          <p:cNvSpPr>
            <a:spLocks noGrp="1"/>
          </p:cNvSpPr>
          <p:nvPr>
            <p:ph type="pic" sz="half" idx="16"/>
          </p:nvPr>
        </p:nvSpPr>
        <p:spPr>
          <a:xfrm>
            <a:off x="16916400" y="-4234"/>
            <a:ext cx="7460905" cy="13724467"/>
          </a:xfrm>
          <a:prstGeom prst="rect">
            <a:avLst/>
          </a:prstGeom>
        </p:spPr>
        <p:txBody>
          <a:bodyPr lIns="91439" tIns="45719" rIns="91439" bIns="45719" anchor="t">
            <a:noAutofit/>
          </a:bodyPr>
          <a:lstStyle>
            <a:lvl1pPr>
              <a:defRPr>
                <a:latin typeface="Arial" panose="020B0604020202020204" pitchFamily="34" charset="0"/>
                <a:cs typeface="Arial" panose="020B0604020202020204" pitchFamily="34" charset="0"/>
              </a:defRPr>
            </a:lvl1pPr>
          </a:lstStyle>
          <a:p>
            <a:r>
              <a:rPr lang="en-GB"/>
              <a:t>Click icon to add picture</a:t>
            </a:r>
            <a:endParaRPr/>
          </a:p>
        </p:txBody>
      </p:sp>
    </p:spTree>
    <p:extLst>
      <p:ext uri="{BB962C8B-B14F-4D97-AF65-F5344CB8AC3E}">
        <p14:creationId xmlns:p14="http://schemas.microsoft.com/office/powerpoint/2010/main" val="2492802506"/>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break">
    <p:bg>
      <p:bgPr>
        <a:solidFill>
          <a:schemeClr val="accent1"/>
        </a:solidFill>
        <a:effectLst/>
      </p:bgPr>
    </p:bg>
    <p:spTree>
      <p:nvGrpSpPr>
        <p:cNvPr id="1" name=""/>
        <p:cNvGrpSpPr/>
        <p:nvPr/>
      </p:nvGrpSpPr>
      <p:grpSpPr>
        <a:xfrm>
          <a:off x="0" y="0"/>
          <a:ext cx="0" cy="0"/>
          <a:chOff x="0" y="0"/>
          <a:chExt cx="0" cy="0"/>
        </a:xfrm>
      </p:grpSpPr>
      <p:sp>
        <p:nvSpPr>
          <p:cNvPr id="14" name="Main Heading"/>
          <p:cNvSpPr>
            <a:spLocks noGrp="1"/>
          </p:cNvSpPr>
          <p:nvPr>
            <p:ph type="body" sz="quarter" idx="13" hasCustomPrompt="1"/>
          </p:nvPr>
        </p:nvSpPr>
        <p:spPr>
          <a:xfrm>
            <a:off x="1370476" y="1155215"/>
            <a:ext cx="9840517" cy="3207236"/>
          </a:xfrm>
          <a:prstGeom prst="rect">
            <a:avLst/>
          </a:prstGeom>
        </p:spPr>
        <p:txBody>
          <a:bodyPr lIns="0" tIns="0" rIns="0" bIns="0" anchor="b">
            <a:noAutofit/>
          </a:bodyPr>
          <a:lstStyle>
            <a:lvl1pPr marL="0" indent="0">
              <a:spcBef>
                <a:spcPts val="0"/>
              </a:spcBef>
              <a:buSzTx/>
              <a:buNone/>
              <a:defRPr sz="6600" b="1">
                <a:solidFill>
                  <a:schemeClr val="bg1"/>
                </a:solidFill>
                <a:latin typeface="Arial" panose="020B0604020202020204" pitchFamily="34" charset="0"/>
                <a:cs typeface="Arial" panose="020B0604020202020204" pitchFamily="34" charset="0"/>
              </a:defRPr>
            </a:lvl1pPr>
          </a:lstStyle>
          <a:p>
            <a:r>
              <a:rPr lang="en-AU"/>
              <a:t>Section title</a:t>
            </a:r>
            <a:endParaRPr/>
          </a:p>
        </p:txBody>
      </p:sp>
      <p:sp>
        <p:nvSpPr>
          <p:cNvPr id="5" name="Image">
            <a:extLst>
              <a:ext uri="{FF2B5EF4-FFF2-40B4-BE49-F238E27FC236}">
                <a16:creationId xmlns:a16="http://schemas.microsoft.com/office/drawing/2014/main" id="{79FAE976-D041-FF0F-2DED-856AD9EBA29C}"/>
              </a:ext>
            </a:extLst>
          </p:cNvPr>
          <p:cNvSpPr>
            <a:spLocks noGrp="1"/>
          </p:cNvSpPr>
          <p:nvPr>
            <p:ph type="pic" sz="half" idx="16"/>
          </p:nvPr>
        </p:nvSpPr>
        <p:spPr>
          <a:xfrm>
            <a:off x="16840200" y="-4234"/>
            <a:ext cx="7537105" cy="13724467"/>
          </a:xfrm>
          <a:prstGeom prst="rect">
            <a:avLst/>
          </a:prstGeom>
        </p:spPr>
        <p:txBody>
          <a:bodyPr lIns="91439" tIns="45719" rIns="91439" bIns="45719" anchor="t">
            <a:noAutofit/>
          </a:bodyPr>
          <a:lstStyle>
            <a:lvl1pPr>
              <a:defRPr>
                <a:latin typeface="Arial" panose="020B0604020202020204" pitchFamily="34" charset="0"/>
                <a:cs typeface="Arial" panose="020B0604020202020204" pitchFamily="34" charset="0"/>
              </a:defRPr>
            </a:lvl1pPr>
          </a:lstStyle>
          <a:p>
            <a:r>
              <a:rPr lang="en-GB"/>
              <a:t>Click icon to add picture</a:t>
            </a:r>
            <a:endParaRPr/>
          </a:p>
        </p:txBody>
      </p:sp>
    </p:spTree>
    <p:extLst>
      <p:ext uri="{BB962C8B-B14F-4D97-AF65-F5344CB8AC3E}">
        <p14:creationId xmlns:p14="http://schemas.microsoft.com/office/powerpoint/2010/main" val="4100905349"/>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Text">
    <p:bg>
      <p:bgPr>
        <a:solidFill>
          <a:schemeClr val="accent5"/>
        </a:solidFill>
        <a:effectLst/>
      </p:bgPr>
    </p:bg>
    <p:spTree>
      <p:nvGrpSpPr>
        <p:cNvPr id="1" name=""/>
        <p:cNvGrpSpPr/>
        <p:nvPr/>
      </p:nvGrpSpPr>
      <p:grpSpPr>
        <a:xfrm>
          <a:off x="0" y="0"/>
          <a:ext cx="0" cy="0"/>
          <a:chOff x="0" y="0"/>
          <a:chExt cx="0" cy="0"/>
        </a:xfrm>
      </p:grpSpPr>
      <p:sp>
        <p:nvSpPr>
          <p:cNvPr id="54" name="Lorem ipsum dolor sit amet, consectetur adipiscing elit. Nam lacus lorem, congue tincidunt laoreet in, hendrerit ut metus. Pellentesque laoreet nunc eget elit tincidunt mattis. Fusce scelerisque sagittis eleifend. Suspendisse suscipit, mi in blandit placerat."/>
          <p:cNvSpPr>
            <a:spLocks noGrp="1"/>
          </p:cNvSpPr>
          <p:nvPr>
            <p:ph type="body" sz="half" idx="13"/>
          </p:nvPr>
        </p:nvSpPr>
        <p:spPr>
          <a:xfrm>
            <a:off x="1421276" y="4095234"/>
            <a:ext cx="18587948" cy="8433960"/>
          </a:xfrm>
          <a:prstGeom prst="rect">
            <a:avLst/>
          </a:prstGeom>
        </p:spPr>
        <p:txBody>
          <a:bodyPr lIns="0" tIns="0" rIns="0" bIns="0" anchor="t">
            <a:noAutofit/>
          </a:bodyPr>
          <a:lstStyle>
            <a:lvl1pPr marL="0" indent="0">
              <a:buSzTx/>
              <a:buNone/>
              <a:defRPr>
                <a:latin typeface="Arial" panose="020B0604020202020204" pitchFamily="34" charset="0"/>
                <a:cs typeface="Arial" panose="020B0604020202020204" pitchFamily="34" charset="0"/>
              </a:defRPr>
            </a:lvl1pPr>
          </a:lstStyle>
          <a:p>
            <a:pPr lvl="0"/>
            <a:r>
              <a:rPr lang="en-GB"/>
              <a:t>Click to edit Master text styles</a:t>
            </a:r>
          </a:p>
        </p:txBody>
      </p:sp>
      <p:pic>
        <p:nvPicPr>
          <p:cNvPr id="55" name="Image" descr="Image"/>
          <p:cNvPicPr>
            <a:picLocks noChangeAspect="1"/>
          </p:cNvPicPr>
          <p:nvPr/>
        </p:nvPicPr>
        <p:blipFill>
          <a:blip r:embed="rId2"/>
          <a:stretch>
            <a:fillRect/>
          </a:stretch>
        </p:blipFill>
        <p:spPr>
          <a:xfrm>
            <a:off x="0" y="2118"/>
            <a:ext cx="24384000" cy="266701"/>
          </a:xfrm>
          <a:prstGeom prst="rect">
            <a:avLst/>
          </a:prstGeom>
          <a:ln w="12700">
            <a:miter lim="400000"/>
          </a:ln>
        </p:spPr>
      </p:pic>
      <p:pic>
        <p:nvPicPr>
          <p:cNvPr id="57"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22692" y="12529194"/>
            <a:ext cx="3427509" cy="654374"/>
          </a:xfrm>
          <a:prstGeom prst="rect">
            <a:avLst/>
          </a:prstGeom>
          <a:ln w="12700">
            <a:miter lim="400000"/>
          </a:ln>
        </p:spPr>
      </p:pic>
      <p:sp>
        <p:nvSpPr>
          <p:cNvPr id="2" name="Heading or  introductory text that may go over one or two lines">
            <a:extLst>
              <a:ext uri="{FF2B5EF4-FFF2-40B4-BE49-F238E27FC236}">
                <a16:creationId xmlns:a16="http://schemas.microsoft.com/office/drawing/2014/main" id="{AEF8290B-80E4-A786-A5B8-90B25ED5E65B}"/>
              </a:ext>
            </a:extLst>
          </p:cNvPr>
          <p:cNvSpPr>
            <a:spLocks noGrp="1"/>
          </p:cNvSpPr>
          <p:nvPr>
            <p:ph type="body" sz="quarter" idx="14" hasCustomPrompt="1"/>
          </p:nvPr>
        </p:nvSpPr>
        <p:spPr>
          <a:xfrm>
            <a:off x="1421274" y="1434769"/>
            <a:ext cx="18587950" cy="2060510"/>
          </a:xfrm>
          <a:prstGeom prst="rect">
            <a:avLst/>
          </a:prstGeom>
        </p:spPr>
        <p:txBody>
          <a:bodyPr lIns="0" tIns="0" rIns="0" bIns="0" anchor="t">
            <a:noAutofit/>
          </a:bodyPr>
          <a:lstStyle>
            <a:lvl1pPr marL="0" indent="0">
              <a:spcBef>
                <a:spcPts val="0"/>
              </a:spcBef>
              <a:buSzTx/>
              <a:buNone/>
              <a:defRPr sz="6100" b="1">
                <a:solidFill>
                  <a:schemeClr val="accent1">
                    <a:hueOff val="1747310"/>
                    <a:satOff val="-27114"/>
                    <a:lumOff val="-3921"/>
                  </a:schemeClr>
                </a:solidFill>
                <a:latin typeface="Arial" panose="020B0604020202020204" pitchFamily="34" charset="0"/>
                <a:cs typeface="Arial" panose="020B0604020202020204" pitchFamily="34" charset="0"/>
              </a:defRPr>
            </a:lvl1pPr>
          </a:lstStyle>
          <a:p>
            <a:r>
              <a:t>Heading or introductory text that may go over one or two lines</a:t>
            </a:r>
          </a:p>
        </p:txBody>
      </p:sp>
      <p:sp>
        <p:nvSpPr>
          <p:cNvPr id="3" name="Slide Number">
            <a:extLst>
              <a:ext uri="{FF2B5EF4-FFF2-40B4-BE49-F238E27FC236}">
                <a16:creationId xmlns:a16="http://schemas.microsoft.com/office/drawing/2014/main" id="{D4EC85EA-9BBB-A10F-459E-1FCD56A47B38}"/>
              </a:ext>
            </a:extLst>
          </p:cNvPr>
          <p:cNvSpPr txBox="1">
            <a:spLocks noGrp="1"/>
          </p:cNvSpPr>
          <p:nvPr>
            <p:ph type="sldNum" sz="quarter" idx="2"/>
          </p:nvPr>
        </p:nvSpPr>
        <p:spPr>
          <a:xfrm>
            <a:off x="11941193" y="13081002"/>
            <a:ext cx="702145" cy="471924"/>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fld id="{86CB4B4D-7CA3-9044-876B-883B54F8677D}" type="slidenum">
              <a:rPr lang="en-AU" smtClean="0"/>
              <a:pPr/>
              <a:t>‹#›</a:t>
            </a:fld>
            <a:endParaRPr lang="en-AU"/>
          </a:p>
        </p:txBody>
      </p:sp>
    </p:spTree>
    <p:extLst>
      <p:ext uri="{BB962C8B-B14F-4D97-AF65-F5344CB8AC3E}">
        <p14:creationId xmlns:p14="http://schemas.microsoft.com/office/powerpoint/2010/main" val="1973755821"/>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Less title more text">
    <p:bg>
      <p:bgPr>
        <a:solidFill>
          <a:schemeClr val="accent5"/>
        </a:solidFill>
        <a:effectLst/>
      </p:bgPr>
    </p:bg>
    <p:spTree>
      <p:nvGrpSpPr>
        <p:cNvPr id="1" name=""/>
        <p:cNvGrpSpPr/>
        <p:nvPr/>
      </p:nvGrpSpPr>
      <p:grpSpPr>
        <a:xfrm>
          <a:off x="0" y="0"/>
          <a:ext cx="0" cy="0"/>
          <a:chOff x="0" y="0"/>
          <a:chExt cx="0" cy="0"/>
        </a:xfrm>
      </p:grpSpPr>
      <p:sp>
        <p:nvSpPr>
          <p:cNvPr id="54" name="Lorem ipsum dolor sit amet, consectetur adipiscing elit. Nam lacus lorem, congue tincidunt laoreet in, hendrerit ut metus. Pellentesque laoreet nunc eget elit tincidunt mattis. Fusce scelerisque sagittis eleifend. Suspendisse suscipit, mi in blandit placerat."/>
          <p:cNvSpPr>
            <a:spLocks noGrp="1"/>
          </p:cNvSpPr>
          <p:nvPr>
            <p:ph type="body" sz="half" idx="13"/>
          </p:nvPr>
        </p:nvSpPr>
        <p:spPr>
          <a:xfrm>
            <a:off x="1421276" y="2922494"/>
            <a:ext cx="18587948" cy="9358737"/>
          </a:xfrm>
          <a:prstGeom prst="rect">
            <a:avLst/>
          </a:prstGeom>
        </p:spPr>
        <p:txBody>
          <a:bodyPr lIns="0" tIns="0" rIns="0" bIns="0" anchor="t">
            <a:noAutofit/>
          </a:bodyPr>
          <a:lstStyle>
            <a:lvl1pPr marL="0" indent="0">
              <a:buSzTx/>
              <a:buNone/>
              <a:defRPr>
                <a:latin typeface="Arial" panose="020B0604020202020204" pitchFamily="34" charset="0"/>
                <a:cs typeface="Arial" panose="020B0604020202020204" pitchFamily="34" charset="0"/>
              </a:defRPr>
            </a:lvl1pPr>
          </a:lstStyle>
          <a:p>
            <a:pPr lvl="0"/>
            <a:r>
              <a:rPr lang="en-GB"/>
              <a:t>Click to edit Master text styles</a:t>
            </a:r>
          </a:p>
        </p:txBody>
      </p:sp>
      <p:pic>
        <p:nvPicPr>
          <p:cNvPr id="55" name="Image" descr="Image"/>
          <p:cNvPicPr>
            <a:picLocks noChangeAspect="1"/>
          </p:cNvPicPr>
          <p:nvPr/>
        </p:nvPicPr>
        <p:blipFill>
          <a:blip r:embed="rId2"/>
          <a:stretch>
            <a:fillRect/>
          </a:stretch>
        </p:blipFill>
        <p:spPr>
          <a:xfrm>
            <a:off x="0" y="2118"/>
            <a:ext cx="24384000" cy="266701"/>
          </a:xfrm>
          <a:prstGeom prst="rect">
            <a:avLst/>
          </a:prstGeom>
          <a:ln w="12700">
            <a:miter lim="400000"/>
          </a:ln>
        </p:spPr>
      </p:pic>
      <p:pic>
        <p:nvPicPr>
          <p:cNvPr id="57"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22692" y="12529194"/>
            <a:ext cx="3427509" cy="654374"/>
          </a:xfrm>
          <a:prstGeom prst="rect">
            <a:avLst/>
          </a:prstGeom>
          <a:ln w="12700">
            <a:miter lim="400000"/>
          </a:ln>
        </p:spPr>
      </p:pic>
      <p:sp>
        <p:nvSpPr>
          <p:cNvPr id="2" name="Heading or  introductory text that may go over one or two lines">
            <a:extLst>
              <a:ext uri="{FF2B5EF4-FFF2-40B4-BE49-F238E27FC236}">
                <a16:creationId xmlns:a16="http://schemas.microsoft.com/office/drawing/2014/main" id="{AEF8290B-80E4-A786-A5B8-90B25ED5E65B}"/>
              </a:ext>
            </a:extLst>
          </p:cNvPr>
          <p:cNvSpPr>
            <a:spLocks noGrp="1"/>
          </p:cNvSpPr>
          <p:nvPr>
            <p:ph type="body" sz="quarter" idx="14" hasCustomPrompt="1"/>
          </p:nvPr>
        </p:nvSpPr>
        <p:spPr>
          <a:xfrm>
            <a:off x="1421274" y="1434769"/>
            <a:ext cx="18587950" cy="1182925"/>
          </a:xfrm>
          <a:prstGeom prst="rect">
            <a:avLst/>
          </a:prstGeom>
        </p:spPr>
        <p:txBody>
          <a:bodyPr lIns="0" tIns="0" rIns="0" bIns="0" anchor="t">
            <a:noAutofit/>
          </a:bodyPr>
          <a:lstStyle>
            <a:lvl1pPr marL="0" indent="0">
              <a:spcBef>
                <a:spcPts val="0"/>
              </a:spcBef>
              <a:buSzTx/>
              <a:buNone/>
              <a:defRPr sz="6100" b="1">
                <a:solidFill>
                  <a:schemeClr val="accent1">
                    <a:hueOff val="1747310"/>
                    <a:satOff val="-27114"/>
                    <a:lumOff val="-3921"/>
                  </a:schemeClr>
                </a:solidFill>
                <a:latin typeface="Arial" panose="020B0604020202020204" pitchFamily="34" charset="0"/>
                <a:cs typeface="Arial" panose="020B0604020202020204" pitchFamily="34" charset="0"/>
              </a:defRPr>
            </a:lvl1pPr>
          </a:lstStyle>
          <a:p>
            <a:r>
              <a:t>Heading or introductory over one line</a:t>
            </a:r>
          </a:p>
        </p:txBody>
      </p:sp>
      <p:sp>
        <p:nvSpPr>
          <p:cNvPr id="3" name="Slide Number">
            <a:extLst>
              <a:ext uri="{FF2B5EF4-FFF2-40B4-BE49-F238E27FC236}">
                <a16:creationId xmlns:a16="http://schemas.microsoft.com/office/drawing/2014/main" id="{D4EC85EA-9BBB-A10F-459E-1FCD56A47B38}"/>
              </a:ext>
            </a:extLst>
          </p:cNvPr>
          <p:cNvSpPr txBox="1">
            <a:spLocks noGrp="1"/>
          </p:cNvSpPr>
          <p:nvPr>
            <p:ph type="sldNum" sz="quarter" idx="2"/>
          </p:nvPr>
        </p:nvSpPr>
        <p:spPr>
          <a:xfrm>
            <a:off x="11941193" y="13081002"/>
            <a:ext cx="702145" cy="471924"/>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fld id="{86CB4B4D-7CA3-9044-876B-883B54F8677D}" type="slidenum">
              <a:rPr lang="en-AU" smtClean="0"/>
              <a:pPr/>
              <a:t>‹#›</a:t>
            </a:fld>
            <a:endParaRPr lang="en-AU"/>
          </a:p>
        </p:txBody>
      </p:sp>
    </p:spTree>
    <p:extLst>
      <p:ext uri="{BB962C8B-B14F-4D97-AF65-F5344CB8AC3E}">
        <p14:creationId xmlns:p14="http://schemas.microsoft.com/office/powerpoint/2010/main" val="2783378025"/>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wo column text">
    <p:bg>
      <p:bgPr>
        <a:solidFill>
          <a:schemeClr val="accent5"/>
        </a:solidFill>
        <a:effectLst/>
      </p:bgPr>
    </p:bg>
    <p:spTree>
      <p:nvGrpSpPr>
        <p:cNvPr id="1" name=""/>
        <p:cNvGrpSpPr/>
        <p:nvPr/>
      </p:nvGrpSpPr>
      <p:grpSpPr>
        <a:xfrm>
          <a:off x="0" y="0"/>
          <a:ext cx="0" cy="0"/>
          <a:chOff x="0" y="0"/>
          <a:chExt cx="0" cy="0"/>
        </a:xfrm>
      </p:grpSpPr>
      <p:sp>
        <p:nvSpPr>
          <p:cNvPr id="54" name="Lorem ipsum dolor sit amet, consectetur adipiscing elit. Nam lacus lorem, congue tincidunt laoreet in, hendrerit ut metus. Pellentesque laoreet nunc eget elit tincidunt mattis. Fusce scelerisque sagittis eleifend. Suspendisse suscipit, mi in blandit placerat."/>
          <p:cNvSpPr>
            <a:spLocks noGrp="1"/>
          </p:cNvSpPr>
          <p:nvPr>
            <p:ph type="body" sz="half" idx="13"/>
          </p:nvPr>
        </p:nvSpPr>
        <p:spPr>
          <a:xfrm>
            <a:off x="1421276" y="4095234"/>
            <a:ext cx="8870206" cy="8185997"/>
          </a:xfrm>
          <a:prstGeom prst="rect">
            <a:avLst/>
          </a:prstGeom>
        </p:spPr>
        <p:txBody>
          <a:bodyPr lIns="0" tIns="0" rIns="0" bIns="0" anchor="t">
            <a:noAutofit/>
          </a:bodyPr>
          <a:lstStyle>
            <a:lvl1pPr marL="0" indent="0">
              <a:buSzTx/>
              <a:buNone/>
              <a:defRPr>
                <a:latin typeface="Arial" panose="020B0604020202020204" pitchFamily="34" charset="0"/>
                <a:cs typeface="Arial" panose="020B0604020202020204" pitchFamily="34" charset="0"/>
              </a:defRPr>
            </a:lvl1pPr>
          </a:lstStyle>
          <a:p>
            <a:pPr lvl="0"/>
            <a:r>
              <a:rPr lang="en-GB"/>
              <a:t>Click to edit Master text styles</a:t>
            </a:r>
          </a:p>
        </p:txBody>
      </p:sp>
      <p:pic>
        <p:nvPicPr>
          <p:cNvPr id="55" name="Image" descr="Image"/>
          <p:cNvPicPr>
            <a:picLocks noChangeAspect="1"/>
          </p:cNvPicPr>
          <p:nvPr/>
        </p:nvPicPr>
        <p:blipFill>
          <a:blip r:embed="rId2"/>
          <a:stretch>
            <a:fillRect/>
          </a:stretch>
        </p:blipFill>
        <p:spPr>
          <a:xfrm>
            <a:off x="0" y="2118"/>
            <a:ext cx="24384000" cy="266701"/>
          </a:xfrm>
          <a:prstGeom prst="rect">
            <a:avLst/>
          </a:prstGeom>
          <a:ln w="12700">
            <a:miter lim="400000"/>
          </a:ln>
        </p:spPr>
      </p:pic>
      <p:pic>
        <p:nvPicPr>
          <p:cNvPr id="57"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22692" y="12529194"/>
            <a:ext cx="3427509" cy="654374"/>
          </a:xfrm>
          <a:prstGeom prst="rect">
            <a:avLst/>
          </a:prstGeom>
          <a:ln w="12700">
            <a:miter lim="400000"/>
          </a:ln>
        </p:spPr>
      </p:pic>
      <p:sp>
        <p:nvSpPr>
          <p:cNvPr id="2" name="Heading or  introductory text that may go over one or two lines">
            <a:extLst>
              <a:ext uri="{FF2B5EF4-FFF2-40B4-BE49-F238E27FC236}">
                <a16:creationId xmlns:a16="http://schemas.microsoft.com/office/drawing/2014/main" id="{AEF8290B-80E4-A786-A5B8-90B25ED5E65B}"/>
              </a:ext>
            </a:extLst>
          </p:cNvPr>
          <p:cNvSpPr>
            <a:spLocks noGrp="1"/>
          </p:cNvSpPr>
          <p:nvPr>
            <p:ph type="body" sz="quarter" idx="14" hasCustomPrompt="1"/>
          </p:nvPr>
        </p:nvSpPr>
        <p:spPr>
          <a:xfrm>
            <a:off x="1421274" y="1434769"/>
            <a:ext cx="18570020" cy="2060510"/>
          </a:xfrm>
          <a:prstGeom prst="rect">
            <a:avLst/>
          </a:prstGeom>
        </p:spPr>
        <p:txBody>
          <a:bodyPr lIns="0" tIns="0" rIns="0" bIns="0" anchor="t">
            <a:noAutofit/>
          </a:bodyPr>
          <a:lstStyle>
            <a:lvl1pPr marL="0" indent="0">
              <a:spcBef>
                <a:spcPts val="0"/>
              </a:spcBef>
              <a:buSzTx/>
              <a:buNone/>
              <a:defRPr sz="6100" b="1">
                <a:solidFill>
                  <a:schemeClr val="accent1">
                    <a:hueOff val="1747310"/>
                    <a:satOff val="-27114"/>
                    <a:lumOff val="-3921"/>
                  </a:schemeClr>
                </a:solidFill>
                <a:latin typeface="Arial" panose="020B0604020202020204" pitchFamily="34" charset="0"/>
                <a:cs typeface="Arial" panose="020B0604020202020204" pitchFamily="34" charset="0"/>
              </a:defRPr>
            </a:lvl1pPr>
          </a:lstStyle>
          <a:p>
            <a:r>
              <a:t>Heading or introductory text that may go over one or two lines</a:t>
            </a:r>
          </a:p>
        </p:txBody>
      </p:sp>
      <p:sp>
        <p:nvSpPr>
          <p:cNvPr id="3" name="Slide Number">
            <a:extLst>
              <a:ext uri="{FF2B5EF4-FFF2-40B4-BE49-F238E27FC236}">
                <a16:creationId xmlns:a16="http://schemas.microsoft.com/office/drawing/2014/main" id="{D4EC85EA-9BBB-A10F-459E-1FCD56A47B38}"/>
              </a:ext>
            </a:extLst>
          </p:cNvPr>
          <p:cNvSpPr txBox="1">
            <a:spLocks noGrp="1"/>
          </p:cNvSpPr>
          <p:nvPr>
            <p:ph type="sldNum" sz="quarter" idx="2"/>
          </p:nvPr>
        </p:nvSpPr>
        <p:spPr>
          <a:xfrm>
            <a:off x="11941193" y="13081002"/>
            <a:ext cx="702145" cy="471924"/>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fld id="{86CB4B4D-7CA3-9044-876B-883B54F8677D}" type="slidenum">
              <a:rPr lang="en-AU" smtClean="0"/>
              <a:pPr/>
              <a:t>‹#›</a:t>
            </a:fld>
            <a:endParaRPr lang="en-AU"/>
          </a:p>
        </p:txBody>
      </p:sp>
      <p:sp>
        <p:nvSpPr>
          <p:cNvPr id="5" name="Lorem ipsum dolor sit amet, consectetur adipiscing elit. Nam lacus lorem, congue tincidunt laoreet in, hendrerit ut metus. Pellentesque laoreet nunc eget elit tincidunt mattis. Fusce scelerisque sagittis eleifend. Suspendisse suscipit, mi in blandit placerat.">
            <a:extLst>
              <a:ext uri="{FF2B5EF4-FFF2-40B4-BE49-F238E27FC236}">
                <a16:creationId xmlns:a16="http://schemas.microsoft.com/office/drawing/2014/main" id="{A2717B69-B4EB-7595-6C42-459CA8296ABE}"/>
              </a:ext>
            </a:extLst>
          </p:cNvPr>
          <p:cNvSpPr>
            <a:spLocks noGrp="1"/>
          </p:cNvSpPr>
          <p:nvPr>
            <p:ph type="body" sz="half" idx="15"/>
          </p:nvPr>
        </p:nvSpPr>
        <p:spPr>
          <a:xfrm>
            <a:off x="11121088" y="4095234"/>
            <a:ext cx="8870206" cy="8185997"/>
          </a:xfrm>
          <a:prstGeom prst="rect">
            <a:avLst/>
          </a:prstGeom>
        </p:spPr>
        <p:txBody>
          <a:bodyPr lIns="0" tIns="0" rIns="0" bIns="0" anchor="t">
            <a:noAutofit/>
          </a:bodyPr>
          <a:lstStyle>
            <a:lvl1pPr marL="0" indent="0">
              <a:buSzTx/>
              <a:buNone/>
              <a:defRPr>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2430438923"/>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xt and image">
    <p:bg>
      <p:bgPr>
        <a:solidFill>
          <a:schemeClr val="accent5"/>
        </a:solidFill>
        <a:effectLst/>
      </p:bgPr>
    </p:bg>
    <p:spTree>
      <p:nvGrpSpPr>
        <p:cNvPr id="1" name=""/>
        <p:cNvGrpSpPr/>
        <p:nvPr/>
      </p:nvGrpSpPr>
      <p:grpSpPr>
        <a:xfrm>
          <a:off x="0" y="0"/>
          <a:ext cx="0" cy="0"/>
          <a:chOff x="0" y="0"/>
          <a:chExt cx="0" cy="0"/>
        </a:xfrm>
      </p:grpSpPr>
      <p:sp>
        <p:nvSpPr>
          <p:cNvPr id="54" name="Lorem ipsum dolor sit amet, consectetur adipiscing elit. Nam lacus lorem, congue tincidunt laoreet in, hendrerit ut metus. Pellentesque laoreet nunc eget elit tincidunt mattis. Fusce scelerisque sagittis eleifend. Suspendisse suscipit, mi in blandit placerat."/>
          <p:cNvSpPr>
            <a:spLocks noGrp="1"/>
          </p:cNvSpPr>
          <p:nvPr>
            <p:ph type="body" sz="half" idx="13"/>
          </p:nvPr>
        </p:nvSpPr>
        <p:spPr>
          <a:xfrm>
            <a:off x="1421275" y="4095234"/>
            <a:ext cx="13531853" cy="8185997"/>
          </a:xfrm>
          <a:prstGeom prst="rect">
            <a:avLst/>
          </a:prstGeom>
        </p:spPr>
        <p:txBody>
          <a:bodyPr lIns="0" tIns="0" rIns="0" bIns="0" anchor="t">
            <a:noAutofit/>
          </a:bodyPr>
          <a:lstStyle>
            <a:lvl1pPr marL="0" indent="0">
              <a:buSzTx/>
              <a:buNone/>
              <a:defRPr>
                <a:latin typeface="Arial" panose="020B0604020202020204" pitchFamily="34" charset="0"/>
                <a:cs typeface="Arial" panose="020B0604020202020204" pitchFamily="34" charset="0"/>
              </a:defRPr>
            </a:lvl1pPr>
          </a:lstStyle>
          <a:p>
            <a:pPr lvl="0"/>
            <a:r>
              <a:rPr lang="en-GB"/>
              <a:t>Click to edit Master text styles</a:t>
            </a:r>
          </a:p>
        </p:txBody>
      </p:sp>
      <p:pic>
        <p:nvPicPr>
          <p:cNvPr id="55" name="Image" descr="Image"/>
          <p:cNvPicPr>
            <a:picLocks noChangeAspect="1"/>
          </p:cNvPicPr>
          <p:nvPr/>
        </p:nvPicPr>
        <p:blipFill>
          <a:blip r:embed="rId2"/>
          <a:stretch>
            <a:fillRect/>
          </a:stretch>
        </p:blipFill>
        <p:spPr>
          <a:xfrm>
            <a:off x="0" y="2118"/>
            <a:ext cx="24384000" cy="266701"/>
          </a:xfrm>
          <a:prstGeom prst="rect">
            <a:avLst/>
          </a:prstGeom>
          <a:ln w="12700">
            <a:miter lim="400000"/>
          </a:ln>
        </p:spPr>
      </p:pic>
      <p:pic>
        <p:nvPicPr>
          <p:cNvPr id="57"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22692" y="12529194"/>
            <a:ext cx="3427509" cy="654374"/>
          </a:xfrm>
          <a:prstGeom prst="rect">
            <a:avLst/>
          </a:prstGeom>
          <a:ln w="12700">
            <a:miter lim="400000"/>
          </a:ln>
        </p:spPr>
      </p:pic>
      <p:sp>
        <p:nvSpPr>
          <p:cNvPr id="2" name="Heading or  introductory text that may go over one or two lines">
            <a:extLst>
              <a:ext uri="{FF2B5EF4-FFF2-40B4-BE49-F238E27FC236}">
                <a16:creationId xmlns:a16="http://schemas.microsoft.com/office/drawing/2014/main" id="{AEF8290B-80E4-A786-A5B8-90B25ED5E65B}"/>
              </a:ext>
            </a:extLst>
          </p:cNvPr>
          <p:cNvSpPr>
            <a:spLocks noGrp="1"/>
          </p:cNvSpPr>
          <p:nvPr>
            <p:ph type="body" sz="quarter" idx="14" hasCustomPrompt="1"/>
          </p:nvPr>
        </p:nvSpPr>
        <p:spPr>
          <a:xfrm>
            <a:off x="1421274" y="1434769"/>
            <a:ext cx="13531853" cy="2060510"/>
          </a:xfrm>
          <a:prstGeom prst="rect">
            <a:avLst/>
          </a:prstGeom>
        </p:spPr>
        <p:txBody>
          <a:bodyPr lIns="0" tIns="0" rIns="0" bIns="0" anchor="t">
            <a:noAutofit/>
          </a:bodyPr>
          <a:lstStyle>
            <a:lvl1pPr marL="0" indent="0">
              <a:spcBef>
                <a:spcPts val="0"/>
              </a:spcBef>
              <a:buSzTx/>
              <a:buNone/>
              <a:defRPr sz="6100" b="1">
                <a:solidFill>
                  <a:schemeClr val="accent1">
                    <a:hueOff val="1747310"/>
                    <a:satOff val="-27114"/>
                    <a:lumOff val="-3921"/>
                  </a:schemeClr>
                </a:solidFill>
                <a:latin typeface="Arial" panose="020B0604020202020204" pitchFamily="34" charset="0"/>
                <a:cs typeface="Arial" panose="020B0604020202020204" pitchFamily="34" charset="0"/>
              </a:defRPr>
            </a:lvl1pPr>
          </a:lstStyle>
          <a:p>
            <a:r>
              <a:t>Heading or introductory text that may go over one or two lines</a:t>
            </a:r>
          </a:p>
        </p:txBody>
      </p:sp>
      <p:sp>
        <p:nvSpPr>
          <p:cNvPr id="3" name="Slide Number">
            <a:extLst>
              <a:ext uri="{FF2B5EF4-FFF2-40B4-BE49-F238E27FC236}">
                <a16:creationId xmlns:a16="http://schemas.microsoft.com/office/drawing/2014/main" id="{D4EC85EA-9BBB-A10F-459E-1FCD56A47B38}"/>
              </a:ext>
            </a:extLst>
          </p:cNvPr>
          <p:cNvSpPr txBox="1">
            <a:spLocks noGrp="1"/>
          </p:cNvSpPr>
          <p:nvPr>
            <p:ph type="sldNum" sz="quarter" idx="2"/>
          </p:nvPr>
        </p:nvSpPr>
        <p:spPr>
          <a:xfrm>
            <a:off x="11941193" y="13081002"/>
            <a:ext cx="702145" cy="471924"/>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fld id="{86CB4B4D-7CA3-9044-876B-883B54F8677D}" type="slidenum">
              <a:rPr lang="en-AU" smtClean="0"/>
              <a:pPr/>
              <a:t>‹#›</a:t>
            </a:fld>
            <a:endParaRPr lang="en-AU"/>
          </a:p>
        </p:txBody>
      </p:sp>
      <p:sp>
        <p:nvSpPr>
          <p:cNvPr id="4" name="Image">
            <a:extLst>
              <a:ext uri="{FF2B5EF4-FFF2-40B4-BE49-F238E27FC236}">
                <a16:creationId xmlns:a16="http://schemas.microsoft.com/office/drawing/2014/main" id="{6BE4A4B6-615B-E858-3988-933256E50411}"/>
              </a:ext>
            </a:extLst>
          </p:cNvPr>
          <p:cNvSpPr>
            <a:spLocks noGrp="1"/>
          </p:cNvSpPr>
          <p:nvPr>
            <p:ph type="pic" sz="half" idx="15"/>
          </p:nvPr>
        </p:nvSpPr>
        <p:spPr>
          <a:xfrm>
            <a:off x="15580659" y="4095234"/>
            <a:ext cx="8796645" cy="8185997"/>
          </a:xfrm>
          <a:prstGeom prst="rect">
            <a:avLst/>
          </a:prstGeom>
        </p:spPr>
        <p:txBody>
          <a:bodyPr lIns="91439" tIns="45719" rIns="91439" bIns="45719" anchor="t">
            <a:noAutofit/>
          </a:bodyPr>
          <a:lstStyle>
            <a:lvl1pPr>
              <a:defRPr>
                <a:latin typeface="Arial" panose="020B0604020202020204" pitchFamily="34" charset="0"/>
                <a:cs typeface="Arial" panose="020B0604020202020204" pitchFamily="34" charset="0"/>
              </a:defRPr>
            </a:lvl1pPr>
          </a:lstStyle>
          <a:p>
            <a:r>
              <a:rPr lang="en-GB"/>
              <a:t>Click icon to add picture</a:t>
            </a:r>
            <a:endParaRPr/>
          </a:p>
        </p:txBody>
      </p:sp>
    </p:spTree>
    <p:extLst>
      <p:ext uri="{BB962C8B-B14F-4D97-AF65-F5344CB8AC3E}">
        <p14:creationId xmlns:p14="http://schemas.microsoft.com/office/powerpoint/2010/main" val="2562496901"/>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Table">
    <p:bg>
      <p:bgPr>
        <a:solidFill>
          <a:schemeClr val="accent5"/>
        </a:solidFill>
        <a:effectLst/>
      </p:bgPr>
    </p:bg>
    <p:spTree>
      <p:nvGrpSpPr>
        <p:cNvPr id="1" name=""/>
        <p:cNvGrpSpPr/>
        <p:nvPr/>
      </p:nvGrpSpPr>
      <p:grpSpPr>
        <a:xfrm>
          <a:off x="0" y="0"/>
          <a:ext cx="0" cy="0"/>
          <a:chOff x="0" y="0"/>
          <a:chExt cx="0" cy="0"/>
        </a:xfrm>
      </p:grpSpPr>
      <p:pic>
        <p:nvPicPr>
          <p:cNvPr id="55" name="Image" descr="Image"/>
          <p:cNvPicPr>
            <a:picLocks noChangeAspect="1"/>
          </p:cNvPicPr>
          <p:nvPr/>
        </p:nvPicPr>
        <p:blipFill>
          <a:blip r:embed="rId2"/>
          <a:stretch>
            <a:fillRect/>
          </a:stretch>
        </p:blipFill>
        <p:spPr>
          <a:xfrm>
            <a:off x="0" y="2118"/>
            <a:ext cx="24384000" cy="266701"/>
          </a:xfrm>
          <a:prstGeom prst="rect">
            <a:avLst/>
          </a:prstGeom>
          <a:ln w="12700">
            <a:miter lim="400000"/>
          </a:ln>
        </p:spPr>
      </p:pic>
      <p:pic>
        <p:nvPicPr>
          <p:cNvPr id="57"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22692" y="12529194"/>
            <a:ext cx="3427509" cy="654374"/>
          </a:xfrm>
          <a:prstGeom prst="rect">
            <a:avLst/>
          </a:prstGeom>
          <a:ln w="12700">
            <a:miter lim="400000"/>
          </a:ln>
        </p:spPr>
      </p:pic>
      <p:sp>
        <p:nvSpPr>
          <p:cNvPr id="2" name="Heading or  introductory text that may go over one or two lines">
            <a:extLst>
              <a:ext uri="{FF2B5EF4-FFF2-40B4-BE49-F238E27FC236}">
                <a16:creationId xmlns:a16="http://schemas.microsoft.com/office/drawing/2014/main" id="{AEF8290B-80E4-A786-A5B8-90B25ED5E65B}"/>
              </a:ext>
            </a:extLst>
          </p:cNvPr>
          <p:cNvSpPr>
            <a:spLocks noGrp="1"/>
          </p:cNvSpPr>
          <p:nvPr>
            <p:ph type="body" sz="quarter" idx="14" hasCustomPrompt="1"/>
          </p:nvPr>
        </p:nvSpPr>
        <p:spPr>
          <a:xfrm>
            <a:off x="1421274" y="1434769"/>
            <a:ext cx="18801418" cy="1095649"/>
          </a:xfrm>
          <a:prstGeom prst="rect">
            <a:avLst/>
          </a:prstGeom>
        </p:spPr>
        <p:txBody>
          <a:bodyPr lIns="0" tIns="0" rIns="0" bIns="0" anchor="t">
            <a:noAutofit/>
          </a:bodyPr>
          <a:lstStyle>
            <a:lvl1pPr marL="0" indent="0">
              <a:spcBef>
                <a:spcPts val="0"/>
              </a:spcBef>
              <a:buSzTx/>
              <a:buNone/>
              <a:defRPr sz="6100" b="1">
                <a:solidFill>
                  <a:schemeClr val="accent1">
                    <a:hueOff val="1747310"/>
                    <a:satOff val="-27114"/>
                    <a:lumOff val="-3921"/>
                  </a:schemeClr>
                </a:solidFill>
                <a:latin typeface="Arial" panose="020B0604020202020204" pitchFamily="34" charset="0"/>
                <a:cs typeface="Arial" panose="020B0604020202020204" pitchFamily="34" charset="0"/>
              </a:defRPr>
            </a:lvl1pPr>
          </a:lstStyle>
          <a:p>
            <a:r>
              <a:t>Heading or introductory text over one line</a:t>
            </a:r>
          </a:p>
        </p:txBody>
      </p:sp>
      <p:sp>
        <p:nvSpPr>
          <p:cNvPr id="3" name="Slide Number">
            <a:extLst>
              <a:ext uri="{FF2B5EF4-FFF2-40B4-BE49-F238E27FC236}">
                <a16:creationId xmlns:a16="http://schemas.microsoft.com/office/drawing/2014/main" id="{D4EC85EA-9BBB-A10F-459E-1FCD56A47B38}"/>
              </a:ext>
            </a:extLst>
          </p:cNvPr>
          <p:cNvSpPr txBox="1">
            <a:spLocks noGrp="1"/>
          </p:cNvSpPr>
          <p:nvPr>
            <p:ph type="sldNum" sz="quarter" idx="2"/>
          </p:nvPr>
        </p:nvSpPr>
        <p:spPr>
          <a:xfrm>
            <a:off x="11941193" y="13081002"/>
            <a:ext cx="702145" cy="471924"/>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fld id="{86CB4B4D-7CA3-9044-876B-883B54F8677D}" type="slidenum">
              <a:rPr lang="en-AU" smtClean="0"/>
              <a:pPr/>
              <a:t>‹#›</a:t>
            </a:fld>
            <a:endParaRPr lang="en-AU"/>
          </a:p>
        </p:txBody>
      </p:sp>
      <p:sp>
        <p:nvSpPr>
          <p:cNvPr id="6" name="Table Placeholder 5">
            <a:extLst>
              <a:ext uri="{FF2B5EF4-FFF2-40B4-BE49-F238E27FC236}">
                <a16:creationId xmlns:a16="http://schemas.microsoft.com/office/drawing/2014/main" id="{E155023C-D3CA-7301-BB38-3B65277D458B}"/>
              </a:ext>
            </a:extLst>
          </p:cNvPr>
          <p:cNvSpPr>
            <a:spLocks noGrp="1"/>
          </p:cNvSpPr>
          <p:nvPr>
            <p:ph type="tbl" sz="quarter" idx="15"/>
          </p:nvPr>
        </p:nvSpPr>
        <p:spPr>
          <a:xfrm>
            <a:off x="1420341" y="2994212"/>
            <a:ext cx="18802351" cy="9287019"/>
          </a:xfrm>
          <a:prstGeom prst="rect">
            <a:avLst/>
          </a:prstGeom>
        </p:spPr>
        <p:txBody>
          <a:bodyPr/>
          <a:lstStyle/>
          <a:p>
            <a:r>
              <a:rPr lang="en-GB"/>
              <a:t>Click icon to add table</a:t>
            </a:r>
            <a:endParaRPr lang="en-AU"/>
          </a:p>
        </p:txBody>
      </p:sp>
    </p:spTree>
    <p:extLst>
      <p:ext uri="{BB962C8B-B14F-4D97-AF65-F5344CB8AC3E}">
        <p14:creationId xmlns:p14="http://schemas.microsoft.com/office/powerpoint/2010/main" val="1668214912"/>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ree column text">
    <p:bg>
      <p:bgPr>
        <a:solidFill>
          <a:schemeClr val="accent5"/>
        </a:solidFill>
        <a:effectLst/>
      </p:bgPr>
    </p:bg>
    <p:spTree>
      <p:nvGrpSpPr>
        <p:cNvPr id="1" name=""/>
        <p:cNvGrpSpPr/>
        <p:nvPr/>
      </p:nvGrpSpPr>
      <p:grpSpPr>
        <a:xfrm>
          <a:off x="0" y="0"/>
          <a:ext cx="0" cy="0"/>
          <a:chOff x="0" y="0"/>
          <a:chExt cx="0" cy="0"/>
        </a:xfrm>
      </p:grpSpPr>
      <p:sp>
        <p:nvSpPr>
          <p:cNvPr id="79" name="Heading or  introductory text that may go over one or two lines"/>
          <p:cNvSpPr>
            <a:spLocks noGrp="1"/>
          </p:cNvSpPr>
          <p:nvPr>
            <p:ph type="body" sz="quarter" idx="13" hasCustomPrompt="1"/>
          </p:nvPr>
        </p:nvSpPr>
        <p:spPr>
          <a:xfrm>
            <a:off x="1421273" y="1434769"/>
            <a:ext cx="18534161" cy="2060510"/>
          </a:xfrm>
          <a:prstGeom prst="rect">
            <a:avLst/>
          </a:prstGeom>
        </p:spPr>
        <p:txBody>
          <a:bodyPr lIns="0" tIns="0" rIns="0" bIns="0" anchor="t">
            <a:noAutofit/>
          </a:bodyPr>
          <a:lstStyle>
            <a:lvl1pPr marL="0" indent="0">
              <a:spcBef>
                <a:spcPts val="0"/>
              </a:spcBef>
              <a:buSzTx/>
              <a:buNone/>
              <a:defRPr sz="6100" b="1">
                <a:solidFill>
                  <a:schemeClr val="accent1">
                    <a:hueOff val="1747310"/>
                    <a:satOff val="-27114"/>
                    <a:lumOff val="-3921"/>
                  </a:schemeClr>
                </a:solidFill>
                <a:latin typeface="Arial" panose="020B0604020202020204" pitchFamily="34" charset="0"/>
                <a:cs typeface="Arial" panose="020B0604020202020204" pitchFamily="34" charset="0"/>
              </a:defRPr>
            </a:lvl1pPr>
          </a:lstStyle>
          <a:p>
            <a:r>
              <a:t>Heading or introductory text that may go over one or two lines</a:t>
            </a:r>
          </a:p>
        </p:txBody>
      </p:sp>
      <p:pic>
        <p:nvPicPr>
          <p:cNvPr id="80" name="Image" descr="Image"/>
          <p:cNvPicPr>
            <a:picLocks noChangeAspect="1"/>
          </p:cNvPicPr>
          <p:nvPr/>
        </p:nvPicPr>
        <p:blipFill>
          <a:blip r:embed="rId2"/>
          <a:stretch>
            <a:fillRect/>
          </a:stretch>
        </p:blipFill>
        <p:spPr>
          <a:xfrm>
            <a:off x="0" y="2118"/>
            <a:ext cx="24384000" cy="266701"/>
          </a:xfrm>
          <a:prstGeom prst="rect">
            <a:avLst/>
          </a:prstGeom>
          <a:ln w="12700">
            <a:miter lim="400000"/>
          </a:ln>
        </p:spPr>
      </p:pic>
      <p:pic>
        <p:nvPicPr>
          <p:cNvPr id="84" name="Image" descr="Image"/>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0222692" y="12529194"/>
            <a:ext cx="3427509" cy="654374"/>
          </a:xfrm>
          <a:prstGeom prst="rect">
            <a:avLst/>
          </a:prstGeom>
          <a:ln w="12700">
            <a:miter lim="400000"/>
          </a:ln>
        </p:spPr>
      </p:pic>
      <p:sp>
        <p:nvSpPr>
          <p:cNvPr id="2" name="Body Heading…">
            <a:extLst>
              <a:ext uri="{FF2B5EF4-FFF2-40B4-BE49-F238E27FC236}">
                <a16:creationId xmlns:a16="http://schemas.microsoft.com/office/drawing/2014/main" id="{C7E50C23-DCAE-8A72-6384-F65BA0BFF96F}"/>
              </a:ext>
            </a:extLst>
          </p:cNvPr>
          <p:cNvSpPr>
            <a:spLocks noGrp="1"/>
          </p:cNvSpPr>
          <p:nvPr>
            <p:ph type="body" sz="quarter" idx="14" hasCustomPrompt="1"/>
          </p:nvPr>
        </p:nvSpPr>
        <p:spPr>
          <a:xfrm>
            <a:off x="1421275" y="4130105"/>
            <a:ext cx="7020000" cy="8151125"/>
          </a:xfrm>
          <a:prstGeom prst="rect">
            <a:avLst/>
          </a:prstGeom>
        </p:spPr>
        <p:txBody>
          <a:bodyPr lIns="0" tIns="0" rIns="0" bIns="0" anchor="t">
            <a:noAutofit/>
          </a:bodyPr>
          <a:lstStyle>
            <a:lvl1pPr marL="0" indent="3175">
              <a:lnSpc>
                <a:spcPct val="100000"/>
              </a:lnSpc>
              <a:spcBef>
                <a:spcPts val="1800"/>
              </a:spcBef>
              <a:buSzTx/>
              <a:buNone/>
              <a:defRPr sz="2500" b="0">
                <a:solidFill>
                  <a:schemeClr val="tx1"/>
                </a:solidFill>
                <a:latin typeface="Arial" panose="020B0604020202020204" pitchFamily="34" charset="0"/>
                <a:cs typeface="Arial" panose="020B0604020202020204" pitchFamily="34" charset="0"/>
              </a:defRPr>
            </a:lvl1pPr>
          </a:lstStyle>
          <a:p>
            <a:pPr marL="0" indent="0">
              <a:spcBef>
                <a:spcPts val="2000"/>
              </a:spcBef>
              <a:buSzTx/>
              <a:buNone/>
              <a:defRPr sz="4800" b="1">
                <a:solidFill>
                  <a:schemeClr val="accent1"/>
                </a:solidFill>
              </a:defRPr>
            </a:pPr>
            <a:r>
              <a:rPr lang="en-AU"/>
              <a:t>Body heading</a:t>
            </a:r>
          </a:p>
          <a:p>
            <a:r>
              <a:rPr lang="en-AU"/>
              <a:t>Lorem ipsum </a:t>
            </a:r>
            <a:r>
              <a:rPr lang="en-AU" err="1"/>
              <a:t>dolor</a:t>
            </a:r>
            <a:r>
              <a:rPr lang="en-AU"/>
              <a:t> sit </a:t>
            </a:r>
            <a:r>
              <a:rPr lang="en-AU" err="1"/>
              <a:t>amet</a:t>
            </a:r>
            <a:r>
              <a:rPr lang="en-AU"/>
              <a:t>, </a:t>
            </a:r>
            <a:r>
              <a:rPr lang="en-AU" err="1"/>
              <a:t>consectetur</a:t>
            </a:r>
            <a:r>
              <a:rPr lang="en-AU"/>
              <a:t> </a:t>
            </a:r>
            <a:r>
              <a:rPr lang="en-AU" err="1"/>
              <a:t>adipiscing</a:t>
            </a:r>
            <a:r>
              <a:rPr lang="en-AU"/>
              <a:t> </a:t>
            </a:r>
            <a:r>
              <a:rPr lang="en-AU" err="1"/>
              <a:t>elit</a:t>
            </a:r>
            <a:r>
              <a:rPr lang="en-AU"/>
              <a:t>. Nam </a:t>
            </a:r>
            <a:r>
              <a:rPr lang="en-AU" err="1"/>
              <a:t>lacus</a:t>
            </a:r>
            <a:r>
              <a:rPr lang="en-AU"/>
              <a:t> lorem, </a:t>
            </a:r>
            <a:r>
              <a:rPr lang="en-AU" err="1"/>
              <a:t>congue</a:t>
            </a:r>
            <a:r>
              <a:rPr lang="en-AU"/>
              <a:t> </a:t>
            </a:r>
            <a:r>
              <a:rPr lang="en-AU" err="1"/>
              <a:t>tincidunt</a:t>
            </a:r>
            <a:r>
              <a:rPr lang="en-AU"/>
              <a:t> </a:t>
            </a:r>
            <a:r>
              <a:rPr lang="en-AU" err="1"/>
              <a:t>laoreet</a:t>
            </a:r>
            <a:r>
              <a:rPr lang="en-AU"/>
              <a:t> in, </a:t>
            </a:r>
            <a:r>
              <a:rPr lang="en-AU" err="1"/>
              <a:t>hendrerit</a:t>
            </a:r>
            <a:r>
              <a:rPr lang="en-AU"/>
              <a:t> </a:t>
            </a:r>
            <a:r>
              <a:rPr lang="en-AU" err="1"/>
              <a:t>ut</a:t>
            </a:r>
            <a:r>
              <a:rPr lang="en-AU"/>
              <a:t> </a:t>
            </a:r>
            <a:r>
              <a:rPr lang="en-AU" err="1"/>
              <a:t>metus</a:t>
            </a:r>
            <a:r>
              <a:rPr lang="en-AU"/>
              <a:t>. </a:t>
            </a:r>
            <a:r>
              <a:rPr lang="en-AU" err="1"/>
              <a:t>Pellentesque</a:t>
            </a:r>
            <a:r>
              <a:rPr lang="en-AU"/>
              <a:t> </a:t>
            </a:r>
            <a:r>
              <a:rPr lang="en-AU" err="1"/>
              <a:t>laoreet</a:t>
            </a:r>
            <a:r>
              <a:rPr lang="en-AU"/>
              <a:t> </a:t>
            </a:r>
            <a:r>
              <a:rPr lang="en-AU" err="1"/>
              <a:t>nunc</a:t>
            </a:r>
            <a:r>
              <a:rPr lang="en-AU"/>
              <a:t> </a:t>
            </a:r>
            <a:r>
              <a:rPr lang="en-AU" err="1"/>
              <a:t>eget</a:t>
            </a:r>
            <a:r>
              <a:rPr lang="en-AU"/>
              <a:t> </a:t>
            </a:r>
            <a:r>
              <a:rPr lang="en-AU" err="1"/>
              <a:t>elit</a:t>
            </a:r>
            <a:r>
              <a:rPr lang="en-AU"/>
              <a:t> </a:t>
            </a:r>
            <a:r>
              <a:rPr lang="en-AU" err="1"/>
              <a:t>tincidunt</a:t>
            </a:r>
            <a:r>
              <a:rPr lang="en-AU"/>
              <a:t> </a:t>
            </a:r>
            <a:r>
              <a:rPr lang="en-AU" err="1"/>
              <a:t>mattis</a:t>
            </a:r>
            <a:r>
              <a:rPr lang="en-AU"/>
              <a:t>. </a:t>
            </a:r>
            <a:r>
              <a:rPr lang="en-AU" err="1"/>
              <a:t>Fusce</a:t>
            </a:r>
            <a:r>
              <a:rPr lang="en-AU"/>
              <a:t> </a:t>
            </a:r>
            <a:r>
              <a:rPr lang="en-AU" err="1"/>
              <a:t>scelerisque</a:t>
            </a:r>
            <a:r>
              <a:rPr lang="en-AU"/>
              <a:t> </a:t>
            </a:r>
            <a:r>
              <a:rPr lang="en-AU" err="1"/>
              <a:t>sagittis</a:t>
            </a:r>
            <a:r>
              <a:rPr lang="en-AU"/>
              <a:t> </a:t>
            </a:r>
            <a:r>
              <a:rPr lang="en-AU" err="1"/>
              <a:t>eleifend</a:t>
            </a:r>
            <a:r>
              <a:rPr lang="en-AU"/>
              <a:t>. </a:t>
            </a:r>
            <a:r>
              <a:rPr lang="en-AU" err="1"/>
              <a:t>Suspendise</a:t>
            </a:r>
            <a:r>
              <a:rPr lang="en-AU"/>
              <a:t> </a:t>
            </a:r>
            <a:r>
              <a:rPr lang="en-AU" err="1"/>
              <a:t>suscipit</a:t>
            </a:r>
            <a:r>
              <a:rPr lang="en-AU"/>
              <a:t>, mi in </a:t>
            </a:r>
            <a:r>
              <a:rPr lang="en-AU" err="1"/>
              <a:t>blandit</a:t>
            </a:r>
            <a:r>
              <a:rPr lang="en-AU"/>
              <a:t> </a:t>
            </a:r>
            <a:r>
              <a:rPr lang="en-AU" err="1"/>
              <a:t>placera</a:t>
            </a:r>
            <a:r>
              <a:rPr lang="en-AU"/>
              <a:t>.</a:t>
            </a:r>
          </a:p>
        </p:txBody>
      </p:sp>
      <p:sp>
        <p:nvSpPr>
          <p:cNvPr id="4" name="Body Heading…">
            <a:extLst>
              <a:ext uri="{FF2B5EF4-FFF2-40B4-BE49-F238E27FC236}">
                <a16:creationId xmlns:a16="http://schemas.microsoft.com/office/drawing/2014/main" id="{C0CF4278-9ABF-0DF2-7FD7-B03DE720443C}"/>
              </a:ext>
            </a:extLst>
          </p:cNvPr>
          <p:cNvSpPr>
            <a:spLocks noGrp="1"/>
          </p:cNvSpPr>
          <p:nvPr>
            <p:ph type="body" sz="quarter" idx="18" hasCustomPrompt="1"/>
          </p:nvPr>
        </p:nvSpPr>
        <p:spPr>
          <a:xfrm>
            <a:off x="8981274" y="4130106"/>
            <a:ext cx="7020000" cy="8151124"/>
          </a:xfrm>
          <a:prstGeom prst="rect">
            <a:avLst/>
          </a:prstGeom>
        </p:spPr>
        <p:txBody>
          <a:bodyPr lIns="0" tIns="0" rIns="0" bIns="0" anchor="t">
            <a:noAutofit/>
          </a:bodyPr>
          <a:lstStyle>
            <a:lvl1pPr marL="0" indent="3175">
              <a:lnSpc>
                <a:spcPct val="100000"/>
              </a:lnSpc>
              <a:spcBef>
                <a:spcPts val="1800"/>
              </a:spcBef>
              <a:buSzTx/>
              <a:buNone/>
              <a:defRPr sz="2500" b="0">
                <a:solidFill>
                  <a:schemeClr val="tx1"/>
                </a:solidFill>
                <a:latin typeface="Arial" panose="020B0604020202020204" pitchFamily="34" charset="0"/>
                <a:cs typeface="Arial" panose="020B0604020202020204" pitchFamily="34" charset="0"/>
              </a:defRPr>
            </a:lvl1pPr>
          </a:lstStyle>
          <a:p>
            <a:pPr marL="0" indent="0">
              <a:spcBef>
                <a:spcPts val="2000"/>
              </a:spcBef>
              <a:buSzTx/>
              <a:buNone/>
              <a:defRPr sz="4800" b="1">
                <a:solidFill>
                  <a:schemeClr val="accent1"/>
                </a:solidFill>
              </a:defRPr>
            </a:pPr>
            <a:r>
              <a:rPr lang="en-AU"/>
              <a:t>Body heading</a:t>
            </a:r>
          </a:p>
          <a:p>
            <a:r>
              <a:rPr lang="en-AU"/>
              <a:t>Lorem ipsum </a:t>
            </a:r>
            <a:r>
              <a:rPr lang="en-AU" err="1"/>
              <a:t>dolor</a:t>
            </a:r>
            <a:r>
              <a:rPr lang="en-AU"/>
              <a:t> sit </a:t>
            </a:r>
            <a:r>
              <a:rPr lang="en-AU" err="1"/>
              <a:t>amet</a:t>
            </a:r>
            <a:r>
              <a:rPr lang="en-AU"/>
              <a:t>, </a:t>
            </a:r>
            <a:r>
              <a:rPr lang="en-AU" err="1"/>
              <a:t>consectetur</a:t>
            </a:r>
            <a:r>
              <a:rPr lang="en-AU"/>
              <a:t> </a:t>
            </a:r>
            <a:r>
              <a:rPr lang="en-AU" err="1"/>
              <a:t>adipiscing</a:t>
            </a:r>
            <a:r>
              <a:rPr lang="en-AU"/>
              <a:t> </a:t>
            </a:r>
            <a:r>
              <a:rPr lang="en-AU" err="1"/>
              <a:t>elit</a:t>
            </a:r>
            <a:r>
              <a:rPr lang="en-AU"/>
              <a:t>. Nam </a:t>
            </a:r>
            <a:r>
              <a:rPr lang="en-AU" err="1"/>
              <a:t>lacus</a:t>
            </a:r>
            <a:r>
              <a:rPr lang="en-AU"/>
              <a:t> lorem, </a:t>
            </a:r>
            <a:r>
              <a:rPr lang="en-AU" err="1"/>
              <a:t>congue</a:t>
            </a:r>
            <a:r>
              <a:rPr lang="en-AU"/>
              <a:t> </a:t>
            </a:r>
            <a:r>
              <a:rPr lang="en-AU" err="1"/>
              <a:t>tincidunt</a:t>
            </a:r>
            <a:r>
              <a:rPr lang="en-AU"/>
              <a:t> </a:t>
            </a:r>
            <a:r>
              <a:rPr lang="en-AU" err="1"/>
              <a:t>laoreet</a:t>
            </a:r>
            <a:r>
              <a:rPr lang="en-AU"/>
              <a:t> in, </a:t>
            </a:r>
            <a:r>
              <a:rPr lang="en-AU" err="1"/>
              <a:t>hendrerit</a:t>
            </a:r>
            <a:r>
              <a:rPr lang="en-AU"/>
              <a:t> </a:t>
            </a:r>
            <a:r>
              <a:rPr lang="en-AU" err="1"/>
              <a:t>ut</a:t>
            </a:r>
            <a:r>
              <a:rPr lang="en-AU"/>
              <a:t> </a:t>
            </a:r>
            <a:r>
              <a:rPr lang="en-AU" err="1"/>
              <a:t>metus</a:t>
            </a:r>
            <a:r>
              <a:rPr lang="en-AU"/>
              <a:t>. </a:t>
            </a:r>
            <a:r>
              <a:rPr lang="en-AU" err="1"/>
              <a:t>Pellentesque</a:t>
            </a:r>
            <a:r>
              <a:rPr lang="en-AU"/>
              <a:t> </a:t>
            </a:r>
            <a:r>
              <a:rPr lang="en-AU" err="1"/>
              <a:t>laoreet</a:t>
            </a:r>
            <a:r>
              <a:rPr lang="en-AU"/>
              <a:t> </a:t>
            </a:r>
            <a:r>
              <a:rPr lang="en-AU" err="1"/>
              <a:t>nunc</a:t>
            </a:r>
            <a:r>
              <a:rPr lang="en-AU"/>
              <a:t> </a:t>
            </a:r>
            <a:r>
              <a:rPr lang="en-AU" err="1"/>
              <a:t>eget</a:t>
            </a:r>
            <a:r>
              <a:rPr lang="en-AU"/>
              <a:t> </a:t>
            </a:r>
            <a:r>
              <a:rPr lang="en-AU" err="1"/>
              <a:t>elit</a:t>
            </a:r>
            <a:r>
              <a:rPr lang="en-AU"/>
              <a:t> </a:t>
            </a:r>
            <a:r>
              <a:rPr lang="en-AU" err="1"/>
              <a:t>tincidunt</a:t>
            </a:r>
            <a:r>
              <a:rPr lang="en-AU"/>
              <a:t> </a:t>
            </a:r>
            <a:r>
              <a:rPr lang="en-AU" err="1"/>
              <a:t>mattis</a:t>
            </a:r>
            <a:r>
              <a:rPr lang="en-AU"/>
              <a:t>. </a:t>
            </a:r>
            <a:r>
              <a:rPr lang="en-AU" err="1"/>
              <a:t>Fusce</a:t>
            </a:r>
            <a:r>
              <a:rPr lang="en-AU"/>
              <a:t> </a:t>
            </a:r>
            <a:r>
              <a:rPr lang="en-AU" err="1"/>
              <a:t>scelerisque</a:t>
            </a:r>
            <a:r>
              <a:rPr lang="en-AU"/>
              <a:t> </a:t>
            </a:r>
            <a:r>
              <a:rPr lang="en-AU" err="1"/>
              <a:t>sagittis</a:t>
            </a:r>
            <a:r>
              <a:rPr lang="en-AU"/>
              <a:t> </a:t>
            </a:r>
            <a:r>
              <a:rPr lang="en-AU" err="1"/>
              <a:t>eleifend</a:t>
            </a:r>
            <a:r>
              <a:rPr lang="en-AU"/>
              <a:t>. </a:t>
            </a:r>
            <a:r>
              <a:rPr lang="en-AU" err="1"/>
              <a:t>Suspendise</a:t>
            </a:r>
            <a:r>
              <a:rPr lang="en-AU"/>
              <a:t> </a:t>
            </a:r>
            <a:r>
              <a:rPr lang="en-AU" err="1"/>
              <a:t>suscipit</a:t>
            </a:r>
            <a:r>
              <a:rPr lang="en-AU"/>
              <a:t>, mi in </a:t>
            </a:r>
            <a:r>
              <a:rPr lang="en-AU" err="1"/>
              <a:t>blandit</a:t>
            </a:r>
            <a:r>
              <a:rPr lang="en-AU"/>
              <a:t> </a:t>
            </a:r>
            <a:r>
              <a:rPr lang="en-AU" err="1"/>
              <a:t>placera</a:t>
            </a:r>
            <a:r>
              <a:rPr lang="en-AU"/>
              <a:t>.</a:t>
            </a:r>
          </a:p>
        </p:txBody>
      </p:sp>
      <p:sp>
        <p:nvSpPr>
          <p:cNvPr id="6" name="Body Heading…">
            <a:extLst>
              <a:ext uri="{FF2B5EF4-FFF2-40B4-BE49-F238E27FC236}">
                <a16:creationId xmlns:a16="http://schemas.microsoft.com/office/drawing/2014/main" id="{40DF3CCB-6833-CD79-A4A2-B72DB75E798C}"/>
              </a:ext>
            </a:extLst>
          </p:cNvPr>
          <p:cNvSpPr>
            <a:spLocks noGrp="1"/>
          </p:cNvSpPr>
          <p:nvPr>
            <p:ph type="body" sz="quarter" idx="20" hasCustomPrompt="1"/>
          </p:nvPr>
        </p:nvSpPr>
        <p:spPr>
          <a:xfrm>
            <a:off x="16630201" y="4147398"/>
            <a:ext cx="7020000" cy="8151124"/>
          </a:xfrm>
          <a:prstGeom prst="rect">
            <a:avLst/>
          </a:prstGeom>
        </p:spPr>
        <p:txBody>
          <a:bodyPr lIns="0" tIns="0" rIns="0" bIns="0" anchor="t">
            <a:noAutofit/>
          </a:bodyPr>
          <a:lstStyle>
            <a:lvl1pPr marL="0" indent="3175">
              <a:lnSpc>
                <a:spcPct val="100000"/>
              </a:lnSpc>
              <a:spcBef>
                <a:spcPts val="1800"/>
              </a:spcBef>
              <a:buSzTx/>
              <a:buNone/>
              <a:defRPr sz="2500" b="0">
                <a:solidFill>
                  <a:schemeClr val="tx1"/>
                </a:solidFill>
                <a:latin typeface="Arial" panose="020B0604020202020204" pitchFamily="34" charset="0"/>
                <a:cs typeface="Arial" panose="020B0604020202020204" pitchFamily="34" charset="0"/>
              </a:defRPr>
            </a:lvl1pPr>
          </a:lstStyle>
          <a:p>
            <a:pPr marL="0" indent="0">
              <a:spcBef>
                <a:spcPts val="2000"/>
              </a:spcBef>
              <a:buSzTx/>
              <a:buNone/>
              <a:defRPr sz="4800" b="1">
                <a:solidFill>
                  <a:schemeClr val="accent1"/>
                </a:solidFill>
              </a:defRPr>
            </a:pPr>
            <a:r>
              <a:rPr lang="en-AU"/>
              <a:t>Body heading</a:t>
            </a:r>
          </a:p>
          <a:p>
            <a:r>
              <a:rPr lang="en-AU"/>
              <a:t>Lorem ipsum </a:t>
            </a:r>
            <a:r>
              <a:rPr lang="en-AU" err="1"/>
              <a:t>dolor</a:t>
            </a:r>
            <a:r>
              <a:rPr lang="en-AU"/>
              <a:t> sit </a:t>
            </a:r>
            <a:r>
              <a:rPr lang="en-AU" err="1"/>
              <a:t>amet</a:t>
            </a:r>
            <a:r>
              <a:rPr lang="en-AU"/>
              <a:t>, </a:t>
            </a:r>
            <a:r>
              <a:rPr lang="en-AU" err="1"/>
              <a:t>consectetur</a:t>
            </a:r>
            <a:r>
              <a:rPr lang="en-AU"/>
              <a:t> </a:t>
            </a:r>
            <a:r>
              <a:rPr lang="en-AU" err="1"/>
              <a:t>adipiscing</a:t>
            </a:r>
            <a:r>
              <a:rPr lang="en-AU"/>
              <a:t> </a:t>
            </a:r>
            <a:r>
              <a:rPr lang="en-AU" err="1"/>
              <a:t>elit</a:t>
            </a:r>
            <a:r>
              <a:rPr lang="en-AU"/>
              <a:t>. Nam </a:t>
            </a:r>
            <a:r>
              <a:rPr lang="en-AU" err="1"/>
              <a:t>lacus</a:t>
            </a:r>
            <a:r>
              <a:rPr lang="en-AU"/>
              <a:t> lorem, </a:t>
            </a:r>
            <a:r>
              <a:rPr lang="en-AU" err="1"/>
              <a:t>congue</a:t>
            </a:r>
            <a:r>
              <a:rPr lang="en-AU"/>
              <a:t> </a:t>
            </a:r>
            <a:r>
              <a:rPr lang="en-AU" err="1"/>
              <a:t>tincidunt</a:t>
            </a:r>
            <a:r>
              <a:rPr lang="en-AU"/>
              <a:t> </a:t>
            </a:r>
            <a:r>
              <a:rPr lang="en-AU" err="1"/>
              <a:t>laoreet</a:t>
            </a:r>
            <a:r>
              <a:rPr lang="en-AU"/>
              <a:t> in, </a:t>
            </a:r>
            <a:r>
              <a:rPr lang="en-AU" err="1"/>
              <a:t>hendrerit</a:t>
            </a:r>
            <a:r>
              <a:rPr lang="en-AU"/>
              <a:t> </a:t>
            </a:r>
            <a:r>
              <a:rPr lang="en-AU" err="1"/>
              <a:t>ut</a:t>
            </a:r>
            <a:r>
              <a:rPr lang="en-AU"/>
              <a:t> </a:t>
            </a:r>
            <a:r>
              <a:rPr lang="en-AU" err="1"/>
              <a:t>metus</a:t>
            </a:r>
            <a:r>
              <a:rPr lang="en-AU"/>
              <a:t>. </a:t>
            </a:r>
            <a:r>
              <a:rPr lang="en-AU" err="1"/>
              <a:t>Pellentesque</a:t>
            </a:r>
            <a:r>
              <a:rPr lang="en-AU"/>
              <a:t> </a:t>
            </a:r>
            <a:r>
              <a:rPr lang="en-AU" err="1"/>
              <a:t>laoreet</a:t>
            </a:r>
            <a:r>
              <a:rPr lang="en-AU"/>
              <a:t> </a:t>
            </a:r>
            <a:r>
              <a:rPr lang="en-AU" err="1"/>
              <a:t>nunc</a:t>
            </a:r>
            <a:r>
              <a:rPr lang="en-AU"/>
              <a:t> </a:t>
            </a:r>
            <a:r>
              <a:rPr lang="en-AU" err="1"/>
              <a:t>eget</a:t>
            </a:r>
            <a:r>
              <a:rPr lang="en-AU"/>
              <a:t> </a:t>
            </a:r>
            <a:r>
              <a:rPr lang="en-AU" err="1"/>
              <a:t>elit</a:t>
            </a:r>
            <a:r>
              <a:rPr lang="en-AU"/>
              <a:t> </a:t>
            </a:r>
            <a:r>
              <a:rPr lang="en-AU" err="1"/>
              <a:t>tincidunt</a:t>
            </a:r>
            <a:r>
              <a:rPr lang="en-AU"/>
              <a:t> </a:t>
            </a:r>
            <a:r>
              <a:rPr lang="en-AU" err="1"/>
              <a:t>mattis</a:t>
            </a:r>
            <a:r>
              <a:rPr lang="en-AU"/>
              <a:t>. </a:t>
            </a:r>
            <a:r>
              <a:rPr lang="en-AU" err="1"/>
              <a:t>Fusce</a:t>
            </a:r>
            <a:r>
              <a:rPr lang="en-AU"/>
              <a:t> </a:t>
            </a:r>
            <a:r>
              <a:rPr lang="en-AU" err="1"/>
              <a:t>scelerisque</a:t>
            </a:r>
            <a:r>
              <a:rPr lang="en-AU"/>
              <a:t> </a:t>
            </a:r>
            <a:r>
              <a:rPr lang="en-AU" err="1"/>
              <a:t>sagittis</a:t>
            </a:r>
            <a:r>
              <a:rPr lang="en-AU"/>
              <a:t> </a:t>
            </a:r>
            <a:r>
              <a:rPr lang="en-AU" err="1"/>
              <a:t>eleifend</a:t>
            </a:r>
            <a:r>
              <a:rPr lang="en-AU"/>
              <a:t>. </a:t>
            </a:r>
            <a:r>
              <a:rPr lang="en-AU" err="1"/>
              <a:t>Suspendise</a:t>
            </a:r>
            <a:r>
              <a:rPr lang="en-AU"/>
              <a:t> </a:t>
            </a:r>
            <a:r>
              <a:rPr lang="en-AU" err="1"/>
              <a:t>suscipit</a:t>
            </a:r>
            <a:r>
              <a:rPr lang="en-AU"/>
              <a:t>, mi in </a:t>
            </a:r>
            <a:r>
              <a:rPr lang="en-AU" err="1"/>
              <a:t>blandit</a:t>
            </a:r>
            <a:r>
              <a:rPr lang="en-AU"/>
              <a:t> </a:t>
            </a:r>
            <a:r>
              <a:rPr lang="en-AU" err="1"/>
              <a:t>placera</a:t>
            </a:r>
            <a:r>
              <a:rPr lang="en-AU"/>
              <a:t>.</a:t>
            </a:r>
          </a:p>
        </p:txBody>
      </p:sp>
      <p:sp>
        <p:nvSpPr>
          <p:cNvPr id="10" name="Slide Number">
            <a:extLst>
              <a:ext uri="{FF2B5EF4-FFF2-40B4-BE49-F238E27FC236}">
                <a16:creationId xmlns:a16="http://schemas.microsoft.com/office/drawing/2014/main" id="{F19996FD-04DF-0326-DB67-B0056CCD945A}"/>
              </a:ext>
            </a:extLst>
          </p:cNvPr>
          <p:cNvSpPr txBox="1">
            <a:spLocks noGrp="1"/>
          </p:cNvSpPr>
          <p:nvPr>
            <p:ph type="sldNum" sz="quarter" idx="2"/>
          </p:nvPr>
        </p:nvSpPr>
        <p:spPr>
          <a:xfrm>
            <a:off x="11941193" y="13081002"/>
            <a:ext cx="702145" cy="471924"/>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fld id="{86CB4B4D-7CA3-9044-876B-883B54F8677D}" type="slidenum">
              <a:rPr lang="en-AU" smtClean="0"/>
              <a:pPr/>
              <a:t>‹#›</a:t>
            </a:fld>
            <a:endParaRPr lang="en-AU"/>
          </a:p>
        </p:txBody>
      </p:sp>
    </p:spTree>
    <p:extLst>
      <p:ext uri="{BB962C8B-B14F-4D97-AF65-F5344CB8AC3E}">
        <p14:creationId xmlns:p14="http://schemas.microsoft.com/office/powerpoint/2010/main" val="3611648695"/>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hree column and subheaders">
    <p:bg>
      <p:bgPr>
        <a:solidFill>
          <a:schemeClr val="accent5"/>
        </a:solidFill>
        <a:effectLst/>
      </p:bgPr>
    </p:bg>
    <p:spTree>
      <p:nvGrpSpPr>
        <p:cNvPr id="1" name=""/>
        <p:cNvGrpSpPr/>
        <p:nvPr/>
      </p:nvGrpSpPr>
      <p:grpSpPr>
        <a:xfrm>
          <a:off x="0" y="0"/>
          <a:ext cx="0" cy="0"/>
          <a:chOff x="0" y="0"/>
          <a:chExt cx="0" cy="0"/>
        </a:xfrm>
      </p:grpSpPr>
      <p:sp>
        <p:nvSpPr>
          <p:cNvPr id="79" name="Heading or  introductory text that may go over one or two lines"/>
          <p:cNvSpPr>
            <a:spLocks noGrp="1"/>
          </p:cNvSpPr>
          <p:nvPr>
            <p:ph type="body" sz="quarter" idx="13" hasCustomPrompt="1"/>
          </p:nvPr>
        </p:nvSpPr>
        <p:spPr>
          <a:xfrm>
            <a:off x="1421273" y="1434769"/>
            <a:ext cx="18534161" cy="2060510"/>
          </a:xfrm>
          <a:prstGeom prst="rect">
            <a:avLst/>
          </a:prstGeom>
        </p:spPr>
        <p:txBody>
          <a:bodyPr lIns="0" tIns="0" rIns="0" bIns="0" anchor="t">
            <a:noAutofit/>
          </a:bodyPr>
          <a:lstStyle>
            <a:lvl1pPr marL="0" indent="0">
              <a:spcBef>
                <a:spcPts val="0"/>
              </a:spcBef>
              <a:buSzTx/>
              <a:buNone/>
              <a:defRPr sz="6100" b="1">
                <a:solidFill>
                  <a:schemeClr val="accent1">
                    <a:hueOff val="1747310"/>
                    <a:satOff val="-27114"/>
                    <a:lumOff val="-3921"/>
                  </a:schemeClr>
                </a:solidFill>
                <a:latin typeface="Arial" panose="020B0604020202020204" pitchFamily="34" charset="0"/>
                <a:cs typeface="Arial" panose="020B0604020202020204" pitchFamily="34" charset="0"/>
              </a:defRPr>
            </a:lvl1pPr>
          </a:lstStyle>
          <a:p>
            <a:r>
              <a:t>Heading or introductory text that may go over one or two lines</a:t>
            </a:r>
          </a:p>
        </p:txBody>
      </p:sp>
      <p:pic>
        <p:nvPicPr>
          <p:cNvPr id="80" name="Image" descr="Image"/>
          <p:cNvPicPr>
            <a:picLocks noChangeAspect="1"/>
          </p:cNvPicPr>
          <p:nvPr/>
        </p:nvPicPr>
        <p:blipFill>
          <a:blip r:embed="rId2"/>
          <a:stretch>
            <a:fillRect/>
          </a:stretch>
        </p:blipFill>
        <p:spPr>
          <a:xfrm>
            <a:off x="0" y="2118"/>
            <a:ext cx="24384000" cy="266701"/>
          </a:xfrm>
          <a:prstGeom prst="rect">
            <a:avLst/>
          </a:prstGeom>
          <a:ln w="12700">
            <a:miter lim="400000"/>
          </a:ln>
        </p:spPr>
      </p:pic>
      <p:pic>
        <p:nvPicPr>
          <p:cNvPr id="84" name="Image" descr="Image"/>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0222692" y="12529194"/>
            <a:ext cx="3427509" cy="654374"/>
          </a:xfrm>
          <a:prstGeom prst="rect">
            <a:avLst/>
          </a:prstGeom>
          <a:ln w="12700">
            <a:miter lim="400000"/>
          </a:ln>
        </p:spPr>
      </p:pic>
      <p:sp>
        <p:nvSpPr>
          <p:cNvPr id="2" name="Body Heading…">
            <a:extLst>
              <a:ext uri="{FF2B5EF4-FFF2-40B4-BE49-F238E27FC236}">
                <a16:creationId xmlns:a16="http://schemas.microsoft.com/office/drawing/2014/main" id="{C7E50C23-DCAE-8A72-6384-F65BA0BFF96F}"/>
              </a:ext>
            </a:extLst>
          </p:cNvPr>
          <p:cNvSpPr>
            <a:spLocks noGrp="1"/>
          </p:cNvSpPr>
          <p:nvPr>
            <p:ph type="body" sz="quarter" idx="14" hasCustomPrompt="1"/>
          </p:nvPr>
        </p:nvSpPr>
        <p:spPr>
          <a:xfrm>
            <a:off x="1421275" y="4130106"/>
            <a:ext cx="7020000" cy="3403924"/>
          </a:xfrm>
          <a:prstGeom prst="rect">
            <a:avLst/>
          </a:prstGeom>
        </p:spPr>
        <p:txBody>
          <a:bodyPr lIns="0" tIns="0" rIns="0" bIns="0" anchor="t">
            <a:noAutofit/>
          </a:bodyPr>
          <a:lstStyle>
            <a:lvl1pPr marL="0" indent="3175">
              <a:lnSpc>
                <a:spcPct val="100000"/>
              </a:lnSpc>
              <a:spcBef>
                <a:spcPts val="1800"/>
              </a:spcBef>
              <a:buSzTx/>
              <a:buNone/>
              <a:defRPr sz="2500" b="0">
                <a:solidFill>
                  <a:schemeClr val="tx1"/>
                </a:solidFill>
                <a:latin typeface="Arial" panose="020B0604020202020204" pitchFamily="34" charset="0"/>
                <a:cs typeface="Arial" panose="020B0604020202020204" pitchFamily="34" charset="0"/>
              </a:defRPr>
            </a:lvl1pPr>
          </a:lstStyle>
          <a:p>
            <a:pPr marL="0" indent="0">
              <a:spcBef>
                <a:spcPts val="2000"/>
              </a:spcBef>
              <a:buSzTx/>
              <a:buNone/>
              <a:defRPr sz="4800" b="1">
                <a:solidFill>
                  <a:schemeClr val="accent1"/>
                </a:solidFill>
              </a:defRPr>
            </a:pPr>
            <a:r>
              <a:rPr lang="en-AU"/>
              <a:t>Body heading</a:t>
            </a:r>
          </a:p>
          <a:p>
            <a:r>
              <a:rPr lang="en-AU"/>
              <a:t>Lorem ipsum </a:t>
            </a:r>
            <a:r>
              <a:rPr lang="en-AU" err="1"/>
              <a:t>dolor</a:t>
            </a:r>
            <a:r>
              <a:rPr lang="en-AU"/>
              <a:t> sit </a:t>
            </a:r>
            <a:r>
              <a:rPr lang="en-AU" err="1"/>
              <a:t>amet</a:t>
            </a:r>
            <a:r>
              <a:rPr lang="en-AU"/>
              <a:t>, </a:t>
            </a:r>
            <a:r>
              <a:rPr lang="en-AU" err="1"/>
              <a:t>consectetur</a:t>
            </a:r>
            <a:r>
              <a:rPr lang="en-AU"/>
              <a:t> </a:t>
            </a:r>
            <a:r>
              <a:rPr lang="en-AU" err="1"/>
              <a:t>adipiscing</a:t>
            </a:r>
            <a:r>
              <a:rPr lang="en-AU"/>
              <a:t> </a:t>
            </a:r>
            <a:r>
              <a:rPr lang="en-AU" err="1"/>
              <a:t>elit</a:t>
            </a:r>
            <a:r>
              <a:rPr lang="en-AU"/>
              <a:t>. Nam </a:t>
            </a:r>
            <a:r>
              <a:rPr lang="en-AU" err="1"/>
              <a:t>lacus</a:t>
            </a:r>
            <a:r>
              <a:rPr lang="en-AU"/>
              <a:t> lorem, </a:t>
            </a:r>
            <a:r>
              <a:rPr lang="en-AU" err="1"/>
              <a:t>congue</a:t>
            </a:r>
            <a:r>
              <a:rPr lang="en-AU"/>
              <a:t> </a:t>
            </a:r>
            <a:r>
              <a:rPr lang="en-AU" err="1"/>
              <a:t>tincidunt</a:t>
            </a:r>
            <a:r>
              <a:rPr lang="en-AU"/>
              <a:t> </a:t>
            </a:r>
            <a:r>
              <a:rPr lang="en-AU" err="1"/>
              <a:t>laoreet</a:t>
            </a:r>
            <a:r>
              <a:rPr lang="en-AU"/>
              <a:t> in, </a:t>
            </a:r>
            <a:r>
              <a:rPr lang="en-AU" err="1"/>
              <a:t>hendrerit</a:t>
            </a:r>
            <a:r>
              <a:rPr lang="en-AU"/>
              <a:t> </a:t>
            </a:r>
            <a:r>
              <a:rPr lang="en-AU" err="1"/>
              <a:t>ut</a:t>
            </a:r>
            <a:r>
              <a:rPr lang="en-AU"/>
              <a:t> </a:t>
            </a:r>
            <a:r>
              <a:rPr lang="en-AU" err="1"/>
              <a:t>metus</a:t>
            </a:r>
            <a:r>
              <a:rPr lang="en-AU"/>
              <a:t>. </a:t>
            </a:r>
            <a:r>
              <a:rPr lang="en-AU" err="1"/>
              <a:t>Pellentesque</a:t>
            </a:r>
            <a:r>
              <a:rPr lang="en-AU"/>
              <a:t> </a:t>
            </a:r>
            <a:r>
              <a:rPr lang="en-AU" err="1"/>
              <a:t>laoreet</a:t>
            </a:r>
            <a:r>
              <a:rPr lang="en-AU"/>
              <a:t> </a:t>
            </a:r>
            <a:r>
              <a:rPr lang="en-AU" err="1"/>
              <a:t>nunc</a:t>
            </a:r>
            <a:r>
              <a:rPr lang="en-AU"/>
              <a:t> </a:t>
            </a:r>
            <a:r>
              <a:rPr lang="en-AU" err="1"/>
              <a:t>eget</a:t>
            </a:r>
            <a:r>
              <a:rPr lang="en-AU"/>
              <a:t> </a:t>
            </a:r>
            <a:r>
              <a:rPr lang="en-AU" err="1"/>
              <a:t>elit</a:t>
            </a:r>
            <a:r>
              <a:rPr lang="en-AU"/>
              <a:t> </a:t>
            </a:r>
            <a:r>
              <a:rPr lang="en-AU" err="1"/>
              <a:t>tincidunt</a:t>
            </a:r>
            <a:r>
              <a:rPr lang="en-AU"/>
              <a:t> </a:t>
            </a:r>
            <a:r>
              <a:rPr lang="en-AU" err="1"/>
              <a:t>mattis</a:t>
            </a:r>
            <a:r>
              <a:rPr lang="en-AU"/>
              <a:t>. </a:t>
            </a:r>
            <a:r>
              <a:rPr lang="en-AU" err="1"/>
              <a:t>Fusce</a:t>
            </a:r>
            <a:r>
              <a:rPr lang="en-AU"/>
              <a:t> </a:t>
            </a:r>
            <a:r>
              <a:rPr lang="en-AU" err="1"/>
              <a:t>scelerisque</a:t>
            </a:r>
            <a:r>
              <a:rPr lang="en-AU"/>
              <a:t> </a:t>
            </a:r>
            <a:r>
              <a:rPr lang="en-AU" err="1"/>
              <a:t>sagittis</a:t>
            </a:r>
            <a:r>
              <a:rPr lang="en-AU"/>
              <a:t> </a:t>
            </a:r>
            <a:r>
              <a:rPr lang="en-AU" err="1"/>
              <a:t>eleifend</a:t>
            </a:r>
            <a:r>
              <a:rPr lang="en-AU"/>
              <a:t>. </a:t>
            </a:r>
            <a:r>
              <a:rPr lang="en-AU" err="1"/>
              <a:t>Suspendise</a:t>
            </a:r>
            <a:r>
              <a:rPr lang="en-AU"/>
              <a:t> </a:t>
            </a:r>
            <a:r>
              <a:rPr lang="en-AU" err="1"/>
              <a:t>suscipit</a:t>
            </a:r>
            <a:r>
              <a:rPr lang="en-AU"/>
              <a:t>, mi in </a:t>
            </a:r>
            <a:r>
              <a:rPr lang="en-AU" err="1"/>
              <a:t>blandit</a:t>
            </a:r>
            <a:r>
              <a:rPr lang="en-AU"/>
              <a:t> </a:t>
            </a:r>
            <a:r>
              <a:rPr lang="en-AU" err="1"/>
              <a:t>placera</a:t>
            </a:r>
            <a:r>
              <a:rPr lang="en-AU"/>
              <a:t>.</a:t>
            </a:r>
          </a:p>
        </p:txBody>
      </p:sp>
      <p:sp>
        <p:nvSpPr>
          <p:cNvPr id="3" name="Body Heading…">
            <a:extLst>
              <a:ext uri="{FF2B5EF4-FFF2-40B4-BE49-F238E27FC236}">
                <a16:creationId xmlns:a16="http://schemas.microsoft.com/office/drawing/2014/main" id="{51363F9B-4366-B6B8-3B59-94A6BBEEF37F}"/>
              </a:ext>
            </a:extLst>
          </p:cNvPr>
          <p:cNvSpPr>
            <a:spLocks noGrp="1"/>
          </p:cNvSpPr>
          <p:nvPr>
            <p:ph type="body" sz="quarter" idx="17" hasCustomPrompt="1"/>
          </p:nvPr>
        </p:nvSpPr>
        <p:spPr>
          <a:xfrm>
            <a:off x="1421275" y="8018291"/>
            <a:ext cx="7020000" cy="3403924"/>
          </a:xfrm>
          <a:prstGeom prst="rect">
            <a:avLst/>
          </a:prstGeom>
        </p:spPr>
        <p:txBody>
          <a:bodyPr lIns="0" tIns="0" rIns="0" bIns="0" anchor="t">
            <a:noAutofit/>
          </a:bodyPr>
          <a:lstStyle>
            <a:lvl1pPr marL="0" indent="3175">
              <a:lnSpc>
                <a:spcPct val="100000"/>
              </a:lnSpc>
              <a:spcBef>
                <a:spcPts val="1800"/>
              </a:spcBef>
              <a:buSzTx/>
              <a:buNone/>
              <a:defRPr sz="2500" b="0" i="0" baseline="0">
                <a:solidFill>
                  <a:schemeClr val="tx1"/>
                </a:solidFill>
                <a:latin typeface="Arial" panose="020B0604020202020204" pitchFamily="34" charset="0"/>
                <a:cs typeface="Arial" panose="020B0604020202020204" pitchFamily="34" charset="0"/>
              </a:defRPr>
            </a:lvl1pPr>
          </a:lstStyle>
          <a:p>
            <a:pPr marL="0" indent="0">
              <a:spcBef>
                <a:spcPts val="2000"/>
              </a:spcBef>
              <a:buSzTx/>
              <a:buNone/>
              <a:defRPr sz="3800" b="1">
                <a:solidFill>
                  <a:schemeClr val="accent1">
                    <a:hueOff val="1747310"/>
                    <a:satOff val="-27114"/>
                    <a:lumOff val="-3921"/>
                  </a:schemeClr>
                </a:solidFill>
              </a:defRPr>
            </a:pPr>
            <a:r>
              <a:rPr lang="en-AU"/>
              <a:t>Body subheading</a:t>
            </a:r>
          </a:p>
          <a:p>
            <a:r>
              <a:rPr lang="en-AU"/>
              <a:t>Lorem ipsum </a:t>
            </a:r>
            <a:r>
              <a:rPr lang="en-AU" err="1"/>
              <a:t>dolor</a:t>
            </a:r>
            <a:r>
              <a:rPr lang="en-AU"/>
              <a:t> sit </a:t>
            </a:r>
            <a:r>
              <a:rPr lang="en-AU" err="1"/>
              <a:t>amet</a:t>
            </a:r>
            <a:r>
              <a:rPr lang="en-AU"/>
              <a:t>, </a:t>
            </a:r>
            <a:r>
              <a:rPr lang="en-AU" err="1"/>
              <a:t>consectetur</a:t>
            </a:r>
            <a:r>
              <a:rPr lang="en-AU"/>
              <a:t> </a:t>
            </a:r>
            <a:r>
              <a:rPr lang="en-AU" err="1"/>
              <a:t>adipiscing</a:t>
            </a:r>
            <a:r>
              <a:rPr lang="en-AU"/>
              <a:t> </a:t>
            </a:r>
            <a:r>
              <a:rPr lang="en-AU" err="1"/>
              <a:t>elit</a:t>
            </a:r>
            <a:r>
              <a:rPr lang="en-AU"/>
              <a:t>. Nam </a:t>
            </a:r>
            <a:r>
              <a:rPr lang="en-AU" err="1"/>
              <a:t>lacus</a:t>
            </a:r>
            <a:r>
              <a:rPr lang="en-AU"/>
              <a:t> lorem, </a:t>
            </a:r>
            <a:r>
              <a:rPr lang="en-AU" err="1"/>
              <a:t>congue</a:t>
            </a:r>
            <a:r>
              <a:rPr lang="en-AU"/>
              <a:t> </a:t>
            </a:r>
            <a:r>
              <a:rPr lang="en-AU" err="1"/>
              <a:t>tincidunt</a:t>
            </a:r>
            <a:r>
              <a:rPr lang="en-AU"/>
              <a:t> </a:t>
            </a:r>
            <a:r>
              <a:rPr lang="en-AU" err="1"/>
              <a:t>laoreet</a:t>
            </a:r>
            <a:r>
              <a:rPr lang="en-AU"/>
              <a:t> in, </a:t>
            </a:r>
            <a:r>
              <a:rPr lang="en-AU" err="1"/>
              <a:t>hendrerit</a:t>
            </a:r>
            <a:r>
              <a:rPr lang="en-AU"/>
              <a:t> </a:t>
            </a:r>
            <a:r>
              <a:rPr lang="en-AU" err="1"/>
              <a:t>ut</a:t>
            </a:r>
            <a:r>
              <a:rPr lang="en-AU"/>
              <a:t> </a:t>
            </a:r>
            <a:r>
              <a:rPr lang="en-AU" err="1"/>
              <a:t>metus</a:t>
            </a:r>
            <a:r>
              <a:rPr lang="en-AU"/>
              <a:t>. </a:t>
            </a:r>
            <a:r>
              <a:rPr lang="en-AU" err="1"/>
              <a:t>Pellentesque</a:t>
            </a:r>
            <a:r>
              <a:rPr lang="en-AU"/>
              <a:t> </a:t>
            </a:r>
            <a:r>
              <a:rPr lang="en-AU" err="1"/>
              <a:t>laoreet</a:t>
            </a:r>
            <a:r>
              <a:rPr lang="en-AU"/>
              <a:t> </a:t>
            </a:r>
            <a:r>
              <a:rPr lang="en-AU" err="1"/>
              <a:t>nunc</a:t>
            </a:r>
            <a:r>
              <a:rPr lang="en-AU"/>
              <a:t> </a:t>
            </a:r>
            <a:r>
              <a:rPr lang="en-AU" err="1"/>
              <a:t>eget</a:t>
            </a:r>
            <a:r>
              <a:rPr lang="en-AU"/>
              <a:t> </a:t>
            </a:r>
            <a:r>
              <a:rPr lang="en-AU" err="1"/>
              <a:t>elit</a:t>
            </a:r>
            <a:r>
              <a:rPr lang="en-AU"/>
              <a:t> </a:t>
            </a:r>
            <a:r>
              <a:rPr lang="en-AU" err="1"/>
              <a:t>tincidunt</a:t>
            </a:r>
            <a:r>
              <a:rPr lang="en-AU"/>
              <a:t> </a:t>
            </a:r>
            <a:r>
              <a:rPr lang="en-AU" err="1"/>
              <a:t>mattis</a:t>
            </a:r>
            <a:r>
              <a:rPr lang="en-AU"/>
              <a:t>. </a:t>
            </a:r>
            <a:r>
              <a:rPr lang="en-AU" err="1"/>
              <a:t>Fusce</a:t>
            </a:r>
            <a:r>
              <a:rPr lang="en-AU"/>
              <a:t> </a:t>
            </a:r>
            <a:r>
              <a:rPr lang="en-AU" err="1"/>
              <a:t>scelerisque</a:t>
            </a:r>
            <a:r>
              <a:rPr lang="en-AU"/>
              <a:t> </a:t>
            </a:r>
            <a:r>
              <a:rPr lang="en-AU" err="1"/>
              <a:t>sagittis</a:t>
            </a:r>
            <a:r>
              <a:rPr lang="en-AU"/>
              <a:t> </a:t>
            </a:r>
            <a:r>
              <a:rPr lang="en-AU" err="1"/>
              <a:t>eleifend</a:t>
            </a:r>
            <a:r>
              <a:rPr lang="en-AU"/>
              <a:t>. </a:t>
            </a:r>
            <a:r>
              <a:rPr lang="en-AU" err="1"/>
              <a:t>Suspendisse</a:t>
            </a:r>
            <a:r>
              <a:rPr lang="en-AU"/>
              <a:t> </a:t>
            </a:r>
            <a:r>
              <a:rPr lang="en-AU" err="1"/>
              <a:t>suscipit</a:t>
            </a:r>
            <a:r>
              <a:rPr lang="en-AU"/>
              <a:t>, mi in </a:t>
            </a:r>
            <a:r>
              <a:rPr lang="en-AU" err="1"/>
              <a:t>blandit</a:t>
            </a:r>
            <a:r>
              <a:rPr lang="en-AU"/>
              <a:t> </a:t>
            </a:r>
            <a:r>
              <a:rPr lang="en-AU" err="1"/>
              <a:t>placerat</a:t>
            </a:r>
            <a:r>
              <a:rPr lang="en-AU"/>
              <a:t>.</a:t>
            </a:r>
          </a:p>
        </p:txBody>
      </p:sp>
      <p:sp>
        <p:nvSpPr>
          <p:cNvPr id="4" name="Body Heading…">
            <a:extLst>
              <a:ext uri="{FF2B5EF4-FFF2-40B4-BE49-F238E27FC236}">
                <a16:creationId xmlns:a16="http://schemas.microsoft.com/office/drawing/2014/main" id="{C0CF4278-9ABF-0DF2-7FD7-B03DE720443C}"/>
              </a:ext>
            </a:extLst>
          </p:cNvPr>
          <p:cNvSpPr>
            <a:spLocks noGrp="1"/>
          </p:cNvSpPr>
          <p:nvPr>
            <p:ph type="body" sz="quarter" idx="18" hasCustomPrompt="1"/>
          </p:nvPr>
        </p:nvSpPr>
        <p:spPr>
          <a:xfrm>
            <a:off x="8981274" y="4130106"/>
            <a:ext cx="7020000" cy="3403924"/>
          </a:xfrm>
          <a:prstGeom prst="rect">
            <a:avLst/>
          </a:prstGeom>
        </p:spPr>
        <p:txBody>
          <a:bodyPr lIns="0" tIns="0" rIns="0" bIns="0" anchor="t">
            <a:noAutofit/>
          </a:bodyPr>
          <a:lstStyle>
            <a:lvl1pPr marL="0" indent="3175">
              <a:lnSpc>
                <a:spcPct val="100000"/>
              </a:lnSpc>
              <a:spcBef>
                <a:spcPts val="1800"/>
              </a:spcBef>
              <a:buSzTx/>
              <a:buNone/>
              <a:defRPr sz="2500" b="0">
                <a:solidFill>
                  <a:schemeClr val="tx1"/>
                </a:solidFill>
                <a:latin typeface="Arial" panose="020B0604020202020204" pitchFamily="34" charset="0"/>
                <a:cs typeface="Arial" panose="020B0604020202020204" pitchFamily="34" charset="0"/>
              </a:defRPr>
            </a:lvl1pPr>
          </a:lstStyle>
          <a:p>
            <a:pPr marL="0" indent="0">
              <a:spcBef>
                <a:spcPts val="2000"/>
              </a:spcBef>
              <a:buSzTx/>
              <a:buNone/>
              <a:defRPr sz="4800" b="1">
                <a:solidFill>
                  <a:schemeClr val="accent1"/>
                </a:solidFill>
              </a:defRPr>
            </a:pPr>
            <a:r>
              <a:rPr lang="en-AU"/>
              <a:t>Body heading</a:t>
            </a:r>
          </a:p>
          <a:p>
            <a:r>
              <a:rPr lang="en-AU"/>
              <a:t>Lorem ipsum </a:t>
            </a:r>
            <a:r>
              <a:rPr lang="en-AU" err="1"/>
              <a:t>dolor</a:t>
            </a:r>
            <a:r>
              <a:rPr lang="en-AU"/>
              <a:t> sit </a:t>
            </a:r>
            <a:r>
              <a:rPr lang="en-AU" err="1"/>
              <a:t>amet</a:t>
            </a:r>
            <a:r>
              <a:rPr lang="en-AU"/>
              <a:t>, </a:t>
            </a:r>
            <a:r>
              <a:rPr lang="en-AU" err="1"/>
              <a:t>consectetur</a:t>
            </a:r>
            <a:r>
              <a:rPr lang="en-AU"/>
              <a:t> </a:t>
            </a:r>
            <a:r>
              <a:rPr lang="en-AU" err="1"/>
              <a:t>adipiscing</a:t>
            </a:r>
            <a:r>
              <a:rPr lang="en-AU"/>
              <a:t> </a:t>
            </a:r>
            <a:r>
              <a:rPr lang="en-AU" err="1"/>
              <a:t>elit</a:t>
            </a:r>
            <a:r>
              <a:rPr lang="en-AU"/>
              <a:t>. Nam </a:t>
            </a:r>
            <a:r>
              <a:rPr lang="en-AU" err="1"/>
              <a:t>lacus</a:t>
            </a:r>
            <a:r>
              <a:rPr lang="en-AU"/>
              <a:t> lorem, </a:t>
            </a:r>
            <a:r>
              <a:rPr lang="en-AU" err="1"/>
              <a:t>congue</a:t>
            </a:r>
            <a:r>
              <a:rPr lang="en-AU"/>
              <a:t> </a:t>
            </a:r>
            <a:r>
              <a:rPr lang="en-AU" err="1"/>
              <a:t>tincidunt</a:t>
            </a:r>
            <a:r>
              <a:rPr lang="en-AU"/>
              <a:t> </a:t>
            </a:r>
            <a:r>
              <a:rPr lang="en-AU" err="1"/>
              <a:t>laoreet</a:t>
            </a:r>
            <a:r>
              <a:rPr lang="en-AU"/>
              <a:t> in, </a:t>
            </a:r>
            <a:r>
              <a:rPr lang="en-AU" err="1"/>
              <a:t>hendrerit</a:t>
            </a:r>
            <a:r>
              <a:rPr lang="en-AU"/>
              <a:t> </a:t>
            </a:r>
            <a:r>
              <a:rPr lang="en-AU" err="1"/>
              <a:t>ut</a:t>
            </a:r>
            <a:r>
              <a:rPr lang="en-AU"/>
              <a:t> </a:t>
            </a:r>
            <a:r>
              <a:rPr lang="en-AU" err="1"/>
              <a:t>metus</a:t>
            </a:r>
            <a:r>
              <a:rPr lang="en-AU"/>
              <a:t>. </a:t>
            </a:r>
            <a:r>
              <a:rPr lang="en-AU" err="1"/>
              <a:t>Pellentesque</a:t>
            </a:r>
            <a:r>
              <a:rPr lang="en-AU"/>
              <a:t> </a:t>
            </a:r>
            <a:r>
              <a:rPr lang="en-AU" err="1"/>
              <a:t>laoreet</a:t>
            </a:r>
            <a:r>
              <a:rPr lang="en-AU"/>
              <a:t> </a:t>
            </a:r>
            <a:r>
              <a:rPr lang="en-AU" err="1"/>
              <a:t>nunc</a:t>
            </a:r>
            <a:r>
              <a:rPr lang="en-AU"/>
              <a:t> </a:t>
            </a:r>
            <a:r>
              <a:rPr lang="en-AU" err="1"/>
              <a:t>eget</a:t>
            </a:r>
            <a:r>
              <a:rPr lang="en-AU"/>
              <a:t> </a:t>
            </a:r>
            <a:r>
              <a:rPr lang="en-AU" err="1"/>
              <a:t>elit</a:t>
            </a:r>
            <a:r>
              <a:rPr lang="en-AU"/>
              <a:t> </a:t>
            </a:r>
            <a:r>
              <a:rPr lang="en-AU" err="1"/>
              <a:t>tincidunt</a:t>
            </a:r>
            <a:r>
              <a:rPr lang="en-AU"/>
              <a:t> </a:t>
            </a:r>
            <a:r>
              <a:rPr lang="en-AU" err="1"/>
              <a:t>mattis</a:t>
            </a:r>
            <a:r>
              <a:rPr lang="en-AU"/>
              <a:t>. </a:t>
            </a:r>
            <a:r>
              <a:rPr lang="en-AU" err="1"/>
              <a:t>Fusce</a:t>
            </a:r>
            <a:r>
              <a:rPr lang="en-AU"/>
              <a:t> </a:t>
            </a:r>
            <a:r>
              <a:rPr lang="en-AU" err="1"/>
              <a:t>scelerisque</a:t>
            </a:r>
            <a:r>
              <a:rPr lang="en-AU"/>
              <a:t> </a:t>
            </a:r>
            <a:r>
              <a:rPr lang="en-AU" err="1"/>
              <a:t>sagittis</a:t>
            </a:r>
            <a:r>
              <a:rPr lang="en-AU"/>
              <a:t> </a:t>
            </a:r>
            <a:r>
              <a:rPr lang="en-AU" err="1"/>
              <a:t>eleifend</a:t>
            </a:r>
            <a:r>
              <a:rPr lang="en-AU"/>
              <a:t>. </a:t>
            </a:r>
            <a:r>
              <a:rPr lang="en-AU" err="1"/>
              <a:t>Suspendise</a:t>
            </a:r>
            <a:r>
              <a:rPr lang="en-AU"/>
              <a:t> </a:t>
            </a:r>
            <a:r>
              <a:rPr lang="en-AU" err="1"/>
              <a:t>suscipit</a:t>
            </a:r>
            <a:r>
              <a:rPr lang="en-AU"/>
              <a:t>, mi in </a:t>
            </a:r>
            <a:r>
              <a:rPr lang="en-AU" err="1"/>
              <a:t>blandit</a:t>
            </a:r>
            <a:r>
              <a:rPr lang="en-AU"/>
              <a:t> </a:t>
            </a:r>
            <a:r>
              <a:rPr lang="en-AU" err="1"/>
              <a:t>placera</a:t>
            </a:r>
            <a:r>
              <a:rPr lang="en-AU"/>
              <a:t>.</a:t>
            </a:r>
          </a:p>
        </p:txBody>
      </p:sp>
      <p:sp>
        <p:nvSpPr>
          <p:cNvPr id="5" name="Body Heading…">
            <a:extLst>
              <a:ext uri="{FF2B5EF4-FFF2-40B4-BE49-F238E27FC236}">
                <a16:creationId xmlns:a16="http://schemas.microsoft.com/office/drawing/2014/main" id="{2D1D4C93-7A62-AA3E-8C82-7219F14783BB}"/>
              </a:ext>
            </a:extLst>
          </p:cNvPr>
          <p:cNvSpPr>
            <a:spLocks noGrp="1"/>
          </p:cNvSpPr>
          <p:nvPr>
            <p:ph type="body" sz="quarter" idx="19" hasCustomPrompt="1"/>
          </p:nvPr>
        </p:nvSpPr>
        <p:spPr>
          <a:xfrm>
            <a:off x="8981274" y="8018291"/>
            <a:ext cx="7020000" cy="3403924"/>
          </a:xfrm>
          <a:prstGeom prst="rect">
            <a:avLst/>
          </a:prstGeom>
        </p:spPr>
        <p:txBody>
          <a:bodyPr lIns="0" tIns="0" rIns="0" bIns="0" anchor="t">
            <a:noAutofit/>
          </a:bodyPr>
          <a:lstStyle>
            <a:lvl1pPr marL="0" indent="3175">
              <a:lnSpc>
                <a:spcPct val="100000"/>
              </a:lnSpc>
              <a:spcBef>
                <a:spcPts val="1800"/>
              </a:spcBef>
              <a:buSzTx/>
              <a:buNone/>
              <a:defRPr sz="2500" b="0" i="0" baseline="0">
                <a:solidFill>
                  <a:schemeClr val="tx1"/>
                </a:solidFill>
                <a:latin typeface="Arial" panose="020B0604020202020204" pitchFamily="34" charset="0"/>
                <a:cs typeface="Arial" panose="020B0604020202020204" pitchFamily="34" charset="0"/>
              </a:defRPr>
            </a:lvl1pPr>
          </a:lstStyle>
          <a:p>
            <a:pPr marL="0" indent="0">
              <a:spcBef>
                <a:spcPts val="2000"/>
              </a:spcBef>
              <a:buSzTx/>
              <a:buNone/>
              <a:defRPr sz="3800" b="1">
                <a:solidFill>
                  <a:schemeClr val="accent1">
                    <a:hueOff val="1747310"/>
                    <a:satOff val="-27114"/>
                    <a:lumOff val="-3921"/>
                  </a:schemeClr>
                </a:solidFill>
              </a:defRPr>
            </a:pPr>
            <a:r>
              <a:rPr lang="en-AU"/>
              <a:t>Body subheading</a:t>
            </a:r>
          </a:p>
          <a:p>
            <a:r>
              <a:rPr lang="en-AU"/>
              <a:t>Lorem ipsum </a:t>
            </a:r>
            <a:r>
              <a:rPr lang="en-AU" err="1"/>
              <a:t>dolor</a:t>
            </a:r>
            <a:r>
              <a:rPr lang="en-AU"/>
              <a:t> sit </a:t>
            </a:r>
            <a:r>
              <a:rPr lang="en-AU" err="1"/>
              <a:t>amet</a:t>
            </a:r>
            <a:r>
              <a:rPr lang="en-AU"/>
              <a:t>, </a:t>
            </a:r>
            <a:r>
              <a:rPr lang="en-AU" err="1"/>
              <a:t>consectetur</a:t>
            </a:r>
            <a:r>
              <a:rPr lang="en-AU"/>
              <a:t> </a:t>
            </a:r>
            <a:r>
              <a:rPr lang="en-AU" err="1"/>
              <a:t>adipiscing</a:t>
            </a:r>
            <a:r>
              <a:rPr lang="en-AU"/>
              <a:t> </a:t>
            </a:r>
            <a:r>
              <a:rPr lang="en-AU" err="1"/>
              <a:t>elit</a:t>
            </a:r>
            <a:r>
              <a:rPr lang="en-AU"/>
              <a:t>. Nam </a:t>
            </a:r>
            <a:r>
              <a:rPr lang="en-AU" err="1"/>
              <a:t>lacus</a:t>
            </a:r>
            <a:r>
              <a:rPr lang="en-AU"/>
              <a:t> lorem, </a:t>
            </a:r>
            <a:r>
              <a:rPr lang="en-AU" err="1"/>
              <a:t>congue</a:t>
            </a:r>
            <a:r>
              <a:rPr lang="en-AU"/>
              <a:t> </a:t>
            </a:r>
            <a:r>
              <a:rPr lang="en-AU" err="1"/>
              <a:t>tincidunt</a:t>
            </a:r>
            <a:r>
              <a:rPr lang="en-AU"/>
              <a:t> </a:t>
            </a:r>
            <a:r>
              <a:rPr lang="en-AU" err="1"/>
              <a:t>laoreet</a:t>
            </a:r>
            <a:r>
              <a:rPr lang="en-AU"/>
              <a:t> in, </a:t>
            </a:r>
            <a:r>
              <a:rPr lang="en-AU" err="1"/>
              <a:t>hendrerit</a:t>
            </a:r>
            <a:r>
              <a:rPr lang="en-AU"/>
              <a:t> </a:t>
            </a:r>
            <a:r>
              <a:rPr lang="en-AU" err="1"/>
              <a:t>ut</a:t>
            </a:r>
            <a:r>
              <a:rPr lang="en-AU"/>
              <a:t> </a:t>
            </a:r>
            <a:r>
              <a:rPr lang="en-AU" err="1"/>
              <a:t>metus</a:t>
            </a:r>
            <a:r>
              <a:rPr lang="en-AU"/>
              <a:t>. </a:t>
            </a:r>
            <a:r>
              <a:rPr lang="en-AU" err="1"/>
              <a:t>Pellentesque</a:t>
            </a:r>
            <a:r>
              <a:rPr lang="en-AU"/>
              <a:t> </a:t>
            </a:r>
            <a:r>
              <a:rPr lang="en-AU" err="1"/>
              <a:t>laoreet</a:t>
            </a:r>
            <a:r>
              <a:rPr lang="en-AU"/>
              <a:t> </a:t>
            </a:r>
            <a:r>
              <a:rPr lang="en-AU" err="1"/>
              <a:t>nunc</a:t>
            </a:r>
            <a:r>
              <a:rPr lang="en-AU"/>
              <a:t> </a:t>
            </a:r>
            <a:r>
              <a:rPr lang="en-AU" err="1"/>
              <a:t>eget</a:t>
            </a:r>
            <a:r>
              <a:rPr lang="en-AU"/>
              <a:t> </a:t>
            </a:r>
            <a:r>
              <a:rPr lang="en-AU" err="1"/>
              <a:t>elit</a:t>
            </a:r>
            <a:r>
              <a:rPr lang="en-AU"/>
              <a:t> </a:t>
            </a:r>
            <a:r>
              <a:rPr lang="en-AU" err="1"/>
              <a:t>tincidunt</a:t>
            </a:r>
            <a:r>
              <a:rPr lang="en-AU"/>
              <a:t> </a:t>
            </a:r>
            <a:r>
              <a:rPr lang="en-AU" err="1"/>
              <a:t>mattis</a:t>
            </a:r>
            <a:r>
              <a:rPr lang="en-AU"/>
              <a:t>. </a:t>
            </a:r>
            <a:r>
              <a:rPr lang="en-AU" err="1"/>
              <a:t>Fusce</a:t>
            </a:r>
            <a:r>
              <a:rPr lang="en-AU"/>
              <a:t> </a:t>
            </a:r>
            <a:r>
              <a:rPr lang="en-AU" err="1"/>
              <a:t>scelerisque</a:t>
            </a:r>
            <a:r>
              <a:rPr lang="en-AU"/>
              <a:t> </a:t>
            </a:r>
            <a:r>
              <a:rPr lang="en-AU" err="1"/>
              <a:t>sagittis</a:t>
            </a:r>
            <a:r>
              <a:rPr lang="en-AU"/>
              <a:t> </a:t>
            </a:r>
            <a:r>
              <a:rPr lang="en-AU" err="1"/>
              <a:t>eleifend</a:t>
            </a:r>
            <a:r>
              <a:rPr lang="en-AU"/>
              <a:t>. </a:t>
            </a:r>
            <a:r>
              <a:rPr lang="en-AU" err="1"/>
              <a:t>Suspendisse</a:t>
            </a:r>
            <a:r>
              <a:rPr lang="en-AU"/>
              <a:t> </a:t>
            </a:r>
            <a:r>
              <a:rPr lang="en-AU" err="1"/>
              <a:t>suscipit</a:t>
            </a:r>
            <a:r>
              <a:rPr lang="en-AU"/>
              <a:t>, mi in </a:t>
            </a:r>
            <a:r>
              <a:rPr lang="en-AU" err="1"/>
              <a:t>blandit</a:t>
            </a:r>
            <a:r>
              <a:rPr lang="en-AU"/>
              <a:t> </a:t>
            </a:r>
            <a:r>
              <a:rPr lang="en-AU" err="1"/>
              <a:t>placerat</a:t>
            </a:r>
            <a:r>
              <a:rPr lang="en-AU"/>
              <a:t>.</a:t>
            </a:r>
          </a:p>
        </p:txBody>
      </p:sp>
      <p:sp>
        <p:nvSpPr>
          <p:cNvPr id="6" name="Body Heading…">
            <a:extLst>
              <a:ext uri="{FF2B5EF4-FFF2-40B4-BE49-F238E27FC236}">
                <a16:creationId xmlns:a16="http://schemas.microsoft.com/office/drawing/2014/main" id="{40DF3CCB-6833-CD79-A4A2-B72DB75E798C}"/>
              </a:ext>
            </a:extLst>
          </p:cNvPr>
          <p:cNvSpPr>
            <a:spLocks noGrp="1"/>
          </p:cNvSpPr>
          <p:nvPr>
            <p:ph type="body" sz="quarter" idx="20" hasCustomPrompt="1"/>
          </p:nvPr>
        </p:nvSpPr>
        <p:spPr>
          <a:xfrm>
            <a:off x="16630201" y="4147398"/>
            <a:ext cx="7020000" cy="3403924"/>
          </a:xfrm>
          <a:prstGeom prst="rect">
            <a:avLst/>
          </a:prstGeom>
        </p:spPr>
        <p:txBody>
          <a:bodyPr lIns="0" tIns="0" rIns="0" bIns="0" anchor="t">
            <a:noAutofit/>
          </a:bodyPr>
          <a:lstStyle>
            <a:lvl1pPr marL="0" indent="3175">
              <a:lnSpc>
                <a:spcPct val="100000"/>
              </a:lnSpc>
              <a:spcBef>
                <a:spcPts val="1800"/>
              </a:spcBef>
              <a:buSzTx/>
              <a:buNone/>
              <a:defRPr sz="2500" b="0">
                <a:solidFill>
                  <a:schemeClr val="tx1"/>
                </a:solidFill>
                <a:latin typeface="Arial" panose="020B0604020202020204" pitchFamily="34" charset="0"/>
                <a:cs typeface="Arial" panose="020B0604020202020204" pitchFamily="34" charset="0"/>
              </a:defRPr>
            </a:lvl1pPr>
          </a:lstStyle>
          <a:p>
            <a:pPr marL="0" indent="0">
              <a:spcBef>
                <a:spcPts val="2000"/>
              </a:spcBef>
              <a:buSzTx/>
              <a:buNone/>
              <a:defRPr sz="4800" b="1">
                <a:solidFill>
                  <a:schemeClr val="accent1"/>
                </a:solidFill>
              </a:defRPr>
            </a:pPr>
            <a:r>
              <a:rPr lang="en-AU"/>
              <a:t>Body heading</a:t>
            </a:r>
          </a:p>
          <a:p>
            <a:r>
              <a:rPr lang="en-AU"/>
              <a:t>Lorem ipsum </a:t>
            </a:r>
            <a:r>
              <a:rPr lang="en-AU" err="1"/>
              <a:t>dolor</a:t>
            </a:r>
            <a:r>
              <a:rPr lang="en-AU"/>
              <a:t> sit </a:t>
            </a:r>
            <a:r>
              <a:rPr lang="en-AU" err="1"/>
              <a:t>amet</a:t>
            </a:r>
            <a:r>
              <a:rPr lang="en-AU"/>
              <a:t>, </a:t>
            </a:r>
            <a:r>
              <a:rPr lang="en-AU" err="1"/>
              <a:t>consectetur</a:t>
            </a:r>
            <a:r>
              <a:rPr lang="en-AU"/>
              <a:t> </a:t>
            </a:r>
            <a:r>
              <a:rPr lang="en-AU" err="1"/>
              <a:t>adipiscing</a:t>
            </a:r>
            <a:r>
              <a:rPr lang="en-AU"/>
              <a:t> </a:t>
            </a:r>
            <a:r>
              <a:rPr lang="en-AU" err="1"/>
              <a:t>elit</a:t>
            </a:r>
            <a:r>
              <a:rPr lang="en-AU"/>
              <a:t>. Nam </a:t>
            </a:r>
            <a:r>
              <a:rPr lang="en-AU" err="1"/>
              <a:t>lacus</a:t>
            </a:r>
            <a:r>
              <a:rPr lang="en-AU"/>
              <a:t> lorem, </a:t>
            </a:r>
            <a:r>
              <a:rPr lang="en-AU" err="1"/>
              <a:t>congue</a:t>
            </a:r>
            <a:r>
              <a:rPr lang="en-AU"/>
              <a:t> </a:t>
            </a:r>
            <a:r>
              <a:rPr lang="en-AU" err="1"/>
              <a:t>tincidunt</a:t>
            </a:r>
            <a:r>
              <a:rPr lang="en-AU"/>
              <a:t> </a:t>
            </a:r>
            <a:r>
              <a:rPr lang="en-AU" err="1"/>
              <a:t>laoreet</a:t>
            </a:r>
            <a:r>
              <a:rPr lang="en-AU"/>
              <a:t> in, </a:t>
            </a:r>
            <a:r>
              <a:rPr lang="en-AU" err="1"/>
              <a:t>hendrerit</a:t>
            </a:r>
            <a:r>
              <a:rPr lang="en-AU"/>
              <a:t> </a:t>
            </a:r>
            <a:r>
              <a:rPr lang="en-AU" err="1"/>
              <a:t>ut</a:t>
            </a:r>
            <a:r>
              <a:rPr lang="en-AU"/>
              <a:t> </a:t>
            </a:r>
            <a:r>
              <a:rPr lang="en-AU" err="1"/>
              <a:t>metus</a:t>
            </a:r>
            <a:r>
              <a:rPr lang="en-AU"/>
              <a:t>. </a:t>
            </a:r>
            <a:r>
              <a:rPr lang="en-AU" err="1"/>
              <a:t>Pellentesque</a:t>
            </a:r>
            <a:r>
              <a:rPr lang="en-AU"/>
              <a:t> </a:t>
            </a:r>
            <a:r>
              <a:rPr lang="en-AU" err="1"/>
              <a:t>laoreet</a:t>
            </a:r>
            <a:r>
              <a:rPr lang="en-AU"/>
              <a:t> </a:t>
            </a:r>
            <a:r>
              <a:rPr lang="en-AU" err="1"/>
              <a:t>nunc</a:t>
            </a:r>
            <a:r>
              <a:rPr lang="en-AU"/>
              <a:t> </a:t>
            </a:r>
            <a:r>
              <a:rPr lang="en-AU" err="1"/>
              <a:t>eget</a:t>
            </a:r>
            <a:r>
              <a:rPr lang="en-AU"/>
              <a:t> </a:t>
            </a:r>
            <a:r>
              <a:rPr lang="en-AU" err="1"/>
              <a:t>elit</a:t>
            </a:r>
            <a:r>
              <a:rPr lang="en-AU"/>
              <a:t> </a:t>
            </a:r>
            <a:r>
              <a:rPr lang="en-AU" err="1"/>
              <a:t>tincidunt</a:t>
            </a:r>
            <a:r>
              <a:rPr lang="en-AU"/>
              <a:t> </a:t>
            </a:r>
            <a:r>
              <a:rPr lang="en-AU" err="1"/>
              <a:t>mattis</a:t>
            </a:r>
            <a:r>
              <a:rPr lang="en-AU"/>
              <a:t>. </a:t>
            </a:r>
            <a:r>
              <a:rPr lang="en-AU" err="1"/>
              <a:t>Fusce</a:t>
            </a:r>
            <a:r>
              <a:rPr lang="en-AU"/>
              <a:t> </a:t>
            </a:r>
            <a:r>
              <a:rPr lang="en-AU" err="1"/>
              <a:t>scelerisque</a:t>
            </a:r>
            <a:r>
              <a:rPr lang="en-AU"/>
              <a:t> </a:t>
            </a:r>
            <a:r>
              <a:rPr lang="en-AU" err="1"/>
              <a:t>sagittis</a:t>
            </a:r>
            <a:r>
              <a:rPr lang="en-AU"/>
              <a:t> </a:t>
            </a:r>
            <a:r>
              <a:rPr lang="en-AU" err="1"/>
              <a:t>eleifend</a:t>
            </a:r>
            <a:r>
              <a:rPr lang="en-AU"/>
              <a:t>. </a:t>
            </a:r>
            <a:r>
              <a:rPr lang="en-AU" err="1"/>
              <a:t>Suspendise</a:t>
            </a:r>
            <a:r>
              <a:rPr lang="en-AU"/>
              <a:t> </a:t>
            </a:r>
            <a:r>
              <a:rPr lang="en-AU" err="1"/>
              <a:t>suscipit</a:t>
            </a:r>
            <a:r>
              <a:rPr lang="en-AU"/>
              <a:t>, mi in </a:t>
            </a:r>
            <a:r>
              <a:rPr lang="en-AU" err="1"/>
              <a:t>blandit</a:t>
            </a:r>
            <a:r>
              <a:rPr lang="en-AU"/>
              <a:t> </a:t>
            </a:r>
            <a:r>
              <a:rPr lang="en-AU" err="1"/>
              <a:t>placera</a:t>
            </a:r>
            <a:r>
              <a:rPr lang="en-AU"/>
              <a:t>.</a:t>
            </a:r>
          </a:p>
        </p:txBody>
      </p:sp>
      <p:sp>
        <p:nvSpPr>
          <p:cNvPr id="7" name="Body Heading…">
            <a:extLst>
              <a:ext uri="{FF2B5EF4-FFF2-40B4-BE49-F238E27FC236}">
                <a16:creationId xmlns:a16="http://schemas.microsoft.com/office/drawing/2014/main" id="{3047CE00-2002-F7F8-1BF3-E9CCF385E83A}"/>
              </a:ext>
            </a:extLst>
          </p:cNvPr>
          <p:cNvSpPr>
            <a:spLocks noGrp="1"/>
          </p:cNvSpPr>
          <p:nvPr>
            <p:ph type="body" sz="quarter" idx="21" hasCustomPrompt="1"/>
          </p:nvPr>
        </p:nvSpPr>
        <p:spPr>
          <a:xfrm>
            <a:off x="16630201" y="8035583"/>
            <a:ext cx="7020000" cy="3403924"/>
          </a:xfrm>
          <a:prstGeom prst="rect">
            <a:avLst/>
          </a:prstGeom>
        </p:spPr>
        <p:txBody>
          <a:bodyPr lIns="0" tIns="0" rIns="0" bIns="0" anchor="t">
            <a:noAutofit/>
          </a:bodyPr>
          <a:lstStyle>
            <a:lvl1pPr marL="0" indent="3175">
              <a:lnSpc>
                <a:spcPct val="100000"/>
              </a:lnSpc>
              <a:spcBef>
                <a:spcPts val="1800"/>
              </a:spcBef>
              <a:buSzTx/>
              <a:buNone/>
              <a:defRPr sz="2500" b="0" i="0" baseline="0">
                <a:solidFill>
                  <a:schemeClr val="tx1"/>
                </a:solidFill>
                <a:latin typeface="Arial" panose="020B0604020202020204" pitchFamily="34" charset="0"/>
                <a:cs typeface="Arial" panose="020B0604020202020204" pitchFamily="34" charset="0"/>
              </a:defRPr>
            </a:lvl1pPr>
          </a:lstStyle>
          <a:p>
            <a:pPr marL="0" indent="0">
              <a:spcBef>
                <a:spcPts val="2000"/>
              </a:spcBef>
              <a:buSzTx/>
              <a:buNone/>
              <a:defRPr sz="3800" b="1">
                <a:solidFill>
                  <a:schemeClr val="accent1">
                    <a:hueOff val="1747310"/>
                    <a:satOff val="-27114"/>
                    <a:lumOff val="-3921"/>
                  </a:schemeClr>
                </a:solidFill>
              </a:defRPr>
            </a:pPr>
            <a:r>
              <a:rPr lang="en-AU"/>
              <a:t>Body subheading</a:t>
            </a:r>
          </a:p>
          <a:p>
            <a:r>
              <a:rPr lang="en-AU"/>
              <a:t>Lorem ipsum </a:t>
            </a:r>
            <a:r>
              <a:rPr lang="en-AU" err="1"/>
              <a:t>dolor</a:t>
            </a:r>
            <a:r>
              <a:rPr lang="en-AU"/>
              <a:t> sit </a:t>
            </a:r>
            <a:r>
              <a:rPr lang="en-AU" err="1"/>
              <a:t>amet</a:t>
            </a:r>
            <a:r>
              <a:rPr lang="en-AU"/>
              <a:t>, </a:t>
            </a:r>
            <a:r>
              <a:rPr lang="en-AU" err="1"/>
              <a:t>consectetur</a:t>
            </a:r>
            <a:r>
              <a:rPr lang="en-AU"/>
              <a:t> </a:t>
            </a:r>
            <a:r>
              <a:rPr lang="en-AU" err="1"/>
              <a:t>adipiscing</a:t>
            </a:r>
            <a:r>
              <a:rPr lang="en-AU"/>
              <a:t> </a:t>
            </a:r>
            <a:r>
              <a:rPr lang="en-AU" err="1"/>
              <a:t>elit</a:t>
            </a:r>
            <a:r>
              <a:rPr lang="en-AU"/>
              <a:t>. Nam </a:t>
            </a:r>
            <a:r>
              <a:rPr lang="en-AU" err="1"/>
              <a:t>lacus</a:t>
            </a:r>
            <a:r>
              <a:rPr lang="en-AU"/>
              <a:t> lorem, </a:t>
            </a:r>
            <a:r>
              <a:rPr lang="en-AU" err="1"/>
              <a:t>congue</a:t>
            </a:r>
            <a:r>
              <a:rPr lang="en-AU"/>
              <a:t> </a:t>
            </a:r>
            <a:r>
              <a:rPr lang="en-AU" err="1"/>
              <a:t>tincidunt</a:t>
            </a:r>
            <a:r>
              <a:rPr lang="en-AU"/>
              <a:t> </a:t>
            </a:r>
            <a:r>
              <a:rPr lang="en-AU" err="1"/>
              <a:t>laoreet</a:t>
            </a:r>
            <a:r>
              <a:rPr lang="en-AU"/>
              <a:t> in, </a:t>
            </a:r>
            <a:r>
              <a:rPr lang="en-AU" err="1"/>
              <a:t>hendrerit</a:t>
            </a:r>
            <a:r>
              <a:rPr lang="en-AU"/>
              <a:t> </a:t>
            </a:r>
            <a:r>
              <a:rPr lang="en-AU" err="1"/>
              <a:t>ut</a:t>
            </a:r>
            <a:r>
              <a:rPr lang="en-AU"/>
              <a:t> </a:t>
            </a:r>
            <a:r>
              <a:rPr lang="en-AU" err="1"/>
              <a:t>metus</a:t>
            </a:r>
            <a:r>
              <a:rPr lang="en-AU"/>
              <a:t>. </a:t>
            </a:r>
            <a:r>
              <a:rPr lang="en-AU" err="1"/>
              <a:t>Pellentesque</a:t>
            </a:r>
            <a:r>
              <a:rPr lang="en-AU"/>
              <a:t> </a:t>
            </a:r>
            <a:r>
              <a:rPr lang="en-AU" err="1"/>
              <a:t>laoreet</a:t>
            </a:r>
            <a:r>
              <a:rPr lang="en-AU"/>
              <a:t> </a:t>
            </a:r>
            <a:r>
              <a:rPr lang="en-AU" err="1"/>
              <a:t>nunc</a:t>
            </a:r>
            <a:r>
              <a:rPr lang="en-AU"/>
              <a:t> </a:t>
            </a:r>
            <a:r>
              <a:rPr lang="en-AU" err="1"/>
              <a:t>eget</a:t>
            </a:r>
            <a:r>
              <a:rPr lang="en-AU"/>
              <a:t> </a:t>
            </a:r>
            <a:r>
              <a:rPr lang="en-AU" err="1"/>
              <a:t>elit</a:t>
            </a:r>
            <a:r>
              <a:rPr lang="en-AU"/>
              <a:t> </a:t>
            </a:r>
            <a:r>
              <a:rPr lang="en-AU" err="1"/>
              <a:t>tincidunt</a:t>
            </a:r>
            <a:r>
              <a:rPr lang="en-AU"/>
              <a:t> </a:t>
            </a:r>
            <a:r>
              <a:rPr lang="en-AU" err="1"/>
              <a:t>mattis</a:t>
            </a:r>
            <a:r>
              <a:rPr lang="en-AU"/>
              <a:t>. </a:t>
            </a:r>
            <a:r>
              <a:rPr lang="en-AU" err="1"/>
              <a:t>Fusce</a:t>
            </a:r>
            <a:r>
              <a:rPr lang="en-AU"/>
              <a:t> </a:t>
            </a:r>
            <a:r>
              <a:rPr lang="en-AU" err="1"/>
              <a:t>scelerisque</a:t>
            </a:r>
            <a:r>
              <a:rPr lang="en-AU"/>
              <a:t> </a:t>
            </a:r>
            <a:r>
              <a:rPr lang="en-AU" err="1"/>
              <a:t>sagittis</a:t>
            </a:r>
            <a:r>
              <a:rPr lang="en-AU"/>
              <a:t> </a:t>
            </a:r>
            <a:r>
              <a:rPr lang="en-AU" err="1"/>
              <a:t>eleifend</a:t>
            </a:r>
            <a:r>
              <a:rPr lang="en-AU"/>
              <a:t>. </a:t>
            </a:r>
            <a:r>
              <a:rPr lang="en-AU" err="1"/>
              <a:t>Suspendisse</a:t>
            </a:r>
            <a:r>
              <a:rPr lang="en-AU"/>
              <a:t> </a:t>
            </a:r>
            <a:r>
              <a:rPr lang="en-AU" err="1"/>
              <a:t>suscipit</a:t>
            </a:r>
            <a:r>
              <a:rPr lang="en-AU"/>
              <a:t>, mi in </a:t>
            </a:r>
            <a:r>
              <a:rPr lang="en-AU" err="1"/>
              <a:t>blandit</a:t>
            </a:r>
            <a:r>
              <a:rPr lang="en-AU"/>
              <a:t> </a:t>
            </a:r>
            <a:r>
              <a:rPr lang="en-AU" err="1"/>
              <a:t>placerat</a:t>
            </a:r>
            <a:r>
              <a:rPr lang="en-AU"/>
              <a:t>.</a:t>
            </a:r>
          </a:p>
        </p:txBody>
      </p:sp>
      <p:sp>
        <p:nvSpPr>
          <p:cNvPr id="10" name="Slide Number">
            <a:extLst>
              <a:ext uri="{FF2B5EF4-FFF2-40B4-BE49-F238E27FC236}">
                <a16:creationId xmlns:a16="http://schemas.microsoft.com/office/drawing/2014/main" id="{F19996FD-04DF-0326-DB67-B0056CCD945A}"/>
              </a:ext>
            </a:extLst>
          </p:cNvPr>
          <p:cNvSpPr txBox="1">
            <a:spLocks noGrp="1"/>
          </p:cNvSpPr>
          <p:nvPr>
            <p:ph type="sldNum" sz="quarter" idx="2"/>
          </p:nvPr>
        </p:nvSpPr>
        <p:spPr>
          <a:xfrm>
            <a:off x="11941193" y="13081002"/>
            <a:ext cx="702145" cy="471924"/>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fld id="{86CB4B4D-7CA3-9044-876B-883B54F8677D}" type="slidenum">
              <a:rPr lang="en-AU" smtClean="0"/>
              <a:pPr/>
              <a:t>‹#›</a:t>
            </a:fld>
            <a:endParaRPr lang="en-AU"/>
          </a:p>
        </p:txBody>
      </p:sp>
    </p:spTree>
    <p:extLst>
      <p:ext uri="{BB962C8B-B14F-4D97-AF65-F5344CB8AC3E}">
        <p14:creationId xmlns:p14="http://schemas.microsoft.com/office/powerpoint/2010/main" val="1871661361"/>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Photo montage">
    <p:bg>
      <p:bgPr>
        <a:solidFill>
          <a:schemeClr val="accent5"/>
        </a:solidFill>
        <a:effectLst/>
      </p:bgPr>
    </p:bg>
    <p:spTree>
      <p:nvGrpSpPr>
        <p:cNvPr id="1" name=""/>
        <p:cNvGrpSpPr/>
        <p:nvPr/>
      </p:nvGrpSpPr>
      <p:grpSpPr>
        <a:xfrm>
          <a:off x="0" y="0"/>
          <a:ext cx="0" cy="0"/>
          <a:chOff x="0" y="0"/>
          <a:chExt cx="0" cy="0"/>
        </a:xfrm>
      </p:grpSpPr>
      <p:pic>
        <p:nvPicPr>
          <p:cNvPr id="55" name="Image" descr="Image"/>
          <p:cNvPicPr>
            <a:picLocks noChangeAspect="1"/>
          </p:cNvPicPr>
          <p:nvPr/>
        </p:nvPicPr>
        <p:blipFill>
          <a:blip r:embed="rId2"/>
          <a:stretch>
            <a:fillRect/>
          </a:stretch>
        </p:blipFill>
        <p:spPr>
          <a:xfrm>
            <a:off x="0" y="2118"/>
            <a:ext cx="24384000" cy="266701"/>
          </a:xfrm>
          <a:prstGeom prst="rect">
            <a:avLst/>
          </a:prstGeom>
          <a:ln w="12700">
            <a:miter lim="400000"/>
          </a:ln>
        </p:spPr>
      </p:pic>
      <p:sp>
        <p:nvSpPr>
          <p:cNvPr id="2" name="Heading or  introductory text that may go over one or two lines">
            <a:extLst>
              <a:ext uri="{FF2B5EF4-FFF2-40B4-BE49-F238E27FC236}">
                <a16:creationId xmlns:a16="http://schemas.microsoft.com/office/drawing/2014/main" id="{AEF8290B-80E4-A786-A5B8-90B25ED5E65B}"/>
              </a:ext>
            </a:extLst>
          </p:cNvPr>
          <p:cNvSpPr>
            <a:spLocks noGrp="1"/>
          </p:cNvSpPr>
          <p:nvPr>
            <p:ph type="body" sz="quarter" idx="14" hasCustomPrompt="1"/>
          </p:nvPr>
        </p:nvSpPr>
        <p:spPr>
          <a:xfrm>
            <a:off x="1421274" y="1434769"/>
            <a:ext cx="18444514" cy="1200855"/>
          </a:xfrm>
          <a:prstGeom prst="rect">
            <a:avLst/>
          </a:prstGeom>
        </p:spPr>
        <p:txBody>
          <a:bodyPr lIns="0" tIns="0" rIns="0" bIns="0" anchor="t">
            <a:noAutofit/>
          </a:bodyPr>
          <a:lstStyle>
            <a:lvl1pPr marL="0" indent="0">
              <a:spcBef>
                <a:spcPts val="0"/>
              </a:spcBef>
              <a:buSzTx/>
              <a:buNone/>
              <a:defRPr sz="6100" b="1">
                <a:solidFill>
                  <a:schemeClr val="accent1">
                    <a:hueOff val="1747310"/>
                    <a:satOff val="-27114"/>
                    <a:lumOff val="-3921"/>
                  </a:schemeClr>
                </a:solidFill>
                <a:latin typeface="Arial" panose="020B0604020202020204" pitchFamily="34" charset="0"/>
                <a:cs typeface="Arial" panose="020B0604020202020204" pitchFamily="34" charset="0"/>
              </a:defRPr>
            </a:lvl1pPr>
          </a:lstStyle>
          <a:p>
            <a:r>
              <a:t>Heading or introductory text </a:t>
            </a:r>
            <a:r>
              <a:rPr lang="en-AU"/>
              <a:t>over one line</a:t>
            </a:r>
            <a:endParaRPr/>
          </a:p>
        </p:txBody>
      </p:sp>
      <p:sp>
        <p:nvSpPr>
          <p:cNvPr id="4" name="Image">
            <a:extLst>
              <a:ext uri="{FF2B5EF4-FFF2-40B4-BE49-F238E27FC236}">
                <a16:creationId xmlns:a16="http://schemas.microsoft.com/office/drawing/2014/main" id="{6BE4A4B6-615B-E858-3988-933256E50411}"/>
              </a:ext>
            </a:extLst>
          </p:cNvPr>
          <p:cNvSpPr>
            <a:spLocks noGrp="1"/>
          </p:cNvSpPr>
          <p:nvPr>
            <p:ph type="pic" sz="half" idx="15"/>
          </p:nvPr>
        </p:nvSpPr>
        <p:spPr>
          <a:xfrm>
            <a:off x="1421276" y="3227294"/>
            <a:ext cx="10954870" cy="9053937"/>
          </a:xfrm>
          <a:prstGeom prst="rect">
            <a:avLst/>
          </a:prstGeom>
        </p:spPr>
        <p:txBody>
          <a:bodyPr lIns="91439" tIns="45719" rIns="91439" bIns="45719" anchor="t">
            <a:noAutofit/>
          </a:bodyPr>
          <a:lstStyle>
            <a:lvl1pPr>
              <a:defRPr>
                <a:latin typeface="Arial" panose="020B0604020202020204" pitchFamily="34" charset="0"/>
                <a:cs typeface="Arial" panose="020B0604020202020204" pitchFamily="34" charset="0"/>
              </a:defRPr>
            </a:lvl1pPr>
          </a:lstStyle>
          <a:p>
            <a:r>
              <a:rPr lang="en-GB"/>
              <a:t>Click icon to add picture</a:t>
            </a:r>
            <a:endParaRPr/>
          </a:p>
        </p:txBody>
      </p:sp>
      <p:sp>
        <p:nvSpPr>
          <p:cNvPr id="11" name="Image">
            <a:extLst>
              <a:ext uri="{FF2B5EF4-FFF2-40B4-BE49-F238E27FC236}">
                <a16:creationId xmlns:a16="http://schemas.microsoft.com/office/drawing/2014/main" id="{D1FC81CF-6A8B-D241-B46A-F5642628C91D}"/>
              </a:ext>
            </a:extLst>
          </p:cNvPr>
          <p:cNvSpPr>
            <a:spLocks noGrp="1"/>
          </p:cNvSpPr>
          <p:nvPr>
            <p:ph type="pic" sz="half" idx="16"/>
          </p:nvPr>
        </p:nvSpPr>
        <p:spPr>
          <a:xfrm>
            <a:off x="12514728" y="3227294"/>
            <a:ext cx="7351059" cy="4446494"/>
          </a:xfrm>
          <a:prstGeom prst="rect">
            <a:avLst/>
          </a:prstGeom>
        </p:spPr>
        <p:txBody>
          <a:bodyPr lIns="91439" tIns="45719" rIns="91439" bIns="45719" anchor="t">
            <a:noAutofit/>
          </a:bodyPr>
          <a:lstStyle>
            <a:lvl1pPr>
              <a:defRPr>
                <a:latin typeface="Arial" panose="020B0604020202020204" pitchFamily="34" charset="0"/>
                <a:cs typeface="Arial" panose="020B0604020202020204" pitchFamily="34" charset="0"/>
              </a:defRPr>
            </a:lvl1pPr>
          </a:lstStyle>
          <a:p>
            <a:r>
              <a:rPr lang="en-GB"/>
              <a:t>Click icon to add picture</a:t>
            </a:r>
            <a:endParaRPr/>
          </a:p>
        </p:txBody>
      </p:sp>
      <p:sp>
        <p:nvSpPr>
          <p:cNvPr id="13" name="Image">
            <a:extLst>
              <a:ext uri="{FF2B5EF4-FFF2-40B4-BE49-F238E27FC236}">
                <a16:creationId xmlns:a16="http://schemas.microsoft.com/office/drawing/2014/main" id="{4780B3A7-78D4-1C9B-1B5A-89DECB28A40B}"/>
              </a:ext>
            </a:extLst>
          </p:cNvPr>
          <p:cNvSpPr>
            <a:spLocks noGrp="1"/>
          </p:cNvSpPr>
          <p:nvPr>
            <p:ph type="pic" sz="half" idx="17"/>
          </p:nvPr>
        </p:nvSpPr>
        <p:spPr>
          <a:xfrm>
            <a:off x="12514728" y="7799294"/>
            <a:ext cx="7351059" cy="4446494"/>
          </a:xfrm>
          <a:prstGeom prst="rect">
            <a:avLst/>
          </a:prstGeom>
        </p:spPr>
        <p:txBody>
          <a:bodyPr lIns="91439" tIns="45719" rIns="91439" bIns="45719" anchor="t">
            <a:noAutofit/>
          </a:bodyPr>
          <a:lstStyle>
            <a:lvl1pPr>
              <a:defRPr>
                <a:latin typeface="Arial" panose="020B0604020202020204" pitchFamily="34" charset="0"/>
                <a:cs typeface="Arial" panose="020B0604020202020204" pitchFamily="34" charset="0"/>
              </a:defRPr>
            </a:lvl1pPr>
          </a:lstStyle>
          <a:p>
            <a:r>
              <a:rPr lang="en-GB"/>
              <a:t>Click icon to add picture</a:t>
            </a:r>
            <a:endParaRPr/>
          </a:p>
        </p:txBody>
      </p:sp>
      <p:pic>
        <p:nvPicPr>
          <p:cNvPr id="14" name="Image" descr="Image">
            <a:extLst>
              <a:ext uri="{FF2B5EF4-FFF2-40B4-BE49-F238E27FC236}">
                <a16:creationId xmlns:a16="http://schemas.microsoft.com/office/drawing/2014/main" id="{B47FCD3D-CB36-F902-F986-E3892C9F961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0222692" y="12529194"/>
            <a:ext cx="3427509" cy="654374"/>
          </a:xfrm>
          <a:prstGeom prst="rect">
            <a:avLst/>
          </a:prstGeom>
          <a:ln w="12700">
            <a:miter lim="400000"/>
          </a:ln>
        </p:spPr>
      </p:pic>
      <p:sp>
        <p:nvSpPr>
          <p:cNvPr id="15" name="Slide Number">
            <a:extLst>
              <a:ext uri="{FF2B5EF4-FFF2-40B4-BE49-F238E27FC236}">
                <a16:creationId xmlns:a16="http://schemas.microsoft.com/office/drawing/2014/main" id="{151B2006-E96E-C7A0-8C64-555EF5F97883}"/>
              </a:ext>
            </a:extLst>
          </p:cNvPr>
          <p:cNvSpPr txBox="1">
            <a:spLocks noGrp="1"/>
          </p:cNvSpPr>
          <p:nvPr>
            <p:ph type="sldNum" sz="quarter" idx="2"/>
          </p:nvPr>
        </p:nvSpPr>
        <p:spPr>
          <a:xfrm>
            <a:off x="11941193" y="13081002"/>
            <a:ext cx="702145" cy="471924"/>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fld id="{86CB4B4D-7CA3-9044-876B-883B54F8677D}" type="slidenum">
              <a:rPr lang="en-AU" smtClean="0"/>
              <a:pPr/>
              <a:t>‹#›</a:t>
            </a:fld>
            <a:endParaRPr lang="en-AU"/>
          </a:p>
        </p:txBody>
      </p:sp>
      <p:sp>
        <p:nvSpPr>
          <p:cNvPr id="16" name="Text Placeholder 6">
            <a:extLst>
              <a:ext uri="{FF2B5EF4-FFF2-40B4-BE49-F238E27FC236}">
                <a16:creationId xmlns:a16="http://schemas.microsoft.com/office/drawing/2014/main" id="{B1B922B0-F303-B758-718A-5753AF1935AF}"/>
              </a:ext>
            </a:extLst>
          </p:cNvPr>
          <p:cNvSpPr>
            <a:spLocks noGrp="1"/>
          </p:cNvSpPr>
          <p:nvPr>
            <p:ph type="body" sz="quarter" idx="18"/>
          </p:nvPr>
        </p:nvSpPr>
        <p:spPr>
          <a:xfrm>
            <a:off x="20113343" y="3227294"/>
            <a:ext cx="3646206" cy="4446494"/>
          </a:xfrm>
          <a:prstGeom prst="rect">
            <a:avLst/>
          </a:prstGeom>
        </p:spPr>
        <p:txBody>
          <a:bodyPr anchor="b"/>
          <a:lstStyle>
            <a:lvl1pPr marL="0" indent="0">
              <a:buNone/>
              <a:defRPr sz="2000" i="1"/>
            </a:lvl1pPr>
            <a:lvl2pPr marL="634985" indent="0">
              <a:buNone/>
              <a:defRPr sz="2000"/>
            </a:lvl2pPr>
            <a:lvl3pPr marL="1269969" indent="0">
              <a:buNone/>
              <a:defRPr sz="2000"/>
            </a:lvl3pPr>
            <a:lvl4pPr marL="1904953" indent="0">
              <a:buNone/>
              <a:defRPr sz="2000"/>
            </a:lvl4pPr>
            <a:lvl5pPr marL="2539937" indent="0">
              <a:buNone/>
              <a:defRPr sz="2000"/>
            </a:lvl5pPr>
          </a:lstStyle>
          <a:p>
            <a:pPr lvl="0"/>
            <a:r>
              <a:rPr lang="en-GB"/>
              <a:t>Click to edit Master text styles</a:t>
            </a:r>
          </a:p>
        </p:txBody>
      </p:sp>
    </p:spTree>
    <p:extLst>
      <p:ext uri="{BB962C8B-B14F-4D97-AF65-F5344CB8AC3E}">
        <p14:creationId xmlns:p14="http://schemas.microsoft.com/office/powerpoint/2010/main" val="2860216612"/>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ingle photo">
    <p:bg>
      <p:bgPr>
        <a:solidFill>
          <a:schemeClr val="accent5"/>
        </a:solidFill>
        <a:effectLst/>
      </p:bgPr>
    </p:bg>
    <p:spTree>
      <p:nvGrpSpPr>
        <p:cNvPr id="1" name=""/>
        <p:cNvGrpSpPr/>
        <p:nvPr/>
      </p:nvGrpSpPr>
      <p:grpSpPr>
        <a:xfrm>
          <a:off x="0" y="0"/>
          <a:ext cx="0" cy="0"/>
          <a:chOff x="0" y="0"/>
          <a:chExt cx="0" cy="0"/>
        </a:xfrm>
      </p:grpSpPr>
      <p:pic>
        <p:nvPicPr>
          <p:cNvPr id="55" name="Image" descr="Image"/>
          <p:cNvPicPr>
            <a:picLocks noChangeAspect="1"/>
          </p:cNvPicPr>
          <p:nvPr/>
        </p:nvPicPr>
        <p:blipFill>
          <a:blip r:embed="rId2"/>
          <a:stretch>
            <a:fillRect/>
          </a:stretch>
        </p:blipFill>
        <p:spPr>
          <a:xfrm>
            <a:off x="0" y="2118"/>
            <a:ext cx="24384000" cy="266701"/>
          </a:xfrm>
          <a:prstGeom prst="rect">
            <a:avLst/>
          </a:prstGeom>
          <a:ln w="12700">
            <a:miter lim="400000"/>
          </a:ln>
        </p:spPr>
      </p:pic>
      <p:sp>
        <p:nvSpPr>
          <p:cNvPr id="2" name="Heading or  introductory text that may go over one or two lines">
            <a:extLst>
              <a:ext uri="{FF2B5EF4-FFF2-40B4-BE49-F238E27FC236}">
                <a16:creationId xmlns:a16="http://schemas.microsoft.com/office/drawing/2014/main" id="{AEF8290B-80E4-A786-A5B8-90B25ED5E65B}"/>
              </a:ext>
            </a:extLst>
          </p:cNvPr>
          <p:cNvSpPr>
            <a:spLocks noGrp="1"/>
          </p:cNvSpPr>
          <p:nvPr>
            <p:ph type="body" sz="quarter" idx="14" hasCustomPrompt="1"/>
          </p:nvPr>
        </p:nvSpPr>
        <p:spPr>
          <a:xfrm>
            <a:off x="1421274" y="1434769"/>
            <a:ext cx="15557879" cy="1200855"/>
          </a:xfrm>
          <a:prstGeom prst="rect">
            <a:avLst/>
          </a:prstGeom>
        </p:spPr>
        <p:txBody>
          <a:bodyPr lIns="0" tIns="0" rIns="0" bIns="0" anchor="t">
            <a:noAutofit/>
          </a:bodyPr>
          <a:lstStyle>
            <a:lvl1pPr marL="0" indent="0">
              <a:spcBef>
                <a:spcPts val="0"/>
              </a:spcBef>
              <a:buSzTx/>
              <a:buNone/>
              <a:defRPr sz="6100" b="1">
                <a:solidFill>
                  <a:schemeClr val="accent1">
                    <a:hueOff val="1747310"/>
                    <a:satOff val="-27114"/>
                    <a:lumOff val="-3921"/>
                  </a:schemeClr>
                </a:solidFill>
                <a:latin typeface="Arial" panose="020B0604020202020204" pitchFamily="34" charset="0"/>
                <a:cs typeface="Arial" panose="020B0604020202020204" pitchFamily="34" charset="0"/>
              </a:defRPr>
            </a:lvl1pPr>
          </a:lstStyle>
          <a:p>
            <a:r>
              <a:t>Heading or introductory text </a:t>
            </a:r>
            <a:r>
              <a:rPr lang="en-AU"/>
              <a:t>over one line</a:t>
            </a:r>
            <a:endParaRPr/>
          </a:p>
        </p:txBody>
      </p:sp>
      <p:sp>
        <p:nvSpPr>
          <p:cNvPr id="4" name="Image">
            <a:extLst>
              <a:ext uri="{FF2B5EF4-FFF2-40B4-BE49-F238E27FC236}">
                <a16:creationId xmlns:a16="http://schemas.microsoft.com/office/drawing/2014/main" id="{6BE4A4B6-615B-E858-3988-933256E50411}"/>
              </a:ext>
            </a:extLst>
          </p:cNvPr>
          <p:cNvSpPr>
            <a:spLocks noGrp="1"/>
          </p:cNvSpPr>
          <p:nvPr>
            <p:ph type="pic" sz="half" idx="15"/>
          </p:nvPr>
        </p:nvSpPr>
        <p:spPr>
          <a:xfrm>
            <a:off x="1421276" y="3227294"/>
            <a:ext cx="15557877" cy="9053937"/>
          </a:xfrm>
          <a:prstGeom prst="rect">
            <a:avLst/>
          </a:prstGeom>
        </p:spPr>
        <p:txBody>
          <a:bodyPr lIns="91439" tIns="45719" rIns="91439" bIns="45719" anchor="t">
            <a:noAutofit/>
          </a:bodyPr>
          <a:lstStyle>
            <a:lvl1pPr>
              <a:defRPr>
                <a:latin typeface="Arial" panose="020B0604020202020204" pitchFamily="34" charset="0"/>
                <a:cs typeface="Arial" panose="020B0604020202020204" pitchFamily="34" charset="0"/>
              </a:defRPr>
            </a:lvl1pPr>
          </a:lstStyle>
          <a:p>
            <a:r>
              <a:rPr lang="en-GB"/>
              <a:t>Click icon to add picture</a:t>
            </a:r>
            <a:endParaRPr/>
          </a:p>
        </p:txBody>
      </p:sp>
      <p:pic>
        <p:nvPicPr>
          <p:cNvPr id="3" name="Image" descr="Image">
            <a:extLst>
              <a:ext uri="{FF2B5EF4-FFF2-40B4-BE49-F238E27FC236}">
                <a16:creationId xmlns:a16="http://schemas.microsoft.com/office/drawing/2014/main" id="{64403406-E11C-686C-69B8-22AFB4C2D4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0222692" y="12529194"/>
            <a:ext cx="3427509" cy="654374"/>
          </a:xfrm>
          <a:prstGeom prst="rect">
            <a:avLst/>
          </a:prstGeom>
          <a:ln w="12700">
            <a:miter lim="400000"/>
          </a:ln>
        </p:spPr>
      </p:pic>
      <p:sp>
        <p:nvSpPr>
          <p:cNvPr id="5" name="Slide Number">
            <a:extLst>
              <a:ext uri="{FF2B5EF4-FFF2-40B4-BE49-F238E27FC236}">
                <a16:creationId xmlns:a16="http://schemas.microsoft.com/office/drawing/2014/main" id="{07CE0BF3-D28C-61AD-12C8-7BE2346A84B5}"/>
              </a:ext>
            </a:extLst>
          </p:cNvPr>
          <p:cNvSpPr txBox="1">
            <a:spLocks noGrp="1"/>
          </p:cNvSpPr>
          <p:nvPr>
            <p:ph type="sldNum" sz="quarter" idx="2"/>
          </p:nvPr>
        </p:nvSpPr>
        <p:spPr>
          <a:xfrm>
            <a:off x="11941193" y="13081002"/>
            <a:ext cx="702145" cy="471924"/>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fld id="{86CB4B4D-7CA3-9044-876B-883B54F8677D}" type="slidenum">
              <a:rPr lang="en-AU" smtClean="0"/>
              <a:pPr/>
              <a:t>‹#›</a:t>
            </a:fld>
            <a:endParaRPr lang="en-AU"/>
          </a:p>
        </p:txBody>
      </p:sp>
      <p:sp>
        <p:nvSpPr>
          <p:cNvPr id="7" name="Text Placeholder 6">
            <a:extLst>
              <a:ext uri="{FF2B5EF4-FFF2-40B4-BE49-F238E27FC236}">
                <a16:creationId xmlns:a16="http://schemas.microsoft.com/office/drawing/2014/main" id="{0BCFB175-E9F5-53B7-395F-959D4E6A28C5}"/>
              </a:ext>
            </a:extLst>
          </p:cNvPr>
          <p:cNvSpPr>
            <a:spLocks noGrp="1"/>
          </p:cNvSpPr>
          <p:nvPr>
            <p:ph type="body" sz="quarter" idx="16"/>
          </p:nvPr>
        </p:nvSpPr>
        <p:spPr>
          <a:xfrm>
            <a:off x="17481550" y="9232900"/>
            <a:ext cx="6169025" cy="3048000"/>
          </a:xfrm>
          <a:prstGeom prst="rect">
            <a:avLst/>
          </a:prstGeom>
        </p:spPr>
        <p:txBody>
          <a:bodyPr anchor="b"/>
          <a:lstStyle>
            <a:lvl1pPr marL="0" indent="0">
              <a:buNone/>
              <a:defRPr sz="2000" i="1"/>
            </a:lvl1pPr>
            <a:lvl2pPr marL="634985" indent="0">
              <a:buNone/>
              <a:defRPr sz="2000"/>
            </a:lvl2pPr>
            <a:lvl3pPr marL="1269969" indent="0">
              <a:buNone/>
              <a:defRPr sz="2000"/>
            </a:lvl3pPr>
            <a:lvl4pPr marL="1904953" indent="0">
              <a:buNone/>
              <a:defRPr sz="2000"/>
            </a:lvl4pPr>
            <a:lvl5pPr marL="2539937" indent="0">
              <a:buNone/>
              <a:defRPr sz="2000"/>
            </a:lvl5pPr>
          </a:lstStyle>
          <a:p>
            <a:pPr lvl="0"/>
            <a:r>
              <a:rPr lang="en-GB"/>
              <a:t>Click to edit Master text styles</a:t>
            </a:r>
          </a:p>
        </p:txBody>
      </p:sp>
    </p:spTree>
    <p:extLst>
      <p:ext uri="{BB962C8B-B14F-4D97-AF65-F5344CB8AC3E}">
        <p14:creationId xmlns:p14="http://schemas.microsoft.com/office/powerpoint/2010/main" val="344341023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nal slide thank yo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7448702"/>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2824E36-E2FB-4BD2-B4AA-AC8F5B7D4C76}"/>
              </a:ext>
            </a:extLst>
          </p:cNvPr>
          <p:cNvGraphicFramePr>
            <a:graphicFrameLocks noChangeAspect="1"/>
          </p:cNvGraphicFramePr>
          <p:nvPr>
            <p:custDataLst>
              <p:tags r:id="rId1"/>
            </p:custDataLst>
            <p:extLst>
              <p:ext uri="{D42A27DB-BD31-4B8C-83A1-F6EECF244321}">
                <p14:modId xmlns:p14="http://schemas.microsoft.com/office/powerpoint/2010/main" val="2799682940"/>
              </p:ext>
            </p:extLst>
          </p:nvPr>
        </p:nvGraphicFramePr>
        <p:xfrm>
          <a:off x="4237" y="3176"/>
          <a:ext cx="4234" cy="3176"/>
        </p:xfrm>
        <a:graphic>
          <a:graphicData uri="http://schemas.openxmlformats.org/presentationml/2006/ole">
            <mc:AlternateContent xmlns:mc="http://schemas.openxmlformats.org/markup-compatibility/2006">
              <mc:Choice xmlns:v="urn:schemas-microsoft-com:vml" Requires="v">
                <p:oleObj name="think-cell Slide" r:id="rId6" imgW="360" imgH="360" progId="TCLayout.ActiveDocument.1">
                  <p:embed/>
                </p:oleObj>
              </mc:Choice>
              <mc:Fallback>
                <p:oleObj name="think-cell Slide" r:id="rId6" imgW="360" imgH="360" progId="TCLayout.ActiveDocument.1">
                  <p:embed/>
                  <p:pic>
                    <p:nvPicPr>
                      <p:cNvPr id="4" name="Object 3" hidden="1">
                        <a:extLst>
                          <a:ext uri="{FF2B5EF4-FFF2-40B4-BE49-F238E27FC236}">
                            <a16:creationId xmlns:a16="http://schemas.microsoft.com/office/drawing/2014/main" id="{82824E36-E2FB-4BD2-B4AA-AC8F5B7D4C76}"/>
                          </a:ext>
                        </a:extLst>
                      </p:cNvPr>
                      <p:cNvPicPr/>
                      <p:nvPr/>
                    </p:nvPicPr>
                    <p:blipFill>
                      <a:blip r:embed="rId7"/>
                      <a:stretch>
                        <a:fillRect/>
                      </a:stretch>
                    </p:blipFill>
                    <p:spPr>
                      <a:xfrm>
                        <a:off x="4237" y="3176"/>
                        <a:ext cx="4234" cy="3176"/>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195ED008-C349-49B8-8D53-EF5350F1CDF3}"/>
              </a:ext>
            </a:extLst>
          </p:cNvPr>
          <p:cNvSpPr/>
          <p:nvPr>
            <p:custDataLst>
              <p:tags r:id="rId2"/>
            </p:custDataLst>
          </p:nvPr>
        </p:nvSpPr>
        <p:spPr>
          <a:xfrm>
            <a:off x="1" y="0"/>
            <a:ext cx="423334" cy="317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sym typeface="Arial" panose="020B0604020202020204" pitchFamily="34" charset="0"/>
            </a:endParaRPr>
          </a:p>
        </p:txBody>
      </p:sp>
      <p:sp>
        <p:nvSpPr>
          <p:cNvPr id="24" name="Text Placeholder 7">
            <a:extLst>
              <a:ext uri="{FF2B5EF4-FFF2-40B4-BE49-F238E27FC236}">
                <a16:creationId xmlns:a16="http://schemas.microsoft.com/office/drawing/2014/main" id="{81FC67E1-FFFA-42E2-BB60-E42BA4D8FADA}"/>
              </a:ext>
            </a:extLst>
          </p:cNvPr>
          <p:cNvSpPr>
            <a:spLocks noGrp="1"/>
          </p:cNvSpPr>
          <p:nvPr>
            <p:ph type="body" sz="quarter" idx="23" hasCustomPrompt="1"/>
          </p:nvPr>
        </p:nvSpPr>
        <p:spPr>
          <a:xfrm>
            <a:off x="1219201" y="12698235"/>
            <a:ext cx="19277162" cy="846666"/>
          </a:xfrm>
          <a:prstGeom prst="rect">
            <a:avLst/>
          </a:prstGeom>
        </p:spPr>
        <p:txBody>
          <a:bodyPr wrap="square" lIns="0" anchor="ctr">
            <a:noAutofit/>
          </a:bodyPr>
          <a:lstStyle>
            <a:lvl1pPr marL="0" indent="0">
              <a:lnSpc>
                <a:spcPct val="100000"/>
              </a:lnSpc>
              <a:spcBef>
                <a:spcPts val="0"/>
              </a:spcBef>
              <a:buNone/>
              <a:tabLst>
                <a:tab pos="1435100" algn="r"/>
                <a:tab pos="1606550" algn="l"/>
              </a:tabLst>
              <a:defRPr lang="en-GB" sz="1800" smtClean="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sym typeface="Arial" panose="020B0604020202020204" pitchFamily="34" charset="0"/>
              </a:defRPr>
            </a:lvl1pPr>
          </a:lstStyle>
          <a:p>
            <a:pPr marL="0" indent="0"/>
            <a:r>
              <a:rPr lang="en-GB" sz="2000">
                <a:latin typeface="+mn-lt"/>
              </a:rPr>
              <a:t>Notes: X </a:t>
            </a:r>
          </a:p>
          <a:p>
            <a:pPr marL="0" indent="0"/>
            <a:r>
              <a:rPr lang="en-GB" sz="2000">
                <a:latin typeface="+mn-lt"/>
              </a:rPr>
              <a:t>Source: X</a:t>
            </a:r>
            <a:endParaRPr lang="en-US"/>
          </a:p>
        </p:txBody>
      </p:sp>
      <p:sp>
        <p:nvSpPr>
          <p:cNvPr id="20" name="Title 11">
            <a:extLst>
              <a:ext uri="{FF2B5EF4-FFF2-40B4-BE49-F238E27FC236}">
                <a16:creationId xmlns:a16="http://schemas.microsoft.com/office/drawing/2014/main" id="{388D3A9C-52AA-41EC-B31D-D545C2E919DD}"/>
              </a:ext>
            </a:extLst>
          </p:cNvPr>
          <p:cNvSpPr>
            <a:spLocks noGrp="1"/>
          </p:cNvSpPr>
          <p:nvPr>
            <p:ph type="title" hasCustomPrompt="1"/>
          </p:nvPr>
        </p:nvSpPr>
        <p:spPr>
          <a:xfrm>
            <a:off x="1219200" y="777876"/>
            <a:ext cx="21945600" cy="1226516"/>
          </a:xfrm>
        </p:spPr>
        <p:txBody>
          <a:bodyPr vert="horz" lIns="0" anchor="ctr"/>
          <a:lstStyle>
            <a:lvl1pPr>
              <a:defRPr sz="3600">
                <a:latin typeface="Arial" panose="020B0604020202020204" pitchFamily="34" charset="0"/>
                <a:ea typeface="Calibri" panose="020F0502020204030204" pitchFamily="34" charset="0"/>
                <a:cs typeface="Arial" panose="020B0604020202020204" pitchFamily="34" charset="0"/>
                <a:sym typeface="Arial" panose="020B0604020202020204" pitchFamily="34" charset="0"/>
              </a:defRPr>
            </a:lvl1pPr>
          </a:lstStyle>
          <a:p>
            <a:r>
              <a:rPr lang="en-US" altLang="en-US" sz="4000"/>
              <a:t>Lead should create horizontal and vertical logic</a:t>
            </a:r>
            <a:endParaRPr lang="en-AU"/>
          </a:p>
        </p:txBody>
      </p:sp>
      <p:sp>
        <p:nvSpPr>
          <p:cNvPr id="13" name="Rectangle: Single Corner Snipped 12">
            <a:extLst>
              <a:ext uri="{FF2B5EF4-FFF2-40B4-BE49-F238E27FC236}">
                <a16:creationId xmlns:a16="http://schemas.microsoft.com/office/drawing/2014/main" id="{6B0C35B2-B4C2-080F-D772-36DC4240C421}"/>
              </a:ext>
            </a:extLst>
          </p:cNvPr>
          <p:cNvSpPr/>
          <p:nvPr userDrawn="1"/>
        </p:nvSpPr>
        <p:spPr>
          <a:xfrm flipV="1">
            <a:off x="0" y="-1"/>
            <a:ext cx="5676900" cy="445650"/>
          </a:xfrm>
          <a:prstGeom prst="snip1Rect">
            <a:avLst>
              <a:gd name="adj" fmla="val 29491"/>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200">
              <a:latin typeface="Arial" panose="020B0604020202020204" pitchFamily="34" charset="0"/>
              <a:cs typeface="Arial" panose="020B0604020202020204" pitchFamily="34" charset="0"/>
              <a:sym typeface="Arial" panose="020B0604020202020204" pitchFamily="34" charset="0"/>
            </a:endParaRPr>
          </a:p>
        </p:txBody>
      </p:sp>
      <p:sp>
        <p:nvSpPr>
          <p:cNvPr id="15" name="Text Placeholder 14">
            <a:extLst>
              <a:ext uri="{FF2B5EF4-FFF2-40B4-BE49-F238E27FC236}">
                <a16:creationId xmlns:a16="http://schemas.microsoft.com/office/drawing/2014/main" id="{9ED72BDC-84B3-AC21-3D3C-D4298CEDEF9B}"/>
              </a:ext>
            </a:extLst>
          </p:cNvPr>
          <p:cNvSpPr>
            <a:spLocks noGrp="1"/>
          </p:cNvSpPr>
          <p:nvPr>
            <p:ph type="body" sz="quarter" idx="24" hasCustomPrompt="1"/>
          </p:nvPr>
        </p:nvSpPr>
        <p:spPr>
          <a:xfrm>
            <a:off x="247649" y="19330"/>
            <a:ext cx="4667250" cy="424732"/>
          </a:xfrm>
        </p:spPr>
        <p:txBody>
          <a:bodyPr anchor="ctr">
            <a:normAutofit/>
          </a:bodyPr>
          <a:lstStyle>
            <a:lvl1pPr marL="0" indent="0">
              <a:buNone/>
              <a:defRPr sz="2100">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pPr lvl="0"/>
            <a:r>
              <a:rPr lang="en-US"/>
              <a:t>BHP Education Flagship</a:t>
            </a:r>
            <a:endParaRPr lang="en-AU"/>
          </a:p>
        </p:txBody>
      </p:sp>
      <p:sp>
        <p:nvSpPr>
          <p:cNvPr id="5" name="SlideLogoSeparator">
            <a:extLst>
              <a:ext uri="{FF2B5EF4-FFF2-40B4-BE49-F238E27FC236}">
                <a16:creationId xmlns:a16="http://schemas.microsoft.com/office/drawing/2014/main" id="{DA61E54F-CA0F-6490-5D18-04FB471839EF}"/>
              </a:ext>
            </a:extLst>
          </p:cNvPr>
          <p:cNvSpPr>
            <a:spLocks noChangeArrowheads="1"/>
          </p:cNvSpPr>
          <p:nvPr userDrawn="1">
            <p:custDataLst>
              <p:tags r:id="rId3"/>
            </p:custDataLst>
          </p:nvPr>
        </p:nvSpPr>
        <p:spPr bwMode="auto">
          <a:xfrm>
            <a:off x="22252841" y="12911993"/>
            <a:ext cx="109046" cy="372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noAutofit/>
          </a:bodyPr>
          <a:lstStyle/>
          <a:p>
            <a:pPr algn="r" defTabSz="1827052" fontAlgn="base">
              <a:spcBef>
                <a:spcPct val="0"/>
              </a:spcBef>
              <a:spcAft>
                <a:spcPct val="0"/>
              </a:spcAft>
            </a:pPr>
            <a:r>
              <a:rPr lang="en-US" sz="2200">
                <a:solidFill>
                  <a:schemeClr val="accent1"/>
                </a:solidFill>
                <a:latin typeface="Arial" panose="020B0604020202020204" pitchFamily="34" charset="0"/>
                <a:cs typeface="Arial" panose="020B0604020202020204" pitchFamily="34" charset="0"/>
                <a:sym typeface="Arial" panose="020B0604020202020204" pitchFamily="34" charset="0"/>
              </a:rPr>
              <a:t>|</a:t>
            </a:r>
          </a:p>
        </p:txBody>
      </p:sp>
      <p:sp>
        <p:nvSpPr>
          <p:cNvPr id="6" name="Slide Number">
            <a:extLst>
              <a:ext uri="{FF2B5EF4-FFF2-40B4-BE49-F238E27FC236}">
                <a16:creationId xmlns:a16="http://schemas.microsoft.com/office/drawing/2014/main" id="{30315DAE-5CD1-B1D3-570C-D5DE23D003F6}"/>
              </a:ext>
            </a:extLst>
          </p:cNvPr>
          <p:cNvSpPr txBox="1">
            <a:spLocks/>
          </p:cNvSpPr>
          <p:nvPr userDrawn="1"/>
        </p:nvSpPr>
        <p:spPr>
          <a:xfrm>
            <a:off x="22596778" y="12976778"/>
            <a:ext cx="568024" cy="310992"/>
          </a:xfrm>
          <a:prstGeom prst="rect">
            <a:avLst/>
          </a:prstGeom>
        </p:spPr>
        <p:txBody>
          <a:bodyPr vert="horz" wrap="none" lIns="0" tIns="0" rIns="0" bIns="0" rtlCol="0" anchor="ctr">
            <a:noAutofit/>
          </a:bodyPr>
          <a:lstStyle>
            <a:defPPr>
              <a:defRPr lang="en-US"/>
            </a:defPPr>
            <a:lvl1pPr>
              <a:defRPr sz="1000" baseline="0">
                <a:latin typeface="+mn-lt"/>
              </a:defRPr>
            </a:lvl1pPr>
          </a:lstStyle>
          <a:p>
            <a:pPr algn="ctr" fontAlgn="base">
              <a:spcBef>
                <a:spcPct val="0"/>
              </a:spcBef>
              <a:spcAft>
                <a:spcPct val="0"/>
              </a:spcAft>
            </a:pPr>
            <a:fld id="{42C328C1-A84F-4A39-A664-DBA00541A8C6}" type="slidenum">
              <a:rPr lang="en-US" sz="1600" b="1" smtClean="0">
                <a:solidFill>
                  <a:schemeClr val="accent1"/>
                </a:solidFill>
                <a:latin typeface="Arial" panose="020B0604020202020204" pitchFamily="34" charset="0"/>
                <a:cs typeface="Arial" panose="020B0604020202020204" pitchFamily="34" charset="0"/>
                <a:sym typeface="Arial" panose="020B0604020202020204" pitchFamily="34" charset="0"/>
              </a:rPr>
              <a:pPr algn="ctr" fontAlgn="base">
                <a:spcBef>
                  <a:spcPct val="0"/>
                </a:spcBef>
                <a:spcAft>
                  <a:spcPct val="0"/>
                </a:spcAft>
              </a:pPr>
              <a:t>‹#›</a:t>
            </a:fld>
            <a:endParaRPr lang="en-US" sz="1600" b="1">
              <a:solidFill>
                <a:schemeClr val="accent1"/>
              </a:solidFill>
              <a:latin typeface="Arial" panose="020B0604020202020204" pitchFamily="34" charset="0"/>
              <a:cs typeface="Arial" panose="020B0604020202020204" pitchFamily="34" charset="0"/>
              <a:sym typeface="Arial" panose="020B0604020202020204" pitchFamily="34" charset="0"/>
            </a:endParaRPr>
          </a:p>
        </p:txBody>
      </p:sp>
      <p:sp>
        <p:nvSpPr>
          <p:cNvPr id="7" name="SlideLogoText">
            <a:extLst>
              <a:ext uri="{FF2B5EF4-FFF2-40B4-BE49-F238E27FC236}">
                <a16:creationId xmlns:a16="http://schemas.microsoft.com/office/drawing/2014/main" id="{40331E6C-E381-4256-A7B6-A259D35BA25A}"/>
              </a:ext>
            </a:extLst>
          </p:cNvPr>
          <p:cNvSpPr>
            <a:spLocks noChangeArrowheads="1"/>
          </p:cNvSpPr>
          <p:nvPr userDrawn="1">
            <p:custDataLst>
              <p:tags r:id="rId4"/>
            </p:custDataLst>
          </p:nvPr>
        </p:nvSpPr>
        <p:spPr bwMode="auto">
          <a:xfrm>
            <a:off x="20984025" y="13009163"/>
            <a:ext cx="103393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r" defTabSz="1827052" fontAlgn="base">
              <a:spcBef>
                <a:spcPct val="0"/>
              </a:spcBef>
              <a:spcAft>
                <a:spcPct val="0"/>
              </a:spcAft>
            </a:pPr>
            <a:r>
              <a:rPr lang="en-US" sz="1600">
                <a:solidFill>
                  <a:schemeClr val="accent1"/>
                </a:solidFill>
                <a:latin typeface="Arial" panose="020B0604020202020204" pitchFamily="34" charset="0"/>
                <a:cs typeface="Arial" panose="020B0604020202020204" pitchFamily="34" charset="0"/>
                <a:sym typeface="Arial" panose="020B0604020202020204" pitchFamily="34" charset="0"/>
              </a:rPr>
              <a:t>MANDALA</a:t>
            </a:r>
          </a:p>
        </p:txBody>
      </p:sp>
    </p:spTree>
    <p:extLst>
      <p:ext uri="{BB962C8B-B14F-4D97-AF65-F5344CB8AC3E}">
        <p14:creationId xmlns:p14="http://schemas.microsoft.com/office/powerpoint/2010/main" val="14601344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Body 2 column">
    <p:bg>
      <p:bgPr>
        <a:solidFill>
          <a:schemeClr val="accent5"/>
        </a:solidFill>
        <a:effectLst/>
      </p:bgPr>
    </p:bg>
    <p:spTree>
      <p:nvGrpSpPr>
        <p:cNvPr id="1" name=""/>
        <p:cNvGrpSpPr/>
        <p:nvPr/>
      </p:nvGrpSpPr>
      <p:grpSpPr>
        <a:xfrm>
          <a:off x="0" y="0"/>
          <a:ext cx="0" cy="0"/>
          <a:chOff x="0" y="0"/>
          <a:chExt cx="0" cy="0"/>
        </a:xfrm>
      </p:grpSpPr>
      <p:sp>
        <p:nvSpPr>
          <p:cNvPr id="65" name="Heading or  introductory text that may go over one or two lines"/>
          <p:cNvSpPr>
            <a:spLocks noGrp="1"/>
          </p:cNvSpPr>
          <p:nvPr>
            <p:ph type="body" sz="quarter" idx="13"/>
          </p:nvPr>
        </p:nvSpPr>
        <p:spPr>
          <a:xfrm>
            <a:off x="1421275" y="1434769"/>
            <a:ext cx="14445986" cy="2060510"/>
          </a:xfrm>
          <a:prstGeom prst="rect">
            <a:avLst/>
          </a:prstGeom>
        </p:spPr>
        <p:txBody>
          <a:bodyPr lIns="0" tIns="0" rIns="0" bIns="0" anchor="t">
            <a:noAutofit/>
          </a:bodyPr>
          <a:lstStyle>
            <a:lvl1pPr marL="0" indent="0">
              <a:spcBef>
                <a:spcPts val="0"/>
              </a:spcBef>
              <a:buSzTx/>
              <a:buNone/>
              <a:defRPr sz="6100" b="1">
                <a:solidFill>
                  <a:schemeClr val="accent1">
                    <a:hueOff val="1747310"/>
                    <a:satOff val="-27114"/>
                    <a:lumOff val="-3921"/>
                  </a:schemeClr>
                </a:solidFill>
              </a:defRPr>
            </a:lvl1pPr>
          </a:lstStyle>
          <a:p>
            <a:pPr lvl="0"/>
            <a:r>
              <a:rPr lang="en-GB"/>
              <a:t>Click to edit Master text styles</a:t>
            </a:r>
          </a:p>
        </p:txBody>
      </p:sp>
      <p:pic>
        <p:nvPicPr>
          <p:cNvPr id="66" name="Image" descr="Image"/>
          <p:cNvPicPr>
            <a:picLocks noChangeAspect="1"/>
          </p:cNvPicPr>
          <p:nvPr/>
        </p:nvPicPr>
        <p:blipFill>
          <a:blip r:embed="rId2"/>
          <a:stretch>
            <a:fillRect/>
          </a:stretch>
        </p:blipFill>
        <p:spPr>
          <a:xfrm>
            <a:off x="0" y="2116"/>
            <a:ext cx="24384000" cy="266701"/>
          </a:xfrm>
          <a:prstGeom prst="rect">
            <a:avLst/>
          </a:prstGeom>
          <a:ln w="12700">
            <a:miter lim="400000"/>
          </a:ln>
        </p:spPr>
      </p:pic>
      <p:sp>
        <p:nvSpPr>
          <p:cNvPr id="67" name="Lorem ipsum dolor sit amet, consectetur adipiscing elit. Nam lacus lorem, congue tincidunt laoreet in, hendrerit ut metus. Pellentesque laoreet nunc eget elit tincidunt mattis. Fusce scelerisque sagittis eleifend. Suspendisse suscipit, mi in blandit placerat."/>
          <p:cNvSpPr>
            <a:spLocks noGrp="1"/>
          </p:cNvSpPr>
          <p:nvPr>
            <p:ph type="body" sz="quarter" idx="14"/>
          </p:nvPr>
        </p:nvSpPr>
        <p:spPr>
          <a:xfrm>
            <a:off x="9379942" y="5481835"/>
            <a:ext cx="7481756" cy="2345929"/>
          </a:xfrm>
          <a:prstGeom prst="rect">
            <a:avLst/>
          </a:prstGeom>
        </p:spPr>
        <p:txBody>
          <a:bodyPr lIns="0" tIns="0" rIns="0" bIns="0" anchor="t">
            <a:noAutofit/>
          </a:bodyPr>
          <a:lstStyle>
            <a:lvl1pPr marL="0" indent="0">
              <a:lnSpc>
                <a:spcPct val="110000"/>
              </a:lnSpc>
              <a:spcBef>
                <a:spcPts val="3400"/>
              </a:spcBef>
              <a:buSzTx/>
              <a:buNone/>
              <a:defRPr sz="2500"/>
            </a:lvl1pPr>
          </a:lstStyle>
          <a:p>
            <a:pPr lvl="0"/>
            <a:r>
              <a:rPr lang="en-GB"/>
              <a:t>Click to edit Master text styles</a:t>
            </a:r>
          </a:p>
        </p:txBody>
      </p:sp>
      <p:sp>
        <p:nvSpPr>
          <p:cNvPr id="68" name="Lorem ipsum dolor sit amet, consectetur…"/>
          <p:cNvSpPr>
            <a:spLocks noGrp="1"/>
          </p:cNvSpPr>
          <p:nvPr>
            <p:ph type="body" sz="quarter" idx="15"/>
          </p:nvPr>
        </p:nvSpPr>
        <p:spPr>
          <a:xfrm>
            <a:off x="9379942" y="8275835"/>
            <a:ext cx="7481756" cy="2345929"/>
          </a:xfrm>
          <a:prstGeom prst="rect">
            <a:avLst/>
          </a:prstGeom>
        </p:spPr>
        <p:txBody>
          <a:bodyPr lIns="0" tIns="0" rIns="0" bIns="0" anchor="t">
            <a:noAutofit/>
          </a:bodyPr>
          <a:lstStyle/>
          <a:p>
            <a:pPr marL="406400" lvl="0" indent="-406400">
              <a:lnSpc>
                <a:spcPct val="110000"/>
              </a:lnSpc>
              <a:spcBef>
                <a:spcPts val="200"/>
              </a:spcBef>
              <a:defRPr sz="2500"/>
            </a:pPr>
            <a:r>
              <a:rPr lang="en-GB"/>
              <a:t>Click to edit Master text styles</a:t>
            </a:r>
          </a:p>
          <a:p>
            <a:pPr marL="406400" lvl="1" indent="-406400">
              <a:lnSpc>
                <a:spcPct val="110000"/>
              </a:lnSpc>
              <a:spcBef>
                <a:spcPts val="200"/>
              </a:spcBef>
              <a:defRPr sz="2500"/>
            </a:pPr>
            <a:r>
              <a:rPr lang="en-GB"/>
              <a:t>Second level</a:t>
            </a:r>
          </a:p>
          <a:p>
            <a:pPr marL="406400" lvl="2" indent="-406400">
              <a:lnSpc>
                <a:spcPct val="110000"/>
              </a:lnSpc>
              <a:spcBef>
                <a:spcPts val="200"/>
              </a:spcBef>
              <a:defRPr sz="2500"/>
            </a:pPr>
            <a:r>
              <a:rPr lang="en-GB"/>
              <a:t>Third level</a:t>
            </a:r>
          </a:p>
          <a:p>
            <a:pPr marL="406400" lvl="3" indent="-406400">
              <a:lnSpc>
                <a:spcPct val="110000"/>
              </a:lnSpc>
              <a:spcBef>
                <a:spcPts val="200"/>
              </a:spcBef>
              <a:defRPr sz="2500"/>
            </a:pPr>
            <a:r>
              <a:rPr lang="en-GB"/>
              <a:t>Fourth level</a:t>
            </a:r>
          </a:p>
          <a:p>
            <a:pPr marL="406400" lvl="4" indent="-406400">
              <a:lnSpc>
                <a:spcPct val="110000"/>
              </a:lnSpc>
              <a:spcBef>
                <a:spcPts val="200"/>
              </a:spcBef>
              <a:defRPr sz="2500"/>
            </a:pPr>
            <a:r>
              <a:rPr lang="en-GB"/>
              <a:t>Fifth level</a:t>
            </a:r>
            <a:endParaRPr/>
          </a:p>
        </p:txBody>
      </p:sp>
      <p:sp>
        <p:nvSpPr>
          <p:cNvPr id="69" name="Body Heading"/>
          <p:cNvSpPr>
            <a:spLocks noGrp="1"/>
          </p:cNvSpPr>
          <p:nvPr>
            <p:ph type="body" sz="quarter" idx="16"/>
          </p:nvPr>
        </p:nvSpPr>
        <p:spPr>
          <a:xfrm>
            <a:off x="9367242" y="4351535"/>
            <a:ext cx="7206390" cy="815249"/>
          </a:xfrm>
          <a:prstGeom prst="rect">
            <a:avLst/>
          </a:prstGeom>
        </p:spPr>
        <p:txBody>
          <a:bodyPr lIns="0" tIns="0" rIns="0" bIns="0" anchor="b">
            <a:noAutofit/>
          </a:bodyPr>
          <a:lstStyle>
            <a:lvl1pPr marL="0" indent="0">
              <a:spcBef>
                <a:spcPts val="2000"/>
              </a:spcBef>
              <a:buSzTx/>
              <a:buNone/>
              <a:defRPr sz="4800" b="1">
                <a:solidFill>
                  <a:schemeClr val="accent1"/>
                </a:solidFill>
              </a:defRPr>
            </a:lvl1pPr>
          </a:lstStyle>
          <a:p>
            <a:pPr lvl="0"/>
            <a:r>
              <a:rPr lang="en-GB"/>
              <a:t>Click to edit Master text styles</a:t>
            </a:r>
          </a:p>
        </p:txBody>
      </p:sp>
      <p:sp>
        <p:nvSpPr>
          <p:cNvPr id="70" name="Body Heading…"/>
          <p:cNvSpPr>
            <a:spLocks noGrp="1"/>
          </p:cNvSpPr>
          <p:nvPr>
            <p:ph type="body" sz="quarter" idx="17"/>
          </p:nvPr>
        </p:nvSpPr>
        <p:spPr>
          <a:xfrm>
            <a:off x="1433975" y="4559630"/>
            <a:ext cx="7206391" cy="6284054"/>
          </a:xfrm>
          <a:prstGeom prst="rect">
            <a:avLst/>
          </a:prstGeom>
        </p:spPr>
        <p:txBody>
          <a:bodyPr lIns="0" tIns="0" rIns="0" bIns="0" anchor="t">
            <a:noAutofit/>
          </a:bodyPr>
          <a:lstStyle/>
          <a:p>
            <a:pPr marL="0" lvl="0" indent="0">
              <a:spcBef>
                <a:spcPts val="2000"/>
              </a:spcBef>
              <a:buSzTx/>
              <a:buNone/>
              <a:defRPr sz="4800" b="1">
                <a:solidFill>
                  <a:schemeClr val="accent1"/>
                </a:solidFill>
              </a:defRPr>
            </a:pPr>
            <a:r>
              <a:rPr lang="en-GB"/>
              <a:t>Click to edit Master text styles</a:t>
            </a:r>
          </a:p>
          <a:p>
            <a:pPr marL="0" lvl="1" indent="0">
              <a:spcBef>
                <a:spcPts val="2000"/>
              </a:spcBef>
              <a:buSzTx/>
              <a:buNone/>
              <a:defRPr sz="4800" b="1">
                <a:solidFill>
                  <a:schemeClr val="accent1"/>
                </a:solidFill>
              </a:defRPr>
            </a:pPr>
            <a:r>
              <a:rPr lang="en-GB"/>
              <a:t>Second level</a:t>
            </a:r>
          </a:p>
          <a:p>
            <a:pPr marL="0" lvl="2" indent="0">
              <a:spcBef>
                <a:spcPts val="2000"/>
              </a:spcBef>
              <a:buSzTx/>
              <a:buNone/>
              <a:defRPr sz="4800" b="1">
                <a:solidFill>
                  <a:schemeClr val="accent1"/>
                </a:solidFill>
              </a:defRPr>
            </a:pPr>
            <a:r>
              <a:rPr lang="en-GB"/>
              <a:t>Third level</a:t>
            </a:r>
          </a:p>
          <a:p>
            <a:pPr marL="0" lvl="3" indent="0">
              <a:spcBef>
                <a:spcPts val="2000"/>
              </a:spcBef>
              <a:buSzTx/>
              <a:buNone/>
              <a:defRPr sz="4800" b="1">
                <a:solidFill>
                  <a:schemeClr val="accent1"/>
                </a:solidFill>
              </a:defRPr>
            </a:pPr>
            <a:r>
              <a:rPr lang="en-GB"/>
              <a:t>Fourth level</a:t>
            </a:r>
          </a:p>
          <a:p>
            <a:pPr marL="0" lvl="4" indent="0">
              <a:spcBef>
                <a:spcPts val="2000"/>
              </a:spcBef>
              <a:buSzTx/>
              <a:buNone/>
              <a:defRPr sz="4800" b="1">
                <a:solidFill>
                  <a:schemeClr val="accent1"/>
                </a:solidFill>
              </a:defRPr>
            </a:pPr>
            <a:r>
              <a:rPr lang="en-GB"/>
              <a:t>Fifth level</a:t>
            </a:r>
            <a:endParaRPr/>
          </a:p>
        </p:txBody>
      </p:sp>
      <p:pic>
        <p:nvPicPr>
          <p:cNvPr id="71"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22691" y="12529194"/>
            <a:ext cx="3427509" cy="654374"/>
          </a:xfrm>
          <a:prstGeom prst="rect">
            <a:avLst/>
          </a:prstGeom>
          <a:ln w="12700">
            <a:miter lim="400000"/>
          </a:ln>
        </p:spPr>
      </p:pic>
      <p:sp>
        <p:nvSpPr>
          <p:cNvPr id="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4802847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Body 1 column">
    <p:bg>
      <p:bgPr>
        <a:solidFill>
          <a:schemeClr val="accent5"/>
        </a:solidFill>
        <a:effectLst/>
      </p:bgPr>
    </p:bg>
    <p:spTree>
      <p:nvGrpSpPr>
        <p:cNvPr id="1" name=""/>
        <p:cNvGrpSpPr/>
        <p:nvPr/>
      </p:nvGrpSpPr>
      <p:grpSpPr>
        <a:xfrm>
          <a:off x="0" y="0"/>
          <a:ext cx="0" cy="0"/>
          <a:chOff x="0" y="0"/>
          <a:chExt cx="0" cy="0"/>
        </a:xfrm>
      </p:grpSpPr>
      <p:sp>
        <p:nvSpPr>
          <p:cNvPr id="54" name="Lorem ipsum dolor sit amet, consectetur adipiscing elit. Nam lacus lorem, congue tincidunt laoreet in, hendrerit ut metus. Pellentesque laoreet nunc eget elit tincidunt mattis. Fusce scelerisque sagittis eleifend. Suspendisse suscipit, mi in blandit placerat."/>
          <p:cNvSpPr>
            <a:spLocks noGrp="1"/>
          </p:cNvSpPr>
          <p:nvPr>
            <p:ph type="body" sz="half" idx="13"/>
          </p:nvPr>
        </p:nvSpPr>
        <p:spPr>
          <a:xfrm>
            <a:off x="1421275" y="6040635"/>
            <a:ext cx="16953971" cy="6192045"/>
          </a:xfrm>
          <a:prstGeom prst="rect">
            <a:avLst/>
          </a:prstGeom>
        </p:spPr>
        <p:txBody>
          <a:bodyPr lIns="0" tIns="0" rIns="0" bIns="0" anchor="t">
            <a:noAutofit/>
          </a:bodyPr>
          <a:lstStyle>
            <a:lvl1pPr marL="0" indent="0">
              <a:buSzTx/>
              <a:buNone/>
            </a:lvl1pPr>
          </a:lstStyle>
          <a:p>
            <a:pPr lvl="0"/>
            <a:r>
              <a:rPr lang="en-GB"/>
              <a:t>Click to edit Master text styles</a:t>
            </a:r>
          </a:p>
        </p:txBody>
      </p:sp>
      <p:pic>
        <p:nvPicPr>
          <p:cNvPr id="55" name="Image" descr="Image"/>
          <p:cNvPicPr>
            <a:picLocks noChangeAspect="1"/>
          </p:cNvPicPr>
          <p:nvPr/>
        </p:nvPicPr>
        <p:blipFill>
          <a:blip r:embed="rId2"/>
          <a:stretch>
            <a:fillRect/>
          </a:stretch>
        </p:blipFill>
        <p:spPr>
          <a:xfrm>
            <a:off x="0" y="2116"/>
            <a:ext cx="24384000" cy="266701"/>
          </a:xfrm>
          <a:prstGeom prst="rect">
            <a:avLst/>
          </a:prstGeom>
          <a:ln w="12700">
            <a:miter lim="400000"/>
          </a:ln>
        </p:spPr>
      </p:pic>
      <p:sp>
        <p:nvSpPr>
          <p:cNvPr id="56" name="Heading"/>
          <p:cNvSpPr>
            <a:spLocks noGrp="1"/>
          </p:cNvSpPr>
          <p:nvPr>
            <p:ph type="body" sz="quarter" idx="14"/>
          </p:nvPr>
        </p:nvSpPr>
        <p:spPr>
          <a:xfrm>
            <a:off x="1421275" y="4335264"/>
            <a:ext cx="14445986" cy="1390311"/>
          </a:xfrm>
          <a:prstGeom prst="rect">
            <a:avLst/>
          </a:prstGeom>
        </p:spPr>
        <p:txBody>
          <a:bodyPr lIns="0" tIns="0" rIns="0" bIns="0" anchor="b">
            <a:noAutofit/>
          </a:bodyPr>
          <a:lstStyle>
            <a:lvl1pPr marL="0" indent="0">
              <a:spcBef>
                <a:spcPts val="0"/>
              </a:spcBef>
              <a:buSzTx/>
              <a:buNone/>
              <a:defRPr sz="6100" b="1">
                <a:solidFill>
                  <a:schemeClr val="accent1">
                    <a:hueOff val="1747310"/>
                    <a:satOff val="-27114"/>
                    <a:lumOff val="-3921"/>
                  </a:schemeClr>
                </a:solidFill>
              </a:defRPr>
            </a:lvl1pPr>
          </a:lstStyle>
          <a:p>
            <a:pPr lvl="0"/>
            <a:r>
              <a:rPr lang="en-GB"/>
              <a:t>Click to edit Master text styles</a:t>
            </a:r>
          </a:p>
        </p:txBody>
      </p:sp>
      <p:pic>
        <p:nvPicPr>
          <p:cNvPr id="57"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22691" y="12529194"/>
            <a:ext cx="3427509" cy="654374"/>
          </a:xfrm>
          <a:prstGeom prst="rect">
            <a:avLst/>
          </a:prstGeom>
          <a:ln w="12700">
            <a:miter lim="400000"/>
          </a:ln>
        </p:spPr>
      </p:pic>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7295006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hueOff val="1747310"/>
            <a:satOff val="-27114"/>
            <a:lumOff val="-3921"/>
          </a:schemeClr>
        </a:solidFill>
        <a:effectLst/>
      </p:bgPr>
    </p:bg>
    <p:spTree>
      <p:nvGrpSpPr>
        <p:cNvPr id="1" name=""/>
        <p:cNvGrpSpPr/>
        <p:nvPr/>
      </p:nvGrpSpPr>
      <p:grpSpPr>
        <a:xfrm>
          <a:off x="0" y="0"/>
          <a:ext cx="0" cy="0"/>
          <a:chOff x="0" y="0"/>
          <a:chExt cx="0" cy="0"/>
        </a:xfrm>
      </p:grpSpPr>
      <p:sp>
        <p:nvSpPr>
          <p:cNvPr id="2" name="Thank-you"/>
          <p:cNvSpPr/>
          <p:nvPr/>
        </p:nvSpPr>
        <p:spPr>
          <a:xfrm>
            <a:off x="1370476" y="5109302"/>
            <a:ext cx="9840517" cy="349739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defRPr sz="9400">
                <a:solidFill>
                  <a:schemeClr val="accent5"/>
                </a:solidFill>
                <a:latin typeface="+mn-lt"/>
                <a:ea typeface="+mn-ea"/>
                <a:cs typeface="+mn-cs"/>
                <a:sym typeface="Graphik"/>
              </a:defRPr>
            </a:lvl1pPr>
          </a:lstStyle>
          <a:p>
            <a:r>
              <a:rPr sz="9400">
                <a:latin typeface="Arial" panose="020B0604020202020204" pitchFamily="34" charset="0"/>
                <a:cs typeface="Arial" panose="020B0604020202020204" pitchFamily="34" charset="0"/>
              </a:rPr>
              <a:t>Thank</a:t>
            </a:r>
            <a:r>
              <a:rPr lang="en-AU" sz="9400">
                <a:latin typeface="Arial" panose="020B0604020202020204" pitchFamily="34" charset="0"/>
                <a:cs typeface="Arial" panose="020B0604020202020204" pitchFamily="34" charset="0"/>
              </a:rPr>
              <a:t> </a:t>
            </a:r>
            <a:r>
              <a:rPr sz="9400">
                <a:latin typeface="Arial" panose="020B0604020202020204" pitchFamily="34" charset="0"/>
                <a:cs typeface="Arial" panose="020B0604020202020204" pitchFamily="34" charset="0"/>
              </a:rPr>
              <a:t>you</a:t>
            </a:r>
          </a:p>
        </p:txBody>
      </p:sp>
    </p:spTree>
  </p:cSld>
  <p:clrMap bg1="lt1" tx1="dk1" bg2="lt2" tx2="dk2" accent1="accent1" accent2="accent2" accent3="accent3" accent4="accent4" accent5="accent5" accent6="accent6" hlink="hlink" folHlink="folHlink"/>
  <p:sldLayoutIdLst>
    <p:sldLayoutId id="2147483666" r:id="rId1"/>
    <p:sldLayoutId id="2147483672" r:id="rId2"/>
    <p:sldLayoutId id="2147483673" r:id="rId3"/>
    <p:sldLayoutId id="2147483658" r:id="rId4"/>
    <p:sldLayoutId id="2147483663" r:id="rId5"/>
    <p:sldLayoutId id="2147483660" r:id="rId6"/>
    <p:sldLayoutId id="2147483661" r:id="rId7"/>
    <p:sldLayoutId id="2147483667" r:id="rId8"/>
    <p:sldLayoutId id="2147483665" r:id="rId9"/>
    <p:sldLayoutId id="2147483659" r:id="rId10"/>
    <p:sldLayoutId id="2147483662" r:id="rId11"/>
    <p:sldLayoutId id="2147483664" r:id="rId12"/>
    <p:sldLayoutId id="2147483668" r:id="rId13"/>
    <p:sldLayoutId id="2147483674" r:id="rId14"/>
    <p:sldLayoutId id="2147483675" r:id="rId15"/>
    <p:sldLayoutId id="2147483677" r:id="rId16"/>
  </p:sldLayoutIdLst>
  <p:transition spd="med"/>
  <p:txStyles>
    <p:titleStyle>
      <a:lvl1pPr marL="0" marR="0" indent="0" algn="l" defTabSz="825479" rtl="0" eaLnBrk="1" latinLnBrk="0" hangingPunct="1">
        <a:lnSpc>
          <a:spcPct val="100000"/>
        </a:lnSpc>
        <a:spcBef>
          <a:spcPts val="0"/>
        </a:spcBef>
        <a:spcAft>
          <a:spcPts val="0"/>
        </a:spcAft>
        <a:buClrTx/>
        <a:buSzTx/>
        <a:buFontTx/>
        <a:buNone/>
        <a:tabLst/>
        <a:defRPr sz="9400" b="1" i="0" u="none" strike="noStrike" cap="none" spc="0" baseline="0">
          <a:ln>
            <a:noFill/>
          </a:ln>
          <a:solidFill>
            <a:schemeClr val="accent1">
              <a:hueOff val="1747310"/>
              <a:satOff val="-27114"/>
              <a:lumOff val="-3921"/>
            </a:schemeClr>
          </a:solidFill>
          <a:uFillTx/>
          <a:latin typeface="+mn-lt"/>
          <a:ea typeface="+mn-ea"/>
          <a:cs typeface="+mn-cs"/>
          <a:sym typeface="Graphik"/>
        </a:defRPr>
      </a:lvl1pPr>
      <a:lvl2pPr marL="0" marR="0" indent="228594" algn="l" defTabSz="825479" rtl="0" eaLnBrk="1" latinLnBrk="0" hangingPunct="1">
        <a:lnSpc>
          <a:spcPct val="100000"/>
        </a:lnSpc>
        <a:spcBef>
          <a:spcPts val="0"/>
        </a:spcBef>
        <a:spcAft>
          <a:spcPts val="0"/>
        </a:spcAft>
        <a:buClrTx/>
        <a:buSzTx/>
        <a:buFontTx/>
        <a:buNone/>
        <a:tabLst/>
        <a:defRPr sz="9400" b="1" i="0" u="none" strike="noStrike" cap="none" spc="0" baseline="0">
          <a:ln>
            <a:noFill/>
          </a:ln>
          <a:solidFill>
            <a:schemeClr val="accent1">
              <a:hueOff val="1747310"/>
              <a:satOff val="-27114"/>
              <a:lumOff val="-3921"/>
            </a:schemeClr>
          </a:solidFill>
          <a:uFillTx/>
          <a:latin typeface="+mn-lt"/>
          <a:ea typeface="+mn-ea"/>
          <a:cs typeface="+mn-cs"/>
          <a:sym typeface="Graphik"/>
        </a:defRPr>
      </a:lvl2pPr>
      <a:lvl3pPr marL="0" marR="0" indent="457189" algn="l" defTabSz="825479" rtl="0" eaLnBrk="1" latinLnBrk="0" hangingPunct="1">
        <a:lnSpc>
          <a:spcPct val="100000"/>
        </a:lnSpc>
        <a:spcBef>
          <a:spcPts val="0"/>
        </a:spcBef>
        <a:spcAft>
          <a:spcPts val="0"/>
        </a:spcAft>
        <a:buClrTx/>
        <a:buSzTx/>
        <a:buFontTx/>
        <a:buNone/>
        <a:tabLst/>
        <a:defRPr sz="9400" b="1" i="0" u="none" strike="noStrike" cap="none" spc="0" baseline="0">
          <a:ln>
            <a:noFill/>
          </a:ln>
          <a:solidFill>
            <a:schemeClr val="accent1">
              <a:hueOff val="1747310"/>
              <a:satOff val="-27114"/>
              <a:lumOff val="-3921"/>
            </a:schemeClr>
          </a:solidFill>
          <a:uFillTx/>
          <a:latin typeface="+mn-lt"/>
          <a:ea typeface="+mn-ea"/>
          <a:cs typeface="+mn-cs"/>
          <a:sym typeface="Graphik"/>
        </a:defRPr>
      </a:lvl3pPr>
      <a:lvl4pPr marL="0" marR="0" indent="685783" algn="l" defTabSz="825479" rtl="0" eaLnBrk="1" latinLnBrk="0" hangingPunct="1">
        <a:lnSpc>
          <a:spcPct val="100000"/>
        </a:lnSpc>
        <a:spcBef>
          <a:spcPts val="0"/>
        </a:spcBef>
        <a:spcAft>
          <a:spcPts val="0"/>
        </a:spcAft>
        <a:buClrTx/>
        <a:buSzTx/>
        <a:buFontTx/>
        <a:buNone/>
        <a:tabLst/>
        <a:defRPr sz="9400" b="1" i="0" u="none" strike="noStrike" cap="none" spc="0" baseline="0">
          <a:ln>
            <a:noFill/>
          </a:ln>
          <a:solidFill>
            <a:schemeClr val="accent1">
              <a:hueOff val="1747310"/>
              <a:satOff val="-27114"/>
              <a:lumOff val="-3921"/>
            </a:schemeClr>
          </a:solidFill>
          <a:uFillTx/>
          <a:latin typeface="+mn-lt"/>
          <a:ea typeface="+mn-ea"/>
          <a:cs typeface="+mn-cs"/>
          <a:sym typeface="Graphik"/>
        </a:defRPr>
      </a:lvl4pPr>
      <a:lvl5pPr marL="0" marR="0" indent="914377" algn="l" defTabSz="825479" rtl="0" eaLnBrk="1" latinLnBrk="0" hangingPunct="1">
        <a:lnSpc>
          <a:spcPct val="100000"/>
        </a:lnSpc>
        <a:spcBef>
          <a:spcPts val="0"/>
        </a:spcBef>
        <a:spcAft>
          <a:spcPts val="0"/>
        </a:spcAft>
        <a:buClrTx/>
        <a:buSzTx/>
        <a:buFontTx/>
        <a:buNone/>
        <a:tabLst/>
        <a:defRPr sz="9400" b="1" i="0" u="none" strike="noStrike" cap="none" spc="0" baseline="0">
          <a:ln>
            <a:noFill/>
          </a:ln>
          <a:solidFill>
            <a:schemeClr val="accent1">
              <a:hueOff val="1747310"/>
              <a:satOff val="-27114"/>
              <a:lumOff val="-3921"/>
            </a:schemeClr>
          </a:solidFill>
          <a:uFillTx/>
          <a:latin typeface="+mn-lt"/>
          <a:ea typeface="+mn-ea"/>
          <a:cs typeface="+mn-cs"/>
          <a:sym typeface="Graphik"/>
        </a:defRPr>
      </a:lvl5pPr>
      <a:lvl6pPr marL="0" marR="0" indent="1142971" algn="l" defTabSz="825479" rtl="0" eaLnBrk="1" latinLnBrk="0" hangingPunct="1">
        <a:lnSpc>
          <a:spcPct val="100000"/>
        </a:lnSpc>
        <a:spcBef>
          <a:spcPts val="0"/>
        </a:spcBef>
        <a:spcAft>
          <a:spcPts val="0"/>
        </a:spcAft>
        <a:buClrTx/>
        <a:buSzTx/>
        <a:buFontTx/>
        <a:buNone/>
        <a:tabLst/>
        <a:defRPr sz="9400" b="1" i="0" u="none" strike="noStrike" cap="none" spc="0" baseline="0">
          <a:ln>
            <a:noFill/>
          </a:ln>
          <a:solidFill>
            <a:schemeClr val="accent1">
              <a:hueOff val="1747310"/>
              <a:satOff val="-27114"/>
              <a:lumOff val="-3921"/>
            </a:schemeClr>
          </a:solidFill>
          <a:uFillTx/>
          <a:latin typeface="+mn-lt"/>
          <a:ea typeface="+mn-ea"/>
          <a:cs typeface="+mn-cs"/>
          <a:sym typeface="Graphik"/>
        </a:defRPr>
      </a:lvl6pPr>
      <a:lvl7pPr marL="0" marR="0" indent="1371566" algn="l" defTabSz="825479" rtl="0" eaLnBrk="1" latinLnBrk="0" hangingPunct="1">
        <a:lnSpc>
          <a:spcPct val="100000"/>
        </a:lnSpc>
        <a:spcBef>
          <a:spcPts val="0"/>
        </a:spcBef>
        <a:spcAft>
          <a:spcPts val="0"/>
        </a:spcAft>
        <a:buClrTx/>
        <a:buSzTx/>
        <a:buFontTx/>
        <a:buNone/>
        <a:tabLst/>
        <a:defRPr sz="9400" b="1" i="0" u="none" strike="noStrike" cap="none" spc="0" baseline="0">
          <a:ln>
            <a:noFill/>
          </a:ln>
          <a:solidFill>
            <a:schemeClr val="accent1">
              <a:hueOff val="1747310"/>
              <a:satOff val="-27114"/>
              <a:lumOff val="-3921"/>
            </a:schemeClr>
          </a:solidFill>
          <a:uFillTx/>
          <a:latin typeface="+mn-lt"/>
          <a:ea typeface="+mn-ea"/>
          <a:cs typeface="+mn-cs"/>
          <a:sym typeface="Graphik"/>
        </a:defRPr>
      </a:lvl7pPr>
      <a:lvl8pPr marL="0" marR="0" indent="1600160" algn="l" defTabSz="825479" rtl="0" eaLnBrk="1" latinLnBrk="0" hangingPunct="1">
        <a:lnSpc>
          <a:spcPct val="100000"/>
        </a:lnSpc>
        <a:spcBef>
          <a:spcPts val="0"/>
        </a:spcBef>
        <a:spcAft>
          <a:spcPts val="0"/>
        </a:spcAft>
        <a:buClrTx/>
        <a:buSzTx/>
        <a:buFontTx/>
        <a:buNone/>
        <a:tabLst/>
        <a:defRPr sz="9400" b="1" i="0" u="none" strike="noStrike" cap="none" spc="0" baseline="0">
          <a:ln>
            <a:noFill/>
          </a:ln>
          <a:solidFill>
            <a:schemeClr val="accent1">
              <a:hueOff val="1747310"/>
              <a:satOff val="-27114"/>
              <a:lumOff val="-3921"/>
            </a:schemeClr>
          </a:solidFill>
          <a:uFillTx/>
          <a:latin typeface="+mn-lt"/>
          <a:ea typeface="+mn-ea"/>
          <a:cs typeface="+mn-cs"/>
          <a:sym typeface="Graphik"/>
        </a:defRPr>
      </a:lvl8pPr>
      <a:lvl9pPr marL="0" marR="0" indent="1828754" algn="l" defTabSz="825479" rtl="0" eaLnBrk="1" latinLnBrk="0" hangingPunct="1">
        <a:lnSpc>
          <a:spcPct val="100000"/>
        </a:lnSpc>
        <a:spcBef>
          <a:spcPts val="0"/>
        </a:spcBef>
        <a:spcAft>
          <a:spcPts val="0"/>
        </a:spcAft>
        <a:buClrTx/>
        <a:buSzTx/>
        <a:buFontTx/>
        <a:buNone/>
        <a:tabLst/>
        <a:defRPr sz="9400" b="1" i="0" u="none" strike="noStrike" cap="none" spc="0" baseline="0">
          <a:ln>
            <a:noFill/>
          </a:ln>
          <a:solidFill>
            <a:schemeClr val="accent1">
              <a:hueOff val="1747310"/>
              <a:satOff val="-27114"/>
              <a:lumOff val="-3921"/>
            </a:schemeClr>
          </a:solidFill>
          <a:uFillTx/>
          <a:latin typeface="+mn-lt"/>
          <a:ea typeface="+mn-ea"/>
          <a:cs typeface="+mn-cs"/>
          <a:sym typeface="Graphik"/>
        </a:defRPr>
      </a:lvl9pPr>
    </p:titleStyle>
    <p:bodyStyle>
      <a:lvl1pPr marL="650222" marR="0" indent="-650222"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1pPr>
      <a:lvl2pPr marL="1164138"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2pPr>
      <a:lvl3pPr marL="1799122"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3pPr>
      <a:lvl4pPr marL="2434106"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4pPr>
      <a:lvl5pPr marL="3069090"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5pPr>
      <a:lvl6pPr marL="3704074"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6pPr>
      <a:lvl7pPr marL="4339058"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7pPr>
      <a:lvl8pPr marL="4974042"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8pPr>
      <a:lvl9pPr marL="5609026"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9pPr>
    </p:bodyStyle>
    <p:otherStyle>
      <a:lvl1pPr marL="0" marR="0" indent="0" algn="ctr" defTabSz="825479"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1pPr>
      <a:lvl2pPr marL="0" marR="0" indent="228594" algn="ctr" defTabSz="825479"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2pPr>
      <a:lvl3pPr marL="0" marR="0" indent="457189" algn="ctr" defTabSz="825479"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3pPr>
      <a:lvl4pPr marL="0" marR="0" indent="685783" algn="ctr" defTabSz="825479"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4pPr>
      <a:lvl5pPr marL="0" marR="0" indent="914377" algn="ctr" defTabSz="825479"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5pPr>
      <a:lvl6pPr marL="0" marR="0" indent="1142971" algn="ctr" defTabSz="825479"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6pPr>
      <a:lvl7pPr marL="0" marR="0" indent="1371566" algn="ctr" defTabSz="825479"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7pPr>
      <a:lvl8pPr marL="0" marR="0" indent="1600160" algn="ctr" defTabSz="825479"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8pPr>
      <a:lvl9pPr marL="0" marR="0" indent="1828754" algn="ctr" defTabSz="825479"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assets.contentstack.io/v3/assets/bltdab1ff5a32c89a3e/bltcb2e44a45397a61e/6aa0ef683481c25bc38b0971/FINAL_Designed_TOOLKIT_-_ROADMAP_TO_IMPACT.pptx" TargetMode="External"/><Relationship Id="rId2" Type="http://schemas.openxmlformats.org/officeDocument/2006/relationships/hyperlink" Target="https://impactfrontiers.org/norms/five-dimensions-of-impact/"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s://hbr.org/2017/09/audacious-philanthropy" TargetMode="External"/><Relationship Id="rId2" Type="http://schemas.openxmlformats.org/officeDocument/2006/relationships/hyperlink" Target="https://impactfrontiers.org/norms/five-dimensions-of-impact/" TargetMode="External"/><Relationship Id="rId1" Type="http://schemas.openxmlformats.org/officeDocument/2006/relationships/slideLayout" Target="../slideLayouts/slideLayout16.xml"/><Relationship Id="rId6" Type="http://schemas.openxmlformats.org/officeDocument/2006/relationships/hyperlink" Target="https://www.betterevaluation.org/frameworks-guides/communication-for-development/tasks/describe/use-measures-indicators-or-metrics#:~:text=Indicators%20are%20concise%2C%20partial%2C%20aggregates%20of%20information.%20This,of%20change%20where%20you%20expected%20to%20see%20change%29." TargetMode="External"/><Relationship Id="rId5" Type="http://schemas.openxmlformats.org/officeDocument/2006/relationships/hyperlink" Target="https://www.betterevaluation.org/sites/default/files/2022-03/Key%20Performance%20Indicators%20-%20BetterEvaluation%20and%20ANZSOG.pdf" TargetMode="External"/><Relationship Id="rId4" Type="http://schemas.openxmlformats.org/officeDocument/2006/relationships/hyperlink" Target="https://www.enterprise-development.org/wp-content/uploads/RM-Brief-IMP-Standard.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A9826-BBC0-E439-9F14-5686F8787938}"/>
              </a:ext>
            </a:extLst>
          </p:cNvPr>
          <p:cNvSpPr>
            <a:spLocks noGrp="1"/>
          </p:cNvSpPr>
          <p:nvPr>
            <p:ph type="body" sz="quarter" idx="13"/>
          </p:nvPr>
        </p:nvSpPr>
        <p:spPr>
          <a:xfrm>
            <a:off x="1370476" y="8538302"/>
            <a:ext cx="11090465" cy="3497396"/>
          </a:xfrm>
        </p:spPr>
        <p:txBody>
          <a:bodyPr/>
          <a:lstStyle/>
          <a:p>
            <a:r>
              <a:rPr lang="en-AU" dirty="0"/>
              <a:t>Impact Framework Toolkit</a:t>
            </a:r>
          </a:p>
          <a:p>
            <a:endParaRPr lang="en-AU" dirty="0"/>
          </a:p>
          <a:p>
            <a:endParaRPr lang="en-AU" dirty="0"/>
          </a:p>
          <a:p>
            <a:pPr marL="342900" indent="-342900">
              <a:buFont typeface="Arial" panose="020B0604020202020204" pitchFamily="34" charset="0"/>
              <a:buChar char="•"/>
            </a:pPr>
            <a:r>
              <a:rPr lang="en-AU" sz="3200" b="0" dirty="0"/>
              <a:t>Impact Framework guidance</a:t>
            </a:r>
          </a:p>
          <a:p>
            <a:pPr marL="342900" indent="-342900">
              <a:buFont typeface="Arial" panose="020B0604020202020204" pitchFamily="34" charset="0"/>
              <a:buChar char="•"/>
            </a:pPr>
            <a:r>
              <a:rPr lang="en-AU" sz="3200" b="0" dirty="0"/>
              <a:t>Worked example</a:t>
            </a:r>
          </a:p>
          <a:p>
            <a:pPr marL="342900" indent="-342900">
              <a:buFont typeface="Arial" panose="020B0604020202020204" pitchFamily="34" charset="0"/>
              <a:buChar char="•"/>
            </a:pPr>
            <a:r>
              <a:rPr lang="en-AU" sz="3200" b="0" dirty="0"/>
              <a:t>Template</a:t>
            </a:r>
          </a:p>
          <a:p>
            <a:pPr marL="342900" indent="-342900">
              <a:buFont typeface="Arial" panose="020B0604020202020204" pitchFamily="34" charset="0"/>
              <a:buChar char="•"/>
            </a:pPr>
            <a:endParaRPr lang="en-AU" sz="3200" b="0" dirty="0"/>
          </a:p>
          <a:p>
            <a:r>
              <a:rPr lang="en-AU" sz="3200" b="0" i="1" dirty="0"/>
              <a:t>Used in conjunction with </a:t>
            </a:r>
            <a:r>
              <a:rPr lang="en-AU" sz="3200" b="0" i="1" u="sng" dirty="0"/>
              <a:t>Module 2: Measuring Impact</a:t>
            </a:r>
          </a:p>
        </p:txBody>
      </p:sp>
      <p:sp>
        <p:nvSpPr>
          <p:cNvPr id="4" name="Picture Placeholder 3">
            <a:extLst>
              <a:ext uri="{FF2B5EF4-FFF2-40B4-BE49-F238E27FC236}">
                <a16:creationId xmlns:a16="http://schemas.microsoft.com/office/drawing/2014/main" id="{5102ECE2-14B5-0FA9-476B-E44CBE9C54E9}"/>
              </a:ext>
            </a:extLst>
          </p:cNvPr>
          <p:cNvSpPr>
            <a:spLocks noGrp="1"/>
          </p:cNvSpPr>
          <p:nvPr>
            <p:ph type="pic" sz="half" idx="16"/>
          </p:nvPr>
        </p:nvSpPr>
        <p:spPr/>
        <p:txBody>
          <a:bodyPr/>
          <a:lstStyle/>
          <a:p>
            <a:endParaRPr lang="en-AU"/>
          </a:p>
        </p:txBody>
      </p:sp>
      <p:pic>
        <p:nvPicPr>
          <p:cNvPr id="5" name="Picture Placeholder 6">
            <a:extLst>
              <a:ext uri="{FF2B5EF4-FFF2-40B4-BE49-F238E27FC236}">
                <a16:creationId xmlns:a16="http://schemas.microsoft.com/office/drawing/2014/main" id="{4EC3D39B-7E65-611C-025B-0213252C620F}"/>
              </a:ext>
            </a:extLst>
          </p:cNvPr>
          <p:cNvPicPr>
            <a:picLocks noChangeAspect="1"/>
          </p:cNvPicPr>
          <p:nvPr/>
        </p:nvPicPr>
        <p:blipFill>
          <a:blip r:embed="rId2">
            <a:extLst>
              <a:ext uri="{28A0092B-C50C-407E-A947-70E740481C1C}">
                <a14:useLocalDpi xmlns:a14="http://schemas.microsoft.com/office/drawing/2010/main" val="0"/>
              </a:ext>
            </a:extLst>
          </a:blip>
          <a:srcRect l="35369" r="28389"/>
          <a:stretch>
            <a:fillRect/>
          </a:stretch>
        </p:blipFill>
        <p:spPr>
          <a:xfrm>
            <a:off x="16892891" y="0"/>
            <a:ext cx="7484414" cy="13720234"/>
          </a:xfrm>
          <a:prstGeom prst="rect">
            <a:avLst/>
          </a:prstGeom>
        </p:spPr>
      </p:pic>
    </p:spTree>
    <p:extLst>
      <p:ext uri="{BB962C8B-B14F-4D97-AF65-F5344CB8AC3E}">
        <p14:creationId xmlns:p14="http://schemas.microsoft.com/office/powerpoint/2010/main" val="343657550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6E3CA-891A-CB32-1954-B091F900372B}"/>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49E8C360-0373-76A9-E05A-CFAA916CBCD3}"/>
              </a:ext>
            </a:extLst>
          </p:cNvPr>
          <p:cNvSpPr txBox="1"/>
          <p:nvPr/>
        </p:nvSpPr>
        <p:spPr>
          <a:xfrm>
            <a:off x="1306974" y="3017125"/>
            <a:ext cx="22195964" cy="8935780"/>
          </a:xfrm>
          <a:prstGeom prst="rect">
            <a:avLst/>
          </a:prstGeom>
          <a:solidFill>
            <a:schemeClr val="accent5">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endParaRPr lang="en-GB"/>
          </a:p>
          <a:p>
            <a:pPr marL="273050" algn="l"/>
            <a:r>
              <a:rPr lang="en-GB" sz="3200">
                <a:latin typeface="+mn-lt"/>
              </a:rPr>
              <a:t>Purpose: </a:t>
            </a:r>
            <a:r>
              <a:rPr lang="en-GB" sz="3200" b="0">
                <a:latin typeface="+mn-lt"/>
              </a:rPr>
              <a:t>An Impact Framework* is a simple, structured tool to describe a project’s intended change, who will benefit, how progress will be measured, and the risks that may affect success. It helps organize thinking at the start of a project and provides a reference point for tracking progress and reflecting on learning.</a:t>
            </a:r>
          </a:p>
          <a:p>
            <a:pPr marL="273050" algn="l"/>
            <a:endParaRPr lang="en-GB" sz="3200" b="0">
              <a:latin typeface="+mn-lt"/>
            </a:endParaRPr>
          </a:p>
          <a:p>
            <a:pPr marL="273050" algn="l"/>
            <a:r>
              <a:rPr lang="en-GB" sz="3200" b="0">
                <a:latin typeface="+mn-lt"/>
              </a:rPr>
              <a:t>The overall purpose of the Framework is to build and document a</a:t>
            </a:r>
            <a:r>
              <a:rPr lang="en-GB" sz="3200">
                <a:latin typeface="+mn-lt"/>
              </a:rPr>
              <a:t> </a:t>
            </a:r>
            <a:r>
              <a:rPr lang="en-GB" sz="3200" b="0">
                <a:latin typeface="+mn-lt"/>
              </a:rPr>
              <a:t>shared understanding between social investment teams and project partners, ensuring alignment on what success looks like, how it will be measured, and what evidence will be used.</a:t>
            </a:r>
            <a:endParaRPr lang="en-GB" sz="3200" b="0">
              <a:solidFill>
                <a:srgbClr val="FF0000"/>
              </a:solidFill>
              <a:latin typeface="+mn-lt"/>
            </a:endParaRPr>
          </a:p>
          <a:p>
            <a:pPr marL="273050" algn="l"/>
            <a:endParaRPr lang="en-GB" sz="3200">
              <a:latin typeface="+mn-lt"/>
            </a:endParaRPr>
          </a:p>
          <a:p>
            <a:pPr marL="273050" algn="l"/>
            <a:r>
              <a:rPr lang="en-GB" sz="3200">
                <a:latin typeface="+mn-lt"/>
              </a:rPr>
              <a:t>When to Design and Review: </a:t>
            </a:r>
            <a:r>
              <a:rPr lang="en-GB" sz="3200" b="0">
                <a:latin typeface="+mn-lt"/>
              </a:rPr>
              <a:t>Used by social investment teams and project partners at the start of projects to establish measurement processes. The framework can also be the basis for regular reporting and end-of-project decision-making.</a:t>
            </a:r>
            <a:endParaRPr lang="en-GB" sz="3200">
              <a:latin typeface="+mn-lt"/>
            </a:endParaRPr>
          </a:p>
          <a:p>
            <a:pPr marL="273050" algn="l"/>
            <a:endParaRPr lang="en-GB" sz="3200">
              <a:latin typeface="+mn-lt"/>
            </a:endParaRPr>
          </a:p>
          <a:p>
            <a:pPr marL="273050" algn="l"/>
            <a:r>
              <a:rPr lang="en-GB" sz="3200">
                <a:latin typeface="+mn-lt"/>
              </a:rPr>
              <a:t>Owners: </a:t>
            </a:r>
            <a:r>
              <a:rPr lang="en-GB" sz="3200" b="0">
                <a:latin typeface="+mn-lt"/>
              </a:rPr>
              <a:t>Project partners should lead development of the Impact Framework with input from the social investment team or funder. </a:t>
            </a:r>
          </a:p>
          <a:p>
            <a:pPr marL="273050" algn="l"/>
            <a:endParaRPr lang="en-GB" sz="3200">
              <a:latin typeface="+mn-lt"/>
            </a:endParaRPr>
          </a:p>
          <a:p>
            <a:pPr marL="273050" algn="l"/>
            <a:r>
              <a:rPr lang="en-GB" sz="3200">
                <a:latin typeface="+mn-lt"/>
              </a:rPr>
              <a:t>Audience: </a:t>
            </a:r>
            <a:r>
              <a:rPr lang="en-GB" sz="3200" b="0">
                <a:latin typeface="+mn-lt"/>
              </a:rPr>
              <a:t>It is used by partners and funders to guide delivery, monitoring, learning and decision-making, and may also support communication with Boards, project teams, participants and other stakeholders.</a:t>
            </a:r>
          </a:p>
          <a:p>
            <a:pPr marL="273050" algn="l"/>
            <a:endParaRPr lang="en-GB" sz="3200">
              <a:latin typeface="+mn-lt"/>
            </a:endParaRPr>
          </a:p>
        </p:txBody>
      </p:sp>
      <p:sp>
        <p:nvSpPr>
          <p:cNvPr id="4" name="Text Placeholder 2">
            <a:extLst>
              <a:ext uri="{FF2B5EF4-FFF2-40B4-BE49-F238E27FC236}">
                <a16:creationId xmlns:a16="http://schemas.microsoft.com/office/drawing/2014/main" id="{2C702073-7F9E-FD95-74E7-EACC172C015A}"/>
              </a:ext>
            </a:extLst>
          </p:cNvPr>
          <p:cNvSpPr txBox="1">
            <a:spLocks/>
          </p:cNvSpPr>
          <p:nvPr/>
        </p:nvSpPr>
        <p:spPr>
          <a:xfrm>
            <a:off x="1306974" y="957974"/>
            <a:ext cx="18587950" cy="953589"/>
          </a:xfrm>
          <a:prstGeom prst="rect">
            <a:avLst/>
          </a:prstGeom>
        </p:spPr>
        <p:txBody>
          <a:bodyPr lIns="0" tIns="0" rIns="0" bIns="0" anchor="t">
            <a:noAutofit/>
          </a:bodyPr>
          <a:lstStyle>
            <a:lvl1pPr marL="0" marR="0" indent="0" algn="l" defTabSz="825479" rtl="0" eaLnBrk="1" latinLnBrk="0" hangingPunct="1">
              <a:lnSpc>
                <a:spcPct val="100000"/>
              </a:lnSpc>
              <a:spcBef>
                <a:spcPts val="0"/>
              </a:spcBef>
              <a:spcAft>
                <a:spcPts val="0"/>
              </a:spcAft>
              <a:buClrTx/>
              <a:buSzTx/>
              <a:buFontTx/>
              <a:buNone/>
              <a:tabLst/>
              <a:defRPr sz="6100" b="1" i="0" u="none" strike="noStrike" cap="none" spc="0" baseline="0">
                <a:ln>
                  <a:noFill/>
                </a:ln>
                <a:solidFill>
                  <a:schemeClr val="accent1">
                    <a:hueOff val="1747310"/>
                    <a:satOff val="-27114"/>
                    <a:lumOff val="-3921"/>
                  </a:schemeClr>
                </a:solidFill>
                <a:uFillTx/>
                <a:latin typeface="Arial" panose="020B0604020202020204" pitchFamily="34" charset="0"/>
                <a:ea typeface="+mn-ea"/>
                <a:cs typeface="Arial" panose="020B0604020202020204" pitchFamily="34" charset="0"/>
                <a:sym typeface="Graphik"/>
              </a:defRPr>
            </a:lvl1pPr>
            <a:lvl2pPr marL="1164138"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2pPr>
            <a:lvl3pPr marL="1799122"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3pPr>
            <a:lvl4pPr marL="2434106"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4pPr>
            <a:lvl5pPr marL="3069090"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5pPr>
            <a:lvl6pPr marL="3704074"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6pPr>
            <a:lvl7pPr marL="4339058"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7pPr>
            <a:lvl8pPr marL="4974042"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8pPr>
            <a:lvl9pPr marL="5609026" marR="0" indent="-529153" algn="l" defTabSz="825479" rtl="0" eaLnBrk="1" latinLnBrk="0" hangingPunct="1">
              <a:lnSpc>
                <a:spcPct val="100000"/>
              </a:lnSpc>
              <a:spcBef>
                <a:spcPts val="5900"/>
              </a:spcBef>
              <a:spcAft>
                <a:spcPts val="0"/>
              </a:spcAft>
              <a:buClrTx/>
              <a:buSzPct val="125000"/>
              <a:buFontTx/>
              <a:buChar char="•"/>
              <a:tabLst/>
              <a:defRPr sz="4000" b="0" i="0" u="none" strike="noStrike" cap="none" spc="0" baseline="0">
                <a:ln>
                  <a:noFill/>
                </a:ln>
                <a:solidFill>
                  <a:schemeClr val="accent6"/>
                </a:solidFill>
                <a:uFillTx/>
                <a:latin typeface="+mn-lt"/>
                <a:ea typeface="+mn-ea"/>
                <a:cs typeface="+mn-cs"/>
                <a:sym typeface="Graphik"/>
              </a:defRPr>
            </a:lvl9pPr>
          </a:lstStyle>
          <a:p>
            <a:r>
              <a:rPr lang="en-AU"/>
              <a:t>How to use the Impact Framework Tool</a:t>
            </a:r>
          </a:p>
        </p:txBody>
      </p:sp>
      <p:sp>
        <p:nvSpPr>
          <p:cNvPr id="2" name="TextBox 1">
            <a:extLst>
              <a:ext uri="{FF2B5EF4-FFF2-40B4-BE49-F238E27FC236}">
                <a16:creationId xmlns:a16="http://schemas.microsoft.com/office/drawing/2014/main" id="{1C45A2A7-830E-6039-456D-D753EE1FD8C5}"/>
              </a:ext>
            </a:extLst>
          </p:cNvPr>
          <p:cNvSpPr txBox="1"/>
          <p:nvPr/>
        </p:nvSpPr>
        <p:spPr>
          <a:xfrm>
            <a:off x="1273151" y="12093303"/>
            <a:ext cx="22458719" cy="14875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kumimoji="0" lang="en-GB" sz="1800" b="1" i="0" u="none" strike="noStrike" cap="none" spc="0" normalizeH="0" baseline="0" dirty="0">
                <a:ln>
                  <a:noFill/>
                </a:ln>
                <a:solidFill>
                  <a:srgbClr val="000000"/>
                </a:solidFill>
                <a:effectLst/>
                <a:uFillTx/>
                <a:latin typeface="Helvetica Neue"/>
                <a:ea typeface="Helvetica Neue"/>
                <a:cs typeface="Helvetica Neue"/>
                <a:sym typeface="Helvetica Neue"/>
              </a:rPr>
              <a:t>*</a:t>
            </a:r>
            <a:r>
              <a:rPr lang="en-AU" sz="1800" dirty="0">
                <a:hlinkClick r:id="rId2"/>
              </a:rPr>
              <a:t>Five Dimensions of Impact | Impact Frontiers</a:t>
            </a:r>
            <a:endParaRPr lang="en-AU" sz="1800" dirty="0"/>
          </a:p>
          <a:p>
            <a:pPr algn="l"/>
            <a:r>
              <a:rPr lang="en-GB" sz="1800"/>
              <a:t>NOTE: </a:t>
            </a:r>
            <a:r>
              <a:rPr lang="en-GB" sz="1800" b="0"/>
              <a:t>The Impact Framework Tool works in tandem with the </a:t>
            </a:r>
            <a:r>
              <a:rPr lang="en-GB" sz="1800" b="0">
                <a:hlinkClick r:id="rId3"/>
              </a:rPr>
              <a:t>Roadmap to Impact Tool</a:t>
            </a:r>
            <a:r>
              <a:rPr lang="en-GB" sz="1800" b="0"/>
              <a:t>. </a:t>
            </a:r>
          </a:p>
          <a:p>
            <a:pPr algn="l"/>
            <a:r>
              <a:rPr lang="en-GB" sz="1800" b="0" dirty="0"/>
              <a:t>This sets out the strategy and</a:t>
            </a:r>
            <a:r>
              <a:rPr lang="en-GB" sz="1800" b="0" dirty="0">
                <a:solidFill>
                  <a:schemeClr val="accent6">
                    <a:lumMod val="50000"/>
                  </a:schemeClr>
                </a:solidFill>
              </a:rPr>
              <a:t> </a:t>
            </a:r>
            <a:r>
              <a:rPr lang="en-GB" sz="1800" b="0" dirty="0"/>
              <a:t>expected outcomes and the Impact Framework measures and manages progress towards them.</a:t>
            </a:r>
          </a:p>
          <a:p>
            <a:pPr algn="l"/>
            <a:endParaRPr lang="en-AU" sz="1800" dirty="0"/>
          </a:p>
          <a:p>
            <a:pPr marL="0" marR="0" indent="0" algn="l" defTabSz="825500" rtl="0" fontAlgn="auto" latinLnBrk="0" hangingPunct="0">
              <a:lnSpc>
                <a:spcPct val="100000"/>
              </a:lnSpc>
              <a:spcBef>
                <a:spcPts val="0"/>
              </a:spcBef>
              <a:spcAft>
                <a:spcPts val="0"/>
              </a:spcAft>
              <a:buClrTx/>
              <a:buSzTx/>
              <a:buFontTx/>
              <a:buNone/>
              <a:tabLst/>
            </a:pPr>
            <a:r>
              <a:rPr kumimoji="0" lang="en-GB" sz="1800" b="1" i="0" u="none" strike="noStrike" cap="none" spc="0" normalizeH="0" baseline="0" dirty="0">
                <a:ln>
                  <a:noFill/>
                </a:ln>
                <a:solidFill>
                  <a:srgbClr val="000000"/>
                </a:solidFill>
                <a:effectLst/>
                <a:uFillTx/>
                <a:latin typeface="Helvetica Neue"/>
                <a:ea typeface="Helvetica Neue"/>
                <a:cs typeface="Helvetica Neue"/>
                <a:sym typeface="Helvetica Neue"/>
              </a:rPr>
              <a:t> </a:t>
            </a:r>
            <a:endParaRPr kumimoji="0" lang="en-GB"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8234322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Heading or  introductory text that may go over one or two lines"/>
          <p:cNvSpPr>
            <a:spLocks noGrp="1"/>
          </p:cNvSpPr>
          <p:nvPr>
            <p:ph type="body" idx="13"/>
          </p:nvPr>
        </p:nvSpPr>
        <p:spPr>
          <a:xfrm>
            <a:off x="1421275" y="873609"/>
            <a:ext cx="21162278" cy="2060510"/>
          </a:xfrm>
          <a:prstGeom prst="rect">
            <a:avLst/>
          </a:prstGeom>
        </p:spPr>
        <p:txBody>
          <a:bodyPr/>
          <a:lstStyle/>
          <a:p>
            <a:r>
              <a:rPr lang="en-GB" sz="6000">
                <a:solidFill>
                  <a:srgbClr val="234483"/>
                </a:solidFill>
              </a:rPr>
              <a:t>Impact Framework – Template Guidance</a:t>
            </a:r>
          </a:p>
          <a:p>
            <a:endParaRPr lang="en-GB" sz="4500"/>
          </a:p>
        </p:txBody>
      </p:sp>
      <p:pic>
        <p:nvPicPr>
          <p:cNvPr id="132" name="Image" descr="Image"/>
          <p:cNvPicPr>
            <a:picLocks noChangeAspect="1"/>
          </p:cNvPicPr>
          <p:nvPr/>
        </p:nvPicPr>
        <p:blipFill>
          <a:blip r:embed="rId2"/>
          <a:stretch>
            <a:fillRect/>
          </a:stretch>
        </p:blipFill>
        <p:spPr>
          <a:xfrm>
            <a:off x="0" y="2116"/>
            <a:ext cx="24384000" cy="266701"/>
          </a:xfrm>
          <a:prstGeom prst="rect">
            <a:avLst/>
          </a:prstGeom>
          <a:ln w="12700">
            <a:miter lim="400000"/>
          </a:ln>
        </p:spPr>
      </p:pic>
      <p:pic>
        <p:nvPicPr>
          <p:cNvPr id="137" name="Image" descr="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22691" y="12529194"/>
            <a:ext cx="3427509" cy="654374"/>
          </a:xfrm>
          <a:prstGeom prst="rect">
            <a:avLst/>
          </a:prstGeom>
          <a:ln w="12700">
            <a:miter lim="400000"/>
          </a:ln>
        </p:spPr>
      </p:pic>
      <p:graphicFrame>
        <p:nvGraphicFramePr>
          <p:cNvPr id="14" name="Table 13">
            <a:extLst>
              <a:ext uri="{FF2B5EF4-FFF2-40B4-BE49-F238E27FC236}">
                <a16:creationId xmlns:a16="http://schemas.microsoft.com/office/drawing/2014/main" id="{F4ED037A-B0A5-9C9A-F463-A4E1D1FE3C7C}"/>
              </a:ext>
            </a:extLst>
          </p:cNvPr>
          <p:cNvGraphicFramePr>
            <a:graphicFrameLocks noGrp="1"/>
          </p:cNvGraphicFramePr>
          <p:nvPr>
            <p:extLst>
              <p:ext uri="{D42A27DB-BD31-4B8C-83A1-F6EECF244321}">
                <p14:modId xmlns:p14="http://schemas.microsoft.com/office/powerpoint/2010/main" val="1882727848"/>
              </p:ext>
            </p:extLst>
          </p:nvPr>
        </p:nvGraphicFramePr>
        <p:xfrm>
          <a:off x="1231689" y="2270731"/>
          <a:ext cx="21541449" cy="10105942"/>
        </p:xfrm>
        <a:graphic>
          <a:graphicData uri="http://schemas.openxmlformats.org/drawingml/2006/table">
            <a:tbl>
              <a:tblPr firstRow="1" bandRow="1">
                <a:tableStyleId>{5940675A-B579-460E-94D1-54222C63F5DA}</a:tableStyleId>
              </a:tblPr>
              <a:tblGrid>
                <a:gridCol w="3013740">
                  <a:extLst>
                    <a:ext uri="{9D8B030D-6E8A-4147-A177-3AD203B41FA5}">
                      <a16:colId xmlns:a16="http://schemas.microsoft.com/office/drawing/2014/main" val="3432562352"/>
                    </a:ext>
                  </a:extLst>
                </a:gridCol>
                <a:gridCol w="9405257">
                  <a:extLst>
                    <a:ext uri="{9D8B030D-6E8A-4147-A177-3AD203B41FA5}">
                      <a16:colId xmlns:a16="http://schemas.microsoft.com/office/drawing/2014/main" val="254460337"/>
                    </a:ext>
                  </a:extLst>
                </a:gridCol>
                <a:gridCol w="9122452">
                  <a:extLst>
                    <a:ext uri="{9D8B030D-6E8A-4147-A177-3AD203B41FA5}">
                      <a16:colId xmlns:a16="http://schemas.microsoft.com/office/drawing/2014/main" val="1205439265"/>
                    </a:ext>
                  </a:extLst>
                </a:gridCol>
              </a:tblGrid>
              <a:tr h="928272">
                <a:tc>
                  <a:txBody>
                    <a:bodyPr/>
                    <a:lstStyle/>
                    <a:p>
                      <a:r>
                        <a:rPr lang="en-GB" sz="2800" b="1">
                          <a:solidFill>
                            <a:schemeClr val="bg1"/>
                          </a:solidFill>
                        </a:rPr>
                        <a:t>Impact Goal Statement</a:t>
                      </a:r>
                    </a:p>
                  </a:txBody>
                  <a:tcPr anchor="ctr">
                    <a:solidFill>
                      <a:srgbClr val="234483"/>
                    </a:solidFill>
                  </a:tcPr>
                </a:tc>
                <a:tc gridSpan="2">
                  <a:txBody>
                    <a:bodyPr/>
                    <a:lstStyle/>
                    <a:p>
                      <a:r>
                        <a:rPr lang="en-GB" sz="1800">
                          <a:latin typeface="+mn-lt"/>
                        </a:rPr>
                        <a:t> Short, clear statement of your intended change and what success looks like for the project within the funded timeframe. A strong Impact Goal should be: a) outcomes-focused -  the concrete change or result it aims to achieve for people or environment (the “end” rather than the “means”); b) succinct – plain English is best; and c)</a:t>
                      </a:r>
                      <a:r>
                        <a:rPr lang="en-AU" sz="1800">
                          <a:latin typeface="+mn-lt"/>
                        </a:rPr>
                        <a:t> quantifiably measurable, demonstrating scale (e.g. the total number reached or delivered) and magnitude (e.g. the extent or degree of change achieved)</a:t>
                      </a:r>
                      <a:endParaRPr lang="en-GB" sz="1800">
                        <a:latin typeface="+mn-lt"/>
                      </a:endParaRPr>
                    </a:p>
                  </a:txBody>
                  <a:tcPr anchor="ctr"/>
                </a:tc>
                <a:tc hMerge="1">
                  <a:txBody>
                    <a:bodyPr/>
                    <a:lstStyle/>
                    <a:p>
                      <a:endParaRPr lang="en-GB"/>
                    </a:p>
                  </a:txBody>
                  <a:tcPr/>
                </a:tc>
                <a:extLst>
                  <a:ext uri="{0D108BD9-81ED-4DB2-BD59-A6C34878D82A}">
                    <a16:rowId xmlns:a16="http://schemas.microsoft.com/office/drawing/2014/main" val="4109421019"/>
                  </a:ext>
                </a:extLst>
              </a:tr>
              <a:tr h="818507">
                <a:tc>
                  <a:txBody>
                    <a:bodyPr/>
                    <a:lstStyle/>
                    <a:p>
                      <a:r>
                        <a:rPr lang="en-GB" sz="2800" b="1">
                          <a:solidFill>
                            <a:schemeClr val="bg1"/>
                          </a:solidFill>
                        </a:rPr>
                        <a:t>Dimension</a:t>
                      </a:r>
                    </a:p>
                  </a:txBody>
                  <a:tcPr anchor="ctr">
                    <a:solidFill>
                      <a:srgbClr val="6A265B"/>
                    </a:solidFill>
                  </a:tcPr>
                </a:tc>
                <a:tc>
                  <a:txBody>
                    <a:bodyPr/>
                    <a:lstStyle/>
                    <a:p>
                      <a:r>
                        <a:rPr lang="en-GB" sz="2800" b="1">
                          <a:solidFill>
                            <a:schemeClr val="bg1"/>
                          </a:solidFill>
                          <a:latin typeface="+mn-lt"/>
                        </a:rPr>
                        <a:t>Impact Frame Statement</a:t>
                      </a:r>
                    </a:p>
                  </a:txBody>
                  <a:tcPr anchor="ctr">
                    <a:solidFill>
                      <a:srgbClr val="6A265B"/>
                    </a:solidFill>
                  </a:tcPr>
                </a:tc>
                <a:tc>
                  <a:txBody>
                    <a:bodyPr/>
                    <a:lstStyle/>
                    <a:p>
                      <a:r>
                        <a:rPr lang="en-GB" sz="2800" b="1">
                          <a:solidFill>
                            <a:schemeClr val="bg1"/>
                          </a:solidFill>
                          <a:latin typeface="+mn-lt"/>
                        </a:rPr>
                        <a:t>Management Indicators</a:t>
                      </a:r>
                    </a:p>
                  </a:txBody>
                  <a:tcPr anchor="ctr">
                    <a:solidFill>
                      <a:srgbClr val="6A265B"/>
                    </a:solidFill>
                  </a:tcPr>
                </a:tc>
                <a:extLst>
                  <a:ext uri="{0D108BD9-81ED-4DB2-BD59-A6C34878D82A}">
                    <a16:rowId xmlns:a16="http://schemas.microsoft.com/office/drawing/2014/main" val="3091914922"/>
                  </a:ext>
                </a:extLst>
              </a:tr>
              <a:tr h="717176">
                <a:tc>
                  <a:txBody>
                    <a:bodyPr/>
                    <a:lstStyle/>
                    <a:p>
                      <a:endParaRPr lang="en-GB" sz="2800" b="1">
                        <a:solidFill>
                          <a:schemeClr val="bg1"/>
                        </a:solidFill>
                      </a:endParaRPr>
                    </a:p>
                  </a:txBody>
                  <a:tcPr anchor="ctr">
                    <a:solidFill>
                      <a:srgbClr val="6A265B"/>
                    </a:solidFill>
                  </a:tcPr>
                </a:tc>
                <a:tc>
                  <a:txBody>
                    <a:bodyPr/>
                    <a:lstStyle/>
                    <a:p>
                      <a:pPr marL="0" marR="0" lvl="0" indent="0" algn="ctr" defTabSz="825479" rtl="0" eaLnBrk="1" fontAlgn="auto" latinLnBrk="0" hangingPunct="1">
                        <a:lnSpc>
                          <a:spcPct val="100000"/>
                        </a:lnSpc>
                        <a:spcBef>
                          <a:spcPts val="0"/>
                        </a:spcBef>
                        <a:spcAft>
                          <a:spcPts val="0"/>
                        </a:spcAft>
                        <a:buClrTx/>
                        <a:buSzTx/>
                        <a:buFontTx/>
                        <a:buNone/>
                        <a:tabLst/>
                        <a:defRPr/>
                      </a:pPr>
                      <a:r>
                        <a:rPr lang="en-GB" sz="1800" b="0" i="1">
                          <a:solidFill>
                            <a:schemeClr val="bg1"/>
                          </a:solidFill>
                          <a:latin typeface="+mn-lt"/>
                        </a:rPr>
                        <a:t>S</a:t>
                      </a:r>
                      <a:r>
                        <a:rPr kumimoji="0" lang="en-GB" sz="1800" b="0" i="1" u="none" strike="noStrike" cap="none" spc="0" normalizeH="0" baseline="0">
                          <a:ln>
                            <a:noFill/>
                          </a:ln>
                          <a:solidFill>
                            <a:schemeClr val="bg1"/>
                          </a:solidFill>
                          <a:effectLst/>
                          <a:uFillTx/>
                          <a:latin typeface="+mn-lt"/>
                          <a:ea typeface="Helvetica Neue"/>
                          <a:cs typeface="Helvetica Neue"/>
                          <a:sym typeface="Helvetica Neue"/>
                        </a:rPr>
                        <a:t>imple description of intended change or focus area of your project</a:t>
                      </a:r>
                      <a:endParaRPr lang="en-GB" sz="1800">
                        <a:solidFill>
                          <a:schemeClr val="bg1"/>
                        </a:solidFill>
                        <a:latin typeface="+mn-lt"/>
                      </a:endParaRPr>
                    </a:p>
                  </a:txBody>
                  <a:tcPr anchor="ctr">
                    <a:solidFill>
                      <a:srgbClr val="6A265B"/>
                    </a:solidFill>
                  </a:tcPr>
                </a:tc>
                <a:tc>
                  <a:txBody>
                    <a:bodyPr/>
                    <a:lstStyle/>
                    <a:p>
                      <a:pPr marL="0" marR="0" lvl="0" indent="0" algn="ctr" defTabSz="825479" rtl="0" eaLnBrk="1" fontAlgn="auto" latinLnBrk="0" hangingPunct="1">
                        <a:lnSpc>
                          <a:spcPct val="100000"/>
                        </a:lnSpc>
                        <a:spcBef>
                          <a:spcPts val="0"/>
                        </a:spcBef>
                        <a:spcAft>
                          <a:spcPts val="0"/>
                        </a:spcAft>
                        <a:buClrTx/>
                        <a:buSzTx/>
                        <a:buFontTx/>
                        <a:buNone/>
                        <a:tabLst/>
                        <a:defRPr/>
                      </a:pPr>
                      <a:r>
                        <a:rPr lang="en-GB" sz="1800" b="0">
                          <a:solidFill>
                            <a:schemeClr val="bg1"/>
                          </a:solidFill>
                          <a:latin typeface="+mn-lt"/>
                        </a:rPr>
                        <a:t>Trackable measures that are within your team’s control - practical to collect during implementation, and feasible to report on quarterly</a:t>
                      </a:r>
                      <a:r>
                        <a:rPr lang="en-GB" sz="1800" b="0">
                          <a:latin typeface="+mn-lt"/>
                        </a:rPr>
                        <a:t>. </a:t>
                      </a:r>
                    </a:p>
                    <a:p>
                      <a:pPr marL="0" marR="0" lvl="0" indent="0" algn="ctr" defTabSz="825479" rtl="0" eaLnBrk="1" fontAlgn="auto" latinLnBrk="0" hangingPunct="1">
                        <a:lnSpc>
                          <a:spcPct val="100000"/>
                        </a:lnSpc>
                        <a:spcBef>
                          <a:spcPts val="0"/>
                        </a:spcBef>
                        <a:spcAft>
                          <a:spcPts val="0"/>
                        </a:spcAft>
                        <a:buClrTx/>
                        <a:buSzTx/>
                        <a:buFontTx/>
                        <a:buNone/>
                        <a:tabLst/>
                        <a:defRPr/>
                      </a:pPr>
                      <a:r>
                        <a:rPr kumimoji="0" lang="en-GB" sz="1800" b="0" i="1" u="none" strike="noStrike" cap="none" spc="0" normalizeH="0" baseline="0">
                          <a:ln>
                            <a:noFill/>
                          </a:ln>
                          <a:solidFill>
                            <a:schemeClr val="bg1"/>
                          </a:solidFill>
                          <a:effectLst/>
                          <a:uFillTx/>
                          <a:latin typeface="+mn-lt"/>
                          <a:ea typeface="Helvetica Neue"/>
                          <a:cs typeface="Helvetica Neue"/>
                          <a:sym typeface="Helvetica Neue"/>
                        </a:rPr>
                        <a:t>Early-stage markers of progress versus long-term impact indicators</a:t>
                      </a:r>
                      <a:endParaRPr kumimoji="0" lang="en-GB" sz="1800" b="0" i="0" u="none" strike="noStrike" cap="none" spc="0" normalizeH="0" baseline="0">
                        <a:ln>
                          <a:noFill/>
                        </a:ln>
                        <a:solidFill>
                          <a:schemeClr val="bg1"/>
                        </a:solidFill>
                        <a:effectLst/>
                        <a:uFillTx/>
                        <a:latin typeface="+mn-lt"/>
                        <a:sym typeface="Helvetica Neue Light"/>
                      </a:endParaRPr>
                    </a:p>
                  </a:txBody>
                  <a:tcPr anchor="ctr">
                    <a:solidFill>
                      <a:srgbClr val="6A265B"/>
                    </a:solidFill>
                  </a:tcPr>
                </a:tc>
                <a:extLst>
                  <a:ext uri="{0D108BD9-81ED-4DB2-BD59-A6C34878D82A}">
                    <a16:rowId xmlns:a16="http://schemas.microsoft.com/office/drawing/2014/main" val="4054839166"/>
                  </a:ext>
                </a:extLst>
              </a:tr>
              <a:tr h="1499516">
                <a:tc>
                  <a:txBody>
                    <a:bodyPr/>
                    <a:lstStyle/>
                    <a:p>
                      <a:pPr algn="ctr"/>
                      <a:r>
                        <a:rPr lang="en-GB" sz="2800" b="1">
                          <a:solidFill>
                            <a:schemeClr val="bg1"/>
                          </a:solidFill>
                        </a:rPr>
                        <a:t>1. Who?</a:t>
                      </a:r>
                    </a:p>
                  </a:txBody>
                  <a:tcPr anchor="ctr">
                    <a:solidFill>
                      <a:srgbClr val="A3CB64"/>
                    </a:solidFill>
                  </a:tcPr>
                </a:tc>
                <a:tc>
                  <a:txBody>
                    <a:bodyPr/>
                    <a:lstStyle/>
                    <a:p>
                      <a:pPr marL="0" marR="0" lvl="0" indent="0" algn="ctr" defTabSz="825479" rtl="0" eaLnBrk="1" fontAlgn="auto" latinLnBrk="0" hangingPunct="1">
                        <a:lnSpc>
                          <a:spcPct val="100000"/>
                        </a:lnSpc>
                        <a:spcBef>
                          <a:spcPts val="0"/>
                        </a:spcBef>
                        <a:spcAft>
                          <a:spcPts val="0"/>
                        </a:spcAft>
                        <a:buClrTx/>
                        <a:buSzTx/>
                        <a:buFontTx/>
                        <a:buNone/>
                        <a:tabLst/>
                        <a:defRPr/>
                      </a:pPr>
                      <a:r>
                        <a:rPr lang="en-GB" sz="1800" b="1" i="0" u="none" strike="noStrike" cap="none" spc="0" baseline="0">
                          <a:ln>
                            <a:noFill/>
                          </a:ln>
                          <a:solidFill>
                            <a:schemeClr val="tx1"/>
                          </a:solidFill>
                          <a:effectLst/>
                          <a:uFillTx/>
                          <a:latin typeface="+mn-lt"/>
                          <a:ea typeface="+mn-ea"/>
                          <a:cs typeface="+mn-cs"/>
                          <a:sym typeface="Helvetica Neue Light"/>
                        </a:rPr>
                        <a:t>Describe the target population your project is designed to benefit. </a:t>
                      </a:r>
                      <a:endParaRPr lang="en-GB" sz="1800">
                        <a:latin typeface="+mn-lt"/>
                      </a:endParaRPr>
                    </a:p>
                    <a:p>
                      <a:endParaRPr lang="en-GB" sz="1800">
                        <a:latin typeface="+mn-lt"/>
                      </a:endParaRPr>
                    </a:p>
                    <a:p>
                      <a:r>
                        <a:rPr lang="en-GB" sz="1800">
                          <a:latin typeface="+mn-lt"/>
                        </a:rPr>
                        <a:t>Who are we trying to reach? (e.g., demographics and geographic location)</a:t>
                      </a:r>
                    </a:p>
                  </a:txBody>
                  <a:tcPr anchor="ctr"/>
                </a:tc>
                <a:tc>
                  <a:txBody>
                    <a:bodyPr/>
                    <a:lstStyle/>
                    <a:p>
                      <a:r>
                        <a:rPr lang="en-GB" sz="1800">
                          <a:latin typeface="+mn-lt"/>
                        </a:rPr>
                        <a:t> </a:t>
                      </a:r>
                    </a:p>
                    <a:p>
                      <a:r>
                        <a:rPr lang="en-GB" sz="1800">
                          <a:latin typeface="+mn-lt"/>
                        </a:rPr>
                        <a:t>E.g. Number and profile (age, gender, background) of participants enrolled or engaged​; recruitment of priority target groups​; Retention rates or continued participation during the project</a:t>
                      </a:r>
                    </a:p>
                  </a:txBody>
                  <a:tcPr anchor="ctr"/>
                </a:tc>
                <a:extLst>
                  <a:ext uri="{0D108BD9-81ED-4DB2-BD59-A6C34878D82A}">
                    <a16:rowId xmlns:a16="http://schemas.microsoft.com/office/drawing/2014/main" val="853374695"/>
                  </a:ext>
                </a:extLst>
              </a:tr>
              <a:tr h="1499516">
                <a:tc>
                  <a:txBody>
                    <a:bodyPr/>
                    <a:lstStyle/>
                    <a:p>
                      <a:pPr algn="ctr"/>
                      <a:r>
                        <a:rPr lang="en-GB" sz="2800" b="1">
                          <a:solidFill>
                            <a:schemeClr val="bg1"/>
                          </a:solidFill>
                        </a:rPr>
                        <a:t>2. What?</a:t>
                      </a:r>
                    </a:p>
                  </a:txBody>
                  <a:tcPr anchor="ctr">
                    <a:solidFill>
                      <a:srgbClr val="EA842C"/>
                    </a:solidFill>
                  </a:tcPr>
                </a:tc>
                <a:tc>
                  <a:txBody>
                    <a:bodyPr/>
                    <a:lstStyle/>
                    <a:p>
                      <a:r>
                        <a:rPr lang="en-GB" sz="1800" b="1" i="0" u="none" strike="noStrike" cap="none" spc="0" baseline="0">
                          <a:ln>
                            <a:noFill/>
                          </a:ln>
                          <a:solidFill>
                            <a:schemeClr val="tx1"/>
                          </a:solidFill>
                          <a:effectLst/>
                          <a:uFillTx/>
                          <a:latin typeface="+mn-lt"/>
                          <a:ea typeface="+mn-ea"/>
                          <a:cs typeface="+mn-cs"/>
                          <a:sym typeface="Helvetica Neue Light"/>
                        </a:rPr>
                        <a:t>Describe intended outcomes and impact on people’s lives or the environment</a:t>
                      </a:r>
                      <a:endParaRPr lang="en-GB" sz="1800">
                        <a:latin typeface="+mn-lt"/>
                      </a:endParaRPr>
                    </a:p>
                    <a:p>
                      <a:r>
                        <a:rPr lang="en-GB" sz="1800">
                          <a:latin typeface="+mn-lt"/>
                        </a:rPr>
                        <a:t>What change will occur for people, communities, systems or the environment? (e.g., deprivation measures, changes in </a:t>
                      </a:r>
                      <a:r>
                        <a:rPr lang="en-US" sz="1800" noProof="0">
                          <a:latin typeface="+mn-lt"/>
                        </a:rPr>
                        <a:t>behavior</a:t>
                      </a:r>
                      <a:r>
                        <a:rPr lang="en-GB" sz="1800">
                          <a:latin typeface="+mn-lt"/>
                        </a:rPr>
                        <a:t>, policy change etc.)</a:t>
                      </a:r>
                    </a:p>
                  </a:txBody>
                  <a:tcPr anchor="ctr"/>
                </a:tc>
                <a:tc>
                  <a:txBody>
                    <a:bodyPr/>
                    <a:lstStyle/>
                    <a:p>
                      <a:r>
                        <a:rPr lang="en-GB" sz="1800">
                          <a:latin typeface="+mn-lt"/>
                        </a:rPr>
                        <a:t>E.g. Establishment of partnerships or stakeholder engagement​; Completion of planned project activities (e.g. development of materials, training delivered)​; Timely completion of key project milestones​</a:t>
                      </a:r>
                    </a:p>
                  </a:txBody>
                  <a:tcPr anchor="ctr"/>
                </a:tc>
                <a:extLst>
                  <a:ext uri="{0D108BD9-81ED-4DB2-BD59-A6C34878D82A}">
                    <a16:rowId xmlns:a16="http://schemas.microsoft.com/office/drawing/2014/main" val="460611530"/>
                  </a:ext>
                </a:extLst>
              </a:tr>
              <a:tr h="1503043">
                <a:tc>
                  <a:txBody>
                    <a:bodyPr/>
                    <a:lstStyle/>
                    <a:p>
                      <a:pPr algn="ctr"/>
                      <a:r>
                        <a:rPr lang="en-GB" sz="2800" b="1">
                          <a:solidFill>
                            <a:schemeClr val="bg1"/>
                          </a:solidFill>
                        </a:rPr>
                        <a:t>3. How much? At what rate?</a:t>
                      </a:r>
                    </a:p>
                  </a:txBody>
                  <a:tcPr anchor="ctr">
                    <a:solidFill>
                      <a:srgbClr val="72A4B4"/>
                    </a:solidFill>
                  </a:tcPr>
                </a:tc>
                <a:tc>
                  <a:txBody>
                    <a:bodyPr/>
                    <a:lstStyle/>
                    <a:p>
                      <a:r>
                        <a:rPr lang="en-GB" sz="1800" b="1" i="0" u="none" strike="noStrike" cap="none" spc="0" baseline="0">
                          <a:ln>
                            <a:noFill/>
                          </a:ln>
                          <a:solidFill>
                            <a:schemeClr val="tx1"/>
                          </a:solidFill>
                          <a:effectLst/>
                          <a:uFillTx/>
                          <a:latin typeface="+mn-lt"/>
                          <a:ea typeface="+mn-ea"/>
                          <a:cs typeface="+mn-cs"/>
                          <a:sym typeface="Helvetica Neue Light"/>
                        </a:rPr>
                        <a:t>Describe the scale and timing of change you expect during the funded project period. </a:t>
                      </a:r>
                      <a:endParaRPr lang="en-GB" sz="1800" b="1">
                        <a:latin typeface="+mn-lt"/>
                      </a:endParaRPr>
                    </a:p>
                    <a:p>
                      <a:r>
                        <a:rPr lang="en-GB" sz="1800">
                          <a:latin typeface="+mn-lt"/>
                        </a:rPr>
                        <a:t>How much change do we expect to see, how quickly? (e.g. increase in restoration, decrease in discrimination) </a:t>
                      </a:r>
                    </a:p>
                  </a:txBody>
                  <a:tcPr anchor="ctr"/>
                </a:tc>
                <a:tc>
                  <a:txBody>
                    <a:bodyPr/>
                    <a:lstStyle/>
                    <a:p>
                      <a:r>
                        <a:rPr lang="en-GB" sz="1800">
                          <a:latin typeface="+mn-lt"/>
                        </a:rPr>
                        <a:t>E.g. Evidence that the project is progressing at scale and pace, such as % of participants completing key activities​; assessable gains or improvements​; engagement secured within X months​. Can also include estimations over a period of time. </a:t>
                      </a:r>
                    </a:p>
                  </a:txBody>
                  <a:tcPr anchor="ctr"/>
                </a:tc>
                <a:extLst>
                  <a:ext uri="{0D108BD9-81ED-4DB2-BD59-A6C34878D82A}">
                    <a16:rowId xmlns:a16="http://schemas.microsoft.com/office/drawing/2014/main" val="1640017151"/>
                  </a:ext>
                </a:extLst>
              </a:tr>
              <a:tr h="928272">
                <a:tc>
                  <a:txBody>
                    <a:bodyPr/>
                    <a:lstStyle/>
                    <a:p>
                      <a:pPr algn="ctr"/>
                      <a:r>
                        <a:rPr lang="en-GB" sz="2800" b="1">
                          <a:solidFill>
                            <a:schemeClr val="bg1"/>
                          </a:solidFill>
                        </a:rPr>
                        <a:t>4. What is our investment contribution?</a:t>
                      </a:r>
                    </a:p>
                  </a:txBody>
                  <a:tcPr anchor="ctr">
                    <a:solidFill>
                      <a:srgbClr val="F6BD3D"/>
                    </a:solidFill>
                  </a:tcPr>
                </a:tc>
                <a:tc>
                  <a:txBody>
                    <a:bodyPr/>
                    <a:lstStyle/>
                    <a:p>
                      <a:r>
                        <a:rPr lang="en-GB" sz="1800" b="1" i="0" u="none" strike="noStrike" cap="none" spc="0" baseline="0">
                          <a:ln>
                            <a:noFill/>
                          </a:ln>
                          <a:solidFill>
                            <a:schemeClr val="tx1"/>
                          </a:solidFill>
                          <a:effectLst/>
                          <a:uFillTx/>
                          <a:latin typeface="+mn-lt"/>
                          <a:ea typeface="+mn-ea"/>
                          <a:cs typeface="+mn-cs"/>
                          <a:sym typeface="Helvetica Neue Light"/>
                        </a:rPr>
                        <a:t>Explain how our funding enables your organisation to test or advance this approach, including any leverage of co-investment. ​</a:t>
                      </a:r>
                      <a:endParaRPr lang="en-GB" sz="1800">
                        <a:latin typeface="+mn-lt"/>
                      </a:endParaRPr>
                    </a:p>
                    <a:p>
                      <a:endParaRPr lang="en-GB" sz="1800">
                        <a:latin typeface="+mn-lt"/>
                      </a:endParaRPr>
                    </a:p>
                    <a:p>
                      <a:r>
                        <a:rPr lang="en-GB" sz="1800">
                          <a:latin typeface="+mn-lt"/>
                        </a:rPr>
                        <a:t>What is our investment contribution toward generating this change? (e.g., direct and indirect leverage, % contribution to a fund or investee)</a:t>
                      </a:r>
                    </a:p>
                  </a:txBody>
                  <a:tcPr anchor="ctr"/>
                </a:tc>
                <a:tc>
                  <a:txBody>
                    <a:bodyPr/>
                    <a:lstStyle/>
                    <a:p>
                      <a:pPr rtl="0" fontAlgn="base"/>
                      <a:r>
                        <a:rPr lang="en-GB" sz="1800" b="0" i="0" u="none" strike="noStrike" cap="none" spc="0" baseline="0">
                          <a:ln>
                            <a:noFill/>
                          </a:ln>
                          <a:solidFill>
                            <a:schemeClr val="tx1"/>
                          </a:solidFill>
                          <a:effectLst/>
                          <a:uFillTx/>
                          <a:latin typeface="+mn-lt"/>
                          <a:ea typeface="+mn-ea"/>
                          <a:cs typeface="+mn-cs"/>
                          <a:sym typeface="Helvetica Neue Light"/>
                        </a:rPr>
                        <a:t>E.g. funding utilised as planned</a:t>
                      </a:r>
                      <a:r>
                        <a:rPr lang="en-US" sz="1800" b="0" i="0" u="none" strike="noStrike" cap="none" spc="0" baseline="0">
                          <a:ln>
                            <a:noFill/>
                          </a:ln>
                          <a:solidFill>
                            <a:schemeClr val="tx1"/>
                          </a:solidFill>
                          <a:effectLst/>
                          <a:uFillTx/>
                          <a:latin typeface="+mn-lt"/>
                          <a:ea typeface="+mn-ea"/>
                          <a:cs typeface="+mn-cs"/>
                          <a:sym typeface="Helvetica Neue Light"/>
                        </a:rPr>
                        <a:t>​; </a:t>
                      </a:r>
                      <a:r>
                        <a:rPr lang="en-GB" sz="1800" b="0" i="0" u="none" strike="noStrike" cap="none" spc="0" baseline="0">
                          <a:ln>
                            <a:noFill/>
                          </a:ln>
                          <a:solidFill>
                            <a:schemeClr val="tx1"/>
                          </a:solidFill>
                          <a:effectLst/>
                          <a:uFillTx/>
                          <a:latin typeface="+mn-lt"/>
                          <a:ea typeface="+mn-ea"/>
                          <a:cs typeface="+mn-cs"/>
                          <a:sym typeface="Helvetica Neue Light"/>
                        </a:rPr>
                        <a:t>Co-funding secured or leveraged</a:t>
                      </a:r>
                      <a:r>
                        <a:rPr lang="en-US" sz="1800" b="0" i="0" u="none" strike="noStrike" cap="none" spc="0" baseline="0">
                          <a:ln>
                            <a:noFill/>
                          </a:ln>
                          <a:solidFill>
                            <a:schemeClr val="tx1"/>
                          </a:solidFill>
                          <a:effectLst/>
                          <a:uFillTx/>
                          <a:latin typeface="+mn-lt"/>
                          <a:ea typeface="+mn-ea"/>
                          <a:cs typeface="+mn-cs"/>
                          <a:sym typeface="Helvetica Neue Light"/>
                        </a:rPr>
                        <a:t>​</a:t>
                      </a:r>
                    </a:p>
                    <a:p>
                      <a:pPr rtl="0" fontAlgn="base"/>
                      <a:r>
                        <a:rPr lang="en-GB" sz="1800" b="0" i="0" u="none" strike="noStrike" cap="none" spc="0" baseline="0">
                          <a:ln>
                            <a:noFill/>
                          </a:ln>
                          <a:solidFill>
                            <a:schemeClr val="tx1"/>
                          </a:solidFill>
                          <a:effectLst/>
                          <a:uFillTx/>
                          <a:latin typeface="+mn-lt"/>
                          <a:ea typeface="+mn-ea"/>
                          <a:cs typeface="+mn-cs"/>
                          <a:sym typeface="Helvetica Neue Light"/>
                        </a:rPr>
                        <a:t>New partnerships or collaborations initiated as a result of funding support</a:t>
                      </a:r>
                      <a:endParaRPr lang="en-US" sz="1800" b="0" i="0" u="none" strike="noStrike" cap="none" spc="0" baseline="0">
                        <a:ln>
                          <a:noFill/>
                        </a:ln>
                        <a:solidFill>
                          <a:schemeClr val="tx1"/>
                        </a:solidFill>
                        <a:effectLst/>
                        <a:uFillTx/>
                        <a:latin typeface="+mn-lt"/>
                        <a:ea typeface="+mn-ea"/>
                        <a:cs typeface="+mn-cs"/>
                        <a:sym typeface="Helvetica Neue Light"/>
                      </a:endParaRPr>
                    </a:p>
                    <a:p>
                      <a:endParaRPr lang="en-GB" sz="1800">
                        <a:latin typeface="+mn-lt"/>
                      </a:endParaRPr>
                    </a:p>
                  </a:txBody>
                  <a:tcPr anchor="ctr"/>
                </a:tc>
                <a:extLst>
                  <a:ext uri="{0D108BD9-81ED-4DB2-BD59-A6C34878D82A}">
                    <a16:rowId xmlns:a16="http://schemas.microsoft.com/office/drawing/2014/main" val="1326825337"/>
                  </a:ext>
                </a:extLst>
              </a:tr>
              <a:tr h="642650">
                <a:tc>
                  <a:txBody>
                    <a:bodyPr/>
                    <a:lstStyle/>
                    <a:p>
                      <a:pPr algn="ctr"/>
                      <a:r>
                        <a:rPr lang="en-GB" sz="2800" b="1">
                          <a:solidFill>
                            <a:schemeClr val="bg1"/>
                          </a:solidFill>
                        </a:rPr>
                        <a:t>5. What risks?</a:t>
                      </a:r>
                    </a:p>
                  </a:txBody>
                  <a:tcPr anchor="ctr">
                    <a:solidFill>
                      <a:srgbClr val="0090A8"/>
                    </a:solidFill>
                  </a:tcPr>
                </a:tc>
                <a:tc>
                  <a:txBody>
                    <a:bodyPr/>
                    <a:lstStyle/>
                    <a:p>
                      <a:r>
                        <a:rPr lang="en-GB" sz="1800" b="1" i="0" u="none" strike="noStrike" cap="none" spc="0" baseline="0">
                          <a:ln>
                            <a:noFill/>
                          </a:ln>
                          <a:solidFill>
                            <a:schemeClr val="tx1"/>
                          </a:solidFill>
                          <a:effectLst/>
                          <a:uFillTx/>
                          <a:latin typeface="+mn-lt"/>
                          <a:ea typeface="+mn-ea"/>
                          <a:cs typeface="+mn-cs"/>
                          <a:sym typeface="Helvetica Neue Light"/>
                        </a:rPr>
                        <a:t>Identify 2-3 key risks or uncertainties that have the highest potential to significantly undermine your ability to achieve the project aim, and  explain how you are monitoring them</a:t>
                      </a:r>
                      <a:endParaRPr lang="en-GB" sz="1800" b="1">
                        <a:latin typeface="+mn-lt"/>
                      </a:endParaRPr>
                    </a:p>
                    <a:p>
                      <a:endParaRPr lang="en-GB" sz="1800">
                        <a:latin typeface="+mn-lt"/>
                      </a:endParaRPr>
                    </a:p>
                    <a:p>
                      <a:r>
                        <a:rPr lang="en-GB" sz="1800">
                          <a:latin typeface="+mn-lt"/>
                        </a:rPr>
                        <a:t>What risks are there of unintended consequences (e.g., market distortion, externalities)? </a:t>
                      </a:r>
                    </a:p>
                  </a:txBody>
                  <a:tcPr anchor="ctr"/>
                </a:tc>
                <a:tc>
                  <a:txBody>
                    <a:bodyPr/>
                    <a:lstStyle/>
                    <a:p>
                      <a:r>
                        <a:rPr lang="en-GB" sz="1800">
                          <a:latin typeface="+mn-lt"/>
                        </a:rPr>
                        <a:t>E.g. Risk monitoring processes established and reviewed​; Mitigation actions implemented as risks arise​; Stakeholder support maintained or expanded.​</a:t>
                      </a:r>
                    </a:p>
                    <a:p>
                      <a:endParaRPr lang="en-GB" sz="1800">
                        <a:latin typeface="+mn-lt"/>
                      </a:endParaRPr>
                    </a:p>
                    <a:p>
                      <a:r>
                        <a:rPr lang="en-GB" sz="1800">
                          <a:latin typeface="+mn-lt"/>
                        </a:rPr>
                        <a:t>Select indicators and corresponding targets that will help identify where the risks are out of desired range and require intervention (external and internal)</a:t>
                      </a:r>
                    </a:p>
                  </a:txBody>
                  <a:tcPr anchor="ctr"/>
                </a:tc>
                <a:extLst>
                  <a:ext uri="{0D108BD9-81ED-4DB2-BD59-A6C34878D82A}">
                    <a16:rowId xmlns:a16="http://schemas.microsoft.com/office/drawing/2014/main" val="609840985"/>
                  </a:ext>
                </a:extLst>
              </a:tr>
            </a:tbl>
          </a:graphicData>
        </a:graphic>
      </p:graphicFrame>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6D7D3-637E-A5A3-F697-67296D860442}"/>
            </a:ext>
          </a:extLst>
        </p:cNvPr>
        <p:cNvGrpSpPr/>
        <p:nvPr/>
      </p:nvGrpSpPr>
      <p:grpSpPr>
        <a:xfrm>
          <a:off x="0" y="0"/>
          <a:ext cx="0" cy="0"/>
          <a:chOff x="0" y="0"/>
          <a:chExt cx="0" cy="0"/>
        </a:xfrm>
      </p:grpSpPr>
      <p:sp>
        <p:nvSpPr>
          <p:cNvPr id="131" name="Heading or  introductory text that may go over one or two lines">
            <a:extLst>
              <a:ext uri="{FF2B5EF4-FFF2-40B4-BE49-F238E27FC236}">
                <a16:creationId xmlns:a16="http://schemas.microsoft.com/office/drawing/2014/main" id="{5E426CF3-32F2-D695-140C-45EE6ABC3374}"/>
              </a:ext>
            </a:extLst>
          </p:cNvPr>
          <p:cNvSpPr>
            <a:spLocks noGrp="1"/>
          </p:cNvSpPr>
          <p:nvPr>
            <p:ph type="body" idx="13"/>
          </p:nvPr>
        </p:nvSpPr>
        <p:spPr>
          <a:xfrm>
            <a:off x="1421275" y="1434769"/>
            <a:ext cx="21162278" cy="2060510"/>
          </a:xfrm>
          <a:prstGeom prst="rect">
            <a:avLst/>
          </a:prstGeom>
        </p:spPr>
        <p:txBody>
          <a:bodyPr/>
          <a:lstStyle/>
          <a:p>
            <a:r>
              <a:rPr lang="en-GB" sz="6000">
                <a:solidFill>
                  <a:srgbClr val="234483"/>
                </a:solidFill>
              </a:rPr>
              <a:t>Impact Framework – Worked example: SmartICE</a:t>
            </a:r>
            <a:endParaRPr sz="6000">
              <a:solidFill>
                <a:srgbClr val="234483"/>
              </a:solidFill>
            </a:endParaRPr>
          </a:p>
        </p:txBody>
      </p:sp>
      <p:pic>
        <p:nvPicPr>
          <p:cNvPr id="132" name="Image" descr="Image">
            <a:extLst>
              <a:ext uri="{FF2B5EF4-FFF2-40B4-BE49-F238E27FC236}">
                <a16:creationId xmlns:a16="http://schemas.microsoft.com/office/drawing/2014/main" id="{3C57CC03-B95A-6172-FE63-9A536F01B540}"/>
              </a:ext>
            </a:extLst>
          </p:cNvPr>
          <p:cNvPicPr>
            <a:picLocks noChangeAspect="1"/>
          </p:cNvPicPr>
          <p:nvPr/>
        </p:nvPicPr>
        <p:blipFill>
          <a:blip r:embed="rId2"/>
          <a:stretch>
            <a:fillRect/>
          </a:stretch>
        </p:blipFill>
        <p:spPr>
          <a:xfrm>
            <a:off x="0" y="2116"/>
            <a:ext cx="24384000" cy="266701"/>
          </a:xfrm>
          <a:prstGeom prst="rect">
            <a:avLst/>
          </a:prstGeom>
          <a:ln w="12700">
            <a:miter lim="400000"/>
          </a:ln>
        </p:spPr>
      </p:pic>
      <p:pic>
        <p:nvPicPr>
          <p:cNvPr id="137" name="Image" descr="Image">
            <a:extLst>
              <a:ext uri="{FF2B5EF4-FFF2-40B4-BE49-F238E27FC236}">
                <a16:creationId xmlns:a16="http://schemas.microsoft.com/office/drawing/2014/main" id="{34B03207-B73B-B612-C333-5CA339C2D2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22691" y="12529194"/>
            <a:ext cx="3427509" cy="654374"/>
          </a:xfrm>
          <a:prstGeom prst="rect">
            <a:avLst/>
          </a:prstGeom>
          <a:ln w="12700">
            <a:miter lim="400000"/>
          </a:ln>
        </p:spPr>
      </p:pic>
      <p:graphicFrame>
        <p:nvGraphicFramePr>
          <p:cNvPr id="14" name="Table 13">
            <a:extLst>
              <a:ext uri="{FF2B5EF4-FFF2-40B4-BE49-F238E27FC236}">
                <a16:creationId xmlns:a16="http://schemas.microsoft.com/office/drawing/2014/main" id="{7684434E-F996-DFB4-E252-42B09D7CF2DF}"/>
              </a:ext>
            </a:extLst>
          </p:cNvPr>
          <p:cNvGraphicFramePr>
            <a:graphicFrameLocks noGrp="1"/>
          </p:cNvGraphicFramePr>
          <p:nvPr>
            <p:extLst>
              <p:ext uri="{D42A27DB-BD31-4B8C-83A1-F6EECF244321}">
                <p14:modId xmlns:p14="http://schemas.microsoft.com/office/powerpoint/2010/main" val="3080516988"/>
              </p:ext>
            </p:extLst>
          </p:nvPr>
        </p:nvGraphicFramePr>
        <p:xfrm>
          <a:off x="1421275" y="2846103"/>
          <a:ext cx="21541449" cy="10627328"/>
        </p:xfrm>
        <a:graphic>
          <a:graphicData uri="http://schemas.openxmlformats.org/drawingml/2006/table">
            <a:tbl>
              <a:tblPr firstRow="1" bandRow="1">
                <a:tableStyleId>{5940675A-B579-460E-94D1-54222C63F5DA}</a:tableStyleId>
              </a:tblPr>
              <a:tblGrid>
                <a:gridCol w="4469162">
                  <a:extLst>
                    <a:ext uri="{9D8B030D-6E8A-4147-A177-3AD203B41FA5}">
                      <a16:colId xmlns:a16="http://schemas.microsoft.com/office/drawing/2014/main" val="3432562352"/>
                    </a:ext>
                  </a:extLst>
                </a:gridCol>
                <a:gridCol w="6444998">
                  <a:extLst>
                    <a:ext uri="{9D8B030D-6E8A-4147-A177-3AD203B41FA5}">
                      <a16:colId xmlns:a16="http://schemas.microsoft.com/office/drawing/2014/main" val="254460337"/>
                    </a:ext>
                  </a:extLst>
                </a:gridCol>
                <a:gridCol w="10627289">
                  <a:extLst>
                    <a:ext uri="{9D8B030D-6E8A-4147-A177-3AD203B41FA5}">
                      <a16:colId xmlns:a16="http://schemas.microsoft.com/office/drawing/2014/main" val="1205439265"/>
                    </a:ext>
                  </a:extLst>
                </a:gridCol>
              </a:tblGrid>
              <a:tr h="1123207">
                <a:tc>
                  <a:txBody>
                    <a:bodyPr/>
                    <a:lstStyle/>
                    <a:p>
                      <a:r>
                        <a:rPr lang="en-GB" sz="2800">
                          <a:solidFill>
                            <a:schemeClr val="bg1"/>
                          </a:solidFill>
                        </a:rPr>
                        <a:t>Impact Goal Statement</a:t>
                      </a:r>
                    </a:p>
                  </a:txBody>
                  <a:tcPr anchor="ctr">
                    <a:solidFill>
                      <a:srgbClr val="234483"/>
                    </a:solidFill>
                  </a:tcPr>
                </a:tc>
                <a:tc gridSpan="2">
                  <a:txBody>
                    <a:bodyPr/>
                    <a:lstStyle/>
                    <a:p>
                      <a:r>
                        <a:rPr lang="en-GB" sz="2400" b="0" i="0" u="none" strike="noStrike" cap="none" spc="0" baseline="0">
                          <a:ln>
                            <a:noFill/>
                          </a:ln>
                          <a:solidFill>
                            <a:schemeClr val="tx1"/>
                          </a:solidFill>
                          <a:effectLst/>
                          <a:uFillTx/>
                          <a:latin typeface="+mn-lt"/>
                          <a:ea typeface="+mn-ea"/>
                          <a:cs typeface="+mn-cs"/>
                        </a:rPr>
                        <a:t>32,000</a:t>
                      </a:r>
                      <a:r>
                        <a:rPr lang="en-GB" sz="2400" b="0" i="0" u="none" strike="noStrike" cap="none" spc="0" baseline="0">
                          <a:ln>
                            <a:noFill/>
                          </a:ln>
                          <a:solidFill>
                            <a:schemeClr val="tx1"/>
                          </a:solidFill>
                          <a:effectLst/>
                          <a:uFillTx/>
                          <a:latin typeface="+mn-lt"/>
                          <a:ea typeface="+mn-ea"/>
                          <a:cs typeface="+mn-cs"/>
                          <a:sym typeface="Helvetica Neue Light"/>
                        </a:rPr>
                        <a:t> people living in Inuit Nunangat have access to accurate, real-time ice data through wholly Indigenous-led management structures enabling communities to safely continue cultural and economic practices by 2030.</a:t>
                      </a:r>
                      <a:r>
                        <a:rPr lang="en-CA" sz="2400" b="0" i="0" u="none" strike="noStrike" cap="none" spc="0" baseline="0">
                          <a:ln>
                            <a:noFill/>
                          </a:ln>
                          <a:solidFill>
                            <a:schemeClr val="tx1"/>
                          </a:solidFill>
                          <a:effectLst/>
                          <a:uFillTx/>
                          <a:latin typeface="+mn-lt"/>
                          <a:ea typeface="+mn-ea"/>
                          <a:cs typeface="+mn-cs"/>
                          <a:sym typeface="Helvetica Neue Light"/>
                        </a:rPr>
                        <a:t> </a:t>
                      </a:r>
                      <a:endParaRPr lang="en-GB"/>
                    </a:p>
                  </a:txBody>
                  <a:tcPr anchor="ctr"/>
                </a:tc>
                <a:tc hMerge="1">
                  <a:txBody>
                    <a:bodyPr/>
                    <a:lstStyle/>
                    <a:p>
                      <a:endParaRPr lang="en-GB"/>
                    </a:p>
                  </a:txBody>
                  <a:tcPr/>
                </a:tc>
                <a:extLst>
                  <a:ext uri="{0D108BD9-81ED-4DB2-BD59-A6C34878D82A}">
                    <a16:rowId xmlns:a16="http://schemas.microsoft.com/office/drawing/2014/main" val="4109421019"/>
                  </a:ext>
                </a:extLst>
              </a:tr>
              <a:tr h="1123207">
                <a:tc>
                  <a:txBody>
                    <a:bodyPr/>
                    <a:lstStyle/>
                    <a:p>
                      <a:r>
                        <a:rPr lang="en-GB" sz="2800">
                          <a:solidFill>
                            <a:schemeClr val="bg1"/>
                          </a:solidFill>
                        </a:rPr>
                        <a:t>Dimension</a:t>
                      </a:r>
                    </a:p>
                  </a:txBody>
                  <a:tcPr anchor="ctr">
                    <a:solidFill>
                      <a:srgbClr val="6A265B"/>
                    </a:solidFill>
                  </a:tcPr>
                </a:tc>
                <a:tc>
                  <a:txBody>
                    <a:bodyPr/>
                    <a:lstStyle/>
                    <a:p>
                      <a:r>
                        <a:rPr lang="en-GB" sz="2800">
                          <a:solidFill>
                            <a:schemeClr val="bg1"/>
                          </a:solidFill>
                        </a:rPr>
                        <a:t>Impact Frame Statement</a:t>
                      </a:r>
                    </a:p>
                  </a:txBody>
                  <a:tcPr anchor="ctr">
                    <a:solidFill>
                      <a:srgbClr val="6A265B"/>
                    </a:solidFill>
                  </a:tcPr>
                </a:tc>
                <a:tc>
                  <a:txBody>
                    <a:bodyPr/>
                    <a:lstStyle/>
                    <a:p>
                      <a:r>
                        <a:rPr lang="en-GB" sz="2800">
                          <a:solidFill>
                            <a:schemeClr val="bg1"/>
                          </a:solidFill>
                        </a:rPr>
                        <a:t>Management Indicators</a:t>
                      </a:r>
                    </a:p>
                  </a:txBody>
                  <a:tcPr anchor="ctr">
                    <a:solidFill>
                      <a:srgbClr val="6A265B"/>
                    </a:solidFill>
                  </a:tcPr>
                </a:tc>
                <a:extLst>
                  <a:ext uri="{0D108BD9-81ED-4DB2-BD59-A6C34878D82A}">
                    <a16:rowId xmlns:a16="http://schemas.microsoft.com/office/drawing/2014/main" val="3091914922"/>
                  </a:ext>
                </a:extLst>
              </a:tr>
              <a:tr h="1123207">
                <a:tc>
                  <a:txBody>
                    <a:bodyPr/>
                    <a:lstStyle/>
                    <a:p>
                      <a:pPr algn="ctr"/>
                      <a:r>
                        <a:rPr lang="en-GB">
                          <a:solidFill>
                            <a:schemeClr val="bg1"/>
                          </a:solidFill>
                        </a:rPr>
                        <a:t>1. Who?</a:t>
                      </a:r>
                    </a:p>
                  </a:txBody>
                  <a:tcPr anchor="ctr">
                    <a:solidFill>
                      <a:srgbClr val="A3CB64"/>
                    </a:solidFill>
                  </a:tcPr>
                </a:tc>
                <a:tc>
                  <a:txBody>
                    <a:bodyPr/>
                    <a:lstStyle/>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Northern Indigenous youth </a:t>
                      </a:r>
                      <a:r>
                        <a:rPr lang="en-CA" sz="1600" b="0" i="0" u="none" strike="noStrike" cap="none" spc="0" baseline="0">
                          <a:ln>
                            <a:noFill/>
                          </a:ln>
                          <a:solidFill>
                            <a:schemeClr val="tx1"/>
                          </a:solidFill>
                          <a:effectLst/>
                          <a:uFillTx/>
                          <a:latin typeface="+mn-lt"/>
                          <a:ea typeface="+mn-ea"/>
                          <a:cs typeface="+mn-cs"/>
                          <a:sym typeface="Helvetica Neue Light"/>
                        </a:rPr>
                        <a:t> </a:t>
                      </a:r>
                    </a:p>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Northern and Indigenous SmartICE employees</a:t>
                      </a:r>
                      <a:r>
                        <a:rPr lang="en-CA" sz="1600" b="0" i="0" u="none" strike="noStrike" cap="none" spc="0" baseline="0">
                          <a:ln>
                            <a:noFill/>
                          </a:ln>
                          <a:solidFill>
                            <a:schemeClr val="tx1"/>
                          </a:solidFill>
                          <a:effectLst/>
                          <a:uFillTx/>
                          <a:latin typeface="+mn-lt"/>
                          <a:ea typeface="+mn-ea"/>
                          <a:cs typeface="+mn-cs"/>
                          <a:sym typeface="Helvetica Neue Light"/>
                        </a:rPr>
                        <a:t> </a:t>
                      </a:r>
                    </a:p>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Community governance structures </a:t>
                      </a:r>
                      <a:r>
                        <a:rPr lang="en-CA" sz="1600" b="0" i="0" u="none" strike="noStrike" cap="none" spc="0" baseline="0">
                          <a:ln>
                            <a:noFill/>
                          </a:ln>
                          <a:solidFill>
                            <a:schemeClr val="tx1"/>
                          </a:solidFill>
                          <a:effectLst/>
                          <a:uFillTx/>
                          <a:latin typeface="+mn-lt"/>
                          <a:ea typeface="+mn-ea"/>
                          <a:cs typeface="+mn-cs"/>
                          <a:sym typeface="Helvetica Neue Light"/>
                        </a:rPr>
                        <a:t> </a:t>
                      </a:r>
                      <a:endParaRPr lang="en-GB" sz="1600"/>
                    </a:p>
                  </a:txBody>
                  <a:tcPr anchor="ctr"/>
                </a:tc>
                <a:tc>
                  <a:txBody>
                    <a:bodyPr/>
                    <a:lstStyle/>
                    <a:p>
                      <a:pPr marL="285750" lvl="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273 youth participating in SmartICE training programs over the duration of the project</a:t>
                      </a:r>
                      <a:r>
                        <a:rPr lang="en-CA" sz="1600" b="0" i="0" u="none" strike="noStrike" cap="none" spc="0" baseline="0">
                          <a:ln>
                            <a:noFill/>
                          </a:ln>
                          <a:solidFill>
                            <a:schemeClr val="tx1"/>
                          </a:solidFill>
                          <a:effectLst/>
                          <a:uFillTx/>
                          <a:latin typeface="+mn-lt"/>
                          <a:ea typeface="+mn-ea"/>
                          <a:cs typeface="+mn-cs"/>
                          <a:sym typeface="Helvetica Neue Light"/>
                        </a:rPr>
                        <a:t> (</a:t>
                      </a:r>
                      <a:r>
                        <a:rPr lang="en-GB" sz="1600" b="0" i="0" u="none" strike="noStrike" cap="none" spc="0" baseline="0">
                          <a:ln>
                            <a:noFill/>
                          </a:ln>
                          <a:solidFill>
                            <a:schemeClr val="tx1"/>
                          </a:solidFill>
                          <a:effectLst/>
                          <a:uFillTx/>
                          <a:latin typeface="+mn-lt"/>
                          <a:ea typeface="+mn-ea"/>
                          <a:cs typeface="+mn-cs"/>
                          <a:sym typeface="Helvetica Neue Light"/>
                        </a:rPr>
                        <a:t>*80% of total participants</a:t>
                      </a:r>
                      <a:r>
                        <a:rPr lang="en-CA" sz="1600" b="0" i="0" u="none" strike="noStrike" cap="none" spc="0" baseline="0">
                          <a:ln>
                            <a:noFill/>
                          </a:ln>
                          <a:solidFill>
                            <a:schemeClr val="tx1"/>
                          </a:solidFill>
                          <a:effectLst/>
                          <a:uFillTx/>
                          <a:latin typeface="+mn-lt"/>
                          <a:ea typeface="+mn-ea"/>
                          <a:cs typeface="+mn-cs"/>
                          <a:sym typeface="Helvetica Neue Light"/>
                        </a:rPr>
                        <a:t>)</a:t>
                      </a:r>
                    </a:p>
                    <a:p>
                      <a:pPr marL="285750" marR="0" lvl="0" indent="-285750" algn="l" defTabSz="82547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u="none" strike="noStrike" cap="none" spc="0" baseline="0">
                          <a:ln>
                            <a:noFill/>
                          </a:ln>
                          <a:solidFill>
                            <a:schemeClr val="tx1"/>
                          </a:solidFill>
                          <a:effectLst/>
                          <a:uFillTx/>
                          <a:latin typeface="+mn-lt"/>
                          <a:ea typeface="+mn-ea"/>
                          <a:cs typeface="+mn-cs"/>
                          <a:sym typeface="Helvetica Neue Light"/>
                        </a:rPr>
                        <a:t># of employees that are Northern, Indigenous, and based in community: </a:t>
                      </a:r>
                      <a:r>
                        <a:rPr lang="en-GB" sz="1600" b="0" i="1" u="none" strike="noStrike" cap="none" spc="0" baseline="0">
                          <a:ln>
                            <a:noFill/>
                          </a:ln>
                          <a:solidFill>
                            <a:schemeClr val="tx1"/>
                          </a:solidFill>
                          <a:effectLst/>
                          <a:uFillTx/>
                          <a:latin typeface="+mn-lt"/>
                          <a:ea typeface="+mn-ea"/>
                          <a:cs typeface="+mn-cs"/>
                          <a:sym typeface="Helvetica Neue Light"/>
                        </a:rPr>
                        <a:t>Baseline: FT: 9, PT/Casual: 46*, Target (2029): FT: 15 Casual: 60*</a:t>
                      </a:r>
                    </a:p>
                    <a:p>
                      <a:pPr marL="285750" lvl="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 of communities with engaged local governance structures </a:t>
                      </a:r>
                      <a:r>
                        <a:rPr lang="en-GB" sz="1600" b="0" i="1" u="none" strike="noStrike" cap="none" spc="0" baseline="0">
                          <a:ln>
                            <a:noFill/>
                          </a:ln>
                          <a:solidFill>
                            <a:schemeClr val="tx1"/>
                          </a:solidFill>
                          <a:effectLst/>
                          <a:uFillTx/>
                          <a:latin typeface="+mn-lt"/>
                          <a:ea typeface="+mn-ea"/>
                          <a:cs typeface="+mn-cs"/>
                          <a:sym typeface="Helvetica Neue Light"/>
                        </a:rPr>
                        <a:t>Baseline: 20 Target: 35</a:t>
                      </a:r>
                      <a:endParaRPr lang="en-GB" sz="1600" b="0" i="0" u="none" strike="noStrike" cap="none" spc="0" baseline="0">
                        <a:ln>
                          <a:noFill/>
                        </a:ln>
                        <a:solidFill>
                          <a:schemeClr val="tx1"/>
                        </a:solidFill>
                        <a:effectLst/>
                        <a:uFillTx/>
                        <a:latin typeface="+mn-lt"/>
                        <a:ea typeface="+mn-ea"/>
                        <a:cs typeface="+mn-cs"/>
                        <a:sym typeface="Helvetica Neue Light"/>
                      </a:endParaRPr>
                    </a:p>
                  </a:txBody>
                  <a:tcPr anchor="ctr"/>
                </a:tc>
                <a:extLst>
                  <a:ext uri="{0D108BD9-81ED-4DB2-BD59-A6C34878D82A}">
                    <a16:rowId xmlns:a16="http://schemas.microsoft.com/office/drawing/2014/main" val="853374695"/>
                  </a:ext>
                </a:extLst>
              </a:tr>
              <a:tr h="1763489">
                <a:tc>
                  <a:txBody>
                    <a:bodyPr/>
                    <a:lstStyle/>
                    <a:p>
                      <a:pPr algn="ctr"/>
                      <a:r>
                        <a:rPr lang="en-GB">
                          <a:solidFill>
                            <a:schemeClr val="bg1"/>
                          </a:solidFill>
                        </a:rPr>
                        <a:t>2. What?</a:t>
                      </a:r>
                    </a:p>
                  </a:txBody>
                  <a:tcPr anchor="ctr">
                    <a:solidFill>
                      <a:srgbClr val="EA842C"/>
                    </a:solidFill>
                  </a:tcPr>
                </a:tc>
                <a:tc>
                  <a:txBody>
                    <a:bodyPr/>
                    <a:lstStyle/>
                    <a:p>
                      <a:pPr marL="285750" indent="-285750" algn="l">
                        <a:buFont typeface="Arial" panose="020B0604020202020204" pitchFamily="34" charset="0"/>
                        <a:buChar char="•"/>
                      </a:pPr>
                      <a:endParaRPr lang="en-GB" sz="1600" b="0" i="0" u="none" strike="noStrike" cap="none" spc="0" baseline="0">
                        <a:ln>
                          <a:noFill/>
                        </a:ln>
                        <a:solidFill>
                          <a:schemeClr val="tx1"/>
                        </a:solidFill>
                        <a:effectLst/>
                        <a:uFillTx/>
                        <a:latin typeface="+mn-lt"/>
                        <a:ea typeface="+mn-ea"/>
                        <a:cs typeface="+mn-cs"/>
                        <a:sym typeface="Helvetica Neue Light"/>
                      </a:endParaRPr>
                    </a:p>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Youth have increased employment readiness that is relevant within their local communities</a:t>
                      </a:r>
                      <a:r>
                        <a:rPr lang="en-CA" sz="1600" b="0" i="0" u="none" strike="noStrike" cap="none" spc="0" baseline="0">
                          <a:ln>
                            <a:noFill/>
                          </a:ln>
                          <a:solidFill>
                            <a:schemeClr val="tx1"/>
                          </a:solidFill>
                          <a:effectLst/>
                          <a:uFillTx/>
                          <a:latin typeface="+mn-lt"/>
                          <a:ea typeface="+mn-ea"/>
                          <a:cs typeface="+mn-cs"/>
                          <a:sym typeface="Helvetica Neue Light"/>
                        </a:rPr>
                        <a:t> </a:t>
                      </a:r>
                    </a:p>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Resources on Indigenous and local knowledge of ice are disseminated and accessed by community</a:t>
                      </a:r>
                      <a:r>
                        <a:rPr lang="en-CA" sz="1600" b="0" i="0" u="none" strike="noStrike" cap="none" spc="0" baseline="0">
                          <a:ln>
                            <a:noFill/>
                          </a:ln>
                          <a:solidFill>
                            <a:schemeClr val="tx1"/>
                          </a:solidFill>
                          <a:effectLst/>
                          <a:uFillTx/>
                          <a:latin typeface="+mn-lt"/>
                          <a:ea typeface="+mn-ea"/>
                          <a:cs typeface="+mn-cs"/>
                          <a:sym typeface="Helvetica Neue Light"/>
                        </a:rPr>
                        <a:t> </a:t>
                      </a:r>
                    </a:p>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SmartICE governance and leadership are shifted to Northern Indigenous staff, board members, advisors, and communities</a:t>
                      </a:r>
                      <a:r>
                        <a:rPr lang="en-CA" sz="1600" b="0" i="0" u="none" strike="noStrike" cap="none" spc="0" baseline="0">
                          <a:ln>
                            <a:noFill/>
                          </a:ln>
                          <a:solidFill>
                            <a:schemeClr val="tx1"/>
                          </a:solidFill>
                          <a:effectLst/>
                          <a:uFillTx/>
                          <a:latin typeface="+mn-lt"/>
                          <a:ea typeface="+mn-ea"/>
                          <a:cs typeface="+mn-cs"/>
                          <a:sym typeface="Helvetica Neue Light"/>
                        </a:rPr>
                        <a:t> </a:t>
                      </a:r>
                    </a:p>
                    <a:p>
                      <a:pPr algn="l"/>
                      <a:endParaRPr lang="en-GB" sz="1600"/>
                    </a:p>
                  </a:txBody>
                  <a:tcPr anchor="ctr"/>
                </a:tc>
                <a:tc>
                  <a:txBody>
                    <a:bodyPr/>
                    <a:lstStyle/>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Minimum of 80% participants are satisfied with training outcomes</a:t>
                      </a:r>
                      <a:r>
                        <a:rPr lang="en-CA" sz="1600" b="0" i="0" u="none" strike="noStrike" cap="none" spc="0" baseline="0">
                          <a:ln>
                            <a:noFill/>
                          </a:ln>
                          <a:solidFill>
                            <a:schemeClr val="tx1"/>
                          </a:solidFill>
                          <a:effectLst/>
                          <a:uFillTx/>
                          <a:latin typeface="+mn-lt"/>
                          <a:ea typeface="+mn-ea"/>
                          <a:cs typeface="+mn-cs"/>
                          <a:sym typeface="Helvetica Neue Light"/>
                        </a:rPr>
                        <a:t> </a:t>
                      </a:r>
                    </a:p>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100% of communities have real time ice data available during the ice season</a:t>
                      </a:r>
                      <a:r>
                        <a:rPr lang="en-CA" sz="1600" b="0" i="0" u="none" strike="noStrike" cap="none" spc="0" baseline="0">
                          <a:ln>
                            <a:noFill/>
                          </a:ln>
                          <a:solidFill>
                            <a:schemeClr val="tx1"/>
                          </a:solidFill>
                          <a:effectLst/>
                          <a:uFillTx/>
                          <a:latin typeface="+mn-lt"/>
                          <a:ea typeface="+mn-ea"/>
                          <a:cs typeface="+mn-cs"/>
                          <a:sym typeface="Helvetica Neue Light"/>
                        </a:rPr>
                        <a:t> </a:t>
                      </a:r>
                    </a:p>
                    <a:p>
                      <a:pPr marL="285750" lvl="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 of SmartICE staff and board members that are Northern Indigenous </a:t>
                      </a:r>
                      <a:r>
                        <a:rPr lang="en-CA" sz="1600" b="0" i="0" u="none" strike="noStrike" cap="none" spc="0" baseline="0">
                          <a:ln>
                            <a:noFill/>
                          </a:ln>
                          <a:solidFill>
                            <a:schemeClr val="tx1"/>
                          </a:solidFill>
                          <a:effectLst/>
                          <a:uFillTx/>
                          <a:latin typeface="+mn-lt"/>
                          <a:ea typeface="+mn-ea"/>
                          <a:cs typeface="+mn-cs"/>
                          <a:sym typeface="Helvetica Neue Light"/>
                        </a:rPr>
                        <a:t> </a:t>
                      </a:r>
                      <a:r>
                        <a:rPr lang="en-GB" sz="1600" b="0" i="1" u="none" strike="noStrike" cap="none" spc="0" baseline="0">
                          <a:ln>
                            <a:noFill/>
                          </a:ln>
                          <a:solidFill>
                            <a:schemeClr val="tx1"/>
                          </a:solidFill>
                          <a:effectLst/>
                          <a:uFillTx/>
                          <a:latin typeface="+mn-lt"/>
                          <a:ea typeface="+mn-ea"/>
                          <a:cs typeface="+mn-cs"/>
                          <a:sym typeface="Helvetica Neue Light"/>
                        </a:rPr>
                        <a:t>Baseline: 30% Target: 50%</a:t>
                      </a:r>
                      <a:r>
                        <a:rPr lang="en-CA" sz="1600" b="0" i="0" u="none" strike="noStrike" cap="none" spc="0" baseline="0">
                          <a:ln>
                            <a:noFill/>
                          </a:ln>
                          <a:solidFill>
                            <a:schemeClr val="tx1"/>
                          </a:solidFill>
                          <a:effectLst/>
                          <a:uFillTx/>
                          <a:latin typeface="+mn-lt"/>
                          <a:ea typeface="+mn-ea"/>
                          <a:cs typeface="+mn-cs"/>
                          <a:sym typeface="Helvetica Neue Light"/>
                        </a:rPr>
                        <a:t> </a:t>
                      </a:r>
                      <a:endParaRPr lang="en-GB" sz="1600"/>
                    </a:p>
                  </a:txBody>
                  <a:tcPr anchor="ctr"/>
                </a:tc>
                <a:extLst>
                  <a:ext uri="{0D108BD9-81ED-4DB2-BD59-A6C34878D82A}">
                    <a16:rowId xmlns:a16="http://schemas.microsoft.com/office/drawing/2014/main" val="460611530"/>
                  </a:ext>
                </a:extLst>
              </a:tr>
              <a:tr h="1234351">
                <a:tc>
                  <a:txBody>
                    <a:bodyPr/>
                    <a:lstStyle/>
                    <a:p>
                      <a:pPr algn="ctr"/>
                      <a:r>
                        <a:rPr lang="en-GB">
                          <a:solidFill>
                            <a:schemeClr val="bg1"/>
                          </a:solidFill>
                        </a:rPr>
                        <a:t>3. How much? At what rate?</a:t>
                      </a:r>
                    </a:p>
                  </a:txBody>
                  <a:tcPr anchor="ctr">
                    <a:solidFill>
                      <a:srgbClr val="72A4B4"/>
                    </a:solidFill>
                  </a:tcPr>
                </a:tc>
                <a:tc>
                  <a:txBody>
                    <a:bodyPr/>
                    <a:lstStyle/>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Youth access and complete demand-led training programs in-community which lead to paid work opportunities</a:t>
                      </a:r>
                    </a:p>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Expansion into new communities</a:t>
                      </a:r>
                      <a:r>
                        <a:rPr lang="en-CA" sz="1600" b="0" i="0" u="none" strike="noStrike" cap="none" spc="0" baseline="0">
                          <a:ln>
                            <a:noFill/>
                          </a:ln>
                          <a:solidFill>
                            <a:schemeClr val="tx1"/>
                          </a:solidFill>
                          <a:effectLst/>
                          <a:uFillTx/>
                          <a:latin typeface="+mn-lt"/>
                          <a:ea typeface="+mn-ea"/>
                          <a:cs typeface="+mn-cs"/>
                          <a:sym typeface="Helvetica Neue Light"/>
                        </a:rPr>
                        <a:t> </a:t>
                      </a:r>
                      <a:r>
                        <a:rPr lang="en-GB" sz="1600" b="0" i="0" u="none" strike="noStrike" cap="none" spc="0" baseline="0">
                          <a:ln>
                            <a:noFill/>
                          </a:ln>
                          <a:solidFill>
                            <a:schemeClr val="tx1"/>
                          </a:solidFill>
                          <a:effectLst/>
                          <a:uFillTx/>
                          <a:latin typeface="+mn-lt"/>
                          <a:ea typeface="+mn-ea"/>
                          <a:cs typeface="+mn-cs"/>
                          <a:sym typeface="Helvetica Neue Light"/>
                        </a:rPr>
                        <a:t> </a:t>
                      </a:r>
                      <a:r>
                        <a:rPr lang="en-CA" sz="1600" b="0" i="0" u="none" strike="noStrike" cap="none" spc="0" baseline="0">
                          <a:ln>
                            <a:noFill/>
                          </a:ln>
                          <a:solidFill>
                            <a:schemeClr val="tx1"/>
                          </a:solidFill>
                          <a:effectLst/>
                          <a:uFillTx/>
                          <a:latin typeface="+mn-lt"/>
                          <a:ea typeface="+mn-ea"/>
                          <a:cs typeface="+mn-cs"/>
                          <a:sym typeface="Helvetica Neue Light"/>
                        </a:rPr>
                        <a:t> </a:t>
                      </a:r>
                      <a:endParaRPr lang="en-GB" sz="1600"/>
                    </a:p>
                  </a:txBody>
                  <a:tcPr anchor="ctr"/>
                </a:tc>
                <a:tc>
                  <a:txBody>
                    <a:bodyPr/>
                    <a:lstStyle/>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Approximately 60 youth trained through SmartICE training programs including; basic operator training, Sikumik, and the ERTDP in year one, with 4 additional youth trained per year (i.e., 64 in year two, 68 in year three, etc.) </a:t>
                      </a:r>
                    </a:p>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SmartICE is operating in 70% of northern communities</a:t>
                      </a:r>
                      <a:r>
                        <a:rPr lang="en-CA" sz="1600" b="0" i="0" u="none" strike="noStrike" cap="none" spc="0" baseline="0">
                          <a:ln>
                            <a:noFill/>
                          </a:ln>
                          <a:solidFill>
                            <a:schemeClr val="tx1"/>
                          </a:solidFill>
                          <a:effectLst/>
                          <a:uFillTx/>
                          <a:latin typeface="+mn-lt"/>
                          <a:ea typeface="+mn-ea"/>
                          <a:cs typeface="+mn-cs"/>
                          <a:sym typeface="Helvetica Neue Light"/>
                        </a:rPr>
                        <a:t>  </a:t>
                      </a:r>
                      <a:endParaRPr lang="en-GB" sz="1600"/>
                    </a:p>
                  </a:txBody>
                  <a:tcPr anchor="ctr"/>
                </a:tc>
                <a:extLst>
                  <a:ext uri="{0D108BD9-81ED-4DB2-BD59-A6C34878D82A}">
                    <a16:rowId xmlns:a16="http://schemas.microsoft.com/office/drawing/2014/main" val="1640017151"/>
                  </a:ext>
                </a:extLst>
              </a:tr>
              <a:tr h="1674437">
                <a:tc>
                  <a:txBody>
                    <a:bodyPr/>
                    <a:lstStyle/>
                    <a:p>
                      <a:pPr algn="ctr"/>
                      <a:r>
                        <a:rPr lang="en-GB">
                          <a:solidFill>
                            <a:schemeClr val="bg1"/>
                          </a:solidFill>
                        </a:rPr>
                        <a:t>4. What is our investment contribution?</a:t>
                      </a:r>
                    </a:p>
                  </a:txBody>
                  <a:tcPr anchor="ctr">
                    <a:solidFill>
                      <a:srgbClr val="F6BD3D"/>
                    </a:solidFill>
                  </a:tcPr>
                </a:tc>
                <a:tc>
                  <a:txBody>
                    <a:bodyPr/>
                    <a:lstStyle/>
                    <a:p>
                      <a:pPr marL="285750" indent="-285750" algn="l">
                        <a:lnSpc>
                          <a:spcPct val="115000"/>
                        </a:lnSpc>
                        <a:spcAft>
                          <a:spcPts val="1000"/>
                        </a:spcAft>
                        <a:buFont typeface="Arial"/>
                        <a:buChar char="•"/>
                      </a:pPr>
                      <a:r>
                        <a:rPr lang="en-GB" sz="1600" kern="100">
                          <a:effectLst/>
                          <a:latin typeface="Arial"/>
                          <a:ea typeface="Calibri"/>
                          <a:cs typeface="Arial"/>
                        </a:rPr>
                        <a:t>Investment will fast-track planning and organizational structuring to hire and train Indigenous employees. SmartICE will be enabled to reach twice the number of new communities in the next five years (i.e. 10-15 communities vs 5-8 communities). The investment will be leveraged to increase other funding opportunities for concurrent, supporting projects (e.g. mentorship training) and to explore business and technology development opportunities. </a:t>
                      </a:r>
                      <a:r>
                        <a:rPr lang="en-CA" sz="1600" kern="100">
                          <a:effectLst/>
                          <a:latin typeface="Arial"/>
                          <a:ea typeface="Calibri"/>
                          <a:cs typeface="Arial"/>
                        </a:rPr>
                        <a:t> </a:t>
                      </a:r>
                      <a:endParaRPr lang="en-GB" sz="1600" kern="100">
                        <a:effectLst/>
                        <a:latin typeface="Arial"/>
                        <a:ea typeface="Calibri"/>
                        <a:cs typeface="Arial"/>
                      </a:endParaRPr>
                    </a:p>
                  </a:txBody>
                  <a:tcPr marL="0" marR="0" marT="0" marB="0"/>
                </a:tc>
                <a:tc>
                  <a:txBody>
                    <a:bodyPr/>
                    <a:lstStyle/>
                    <a:p>
                      <a:pPr marL="285750" lvl="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Increasing consistency of operations and enabling capacity bridging in 10 communities</a:t>
                      </a:r>
                      <a:r>
                        <a:rPr lang="en-CA" sz="1600" b="0" i="0" u="none" strike="noStrike" cap="none" spc="0" baseline="0">
                          <a:ln>
                            <a:noFill/>
                          </a:ln>
                          <a:solidFill>
                            <a:schemeClr val="tx1"/>
                          </a:solidFill>
                          <a:effectLst/>
                          <a:uFillTx/>
                          <a:latin typeface="+mn-lt"/>
                          <a:ea typeface="+mn-ea"/>
                          <a:cs typeface="+mn-cs"/>
                          <a:sym typeface="Helvetica Neue Light"/>
                        </a:rPr>
                        <a:t> </a:t>
                      </a:r>
                      <a:endParaRPr lang="en-GB" sz="1600" b="0" i="0" u="none" strike="noStrike" cap="none" spc="0" baseline="0">
                        <a:ln>
                          <a:noFill/>
                        </a:ln>
                        <a:solidFill>
                          <a:schemeClr val="tx1"/>
                        </a:solidFill>
                        <a:effectLst/>
                        <a:uFillTx/>
                        <a:latin typeface="+mn-lt"/>
                        <a:ea typeface="+mn-ea"/>
                        <a:cs typeface="+mn-cs"/>
                        <a:sym typeface="Helvetica Neue Light"/>
                      </a:endParaRPr>
                    </a:p>
                    <a:p>
                      <a:pPr marL="285750" lvl="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Ability to “super-position” SmartICE in the Ocean sector: sit on more panels, send staff to speak for SmartICE in at least 2 convening events, network and disseminate lessons on a greater scale</a:t>
                      </a:r>
                      <a:r>
                        <a:rPr lang="en-CA" sz="1600" b="0" i="0" u="none" strike="noStrike" cap="none" spc="0" baseline="0">
                          <a:ln>
                            <a:noFill/>
                          </a:ln>
                          <a:solidFill>
                            <a:schemeClr val="tx1"/>
                          </a:solidFill>
                          <a:effectLst/>
                          <a:uFillTx/>
                          <a:latin typeface="+mn-lt"/>
                          <a:ea typeface="+mn-ea"/>
                          <a:cs typeface="+mn-cs"/>
                          <a:sym typeface="Helvetica Neue Light"/>
                        </a:rPr>
                        <a:t> </a:t>
                      </a:r>
                      <a:endParaRPr lang="en-GB" sz="1600" b="0" i="0" u="none" strike="noStrike" cap="none" spc="0" baseline="0">
                        <a:ln>
                          <a:noFill/>
                        </a:ln>
                        <a:solidFill>
                          <a:schemeClr val="tx1"/>
                        </a:solidFill>
                        <a:effectLst/>
                        <a:uFillTx/>
                        <a:latin typeface="+mn-lt"/>
                        <a:ea typeface="+mn-ea"/>
                        <a:cs typeface="+mn-cs"/>
                        <a:sym typeface="Helvetica Neue Light"/>
                      </a:endParaRPr>
                    </a:p>
                    <a:p>
                      <a:pPr marL="285750" indent="-285750" algn="l">
                        <a:buFont typeface="Arial" panose="020B0604020202020204" pitchFamily="34" charset="0"/>
                        <a:buChar char="•"/>
                      </a:pPr>
                      <a:r>
                        <a:rPr lang="en-GB" sz="1600" b="0" i="0" u="none" strike="noStrike" cap="none" spc="0" baseline="0">
                          <a:ln>
                            <a:noFill/>
                          </a:ln>
                          <a:solidFill>
                            <a:schemeClr val="tx1"/>
                          </a:solidFill>
                          <a:effectLst/>
                          <a:uFillTx/>
                          <a:latin typeface="+mn-lt"/>
                          <a:ea typeface="+mn-ea"/>
                          <a:cs typeface="+mn-cs"/>
                          <a:sym typeface="Helvetica Neue Light"/>
                        </a:rPr>
                        <a:t>15% increase of social enterprise revenue growth to 2029</a:t>
                      </a:r>
                      <a:r>
                        <a:rPr lang="en-CA" sz="1600" b="0" i="0" u="none" strike="noStrike" cap="none" spc="0" baseline="0">
                          <a:ln>
                            <a:noFill/>
                          </a:ln>
                          <a:solidFill>
                            <a:schemeClr val="tx1"/>
                          </a:solidFill>
                          <a:effectLst/>
                          <a:uFillTx/>
                          <a:latin typeface="+mn-lt"/>
                          <a:ea typeface="+mn-ea"/>
                          <a:cs typeface="+mn-cs"/>
                          <a:sym typeface="Helvetica Neue Light"/>
                        </a:rPr>
                        <a:t> </a:t>
                      </a:r>
                      <a:endParaRPr lang="en-GB" sz="1600"/>
                    </a:p>
                  </a:txBody>
                  <a:tcPr anchor="ctr"/>
                </a:tc>
                <a:extLst>
                  <a:ext uri="{0D108BD9-81ED-4DB2-BD59-A6C34878D82A}">
                    <a16:rowId xmlns:a16="http://schemas.microsoft.com/office/drawing/2014/main" val="1326825337"/>
                  </a:ext>
                </a:extLst>
              </a:tr>
              <a:tr h="1763489">
                <a:tc>
                  <a:txBody>
                    <a:bodyPr/>
                    <a:lstStyle/>
                    <a:p>
                      <a:pPr algn="ctr"/>
                      <a:r>
                        <a:rPr lang="en-GB">
                          <a:solidFill>
                            <a:schemeClr val="bg1"/>
                          </a:solidFill>
                        </a:rPr>
                        <a:t>5. What risks?</a:t>
                      </a:r>
                    </a:p>
                  </a:txBody>
                  <a:tcPr anchor="ctr">
                    <a:solidFill>
                      <a:srgbClr val="0090A8"/>
                    </a:solidFill>
                  </a:tcPr>
                </a:tc>
                <a:tc>
                  <a:txBody>
                    <a:bodyPr/>
                    <a:lstStyle/>
                    <a:p>
                      <a:pPr marL="285750" indent="-285750" algn="l">
                        <a:buFont typeface="Arial" panose="020B0604020202020204" pitchFamily="34" charset="0"/>
                        <a:buChar char="•"/>
                      </a:pPr>
                      <a:r>
                        <a:rPr lang="en-GB" sz="1600" b="1" i="0" u="none" strike="noStrike" cap="none" spc="0" baseline="0">
                          <a:ln>
                            <a:noFill/>
                          </a:ln>
                          <a:solidFill>
                            <a:schemeClr val="tx1"/>
                          </a:solidFill>
                          <a:effectLst/>
                          <a:uFillTx/>
                          <a:latin typeface="+mn-lt"/>
                          <a:ea typeface="+mn-ea"/>
                          <a:cs typeface="+mn-cs"/>
                          <a:sym typeface="Helvetica Neue Light"/>
                        </a:rPr>
                        <a:t>Inclusive of and enabled by Northern leadership:</a:t>
                      </a:r>
                      <a:r>
                        <a:rPr lang="en-GB" sz="1600" b="0" i="0" u="none" strike="noStrike" cap="none" spc="0" baseline="0">
                          <a:ln>
                            <a:noFill/>
                          </a:ln>
                          <a:solidFill>
                            <a:schemeClr val="tx1"/>
                          </a:solidFill>
                          <a:effectLst/>
                          <a:uFillTx/>
                          <a:latin typeface="+mn-lt"/>
                          <a:ea typeface="+mn-ea"/>
                          <a:cs typeface="+mn-cs"/>
                          <a:sym typeface="Helvetica Neue Light"/>
                        </a:rPr>
                        <a:t> lack of Indigenous diversity in leadership roles means missing a critical opportunity to contribute to healing and reconciliation processes</a:t>
                      </a:r>
                      <a:r>
                        <a:rPr lang="en-CA" sz="1600" b="0" i="0" u="none" strike="noStrike" cap="none" spc="0" baseline="0">
                          <a:ln>
                            <a:noFill/>
                          </a:ln>
                          <a:solidFill>
                            <a:schemeClr val="tx1"/>
                          </a:solidFill>
                          <a:effectLst/>
                          <a:uFillTx/>
                          <a:latin typeface="+mn-lt"/>
                          <a:ea typeface="+mn-ea"/>
                          <a:cs typeface="+mn-cs"/>
                          <a:sym typeface="Helvetica Neue Light"/>
                        </a:rPr>
                        <a:t> </a:t>
                      </a:r>
                    </a:p>
                    <a:p>
                      <a:pPr marL="285750" indent="-285750" algn="l">
                        <a:buFont typeface="Arial" panose="020B0604020202020204" pitchFamily="34" charset="0"/>
                        <a:buChar char="•"/>
                      </a:pPr>
                      <a:endParaRPr lang="en-CA" sz="1600" b="0" i="0" u="none" strike="noStrike" cap="none" spc="0" baseline="0">
                        <a:ln>
                          <a:noFill/>
                        </a:ln>
                        <a:solidFill>
                          <a:schemeClr val="tx1"/>
                        </a:solidFill>
                        <a:effectLst/>
                        <a:uFillTx/>
                        <a:latin typeface="+mn-lt"/>
                        <a:ea typeface="+mn-ea"/>
                        <a:cs typeface="+mn-cs"/>
                        <a:sym typeface="Helvetica Neue Light"/>
                      </a:endParaRPr>
                    </a:p>
                    <a:p>
                      <a:pPr marL="285750" indent="-285750" algn="l">
                        <a:buFont typeface="Arial" panose="020B0604020202020204" pitchFamily="34" charset="0"/>
                        <a:buChar char="•"/>
                      </a:pPr>
                      <a:r>
                        <a:rPr lang="en-GB" sz="1600" b="1" i="0" u="none" strike="noStrike" cap="none" spc="0" baseline="0">
                          <a:ln>
                            <a:noFill/>
                          </a:ln>
                          <a:solidFill>
                            <a:schemeClr val="tx1"/>
                          </a:solidFill>
                          <a:effectLst/>
                          <a:uFillTx/>
                          <a:latin typeface="+mn-lt"/>
                          <a:ea typeface="+mn-ea"/>
                          <a:cs typeface="+mn-cs"/>
                          <a:sym typeface="Helvetica Neue Light"/>
                        </a:rPr>
                        <a:t>Contribute to self-determination in northern regions:</a:t>
                      </a:r>
                      <a:r>
                        <a:rPr lang="en-GB" sz="1600" b="0" i="0" u="none" strike="noStrike" cap="none" spc="0" baseline="0">
                          <a:ln>
                            <a:noFill/>
                          </a:ln>
                          <a:solidFill>
                            <a:schemeClr val="tx1"/>
                          </a:solidFill>
                          <a:effectLst/>
                          <a:uFillTx/>
                          <a:latin typeface="+mn-lt"/>
                          <a:ea typeface="+mn-ea"/>
                          <a:cs typeface="+mn-cs"/>
                          <a:sym typeface="Helvetica Neue Light"/>
                        </a:rPr>
                        <a:t> Misalignment of community needs and values/relationship breakdown with Community stakeholders, partners, community level governments or rights holders.</a:t>
                      </a:r>
                      <a:r>
                        <a:rPr lang="en-CA" sz="1600" b="0" i="0" u="none" strike="noStrike" cap="none" spc="0" baseline="0">
                          <a:ln>
                            <a:noFill/>
                          </a:ln>
                          <a:solidFill>
                            <a:schemeClr val="tx1"/>
                          </a:solidFill>
                          <a:effectLst/>
                          <a:uFillTx/>
                          <a:latin typeface="+mn-lt"/>
                          <a:ea typeface="+mn-ea"/>
                          <a:cs typeface="+mn-cs"/>
                          <a:sym typeface="Helvetica Neue Light"/>
                        </a:rPr>
                        <a:t> </a:t>
                      </a:r>
                      <a:endParaRPr lang="en-GB" sz="1600"/>
                    </a:p>
                  </a:txBody>
                  <a:tcPr anchor="ctr"/>
                </a:tc>
                <a:tc>
                  <a:txBody>
                    <a:bodyPr/>
                    <a:lstStyle/>
                    <a:p>
                      <a:pPr marL="285750" lvl="0" indent="-285750" algn="l">
                        <a:buFont typeface="Arial"/>
                        <a:buChar char="•"/>
                      </a:pPr>
                      <a:r>
                        <a:rPr lang="en-GB" sz="1600" b="0" i="0" u="none" strike="noStrike" cap="none" spc="0" baseline="0">
                          <a:ln>
                            <a:noFill/>
                          </a:ln>
                          <a:solidFill>
                            <a:schemeClr val="tx1"/>
                          </a:solidFill>
                          <a:effectLst/>
                          <a:uFillTx/>
                          <a:latin typeface="+mn-lt"/>
                          <a:ea typeface="+mn-ea"/>
                          <a:cs typeface="+mn-cs"/>
                          <a:sym typeface="Helvetica Neue Light"/>
                        </a:rPr>
                        <a:t>Retention Rate: (</a:t>
                      </a:r>
                      <a:r>
                        <a:rPr lang="en-GB" sz="1600" b="0" i="1" u="none" strike="noStrike" cap="none" spc="0" baseline="0">
                          <a:ln>
                            <a:noFill/>
                          </a:ln>
                          <a:solidFill>
                            <a:schemeClr val="tx1"/>
                          </a:solidFill>
                          <a:effectLst/>
                          <a:uFillTx/>
                          <a:latin typeface="+mn-lt"/>
                          <a:ea typeface="+mn-ea"/>
                          <a:cs typeface="+mn-cs"/>
                          <a:sym typeface="Helvetica Neue Light"/>
                        </a:rPr>
                        <a:t>Target: 75%</a:t>
                      </a:r>
                      <a:r>
                        <a:rPr lang="en-CA" sz="1600" b="0" i="0" u="none" strike="noStrike" cap="none" spc="0" baseline="0">
                          <a:ln>
                            <a:noFill/>
                          </a:ln>
                          <a:solidFill>
                            <a:schemeClr val="tx1"/>
                          </a:solidFill>
                          <a:effectLst/>
                          <a:uFillTx/>
                          <a:latin typeface="+mn-lt"/>
                          <a:ea typeface="+mn-ea"/>
                          <a:cs typeface="+mn-cs"/>
                          <a:sym typeface="Helvetica Neue Light"/>
                        </a:rPr>
                        <a:t>)</a:t>
                      </a:r>
                    </a:p>
                    <a:p>
                      <a:pPr marL="285750" lvl="0" indent="-285750" algn="l">
                        <a:buFont typeface="Arial"/>
                        <a:buChar char="•"/>
                      </a:pPr>
                      <a:r>
                        <a:rPr lang="en-GB" sz="1600" b="0" i="0" u="none" strike="noStrike" cap="none" spc="0" baseline="0">
                          <a:ln>
                            <a:noFill/>
                          </a:ln>
                          <a:solidFill>
                            <a:schemeClr val="tx1"/>
                          </a:solidFill>
                          <a:effectLst/>
                          <a:uFillTx/>
                          <a:latin typeface="+mn-lt"/>
                          <a:ea typeface="+mn-ea"/>
                          <a:cs typeface="+mn-cs"/>
                          <a:sym typeface="Helvetica Neue Light"/>
                        </a:rPr>
                        <a:t>% of leadership positions and board seats filled by Northern Indigenous staff </a:t>
                      </a:r>
                      <a:r>
                        <a:rPr lang="en-GB" sz="1600" b="0" i="1" u="none" strike="noStrike" cap="none" spc="0" baseline="0">
                          <a:ln>
                            <a:noFill/>
                          </a:ln>
                          <a:solidFill>
                            <a:schemeClr val="tx1"/>
                          </a:solidFill>
                          <a:effectLst/>
                          <a:uFillTx/>
                          <a:latin typeface="+mn-lt"/>
                          <a:ea typeface="+mn-ea"/>
                          <a:cs typeface="+mn-cs"/>
                          <a:sym typeface="Helvetica Neue Light"/>
                        </a:rPr>
                        <a:t>Trend: % increasing </a:t>
                      </a:r>
                      <a:r>
                        <a:rPr lang="en-CA" sz="1600" b="0" i="0" u="none" strike="noStrike" cap="none" spc="0" baseline="0">
                          <a:ln>
                            <a:noFill/>
                          </a:ln>
                          <a:solidFill>
                            <a:schemeClr val="tx1"/>
                          </a:solidFill>
                          <a:effectLst/>
                          <a:uFillTx/>
                          <a:latin typeface="+mn-lt"/>
                          <a:ea typeface="+mn-ea"/>
                          <a:cs typeface="+mn-cs"/>
                          <a:sym typeface="Helvetica Neue Light"/>
                        </a:rPr>
                        <a:t> </a:t>
                      </a:r>
                    </a:p>
                    <a:p>
                      <a:pPr algn="l"/>
                      <a:endParaRPr lang="en-CA" sz="1600" b="0" i="0" u="none" strike="noStrike" cap="none" spc="0" baseline="0">
                        <a:ln>
                          <a:noFill/>
                        </a:ln>
                        <a:solidFill>
                          <a:schemeClr val="tx1"/>
                        </a:solidFill>
                        <a:effectLst/>
                        <a:uFillTx/>
                        <a:latin typeface="+mn-lt"/>
                        <a:ea typeface="+mn-ea"/>
                        <a:cs typeface="+mn-cs"/>
                        <a:sym typeface="Helvetica Neue Light"/>
                      </a:endParaRPr>
                    </a:p>
                    <a:p>
                      <a:pPr marL="285750" lvl="0" indent="-285750" algn="l">
                        <a:buFont typeface="Arial"/>
                        <a:buChar char="•"/>
                      </a:pPr>
                      <a:r>
                        <a:rPr lang="en-GB" sz="1600" b="0" i="0" u="none" strike="noStrike" cap="none" spc="0" baseline="0">
                          <a:ln>
                            <a:noFill/>
                          </a:ln>
                          <a:solidFill>
                            <a:schemeClr val="tx1"/>
                          </a:solidFill>
                          <a:effectLst/>
                          <a:uFillTx/>
                          <a:latin typeface="+mn-lt"/>
                          <a:ea typeface="+mn-ea"/>
                          <a:cs typeface="+mn-cs"/>
                          <a:sym typeface="Helvetica Neue Light"/>
                        </a:rPr>
                        <a:t>13 community engagement sessions held in Northern communities.</a:t>
                      </a:r>
                      <a:r>
                        <a:rPr lang="en-CA" sz="1600" b="0" i="0" u="none" strike="noStrike" cap="none" spc="0" baseline="0">
                          <a:ln>
                            <a:noFill/>
                          </a:ln>
                          <a:solidFill>
                            <a:schemeClr val="tx1"/>
                          </a:solidFill>
                          <a:effectLst/>
                          <a:uFillTx/>
                          <a:latin typeface="+mn-lt"/>
                          <a:ea typeface="+mn-ea"/>
                          <a:cs typeface="+mn-cs"/>
                          <a:sym typeface="Helvetica Neue Light"/>
                        </a:rPr>
                        <a:t> </a:t>
                      </a:r>
                      <a:endParaRPr lang="en-GB" sz="1600" b="0" i="0" u="none" strike="noStrike" cap="none" spc="0" baseline="0">
                        <a:ln>
                          <a:noFill/>
                        </a:ln>
                        <a:solidFill>
                          <a:schemeClr val="tx1"/>
                        </a:solidFill>
                        <a:effectLst/>
                        <a:uFillTx/>
                        <a:latin typeface="+mn-lt"/>
                        <a:ea typeface="+mn-ea"/>
                        <a:cs typeface="+mn-cs"/>
                        <a:sym typeface="Helvetica Neue Light"/>
                      </a:endParaRPr>
                    </a:p>
                    <a:p>
                      <a:pPr marL="285750" lvl="0" indent="-285750" algn="l">
                        <a:buFont typeface="Arial"/>
                        <a:buChar char="•"/>
                      </a:pPr>
                      <a:r>
                        <a:rPr lang="en-GB" sz="1600" b="0" i="0" u="none" strike="noStrike" cap="none" spc="0" baseline="0">
                          <a:ln>
                            <a:noFill/>
                          </a:ln>
                          <a:solidFill>
                            <a:schemeClr val="tx1"/>
                          </a:solidFill>
                          <a:effectLst/>
                          <a:uFillTx/>
                          <a:latin typeface="+mn-lt"/>
                          <a:ea typeface="+mn-ea"/>
                          <a:cs typeface="+mn-cs"/>
                          <a:sym typeface="Helvetica Neue Light"/>
                        </a:rPr>
                        <a:t>Goal attainment rate</a:t>
                      </a:r>
                      <a:r>
                        <a:rPr lang="en-CA" sz="1600" b="0" i="0" u="none" strike="noStrike" cap="none" spc="0" baseline="0">
                          <a:ln>
                            <a:noFill/>
                          </a:ln>
                          <a:solidFill>
                            <a:schemeClr val="tx1"/>
                          </a:solidFill>
                          <a:effectLst/>
                          <a:uFillTx/>
                          <a:latin typeface="+mn-lt"/>
                          <a:ea typeface="+mn-ea"/>
                          <a:cs typeface="+mn-cs"/>
                          <a:sym typeface="Helvetica Neue Light"/>
                        </a:rPr>
                        <a:t>: </a:t>
                      </a:r>
                      <a:r>
                        <a:rPr lang="en-GB" sz="1600" b="0" i="1" u="none" strike="noStrike" cap="none" spc="0" baseline="0">
                          <a:ln>
                            <a:noFill/>
                          </a:ln>
                          <a:solidFill>
                            <a:schemeClr val="tx1"/>
                          </a:solidFill>
                          <a:effectLst/>
                          <a:uFillTx/>
                          <a:latin typeface="+mn-lt"/>
                          <a:ea typeface="+mn-ea"/>
                          <a:cs typeface="+mn-cs"/>
                          <a:sym typeface="Helvetica Neue Light"/>
                        </a:rPr>
                        <a:t>Target: 70%</a:t>
                      </a:r>
                      <a:r>
                        <a:rPr lang="en-CA" sz="1600" b="0" i="0" u="none" strike="noStrike" cap="none" spc="0" baseline="0">
                          <a:ln>
                            <a:noFill/>
                          </a:ln>
                          <a:solidFill>
                            <a:schemeClr val="tx1"/>
                          </a:solidFill>
                          <a:effectLst/>
                          <a:uFillTx/>
                          <a:latin typeface="+mn-lt"/>
                          <a:ea typeface="+mn-ea"/>
                          <a:cs typeface="+mn-cs"/>
                          <a:sym typeface="Helvetica Neue Light"/>
                        </a:rPr>
                        <a:t> </a:t>
                      </a:r>
                      <a:endParaRPr lang="en-GB" sz="1600"/>
                    </a:p>
                  </a:txBody>
                  <a:tcPr anchor="ctr"/>
                </a:tc>
                <a:extLst>
                  <a:ext uri="{0D108BD9-81ED-4DB2-BD59-A6C34878D82A}">
                    <a16:rowId xmlns:a16="http://schemas.microsoft.com/office/drawing/2014/main" val="609840985"/>
                  </a:ext>
                </a:extLst>
              </a:tr>
            </a:tbl>
          </a:graphicData>
        </a:graphic>
      </p:graphicFrame>
    </p:spTree>
    <p:extLst>
      <p:ext uri="{BB962C8B-B14F-4D97-AF65-F5344CB8AC3E}">
        <p14:creationId xmlns:p14="http://schemas.microsoft.com/office/powerpoint/2010/main" val="236136469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F4388-0E52-B786-324B-0E78BE6CB53A}"/>
            </a:ext>
          </a:extLst>
        </p:cNvPr>
        <p:cNvGrpSpPr/>
        <p:nvPr/>
      </p:nvGrpSpPr>
      <p:grpSpPr>
        <a:xfrm>
          <a:off x="0" y="0"/>
          <a:ext cx="0" cy="0"/>
          <a:chOff x="0" y="0"/>
          <a:chExt cx="0" cy="0"/>
        </a:xfrm>
      </p:grpSpPr>
      <p:sp>
        <p:nvSpPr>
          <p:cNvPr id="131" name="Heading or  introductory text that may go over one or two lines">
            <a:extLst>
              <a:ext uri="{FF2B5EF4-FFF2-40B4-BE49-F238E27FC236}">
                <a16:creationId xmlns:a16="http://schemas.microsoft.com/office/drawing/2014/main" id="{F23F6D8E-7266-A990-8900-19E33D3F3A40}"/>
              </a:ext>
            </a:extLst>
          </p:cNvPr>
          <p:cNvSpPr>
            <a:spLocks noGrp="1"/>
          </p:cNvSpPr>
          <p:nvPr>
            <p:ph type="body" idx="13"/>
          </p:nvPr>
        </p:nvSpPr>
        <p:spPr>
          <a:xfrm>
            <a:off x="1421275" y="1434769"/>
            <a:ext cx="21162278" cy="2060510"/>
          </a:xfrm>
          <a:prstGeom prst="rect">
            <a:avLst/>
          </a:prstGeom>
        </p:spPr>
        <p:txBody>
          <a:bodyPr/>
          <a:lstStyle/>
          <a:p>
            <a:r>
              <a:rPr lang="en-GB" sz="6000">
                <a:solidFill>
                  <a:srgbClr val="234483"/>
                </a:solidFill>
              </a:rPr>
              <a:t>Impact Framework – Template for Download</a:t>
            </a:r>
            <a:endParaRPr sz="6000">
              <a:solidFill>
                <a:srgbClr val="234483"/>
              </a:solidFill>
            </a:endParaRPr>
          </a:p>
        </p:txBody>
      </p:sp>
      <p:pic>
        <p:nvPicPr>
          <p:cNvPr id="132" name="Image" descr="Image">
            <a:extLst>
              <a:ext uri="{FF2B5EF4-FFF2-40B4-BE49-F238E27FC236}">
                <a16:creationId xmlns:a16="http://schemas.microsoft.com/office/drawing/2014/main" id="{A6C7367B-DEA0-3633-E34C-363D51DAEACE}"/>
              </a:ext>
            </a:extLst>
          </p:cNvPr>
          <p:cNvPicPr>
            <a:picLocks noChangeAspect="1"/>
          </p:cNvPicPr>
          <p:nvPr/>
        </p:nvPicPr>
        <p:blipFill>
          <a:blip r:embed="rId2"/>
          <a:stretch>
            <a:fillRect/>
          </a:stretch>
        </p:blipFill>
        <p:spPr>
          <a:xfrm>
            <a:off x="0" y="2116"/>
            <a:ext cx="24384000" cy="266701"/>
          </a:xfrm>
          <a:prstGeom prst="rect">
            <a:avLst/>
          </a:prstGeom>
          <a:ln w="12700">
            <a:miter lim="400000"/>
          </a:ln>
        </p:spPr>
      </p:pic>
      <p:pic>
        <p:nvPicPr>
          <p:cNvPr id="137" name="Image" descr="Image">
            <a:extLst>
              <a:ext uri="{FF2B5EF4-FFF2-40B4-BE49-F238E27FC236}">
                <a16:creationId xmlns:a16="http://schemas.microsoft.com/office/drawing/2014/main" id="{A1A9E4AF-A378-D625-B067-E1C16DA581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22691" y="12529194"/>
            <a:ext cx="3427509" cy="654374"/>
          </a:xfrm>
          <a:prstGeom prst="rect">
            <a:avLst/>
          </a:prstGeom>
          <a:ln w="12700">
            <a:miter lim="400000"/>
          </a:ln>
        </p:spPr>
      </p:pic>
      <p:graphicFrame>
        <p:nvGraphicFramePr>
          <p:cNvPr id="14" name="Table 13">
            <a:extLst>
              <a:ext uri="{FF2B5EF4-FFF2-40B4-BE49-F238E27FC236}">
                <a16:creationId xmlns:a16="http://schemas.microsoft.com/office/drawing/2014/main" id="{6C32FCC2-9093-0CCC-1C38-365FB3EB7A42}"/>
              </a:ext>
            </a:extLst>
          </p:cNvPr>
          <p:cNvGraphicFramePr>
            <a:graphicFrameLocks noGrp="1"/>
          </p:cNvGraphicFramePr>
          <p:nvPr/>
        </p:nvGraphicFramePr>
        <p:xfrm>
          <a:off x="1421275" y="2846102"/>
          <a:ext cx="21541449" cy="9104893"/>
        </p:xfrm>
        <a:graphic>
          <a:graphicData uri="http://schemas.openxmlformats.org/drawingml/2006/table">
            <a:tbl>
              <a:tblPr firstRow="1" bandRow="1">
                <a:tableStyleId>{5940675A-B579-460E-94D1-54222C63F5DA}</a:tableStyleId>
              </a:tblPr>
              <a:tblGrid>
                <a:gridCol w="4469162">
                  <a:extLst>
                    <a:ext uri="{9D8B030D-6E8A-4147-A177-3AD203B41FA5}">
                      <a16:colId xmlns:a16="http://schemas.microsoft.com/office/drawing/2014/main" val="3432562352"/>
                    </a:ext>
                  </a:extLst>
                </a:gridCol>
                <a:gridCol w="9891804">
                  <a:extLst>
                    <a:ext uri="{9D8B030D-6E8A-4147-A177-3AD203B41FA5}">
                      <a16:colId xmlns:a16="http://schemas.microsoft.com/office/drawing/2014/main" val="254460337"/>
                    </a:ext>
                  </a:extLst>
                </a:gridCol>
                <a:gridCol w="7180483">
                  <a:extLst>
                    <a:ext uri="{9D8B030D-6E8A-4147-A177-3AD203B41FA5}">
                      <a16:colId xmlns:a16="http://schemas.microsoft.com/office/drawing/2014/main" val="1205439265"/>
                    </a:ext>
                  </a:extLst>
                </a:gridCol>
              </a:tblGrid>
              <a:tr h="1300699">
                <a:tc>
                  <a:txBody>
                    <a:bodyPr/>
                    <a:lstStyle/>
                    <a:p>
                      <a:r>
                        <a:rPr lang="en-GB" sz="2800">
                          <a:solidFill>
                            <a:schemeClr val="bg1"/>
                          </a:solidFill>
                        </a:rPr>
                        <a:t>Impact Goal Statement</a:t>
                      </a:r>
                    </a:p>
                  </a:txBody>
                  <a:tcPr anchor="ctr">
                    <a:solidFill>
                      <a:srgbClr val="234483"/>
                    </a:solidFill>
                  </a:tcPr>
                </a:tc>
                <a:tc gridSpan="2">
                  <a:txBody>
                    <a:bodyPr/>
                    <a:lstStyle/>
                    <a:p>
                      <a:endParaRPr lang="en-GB"/>
                    </a:p>
                  </a:txBody>
                  <a:tcPr anchor="ctr"/>
                </a:tc>
                <a:tc hMerge="1">
                  <a:txBody>
                    <a:bodyPr/>
                    <a:lstStyle/>
                    <a:p>
                      <a:endParaRPr lang="en-GB"/>
                    </a:p>
                  </a:txBody>
                  <a:tcPr/>
                </a:tc>
                <a:extLst>
                  <a:ext uri="{0D108BD9-81ED-4DB2-BD59-A6C34878D82A}">
                    <a16:rowId xmlns:a16="http://schemas.microsoft.com/office/drawing/2014/main" val="4109421019"/>
                  </a:ext>
                </a:extLst>
              </a:tr>
              <a:tr h="1300699">
                <a:tc>
                  <a:txBody>
                    <a:bodyPr/>
                    <a:lstStyle/>
                    <a:p>
                      <a:r>
                        <a:rPr lang="en-GB" sz="2800">
                          <a:solidFill>
                            <a:schemeClr val="bg1"/>
                          </a:solidFill>
                        </a:rPr>
                        <a:t>Dimension</a:t>
                      </a:r>
                    </a:p>
                  </a:txBody>
                  <a:tcPr anchor="ctr">
                    <a:solidFill>
                      <a:srgbClr val="6A265B"/>
                    </a:solidFill>
                  </a:tcPr>
                </a:tc>
                <a:tc>
                  <a:txBody>
                    <a:bodyPr/>
                    <a:lstStyle/>
                    <a:p>
                      <a:r>
                        <a:rPr lang="en-GB" sz="2800">
                          <a:solidFill>
                            <a:schemeClr val="bg1"/>
                          </a:solidFill>
                        </a:rPr>
                        <a:t>Impact Frame Statement</a:t>
                      </a:r>
                    </a:p>
                  </a:txBody>
                  <a:tcPr anchor="ctr">
                    <a:solidFill>
                      <a:srgbClr val="6A265B"/>
                    </a:solidFill>
                  </a:tcPr>
                </a:tc>
                <a:tc>
                  <a:txBody>
                    <a:bodyPr/>
                    <a:lstStyle/>
                    <a:p>
                      <a:r>
                        <a:rPr lang="en-GB" sz="2800">
                          <a:solidFill>
                            <a:schemeClr val="bg1"/>
                          </a:solidFill>
                        </a:rPr>
                        <a:t>Management Indicators</a:t>
                      </a:r>
                    </a:p>
                  </a:txBody>
                  <a:tcPr anchor="ctr">
                    <a:solidFill>
                      <a:srgbClr val="6A265B"/>
                    </a:solidFill>
                  </a:tcPr>
                </a:tc>
                <a:extLst>
                  <a:ext uri="{0D108BD9-81ED-4DB2-BD59-A6C34878D82A}">
                    <a16:rowId xmlns:a16="http://schemas.microsoft.com/office/drawing/2014/main" val="3091914922"/>
                  </a:ext>
                </a:extLst>
              </a:tr>
              <a:tr h="1300699">
                <a:tc>
                  <a:txBody>
                    <a:bodyPr/>
                    <a:lstStyle/>
                    <a:p>
                      <a:pPr algn="ctr"/>
                      <a:r>
                        <a:rPr lang="en-GB">
                          <a:solidFill>
                            <a:schemeClr val="bg1"/>
                          </a:solidFill>
                        </a:rPr>
                        <a:t>1. Who?</a:t>
                      </a:r>
                    </a:p>
                  </a:txBody>
                  <a:tcPr anchor="ctr">
                    <a:solidFill>
                      <a:srgbClr val="A3CB64"/>
                    </a:solidFill>
                  </a:tcPr>
                </a:tc>
                <a:tc>
                  <a:txBody>
                    <a:bodyPr/>
                    <a:lstStyle/>
                    <a:p>
                      <a:endParaRPr lang="en-GB"/>
                    </a:p>
                  </a:txBody>
                  <a:tcPr anchor="ctr"/>
                </a:tc>
                <a:tc>
                  <a:txBody>
                    <a:bodyPr/>
                    <a:lstStyle/>
                    <a:p>
                      <a:endParaRPr lang="en-GB"/>
                    </a:p>
                  </a:txBody>
                  <a:tcPr anchor="ctr"/>
                </a:tc>
                <a:extLst>
                  <a:ext uri="{0D108BD9-81ED-4DB2-BD59-A6C34878D82A}">
                    <a16:rowId xmlns:a16="http://schemas.microsoft.com/office/drawing/2014/main" val="853374695"/>
                  </a:ext>
                </a:extLst>
              </a:tr>
              <a:tr h="1300699">
                <a:tc>
                  <a:txBody>
                    <a:bodyPr/>
                    <a:lstStyle/>
                    <a:p>
                      <a:pPr algn="ctr"/>
                      <a:r>
                        <a:rPr lang="en-GB">
                          <a:solidFill>
                            <a:schemeClr val="bg1"/>
                          </a:solidFill>
                        </a:rPr>
                        <a:t>2. What?</a:t>
                      </a:r>
                    </a:p>
                  </a:txBody>
                  <a:tcPr anchor="ctr">
                    <a:solidFill>
                      <a:srgbClr val="EA842C"/>
                    </a:solidFill>
                  </a:tcPr>
                </a:tc>
                <a:tc>
                  <a:txBody>
                    <a:bodyPr/>
                    <a:lstStyle/>
                    <a:p>
                      <a:endParaRPr lang="en-GB"/>
                    </a:p>
                  </a:txBody>
                  <a:tcPr anchor="ctr"/>
                </a:tc>
                <a:tc>
                  <a:txBody>
                    <a:bodyPr/>
                    <a:lstStyle/>
                    <a:p>
                      <a:endParaRPr lang="en-GB"/>
                    </a:p>
                  </a:txBody>
                  <a:tcPr anchor="ctr"/>
                </a:tc>
                <a:extLst>
                  <a:ext uri="{0D108BD9-81ED-4DB2-BD59-A6C34878D82A}">
                    <a16:rowId xmlns:a16="http://schemas.microsoft.com/office/drawing/2014/main" val="460611530"/>
                  </a:ext>
                </a:extLst>
              </a:tr>
              <a:tr h="1300699">
                <a:tc>
                  <a:txBody>
                    <a:bodyPr/>
                    <a:lstStyle/>
                    <a:p>
                      <a:pPr algn="ctr"/>
                      <a:r>
                        <a:rPr lang="en-GB">
                          <a:solidFill>
                            <a:schemeClr val="bg1"/>
                          </a:solidFill>
                        </a:rPr>
                        <a:t>3. How much? At what rate?</a:t>
                      </a:r>
                    </a:p>
                  </a:txBody>
                  <a:tcPr anchor="ctr">
                    <a:solidFill>
                      <a:srgbClr val="72A4B4"/>
                    </a:solidFill>
                  </a:tcPr>
                </a:tc>
                <a:tc>
                  <a:txBody>
                    <a:bodyPr/>
                    <a:lstStyle/>
                    <a:p>
                      <a:endParaRPr lang="en-GB"/>
                    </a:p>
                  </a:txBody>
                  <a:tcPr anchor="ctr"/>
                </a:tc>
                <a:tc>
                  <a:txBody>
                    <a:bodyPr/>
                    <a:lstStyle/>
                    <a:p>
                      <a:endParaRPr lang="en-GB"/>
                    </a:p>
                  </a:txBody>
                  <a:tcPr anchor="ctr"/>
                </a:tc>
                <a:extLst>
                  <a:ext uri="{0D108BD9-81ED-4DB2-BD59-A6C34878D82A}">
                    <a16:rowId xmlns:a16="http://schemas.microsoft.com/office/drawing/2014/main" val="1640017151"/>
                  </a:ext>
                </a:extLst>
              </a:tr>
              <a:tr h="1300699">
                <a:tc>
                  <a:txBody>
                    <a:bodyPr/>
                    <a:lstStyle/>
                    <a:p>
                      <a:pPr algn="ctr"/>
                      <a:r>
                        <a:rPr lang="en-GB">
                          <a:solidFill>
                            <a:schemeClr val="bg1"/>
                          </a:solidFill>
                        </a:rPr>
                        <a:t>4. What is our investment contribution?</a:t>
                      </a:r>
                    </a:p>
                  </a:txBody>
                  <a:tcPr anchor="ctr">
                    <a:solidFill>
                      <a:srgbClr val="F6BD3D"/>
                    </a:solidFill>
                  </a:tcPr>
                </a:tc>
                <a:tc>
                  <a:txBody>
                    <a:bodyPr/>
                    <a:lstStyle/>
                    <a:p>
                      <a:endParaRPr lang="en-GB"/>
                    </a:p>
                  </a:txBody>
                  <a:tcPr anchor="ctr"/>
                </a:tc>
                <a:tc>
                  <a:txBody>
                    <a:bodyPr/>
                    <a:lstStyle/>
                    <a:p>
                      <a:endParaRPr lang="en-GB"/>
                    </a:p>
                  </a:txBody>
                  <a:tcPr anchor="ctr"/>
                </a:tc>
                <a:extLst>
                  <a:ext uri="{0D108BD9-81ED-4DB2-BD59-A6C34878D82A}">
                    <a16:rowId xmlns:a16="http://schemas.microsoft.com/office/drawing/2014/main" val="1326825337"/>
                  </a:ext>
                </a:extLst>
              </a:tr>
              <a:tr h="1300699">
                <a:tc>
                  <a:txBody>
                    <a:bodyPr/>
                    <a:lstStyle/>
                    <a:p>
                      <a:pPr algn="ctr"/>
                      <a:r>
                        <a:rPr lang="en-GB">
                          <a:solidFill>
                            <a:schemeClr val="bg1"/>
                          </a:solidFill>
                        </a:rPr>
                        <a:t>5. What risks?</a:t>
                      </a:r>
                    </a:p>
                  </a:txBody>
                  <a:tcPr anchor="ctr">
                    <a:solidFill>
                      <a:srgbClr val="0090A8"/>
                    </a:solidFill>
                  </a:tcPr>
                </a:tc>
                <a:tc>
                  <a:txBody>
                    <a:bodyPr/>
                    <a:lstStyle/>
                    <a:p>
                      <a:endParaRPr lang="en-GB"/>
                    </a:p>
                  </a:txBody>
                  <a:tcPr anchor="ctr"/>
                </a:tc>
                <a:tc>
                  <a:txBody>
                    <a:bodyPr/>
                    <a:lstStyle/>
                    <a:p>
                      <a:endParaRPr lang="en-GB"/>
                    </a:p>
                  </a:txBody>
                  <a:tcPr anchor="ctr"/>
                </a:tc>
                <a:extLst>
                  <a:ext uri="{0D108BD9-81ED-4DB2-BD59-A6C34878D82A}">
                    <a16:rowId xmlns:a16="http://schemas.microsoft.com/office/drawing/2014/main" val="609840985"/>
                  </a:ext>
                </a:extLst>
              </a:tr>
            </a:tbl>
          </a:graphicData>
        </a:graphic>
      </p:graphicFrame>
    </p:spTree>
    <p:extLst>
      <p:ext uri="{BB962C8B-B14F-4D97-AF65-F5344CB8AC3E}">
        <p14:creationId xmlns:p14="http://schemas.microsoft.com/office/powerpoint/2010/main" val="82379805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069494B-C9F4-1841-E9D1-0DC4CB3E0407}"/>
              </a:ext>
            </a:extLst>
          </p:cNvPr>
          <p:cNvSpPr>
            <a:spLocks noGrp="1"/>
          </p:cNvSpPr>
          <p:nvPr>
            <p:ph type="body" sz="quarter" idx="14"/>
          </p:nvPr>
        </p:nvSpPr>
        <p:spPr/>
        <p:txBody>
          <a:bodyPr/>
          <a:lstStyle/>
          <a:p>
            <a:r>
              <a:rPr lang="en-US">
                <a:latin typeface="Arial"/>
                <a:cs typeface="Arial"/>
              </a:rPr>
              <a:t>Tips for Effective Impact Frameworks</a:t>
            </a:r>
            <a:endParaRPr lang="en-US">
              <a:cs typeface="Arial"/>
            </a:endParaRPr>
          </a:p>
        </p:txBody>
      </p:sp>
      <p:grpSp>
        <p:nvGrpSpPr>
          <p:cNvPr id="20" name="Group 19">
            <a:extLst>
              <a:ext uri="{FF2B5EF4-FFF2-40B4-BE49-F238E27FC236}">
                <a16:creationId xmlns:a16="http://schemas.microsoft.com/office/drawing/2014/main" id="{1B19EED9-6FAB-03D1-56CB-9A46732DBEB0}"/>
              </a:ext>
            </a:extLst>
          </p:cNvPr>
          <p:cNvGrpSpPr/>
          <p:nvPr/>
        </p:nvGrpSpPr>
        <p:grpSpPr>
          <a:xfrm>
            <a:off x="1421219" y="2706622"/>
            <a:ext cx="6871390" cy="9263703"/>
            <a:chOff x="1421219" y="2706622"/>
            <a:chExt cx="6871390" cy="9263703"/>
          </a:xfrm>
        </p:grpSpPr>
        <p:sp>
          <p:nvSpPr>
            <p:cNvPr id="5" name="TextBox 4">
              <a:extLst>
                <a:ext uri="{FF2B5EF4-FFF2-40B4-BE49-F238E27FC236}">
                  <a16:creationId xmlns:a16="http://schemas.microsoft.com/office/drawing/2014/main" id="{2FFD30C5-19FB-F4CD-68C2-10E78C003249}"/>
                </a:ext>
              </a:extLst>
            </p:cNvPr>
            <p:cNvSpPr txBox="1"/>
            <p:nvPr/>
          </p:nvSpPr>
          <p:spPr>
            <a:xfrm>
              <a:off x="1421274" y="5277394"/>
              <a:ext cx="6871335" cy="6692931"/>
            </a:xfrm>
            <a:prstGeom prst="rect">
              <a:avLst/>
            </a:prstGeom>
            <a:solidFill>
              <a:srgbClr val="234483"/>
            </a:solidFill>
            <a:ln w="12700" cap="flat">
              <a:noFill/>
              <a:miter lim="400000"/>
            </a:ln>
            <a:effectLst/>
            <a:sp3d/>
          </p:spPr>
          <p:style>
            <a:lnRef idx="0">
              <a:scrgbClr r="0" g="0" b="0"/>
            </a:lnRef>
            <a:fillRef idx="0">
              <a:scrgbClr r="0" g="0" b="0"/>
            </a:fillRef>
            <a:effectRef idx="0">
              <a:scrgbClr r="0" g="0" b="0"/>
            </a:effectRef>
            <a:fontRef idx="none"/>
          </p:style>
          <p:txBody>
            <a:bodyPr wrap="square" lIns="360000" tIns="360000" rIns="360000" bIns="360000" anchor="t">
              <a:noAutofit/>
            </a:bodyPr>
            <a:lstStyle/>
            <a:p>
              <a:pPr fontAlgn="ctr" hangingPunct="1"/>
              <a:r>
                <a:rPr lang="en-AU" b="0">
                  <a:solidFill>
                    <a:schemeClr val="bg1"/>
                  </a:solidFill>
                </a:rPr>
                <a:t>Define success before delivery starts.</a:t>
              </a:r>
            </a:p>
            <a:p>
              <a:pPr fontAlgn="ctr" hangingPunct="1"/>
              <a:endParaRPr lang="en-GB" b="0">
                <a:solidFill>
                  <a:schemeClr val="bg1"/>
                </a:solidFill>
              </a:endParaRPr>
            </a:p>
            <a:p>
              <a:pPr fontAlgn="ctr" hangingPunct="1"/>
              <a:r>
                <a:rPr lang="en-AU" b="0">
                  <a:solidFill>
                    <a:schemeClr val="bg1"/>
                  </a:solidFill>
                </a:rPr>
                <a:t>Measure what matters, do not attempt to measure everything. </a:t>
              </a:r>
            </a:p>
            <a:p>
              <a:pPr fontAlgn="ctr" hangingPunct="1"/>
              <a:endParaRPr lang="en-GB" b="0">
                <a:solidFill>
                  <a:schemeClr val="bg1"/>
                </a:solidFill>
              </a:endParaRPr>
            </a:p>
            <a:p>
              <a:pPr fontAlgn="ctr" hangingPunct="1"/>
              <a:r>
                <a:rPr lang="en-AU" b="0">
                  <a:solidFill>
                    <a:schemeClr val="bg1"/>
                  </a:solidFill>
                </a:rPr>
                <a:t>Agree upfront how indicators are defined, and will be calculated and reported.</a:t>
              </a:r>
              <a:endParaRPr lang="en-US" b="0">
                <a:solidFill>
                  <a:schemeClr val="bg1"/>
                </a:solidFill>
              </a:endParaRPr>
            </a:p>
            <a:p>
              <a:pPr fontAlgn="ctr" hangingPunct="1"/>
              <a:endParaRPr lang="en-GB" b="0">
                <a:solidFill>
                  <a:schemeClr val="bg1"/>
                </a:solidFill>
              </a:endParaRPr>
            </a:p>
          </p:txBody>
        </p:sp>
        <p:sp>
          <p:nvSpPr>
            <p:cNvPr id="10" name="TextBox 9">
              <a:extLst>
                <a:ext uri="{FF2B5EF4-FFF2-40B4-BE49-F238E27FC236}">
                  <a16:creationId xmlns:a16="http://schemas.microsoft.com/office/drawing/2014/main" id="{174314F7-5C98-8138-6D15-539E9097E638}"/>
                </a:ext>
              </a:extLst>
            </p:cNvPr>
            <p:cNvSpPr txBox="1"/>
            <p:nvPr/>
          </p:nvSpPr>
          <p:spPr>
            <a:xfrm>
              <a:off x="1421273" y="2706622"/>
              <a:ext cx="6871335" cy="2281014"/>
            </a:xfrm>
            <a:prstGeom prst="rect">
              <a:avLst/>
            </a:prstGeom>
            <a:blipFill>
              <a:blip r:embed="rId3">
                <a:extLst>
                  <a:ext uri="{28A0092B-C50C-407E-A947-70E740481C1C}">
                    <a14:useLocalDpi xmlns:a14="http://schemas.microsoft.com/office/drawing/2010/main" val="0"/>
                  </a:ext>
                </a:extLst>
              </a:blip>
              <a:srcRect/>
              <a:stretch>
                <a:fillRect l="-32552" t="-166871" r="-15166" b="-66871"/>
              </a:stretch>
            </a:blipFill>
            <a:ln w="12700" cap="flat">
              <a:noFill/>
              <a:miter lim="400000"/>
            </a:ln>
            <a:effectLst/>
            <a:sp3d/>
          </p:spPr>
          <p:style>
            <a:lnRef idx="0">
              <a:scrgbClr r="0" g="0" b="0"/>
            </a:lnRef>
            <a:fillRef idx="0">
              <a:scrgbClr r="0" g="0" b="0"/>
            </a:fillRef>
            <a:effectRef idx="0">
              <a:scrgbClr r="0" g="0" b="0"/>
            </a:effectRef>
            <a:fontRef idx="none"/>
          </p:style>
          <p:txBody>
            <a:bodyPr wrap="square" anchor="ctr">
              <a:noAutofit/>
            </a:bodyPr>
            <a:lstStyle/>
            <a:p>
              <a:pPr fontAlgn="ctr" hangingPunct="1"/>
              <a:r>
                <a:rPr lang="en-US" sz="4400">
                  <a:solidFill>
                    <a:schemeClr val="bg1"/>
                  </a:solidFill>
                </a:rPr>
                <a:t>Designing</a:t>
              </a:r>
            </a:p>
          </p:txBody>
        </p:sp>
        <p:sp>
          <p:nvSpPr>
            <p:cNvPr id="15" name="TextBox 14">
              <a:extLst>
                <a:ext uri="{FF2B5EF4-FFF2-40B4-BE49-F238E27FC236}">
                  <a16:creationId xmlns:a16="http://schemas.microsoft.com/office/drawing/2014/main" id="{2DA7C134-82EB-7DAA-3321-73E6D39FFB79}"/>
                </a:ext>
              </a:extLst>
            </p:cNvPr>
            <p:cNvSpPr txBox="1"/>
            <p:nvPr/>
          </p:nvSpPr>
          <p:spPr>
            <a:xfrm>
              <a:off x="1421219" y="2706622"/>
              <a:ext cx="6871335" cy="2281014"/>
            </a:xfrm>
            <a:prstGeom prst="rect">
              <a:avLst/>
            </a:prstGeom>
            <a:solidFill>
              <a:schemeClr val="bg2">
                <a:lumMod val="10000"/>
                <a:alpha val="60959"/>
              </a:schemeClr>
            </a:solidFill>
            <a:ln w="12700" cap="flat">
              <a:noFill/>
              <a:miter lim="400000"/>
            </a:ln>
            <a:effectLst/>
            <a:sp3d/>
          </p:spPr>
          <p:style>
            <a:lnRef idx="0">
              <a:scrgbClr r="0" g="0" b="0"/>
            </a:lnRef>
            <a:fillRef idx="0">
              <a:scrgbClr r="0" g="0" b="0"/>
            </a:fillRef>
            <a:effectRef idx="0">
              <a:scrgbClr r="0" g="0" b="0"/>
            </a:effectRef>
            <a:fontRef idx="none"/>
          </p:style>
          <p:txBody>
            <a:bodyPr wrap="square" anchor="ctr">
              <a:noAutofit/>
            </a:bodyPr>
            <a:lstStyle/>
            <a:p>
              <a:pPr fontAlgn="ctr" hangingPunct="1"/>
              <a:r>
                <a:rPr lang="en-US" sz="4400">
                  <a:solidFill>
                    <a:schemeClr val="bg1"/>
                  </a:solidFill>
                </a:rPr>
                <a:t>Designing</a:t>
              </a:r>
            </a:p>
          </p:txBody>
        </p:sp>
      </p:grpSp>
      <p:grpSp>
        <p:nvGrpSpPr>
          <p:cNvPr id="21" name="Group 20">
            <a:extLst>
              <a:ext uri="{FF2B5EF4-FFF2-40B4-BE49-F238E27FC236}">
                <a16:creationId xmlns:a16="http://schemas.microsoft.com/office/drawing/2014/main" id="{F0F5A740-12CF-C277-C1FE-9642E7A8EC1A}"/>
              </a:ext>
            </a:extLst>
          </p:cNvPr>
          <p:cNvGrpSpPr/>
          <p:nvPr/>
        </p:nvGrpSpPr>
        <p:grpSpPr>
          <a:xfrm>
            <a:off x="8736419" y="2706622"/>
            <a:ext cx="6871416" cy="9263703"/>
            <a:chOff x="8736419" y="2706622"/>
            <a:chExt cx="6871416" cy="9263703"/>
          </a:xfrm>
        </p:grpSpPr>
        <p:sp>
          <p:nvSpPr>
            <p:cNvPr id="6" name="TextBox 5">
              <a:extLst>
                <a:ext uri="{FF2B5EF4-FFF2-40B4-BE49-F238E27FC236}">
                  <a16:creationId xmlns:a16="http://schemas.microsoft.com/office/drawing/2014/main" id="{00985B39-C787-209E-5FA0-2D620DD5A494}"/>
                </a:ext>
              </a:extLst>
            </p:cNvPr>
            <p:cNvSpPr txBox="1"/>
            <p:nvPr/>
          </p:nvSpPr>
          <p:spPr>
            <a:xfrm>
              <a:off x="8736500" y="5277394"/>
              <a:ext cx="6871335" cy="6692931"/>
            </a:xfrm>
            <a:prstGeom prst="rect">
              <a:avLst/>
            </a:prstGeom>
            <a:solidFill>
              <a:srgbClr val="FCB636"/>
            </a:solidFill>
            <a:ln w="12700" cap="flat">
              <a:noFill/>
              <a:miter lim="400000"/>
            </a:ln>
            <a:effectLst/>
            <a:sp3d/>
          </p:spPr>
          <p:style>
            <a:lnRef idx="0">
              <a:scrgbClr r="0" g="0" b="0"/>
            </a:lnRef>
            <a:fillRef idx="0">
              <a:scrgbClr r="0" g="0" b="0"/>
            </a:fillRef>
            <a:effectRef idx="0">
              <a:scrgbClr r="0" g="0" b="0"/>
            </a:effectRef>
            <a:fontRef idx="none"/>
          </p:style>
          <p:txBody>
            <a:bodyPr wrap="square" lIns="360000" tIns="360000" rIns="360000" bIns="360000" anchor="t">
              <a:noAutofit/>
            </a:bodyPr>
            <a:lstStyle/>
            <a:p>
              <a:pPr fontAlgn="ctr" hangingPunct="1"/>
              <a:r>
                <a:rPr lang="en-AU" b="0">
                  <a:solidFill>
                    <a:schemeClr val="bg1"/>
                  </a:solidFill>
                </a:rPr>
                <a:t>Use the framework as the basis for regular conversations with partners.</a:t>
              </a:r>
            </a:p>
            <a:p>
              <a:pPr fontAlgn="ctr" hangingPunct="1"/>
              <a:endParaRPr lang="en-AU" b="0">
                <a:solidFill>
                  <a:schemeClr val="bg1"/>
                </a:solidFill>
              </a:endParaRPr>
            </a:p>
            <a:p>
              <a:pPr fontAlgn="ctr" hangingPunct="1"/>
              <a:r>
                <a:rPr lang="en-AU" b="0">
                  <a:solidFill>
                    <a:schemeClr val="bg1"/>
                  </a:solidFill>
                </a:rPr>
                <a:t>Expect the framework to evolve as implementation generates new insights.</a:t>
              </a:r>
            </a:p>
            <a:p>
              <a:pPr fontAlgn="ctr" hangingPunct="1"/>
              <a:endParaRPr lang="en-AU" b="0">
                <a:solidFill>
                  <a:schemeClr val="bg1"/>
                </a:solidFill>
              </a:endParaRPr>
            </a:p>
            <a:p>
              <a:pPr fontAlgn="ctr" hangingPunct="1"/>
              <a:r>
                <a:rPr lang="en-AU" b="0">
                  <a:solidFill>
                    <a:schemeClr val="bg1"/>
                  </a:solidFill>
                </a:rPr>
                <a:t>Use data to support learning and adaptation, not just reporting.</a:t>
              </a:r>
              <a:endParaRPr lang="en-GB" b="0">
                <a:solidFill>
                  <a:schemeClr val="bg1"/>
                </a:solidFill>
              </a:endParaRPr>
            </a:p>
          </p:txBody>
        </p:sp>
        <p:sp>
          <p:nvSpPr>
            <p:cNvPr id="11" name="TextBox 10">
              <a:extLst>
                <a:ext uri="{FF2B5EF4-FFF2-40B4-BE49-F238E27FC236}">
                  <a16:creationId xmlns:a16="http://schemas.microsoft.com/office/drawing/2014/main" id="{F65E2174-FCE4-D318-A075-8FC336EBCB2C}"/>
                </a:ext>
              </a:extLst>
            </p:cNvPr>
            <p:cNvSpPr txBox="1"/>
            <p:nvPr/>
          </p:nvSpPr>
          <p:spPr>
            <a:xfrm>
              <a:off x="8736473" y="2706622"/>
              <a:ext cx="6871335" cy="2281014"/>
            </a:xfrm>
            <a:prstGeom prst="rect">
              <a:avLst/>
            </a:prstGeom>
            <a:blipFill>
              <a:blip r:embed="rId4">
                <a:extLst>
                  <a:ext uri="{28A0092B-C50C-407E-A947-70E740481C1C}">
                    <a14:useLocalDpi xmlns:a14="http://schemas.microsoft.com/office/drawing/2010/main" val="0"/>
                  </a:ext>
                </a:extLst>
              </a:blip>
              <a:srcRect/>
              <a:stretch>
                <a:fillRect t="-162202" r="-55664" b="-50414"/>
              </a:stretch>
            </a:blipFill>
            <a:ln w="12700" cap="flat">
              <a:noFill/>
              <a:miter lim="400000"/>
            </a:ln>
            <a:effectLst/>
            <a:sp3d/>
          </p:spPr>
          <p:style>
            <a:lnRef idx="0">
              <a:scrgbClr r="0" g="0" b="0"/>
            </a:lnRef>
            <a:fillRef idx="0">
              <a:scrgbClr r="0" g="0" b="0"/>
            </a:fillRef>
            <a:effectRef idx="0">
              <a:scrgbClr r="0" g="0" b="0"/>
            </a:effectRef>
            <a:fontRef idx="none"/>
          </p:style>
          <p:txBody>
            <a:bodyPr wrap="square" anchor="ctr">
              <a:noAutofit/>
            </a:bodyPr>
            <a:lstStyle/>
            <a:p>
              <a:pPr fontAlgn="ctr" hangingPunct="1"/>
              <a:r>
                <a:rPr lang="en-US" sz="4400"/>
                <a:t>Using</a:t>
              </a:r>
            </a:p>
          </p:txBody>
        </p:sp>
        <p:sp>
          <p:nvSpPr>
            <p:cNvPr id="16" name="TextBox 15">
              <a:extLst>
                <a:ext uri="{FF2B5EF4-FFF2-40B4-BE49-F238E27FC236}">
                  <a16:creationId xmlns:a16="http://schemas.microsoft.com/office/drawing/2014/main" id="{B7E3C168-7DBB-C336-8DA1-B56D5AE42178}"/>
                </a:ext>
              </a:extLst>
            </p:cNvPr>
            <p:cNvSpPr txBox="1"/>
            <p:nvPr/>
          </p:nvSpPr>
          <p:spPr>
            <a:xfrm>
              <a:off x="8736419" y="2706622"/>
              <a:ext cx="6871335" cy="2281014"/>
            </a:xfrm>
            <a:prstGeom prst="rect">
              <a:avLst/>
            </a:prstGeom>
            <a:solidFill>
              <a:schemeClr val="bg2">
                <a:lumMod val="10000"/>
                <a:alpha val="56765"/>
              </a:schemeClr>
            </a:solid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ctr">
              <a:noAutofit/>
            </a:bodyPr>
            <a:lstStyle/>
            <a:p>
              <a:pPr fontAlgn="ctr" hangingPunct="1"/>
              <a:r>
                <a:rPr lang="en-US" sz="4400">
                  <a:solidFill>
                    <a:schemeClr val="bg1"/>
                  </a:solidFill>
                </a:rPr>
                <a:t>In practice</a:t>
              </a:r>
            </a:p>
          </p:txBody>
        </p:sp>
      </p:grpSp>
      <p:grpSp>
        <p:nvGrpSpPr>
          <p:cNvPr id="22" name="Group 21">
            <a:extLst>
              <a:ext uri="{FF2B5EF4-FFF2-40B4-BE49-F238E27FC236}">
                <a16:creationId xmlns:a16="http://schemas.microsoft.com/office/drawing/2014/main" id="{0154D28B-97D3-855F-A7D8-61D124DF1FB4}"/>
              </a:ext>
            </a:extLst>
          </p:cNvPr>
          <p:cNvGrpSpPr/>
          <p:nvPr/>
        </p:nvGrpSpPr>
        <p:grpSpPr>
          <a:xfrm>
            <a:off x="16051565" y="2706622"/>
            <a:ext cx="6871443" cy="9263703"/>
            <a:chOff x="16051565" y="2706622"/>
            <a:chExt cx="6871443" cy="9263703"/>
          </a:xfrm>
        </p:grpSpPr>
        <p:sp>
          <p:nvSpPr>
            <p:cNvPr id="7" name="TextBox 6">
              <a:extLst>
                <a:ext uri="{FF2B5EF4-FFF2-40B4-BE49-F238E27FC236}">
                  <a16:creationId xmlns:a16="http://schemas.microsoft.com/office/drawing/2014/main" id="{BD80857A-2839-0D17-0762-E067C0168E78}"/>
                </a:ext>
              </a:extLst>
            </p:cNvPr>
            <p:cNvSpPr txBox="1"/>
            <p:nvPr/>
          </p:nvSpPr>
          <p:spPr>
            <a:xfrm>
              <a:off x="16051565" y="5277394"/>
              <a:ext cx="6871335" cy="6692931"/>
            </a:xfrm>
            <a:prstGeom prst="rect">
              <a:avLst/>
            </a:prstGeom>
            <a:solidFill>
              <a:srgbClr val="F67B2F"/>
            </a:solidFill>
            <a:ln w="12700" cap="flat">
              <a:noFill/>
              <a:miter lim="400000"/>
            </a:ln>
            <a:effectLst/>
            <a:sp3d/>
          </p:spPr>
          <p:style>
            <a:lnRef idx="0">
              <a:scrgbClr r="0" g="0" b="0"/>
            </a:lnRef>
            <a:fillRef idx="0">
              <a:scrgbClr r="0" g="0" b="0"/>
            </a:fillRef>
            <a:effectRef idx="0">
              <a:scrgbClr r="0" g="0" b="0"/>
            </a:effectRef>
            <a:fontRef idx="none"/>
          </p:style>
          <p:txBody>
            <a:bodyPr wrap="square" lIns="360000" tIns="360000" rIns="360000" bIns="360000" anchor="t">
              <a:noAutofit/>
            </a:bodyPr>
            <a:lstStyle/>
            <a:p>
              <a:pPr fontAlgn="ctr" hangingPunct="1"/>
              <a:r>
                <a:rPr lang="en-AU" b="0">
                  <a:solidFill>
                    <a:schemeClr val="bg1"/>
                  </a:solidFill>
                </a:rPr>
                <a:t>Making the framework too long or including more indicators than you will actively use.</a:t>
              </a:r>
            </a:p>
            <a:p>
              <a:pPr fontAlgn="ctr" hangingPunct="1"/>
              <a:endParaRPr lang="en-AU" b="0">
                <a:solidFill>
                  <a:schemeClr val="bg1"/>
                </a:solidFill>
              </a:endParaRPr>
            </a:p>
            <a:p>
              <a:pPr fontAlgn="ctr" hangingPunct="1"/>
              <a:r>
                <a:rPr lang="en-AU" b="0">
                  <a:solidFill>
                    <a:schemeClr val="bg1"/>
                  </a:solidFill>
                </a:rPr>
                <a:t>Creating reporting requirements that add little value for learning or decision-making.</a:t>
              </a:r>
            </a:p>
            <a:p>
              <a:pPr fontAlgn="ctr" hangingPunct="1"/>
              <a:endParaRPr lang="en-AU" b="0">
                <a:solidFill>
                  <a:schemeClr val="bg1"/>
                </a:solidFill>
              </a:endParaRPr>
            </a:p>
            <a:p>
              <a:pPr fontAlgn="ctr" hangingPunct="1"/>
              <a:r>
                <a:rPr lang="en-AU" b="0">
                  <a:solidFill>
                    <a:schemeClr val="bg1"/>
                  </a:solidFill>
                </a:rPr>
                <a:t>Using missed targets as a measure of failure rather than an opportunity to learn and adapt.</a:t>
              </a:r>
              <a:endParaRPr lang="en-GB" b="0">
                <a:solidFill>
                  <a:schemeClr val="bg1"/>
                </a:solidFill>
              </a:endParaRPr>
            </a:p>
            <a:p>
              <a:pPr fontAlgn="ctr" hangingPunct="1"/>
              <a:endParaRPr lang="en-GB" b="0">
                <a:solidFill>
                  <a:schemeClr val="bg1"/>
                </a:solidFill>
              </a:endParaRPr>
            </a:p>
          </p:txBody>
        </p:sp>
        <p:sp>
          <p:nvSpPr>
            <p:cNvPr id="13" name="TextBox 12">
              <a:extLst>
                <a:ext uri="{FF2B5EF4-FFF2-40B4-BE49-F238E27FC236}">
                  <a16:creationId xmlns:a16="http://schemas.microsoft.com/office/drawing/2014/main" id="{F420BF64-9E29-9852-BE86-1B61BC0A117E}"/>
                </a:ext>
              </a:extLst>
            </p:cNvPr>
            <p:cNvSpPr txBox="1"/>
            <p:nvPr/>
          </p:nvSpPr>
          <p:spPr>
            <a:xfrm>
              <a:off x="16051673" y="2706622"/>
              <a:ext cx="6871335" cy="2281014"/>
            </a:xfrm>
            <a:prstGeom prst="rect">
              <a:avLst/>
            </a:prstGeom>
            <a:blipFill>
              <a:blip r:embed="rId5"/>
              <a:srcRect/>
              <a:stretch>
                <a:fillRect l="-13737" r="-13737"/>
              </a:stretch>
            </a:blipFill>
            <a:ln w="12700" cap="flat">
              <a:noFill/>
              <a:miter lim="400000"/>
            </a:ln>
            <a:effectLst/>
            <a:sp3d/>
          </p:spPr>
          <p:style>
            <a:lnRef idx="0">
              <a:scrgbClr r="0" g="0" b="0"/>
            </a:lnRef>
            <a:fillRef idx="0">
              <a:scrgbClr r="0" g="0" b="0"/>
            </a:fillRef>
            <a:effectRef idx="0">
              <a:scrgbClr r="0" g="0" b="0"/>
            </a:effectRef>
            <a:fontRef idx="none"/>
          </p:style>
          <p:txBody>
            <a:bodyPr wrap="square" anchor="ctr">
              <a:noAutofit/>
            </a:bodyPr>
            <a:lstStyle/>
            <a:p>
              <a:pPr fontAlgn="ctr" hangingPunct="1"/>
              <a:r>
                <a:rPr lang="en-US" sz="4400"/>
                <a:t>Value</a:t>
              </a:r>
            </a:p>
          </p:txBody>
        </p:sp>
        <p:sp>
          <p:nvSpPr>
            <p:cNvPr id="18" name="TextBox 17">
              <a:extLst>
                <a:ext uri="{FF2B5EF4-FFF2-40B4-BE49-F238E27FC236}">
                  <a16:creationId xmlns:a16="http://schemas.microsoft.com/office/drawing/2014/main" id="{59C07EAF-6396-8EEE-1DF3-54D5D8F329A5}"/>
                </a:ext>
              </a:extLst>
            </p:cNvPr>
            <p:cNvSpPr txBox="1"/>
            <p:nvPr/>
          </p:nvSpPr>
          <p:spPr>
            <a:xfrm>
              <a:off x="16051565" y="2706622"/>
              <a:ext cx="6871335" cy="2281014"/>
            </a:xfrm>
            <a:prstGeom prst="rect">
              <a:avLst/>
            </a:prstGeom>
            <a:solidFill>
              <a:schemeClr val="bg2">
                <a:lumMod val="10000"/>
                <a:alpha val="55992"/>
              </a:schemeClr>
            </a:solidFill>
            <a:ln w="12700" cap="flat">
              <a:noFill/>
              <a:miter lim="400000"/>
            </a:ln>
            <a:effectLst/>
            <a:sp3d/>
          </p:spPr>
          <p:style>
            <a:lnRef idx="0">
              <a:scrgbClr r="0" g="0" b="0"/>
            </a:lnRef>
            <a:fillRef idx="0">
              <a:scrgbClr r="0" g="0" b="0"/>
            </a:fillRef>
            <a:effectRef idx="0">
              <a:scrgbClr r="0" g="0" b="0"/>
            </a:effectRef>
            <a:fontRef idx="none"/>
          </p:style>
          <p:txBody>
            <a:bodyPr wrap="square" anchor="ctr">
              <a:noAutofit/>
            </a:bodyPr>
            <a:lstStyle/>
            <a:p>
              <a:pPr fontAlgn="ctr" hangingPunct="1"/>
              <a:r>
                <a:rPr lang="en-US" sz="4400">
                  <a:solidFill>
                    <a:schemeClr val="bg1"/>
                  </a:solidFill>
                </a:rPr>
                <a:t>Avoid</a:t>
              </a:r>
            </a:p>
          </p:txBody>
        </p:sp>
      </p:grpSp>
    </p:spTree>
    <p:extLst>
      <p:ext uri="{BB962C8B-B14F-4D97-AF65-F5344CB8AC3E}">
        <p14:creationId xmlns:p14="http://schemas.microsoft.com/office/powerpoint/2010/main" val="210323862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532F24-65A1-4814-81A7-0ED02601BCC3}"/>
              </a:ext>
            </a:extLst>
          </p:cNvPr>
          <p:cNvSpPr>
            <a:spLocks noGrp="1"/>
          </p:cNvSpPr>
          <p:nvPr>
            <p:ph type="body" sz="half" idx="13"/>
          </p:nvPr>
        </p:nvSpPr>
        <p:spPr>
          <a:xfrm>
            <a:off x="1275361" y="3025063"/>
            <a:ext cx="20661484" cy="6192046"/>
          </a:xfrm>
        </p:spPr>
        <p:txBody>
          <a:bodyPr/>
          <a:lstStyle/>
          <a:p>
            <a:pPr marL="571500" indent="-571500">
              <a:buFont typeface="Arial" panose="020B0604020202020204" pitchFamily="34" charset="0"/>
              <a:buChar char="•"/>
            </a:pPr>
            <a:r>
              <a:rPr lang="en-AU" sz="3600">
                <a:hlinkClick r:id="rId2"/>
              </a:rPr>
              <a:t>Five Dimensions of Impact | Impact Frontiers</a:t>
            </a:r>
            <a:endParaRPr lang="en-AU" sz="3600"/>
          </a:p>
          <a:p>
            <a:pPr marL="571500" indent="-571500">
              <a:buFont typeface="Arial" panose="020B0604020202020204" pitchFamily="34" charset="0"/>
              <a:buChar char="•"/>
            </a:pPr>
            <a:r>
              <a:rPr lang="en-AU" sz="3600" u="sng">
                <a:solidFill>
                  <a:srgbClr val="234483"/>
                </a:solidFill>
                <a:ea typeface="Calibri" panose="020F0502020204030204" pitchFamily="34" charset="0"/>
                <a:cs typeface="Times New Roman" panose="02020603050405020304" pitchFamily="18" charset="0"/>
                <a:hlinkClick r:id="rId3"/>
              </a:rPr>
              <a:t>Philanthropy Needs More Moonshots (hbr.org</a:t>
            </a:r>
            <a:r>
              <a:rPr lang="en-AU" sz="3600">
                <a:ea typeface="Calibri" panose="020F0502020204030204" pitchFamily="34" charset="0"/>
                <a:cs typeface="Times New Roman" panose="02020603050405020304" pitchFamily="18" charset="0"/>
              </a:rPr>
              <a:t>)</a:t>
            </a:r>
          </a:p>
          <a:p>
            <a:pPr marL="571500" indent="-571500">
              <a:buFont typeface="Arial" panose="020B0604020202020204" pitchFamily="34" charset="0"/>
              <a:buChar char="•"/>
            </a:pPr>
            <a:r>
              <a:rPr lang="en-AU" sz="3600">
                <a:hlinkClick r:id="rId4"/>
              </a:rPr>
              <a:t>RM-Brief-IMP-Standard.pdf (enterprise-development.org)</a:t>
            </a:r>
            <a:endParaRPr lang="en-AU" sz="3600"/>
          </a:p>
          <a:p>
            <a:pPr marL="571500" indent="-571500">
              <a:buFont typeface="Arial" panose="020B0604020202020204" pitchFamily="34" charset="0"/>
              <a:buChar char="•"/>
            </a:pPr>
            <a:r>
              <a:rPr lang="en-US" sz="3600">
                <a:hlinkClick r:id="rId5"/>
              </a:rPr>
              <a:t>Key Performance Indicators (betterevaluation.org)</a:t>
            </a:r>
            <a:endParaRPr lang="en-US" sz="3600"/>
          </a:p>
          <a:p>
            <a:pPr marL="571500" indent="-571500">
              <a:buFont typeface="Arial" panose="020B0604020202020204" pitchFamily="34" charset="0"/>
              <a:buChar char="•"/>
            </a:pPr>
            <a:r>
              <a:rPr lang="en-US" sz="3600">
                <a:hlinkClick r:id="rId6"/>
              </a:rPr>
              <a:t>C4D: Use measures, indicators or metrics - Communication for Development (C4D) (betterevaluation.org)</a:t>
            </a:r>
            <a:endParaRPr lang="en-AU" sz="3600"/>
          </a:p>
          <a:p>
            <a:endParaRPr lang="en-AU"/>
          </a:p>
        </p:txBody>
      </p:sp>
      <p:sp>
        <p:nvSpPr>
          <p:cNvPr id="3" name="Text Placeholder 2">
            <a:extLst>
              <a:ext uri="{FF2B5EF4-FFF2-40B4-BE49-F238E27FC236}">
                <a16:creationId xmlns:a16="http://schemas.microsoft.com/office/drawing/2014/main" id="{30EAA1C1-71DF-496C-A4AE-94126141F205}"/>
              </a:ext>
            </a:extLst>
          </p:cNvPr>
          <p:cNvSpPr>
            <a:spLocks noGrp="1"/>
          </p:cNvSpPr>
          <p:nvPr>
            <p:ph type="body" sz="quarter" idx="14"/>
          </p:nvPr>
        </p:nvSpPr>
        <p:spPr>
          <a:xfrm>
            <a:off x="1275360" y="1319690"/>
            <a:ext cx="14445986" cy="1390311"/>
          </a:xfrm>
        </p:spPr>
        <p:txBody>
          <a:bodyPr/>
          <a:lstStyle/>
          <a:p>
            <a:r>
              <a:rPr lang="en-AU"/>
              <a:t>Further Resources</a:t>
            </a:r>
          </a:p>
        </p:txBody>
      </p:sp>
    </p:spTree>
    <p:extLst>
      <p:ext uri="{BB962C8B-B14F-4D97-AF65-F5344CB8AC3E}">
        <p14:creationId xmlns:p14="http://schemas.microsoft.com/office/powerpoint/2010/main" val="184855239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2024498"/>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AOxfgwLpXFmPGF1s_AxcA"/>
</p:tagLst>
</file>

<file path=ppt/tags/tag3.xml><?xml version="1.0" encoding="utf-8"?>
<p:tagLst xmlns:a="http://schemas.openxmlformats.org/drawingml/2006/main" xmlns:r="http://schemas.openxmlformats.org/officeDocument/2006/relationships" xmlns:p="http://schemas.openxmlformats.org/presentationml/2006/main">
  <p:tag name="NAME" val="Logo"/>
</p:tagLst>
</file>

<file path=ppt/tags/tag4.xml><?xml version="1.0" encoding="utf-8"?>
<p:tagLst xmlns:a="http://schemas.openxmlformats.org/drawingml/2006/main" xmlns:r="http://schemas.openxmlformats.org/officeDocument/2006/relationships" xmlns:p="http://schemas.openxmlformats.org/presentationml/2006/main">
  <p:tag name="NAME" val="Logo"/>
</p:tagLst>
</file>

<file path=ppt/theme/theme1.xml><?xml version="1.0" encoding="utf-8"?>
<a:theme xmlns:a="http://schemas.openxmlformats.org/drawingml/2006/main" name="White">
  <a:themeElements>
    <a:clrScheme name="BHP Foundation">
      <a:dk1>
        <a:srgbClr val="50544D"/>
      </a:dk1>
      <a:lt1>
        <a:srgbClr val="FFFFFF"/>
      </a:lt1>
      <a:dk2>
        <a:srgbClr val="50544D"/>
      </a:dk2>
      <a:lt2>
        <a:srgbClr val="D5D5D5"/>
      </a:lt2>
      <a:accent1>
        <a:srgbClr val="0E91AC"/>
      </a:accent1>
      <a:accent2>
        <a:srgbClr val="1966B1"/>
      </a:accent2>
      <a:accent3>
        <a:srgbClr val="01AB8B"/>
      </a:accent3>
      <a:accent4>
        <a:srgbClr val="5C889C"/>
      </a:accent4>
      <a:accent5>
        <a:srgbClr val="FFFFFF"/>
      </a:accent5>
      <a:accent6>
        <a:srgbClr val="50544D"/>
      </a:accent6>
      <a:hlink>
        <a:srgbClr val="0000FF"/>
      </a:hlink>
      <a:folHlink>
        <a:srgbClr val="D04D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1747310"/>
            <a:satOff val="-27114"/>
            <a:lumOff val="-3921"/>
          </a:schemeClr>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chemeClr val="accent5"/>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1" id="{20AE5151-7169-4E9C-B9C6-0039B5C24812}" vid="{CA792C8D-08E5-4D68-982C-53BFD3A60BEC}"/>
    </a:ext>
  </a:extLst>
</a:theme>
</file>

<file path=ppt/theme/theme2.xml><?xml version="1.0" encoding="utf-8"?>
<a:theme xmlns:a="http://schemas.openxmlformats.org/drawingml/2006/main" name="White">
  <a:themeElements>
    <a:clrScheme name="White">
      <a:dk1>
        <a:srgbClr val="000000"/>
      </a:dk1>
      <a:lt1>
        <a:srgbClr val="FFFFFF"/>
      </a:lt1>
      <a:dk2>
        <a:srgbClr val="000000"/>
      </a:dk2>
      <a:lt2>
        <a:srgbClr val="D5D5D5"/>
      </a:lt2>
      <a:accent1>
        <a:srgbClr val="0E91AC"/>
      </a:accent1>
      <a:accent2>
        <a:srgbClr val="1966B1"/>
      </a:accent2>
      <a:accent3>
        <a:srgbClr val="01AB8B"/>
      </a:accent3>
      <a:accent4>
        <a:srgbClr val="5C889C"/>
      </a:accent4>
      <a:accent5>
        <a:srgbClr val="FFFFFF"/>
      </a:accent5>
      <a:accent6>
        <a:srgbClr val="50544D"/>
      </a:accent6>
      <a:hlink>
        <a:srgbClr val="0000FF"/>
      </a:hlink>
      <a:folHlink>
        <a:srgbClr val="FF00FF"/>
      </a:folHlink>
    </a:clrScheme>
    <a:fontScheme name="White">
      <a:majorFont>
        <a:latin typeface="Graphik"/>
        <a:ea typeface="Graphik"/>
        <a:cs typeface="Graphik"/>
      </a:majorFont>
      <a:minorFont>
        <a:latin typeface="Graphik"/>
        <a:ea typeface="Graphik"/>
        <a:cs typeface="Graphik"/>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1747310"/>
            <a:satOff val="-27114"/>
            <a:lumOff val="-3921"/>
          </a:schemeClr>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chemeClr val="accent5"/>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CBFAEC929FDF4682DA2C5542CA906E" ma:contentTypeVersion="28" ma:contentTypeDescription="Create a new document." ma:contentTypeScope="" ma:versionID="46beaf6b3c9b3af1638e46c55b3c064d">
  <xsd:schema xmlns:xsd="http://www.w3.org/2001/XMLSchema" xmlns:xs="http://www.w3.org/2001/XMLSchema" xmlns:p="http://schemas.microsoft.com/office/2006/metadata/properties" xmlns:ns2="823fa1dc-8ad4-48b1-aef5-18a343df1b22" xmlns:ns3="0f477d41-cf46-4b4e-adb1-a3c527c7974a" xmlns:ns4="6f9e3dd1-7799-4c52-8059-acb42b0548bb" targetNamespace="http://schemas.microsoft.com/office/2006/metadata/properties" ma:root="true" ma:fieldsID="0daadb18b1060678138799dde536e427" ns2:_="" ns3:_="" ns4:_="">
    <xsd:import namespace="823fa1dc-8ad4-48b1-aef5-18a343df1b22"/>
    <xsd:import namespace="0f477d41-cf46-4b4e-adb1-a3c527c7974a"/>
    <xsd:import namespace="6f9e3dd1-7799-4c52-8059-acb42b0548bb"/>
    <xsd:element name="properties">
      <xsd:complexType>
        <xsd:sequence>
          <xsd:element name="documentManagement">
            <xsd:complexType>
              <xsd:all>
                <xsd:element ref="ns2:KeyWords" minOccurs="0"/>
                <xsd:element ref="ns2:SensitiveData" minOccurs="0"/>
                <xsd:element ref="ns2:DocumentRetentionPeriod" minOccurs="0"/>
                <xsd:element ref="ns2:DocumentCreationDate" minOccurs="0"/>
                <xsd:element ref="ns2:Preview" minOccurs="0"/>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4:TaxCatchAll" minOccurs="0"/>
                <xsd:element ref="ns2:MediaServiceLocation" minOccurs="0"/>
                <xsd:element ref="ns2:MediaLengthInSeconds" minOccurs="0"/>
                <xsd:element ref="ns2:MediaServiceObjectDetectorVersions" minOccurs="0"/>
                <xsd:element ref="ns2:MediaServiceSearchProperties" minOccurs="0"/>
                <xsd:element ref="ns2:Notes" minOccurs="0"/>
                <xsd:element ref="ns2:DocumentReview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3fa1dc-8ad4-48b1-aef5-18a343df1b22" elementFormDefault="qualified">
    <xsd:import namespace="http://schemas.microsoft.com/office/2006/documentManagement/types"/>
    <xsd:import namespace="http://schemas.microsoft.com/office/infopath/2007/PartnerControls"/>
    <xsd:element name="KeyWords" ma:index="2" nillable="true" ma:displayName="KeyWords" ma:format="Dropdown" ma:internalName="KeyWords" ma:readOnly="false">
      <xsd:simpleType>
        <xsd:restriction base="dms:Text">
          <xsd:maxLength value="255"/>
        </xsd:restriction>
      </xsd:simpleType>
    </xsd:element>
    <xsd:element name="SensitiveData" ma:index="3" nillable="true" ma:displayName="Sensitive Data" ma:default="No" ma:format="Dropdown" ma:internalName="SensitiveData">
      <xsd:simpleType>
        <xsd:restriction base="dms:Choice">
          <xsd:enumeration value="Yes"/>
          <xsd:enumeration value="No"/>
        </xsd:restriction>
      </xsd:simpleType>
    </xsd:element>
    <xsd:element name="DocumentRetentionPeriod" ma:index="4" nillable="true" ma:displayName="Document Retention Period" ma:format="Dropdown" ma:internalName="DocumentRetentionPeriod">
      <xsd:simpleType>
        <xsd:restriction base="dms:Choice">
          <xsd:enumeration value="0-36 Months"/>
          <xsd:enumeration value="7 Years"/>
          <xsd:enumeration value="Permanent"/>
        </xsd:restriction>
      </xsd:simpleType>
    </xsd:element>
    <xsd:element name="DocumentCreationDate" ma:index="5" nillable="true" ma:displayName="DocumentCreationDate" ma:format="DateOnly" ma:internalName="DocumentCreationDate" ma:readOnly="false">
      <xsd:simpleType>
        <xsd:restriction base="dms:DateTime"/>
      </xsd:simpleType>
    </xsd:element>
    <xsd:element name="Preview" ma:index="6" nillable="true" ma:displayName="Preview" ma:format="Thumbnail" ma:hidden="true" ma:internalName="Preview" ma:readOnly="false">
      <xsd:simpleType>
        <xsd:restriction base="dms:Unknow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hidden="true" ma:internalName="MediaServiceKeyPoints" ma:readOnly="true">
      <xsd:simpleType>
        <xsd:restriction base="dms:Note"/>
      </xsd:simpleType>
    </xsd:element>
    <xsd:element name="MediaServiceAutoTags" ma:index="14" nillable="true" ma:displayName="Tags" ma:hidden="true" ma:internalName="MediaServiceAutoTags" ma:readOnly="true">
      <xsd:simpleType>
        <xsd:restriction base="dms:Text"/>
      </xsd:simpleType>
    </xsd:element>
    <xsd:element name="MediaServiceOCR" ma:index="15" nillable="true" ma:displayName="Extracted Text" ma:hidden="true" ma:internalName="MediaServiceOCR"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35b49e5-be0d-45c8-8465-c15df59f99f8"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hidden="true"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Notes" ma:index="27" nillable="true" ma:displayName="Notes" ma:description="Password: sVipRtR8" ma:format="Dropdown" ma:hidden="true" ma:internalName="Notes" ma:readOnly="false">
      <xsd:simpleType>
        <xsd:restriction base="dms:Text">
          <xsd:maxLength value="255"/>
        </xsd:restriction>
      </xsd:simpleType>
    </xsd:element>
    <xsd:element name="DocumentReviewDate" ma:index="32" nillable="true" ma:displayName="Document Review Date" ma:format="DateOnly" ma:internalName="DocumentReview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0f477d41-cf46-4b4e-adb1-a3c527c7974a" elementFormDefault="qualified">
    <xsd:import namespace="http://schemas.microsoft.com/office/2006/documentManagement/types"/>
    <xsd:import namespace="http://schemas.microsoft.com/office/infopath/2007/PartnerControls"/>
    <xsd:element name="SharedWithUsers" ma:index="12"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f9e3dd1-7799-4c52-8059-acb42b0548bb"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24aecbc-c301-4d4b-b655-e3380b77c873}" ma:internalName="TaxCatchAll" ma:readOnly="false" ma:showField="CatchAllData" ma:web="0f477d41-cf46-4b4e-adb1-a3c527c797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f9e3dd1-7799-4c52-8059-acb42b0548bb" xsi:nil="true"/>
    <lcf76f155ced4ddcb4097134ff3c332f xmlns="823fa1dc-8ad4-48b1-aef5-18a343df1b22">
      <Terms xmlns="http://schemas.microsoft.com/office/infopath/2007/PartnerControls"/>
    </lcf76f155ced4ddcb4097134ff3c332f>
    <DocumentRetentionPeriod xmlns="823fa1dc-8ad4-48b1-aef5-18a343df1b22" xsi:nil="true"/>
    <SensitiveData xmlns="823fa1dc-8ad4-48b1-aef5-18a343df1b22">No</SensitiveData>
    <DocumentCreationDate xmlns="823fa1dc-8ad4-48b1-aef5-18a343df1b22" xsi:nil="true"/>
    <KeyWords xmlns="823fa1dc-8ad4-48b1-aef5-18a343df1b22" xsi:nil="true"/>
    <DocumentReviewDate xmlns="823fa1dc-8ad4-48b1-aef5-18a343df1b22" xsi:nil="true"/>
    <Preview xmlns="823fa1dc-8ad4-48b1-aef5-18a343df1b22" xsi:nil="true"/>
    <Notes xmlns="823fa1dc-8ad4-48b1-aef5-18a343df1b22" xsi:nil="true"/>
  </documentManagement>
</p:properties>
</file>

<file path=customXml/itemProps1.xml><?xml version="1.0" encoding="utf-8"?>
<ds:datastoreItem xmlns:ds="http://schemas.openxmlformats.org/officeDocument/2006/customXml" ds:itemID="{D90283A2-0079-4357-A40B-CDDB779CDC88}">
  <ds:schemaRefs>
    <ds:schemaRef ds:uri="0f477d41-cf46-4b4e-adb1-a3c527c7974a"/>
    <ds:schemaRef ds:uri="6f9e3dd1-7799-4c52-8059-acb42b0548bb"/>
    <ds:schemaRef ds:uri="823fa1dc-8ad4-48b1-aef5-18a343df1b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E04BBC0-319E-4F23-99B6-53EA2DB5B3EE}">
  <ds:schemaRefs>
    <ds:schemaRef ds:uri="http://schemas.microsoft.com/sharepoint/v3/contenttype/forms"/>
  </ds:schemaRefs>
</ds:datastoreItem>
</file>

<file path=customXml/itemProps3.xml><?xml version="1.0" encoding="utf-8"?>
<ds:datastoreItem xmlns:ds="http://schemas.openxmlformats.org/officeDocument/2006/customXml" ds:itemID="{FBE60093-841E-4D3E-9A51-B5171E70FC2D}">
  <ds:schemaRefs>
    <ds:schemaRef ds:uri="5e68c842-829d-4f37-8406-4dc3c12db55f"/>
    <ds:schemaRef ds:uri="6f9e3dd1-7799-4c52-8059-acb42b0548bb"/>
    <ds:schemaRef ds:uri="823fa1dc-8ad4-48b1-aef5-18a343df1b22"/>
    <ds:schemaRef ds:uri="b59d619f-b655-4e98-b0ab-140541e9b1c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TEMPLATE BHP Foundation Presentation Arial Widescreen (1)</Template>
  <TotalTime>0</TotalTime>
  <Words>1629</Words>
  <Application>Microsoft Office PowerPoint</Application>
  <PresentationFormat>Custom</PresentationFormat>
  <Paragraphs>138</Paragraphs>
  <Slides>8</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3" baseType="lpstr">
      <vt:lpstr>Arial</vt:lpstr>
      <vt:lpstr>Calibri</vt:lpstr>
      <vt:lpstr>Helvetica Neue</vt:lpstr>
      <vt:lpstr>White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Eufracia Taylor</dc:creator>
  <cp:lastModifiedBy>Charlotte Walkling</cp:lastModifiedBy>
  <cp:revision>6</cp:revision>
  <dcterms:created xsi:type="dcterms:W3CDTF">2026-06-16T15:15:05Z</dcterms:created>
  <dcterms:modified xsi:type="dcterms:W3CDTF">2026-10-15T03:13:31Z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RecordType">
    <vt:i4>1</vt:i4>
  </property>
  <property fmtid="{D5CDD505-2E9C-101B-9397-08002B2CF9AE}" pid="3" name="_dlc_DocIdItemGuid">
    <vt:lpwstr>13a99b30-c81d-47c3-b1ff-38a4a34c80bc</vt:lpwstr>
  </property>
  <property fmtid="{D5CDD505-2E9C-101B-9397-08002B2CF9AE}" pid="4" name="_Sensitivity">
    <vt:i4>2</vt:i4>
  </property>
  <property fmtid="{D5CDD505-2E9C-101B-9397-08002B2CF9AE}" pid="5" name="MediaServiceImageTags">
    <vt:lpwstr/>
  </property>
  <property fmtid="{D5CDD505-2E9C-101B-9397-08002B2CF9AE}" pid="6" name="MSIP_Label_6dc48bf4-9a33-46e4-9146-5da3b30b343b_Enabled">
    <vt:lpwstr>true</vt:lpwstr>
  </property>
  <property fmtid="{D5CDD505-2E9C-101B-9397-08002B2CF9AE}" pid="7" name="MSIP_Label_6dc48bf4-9a33-46e4-9146-5da3b30b343b_SetDate">
    <vt:lpwstr>2024-10-07T03:48:24Z</vt:lpwstr>
  </property>
  <property fmtid="{D5CDD505-2E9C-101B-9397-08002B2CF9AE}" pid="8" name="MSIP_Label_6dc48bf4-9a33-46e4-9146-5da3b30b343b_Method">
    <vt:lpwstr>Privileged</vt:lpwstr>
  </property>
  <property fmtid="{D5CDD505-2E9C-101B-9397-08002B2CF9AE}" pid="9" name="MSIP_Label_6dc48bf4-9a33-46e4-9146-5da3b30b343b_Name">
    <vt:lpwstr>Non-BHP</vt:lpwstr>
  </property>
  <property fmtid="{D5CDD505-2E9C-101B-9397-08002B2CF9AE}" pid="10" name="MSIP_Label_6dc48bf4-9a33-46e4-9146-5da3b30b343b_SiteId">
    <vt:lpwstr>4f6e1565-c2c7-43cb-8a4c-0981d022ce20</vt:lpwstr>
  </property>
  <property fmtid="{D5CDD505-2E9C-101B-9397-08002B2CF9AE}" pid="11" name="MSIP_Label_6dc48bf4-9a33-46e4-9146-5da3b30b343b_ActionId">
    <vt:lpwstr>6c76ea31-13a6-49b3-a77f-b403b269c26a</vt:lpwstr>
  </property>
  <property fmtid="{D5CDD505-2E9C-101B-9397-08002B2CF9AE}" pid="12" name="MSIP_Label_6dc48bf4-9a33-46e4-9146-5da3b30b343b_ContentBits">
    <vt:lpwstr>0</vt:lpwstr>
  </property>
  <property fmtid="{D5CDD505-2E9C-101B-9397-08002B2CF9AE}" pid="13" name="ContentTypeId">
    <vt:lpwstr>0x010100F0CBFAEC929FDF4682DA2C5542CA906E</vt:lpwstr>
  </property>
</Properties>
</file>