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1DD7-4F45-FEB4-6BEF-11C75FD38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F3146-80C4-31CB-F75D-0CC0E1D2F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B9074-7D31-D244-AD27-44660C27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3D0B-3D32-984A-8639-4ED631D7B27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CA842-DF69-751B-D403-43E81493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3FE5C-3981-346B-9FF9-9D211EE3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E1A-7589-D141-86E5-BA1A2211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4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4CD4C-76A0-73AC-C6CE-B744B339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1F3D2-0D73-17C0-819B-E45B48A71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040E9-D401-E9D2-576B-54528BB5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3D0B-3D32-984A-8639-4ED631D7B27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20450-8189-2D1C-F6C1-D592E610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A2E11-476D-5B24-D0A9-D5505D10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E1A-7589-D141-86E5-BA1A2211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9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2202C4-2AA8-3E0D-EABF-B47D7F9C0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34492-7DA2-6BF8-B57E-B65A7E283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47A3F-D8BA-ACD8-0414-325BF248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3D0B-3D32-984A-8639-4ED631D7B27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8B78B-B6B3-58DA-390F-1BF52309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AF073-4AC4-090F-A65F-B6C7A064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E1A-7589-D141-86E5-BA1A2211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2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E928-E356-F34F-379C-8250F35C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608A2-FF99-F422-6045-5A65629A8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74A81-032E-76CF-C4ED-FB402A7C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3D0B-3D32-984A-8639-4ED631D7B27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F17EB-C9C5-16F8-C8E0-AAA20B13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3BFA2-C073-6FE6-8349-C031C76E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E1A-7589-D141-86E5-BA1A2211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25F1-34DB-97CB-2899-C0A0A7B5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87161-3FDC-4D3F-FEA1-7D7E38574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5D068-D01A-324F-FB06-1D07E5FE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3D0B-3D32-984A-8639-4ED631D7B27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B20BE-FD3F-37F8-7577-E358A481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76EDE-FDD6-E894-F888-F8FD197C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E1A-7589-D141-86E5-BA1A2211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F7F0-64E0-5C8C-3B95-F4174F37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2BE69-78D1-83FC-51D9-7411EA78E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3C5BA-B53F-F6BB-6FDC-2747E15C4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B1929-25CA-F27C-8188-BEEF1347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3D0B-3D32-984A-8639-4ED631D7B27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9540B-1588-AC25-2C19-EDB584A1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F6EFA-C61A-39F6-907C-A69B69FC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E1A-7589-D141-86E5-BA1A2211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5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30B5-D877-1B58-3E63-6FA8CCFE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2B486-C596-92B1-FE1B-A32D8022E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95EED-42EA-FBAE-D022-9C8FF72D7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F7035-9647-86ED-3442-1756AC07E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629E2-877D-63E9-27AE-BB081A8A8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085564-5C03-4BD8-3103-076CE19B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3D0B-3D32-984A-8639-4ED631D7B27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A015B-11C2-C350-DDA7-CE459313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32470-92EC-D0EA-F011-105F2AF7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E1A-7589-D141-86E5-BA1A2211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FC958-CF67-FD5B-EE46-F813BAC13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83EC2A-98CC-74F5-858E-CFC83AE4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3D0B-3D32-984A-8639-4ED631D7B27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2E7D0-1F06-EFBA-C0BC-0F528ED7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26CEC-7B24-934A-2289-BC829047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E1A-7589-D141-86E5-BA1A2211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7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72AE6-10E6-A674-8A84-213FF9BE2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3D0B-3D32-984A-8639-4ED631D7B27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410A1-D4A9-8248-9C16-2416DDDF3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35D75-0C54-6144-A21D-7E45D969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E1A-7589-D141-86E5-BA1A2211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8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66A8-8344-AEFE-D5F9-A26DAFA3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0A347-29A0-DED9-868D-EF940C515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2E706-94C5-5ADC-28F5-FDE674FCD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CAA3A-D524-C9E3-5ECD-3DF42FD30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3D0B-3D32-984A-8639-4ED631D7B27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4705C-EFAF-3FCC-62A7-1CEA550C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49603-FE2A-CF6A-080F-16C4ABC6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E1A-7589-D141-86E5-BA1A2211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5570-40F7-48D5-85B2-1FE14AD7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629EDE-2280-6539-7370-E7BD69568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F4886-DE44-2D98-12CA-1177F76F5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D4409-54B2-B00E-99B5-25A21BBFE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3D0B-3D32-984A-8639-4ED631D7B27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FD39E-4948-3069-A8F0-7BE84BB3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FFC5C-51F6-FA2A-2F3E-E4307758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AE1A-7589-D141-86E5-BA1A2211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9F9E3-B4AA-7464-5463-82E4EE81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04B71-EB88-CDB4-DCA4-AE9F7E46D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082ED-8D2C-0041-4223-0834B8662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033D0B-3D32-984A-8639-4ED631D7B27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2FC50-328B-93F9-35DB-3C14DE931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1B239-3BA2-458C-3A47-293001F86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0AE1A-7589-D141-86E5-BA1A2211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9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close-up of a social media guide&#10;&#10;AI-generated content may be incorrect.">
            <a:extLst>
              <a:ext uri="{FF2B5EF4-FFF2-40B4-BE49-F238E27FC236}">
                <a16:creationId xmlns:a16="http://schemas.microsoft.com/office/drawing/2014/main" id="{9DE4128E-559B-6216-15FE-F1939F677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8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purple text&#10;&#10;AI-generated content may be incorrect.">
            <a:extLst>
              <a:ext uri="{FF2B5EF4-FFF2-40B4-BE49-F238E27FC236}">
                <a16:creationId xmlns:a16="http://schemas.microsoft.com/office/drawing/2014/main" id="{368EF91A-8503-8321-99E1-CD790BB9B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78CB48A0-7133-E94D-2E09-73F9F8D59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300" y="717784"/>
            <a:ext cx="3176011" cy="1659466"/>
          </a:xfrm>
          <a:prstGeom prst="rect">
            <a:avLst/>
          </a:prstGeom>
        </p:spPr>
      </p:pic>
      <p:pic>
        <p:nvPicPr>
          <p:cNvPr id="7" name="Picture 6" descr="A group of people smiling&#10;&#10;AI-generated content may be incorrect.">
            <a:extLst>
              <a:ext uri="{FF2B5EF4-FFF2-40B4-BE49-F238E27FC236}">
                <a16:creationId xmlns:a16="http://schemas.microsoft.com/office/drawing/2014/main" id="{1DB7E5F1-ABD2-5050-1106-C0C8CAA67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596" y="717784"/>
            <a:ext cx="3176011" cy="1659466"/>
          </a:xfrm>
          <a:prstGeom prst="rect">
            <a:avLst/>
          </a:prstGeom>
        </p:spPr>
      </p:pic>
      <p:pic>
        <p:nvPicPr>
          <p:cNvPr id="10" name="Picture 9" descr="A person holding coffee cups and a person pointing&#10;&#10;AI-generated content may be incorrect.">
            <a:extLst>
              <a:ext uri="{FF2B5EF4-FFF2-40B4-BE49-F238E27FC236}">
                <a16:creationId xmlns:a16="http://schemas.microsoft.com/office/drawing/2014/main" id="{E3FE5899-41DD-60A2-B0C5-850A78DD4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00" y="2618016"/>
            <a:ext cx="3176011" cy="1659466"/>
          </a:xfrm>
          <a:prstGeom prst="rect">
            <a:avLst/>
          </a:prstGeom>
        </p:spPr>
      </p:pic>
      <p:pic>
        <p:nvPicPr>
          <p:cNvPr id="12" name="Picture 11" descr="A screenshot of a phone&#10;&#10;AI-generated content may be incorrect.">
            <a:extLst>
              <a:ext uri="{FF2B5EF4-FFF2-40B4-BE49-F238E27FC236}">
                <a16:creationId xmlns:a16="http://schemas.microsoft.com/office/drawing/2014/main" id="{D3E8A365-333E-B833-CA46-6818F8D96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596" y="2618016"/>
            <a:ext cx="3176011" cy="1659466"/>
          </a:xfrm>
          <a:prstGeom prst="rect">
            <a:avLst/>
          </a:prstGeom>
        </p:spPr>
      </p:pic>
      <p:pic>
        <p:nvPicPr>
          <p:cNvPr id="14" name="Picture 13" descr="A person holding a cup of coffee&#10;&#10;AI-generated content may be incorrect.">
            <a:extLst>
              <a:ext uri="{FF2B5EF4-FFF2-40B4-BE49-F238E27FC236}">
                <a16:creationId xmlns:a16="http://schemas.microsoft.com/office/drawing/2014/main" id="{9AA8B0C0-9F30-0215-BB18-BDB8F878FA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0892" y="717784"/>
            <a:ext cx="3176011" cy="1659466"/>
          </a:xfrm>
          <a:prstGeom prst="rect">
            <a:avLst/>
          </a:prstGeom>
        </p:spPr>
      </p:pic>
      <p:pic>
        <p:nvPicPr>
          <p:cNvPr id="16" name="Picture 15" descr="A close up of a microphone&#10;&#10;AI-generated content may be incorrect.">
            <a:extLst>
              <a:ext uri="{FF2B5EF4-FFF2-40B4-BE49-F238E27FC236}">
                <a16:creationId xmlns:a16="http://schemas.microsoft.com/office/drawing/2014/main" id="{74EC81ED-EAF7-ECC7-6A4C-7CCB65EB9E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9032" y="2618016"/>
            <a:ext cx="3176011" cy="1659466"/>
          </a:xfrm>
          <a:prstGeom prst="rect">
            <a:avLst/>
          </a:prstGeom>
        </p:spPr>
      </p:pic>
      <p:pic>
        <p:nvPicPr>
          <p:cNvPr id="18" name="Picture 17" descr="A person smiling and sitting in a circle&#10;&#10;AI-generated content may be incorrect.">
            <a:extLst>
              <a:ext uri="{FF2B5EF4-FFF2-40B4-BE49-F238E27FC236}">
                <a16:creationId xmlns:a16="http://schemas.microsoft.com/office/drawing/2014/main" id="{01EEB1B6-BF3A-A7FA-5A69-EB33765DAC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0595" y="4518248"/>
            <a:ext cx="3176011" cy="1659466"/>
          </a:xfrm>
          <a:prstGeom prst="rect">
            <a:avLst/>
          </a:prstGeom>
        </p:spPr>
      </p:pic>
      <p:pic>
        <p:nvPicPr>
          <p:cNvPr id="20" name="Picture 19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0B0C5741-874F-57CF-AB37-759675F001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0299" y="4518248"/>
            <a:ext cx="3176011" cy="16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2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Cameron McCarthy-Bennett</dc:creator>
  <cp:lastModifiedBy>Cameron McCarthy-Bennett</cp:lastModifiedBy>
  <cp:revision>5</cp:revision>
  <dcterms:created xsi:type="dcterms:W3CDTF">2025-10-27T15:01:10Z</dcterms:created>
  <dcterms:modified xsi:type="dcterms:W3CDTF">2025-11-03T19:08:48Z</dcterms:modified>
</cp:coreProperties>
</file>