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4" r:id="rId8"/>
    <p:sldId id="266" r:id="rId9"/>
    <p:sldId id="265" r:id="rId10"/>
  </p:sldIdLst>
  <p:sldSz cx="15125700" cy="10693400"/>
  <p:notesSz cx="15125700" cy="10693400"/>
  <p:embeddedFontLst>
    <p:embeddedFont>
      <p:font typeface="Arial Black" panose="020B0A04020102020204" pitchFamily="34" charset="0"/>
      <p:regular r:id="rId12"/>
      <p:bold r:id="rId13"/>
    </p:embeddedFont>
    <p:embeddedFont>
      <p:font typeface="Calibri" panose="020F0502020204030204" pitchFamily="34" charset="0"/>
      <p:regular r:id="rId14"/>
      <p:bold r:id="rId15"/>
      <p:italic r:id="rId16"/>
      <p:boldItalic r:id="rId17"/>
    </p:embeddedFont>
    <p:embeddedFont>
      <p:font typeface="Lucida Sans" panose="020B0602030504020204" pitchFamily="34" charset="0"/>
      <p:regular r:id="rId18"/>
      <p:bold r:id="rId19"/>
      <p:italic r:id="rId20"/>
      <p:boldItalic r:id="rId21"/>
    </p:embeddedFont>
    <p:embeddedFont>
      <p:font typeface="Tahoma" panose="020B0604030504040204" pitchFamily="34" charset="0"/>
      <p:regular r:id="rId22"/>
      <p:bold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djpHknnIfKXXGjd717dkJFc4+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1E687-3AF3-1DB4-3269-CF87FC42D384}" name="Huaynasi, Lucia [MEDGB]" initials="HL[" userId="S::LHuaynas@its.jnj.com::cbc88d7c-212a-4288-925e-bf35ea536c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la Waterfield"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9"/>
    <a:srgbClr val="FF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ED09A3-B882-490F-961E-19AD5F4CBB93}">
  <a:tblStyle styleId="{34ED09A3-B882-490F-961E-19AD5F4CBB9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6"/>
    <p:restoredTop sz="94770"/>
  </p:normalViewPr>
  <p:slideViewPr>
    <p:cSldViewPr snapToGrid="0">
      <p:cViewPr varScale="1">
        <p:scale>
          <a:sx n="97" d="100"/>
          <a:sy n="97" d="100"/>
        </p:scale>
        <p:origin x="4668"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521450" y="802000"/>
            <a:ext cx="100843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512550" y="5079350"/>
            <a:ext cx="12100550" cy="48120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1: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 name="Google Shape;70;p2: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3: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2521450" y="802000"/>
            <a:ext cx="10084300"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5: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p6: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9: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09" name="Google Shape;2009;p9: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9: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9" name="Google Shape;2009;p9: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39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10:notes"/>
          <p:cNvSpPr txBox="1">
            <a:spLocks noGrp="1"/>
          </p:cNvSpPr>
          <p:nvPr>
            <p:ph type="body" idx="1"/>
          </p:nvPr>
        </p:nvSpPr>
        <p:spPr>
          <a:xfrm>
            <a:off x="1512550" y="5079350"/>
            <a:ext cx="1210055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3" name="Google Shape;2123;p10:notes"/>
          <p:cNvSpPr>
            <a:spLocks noGrp="1" noRot="1" noChangeAspect="1"/>
          </p:cNvSpPr>
          <p:nvPr>
            <p:ph type="sldImg" idx="2"/>
          </p:nvPr>
        </p:nvSpPr>
        <p:spPr>
          <a:xfrm>
            <a:off x="4727575" y="801688"/>
            <a:ext cx="5672138"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4"/>
        <p:cNvGrpSpPr/>
        <p:nvPr/>
      </p:nvGrpSpPr>
      <p:grpSpPr>
        <a:xfrm>
          <a:off x="0" y="0"/>
          <a:ext cx="0" cy="0"/>
          <a:chOff x="0" y="0"/>
          <a:chExt cx="0" cy="0"/>
        </a:xfrm>
      </p:grpSpPr>
      <p:sp>
        <p:nvSpPr>
          <p:cNvPr id="25" name="Google Shape;25;p12"/>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13"/>
          <p:cNvSpPr txBox="1">
            <a:spLocks noGrp="1"/>
          </p:cNvSpPr>
          <p:nvPr>
            <p:ph type="ctrTitle"/>
          </p:nvPr>
        </p:nvSpPr>
        <p:spPr>
          <a:xfrm>
            <a:off x="1134427" y="3314954"/>
            <a:ext cx="12856845" cy="22456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2268855" y="5988304"/>
            <a:ext cx="10587990" cy="2673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756285" y="427736"/>
            <a:ext cx="13613130" cy="17109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756285" y="2459482"/>
            <a:ext cx="13613130"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756285" y="427736"/>
            <a:ext cx="13613130" cy="17109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756285" y="2459482"/>
            <a:ext cx="657967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5"/>
          <p:cNvSpPr txBox="1">
            <a:spLocks noGrp="1"/>
          </p:cNvSpPr>
          <p:nvPr>
            <p:ph type="body" idx="2"/>
          </p:nvPr>
        </p:nvSpPr>
        <p:spPr>
          <a:xfrm>
            <a:off x="7789735" y="2459482"/>
            <a:ext cx="657967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756285" y="427736"/>
            <a:ext cx="13613130" cy="171094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chemeClr val="lt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p:nvPr/>
        </p:nvSpPr>
        <p:spPr>
          <a:xfrm>
            <a:off x="11494781" y="11303"/>
            <a:ext cx="3625215" cy="10680700"/>
          </a:xfrm>
          <a:custGeom>
            <a:avLst/>
            <a:gdLst/>
            <a:ahLst/>
            <a:cxnLst/>
            <a:rect l="l" t="t" r="r" b="b"/>
            <a:pathLst>
              <a:path w="3625215" h="10680700" extrusionOk="0">
                <a:moveTo>
                  <a:pt x="3625204" y="0"/>
                </a:moveTo>
                <a:lnTo>
                  <a:pt x="0" y="0"/>
                </a:lnTo>
                <a:lnTo>
                  <a:pt x="118268" y="76200"/>
                </a:lnTo>
                <a:lnTo>
                  <a:pt x="157280" y="114300"/>
                </a:lnTo>
                <a:lnTo>
                  <a:pt x="273067" y="190500"/>
                </a:lnTo>
                <a:lnTo>
                  <a:pt x="311241" y="228600"/>
                </a:lnTo>
                <a:lnTo>
                  <a:pt x="386949" y="279400"/>
                </a:lnTo>
                <a:lnTo>
                  <a:pt x="424480" y="317500"/>
                </a:lnTo>
                <a:lnTo>
                  <a:pt x="498890" y="368300"/>
                </a:lnTo>
                <a:lnTo>
                  <a:pt x="535766" y="406400"/>
                </a:lnTo>
                <a:lnTo>
                  <a:pt x="572421" y="431800"/>
                </a:lnTo>
                <a:lnTo>
                  <a:pt x="608853" y="469900"/>
                </a:lnTo>
                <a:lnTo>
                  <a:pt x="645062" y="495300"/>
                </a:lnTo>
                <a:lnTo>
                  <a:pt x="681045" y="533400"/>
                </a:lnTo>
                <a:lnTo>
                  <a:pt x="716801" y="558800"/>
                </a:lnTo>
                <a:lnTo>
                  <a:pt x="752330" y="596900"/>
                </a:lnTo>
                <a:lnTo>
                  <a:pt x="787629" y="622300"/>
                </a:lnTo>
                <a:lnTo>
                  <a:pt x="822697" y="660400"/>
                </a:lnTo>
                <a:lnTo>
                  <a:pt x="857534" y="685800"/>
                </a:lnTo>
                <a:lnTo>
                  <a:pt x="926505" y="762000"/>
                </a:lnTo>
                <a:lnTo>
                  <a:pt x="960637" y="787400"/>
                </a:lnTo>
                <a:lnTo>
                  <a:pt x="1028186" y="863600"/>
                </a:lnTo>
                <a:lnTo>
                  <a:pt x="1061601" y="889000"/>
                </a:lnTo>
                <a:lnTo>
                  <a:pt x="1094775" y="927100"/>
                </a:lnTo>
                <a:lnTo>
                  <a:pt x="1160391" y="1003300"/>
                </a:lnTo>
                <a:lnTo>
                  <a:pt x="1192832" y="1028700"/>
                </a:lnTo>
                <a:lnTo>
                  <a:pt x="1256970" y="1104900"/>
                </a:lnTo>
                <a:lnTo>
                  <a:pt x="1320108" y="1181100"/>
                </a:lnTo>
                <a:lnTo>
                  <a:pt x="1351299" y="1206500"/>
                </a:lnTo>
                <a:lnTo>
                  <a:pt x="1382236" y="1244600"/>
                </a:lnTo>
                <a:lnTo>
                  <a:pt x="1412918" y="1282700"/>
                </a:lnTo>
                <a:lnTo>
                  <a:pt x="1443343" y="1320800"/>
                </a:lnTo>
                <a:lnTo>
                  <a:pt x="1473510" y="1358900"/>
                </a:lnTo>
                <a:lnTo>
                  <a:pt x="1503417" y="1397000"/>
                </a:lnTo>
                <a:lnTo>
                  <a:pt x="1533064" y="1435100"/>
                </a:lnTo>
                <a:lnTo>
                  <a:pt x="1562449" y="1473200"/>
                </a:lnTo>
                <a:lnTo>
                  <a:pt x="1591570" y="1511300"/>
                </a:lnTo>
                <a:lnTo>
                  <a:pt x="1620426" y="1549400"/>
                </a:lnTo>
                <a:lnTo>
                  <a:pt x="1649016" y="1587500"/>
                </a:lnTo>
                <a:lnTo>
                  <a:pt x="1677338" y="1625600"/>
                </a:lnTo>
                <a:lnTo>
                  <a:pt x="1705391" y="1663700"/>
                </a:lnTo>
                <a:lnTo>
                  <a:pt x="1733174" y="1701800"/>
                </a:lnTo>
                <a:lnTo>
                  <a:pt x="1760685" y="1739900"/>
                </a:lnTo>
                <a:lnTo>
                  <a:pt x="1787923" y="1790700"/>
                </a:lnTo>
                <a:lnTo>
                  <a:pt x="1814887" y="1828800"/>
                </a:lnTo>
                <a:lnTo>
                  <a:pt x="1841575" y="1866900"/>
                </a:lnTo>
                <a:lnTo>
                  <a:pt x="1867985" y="1905000"/>
                </a:lnTo>
                <a:lnTo>
                  <a:pt x="1894118" y="1943100"/>
                </a:lnTo>
                <a:lnTo>
                  <a:pt x="1919970" y="1981200"/>
                </a:lnTo>
                <a:lnTo>
                  <a:pt x="1945540" y="2032000"/>
                </a:lnTo>
                <a:lnTo>
                  <a:pt x="1970829" y="2070100"/>
                </a:lnTo>
                <a:lnTo>
                  <a:pt x="1995833" y="2108200"/>
                </a:lnTo>
                <a:lnTo>
                  <a:pt x="2020552" y="2146300"/>
                </a:lnTo>
                <a:lnTo>
                  <a:pt x="2044984" y="2197100"/>
                </a:lnTo>
                <a:lnTo>
                  <a:pt x="2069127" y="2235200"/>
                </a:lnTo>
                <a:lnTo>
                  <a:pt x="2092982" y="2273300"/>
                </a:lnTo>
                <a:lnTo>
                  <a:pt x="2116545" y="2311400"/>
                </a:lnTo>
                <a:lnTo>
                  <a:pt x="2139816" y="2362200"/>
                </a:lnTo>
                <a:lnTo>
                  <a:pt x="2162794" y="2400300"/>
                </a:lnTo>
                <a:lnTo>
                  <a:pt x="2185477" y="2438400"/>
                </a:lnTo>
                <a:lnTo>
                  <a:pt x="2207863" y="2489200"/>
                </a:lnTo>
                <a:lnTo>
                  <a:pt x="2229952" y="2527300"/>
                </a:lnTo>
                <a:lnTo>
                  <a:pt x="2251741" y="2578100"/>
                </a:lnTo>
                <a:lnTo>
                  <a:pt x="2273231" y="2616200"/>
                </a:lnTo>
                <a:lnTo>
                  <a:pt x="2294418" y="2654300"/>
                </a:lnTo>
                <a:lnTo>
                  <a:pt x="2315302" y="2705100"/>
                </a:lnTo>
                <a:lnTo>
                  <a:pt x="2335882" y="2743200"/>
                </a:lnTo>
                <a:lnTo>
                  <a:pt x="2356156" y="2794000"/>
                </a:lnTo>
                <a:lnTo>
                  <a:pt x="2376122" y="2832100"/>
                </a:lnTo>
                <a:lnTo>
                  <a:pt x="2395780" y="2882900"/>
                </a:lnTo>
                <a:lnTo>
                  <a:pt x="2415128" y="2921000"/>
                </a:lnTo>
                <a:lnTo>
                  <a:pt x="2434165" y="2971800"/>
                </a:lnTo>
                <a:lnTo>
                  <a:pt x="2452888" y="3009900"/>
                </a:lnTo>
                <a:lnTo>
                  <a:pt x="2471298" y="3060700"/>
                </a:lnTo>
                <a:lnTo>
                  <a:pt x="2489392" y="3098800"/>
                </a:lnTo>
                <a:lnTo>
                  <a:pt x="2507170" y="3149600"/>
                </a:lnTo>
                <a:lnTo>
                  <a:pt x="2524629" y="3200400"/>
                </a:lnTo>
                <a:lnTo>
                  <a:pt x="2541768" y="3238500"/>
                </a:lnTo>
                <a:lnTo>
                  <a:pt x="2558587" y="3289300"/>
                </a:lnTo>
                <a:lnTo>
                  <a:pt x="2575084" y="3327400"/>
                </a:lnTo>
                <a:lnTo>
                  <a:pt x="2591256" y="3378200"/>
                </a:lnTo>
                <a:lnTo>
                  <a:pt x="2607104" y="3429000"/>
                </a:lnTo>
                <a:lnTo>
                  <a:pt x="2622625" y="3467100"/>
                </a:lnTo>
                <a:lnTo>
                  <a:pt x="2637819" y="3517900"/>
                </a:lnTo>
                <a:lnTo>
                  <a:pt x="2652683" y="3568700"/>
                </a:lnTo>
                <a:lnTo>
                  <a:pt x="2667217" y="3606800"/>
                </a:lnTo>
                <a:lnTo>
                  <a:pt x="2681419" y="3657600"/>
                </a:lnTo>
                <a:lnTo>
                  <a:pt x="2695288" y="3708400"/>
                </a:lnTo>
                <a:lnTo>
                  <a:pt x="2708822" y="3759200"/>
                </a:lnTo>
                <a:lnTo>
                  <a:pt x="2722020" y="3797300"/>
                </a:lnTo>
                <a:lnTo>
                  <a:pt x="2734881" y="3848100"/>
                </a:lnTo>
                <a:lnTo>
                  <a:pt x="2747403" y="3898900"/>
                </a:lnTo>
                <a:lnTo>
                  <a:pt x="2759585" y="3949700"/>
                </a:lnTo>
                <a:lnTo>
                  <a:pt x="2771426" y="3987800"/>
                </a:lnTo>
                <a:lnTo>
                  <a:pt x="2782924" y="4038600"/>
                </a:lnTo>
                <a:lnTo>
                  <a:pt x="2794078" y="4089400"/>
                </a:lnTo>
                <a:lnTo>
                  <a:pt x="2804886" y="4140200"/>
                </a:lnTo>
                <a:lnTo>
                  <a:pt x="2815347" y="4191000"/>
                </a:lnTo>
                <a:lnTo>
                  <a:pt x="2825460" y="4229100"/>
                </a:lnTo>
                <a:lnTo>
                  <a:pt x="2835224" y="4279900"/>
                </a:lnTo>
                <a:lnTo>
                  <a:pt x="2844636" y="4330700"/>
                </a:lnTo>
                <a:lnTo>
                  <a:pt x="2853696" y="4381500"/>
                </a:lnTo>
                <a:lnTo>
                  <a:pt x="2862402" y="4432300"/>
                </a:lnTo>
                <a:lnTo>
                  <a:pt x="2870753" y="4483100"/>
                </a:lnTo>
                <a:lnTo>
                  <a:pt x="2878748" y="4533900"/>
                </a:lnTo>
                <a:lnTo>
                  <a:pt x="2886385" y="4584700"/>
                </a:lnTo>
                <a:lnTo>
                  <a:pt x="2893662" y="4622800"/>
                </a:lnTo>
                <a:lnTo>
                  <a:pt x="2900579" y="4673600"/>
                </a:lnTo>
                <a:lnTo>
                  <a:pt x="2907135" y="4724400"/>
                </a:lnTo>
                <a:lnTo>
                  <a:pt x="2913326" y="4775200"/>
                </a:lnTo>
                <a:lnTo>
                  <a:pt x="2919153" y="4826000"/>
                </a:lnTo>
                <a:lnTo>
                  <a:pt x="2924615" y="4876800"/>
                </a:lnTo>
                <a:lnTo>
                  <a:pt x="2929708" y="4927600"/>
                </a:lnTo>
                <a:lnTo>
                  <a:pt x="2934433" y="4978400"/>
                </a:lnTo>
                <a:lnTo>
                  <a:pt x="2938788" y="5029200"/>
                </a:lnTo>
                <a:lnTo>
                  <a:pt x="2942771" y="5080000"/>
                </a:lnTo>
                <a:lnTo>
                  <a:pt x="2946382" y="5130800"/>
                </a:lnTo>
                <a:lnTo>
                  <a:pt x="2949618" y="5181600"/>
                </a:lnTo>
                <a:lnTo>
                  <a:pt x="2952478" y="5232400"/>
                </a:lnTo>
                <a:lnTo>
                  <a:pt x="2954962" y="5283200"/>
                </a:lnTo>
                <a:lnTo>
                  <a:pt x="2957067" y="5334000"/>
                </a:lnTo>
                <a:lnTo>
                  <a:pt x="2958793" y="5384800"/>
                </a:lnTo>
                <a:lnTo>
                  <a:pt x="2960137" y="5435600"/>
                </a:lnTo>
                <a:lnTo>
                  <a:pt x="2961099" y="5486400"/>
                </a:lnTo>
                <a:lnTo>
                  <a:pt x="2961677" y="5537200"/>
                </a:lnTo>
                <a:lnTo>
                  <a:pt x="2961871" y="5588000"/>
                </a:lnTo>
                <a:lnTo>
                  <a:pt x="2961673" y="5651500"/>
                </a:lnTo>
                <a:lnTo>
                  <a:pt x="2961083" y="5702300"/>
                </a:lnTo>
                <a:lnTo>
                  <a:pt x="2960101" y="5753100"/>
                </a:lnTo>
                <a:lnTo>
                  <a:pt x="2958729" y="5803900"/>
                </a:lnTo>
                <a:lnTo>
                  <a:pt x="2956968" y="5854700"/>
                </a:lnTo>
                <a:lnTo>
                  <a:pt x="2954819" y="5905500"/>
                </a:lnTo>
                <a:lnTo>
                  <a:pt x="2952284" y="5956300"/>
                </a:lnTo>
                <a:lnTo>
                  <a:pt x="2949365" y="6007100"/>
                </a:lnTo>
                <a:lnTo>
                  <a:pt x="2946062" y="6057900"/>
                </a:lnTo>
                <a:lnTo>
                  <a:pt x="2942377" y="6108700"/>
                </a:lnTo>
                <a:lnTo>
                  <a:pt x="2938312" y="6159500"/>
                </a:lnTo>
                <a:lnTo>
                  <a:pt x="2933868" y="6210300"/>
                </a:lnTo>
                <a:lnTo>
                  <a:pt x="2929046" y="6261100"/>
                </a:lnTo>
                <a:lnTo>
                  <a:pt x="2923848" y="6311900"/>
                </a:lnTo>
                <a:lnTo>
                  <a:pt x="2918276" y="6362700"/>
                </a:lnTo>
                <a:lnTo>
                  <a:pt x="2912329" y="6413500"/>
                </a:lnTo>
                <a:lnTo>
                  <a:pt x="2906011" y="6464300"/>
                </a:lnTo>
                <a:lnTo>
                  <a:pt x="2899322" y="6515100"/>
                </a:lnTo>
                <a:lnTo>
                  <a:pt x="2892264" y="6565900"/>
                </a:lnTo>
                <a:lnTo>
                  <a:pt x="2884839" y="6616700"/>
                </a:lnTo>
                <a:lnTo>
                  <a:pt x="2877047" y="6667500"/>
                </a:lnTo>
                <a:lnTo>
                  <a:pt x="2868890" y="6718300"/>
                </a:lnTo>
                <a:lnTo>
                  <a:pt x="2860369" y="6769100"/>
                </a:lnTo>
                <a:lnTo>
                  <a:pt x="2851486" y="6819900"/>
                </a:lnTo>
                <a:lnTo>
                  <a:pt x="2842243" y="6870700"/>
                </a:lnTo>
                <a:lnTo>
                  <a:pt x="2832640" y="6921500"/>
                </a:lnTo>
                <a:lnTo>
                  <a:pt x="2822680" y="6959600"/>
                </a:lnTo>
                <a:lnTo>
                  <a:pt x="2812363" y="7010400"/>
                </a:lnTo>
                <a:lnTo>
                  <a:pt x="2801690" y="7061200"/>
                </a:lnTo>
                <a:lnTo>
                  <a:pt x="2790665" y="7112000"/>
                </a:lnTo>
                <a:lnTo>
                  <a:pt x="2779287" y="7162800"/>
                </a:lnTo>
                <a:lnTo>
                  <a:pt x="2767558" y="7213600"/>
                </a:lnTo>
                <a:lnTo>
                  <a:pt x="2755479" y="7251700"/>
                </a:lnTo>
                <a:lnTo>
                  <a:pt x="2743053" y="7302500"/>
                </a:lnTo>
                <a:lnTo>
                  <a:pt x="2730280" y="7353300"/>
                </a:lnTo>
                <a:lnTo>
                  <a:pt x="2717162" y="7404100"/>
                </a:lnTo>
                <a:lnTo>
                  <a:pt x="2703700" y="7454900"/>
                </a:lnTo>
                <a:lnTo>
                  <a:pt x="2689896" y="7493000"/>
                </a:lnTo>
                <a:lnTo>
                  <a:pt x="2675751" y="7543800"/>
                </a:lnTo>
                <a:lnTo>
                  <a:pt x="2661266" y="7594600"/>
                </a:lnTo>
                <a:lnTo>
                  <a:pt x="2646443" y="7645400"/>
                </a:lnTo>
                <a:lnTo>
                  <a:pt x="2631283" y="7683500"/>
                </a:lnTo>
                <a:lnTo>
                  <a:pt x="2615788" y="7734300"/>
                </a:lnTo>
                <a:lnTo>
                  <a:pt x="2599959" y="7785100"/>
                </a:lnTo>
                <a:lnTo>
                  <a:pt x="2583798" y="7823200"/>
                </a:lnTo>
                <a:lnTo>
                  <a:pt x="2567305" y="7874000"/>
                </a:lnTo>
                <a:lnTo>
                  <a:pt x="2550483" y="7924800"/>
                </a:lnTo>
                <a:lnTo>
                  <a:pt x="2533333" y="7962900"/>
                </a:lnTo>
                <a:lnTo>
                  <a:pt x="2515855" y="8013700"/>
                </a:lnTo>
                <a:lnTo>
                  <a:pt x="2498053" y="8064500"/>
                </a:lnTo>
                <a:lnTo>
                  <a:pt x="2479926" y="8102600"/>
                </a:lnTo>
                <a:lnTo>
                  <a:pt x="2461476" y="8153400"/>
                </a:lnTo>
                <a:lnTo>
                  <a:pt x="2442706" y="8191500"/>
                </a:lnTo>
                <a:lnTo>
                  <a:pt x="2423615" y="8242300"/>
                </a:lnTo>
                <a:lnTo>
                  <a:pt x="2404206" y="8280400"/>
                </a:lnTo>
                <a:lnTo>
                  <a:pt x="2384481" y="8331200"/>
                </a:lnTo>
                <a:lnTo>
                  <a:pt x="2364439" y="8382000"/>
                </a:lnTo>
                <a:lnTo>
                  <a:pt x="2344084" y="8420100"/>
                </a:lnTo>
                <a:lnTo>
                  <a:pt x="2323415" y="8470900"/>
                </a:lnTo>
                <a:lnTo>
                  <a:pt x="2302436" y="8509000"/>
                </a:lnTo>
                <a:lnTo>
                  <a:pt x="2281146" y="8547100"/>
                </a:lnTo>
                <a:lnTo>
                  <a:pt x="2259548" y="8597900"/>
                </a:lnTo>
                <a:lnTo>
                  <a:pt x="2237643" y="8636000"/>
                </a:lnTo>
                <a:lnTo>
                  <a:pt x="2215432" y="8686800"/>
                </a:lnTo>
                <a:lnTo>
                  <a:pt x="2192917" y="8724900"/>
                </a:lnTo>
                <a:lnTo>
                  <a:pt x="2170099" y="8775700"/>
                </a:lnTo>
                <a:lnTo>
                  <a:pt x="2146979" y="8813800"/>
                </a:lnTo>
                <a:lnTo>
                  <a:pt x="2123559" y="8851900"/>
                </a:lnTo>
                <a:lnTo>
                  <a:pt x="2099841" y="8902700"/>
                </a:lnTo>
                <a:lnTo>
                  <a:pt x="2075826" y="8940800"/>
                </a:lnTo>
                <a:lnTo>
                  <a:pt x="2051514" y="8978900"/>
                </a:lnTo>
                <a:lnTo>
                  <a:pt x="2026908" y="9029700"/>
                </a:lnTo>
                <a:lnTo>
                  <a:pt x="2002010" y="9067800"/>
                </a:lnTo>
                <a:lnTo>
                  <a:pt x="1976819" y="9105900"/>
                </a:lnTo>
                <a:lnTo>
                  <a:pt x="1951339" y="9144000"/>
                </a:lnTo>
                <a:lnTo>
                  <a:pt x="1925569" y="9194800"/>
                </a:lnTo>
                <a:lnTo>
                  <a:pt x="1899513" y="9232900"/>
                </a:lnTo>
                <a:lnTo>
                  <a:pt x="1873170" y="9271000"/>
                </a:lnTo>
                <a:lnTo>
                  <a:pt x="1846543" y="9309100"/>
                </a:lnTo>
                <a:lnTo>
                  <a:pt x="1819633" y="9359900"/>
                </a:lnTo>
                <a:lnTo>
                  <a:pt x="1792440" y="9398000"/>
                </a:lnTo>
                <a:lnTo>
                  <a:pt x="1764968" y="9436100"/>
                </a:lnTo>
                <a:lnTo>
                  <a:pt x="1737217" y="9474200"/>
                </a:lnTo>
                <a:lnTo>
                  <a:pt x="1709188" y="9512300"/>
                </a:lnTo>
                <a:lnTo>
                  <a:pt x="1680883" y="9550400"/>
                </a:lnTo>
                <a:lnTo>
                  <a:pt x="1652304" y="9588500"/>
                </a:lnTo>
                <a:lnTo>
                  <a:pt x="1623451" y="9626600"/>
                </a:lnTo>
                <a:lnTo>
                  <a:pt x="1594326" y="9664700"/>
                </a:lnTo>
                <a:lnTo>
                  <a:pt x="1564931" y="9702800"/>
                </a:lnTo>
                <a:lnTo>
                  <a:pt x="1535267" y="9753600"/>
                </a:lnTo>
                <a:lnTo>
                  <a:pt x="1505336" y="9791700"/>
                </a:lnTo>
                <a:lnTo>
                  <a:pt x="1475138" y="9817100"/>
                </a:lnTo>
                <a:lnTo>
                  <a:pt x="1444675" y="9855200"/>
                </a:lnTo>
                <a:lnTo>
                  <a:pt x="1413949" y="9893300"/>
                </a:lnTo>
                <a:lnTo>
                  <a:pt x="1382961" y="9931400"/>
                </a:lnTo>
                <a:lnTo>
                  <a:pt x="1351712" y="9969500"/>
                </a:lnTo>
                <a:lnTo>
                  <a:pt x="1320204" y="10007600"/>
                </a:lnTo>
                <a:lnTo>
                  <a:pt x="1256417" y="10083800"/>
                </a:lnTo>
                <a:lnTo>
                  <a:pt x="1191610" y="10160000"/>
                </a:lnTo>
                <a:lnTo>
                  <a:pt x="1158827" y="10185400"/>
                </a:lnTo>
                <a:lnTo>
                  <a:pt x="1125794" y="10223500"/>
                </a:lnTo>
                <a:lnTo>
                  <a:pt x="1058982" y="10299700"/>
                </a:lnTo>
                <a:lnTo>
                  <a:pt x="1025205" y="10325100"/>
                </a:lnTo>
                <a:lnTo>
                  <a:pt x="956918" y="10401300"/>
                </a:lnTo>
                <a:lnTo>
                  <a:pt x="922410" y="10426700"/>
                </a:lnTo>
                <a:lnTo>
                  <a:pt x="852674" y="10502900"/>
                </a:lnTo>
                <a:lnTo>
                  <a:pt x="817448" y="10528300"/>
                </a:lnTo>
                <a:lnTo>
                  <a:pt x="781986" y="10566400"/>
                </a:lnTo>
                <a:lnTo>
                  <a:pt x="746288" y="10591800"/>
                </a:lnTo>
                <a:lnTo>
                  <a:pt x="674193" y="10668000"/>
                </a:lnTo>
                <a:lnTo>
                  <a:pt x="646302" y="10680700"/>
                </a:lnTo>
                <a:lnTo>
                  <a:pt x="3625204" y="10680700"/>
                </a:lnTo>
                <a:lnTo>
                  <a:pt x="3625204" y="0"/>
                </a:lnTo>
                <a:close/>
              </a:path>
            </a:pathLst>
          </a:custGeom>
          <a:solidFill>
            <a:srgbClr val="00A3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11"/>
          <p:cNvSpPr/>
          <p:nvPr/>
        </p:nvSpPr>
        <p:spPr>
          <a:xfrm>
            <a:off x="351000" y="835204"/>
            <a:ext cx="11808460" cy="0"/>
          </a:xfrm>
          <a:custGeom>
            <a:avLst/>
            <a:gdLst/>
            <a:ahLst/>
            <a:cxnLst/>
            <a:rect l="l" t="t" r="r" b="b"/>
            <a:pathLst>
              <a:path w="11808460" h="120000" extrusionOk="0">
                <a:moveTo>
                  <a:pt x="0" y="0"/>
                </a:moveTo>
                <a:lnTo>
                  <a:pt x="11808002" y="0"/>
                </a:lnTo>
              </a:path>
            </a:pathLst>
          </a:custGeom>
          <a:noFill/>
          <a:ln w="9525" cap="flat" cmpd="sng">
            <a:solidFill>
              <a:srgbClr val="D0D0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11"/>
          <p:cNvSpPr/>
          <p:nvPr/>
        </p:nvSpPr>
        <p:spPr>
          <a:xfrm>
            <a:off x="14636036" y="805730"/>
            <a:ext cx="175895" cy="0"/>
          </a:xfrm>
          <a:custGeom>
            <a:avLst/>
            <a:gdLst/>
            <a:ahLst/>
            <a:cxnLst/>
            <a:rect l="l" t="t" r="r" b="b"/>
            <a:pathLst>
              <a:path w="175894" h="120000" extrusionOk="0">
                <a:moveTo>
                  <a:pt x="0" y="0"/>
                </a:moveTo>
                <a:lnTo>
                  <a:pt x="175323" y="0"/>
                </a:lnTo>
              </a:path>
            </a:pathLst>
          </a:custGeom>
          <a:noFill/>
          <a:ln w="266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11"/>
          <p:cNvSpPr/>
          <p:nvPr/>
        </p:nvSpPr>
        <p:spPr>
          <a:xfrm>
            <a:off x="14655449" y="688255"/>
            <a:ext cx="0" cy="104139"/>
          </a:xfrm>
          <a:custGeom>
            <a:avLst/>
            <a:gdLst/>
            <a:ahLst/>
            <a:cxnLst/>
            <a:rect l="l" t="t" r="r" b="b"/>
            <a:pathLst>
              <a:path w="120000" h="104140" extrusionOk="0">
                <a:moveTo>
                  <a:pt x="0" y="0"/>
                </a:moveTo>
                <a:lnTo>
                  <a:pt x="0" y="104140"/>
                </a:lnTo>
              </a:path>
            </a:pathLst>
          </a:custGeom>
          <a:noFill/>
          <a:ln w="38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11"/>
          <p:cNvSpPr/>
          <p:nvPr/>
        </p:nvSpPr>
        <p:spPr>
          <a:xfrm>
            <a:off x="14636036" y="676190"/>
            <a:ext cx="153670" cy="0"/>
          </a:xfrm>
          <a:custGeom>
            <a:avLst/>
            <a:gdLst/>
            <a:ahLst/>
            <a:cxnLst/>
            <a:rect l="l" t="t" r="r" b="b"/>
            <a:pathLst>
              <a:path w="153669" h="120000" extrusionOk="0">
                <a:moveTo>
                  <a:pt x="0" y="0"/>
                </a:moveTo>
                <a:lnTo>
                  <a:pt x="153123" y="0"/>
                </a:lnTo>
              </a:path>
            </a:pathLst>
          </a:custGeom>
          <a:noFill/>
          <a:ln w="241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p:nvPr/>
        </p:nvSpPr>
        <p:spPr>
          <a:xfrm>
            <a:off x="14655449" y="573955"/>
            <a:ext cx="0" cy="90170"/>
          </a:xfrm>
          <a:custGeom>
            <a:avLst/>
            <a:gdLst/>
            <a:ahLst/>
            <a:cxnLst/>
            <a:rect l="l" t="t" r="r" b="b"/>
            <a:pathLst>
              <a:path w="120000" h="90170" extrusionOk="0">
                <a:moveTo>
                  <a:pt x="0" y="0"/>
                </a:moveTo>
                <a:lnTo>
                  <a:pt x="0" y="90170"/>
                </a:lnTo>
              </a:path>
            </a:pathLst>
          </a:custGeom>
          <a:noFill/>
          <a:ln w="38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11"/>
          <p:cNvSpPr/>
          <p:nvPr/>
        </p:nvSpPr>
        <p:spPr>
          <a:xfrm>
            <a:off x="14636036" y="561890"/>
            <a:ext cx="167640" cy="0"/>
          </a:xfrm>
          <a:custGeom>
            <a:avLst/>
            <a:gdLst/>
            <a:ahLst/>
            <a:cxnLst/>
            <a:rect l="l" t="t" r="r" b="b"/>
            <a:pathLst>
              <a:path w="167640" h="120000" extrusionOk="0">
                <a:moveTo>
                  <a:pt x="0" y="0"/>
                </a:moveTo>
                <a:lnTo>
                  <a:pt x="167297" y="0"/>
                </a:lnTo>
              </a:path>
            </a:pathLst>
          </a:custGeom>
          <a:noFill/>
          <a:ln w="241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1"/>
          <p:cNvSpPr/>
          <p:nvPr/>
        </p:nvSpPr>
        <p:spPr>
          <a:xfrm>
            <a:off x="14072737" y="550260"/>
            <a:ext cx="249554" cy="270510"/>
          </a:xfrm>
          <a:custGeom>
            <a:avLst/>
            <a:gdLst/>
            <a:ahLst/>
            <a:cxnLst/>
            <a:rect l="l" t="t" r="r" b="b"/>
            <a:pathLst>
              <a:path w="249555" h="270509" extrusionOk="0">
                <a:moveTo>
                  <a:pt x="44094" y="0"/>
                </a:moveTo>
                <a:lnTo>
                  <a:pt x="0" y="0"/>
                </a:lnTo>
                <a:lnTo>
                  <a:pt x="111658" y="270217"/>
                </a:lnTo>
                <a:lnTo>
                  <a:pt x="138696" y="270217"/>
                </a:lnTo>
                <a:lnTo>
                  <a:pt x="159149" y="220129"/>
                </a:lnTo>
                <a:lnTo>
                  <a:pt x="133083" y="220129"/>
                </a:lnTo>
                <a:lnTo>
                  <a:pt x="44094" y="0"/>
                </a:lnTo>
                <a:close/>
              </a:path>
              <a:path w="249555" h="270509" extrusionOk="0">
                <a:moveTo>
                  <a:pt x="249034" y="0"/>
                </a:moveTo>
                <a:lnTo>
                  <a:pt x="219913" y="0"/>
                </a:lnTo>
                <a:lnTo>
                  <a:pt x="133083" y="220129"/>
                </a:lnTo>
                <a:lnTo>
                  <a:pt x="159149" y="220129"/>
                </a:lnTo>
                <a:lnTo>
                  <a:pt x="24903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1"/>
          <p:cNvSpPr/>
          <p:nvPr/>
        </p:nvSpPr>
        <p:spPr>
          <a:xfrm>
            <a:off x="14828204" y="542469"/>
            <a:ext cx="35560" cy="35560"/>
          </a:xfrm>
          <a:custGeom>
            <a:avLst/>
            <a:gdLst/>
            <a:ahLst/>
            <a:cxnLst/>
            <a:rect l="l" t="t" r="r" b="b"/>
            <a:pathLst>
              <a:path w="35559" h="35559" extrusionOk="0">
                <a:moveTo>
                  <a:pt x="27927" y="0"/>
                </a:moveTo>
                <a:lnTo>
                  <a:pt x="7264" y="0"/>
                </a:lnTo>
                <a:lnTo>
                  <a:pt x="0" y="7797"/>
                </a:lnTo>
                <a:lnTo>
                  <a:pt x="47" y="27444"/>
                </a:lnTo>
                <a:lnTo>
                  <a:pt x="7404" y="35306"/>
                </a:lnTo>
                <a:lnTo>
                  <a:pt x="28066" y="35306"/>
                </a:lnTo>
                <a:lnTo>
                  <a:pt x="29829" y="33388"/>
                </a:lnTo>
                <a:lnTo>
                  <a:pt x="8407" y="33388"/>
                </a:lnTo>
                <a:lnTo>
                  <a:pt x="2139" y="26390"/>
                </a:lnTo>
                <a:lnTo>
                  <a:pt x="2082" y="8890"/>
                </a:lnTo>
                <a:lnTo>
                  <a:pt x="8178" y="1879"/>
                </a:lnTo>
                <a:lnTo>
                  <a:pt x="29694" y="1879"/>
                </a:lnTo>
                <a:lnTo>
                  <a:pt x="27927" y="0"/>
                </a:lnTo>
                <a:close/>
              </a:path>
              <a:path w="35559" h="35559" extrusionOk="0">
                <a:moveTo>
                  <a:pt x="29694" y="1879"/>
                </a:moveTo>
                <a:lnTo>
                  <a:pt x="26873" y="1879"/>
                </a:lnTo>
                <a:lnTo>
                  <a:pt x="33191" y="8890"/>
                </a:lnTo>
                <a:lnTo>
                  <a:pt x="33124" y="26530"/>
                </a:lnTo>
                <a:lnTo>
                  <a:pt x="27012" y="33388"/>
                </a:lnTo>
                <a:lnTo>
                  <a:pt x="29829" y="33388"/>
                </a:lnTo>
                <a:lnTo>
                  <a:pt x="35293" y="27444"/>
                </a:lnTo>
                <a:lnTo>
                  <a:pt x="35257" y="7797"/>
                </a:lnTo>
                <a:lnTo>
                  <a:pt x="29694" y="1879"/>
                </a:lnTo>
                <a:close/>
              </a:path>
              <a:path w="35559" h="35559" extrusionOk="0">
                <a:moveTo>
                  <a:pt x="23113" y="8331"/>
                </a:moveTo>
                <a:lnTo>
                  <a:pt x="10934" y="8331"/>
                </a:lnTo>
                <a:lnTo>
                  <a:pt x="10934" y="26530"/>
                </a:lnTo>
                <a:lnTo>
                  <a:pt x="13614" y="26530"/>
                </a:lnTo>
                <a:lnTo>
                  <a:pt x="13614" y="19151"/>
                </a:lnTo>
                <a:lnTo>
                  <a:pt x="20880" y="19151"/>
                </a:lnTo>
                <a:lnTo>
                  <a:pt x="20726" y="18897"/>
                </a:lnTo>
                <a:lnTo>
                  <a:pt x="23202" y="18415"/>
                </a:lnTo>
                <a:lnTo>
                  <a:pt x="24638" y="16725"/>
                </a:lnTo>
                <a:lnTo>
                  <a:pt x="13614" y="16725"/>
                </a:lnTo>
                <a:lnTo>
                  <a:pt x="13614" y="10769"/>
                </a:lnTo>
                <a:lnTo>
                  <a:pt x="25069" y="10769"/>
                </a:lnTo>
                <a:lnTo>
                  <a:pt x="25069" y="10515"/>
                </a:lnTo>
                <a:lnTo>
                  <a:pt x="23113" y="8331"/>
                </a:lnTo>
                <a:close/>
              </a:path>
              <a:path w="35559" h="35559" extrusionOk="0">
                <a:moveTo>
                  <a:pt x="20880" y="19151"/>
                </a:moveTo>
                <a:lnTo>
                  <a:pt x="18033" y="19151"/>
                </a:lnTo>
                <a:lnTo>
                  <a:pt x="22466" y="26530"/>
                </a:lnTo>
                <a:lnTo>
                  <a:pt x="25349" y="26530"/>
                </a:lnTo>
                <a:lnTo>
                  <a:pt x="20880" y="19151"/>
                </a:lnTo>
                <a:close/>
              </a:path>
              <a:path w="35559" h="35559" extrusionOk="0">
                <a:moveTo>
                  <a:pt x="25069" y="10769"/>
                </a:moveTo>
                <a:lnTo>
                  <a:pt x="21208" y="10769"/>
                </a:lnTo>
                <a:lnTo>
                  <a:pt x="22263" y="11925"/>
                </a:lnTo>
                <a:lnTo>
                  <a:pt x="22263" y="15582"/>
                </a:lnTo>
                <a:lnTo>
                  <a:pt x="21247" y="16725"/>
                </a:lnTo>
                <a:lnTo>
                  <a:pt x="24638" y="16725"/>
                </a:lnTo>
                <a:lnTo>
                  <a:pt x="25069" y="16217"/>
                </a:lnTo>
                <a:lnTo>
                  <a:pt x="25069" y="1076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11"/>
          <p:cNvSpPr/>
          <p:nvPr/>
        </p:nvSpPr>
        <p:spPr>
          <a:xfrm>
            <a:off x="14361058" y="550264"/>
            <a:ext cx="214629" cy="275590"/>
          </a:xfrm>
          <a:custGeom>
            <a:avLst/>
            <a:gdLst/>
            <a:ahLst/>
            <a:cxnLst/>
            <a:rect l="l" t="t" r="r" b="b"/>
            <a:pathLst>
              <a:path w="214630" h="275590" extrusionOk="0">
                <a:moveTo>
                  <a:pt x="39979" y="0"/>
                </a:moveTo>
                <a:lnTo>
                  <a:pt x="0" y="0"/>
                </a:lnTo>
                <a:lnTo>
                  <a:pt x="0" y="174421"/>
                </a:lnTo>
                <a:lnTo>
                  <a:pt x="7728" y="216025"/>
                </a:lnTo>
                <a:lnTo>
                  <a:pt x="29703" y="247821"/>
                </a:lnTo>
                <a:lnTo>
                  <a:pt x="64106" y="268129"/>
                </a:lnTo>
                <a:lnTo>
                  <a:pt x="109118" y="275272"/>
                </a:lnTo>
                <a:lnTo>
                  <a:pt x="152328" y="267662"/>
                </a:lnTo>
                <a:lnTo>
                  <a:pt x="176560" y="251929"/>
                </a:lnTo>
                <a:lnTo>
                  <a:pt x="108991" y="251929"/>
                </a:lnTo>
                <a:lnTo>
                  <a:pt x="78620" y="246872"/>
                </a:lnTo>
                <a:lnTo>
                  <a:pt x="57073" y="231838"/>
                </a:lnTo>
                <a:lnTo>
                  <a:pt x="44233" y="207031"/>
                </a:lnTo>
                <a:lnTo>
                  <a:pt x="39979" y="172656"/>
                </a:lnTo>
                <a:lnTo>
                  <a:pt x="39979" y="0"/>
                </a:lnTo>
                <a:close/>
              </a:path>
              <a:path w="214630" h="275590" extrusionOk="0">
                <a:moveTo>
                  <a:pt x="214007" y="0"/>
                </a:moveTo>
                <a:lnTo>
                  <a:pt x="186055" y="0"/>
                </a:lnTo>
                <a:lnTo>
                  <a:pt x="186055" y="170446"/>
                </a:lnTo>
                <a:lnTo>
                  <a:pt x="182972" y="198512"/>
                </a:lnTo>
                <a:lnTo>
                  <a:pt x="171411" y="224818"/>
                </a:lnTo>
                <a:lnTo>
                  <a:pt x="147907" y="244309"/>
                </a:lnTo>
                <a:lnTo>
                  <a:pt x="108991" y="251929"/>
                </a:lnTo>
                <a:lnTo>
                  <a:pt x="176560" y="251929"/>
                </a:lnTo>
                <a:lnTo>
                  <a:pt x="185404" y="246187"/>
                </a:lnTo>
                <a:lnTo>
                  <a:pt x="206559" y="212880"/>
                </a:lnTo>
                <a:lnTo>
                  <a:pt x="213891" y="170446"/>
                </a:lnTo>
                <a:lnTo>
                  <a:pt x="2140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1"/>
          <p:cNvSpPr/>
          <p:nvPr/>
        </p:nvSpPr>
        <p:spPr>
          <a:xfrm>
            <a:off x="13820064" y="550264"/>
            <a:ext cx="214629" cy="275590"/>
          </a:xfrm>
          <a:custGeom>
            <a:avLst/>
            <a:gdLst/>
            <a:ahLst/>
            <a:cxnLst/>
            <a:rect l="l" t="t" r="r" b="b"/>
            <a:pathLst>
              <a:path w="214630" h="275590" extrusionOk="0">
                <a:moveTo>
                  <a:pt x="39979" y="0"/>
                </a:moveTo>
                <a:lnTo>
                  <a:pt x="0" y="0"/>
                </a:lnTo>
                <a:lnTo>
                  <a:pt x="0" y="174421"/>
                </a:lnTo>
                <a:lnTo>
                  <a:pt x="7727" y="216025"/>
                </a:lnTo>
                <a:lnTo>
                  <a:pt x="29698" y="247821"/>
                </a:lnTo>
                <a:lnTo>
                  <a:pt x="64100" y="268129"/>
                </a:lnTo>
                <a:lnTo>
                  <a:pt x="109118" y="275272"/>
                </a:lnTo>
                <a:lnTo>
                  <a:pt x="152328" y="267662"/>
                </a:lnTo>
                <a:lnTo>
                  <a:pt x="176560" y="251929"/>
                </a:lnTo>
                <a:lnTo>
                  <a:pt x="108991" y="251929"/>
                </a:lnTo>
                <a:lnTo>
                  <a:pt x="78614" y="246872"/>
                </a:lnTo>
                <a:lnTo>
                  <a:pt x="57069" y="231838"/>
                </a:lnTo>
                <a:lnTo>
                  <a:pt x="44231" y="207031"/>
                </a:lnTo>
                <a:lnTo>
                  <a:pt x="39979" y="172656"/>
                </a:lnTo>
                <a:lnTo>
                  <a:pt x="39979" y="0"/>
                </a:lnTo>
                <a:close/>
              </a:path>
              <a:path w="214630" h="275590" extrusionOk="0">
                <a:moveTo>
                  <a:pt x="214007" y="0"/>
                </a:moveTo>
                <a:lnTo>
                  <a:pt x="186055" y="0"/>
                </a:lnTo>
                <a:lnTo>
                  <a:pt x="186055" y="170446"/>
                </a:lnTo>
                <a:lnTo>
                  <a:pt x="182970" y="198512"/>
                </a:lnTo>
                <a:lnTo>
                  <a:pt x="171407" y="224818"/>
                </a:lnTo>
                <a:lnTo>
                  <a:pt x="147902" y="244309"/>
                </a:lnTo>
                <a:lnTo>
                  <a:pt x="108991" y="251929"/>
                </a:lnTo>
                <a:lnTo>
                  <a:pt x="176560" y="251929"/>
                </a:lnTo>
                <a:lnTo>
                  <a:pt x="185404" y="246187"/>
                </a:lnTo>
                <a:lnTo>
                  <a:pt x="206559" y="212880"/>
                </a:lnTo>
                <a:lnTo>
                  <a:pt x="213891" y="170446"/>
                </a:lnTo>
                <a:lnTo>
                  <a:pt x="2140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1"/>
          <p:cNvSpPr/>
          <p:nvPr/>
        </p:nvSpPr>
        <p:spPr>
          <a:xfrm>
            <a:off x="13537795" y="544063"/>
            <a:ext cx="229235" cy="281940"/>
          </a:xfrm>
          <a:custGeom>
            <a:avLst/>
            <a:gdLst/>
            <a:ahLst/>
            <a:cxnLst/>
            <a:rect l="l" t="t" r="r" b="b"/>
            <a:pathLst>
              <a:path w="229234" h="281940" extrusionOk="0">
                <a:moveTo>
                  <a:pt x="151447" y="0"/>
                </a:moveTo>
                <a:lnTo>
                  <a:pt x="97926" y="8151"/>
                </a:lnTo>
                <a:lnTo>
                  <a:pt x="55645" y="30129"/>
                </a:lnTo>
                <a:lnTo>
                  <a:pt x="24981" y="62218"/>
                </a:lnTo>
                <a:lnTo>
                  <a:pt x="6307" y="100704"/>
                </a:lnTo>
                <a:lnTo>
                  <a:pt x="0" y="141871"/>
                </a:lnTo>
                <a:lnTo>
                  <a:pt x="8413" y="193235"/>
                </a:lnTo>
                <a:lnTo>
                  <a:pt x="31228" y="232409"/>
                </a:lnTo>
                <a:lnTo>
                  <a:pt x="64802" y="259863"/>
                </a:lnTo>
                <a:lnTo>
                  <a:pt x="105496" y="276064"/>
                </a:lnTo>
                <a:lnTo>
                  <a:pt x="149669" y="281482"/>
                </a:lnTo>
                <a:lnTo>
                  <a:pt x="150177" y="281482"/>
                </a:lnTo>
                <a:lnTo>
                  <a:pt x="190177" y="277537"/>
                </a:lnTo>
                <a:lnTo>
                  <a:pt x="227368" y="269087"/>
                </a:lnTo>
                <a:lnTo>
                  <a:pt x="229196" y="268490"/>
                </a:lnTo>
                <a:lnTo>
                  <a:pt x="229196" y="255028"/>
                </a:lnTo>
                <a:lnTo>
                  <a:pt x="151345" y="255028"/>
                </a:lnTo>
                <a:lnTo>
                  <a:pt x="104933" y="246767"/>
                </a:lnTo>
                <a:lnTo>
                  <a:pt x="70594" y="223666"/>
                </a:lnTo>
                <a:lnTo>
                  <a:pt x="49288" y="186963"/>
                </a:lnTo>
                <a:lnTo>
                  <a:pt x="41973" y="137896"/>
                </a:lnTo>
                <a:lnTo>
                  <a:pt x="49636" y="91483"/>
                </a:lnTo>
                <a:lnTo>
                  <a:pt x="71099" y="54741"/>
                </a:lnTo>
                <a:lnTo>
                  <a:pt x="104075" y="30570"/>
                </a:lnTo>
                <a:lnTo>
                  <a:pt x="146278" y="21869"/>
                </a:lnTo>
                <a:lnTo>
                  <a:pt x="221983" y="21869"/>
                </a:lnTo>
                <a:lnTo>
                  <a:pt x="221983" y="13030"/>
                </a:lnTo>
                <a:lnTo>
                  <a:pt x="220332" y="12420"/>
                </a:lnTo>
                <a:lnTo>
                  <a:pt x="205725" y="7902"/>
                </a:lnTo>
                <a:lnTo>
                  <a:pt x="188004" y="3919"/>
                </a:lnTo>
                <a:lnTo>
                  <a:pt x="169225" y="1081"/>
                </a:lnTo>
                <a:lnTo>
                  <a:pt x="151447" y="0"/>
                </a:lnTo>
                <a:close/>
              </a:path>
              <a:path w="229234" h="281940" extrusionOk="0">
                <a:moveTo>
                  <a:pt x="227609" y="228358"/>
                </a:moveTo>
                <a:lnTo>
                  <a:pt x="187536" y="251328"/>
                </a:lnTo>
                <a:lnTo>
                  <a:pt x="151345" y="255028"/>
                </a:lnTo>
                <a:lnTo>
                  <a:pt x="229196" y="255028"/>
                </a:lnTo>
                <a:lnTo>
                  <a:pt x="229196" y="229425"/>
                </a:lnTo>
                <a:lnTo>
                  <a:pt x="227609" y="228358"/>
                </a:lnTo>
                <a:close/>
              </a:path>
              <a:path w="229234" h="281940" extrusionOk="0">
                <a:moveTo>
                  <a:pt x="221983" y="21869"/>
                </a:moveTo>
                <a:lnTo>
                  <a:pt x="146278" y="21869"/>
                </a:lnTo>
                <a:lnTo>
                  <a:pt x="166510" y="23080"/>
                </a:lnTo>
                <a:lnTo>
                  <a:pt x="184973" y="26587"/>
                </a:lnTo>
                <a:lnTo>
                  <a:pt x="220103" y="45110"/>
                </a:lnTo>
                <a:lnTo>
                  <a:pt x="220446" y="45504"/>
                </a:lnTo>
                <a:lnTo>
                  <a:pt x="221983" y="44437"/>
                </a:lnTo>
                <a:lnTo>
                  <a:pt x="221983" y="2186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1"/>
          <p:cNvSpPr/>
          <p:nvPr/>
        </p:nvSpPr>
        <p:spPr>
          <a:xfrm>
            <a:off x="13270503" y="548367"/>
            <a:ext cx="262255" cy="271145"/>
          </a:xfrm>
          <a:custGeom>
            <a:avLst/>
            <a:gdLst/>
            <a:ahLst/>
            <a:cxnLst/>
            <a:rect l="l" t="t" r="r" b="b"/>
            <a:pathLst>
              <a:path w="262255" h="271144" extrusionOk="0">
                <a:moveTo>
                  <a:pt x="139522" y="0"/>
                </a:moveTo>
                <a:lnTo>
                  <a:pt x="95542" y="0"/>
                </a:lnTo>
                <a:lnTo>
                  <a:pt x="95542" y="3441"/>
                </a:lnTo>
                <a:lnTo>
                  <a:pt x="102422" y="9255"/>
                </a:lnTo>
                <a:lnTo>
                  <a:pt x="106225" y="17041"/>
                </a:lnTo>
                <a:lnTo>
                  <a:pt x="106272" y="27464"/>
                </a:lnTo>
                <a:lnTo>
                  <a:pt x="101879" y="41186"/>
                </a:lnTo>
                <a:lnTo>
                  <a:pt x="0" y="270967"/>
                </a:lnTo>
                <a:lnTo>
                  <a:pt x="31838" y="270967"/>
                </a:lnTo>
                <a:lnTo>
                  <a:pt x="65824" y="190525"/>
                </a:lnTo>
                <a:lnTo>
                  <a:pt x="225578" y="190525"/>
                </a:lnTo>
                <a:lnTo>
                  <a:pt x="214713" y="166471"/>
                </a:lnTo>
                <a:lnTo>
                  <a:pt x="75768" y="166471"/>
                </a:lnTo>
                <a:lnTo>
                  <a:pt x="123621" y="52489"/>
                </a:lnTo>
                <a:lnTo>
                  <a:pt x="163230" y="52489"/>
                </a:lnTo>
                <a:lnTo>
                  <a:pt x="139522" y="0"/>
                </a:lnTo>
                <a:close/>
              </a:path>
              <a:path w="262255" h="271144" extrusionOk="0">
                <a:moveTo>
                  <a:pt x="225578" y="190525"/>
                </a:moveTo>
                <a:lnTo>
                  <a:pt x="182371" y="190525"/>
                </a:lnTo>
                <a:lnTo>
                  <a:pt x="216865" y="270967"/>
                </a:lnTo>
                <a:lnTo>
                  <a:pt x="261912" y="270967"/>
                </a:lnTo>
                <a:lnTo>
                  <a:pt x="225578" y="190525"/>
                </a:lnTo>
                <a:close/>
              </a:path>
              <a:path w="262255" h="271144" extrusionOk="0">
                <a:moveTo>
                  <a:pt x="163230" y="52489"/>
                </a:moveTo>
                <a:lnTo>
                  <a:pt x="123621" y="52489"/>
                </a:lnTo>
                <a:lnTo>
                  <a:pt x="172275" y="166471"/>
                </a:lnTo>
                <a:lnTo>
                  <a:pt x="214713" y="166471"/>
                </a:lnTo>
                <a:lnTo>
                  <a:pt x="163230" y="5248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1"/>
          <p:cNvSpPr txBox="1">
            <a:spLocks noGrp="1"/>
          </p:cNvSpPr>
          <p:nvPr>
            <p:ph type="title"/>
          </p:nvPr>
        </p:nvSpPr>
        <p:spPr>
          <a:xfrm>
            <a:off x="756285" y="427736"/>
            <a:ext cx="13613130" cy="171094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1"/>
          <p:cNvSpPr txBox="1">
            <a:spLocks noGrp="1"/>
          </p:cNvSpPr>
          <p:nvPr>
            <p:ph type="body" idx="1"/>
          </p:nvPr>
        </p:nvSpPr>
        <p:spPr>
          <a:xfrm>
            <a:off x="756285" y="2459482"/>
            <a:ext cx="13613130" cy="70576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1" name="Google Shape;21;p11"/>
          <p:cNvSpPr txBox="1">
            <a:spLocks noGrp="1"/>
          </p:cNvSpPr>
          <p:nvPr>
            <p:ph type="ftr" idx="11"/>
          </p:nvPr>
        </p:nvSpPr>
        <p:spPr>
          <a:xfrm>
            <a:off x="275299" y="10203630"/>
            <a:ext cx="1635125" cy="19113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0" b="0" i="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1"/>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1"/>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jnjvisioncare.co.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emf"/><Relationship Id="rId3" Type="http://schemas.openxmlformats.org/officeDocument/2006/relationships/hyperlink" Target="https://www.jnjvisioncare.co.uk/" TargetMode="External"/><Relationship Id="rId7" Type="http://schemas.openxmlformats.org/officeDocument/2006/relationships/image" Target="../media/image4.png"/><Relationship Id="rId12"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emf"/><Relationship Id="rId5" Type="http://schemas.openxmlformats.org/officeDocument/2006/relationships/image" Target="../media/image2.png"/><Relationship Id="rId10" Type="http://schemas.openxmlformats.org/officeDocument/2006/relationships/image" Target="../media/image7.emf"/><Relationship Id="rId4" Type="http://schemas.openxmlformats.org/officeDocument/2006/relationships/hyperlink" Target="https://jnjvisionpro.co.uk/practice-centre/practice-building-tips/learn-how-use-e-commerce-grow-your-business"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p:nvSpPr>
          <p:cNvPr id="56" name="Google Shape;56;p1"/>
          <p:cNvSpPr/>
          <p:nvPr/>
        </p:nvSpPr>
        <p:spPr>
          <a:xfrm>
            <a:off x="0" y="1270"/>
            <a:ext cx="15119985" cy="10692130"/>
          </a:xfrm>
          <a:custGeom>
            <a:avLst/>
            <a:gdLst/>
            <a:ahLst/>
            <a:cxnLst/>
            <a:rect l="l" t="t" r="r" b="b"/>
            <a:pathLst>
              <a:path w="15119985" h="10692130" extrusionOk="0">
                <a:moveTo>
                  <a:pt x="0" y="10692003"/>
                </a:moveTo>
                <a:lnTo>
                  <a:pt x="15119985" y="10692003"/>
                </a:lnTo>
                <a:lnTo>
                  <a:pt x="15119985" y="0"/>
                </a:lnTo>
                <a:lnTo>
                  <a:pt x="0" y="0"/>
                </a:lnTo>
                <a:lnTo>
                  <a:pt x="0" y="10692003"/>
                </a:lnTo>
                <a:close/>
              </a:path>
            </a:pathLst>
          </a:custGeom>
          <a:solidFill>
            <a:srgbClr val="00A3E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
          <p:cNvSpPr/>
          <p:nvPr/>
        </p:nvSpPr>
        <p:spPr>
          <a:xfrm>
            <a:off x="3632029" y="1554349"/>
            <a:ext cx="7877175" cy="7877175"/>
          </a:xfrm>
          <a:custGeom>
            <a:avLst/>
            <a:gdLst/>
            <a:ahLst/>
            <a:cxnLst/>
            <a:rect l="l" t="t" r="r" b="b"/>
            <a:pathLst>
              <a:path w="7877175" h="7877175" extrusionOk="0">
                <a:moveTo>
                  <a:pt x="3938295" y="7876603"/>
                </a:moveTo>
                <a:lnTo>
                  <a:pt x="3986561" y="7876313"/>
                </a:lnTo>
                <a:lnTo>
                  <a:pt x="4034689" y="7875446"/>
                </a:lnTo>
                <a:lnTo>
                  <a:pt x="4082674" y="7874006"/>
                </a:lnTo>
                <a:lnTo>
                  <a:pt x="4130514" y="7871994"/>
                </a:lnTo>
                <a:lnTo>
                  <a:pt x="4178205" y="7869416"/>
                </a:lnTo>
                <a:lnTo>
                  <a:pt x="4225744" y="7866273"/>
                </a:lnTo>
                <a:lnTo>
                  <a:pt x="4273128" y="7862569"/>
                </a:lnTo>
                <a:lnTo>
                  <a:pt x="4320353" y="7858309"/>
                </a:lnTo>
                <a:lnTo>
                  <a:pt x="4367416" y="7853494"/>
                </a:lnTo>
                <a:lnTo>
                  <a:pt x="4414314" y="7848128"/>
                </a:lnTo>
                <a:lnTo>
                  <a:pt x="4461044" y="7842214"/>
                </a:lnTo>
                <a:lnTo>
                  <a:pt x="4507601" y="7835757"/>
                </a:lnTo>
                <a:lnTo>
                  <a:pt x="4553984" y="7828758"/>
                </a:lnTo>
                <a:lnTo>
                  <a:pt x="4600188" y="7821222"/>
                </a:lnTo>
                <a:lnTo>
                  <a:pt x="4646210" y="7813152"/>
                </a:lnTo>
                <a:lnTo>
                  <a:pt x="4692047" y="7804550"/>
                </a:lnTo>
                <a:lnTo>
                  <a:pt x="4737696" y="7795421"/>
                </a:lnTo>
                <a:lnTo>
                  <a:pt x="4783153" y="7785767"/>
                </a:lnTo>
                <a:lnTo>
                  <a:pt x="4828416" y="7775592"/>
                </a:lnTo>
                <a:lnTo>
                  <a:pt x="4873480" y="7764899"/>
                </a:lnTo>
                <a:lnTo>
                  <a:pt x="4918343" y="7753692"/>
                </a:lnTo>
                <a:lnTo>
                  <a:pt x="4963000" y="7741973"/>
                </a:lnTo>
                <a:lnTo>
                  <a:pt x="5007450" y="7729746"/>
                </a:lnTo>
                <a:lnTo>
                  <a:pt x="5051689" y="7717015"/>
                </a:lnTo>
                <a:lnTo>
                  <a:pt x="5095712" y="7703782"/>
                </a:lnTo>
                <a:lnTo>
                  <a:pt x="5139518" y="7690051"/>
                </a:lnTo>
                <a:lnTo>
                  <a:pt x="5183103" y="7675825"/>
                </a:lnTo>
                <a:lnTo>
                  <a:pt x="5226463" y="7661108"/>
                </a:lnTo>
                <a:lnTo>
                  <a:pt x="5269595" y="7645903"/>
                </a:lnTo>
                <a:lnTo>
                  <a:pt x="5312496" y="7630212"/>
                </a:lnTo>
                <a:lnTo>
                  <a:pt x="5355162" y="7614040"/>
                </a:lnTo>
                <a:lnTo>
                  <a:pt x="5397591" y="7597390"/>
                </a:lnTo>
                <a:lnTo>
                  <a:pt x="5439779" y="7580265"/>
                </a:lnTo>
                <a:lnTo>
                  <a:pt x="5481722" y="7562668"/>
                </a:lnTo>
                <a:lnTo>
                  <a:pt x="5523418" y="7544602"/>
                </a:lnTo>
                <a:lnTo>
                  <a:pt x="5564863" y="7526072"/>
                </a:lnTo>
                <a:lnTo>
                  <a:pt x="5606053" y="7507079"/>
                </a:lnTo>
                <a:lnTo>
                  <a:pt x="5646986" y="7487628"/>
                </a:lnTo>
                <a:lnTo>
                  <a:pt x="5687658" y="7467722"/>
                </a:lnTo>
                <a:lnTo>
                  <a:pt x="5728067" y="7447364"/>
                </a:lnTo>
                <a:lnTo>
                  <a:pt x="5768207" y="7426557"/>
                </a:lnTo>
                <a:lnTo>
                  <a:pt x="5808077" y="7405305"/>
                </a:lnTo>
                <a:lnTo>
                  <a:pt x="5847673" y="7383610"/>
                </a:lnTo>
                <a:lnTo>
                  <a:pt x="5886992" y="7361477"/>
                </a:lnTo>
                <a:lnTo>
                  <a:pt x="5926030" y="7338909"/>
                </a:lnTo>
                <a:lnTo>
                  <a:pt x="5964784" y="7315908"/>
                </a:lnTo>
                <a:lnTo>
                  <a:pt x="6003252" y="7292478"/>
                </a:lnTo>
                <a:lnTo>
                  <a:pt x="6041428" y="7268623"/>
                </a:lnTo>
                <a:lnTo>
                  <a:pt x="6079311" y="7244345"/>
                </a:lnTo>
                <a:lnTo>
                  <a:pt x="6116897" y="7219649"/>
                </a:lnTo>
                <a:lnTo>
                  <a:pt x="6154182" y="7194536"/>
                </a:lnTo>
                <a:lnTo>
                  <a:pt x="6191164" y="7169012"/>
                </a:lnTo>
                <a:lnTo>
                  <a:pt x="6227839" y="7143078"/>
                </a:lnTo>
                <a:lnTo>
                  <a:pt x="6264203" y="7116738"/>
                </a:lnTo>
                <a:lnTo>
                  <a:pt x="6300254" y="7089996"/>
                </a:lnTo>
                <a:lnTo>
                  <a:pt x="6335988" y="7062855"/>
                </a:lnTo>
                <a:lnTo>
                  <a:pt x="6371402" y="7035317"/>
                </a:lnTo>
                <a:lnTo>
                  <a:pt x="6406493" y="7007387"/>
                </a:lnTo>
                <a:lnTo>
                  <a:pt x="6441257" y="6979068"/>
                </a:lnTo>
                <a:lnTo>
                  <a:pt x="6475691" y="6950363"/>
                </a:lnTo>
                <a:lnTo>
                  <a:pt x="6509791" y="6921275"/>
                </a:lnTo>
                <a:lnTo>
                  <a:pt x="6543555" y="6891807"/>
                </a:lnTo>
                <a:lnTo>
                  <a:pt x="6576979" y="6861963"/>
                </a:lnTo>
                <a:lnTo>
                  <a:pt x="6610060" y="6831747"/>
                </a:lnTo>
                <a:lnTo>
                  <a:pt x="6642794" y="6801161"/>
                </a:lnTo>
                <a:lnTo>
                  <a:pt x="6675179" y="6770208"/>
                </a:lnTo>
                <a:lnTo>
                  <a:pt x="6707210" y="6738893"/>
                </a:lnTo>
                <a:lnTo>
                  <a:pt x="6738885" y="6707218"/>
                </a:lnTo>
                <a:lnTo>
                  <a:pt x="6770200" y="6675186"/>
                </a:lnTo>
                <a:lnTo>
                  <a:pt x="6801153" y="6642802"/>
                </a:lnTo>
                <a:lnTo>
                  <a:pt x="6831739" y="6610067"/>
                </a:lnTo>
                <a:lnTo>
                  <a:pt x="6861955" y="6576987"/>
                </a:lnTo>
                <a:lnTo>
                  <a:pt x="6891799" y="6543563"/>
                </a:lnTo>
                <a:lnTo>
                  <a:pt x="6921266" y="6509799"/>
                </a:lnTo>
                <a:lnTo>
                  <a:pt x="6950354" y="6475698"/>
                </a:lnTo>
                <a:lnTo>
                  <a:pt x="6979060" y="6441264"/>
                </a:lnTo>
                <a:lnTo>
                  <a:pt x="7007379" y="6406500"/>
                </a:lnTo>
                <a:lnTo>
                  <a:pt x="7035309" y="6371410"/>
                </a:lnTo>
                <a:lnTo>
                  <a:pt x="7062846" y="6335996"/>
                </a:lnTo>
                <a:lnTo>
                  <a:pt x="7089987" y="6300261"/>
                </a:lnTo>
                <a:lnTo>
                  <a:pt x="7116729" y="6264210"/>
                </a:lnTo>
                <a:lnTo>
                  <a:pt x="7143069" y="6227846"/>
                </a:lnTo>
                <a:lnTo>
                  <a:pt x="7169002" y="6191171"/>
                </a:lnTo>
                <a:lnTo>
                  <a:pt x="7194527" y="6154189"/>
                </a:lnTo>
                <a:lnTo>
                  <a:pt x="7219639" y="6116904"/>
                </a:lnTo>
                <a:lnTo>
                  <a:pt x="7244336" y="6079318"/>
                </a:lnTo>
                <a:lnTo>
                  <a:pt x="7268613" y="6041435"/>
                </a:lnTo>
                <a:lnTo>
                  <a:pt x="7292468" y="6003259"/>
                </a:lnTo>
                <a:lnTo>
                  <a:pt x="7315898" y="5964792"/>
                </a:lnTo>
                <a:lnTo>
                  <a:pt x="7338899" y="5926037"/>
                </a:lnTo>
                <a:lnTo>
                  <a:pt x="7361467" y="5886999"/>
                </a:lnTo>
                <a:lnTo>
                  <a:pt x="7383600" y="5847680"/>
                </a:lnTo>
                <a:lnTo>
                  <a:pt x="7405294" y="5808084"/>
                </a:lnTo>
                <a:lnTo>
                  <a:pt x="7426547" y="5768214"/>
                </a:lnTo>
                <a:lnTo>
                  <a:pt x="7447353" y="5728074"/>
                </a:lnTo>
                <a:lnTo>
                  <a:pt x="7467712" y="5687666"/>
                </a:lnTo>
                <a:lnTo>
                  <a:pt x="7487618" y="5646993"/>
                </a:lnTo>
                <a:lnTo>
                  <a:pt x="7507069" y="5606060"/>
                </a:lnTo>
                <a:lnTo>
                  <a:pt x="7526061" y="5564870"/>
                </a:lnTo>
                <a:lnTo>
                  <a:pt x="7544592" y="5523425"/>
                </a:lnTo>
                <a:lnTo>
                  <a:pt x="7562657" y="5481729"/>
                </a:lnTo>
                <a:lnTo>
                  <a:pt x="7580254" y="5439786"/>
                </a:lnTo>
                <a:lnTo>
                  <a:pt x="7597379" y="5397598"/>
                </a:lnTo>
                <a:lnTo>
                  <a:pt x="7614029" y="5355170"/>
                </a:lnTo>
                <a:lnTo>
                  <a:pt x="7630201" y="5312503"/>
                </a:lnTo>
                <a:lnTo>
                  <a:pt x="7645891" y="5269602"/>
                </a:lnTo>
                <a:lnTo>
                  <a:pt x="7661097" y="5226470"/>
                </a:lnTo>
                <a:lnTo>
                  <a:pt x="7675814" y="5183111"/>
                </a:lnTo>
                <a:lnTo>
                  <a:pt x="7690039" y="5139526"/>
                </a:lnTo>
                <a:lnTo>
                  <a:pt x="7703770" y="5095720"/>
                </a:lnTo>
                <a:lnTo>
                  <a:pt x="7717003" y="5051697"/>
                </a:lnTo>
                <a:lnTo>
                  <a:pt x="7729734" y="5007458"/>
                </a:lnTo>
                <a:lnTo>
                  <a:pt x="7741961" y="4963009"/>
                </a:lnTo>
                <a:lnTo>
                  <a:pt x="7753680" y="4918351"/>
                </a:lnTo>
                <a:lnTo>
                  <a:pt x="7764887" y="4873488"/>
                </a:lnTo>
                <a:lnTo>
                  <a:pt x="7775580" y="4828424"/>
                </a:lnTo>
                <a:lnTo>
                  <a:pt x="7785755" y="4783162"/>
                </a:lnTo>
                <a:lnTo>
                  <a:pt x="7795408" y="4737705"/>
                </a:lnTo>
                <a:lnTo>
                  <a:pt x="7804538" y="4692056"/>
                </a:lnTo>
                <a:lnTo>
                  <a:pt x="7813139" y="4646219"/>
                </a:lnTo>
                <a:lnTo>
                  <a:pt x="7821210" y="4600197"/>
                </a:lnTo>
                <a:lnTo>
                  <a:pt x="7828746" y="4553993"/>
                </a:lnTo>
                <a:lnTo>
                  <a:pt x="7835744" y="4507611"/>
                </a:lnTo>
                <a:lnTo>
                  <a:pt x="7842202" y="4461054"/>
                </a:lnTo>
                <a:lnTo>
                  <a:pt x="7848115" y="4414325"/>
                </a:lnTo>
                <a:lnTo>
                  <a:pt x="7853481" y="4367427"/>
                </a:lnTo>
                <a:lnTo>
                  <a:pt x="7858296" y="4320364"/>
                </a:lnTo>
                <a:lnTo>
                  <a:pt x="7862557" y="4273139"/>
                </a:lnTo>
                <a:lnTo>
                  <a:pt x="7866260" y="4225756"/>
                </a:lnTo>
                <a:lnTo>
                  <a:pt x="7869403" y="4178217"/>
                </a:lnTo>
                <a:lnTo>
                  <a:pt x="7871982" y="4130526"/>
                </a:lnTo>
                <a:lnTo>
                  <a:pt x="7873993" y="4082686"/>
                </a:lnTo>
                <a:lnTo>
                  <a:pt x="7875434" y="4034701"/>
                </a:lnTo>
                <a:lnTo>
                  <a:pt x="7876301" y="3986574"/>
                </a:lnTo>
                <a:lnTo>
                  <a:pt x="7876590" y="3938308"/>
                </a:lnTo>
                <a:lnTo>
                  <a:pt x="7876301" y="3890041"/>
                </a:lnTo>
                <a:lnTo>
                  <a:pt x="7875434" y="3841914"/>
                </a:lnTo>
                <a:lnTo>
                  <a:pt x="7873993" y="3793928"/>
                </a:lnTo>
                <a:lnTo>
                  <a:pt x="7871982" y="3746088"/>
                </a:lnTo>
                <a:lnTo>
                  <a:pt x="7869403" y="3698397"/>
                </a:lnTo>
                <a:lnTo>
                  <a:pt x="7866260" y="3650858"/>
                </a:lnTo>
                <a:lnTo>
                  <a:pt x="7862557" y="3603474"/>
                </a:lnTo>
                <a:lnTo>
                  <a:pt x="7858296" y="3556249"/>
                </a:lnTo>
                <a:lnTo>
                  <a:pt x="7853481" y="3509186"/>
                </a:lnTo>
                <a:lnTo>
                  <a:pt x="7848115" y="3462288"/>
                </a:lnTo>
                <a:lnTo>
                  <a:pt x="7842202" y="3415559"/>
                </a:lnTo>
                <a:lnTo>
                  <a:pt x="7835744" y="3369001"/>
                </a:lnTo>
                <a:lnTo>
                  <a:pt x="7828746" y="3322619"/>
                </a:lnTo>
                <a:lnTo>
                  <a:pt x="7821210" y="3276415"/>
                </a:lnTo>
                <a:lnTo>
                  <a:pt x="7813139" y="3230392"/>
                </a:lnTo>
                <a:lnTo>
                  <a:pt x="7804538" y="3184555"/>
                </a:lnTo>
                <a:lnTo>
                  <a:pt x="7795408" y="3138906"/>
                </a:lnTo>
                <a:lnTo>
                  <a:pt x="7785755" y="3093449"/>
                </a:lnTo>
                <a:lnTo>
                  <a:pt x="7775580" y="3048186"/>
                </a:lnTo>
                <a:lnTo>
                  <a:pt x="7764887" y="3003122"/>
                </a:lnTo>
                <a:lnTo>
                  <a:pt x="7753680" y="2958259"/>
                </a:lnTo>
                <a:lnTo>
                  <a:pt x="7741961" y="2913601"/>
                </a:lnTo>
                <a:lnTo>
                  <a:pt x="7729734" y="2869151"/>
                </a:lnTo>
                <a:lnTo>
                  <a:pt x="7717003" y="2824913"/>
                </a:lnTo>
                <a:lnTo>
                  <a:pt x="7703770" y="2780889"/>
                </a:lnTo>
                <a:lnTo>
                  <a:pt x="7690039" y="2737083"/>
                </a:lnTo>
                <a:lnTo>
                  <a:pt x="7675814" y="2693498"/>
                </a:lnTo>
                <a:lnTo>
                  <a:pt x="7661097" y="2650138"/>
                </a:lnTo>
                <a:lnTo>
                  <a:pt x="7645891" y="2607006"/>
                </a:lnTo>
                <a:lnTo>
                  <a:pt x="7630201" y="2564105"/>
                </a:lnTo>
                <a:lnTo>
                  <a:pt x="7614029" y="2521439"/>
                </a:lnTo>
                <a:lnTo>
                  <a:pt x="7597379" y="2479010"/>
                </a:lnTo>
                <a:lnTo>
                  <a:pt x="7580254" y="2436822"/>
                </a:lnTo>
                <a:lnTo>
                  <a:pt x="7562657" y="2394878"/>
                </a:lnTo>
                <a:lnTo>
                  <a:pt x="7544592" y="2353183"/>
                </a:lnTo>
                <a:lnTo>
                  <a:pt x="7526061" y="2311738"/>
                </a:lnTo>
                <a:lnTo>
                  <a:pt x="7507069" y="2270547"/>
                </a:lnTo>
                <a:lnTo>
                  <a:pt x="7487618" y="2229614"/>
                </a:lnTo>
                <a:lnTo>
                  <a:pt x="7467712" y="2188941"/>
                </a:lnTo>
                <a:lnTo>
                  <a:pt x="7447353" y="2148533"/>
                </a:lnTo>
                <a:lnTo>
                  <a:pt x="7426547" y="2108392"/>
                </a:lnTo>
                <a:lnTo>
                  <a:pt x="7405294" y="2068522"/>
                </a:lnTo>
                <a:lnTo>
                  <a:pt x="7383600" y="2028926"/>
                </a:lnTo>
                <a:lnTo>
                  <a:pt x="7361467" y="1989607"/>
                </a:lnTo>
                <a:lnTo>
                  <a:pt x="7338899" y="1950569"/>
                </a:lnTo>
                <a:lnTo>
                  <a:pt x="7315898" y="1911815"/>
                </a:lnTo>
                <a:lnTo>
                  <a:pt x="7292468" y="1873347"/>
                </a:lnTo>
                <a:lnTo>
                  <a:pt x="7268613" y="1835171"/>
                </a:lnTo>
                <a:lnTo>
                  <a:pt x="7244336" y="1797288"/>
                </a:lnTo>
                <a:lnTo>
                  <a:pt x="7219639" y="1759702"/>
                </a:lnTo>
                <a:lnTo>
                  <a:pt x="7194527" y="1722416"/>
                </a:lnTo>
                <a:lnTo>
                  <a:pt x="7169002" y="1685434"/>
                </a:lnTo>
                <a:lnTo>
                  <a:pt x="7143069" y="1648760"/>
                </a:lnTo>
                <a:lnTo>
                  <a:pt x="7116729" y="1612395"/>
                </a:lnTo>
                <a:lnTo>
                  <a:pt x="7089987" y="1576344"/>
                </a:lnTo>
                <a:lnTo>
                  <a:pt x="7062846" y="1540609"/>
                </a:lnTo>
                <a:lnTo>
                  <a:pt x="7035309" y="1505195"/>
                </a:lnTo>
                <a:lnTo>
                  <a:pt x="7007379" y="1470105"/>
                </a:lnTo>
                <a:lnTo>
                  <a:pt x="6979060" y="1435341"/>
                </a:lnTo>
                <a:lnTo>
                  <a:pt x="6950354" y="1400907"/>
                </a:lnTo>
                <a:lnTo>
                  <a:pt x="6921266" y="1366806"/>
                </a:lnTo>
                <a:lnTo>
                  <a:pt x="6891799" y="1333042"/>
                </a:lnTo>
                <a:lnTo>
                  <a:pt x="6861955" y="1299618"/>
                </a:lnTo>
                <a:lnTo>
                  <a:pt x="6831739" y="1266537"/>
                </a:lnTo>
                <a:lnTo>
                  <a:pt x="6801153" y="1233802"/>
                </a:lnTo>
                <a:lnTo>
                  <a:pt x="6770200" y="1201418"/>
                </a:lnTo>
                <a:lnTo>
                  <a:pt x="6738885" y="1169386"/>
                </a:lnTo>
                <a:lnTo>
                  <a:pt x="6707210" y="1137711"/>
                </a:lnTo>
                <a:lnTo>
                  <a:pt x="6675179" y="1106396"/>
                </a:lnTo>
                <a:lnTo>
                  <a:pt x="6642794" y="1075443"/>
                </a:lnTo>
                <a:lnTo>
                  <a:pt x="6610060" y="1044857"/>
                </a:lnTo>
                <a:lnTo>
                  <a:pt x="6576979" y="1014640"/>
                </a:lnTo>
                <a:lnTo>
                  <a:pt x="6543555" y="984797"/>
                </a:lnTo>
                <a:lnTo>
                  <a:pt x="6509791" y="955329"/>
                </a:lnTo>
                <a:lnTo>
                  <a:pt x="6475691" y="926241"/>
                </a:lnTo>
                <a:lnTo>
                  <a:pt x="6441257" y="897535"/>
                </a:lnTo>
                <a:lnTo>
                  <a:pt x="6406493" y="869216"/>
                </a:lnTo>
                <a:lnTo>
                  <a:pt x="6371402" y="841286"/>
                </a:lnTo>
                <a:lnTo>
                  <a:pt x="6335988" y="813749"/>
                </a:lnTo>
                <a:lnTo>
                  <a:pt x="6300254" y="786607"/>
                </a:lnTo>
                <a:lnTo>
                  <a:pt x="6264203" y="759865"/>
                </a:lnTo>
                <a:lnTo>
                  <a:pt x="6227839" y="733525"/>
                </a:lnTo>
                <a:lnTo>
                  <a:pt x="6191164" y="707592"/>
                </a:lnTo>
                <a:lnTo>
                  <a:pt x="6154182" y="682067"/>
                </a:lnTo>
                <a:lnTo>
                  <a:pt x="6116897" y="656955"/>
                </a:lnTo>
                <a:lnTo>
                  <a:pt x="6079311" y="632258"/>
                </a:lnTo>
                <a:lnTo>
                  <a:pt x="6041428" y="607980"/>
                </a:lnTo>
                <a:lnTo>
                  <a:pt x="6003252" y="584125"/>
                </a:lnTo>
                <a:lnTo>
                  <a:pt x="5964784" y="560695"/>
                </a:lnTo>
                <a:lnTo>
                  <a:pt x="5926030" y="537694"/>
                </a:lnTo>
                <a:lnTo>
                  <a:pt x="5886992" y="515126"/>
                </a:lnTo>
                <a:lnTo>
                  <a:pt x="5847673" y="492993"/>
                </a:lnTo>
                <a:lnTo>
                  <a:pt x="5808077" y="471298"/>
                </a:lnTo>
                <a:lnTo>
                  <a:pt x="5768207" y="450046"/>
                </a:lnTo>
                <a:lnTo>
                  <a:pt x="5728067" y="429239"/>
                </a:lnTo>
                <a:lnTo>
                  <a:pt x="5687658" y="408881"/>
                </a:lnTo>
                <a:lnTo>
                  <a:pt x="5646986" y="388975"/>
                </a:lnTo>
                <a:lnTo>
                  <a:pt x="5606053" y="369523"/>
                </a:lnTo>
                <a:lnTo>
                  <a:pt x="5564863" y="350531"/>
                </a:lnTo>
                <a:lnTo>
                  <a:pt x="5523418" y="332000"/>
                </a:lnTo>
                <a:lnTo>
                  <a:pt x="5481722" y="313935"/>
                </a:lnTo>
                <a:lnTo>
                  <a:pt x="5439779" y="296338"/>
                </a:lnTo>
                <a:lnTo>
                  <a:pt x="5397591" y="279212"/>
                </a:lnTo>
                <a:lnTo>
                  <a:pt x="5355162" y="262562"/>
                </a:lnTo>
                <a:lnTo>
                  <a:pt x="5312496" y="246390"/>
                </a:lnTo>
                <a:lnTo>
                  <a:pt x="5269595" y="230700"/>
                </a:lnTo>
                <a:lnTo>
                  <a:pt x="5226463" y="215494"/>
                </a:lnTo>
                <a:lnTo>
                  <a:pt x="5183103" y="200777"/>
                </a:lnTo>
                <a:lnTo>
                  <a:pt x="5139518" y="186552"/>
                </a:lnTo>
                <a:lnTo>
                  <a:pt x="5095712" y="172821"/>
                </a:lnTo>
                <a:lnTo>
                  <a:pt x="5051689" y="159588"/>
                </a:lnTo>
                <a:lnTo>
                  <a:pt x="5007450" y="146856"/>
                </a:lnTo>
                <a:lnTo>
                  <a:pt x="4963000" y="134630"/>
                </a:lnTo>
                <a:lnTo>
                  <a:pt x="4918343" y="122911"/>
                </a:lnTo>
                <a:lnTo>
                  <a:pt x="4873480" y="111704"/>
                </a:lnTo>
                <a:lnTo>
                  <a:pt x="4828416" y="101011"/>
                </a:lnTo>
                <a:lnTo>
                  <a:pt x="4783153" y="90836"/>
                </a:lnTo>
                <a:lnTo>
                  <a:pt x="4737696" y="81182"/>
                </a:lnTo>
                <a:lnTo>
                  <a:pt x="4692047" y="72053"/>
                </a:lnTo>
                <a:lnTo>
                  <a:pt x="4646210" y="63451"/>
                </a:lnTo>
                <a:lnTo>
                  <a:pt x="4600188" y="55380"/>
                </a:lnTo>
                <a:lnTo>
                  <a:pt x="4553984" y="47844"/>
                </a:lnTo>
                <a:lnTo>
                  <a:pt x="4507601" y="40846"/>
                </a:lnTo>
                <a:lnTo>
                  <a:pt x="4461044" y="34388"/>
                </a:lnTo>
                <a:lnTo>
                  <a:pt x="4414314" y="28475"/>
                </a:lnTo>
                <a:lnTo>
                  <a:pt x="4367416" y="23109"/>
                </a:lnTo>
                <a:lnTo>
                  <a:pt x="4320353" y="18294"/>
                </a:lnTo>
                <a:lnTo>
                  <a:pt x="4273128" y="14033"/>
                </a:lnTo>
                <a:lnTo>
                  <a:pt x="4225744" y="10330"/>
                </a:lnTo>
                <a:lnTo>
                  <a:pt x="4178205" y="7187"/>
                </a:lnTo>
                <a:lnTo>
                  <a:pt x="4130514" y="4608"/>
                </a:lnTo>
                <a:lnTo>
                  <a:pt x="4082674" y="2597"/>
                </a:lnTo>
                <a:lnTo>
                  <a:pt x="4034689" y="1156"/>
                </a:lnTo>
                <a:lnTo>
                  <a:pt x="3986561" y="289"/>
                </a:lnTo>
                <a:lnTo>
                  <a:pt x="3938295" y="0"/>
                </a:lnTo>
                <a:lnTo>
                  <a:pt x="3890028" y="289"/>
                </a:lnTo>
                <a:lnTo>
                  <a:pt x="3841901" y="1156"/>
                </a:lnTo>
                <a:lnTo>
                  <a:pt x="3793915" y="2597"/>
                </a:lnTo>
                <a:lnTo>
                  <a:pt x="3746076" y="4608"/>
                </a:lnTo>
                <a:lnTo>
                  <a:pt x="3698384" y="7187"/>
                </a:lnTo>
                <a:lnTo>
                  <a:pt x="3650845" y="10330"/>
                </a:lnTo>
                <a:lnTo>
                  <a:pt x="3603462" y="14033"/>
                </a:lnTo>
                <a:lnTo>
                  <a:pt x="3556236" y="18294"/>
                </a:lnTo>
                <a:lnTo>
                  <a:pt x="3509173" y="23109"/>
                </a:lnTo>
                <a:lnTo>
                  <a:pt x="3462275" y="28475"/>
                </a:lnTo>
                <a:lnTo>
                  <a:pt x="3415546" y="34388"/>
                </a:lnTo>
                <a:lnTo>
                  <a:pt x="3368989" y="40846"/>
                </a:lnTo>
                <a:lnTo>
                  <a:pt x="3322606" y="47844"/>
                </a:lnTo>
                <a:lnTo>
                  <a:pt x="3276402" y="55380"/>
                </a:lnTo>
                <a:lnTo>
                  <a:pt x="3230380" y="63451"/>
                </a:lnTo>
                <a:lnTo>
                  <a:pt x="3184543" y="72053"/>
                </a:lnTo>
                <a:lnTo>
                  <a:pt x="3138894" y="81182"/>
                </a:lnTo>
                <a:lnTo>
                  <a:pt x="3093437" y="90836"/>
                </a:lnTo>
                <a:lnTo>
                  <a:pt x="3048174" y="101011"/>
                </a:lnTo>
                <a:lnTo>
                  <a:pt x="3003110" y="111704"/>
                </a:lnTo>
                <a:lnTo>
                  <a:pt x="2958247" y="122911"/>
                </a:lnTo>
                <a:lnTo>
                  <a:pt x="2913589" y="134630"/>
                </a:lnTo>
                <a:lnTo>
                  <a:pt x="2869140" y="146856"/>
                </a:lnTo>
                <a:lnTo>
                  <a:pt x="2824901" y="159588"/>
                </a:lnTo>
                <a:lnTo>
                  <a:pt x="2780877" y="172821"/>
                </a:lnTo>
                <a:lnTo>
                  <a:pt x="2737072" y="186552"/>
                </a:lnTo>
                <a:lnTo>
                  <a:pt x="2693487" y="200777"/>
                </a:lnTo>
                <a:lnTo>
                  <a:pt x="2650127" y="215494"/>
                </a:lnTo>
                <a:lnTo>
                  <a:pt x="2606995" y="230700"/>
                </a:lnTo>
                <a:lnTo>
                  <a:pt x="2564094" y="246390"/>
                </a:lnTo>
                <a:lnTo>
                  <a:pt x="2521428" y="262562"/>
                </a:lnTo>
                <a:lnTo>
                  <a:pt x="2478999" y="279212"/>
                </a:lnTo>
                <a:lnTo>
                  <a:pt x="2436811" y="296338"/>
                </a:lnTo>
                <a:lnTo>
                  <a:pt x="2394868" y="313935"/>
                </a:lnTo>
                <a:lnTo>
                  <a:pt x="2353172" y="332000"/>
                </a:lnTo>
                <a:lnTo>
                  <a:pt x="2311727" y="350531"/>
                </a:lnTo>
                <a:lnTo>
                  <a:pt x="2270537" y="369523"/>
                </a:lnTo>
                <a:lnTo>
                  <a:pt x="2229604" y="388975"/>
                </a:lnTo>
                <a:lnTo>
                  <a:pt x="2188931" y="408881"/>
                </a:lnTo>
                <a:lnTo>
                  <a:pt x="2148523" y="429239"/>
                </a:lnTo>
                <a:lnTo>
                  <a:pt x="2108382" y="450046"/>
                </a:lnTo>
                <a:lnTo>
                  <a:pt x="2068512" y="471298"/>
                </a:lnTo>
                <a:lnTo>
                  <a:pt x="2028916" y="492993"/>
                </a:lnTo>
                <a:lnTo>
                  <a:pt x="1989598" y="515126"/>
                </a:lnTo>
                <a:lnTo>
                  <a:pt x="1950560" y="537694"/>
                </a:lnTo>
                <a:lnTo>
                  <a:pt x="1911805" y="560695"/>
                </a:lnTo>
                <a:lnTo>
                  <a:pt x="1873338" y="584125"/>
                </a:lnTo>
                <a:lnTo>
                  <a:pt x="1835162" y="607980"/>
                </a:lnTo>
                <a:lnTo>
                  <a:pt x="1797279" y="632258"/>
                </a:lnTo>
                <a:lnTo>
                  <a:pt x="1759693" y="656955"/>
                </a:lnTo>
                <a:lnTo>
                  <a:pt x="1722408" y="682067"/>
                </a:lnTo>
                <a:lnTo>
                  <a:pt x="1685426" y="707592"/>
                </a:lnTo>
                <a:lnTo>
                  <a:pt x="1648751" y="733525"/>
                </a:lnTo>
                <a:lnTo>
                  <a:pt x="1612387" y="759865"/>
                </a:lnTo>
                <a:lnTo>
                  <a:pt x="1576336" y="786607"/>
                </a:lnTo>
                <a:lnTo>
                  <a:pt x="1540601" y="813749"/>
                </a:lnTo>
                <a:lnTo>
                  <a:pt x="1505187" y="841286"/>
                </a:lnTo>
                <a:lnTo>
                  <a:pt x="1470097" y="869216"/>
                </a:lnTo>
                <a:lnTo>
                  <a:pt x="1435333" y="897535"/>
                </a:lnTo>
                <a:lnTo>
                  <a:pt x="1400899" y="926241"/>
                </a:lnTo>
                <a:lnTo>
                  <a:pt x="1366799" y="955329"/>
                </a:lnTo>
                <a:lnTo>
                  <a:pt x="1333035" y="984797"/>
                </a:lnTo>
                <a:lnTo>
                  <a:pt x="1299611" y="1014640"/>
                </a:lnTo>
                <a:lnTo>
                  <a:pt x="1266530" y="1044857"/>
                </a:lnTo>
                <a:lnTo>
                  <a:pt x="1233796" y="1075443"/>
                </a:lnTo>
                <a:lnTo>
                  <a:pt x="1201411" y="1106396"/>
                </a:lnTo>
                <a:lnTo>
                  <a:pt x="1169380" y="1137711"/>
                </a:lnTo>
                <a:lnTo>
                  <a:pt x="1137705" y="1169386"/>
                </a:lnTo>
                <a:lnTo>
                  <a:pt x="1106390" y="1201418"/>
                </a:lnTo>
                <a:lnTo>
                  <a:pt x="1075437" y="1233802"/>
                </a:lnTo>
                <a:lnTo>
                  <a:pt x="1044851" y="1266537"/>
                </a:lnTo>
                <a:lnTo>
                  <a:pt x="1014635" y="1299618"/>
                </a:lnTo>
                <a:lnTo>
                  <a:pt x="984791" y="1333042"/>
                </a:lnTo>
                <a:lnTo>
                  <a:pt x="955324" y="1366806"/>
                </a:lnTo>
                <a:lnTo>
                  <a:pt x="926236" y="1400907"/>
                </a:lnTo>
                <a:lnTo>
                  <a:pt x="897530" y="1435341"/>
                </a:lnTo>
                <a:lnTo>
                  <a:pt x="869211" y="1470105"/>
                </a:lnTo>
                <a:lnTo>
                  <a:pt x="841281" y="1505195"/>
                </a:lnTo>
                <a:lnTo>
                  <a:pt x="813744" y="1540609"/>
                </a:lnTo>
                <a:lnTo>
                  <a:pt x="786603" y="1576344"/>
                </a:lnTo>
                <a:lnTo>
                  <a:pt x="759861" y="1612395"/>
                </a:lnTo>
                <a:lnTo>
                  <a:pt x="733521" y="1648760"/>
                </a:lnTo>
                <a:lnTo>
                  <a:pt x="707587" y="1685434"/>
                </a:lnTo>
                <a:lnTo>
                  <a:pt x="682063" y="1722416"/>
                </a:lnTo>
                <a:lnTo>
                  <a:pt x="656951" y="1759702"/>
                </a:lnTo>
                <a:lnTo>
                  <a:pt x="632254" y="1797288"/>
                </a:lnTo>
                <a:lnTo>
                  <a:pt x="607977" y="1835171"/>
                </a:lnTo>
                <a:lnTo>
                  <a:pt x="584121" y="1873347"/>
                </a:lnTo>
                <a:lnTo>
                  <a:pt x="560692" y="1911815"/>
                </a:lnTo>
                <a:lnTo>
                  <a:pt x="537691" y="1950569"/>
                </a:lnTo>
                <a:lnTo>
                  <a:pt x="515123" y="1989607"/>
                </a:lnTo>
                <a:lnTo>
                  <a:pt x="492990" y="2028926"/>
                </a:lnTo>
                <a:lnTo>
                  <a:pt x="471295" y="2068522"/>
                </a:lnTo>
                <a:lnTo>
                  <a:pt x="450043" y="2108392"/>
                </a:lnTo>
                <a:lnTo>
                  <a:pt x="429236" y="2148533"/>
                </a:lnTo>
                <a:lnTo>
                  <a:pt x="408878" y="2188941"/>
                </a:lnTo>
                <a:lnTo>
                  <a:pt x="388972" y="2229614"/>
                </a:lnTo>
                <a:lnTo>
                  <a:pt x="369521" y="2270547"/>
                </a:lnTo>
                <a:lnTo>
                  <a:pt x="350529" y="2311738"/>
                </a:lnTo>
                <a:lnTo>
                  <a:pt x="331998" y="2353183"/>
                </a:lnTo>
                <a:lnTo>
                  <a:pt x="313933" y="2394878"/>
                </a:lnTo>
                <a:lnTo>
                  <a:pt x="296336" y="2436822"/>
                </a:lnTo>
                <a:lnTo>
                  <a:pt x="279211" y="2479010"/>
                </a:lnTo>
                <a:lnTo>
                  <a:pt x="262560" y="2521439"/>
                </a:lnTo>
                <a:lnTo>
                  <a:pt x="246389" y="2564105"/>
                </a:lnTo>
                <a:lnTo>
                  <a:pt x="230698" y="2607006"/>
                </a:lnTo>
                <a:lnTo>
                  <a:pt x="215493" y="2650138"/>
                </a:lnTo>
                <a:lnTo>
                  <a:pt x="200776" y="2693498"/>
                </a:lnTo>
                <a:lnTo>
                  <a:pt x="186550" y="2737083"/>
                </a:lnTo>
                <a:lnTo>
                  <a:pt x="172820" y="2780889"/>
                </a:lnTo>
                <a:lnTo>
                  <a:pt x="159587" y="2824913"/>
                </a:lnTo>
                <a:lnTo>
                  <a:pt x="146855" y="2869151"/>
                </a:lnTo>
                <a:lnTo>
                  <a:pt x="134629" y="2913601"/>
                </a:lnTo>
                <a:lnTo>
                  <a:pt x="122910" y="2958259"/>
                </a:lnTo>
                <a:lnTo>
                  <a:pt x="111703" y="3003122"/>
                </a:lnTo>
                <a:lnTo>
                  <a:pt x="101010" y="3048186"/>
                </a:lnTo>
                <a:lnTo>
                  <a:pt x="90835" y="3093449"/>
                </a:lnTo>
                <a:lnTo>
                  <a:pt x="81181" y="3138906"/>
                </a:lnTo>
                <a:lnTo>
                  <a:pt x="72052" y="3184555"/>
                </a:lnTo>
                <a:lnTo>
                  <a:pt x="63451" y="3230392"/>
                </a:lnTo>
                <a:lnTo>
                  <a:pt x="55380" y="3276415"/>
                </a:lnTo>
                <a:lnTo>
                  <a:pt x="47844" y="3322619"/>
                </a:lnTo>
                <a:lnTo>
                  <a:pt x="40845" y="3369001"/>
                </a:lnTo>
                <a:lnTo>
                  <a:pt x="34388" y="3415559"/>
                </a:lnTo>
                <a:lnTo>
                  <a:pt x="28475" y="3462288"/>
                </a:lnTo>
                <a:lnTo>
                  <a:pt x="23109" y="3509186"/>
                </a:lnTo>
                <a:lnTo>
                  <a:pt x="18294" y="3556249"/>
                </a:lnTo>
                <a:lnTo>
                  <a:pt x="14033" y="3603474"/>
                </a:lnTo>
                <a:lnTo>
                  <a:pt x="10330" y="3650858"/>
                </a:lnTo>
                <a:lnTo>
                  <a:pt x="7187" y="3698397"/>
                </a:lnTo>
                <a:lnTo>
                  <a:pt x="4608" y="3746088"/>
                </a:lnTo>
                <a:lnTo>
                  <a:pt x="2597" y="3793928"/>
                </a:lnTo>
                <a:lnTo>
                  <a:pt x="1156" y="3841914"/>
                </a:lnTo>
                <a:lnTo>
                  <a:pt x="289" y="3890041"/>
                </a:lnTo>
                <a:lnTo>
                  <a:pt x="0" y="3938308"/>
                </a:lnTo>
                <a:lnTo>
                  <a:pt x="289" y="3986574"/>
                </a:lnTo>
                <a:lnTo>
                  <a:pt x="1156" y="4034701"/>
                </a:lnTo>
                <a:lnTo>
                  <a:pt x="2597" y="4082686"/>
                </a:lnTo>
                <a:lnTo>
                  <a:pt x="4608" y="4130526"/>
                </a:lnTo>
                <a:lnTo>
                  <a:pt x="7187" y="4178217"/>
                </a:lnTo>
                <a:lnTo>
                  <a:pt x="10330" y="4225756"/>
                </a:lnTo>
                <a:lnTo>
                  <a:pt x="14033" y="4273139"/>
                </a:lnTo>
                <a:lnTo>
                  <a:pt x="18294" y="4320364"/>
                </a:lnTo>
                <a:lnTo>
                  <a:pt x="23109" y="4367427"/>
                </a:lnTo>
                <a:lnTo>
                  <a:pt x="28475" y="4414325"/>
                </a:lnTo>
                <a:lnTo>
                  <a:pt x="34388" y="4461054"/>
                </a:lnTo>
                <a:lnTo>
                  <a:pt x="40845" y="4507611"/>
                </a:lnTo>
                <a:lnTo>
                  <a:pt x="47844" y="4553993"/>
                </a:lnTo>
                <a:lnTo>
                  <a:pt x="55380" y="4600197"/>
                </a:lnTo>
                <a:lnTo>
                  <a:pt x="63451" y="4646219"/>
                </a:lnTo>
                <a:lnTo>
                  <a:pt x="72052" y="4692056"/>
                </a:lnTo>
                <a:lnTo>
                  <a:pt x="81181" y="4737705"/>
                </a:lnTo>
                <a:lnTo>
                  <a:pt x="90835" y="4783162"/>
                </a:lnTo>
                <a:lnTo>
                  <a:pt x="101010" y="4828424"/>
                </a:lnTo>
                <a:lnTo>
                  <a:pt x="111703" y="4873488"/>
                </a:lnTo>
                <a:lnTo>
                  <a:pt x="122910" y="4918351"/>
                </a:lnTo>
                <a:lnTo>
                  <a:pt x="134629" y="4963009"/>
                </a:lnTo>
                <a:lnTo>
                  <a:pt x="146855" y="5007458"/>
                </a:lnTo>
                <a:lnTo>
                  <a:pt x="159587" y="5051697"/>
                </a:lnTo>
                <a:lnTo>
                  <a:pt x="172820" y="5095720"/>
                </a:lnTo>
                <a:lnTo>
                  <a:pt x="186550" y="5139526"/>
                </a:lnTo>
                <a:lnTo>
                  <a:pt x="200776" y="5183111"/>
                </a:lnTo>
                <a:lnTo>
                  <a:pt x="215493" y="5226470"/>
                </a:lnTo>
                <a:lnTo>
                  <a:pt x="230698" y="5269602"/>
                </a:lnTo>
                <a:lnTo>
                  <a:pt x="246389" y="5312503"/>
                </a:lnTo>
                <a:lnTo>
                  <a:pt x="262560" y="5355170"/>
                </a:lnTo>
                <a:lnTo>
                  <a:pt x="279211" y="5397598"/>
                </a:lnTo>
                <a:lnTo>
                  <a:pt x="296336" y="5439786"/>
                </a:lnTo>
                <a:lnTo>
                  <a:pt x="313933" y="5481729"/>
                </a:lnTo>
                <a:lnTo>
                  <a:pt x="331998" y="5523425"/>
                </a:lnTo>
                <a:lnTo>
                  <a:pt x="350529" y="5564870"/>
                </a:lnTo>
                <a:lnTo>
                  <a:pt x="369521" y="5606060"/>
                </a:lnTo>
                <a:lnTo>
                  <a:pt x="388972" y="5646993"/>
                </a:lnTo>
                <a:lnTo>
                  <a:pt x="408878" y="5687666"/>
                </a:lnTo>
                <a:lnTo>
                  <a:pt x="429236" y="5728074"/>
                </a:lnTo>
                <a:lnTo>
                  <a:pt x="450043" y="5768214"/>
                </a:lnTo>
                <a:lnTo>
                  <a:pt x="471295" y="5808084"/>
                </a:lnTo>
                <a:lnTo>
                  <a:pt x="492990" y="5847680"/>
                </a:lnTo>
                <a:lnTo>
                  <a:pt x="515123" y="5886999"/>
                </a:lnTo>
                <a:lnTo>
                  <a:pt x="537691" y="5926037"/>
                </a:lnTo>
                <a:lnTo>
                  <a:pt x="560692" y="5964792"/>
                </a:lnTo>
                <a:lnTo>
                  <a:pt x="584121" y="6003259"/>
                </a:lnTo>
                <a:lnTo>
                  <a:pt x="607977" y="6041435"/>
                </a:lnTo>
                <a:lnTo>
                  <a:pt x="632254" y="6079318"/>
                </a:lnTo>
                <a:lnTo>
                  <a:pt x="656951" y="6116904"/>
                </a:lnTo>
                <a:lnTo>
                  <a:pt x="682063" y="6154189"/>
                </a:lnTo>
                <a:lnTo>
                  <a:pt x="707587" y="6191171"/>
                </a:lnTo>
                <a:lnTo>
                  <a:pt x="733521" y="6227846"/>
                </a:lnTo>
                <a:lnTo>
                  <a:pt x="759861" y="6264210"/>
                </a:lnTo>
                <a:lnTo>
                  <a:pt x="786603" y="6300261"/>
                </a:lnTo>
                <a:lnTo>
                  <a:pt x="813744" y="6335996"/>
                </a:lnTo>
                <a:lnTo>
                  <a:pt x="841281" y="6371410"/>
                </a:lnTo>
                <a:lnTo>
                  <a:pt x="869211" y="6406500"/>
                </a:lnTo>
                <a:lnTo>
                  <a:pt x="897530" y="6441264"/>
                </a:lnTo>
                <a:lnTo>
                  <a:pt x="926236" y="6475698"/>
                </a:lnTo>
                <a:lnTo>
                  <a:pt x="955324" y="6509799"/>
                </a:lnTo>
                <a:lnTo>
                  <a:pt x="984791" y="6543563"/>
                </a:lnTo>
                <a:lnTo>
                  <a:pt x="1014635" y="6576987"/>
                </a:lnTo>
                <a:lnTo>
                  <a:pt x="1044851" y="6610067"/>
                </a:lnTo>
                <a:lnTo>
                  <a:pt x="1075437" y="6642802"/>
                </a:lnTo>
                <a:lnTo>
                  <a:pt x="1106390" y="6675186"/>
                </a:lnTo>
                <a:lnTo>
                  <a:pt x="1137705" y="6707218"/>
                </a:lnTo>
                <a:lnTo>
                  <a:pt x="1169380" y="6738893"/>
                </a:lnTo>
                <a:lnTo>
                  <a:pt x="1201411" y="6770208"/>
                </a:lnTo>
                <a:lnTo>
                  <a:pt x="1233796" y="6801161"/>
                </a:lnTo>
                <a:lnTo>
                  <a:pt x="1266530" y="6831747"/>
                </a:lnTo>
                <a:lnTo>
                  <a:pt x="1299611" y="6861963"/>
                </a:lnTo>
                <a:lnTo>
                  <a:pt x="1333035" y="6891807"/>
                </a:lnTo>
                <a:lnTo>
                  <a:pt x="1366799" y="6921275"/>
                </a:lnTo>
                <a:lnTo>
                  <a:pt x="1400899" y="6950363"/>
                </a:lnTo>
                <a:lnTo>
                  <a:pt x="1435333" y="6979068"/>
                </a:lnTo>
                <a:lnTo>
                  <a:pt x="1470097" y="7007387"/>
                </a:lnTo>
                <a:lnTo>
                  <a:pt x="1505187" y="7035317"/>
                </a:lnTo>
                <a:lnTo>
                  <a:pt x="1540601" y="7062855"/>
                </a:lnTo>
                <a:lnTo>
                  <a:pt x="1576336" y="7089996"/>
                </a:lnTo>
                <a:lnTo>
                  <a:pt x="1612387" y="7116738"/>
                </a:lnTo>
                <a:lnTo>
                  <a:pt x="1648751" y="7143078"/>
                </a:lnTo>
                <a:lnTo>
                  <a:pt x="1685426" y="7169012"/>
                </a:lnTo>
                <a:lnTo>
                  <a:pt x="1722408" y="7194536"/>
                </a:lnTo>
                <a:lnTo>
                  <a:pt x="1759693" y="7219649"/>
                </a:lnTo>
                <a:lnTo>
                  <a:pt x="1797279" y="7244345"/>
                </a:lnTo>
                <a:lnTo>
                  <a:pt x="1835162" y="7268623"/>
                </a:lnTo>
                <a:lnTo>
                  <a:pt x="1873338" y="7292478"/>
                </a:lnTo>
                <a:lnTo>
                  <a:pt x="1911805" y="7315908"/>
                </a:lnTo>
                <a:lnTo>
                  <a:pt x="1950560" y="7338909"/>
                </a:lnTo>
                <a:lnTo>
                  <a:pt x="1989598" y="7361477"/>
                </a:lnTo>
                <a:lnTo>
                  <a:pt x="2028916" y="7383610"/>
                </a:lnTo>
                <a:lnTo>
                  <a:pt x="2068512" y="7405305"/>
                </a:lnTo>
                <a:lnTo>
                  <a:pt x="2108382" y="7426557"/>
                </a:lnTo>
                <a:lnTo>
                  <a:pt x="2148523" y="7447364"/>
                </a:lnTo>
                <a:lnTo>
                  <a:pt x="2188931" y="7467722"/>
                </a:lnTo>
                <a:lnTo>
                  <a:pt x="2229604" y="7487628"/>
                </a:lnTo>
                <a:lnTo>
                  <a:pt x="2270537" y="7507079"/>
                </a:lnTo>
                <a:lnTo>
                  <a:pt x="2311727" y="7526072"/>
                </a:lnTo>
                <a:lnTo>
                  <a:pt x="2353172" y="7544602"/>
                </a:lnTo>
                <a:lnTo>
                  <a:pt x="2394868" y="7562668"/>
                </a:lnTo>
                <a:lnTo>
                  <a:pt x="2436811" y="7580265"/>
                </a:lnTo>
                <a:lnTo>
                  <a:pt x="2478999" y="7597390"/>
                </a:lnTo>
                <a:lnTo>
                  <a:pt x="2521428" y="7614040"/>
                </a:lnTo>
                <a:lnTo>
                  <a:pt x="2564094" y="7630212"/>
                </a:lnTo>
                <a:lnTo>
                  <a:pt x="2606995" y="7645903"/>
                </a:lnTo>
                <a:lnTo>
                  <a:pt x="2650127" y="7661108"/>
                </a:lnTo>
                <a:lnTo>
                  <a:pt x="2693487" y="7675825"/>
                </a:lnTo>
                <a:lnTo>
                  <a:pt x="2737072" y="7690051"/>
                </a:lnTo>
                <a:lnTo>
                  <a:pt x="2780877" y="7703782"/>
                </a:lnTo>
                <a:lnTo>
                  <a:pt x="2824901" y="7717015"/>
                </a:lnTo>
                <a:lnTo>
                  <a:pt x="2869140" y="7729746"/>
                </a:lnTo>
                <a:lnTo>
                  <a:pt x="2913589" y="7741973"/>
                </a:lnTo>
                <a:lnTo>
                  <a:pt x="2958247" y="7753692"/>
                </a:lnTo>
                <a:lnTo>
                  <a:pt x="3003110" y="7764899"/>
                </a:lnTo>
                <a:lnTo>
                  <a:pt x="3048174" y="7775592"/>
                </a:lnTo>
                <a:lnTo>
                  <a:pt x="3093437" y="7785767"/>
                </a:lnTo>
                <a:lnTo>
                  <a:pt x="3138894" y="7795421"/>
                </a:lnTo>
                <a:lnTo>
                  <a:pt x="3184543" y="7804550"/>
                </a:lnTo>
                <a:lnTo>
                  <a:pt x="3230380" y="7813152"/>
                </a:lnTo>
                <a:lnTo>
                  <a:pt x="3276402" y="7821222"/>
                </a:lnTo>
                <a:lnTo>
                  <a:pt x="3322606" y="7828758"/>
                </a:lnTo>
                <a:lnTo>
                  <a:pt x="3368989" y="7835757"/>
                </a:lnTo>
                <a:lnTo>
                  <a:pt x="3415546" y="7842214"/>
                </a:lnTo>
                <a:lnTo>
                  <a:pt x="3462275" y="7848128"/>
                </a:lnTo>
                <a:lnTo>
                  <a:pt x="3509173" y="7853494"/>
                </a:lnTo>
                <a:lnTo>
                  <a:pt x="3556236" y="7858309"/>
                </a:lnTo>
                <a:lnTo>
                  <a:pt x="3603462" y="7862569"/>
                </a:lnTo>
                <a:lnTo>
                  <a:pt x="3650845" y="7866273"/>
                </a:lnTo>
                <a:lnTo>
                  <a:pt x="3698384" y="7869416"/>
                </a:lnTo>
                <a:lnTo>
                  <a:pt x="3746076" y="7871994"/>
                </a:lnTo>
                <a:lnTo>
                  <a:pt x="3793915" y="7874006"/>
                </a:lnTo>
                <a:lnTo>
                  <a:pt x="3841901" y="7875446"/>
                </a:lnTo>
                <a:lnTo>
                  <a:pt x="3890028" y="7876313"/>
                </a:lnTo>
                <a:lnTo>
                  <a:pt x="3938295" y="787660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
          <p:cNvSpPr txBox="1"/>
          <p:nvPr/>
        </p:nvSpPr>
        <p:spPr>
          <a:xfrm>
            <a:off x="6107382" y="5155434"/>
            <a:ext cx="3106956" cy="55399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600" dirty="0">
                <a:solidFill>
                  <a:srgbClr val="FFFFFF"/>
                </a:solidFill>
                <a:latin typeface="Verdana"/>
                <a:ea typeface="Verdana"/>
                <a:cs typeface="Verdana"/>
                <a:sym typeface="Verdana"/>
              </a:rPr>
              <a:t>E-Commerce</a:t>
            </a:r>
            <a:endParaRPr sz="3600" dirty="0">
              <a:solidFill>
                <a:schemeClr val="dk1"/>
              </a:solidFill>
              <a:latin typeface="Verdana"/>
              <a:ea typeface="Verdana"/>
              <a:cs typeface="Verdana"/>
              <a:sym typeface="Verdana"/>
            </a:endParaRPr>
          </a:p>
        </p:txBody>
      </p:sp>
      <p:sp>
        <p:nvSpPr>
          <p:cNvPr id="66" name="Google Shape;66;p1"/>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
        <p:nvSpPr>
          <p:cNvPr id="67" name="Google Shape;67;p1"/>
          <p:cNvSpPr txBox="1"/>
          <p:nvPr/>
        </p:nvSpPr>
        <p:spPr>
          <a:xfrm>
            <a:off x="4598666" y="6428175"/>
            <a:ext cx="5943900" cy="4002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2600">
                <a:solidFill>
                  <a:srgbClr val="FFFFFF"/>
                </a:solidFill>
                <a:latin typeface="Lucida Sans"/>
                <a:ea typeface="Lucida Sans"/>
                <a:cs typeface="Lucida Sans"/>
                <a:sym typeface="Lucida Sans"/>
              </a:rPr>
              <a:t>How to maximise your online sales.</a:t>
            </a:r>
            <a:endParaRPr sz="2600">
              <a:solidFill>
                <a:schemeClr val="dk1"/>
              </a:solidFill>
              <a:latin typeface="Lucida Sans"/>
              <a:ea typeface="Lucida Sans"/>
              <a:cs typeface="Lucida Sans"/>
              <a:sym typeface="Lucida Sans"/>
            </a:endParaRPr>
          </a:p>
        </p:txBody>
      </p:sp>
      <p:pic>
        <p:nvPicPr>
          <p:cNvPr id="4" name="Picture 3" descr="A black and white logo&#10;&#10;Description automatically generated">
            <a:extLst>
              <a:ext uri="{FF2B5EF4-FFF2-40B4-BE49-F238E27FC236}">
                <a16:creationId xmlns:a16="http://schemas.microsoft.com/office/drawing/2014/main" id="{AD1F365C-6C75-C307-B320-9DDCACB28E3A}"/>
              </a:ext>
            </a:extLst>
          </p:cNvPr>
          <p:cNvPicPr>
            <a:picLocks noChangeAspect="1"/>
          </p:cNvPicPr>
          <p:nvPr/>
        </p:nvPicPr>
        <p:blipFill rotWithShape="1">
          <a:blip r:embed="rId3"/>
          <a:srcRect l="14377" t="51493"/>
          <a:stretch/>
        </p:blipFill>
        <p:spPr>
          <a:xfrm>
            <a:off x="5539974" y="3293390"/>
            <a:ext cx="4061284" cy="7369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p:nvPr/>
        </p:nvSpPr>
        <p:spPr>
          <a:xfrm>
            <a:off x="358125" y="254100"/>
            <a:ext cx="33081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73" name="Google Shape;73;p2"/>
          <p:cNvSpPr txBox="1"/>
          <p:nvPr/>
        </p:nvSpPr>
        <p:spPr>
          <a:xfrm>
            <a:off x="1141825" y="2476400"/>
            <a:ext cx="50271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dirty="0">
                <a:solidFill>
                  <a:srgbClr val="033F85"/>
                </a:solidFill>
                <a:latin typeface="Arial Black"/>
                <a:ea typeface="Arial Black"/>
                <a:cs typeface="Arial Black"/>
                <a:sym typeface="Arial Black"/>
              </a:rPr>
              <a:t>Why E-Commerce?</a:t>
            </a:r>
            <a:endParaRPr sz="3200" dirty="0">
              <a:solidFill>
                <a:schemeClr val="dk1"/>
              </a:solidFill>
              <a:latin typeface="Arial Black"/>
              <a:ea typeface="Arial Black"/>
              <a:cs typeface="Arial Black"/>
              <a:sym typeface="Arial Black"/>
            </a:endParaRPr>
          </a:p>
        </p:txBody>
      </p:sp>
      <p:sp>
        <p:nvSpPr>
          <p:cNvPr id="74" name="Google Shape;74;p2"/>
          <p:cNvSpPr/>
          <p:nvPr/>
        </p:nvSpPr>
        <p:spPr>
          <a:xfrm>
            <a:off x="1186450" y="3344606"/>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2"/>
          <p:cNvSpPr txBox="1"/>
          <p:nvPr/>
        </p:nvSpPr>
        <p:spPr>
          <a:xfrm>
            <a:off x="1139431" y="3774764"/>
            <a:ext cx="9526200" cy="3075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400" b="1" dirty="0">
                <a:solidFill>
                  <a:srgbClr val="27367F"/>
                </a:solidFill>
                <a:latin typeface="Arial Black"/>
                <a:ea typeface="Arial Black"/>
                <a:cs typeface="Arial Black"/>
                <a:sym typeface="Arial Black"/>
              </a:rPr>
              <a:t>What is E-commerce?</a:t>
            </a:r>
            <a:endParaRPr sz="1400" dirty="0">
              <a:solidFill>
                <a:schemeClr val="dk1"/>
              </a:solidFill>
              <a:latin typeface="Arial Black"/>
              <a:ea typeface="Arial Black"/>
              <a:cs typeface="Arial Black"/>
              <a:sym typeface="Arial Black"/>
            </a:endParaRPr>
          </a:p>
          <a:p>
            <a:pPr marL="12700" marR="5080" lvl="0" indent="0" algn="l" rtl="0">
              <a:lnSpc>
                <a:spcPct val="101400"/>
              </a:lnSpc>
              <a:spcBef>
                <a:spcPts val="1070"/>
              </a:spcBef>
              <a:spcAft>
                <a:spcPts val="0"/>
              </a:spcAft>
              <a:buNone/>
            </a:pPr>
            <a:r>
              <a:rPr lang="en-GB" sz="1200" dirty="0">
                <a:solidFill>
                  <a:srgbClr val="27367F"/>
                </a:solidFill>
                <a:latin typeface="Verdana"/>
                <a:ea typeface="Verdana"/>
                <a:cs typeface="Verdana"/>
                <a:sym typeface="Verdana"/>
              </a:rPr>
              <a:t>E-commerce, also known as electronic commerce, refers to the buying and selling of goods or services using the internet, and the transfer  of money and data to execute these transactions. Every time individuals and companies are buying or selling products and services online,  they’re engaging in E-commerce.</a:t>
            </a:r>
            <a:endParaRPr sz="1200" dirty="0">
              <a:solidFill>
                <a:schemeClr val="dk1"/>
              </a:solidFill>
              <a:latin typeface="Verdana"/>
              <a:ea typeface="Verdana"/>
              <a:cs typeface="Verdana"/>
              <a:sym typeface="Verdana"/>
            </a:endParaRPr>
          </a:p>
          <a:p>
            <a:pPr marL="12700" marR="0" lvl="0" indent="0" algn="l" rtl="0">
              <a:lnSpc>
                <a:spcPct val="100000"/>
              </a:lnSpc>
              <a:spcBef>
                <a:spcPts val="1170"/>
              </a:spcBef>
              <a:spcAft>
                <a:spcPts val="0"/>
              </a:spcAft>
              <a:buNone/>
            </a:pPr>
            <a:r>
              <a:rPr lang="en-GB" sz="1400" b="1" dirty="0">
                <a:solidFill>
                  <a:srgbClr val="27367F"/>
                </a:solidFill>
                <a:latin typeface="Arial Black"/>
                <a:ea typeface="Arial Black"/>
                <a:cs typeface="Arial Black"/>
                <a:sym typeface="Arial Black"/>
              </a:rPr>
              <a:t>Why should you sell through E-Commerce?</a:t>
            </a:r>
            <a:endParaRPr sz="1400" dirty="0">
              <a:solidFill>
                <a:schemeClr val="dk1"/>
              </a:solidFill>
              <a:latin typeface="Arial Black"/>
              <a:ea typeface="Arial Black"/>
              <a:cs typeface="Arial Black"/>
              <a:sym typeface="Arial Black"/>
            </a:endParaRPr>
          </a:p>
          <a:p>
            <a:pPr marL="12700" marR="0" lvl="0" indent="0" algn="l" rtl="0">
              <a:lnSpc>
                <a:spcPct val="100000"/>
              </a:lnSpc>
              <a:spcBef>
                <a:spcPts val="1090"/>
              </a:spcBef>
              <a:spcAft>
                <a:spcPts val="0"/>
              </a:spcAft>
              <a:buNone/>
            </a:pPr>
            <a:r>
              <a:rPr lang="en-GB" sz="1200" dirty="0">
                <a:solidFill>
                  <a:srgbClr val="27367F"/>
                </a:solidFill>
                <a:latin typeface="Verdana"/>
                <a:ea typeface="Verdana"/>
                <a:cs typeface="Verdana"/>
                <a:sym typeface="Verdana"/>
              </a:rPr>
              <a:t>Using a hybrid model, combining your physical store with E-Commerce benefits both businesses and consumers in many different ways:</a:t>
            </a:r>
            <a:endParaRPr sz="1200" dirty="0">
              <a:solidFill>
                <a:schemeClr val="dk1"/>
              </a:solidFill>
              <a:latin typeface="Verdana"/>
              <a:ea typeface="Verdana"/>
              <a:cs typeface="Verdana"/>
              <a:sym typeface="Verdana"/>
            </a:endParaRPr>
          </a:p>
          <a:p>
            <a:pPr marL="241300" marR="0" lvl="0" indent="-228600" algn="l" rtl="0">
              <a:lnSpc>
                <a:spcPct val="100000"/>
              </a:lnSpc>
              <a:spcBef>
                <a:spcPts val="113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Your online store is still open when your practice is closed</a:t>
            </a:r>
            <a:endParaRPr sz="1200" dirty="0">
              <a:solidFill>
                <a:schemeClr val="dk1"/>
              </a:solidFill>
              <a:latin typeface="Verdana"/>
              <a:ea typeface="Verdana"/>
              <a:cs typeface="Verdana"/>
              <a:sym typeface="Verdana"/>
            </a:endParaRPr>
          </a:p>
          <a:p>
            <a:pPr marL="241300" marR="0" lvl="0" indent="-228600" algn="l" rtl="0">
              <a:lnSpc>
                <a:spcPct val="100000"/>
              </a:lnSpc>
              <a:spcBef>
                <a:spcPts val="565"/>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It is quick and easy for consumers to locate products and they can compare them easily</a:t>
            </a:r>
            <a:endParaRPr sz="1200" dirty="0">
              <a:solidFill>
                <a:schemeClr val="dk1"/>
              </a:solidFill>
              <a:latin typeface="Verdana"/>
              <a:ea typeface="Verdana"/>
              <a:cs typeface="Verdana"/>
              <a:sym typeface="Verdana"/>
            </a:endParaRPr>
          </a:p>
          <a:p>
            <a:pPr marL="241300" marR="0" lvl="0" indent="-228600" algn="l" rtl="0">
              <a:lnSpc>
                <a:spcPct val="100000"/>
              </a:lnSpc>
              <a:spcBef>
                <a:spcPts val="565"/>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You can easily provide a lot of information to your consumers and that will create a more informed purchase from the practice</a:t>
            </a:r>
            <a:endParaRPr sz="1200" dirty="0">
              <a:solidFill>
                <a:schemeClr val="dk1"/>
              </a:solidFill>
              <a:latin typeface="Verdana"/>
              <a:ea typeface="Verdana"/>
              <a:cs typeface="Verdana"/>
              <a:sym typeface="Verdana"/>
            </a:endParaRPr>
          </a:p>
          <a:p>
            <a:pPr marL="241300" marR="0" lvl="0" indent="-228600" algn="l" rtl="0">
              <a:lnSpc>
                <a:spcPct val="100000"/>
              </a:lnSpc>
              <a:spcBef>
                <a:spcPts val="565"/>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You can gain new customers with Search Engine Visibility</a:t>
            </a:r>
            <a:endParaRPr sz="1200" dirty="0">
              <a:solidFill>
                <a:schemeClr val="dk1"/>
              </a:solidFill>
              <a:latin typeface="Verdana"/>
              <a:ea typeface="Verdana"/>
              <a:cs typeface="Verdana"/>
              <a:sym typeface="Verdana"/>
            </a:endParaRPr>
          </a:p>
        </p:txBody>
      </p:sp>
      <p:sp>
        <p:nvSpPr>
          <p:cNvPr id="76" name="Google Shape;76;p2"/>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
        <p:nvSpPr>
          <p:cNvPr id="77" name="Google Shape;77;p2"/>
          <p:cNvSpPr txBox="1"/>
          <p:nvPr/>
        </p:nvSpPr>
        <p:spPr>
          <a:xfrm>
            <a:off x="1149743" y="7030745"/>
            <a:ext cx="6266700" cy="1347600"/>
          </a:xfrm>
          <a:prstGeom prst="rect">
            <a:avLst/>
          </a:prstGeom>
          <a:solidFill>
            <a:srgbClr val="F3F3F9"/>
          </a:solidFill>
          <a:ln>
            <a:noFill/>
          </a:ln>
        </p:spPr>
        <p:txBody>
          <a:bodyPr spcFirstLastPara="1" wrap="square" lIns="0" tIns="625" rIns="0" bIns="0" anchor="t" anchorCtr="0">
            <a:spAutoFit/>
          </a:bodyPr>
          <a:lstStyle/>
          <a:p>
            <a:pPr marL="0" marR="0" lvl="0" indent="0" algn="l" rtl="0">
              <a:lnSpc>
                <a:spcPct val="100000"/>
              </a:lnSpc>
              <a:spcBef>
                <a:spcPts val="0"/>
              </a:spcBef>
              <a:spcAft>
                <a:spcPts val="0"/>
              </a:spcAft>
              <a:buNone/>
            </a:pPr>
            <a:endParaRPr sz="1550">
              <a:solidFill>
                <a:schemeClr val="dk1"/>
              </a:solidFill>
              <a:latin typeface="Times New Roman"/>
              <a:ea typeface="Times New Roman"/>
              <a:cs typeface="Times New Roman"/>
              <a:sym typeface="Times New Roman"/>
            </a:endParaRPr>
          </a:p>
          <a:p>
            <a:pPr marL="273050" marR="510540" lvl="0" indent="0" algn="l" rtl="0">
              <a:lnSpc>
                <a:spcPct val="100000"/>
              </a:lnSpc>
              <a:spcBef>
                <a:spcPts val="0"/>
              </a:spcBef>
              <a:spcAft>
                <a:spcPts val="0"/>
              </a:spcAft>
              <a:buNone/>
            </a:pPr>
            <a:r>
              <a:rPr lang="en-GB" sz="1200" b="1">
                <a:solidFill>
                  <a:srgbClr val="27367F"/>
                </a:solidFill>
                <a:latin typeface="Lucida Sans"/>
                <a:ea typeface="Lucida Sans"/>
                <a:cs typeface="Lucida Sans"/>
                <a:sym typeface="Lucida Sans"/>
              </a:rPr>
              <a:t>ACUVUE® tip:</a:t>
            </a:r>
            <a:r>
              <a:rPr lang="en-GB" sz="1200">
                <a:solidFill>
                  <a:srgbClr val="27367F"/>
                </a:solidFill>
                <a:latin typeface="Lucida Sans"/>
                <a:ea typeface="Lucida Sans"/>
                <a:cs typeface="Lucida Sans"/>
                <a:sym typeface="Lucida Sans"/>
              </a:rPr>
              <a:t> </a:t>
            </a:r>
            <a:r>
              <a:rPr lang="en-GB" sz="1200">
                <a:solidFill>
                  <a:srgbClr val="27367F"/>
                </a:solidFill>
                <a:latin typeface="Verdana"/>
                <a:ea typeface="Verdana"/>
                <a:cs typeface="Verdana"/>
                <a:sym typeface="Verdana"/>
              </a:rPr>
              <a:t>for more information on Search Engine Visibility please see our  SEO (Search Engine Optimisation) and PPC (Pay-per-click) guide by logging into  myAccount on </a:t>
            </a:r>
            <a:r>
              <a:rPr lang="en-GB" sz="1200" u="sng">
                <a:solidFill>
                  <a:srgbClr val="27367F"/>
                </a:solidFill>
                <a:latin typeface="Lucida Sans"/>
                <a:ea typeface="Lucida Sans"/>
                <a:cs typeface="Lucida Sans"/>
                <a:sym typeface="Lucida Sans"/>
                <a:hlinkClick r:id="rId3">
                  <a:extLst>
                    <a:ext uri="{A12FA001-AC4F-418D-AE19-62706E023703}">
                      <ahyp:hlinkClr xmlns:ahyp="http://schemas.microsoft.com/office/drawing/2018/hyperlinkcolor" val="tx"/>
                    </a:ext>
                  </a:extLst>
                </a:hlinkClick>
              </a:rPr>
              <a:t>our professional website</a:t>
            </a:r>
            <a:r>
              <a:rPr lang="en-GB" sz="1200">
                <a:solidFill>
                  <a:schemeClr val="dk1"/>
                </a:solidFill>
                <a:latin typeface="Lucida Sans"/>
                <a:ea typeface="Lucida Sans"/>
                <a:cs typeface="Lucida Sans"/>
                <a:sym typeface="Lucida Sans"/>
              </a:rPr>
              <a:t>. </a:t>
            </a:r>
            <a:r>
              <a:rPr lang="en-GB" sz="1200">
                <a:solidFill>
                  <a:srgbClr val="27367F"/>
                </a:solidFill>
                <a:latin typeface="Verdana"/>
                <a:ea typeface="Verdana"/>
                <a:cs typeface="Verdana"/>
                <a:sym typeface="Verdana"/>
              </a:rPr>
              <a:t>Go on the Practice Centre, open the promotional materials section and then open the 'Logos &amp; Packshots' folder.</a:t>
            </a:r>
            <a:endParaRPr sz="1200">
              <a:solidFill>
                <a:srgbClr val="27367F"/>
              </a:solidFill>
              <a:latin typeface="Verdana"/>
              <a:ea typeface="Verdana"/>
              <a:cs typeface="Verdana"/>
              <a:sym typeface="Verdana"/>
            </a:endParaRPr>
          </a:p>
          <a:p>
            <a:pPr marL="273050" marR="510540" lvl="0" indent="0" algn="l" rtl="0">
              <a:lnSpc>
                <a:spcPct val="100000"/>
              </a:lnSpc>
              <a:spcBef>
                <a:spcPts val="0"/>
              </a:spcBef>
              <a:spcAft>
                <a:spcPts val="0"/>
              </a:spcAft>
              <a:buNone/>
            </a:pPr>
            <a:endParaRPr sz="1200">
              <a:solidFill>
                <a:srgbClr val="27367F"/>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p:nvPr/>
        </p:nvSpPr>
        <p:spPr>
          <a:xfrm>
            <a:off x="358125" y="254100"/>
            <a:ext cx="35499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83" name="Google Shape;83;p3"/>
          <p:cNvSpPr txBox="1"/>
          <p:nvPr/>
        </p:nvSpPr>
        <p:spPr>
          <a:xfrm>
            <a:off x="1137050" y="2861650"/>
            <a:ext cx="101364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dirty="0">
                <a:solidFill>
                  <a:srgbClr val="033F85"/>
                </a:solidFill>
                <a:latin typeface="Arial Black"/>
                <a:ea typeface="Arial Black"/>
                <a:cs typeface="Arial Black"/>
                <a:sym typeface="Arial Black"/>
              </a:rPr>
              <a:t>How to use E-Commerce for your practice</a:t>
            </a:r>
            <a:endParaRPr sz="3200" dirty="0">
              <a:solidFill>
                <a:schemeClr val="dk1"/>
              </a:solidFill>
              <a:latin typeface="Arial Black"/>
              <a:ea typeface="Arial Black"/>
              <a:cs typeface="Arial Black"/>
              <a:sym typeface="Arial Black"/>
            </a:endParaRPr>
          </a:p>
        </p:txBody>
      </p:sp>
      <p:sp>
        <p:nvSpPr>
          <p:cNvPr id="84" name="Google Shape;84;p3"/>
          <p:cNvSpPr/>
          <p:nvPr/>
        </p:nvSpPr>
        <p:spPr>
          <a:xfrm>
            <a:off x="1181685" y="3702873"/>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3"/>
          <p:cNvSpPr/>
          <p:nvPr/>
        </p:nvSpPr>
        <p:spPr>
          <a:xfrm>
            <a:off x="3765965" y="4037999"/>
            <a:ext cx="2529205" cy="2529205"/>
          </a:xfrm>
          <a:custGeom>
            <a:avLst/>
            <a:gdLst/>
            <a:ahLst/>
            <a:cxnLst/>
            <a:rect l="l" t="t" r="r" b="b"/>
            <a:pathLst>
              <a:path w="2529204" h="2529204" extrusionOk="0">
                <a:moveTo>
                  <a:pt x="1264475" y="0"/>
                </a:moveTo>
                <a:lnTo>
                  <a:pt x="1215973" y="913"/>
                </a:lnTo>
                <a:lnTo>
                  <a:pt x="1167933" y="3630"/>
                </a:lnTo>
                <a:lnTo>
                  <a:pt x="1120387" y="8119"/>
                </a:lnTo>
                <a:lnTo>
                  <a:pt x="1073369" y="14347"/>
                </a:lnTo>
                <a:lnTo>
                  <a:pt x="1026911" y="22281"/>
                </a:lnTo>
                <a:lnTo>
                  <a:pt x="981045" y="31888"/>
                </a:lnTo>
                <a:lnTo>
                  <a:pt x="935805" y="43136"/>
                </a:lnTo>
                <a:lnTo>
                  <a:pt x="891224" y="55992"/>
                </a:lnTo>
                <a:lnTo>
                  <a:pt x="847333" y="70423"/>
                </a:lnTo>
                <a:lnTo>
                  <a:pt x="804166" y="86396"/>
                </a:lnTo>
                <a:lnTo>
                  <a:pt x="761755" y="103879"/>
                </a:lnTo>
                <a:lnTo>
                  <a:pt x="720134" y="122839"/>
                </a:lnTo>
                <a:lnTo>
                  <a:pt x="679335" y="143243"/>
                </a:lnTo>
                <a:lnTo>
                  <a:pt x="639391" y="165059"/>
                </a:lnTo>
                <a:lnTo>
                  <a:pt x="600334" y="188253"/>
                </a:lnTo>
                <a:lnTo>
                  <a:pt x="562197" y="212793"/>
                </a:lnTo>
                <a:lnTo>
                  <a:pt x="525013" y="238646"/>
                </a:lnTo>
                <a:lnTo>
                  <a:pt x="488815" y="265780"/>
                </a:lnTo>
                <a:lnTo>
                  <a:pt x="453635" y="294161"/>
                </a:lnTo>
                <a:lnTo>
                  <a:pt x="419507" y="323758"/>
                </a:lnTo>
                <a:lnTo>
                  <a:pt x="386462" y="354536"/>
                </a:lnTo>
                <a:lnTo>
                  <a:pt x="354535" y="386464"/>
                </a:lnTo>
                <a:lnTo>
                  <a:pt x="323756" y="419509"/>
                </a:lnTo>
                <a:lnTo>
                  <a:pt x="294160" y="453637"/>
                </a:lnTo>
                <a:lnTo>
                  <a:pt x="265779" y="488817"/>
                </a:lnTo>
                <a:lnTo>
                  <a:pt x="238645" y="525016"/>
                </a:lnTo>
                <a:lnTo>
                  <a:pt x="212792" y="562200"/>
                </a:lnTo>
                <a:lnTo>
                  <a:pt x="188252" y="600337"/>
                </a:lnTo>
                <a:lnTo>
                  <a:pt x="165058" y="639394"/>
                </a:lnTo>
                <a:lnTo>
                  <a:pt x="143243" y="679339"/>
                </a:lnTo>
                <a:lnTo>
                  <a:pt x="122839" y="720139"/>
                </a:lnTo>
                <a:lnTo>
                  <a:pt x="103879" y="761761"/>
                </a:lnTo>
                <a:lnTo>
                  <a:pt x="86396" y="804172"/>
                </a:lnTo>
                <a:lnTo>
                  <a:pt x="70423" y="847339"/>
                </a:lnTo>
                <a:lnTo>
                  <a:pt x="55992" y="891230"/>
                </a:lnTo>
                <a:lnTo>
                  <a:pt x="43136" y="935813"/>
                </a:lnTo>
                <a:lnTo>
                  <a:pt x="31888" y="981053"/>
                </a:lnTo>
                <a:lnTo>
                  <a:pt x="22281" y="1026919"/>
                </a:lnTo>
                <a:lnTo>
                  <a:pt x="14347" y="1073378"/>
                </a:lnTo>
                <a:lnTo>
                  <a:pt x="8119" y="1120398"/>
                </a:lnTo>
                <a:lnTo>
                  <a:pt x="3630" y="1167944"/>
                </a:lnTo>
                <a:lnTo>
                  <a:pt x="913" y="1215985"/>
                </a:lnTo>
                <a:lnTo>
                  <a:pt x="0" y="1264488"/>
                </a:lnTo>
                <a:lnTo>
                  <a:pt x="913" y="1312990"/>
                </a:lnTo>
                <a:lnTo>
                  <a:pt x="3630" y="1361030"/>
                </a:lnTo>
                <a:lnTo>
                  <a:pt x="8119" y="1408575"/>
                </a:lnTo>
                <a:lnTo>
                  <a:pt x="14347" y="1455594"/>
                </a:lnTo>
                <a:lnTo>
                  <a:pt x="22281" y="1502052"/>
                </a:lnTo>
                <a:lnTo>
                  <a:pt x="31888" y="1547917"/>
                </a:lnTo>
                <a:lnTo>
                  <a:pt x="43136" y="1593157"/>
                </a:lnTo>
                <a:lnTo>
                  <a:pt x="55992" y="1637739"/>
                </a:lnTo>
                <a:lnTo>
                  <a:pt x="70423" y="1681630"/>
                </a:lnTo>
                <a:lnTo>
                  <a:pt x="86396" y="1724797"/>
                </a:lnTo>
                <a:lnTo>
                  <a:pt x="103879" y="1767207"/>
                </a:lnTo>
                <a:lnTo>
                  <a:pt x="122839" y="1808828"/>
                </a:lnTo>
                <a:lnTo>
                  <a:pt x="143243" y="1849628"/>
                </a:lnTo>
                <a:lnTo>
                  <a:pt x="165058" y="1889572"/>
                </a:lnTo>
                <a:lnTo>
                  <a:pt x="188252" y="1928629"/>
                </a:lnTo>
                <a:lnTo>
                  <a:pt x="212792" y="1966766"/>
                </a:lnTo>
                <a:lnTo>
                  <a:pt x="238645" y="2003950"/>
                </a:lnTo>
                <a:lnTo>
                  <a:pt x="265779" y="2040148"/>
                </a:lnTo>
                <a:lnTo>
                  <a:pt x="294160" y="2075327"/>
                </a:lnTo>
                <a:lnTo>
                  <a:pt x="323756" y="2109456"/>
                </a:lnTo>
                <a:lnTo>
                  <a:pt x="354535" y="2142500"/>
                </a:lnTo>
                <a:lnTo>
                  <a:pt x="386462" y="2174428"/>
                </a:lnTo>
                <a:lnTo>
                  <a:pt x="419507" y="2205206"/>
                </a:lnTo>
                <a:lnTo>
                  <a:pt x="453635" y="2234803"/>
                </a:lnTo>
                <a:lnTo>
                  <a:pt x="488815" y="2263184"/>
                </a:lnTo>
                <a:lnTo>
                  <a:pt x="525013" y="2290317"/>
                </a:lnTo>
                <a:lnTo>
                  <a:pt x="562197" y="2316170"/>
                </a:lnTo>
                <a:lnTo>
                  <a:pt x="600334" y="2340710"/>
                </a:lnTo>
                <a:lnTo>
                  <a:pt x="639391" y="2363904"/>
                </a:lnTo>
                <a:lnTo>
                  <a:pt x="679335" y="2385720"/>
                </a:lnTo>
                <a:lnTo>
                  <a:pt x="720134" y="2406124"/>
                </a:lnTo>
                <a:lnTo>
                  <a:pt x="761755" y="2425084"/>
                </a:lnTo>
                <a:lnTo>
                  <a:pt x="804166" y="2442567"/>
                </a:lnTo>
                <a:lnTo>
                  <a:pt x="847333" y="2458540"/>
                </a:lnTo>
                <a:lnTo>
                  <a:pt x="891224" y="2472971"/>
                </a:lnTo>
                <a:lnTo>
                  <a:pt x="935805" y="2485827"/>
                </a:lnTo>
                <a:lnTo>
                  <a:pt x="981045" y="2497075"/>
                </a:lnTo>
                <a:lnTo>
                  <a:pt x="1026911" y="2506682"/>
                </a:lnTo>
                <a:lnTo>
                  <a:pt x="1073369" y="2514616"/>
                </a:lnTo>
                <a:lnTo>
                  <a:pt x="1120387" y="2520844"/>
                </a:lnTo>
                <a:lnTo>
                  <a:pt x="1167933" y="2525333"/>
                </a:lnTo>
                <a:lnTo>
                  <a:pt x="1215973" y="2528050"/>
                </a:lnTo>
                <a:lnTo>
                  <a:pt x="1264475" y="2528963"/>
                </a:lnTo>
                <a:lnTo>
                  <a:pt x="1312977" y="2528050"/>
                </a:lnTo>
                <a:lnTo>
                  <a:pt x="1361017" y="2525333"/>
                </a:lnTo>
                <a:lnTo>
                  <a:pt x="1408563" y="2520844"/>
                </a:lnTo>
                <a:lnTo>
                  <a:pt x="1455581" y="2514616"/>
                </a:lnTo>
                <a:lnTo>
                  <a:pt x="1502039" y="2506682"/>
                </a:lnTo>
                <a:lnTo>
                  <a:pt x="1547905" y="2497075"/>
                </a:lnTo>
                <a:lnTo>
                  <a:pt x="1593145" y="2485827"/>
                </a:lnTo>
                <a:lnTo>
                  <a:pt x="1637726" y="2472971"/>
                </a:lnTo>
                <a:lnTo>
                  <a:pt x="1681617" y="2458540"/>
                </a:lnTo>
                <a:lnTo>
                  <a:pt x="1724784" y="2442567"/>
                </a:lnTo>
                <a:lnTo>
                  <a:pt x="1767195" y="2425084"/>
                </a:lnTo>
                <a:lnTo>
                  <a:pt x="1808816" y="2406124"/>
                </a:lnTo>
                <a:lnTo>
                  <a:pt x="1849615" y="2385720"/>
                </a:lnTo>
                <a:lnTo>
                  <a:pt x="1889559" y="2363904"/>
                </a:lnTo>
                <a:lnTo>
                  <a:pt x="1928616" y="2340710"/>
                </a:lnTo>
                <a:lnTo>
                  <a:pt x="1966753" y="2316170"/>
                </a:lnTo>
                <a:lnTo>
                  <a:pt x="2003937" y="2290317"/>
                </a:lnTo>
                <a:lnTo>
                  <a:pt x="2040135" y="2263184"/>
                </a:lnTo>
                <a:lnTo>
                  <a:pt x="2075315" y="2234803"/>
                </a:lnTo>
                <a:lnTo>
                  <a:pt x="2109443" y="2205206"/>
                </a:lnTo>
                <a:lnTo>
                  <a:pt x="2142488" y="2174428"/>
                </a:lnTo>
                <a:lnTo>
                  <a:pt x="2174415" y="2142500"/>
                </a:lnTo>
                <a:lnTo>
                  <a:pt x="2205194" y="2109456"/>
                </a:lnTo>
                <a:lnTo>
                  <a:pt x="2234790" y="2075327"/>
                </a:lnTo>
                <a:lnTo>
                  <a:pt x="2263171" y="2040148"/>
                </a:lnTo>
                <a:lnTo>
                  <a:pt x="2290305" y="2003950"/>
                </a:lnTo>
                <a:lnTo>
                  <a:pt x="2316158" y="1966766"/>
                </a:lnTo>
                <a:lnTo>
                  <a:pt x="2340698" y="1928629"/>
                </a:lnTo>
                <a:lnTo>
                  <a:pt x="2363892" y="1889572"/>
                </a:lnTo>
                <a:lnTo>
                  <a:pt x="2385707" y="1849628"/>
                </a:lnTo>
                <a:lnTo>
                  <a:pt x="2406111" y="1808828"/>
                </a:lnTo>
                <a:lnTo>
                  <a:pt x="2425071" y="1767207"/>
                </a:lnTo>
                <a:lnTo>
                  <a:pt x="2442554" y="1724797"/>
                </a:lnTo>
                <a:lnTo>
                  <a:pt x="2458527" y="1681630"/>
                </a:lnTo>
                <a:lnTo>
                  <a:pt x="2472958" y="1637739"/>
                </a:lnTo>
                <a:lnTo>
                  <a:pt x="2485814" y="1593157"/>
                </a:lnTo>
                <a:lnTo>
                  <a:pt x="2497062" y="1547917"/>
                </a:lnTo>
                <a:lnTo>
                  <a:pt x="2506669" y="1502052"/>
                </a:lnTo>
                <a:lnTo>
                  <a:pt x="2514603" y="1455594"/>
                </a:lnTo>
                <a:lnTo>
                  <a:pt x="2520831" y="1408575"/>
                </a:lnTo>
                <a:lnTo>
                  <a:pt x="2525320" y="1361030"/>
                </a:lnTo>
                <a:lnTo>
                  <a:pt x="2528037" y="1312990"/>
                </a:lnTo>
                <a:lnTo>
                  <a:pt x="2528951" y="1264488"/>
                </a:lnTo>
                <a:lnTo>
                  <a:pt x="2528037" y="1215985"/>
                </a:lnTo>
                <a:lnTo>
                  <a:pt x="2525320" y="1167944"/>
                </a:lnTo>
                <a:lnTo>
                  <a:pt x="2520831" y="1120398"/>
                </a:lnTo>
                <a:lnTo>
                  <a:pt x="2514603" y="1073378"/>
                </a:lnTo>
                <a:lnTo>
                  <a:pt x="2506669" y="1026919"/>
                </a:lnTo>
                <a:lnTo>
                  <a:pt x="2497062" y="981053"/>
                </a:lnTo>
                <a:lnTo>
                  <a:pt x="2485814" y="935813"/>
                </a:lnTo>
                <a:lnTo>
                  <a:pt x="2472958" y="891230"/>
                </a:lnTo>
                <a:lnTo>
                  <a:pt x="2458527" y="847339"/>
                </a:lnTo>
                <a:lnTo>
                  <a:pt x="2442554" y="804172"/>
                </a:lnTo>
                <a:lnTo>
                  <a:pt x="2425071" y="761761"/>
                </a:lnTo>
                <a:lnTo>
                  <a:pt x="2406111" y="720139"/>
                </a:lnTo>
                <a:lnTo>
                  <a:pt x="2385707" y="679339"/>
                </a:lnTo>
                <a:lnTo>
                  <a:pt x="2363892" y="639394"/>
                </a:lnTo>
                <a:lnTo>
                  <a:pt x="2340698" y="600337"/>
                </a:lnTo>
                <a:lnTo>
                  <a:pt x="2316158" y="562200"/>
                </a:lnTo>
                <a:lnTo>
                  <a:pt x="2290305" y="525016"/>
                </a:lnTo>
                <a:lnTo>
                  <a:pt x="2263171" y="488817"/>
                </a:lnTo>
                <a:lnTo>
                  <a:pt x="2234790" y="453637"/>
                </a:lnTo>
                <a:lnTo>
                  <a:pt x="2205194" y="419509"/>
                </a:lnTo>
                <a:lnTo>
                  <a:pt x="2174415" y="386464"/>
                </a:lnTo>
                <a:lnTo>
                  <a:pt x="2142488" y="354536"/>
                </a:lnTo>
                <a:lnTo>
                  <a:pt x="2109443" y="323758"/>
                </a:lnTo>
                <a:lnTo>
                  <a:pt x="2075315" y="294161"/>
                </a:lnTo>
                <a:lnTo>
                  <a:pt x="2040135" y="265780"/>
                </a:lnTo>
                <a:lnTo>
                  <a:pt x="2003937" y="238646"/>
                </a:lnTo>
                <a:lnTo>
                  <a:pt x="1966753" y="212793"/>
                </a:lnTo>
                <a:lnTo>
                  <a:pt x="1928616" y="188253"/>
                </a:lnTo>
                <a:lnTo>
                  <a:pt x="1889559" y="165059"/>
                </a:lnTo>
                <a:lnTo>
                  <a:pt x="1849615" y="143243"/>
                </a:lnTo>
                <a:lnTo>
                  <a:pt x="1808816" y="122839"/>
                </a:lnTo>
                <a:lnTo>
                  <a:pt x="1767195" y="103879"/>
                </a:lnTo>
                <a:lnTo>
                  <a:pt x="1724784" y="86396"/>
                </a:lnTo>
                <a:lnTo>
                  <a:pt x="1681617" y="70423"/>
                </a:lnTo>
                <a:lnTo>
                  <a:pt x="1637726" y="55992"/>
                </a:lnTo>
                <a:lnTo>
                  <a:pt x="1593145" y="43136"/>
                </a:lnTo>
                <a:lnTo>
                  <a:pt x="1547905" y="31888"/>
                </a:lnTo>
                <a:lnTo>
                  <a:pt x="1502039" y="22281"/>
                </a:lnTo>
                <a:lnTo>
                  <a:pt x="1455581" y="14347"/>
                </a:lnTo>
                <a:lnTo>
                  <a:pt x="1408563" y="8119"/>
                </a:lnTo>
                <a:lnTo>
                  <a:pt x="1361017" y="3630"/>
                </a:lnTo>
                <a:lnTo>
                  <a:pt x="1312977" y="913"/>
                </a:lnTo>
                <a:lnTo>
                  <a:pt x="1264475"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3"/>
          <p:cNvSpPr txBox="1"/>
          <p:nvPr/>
        </p:nvSpPr>
        <p:spPr>
          <a:xfrm>
            <a:off x="4032291" y="4752847"/>
            <a:ext cx="1996439" cy="17164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800" b="1" dirty="0">
                <a:solidFill>
                  <a:srgbClr val="FFFFFF"/>
                </a:solidFill>
                <a:latin typeface="Arial Black"/>
                <a:ea typeface="Arial Black"/>
                <a:cs typeface="Arial Black"/>
                <a:sym typeface="Arial Black"/>
              </a:rPr>
              <a:t>Step 2</a:t>
            </a:r>
            <a:endParaRPr sz="1800" dirty="0">
              <a:solidFill>
                <a:schemeClr val="dk1"/>
              </a:solidFill>
              <a:latin typeface="Arial Black"/>
              <a:ea typeface="Arial Black"/>
              <a:cs typeface="Arial Black"/>
              <a:sym typeface="Arial Black"/>
            </a:endParaRPr>
          </a:p>
          <a:p>
            <a:pPr marL="0" marR="0" lvl="0" indent="0" algn="ctr" rtl="0">
              <a:lnSpc>
                <a:spcPct val="100000"/>
              </a:lnSpc>
              <a:spcBef>
                <a:spcPts val="635"/>
              </a:spcBef>
              <a:spcAft>
                <a:spcPts val="0"/>
              </a:spcAft>
              <a:buNone/>
            </a:pPr>
            <a:r>
              <a:rPr lang="en-GB" sz="1450" b="1" dirty="0">
                <a:solidFill>
                  <a:srgbClr val="FFFFFF"/>
                </a:solidFill>
                <a:latin typeface="Arial Black"/>
                <a:ea typeface="Arial Black"/>
                <a:cs typeface="Arial Black"/>
                <a:sym typeface="Arial Black"/>
              </a:rPr>
              <a:t>Content integrity</a:t>
            </a:r>
            <a:endParaRPr sz="1450" dirty="0">
              <a:solidFill>
                <a:schemeClr val="dk1"/>
              </a:solidFill>
              <a:latin typeface="Arial Black"/>
              <a:ea typeface="Arial Black"/>
              <a:cs typeface="Arial Black"/>
              <a:sym typeface="Arial Black"/>
            </a:endParaRPr>
          </a:p>
          <a:p>
            <a:pPr marL="12065" marR="5080" lvl="0" indent="0" algn="ctr" rtl="0">
              <a:lnSpc>
                <a:spcPct val="104400"/>
              </a:lnSpc>
              <a:spcBef>
                <a:spcPts val="625"/>
              </a:spcBef>
              <a:spcAft>
                <a:spcPts val="0"/>
              </a:spcAft>
              <a:buNone/>
            </a:pPr>
            <a:r>
              <a:rPr lang="en-GB" sz="1100" dirty="0">
                <a:solidFill>
                  <a:srgbClr val="FFFFFF"/>
                </a:solidFill>
                <a:latin typeface="Verdana"/>
                <a:ea typeface="Verdana"/>
                <a:cs typeface="Verdana"/>
                <a:sym typeface="Verdana"/>
              </a:rPr>
              <a:t>Ensure the information you are  displaying is full and accurate, helping the consumer progress  through the purchase</a:t>
            </a:r>
            <a:endParaRPr sz="1100" dirty="0">
              <a:solidFill>
                <a:schemeClr val="dk1"/>
              </a:solidFill>
              <a:latin typeface="Verdana"/>
              <a:ea typeface="Verdana"/>
              <a:cs typeface="Verdana"/>
              <a:sym typeface="Verdana"/>
            </a:endParaRPr>
          </a:p>
          <a:p>
            <a:pPr marL="0" marR="0" lvl="0" indent="0" algn="ctr" rtl="0">
              <a:lnSpc>
                <a:spcPct val="100000"/>
              </a:lnSpc>
              <a:spcBef>
                <a:spcPts val="65"/>
              </a:spcBef>
              <a:spcAft>
                <a:spcPts val="0"/>
              </a:spcAft>
              <a:buNone/>
            </a:pPr>
            <a:r>
              <a:rPr lang="en-GB" sz="1100" dirty="0">
                <a:solidFill>
                  <a:srgbClr val="FFFFFF"/>
                </a:solidFill>
                <a:latin typeface="Verdana"/>
                <a:ea typeface="Verdana"/>
                <a:cs typeface="Verdana"/>
                <a:sym typeface="Verdana"/>
              </a:rPr>
              <a:t>funnel.</a:t>
            </a:r>
            <a:endParaRPr sz="1100" dirty="0">
              <a:solidFill>
                <a:schemeClr val="dk1"/>
              </a:solidFill>
              <a:latin typeface="Verdana"/>
              <a:ea typeface="Verdana"/>
              <a:cs typeface="Verdana"/>
              <a:sym typeface="Verdana"/>
            </a:endParaRPr>
          </a:p>
        </p:txBody>
      </p:sp>
      <p:sp>
        <p:nvSpPr>
          <p:cNvPr id="87" name="Google Shape;87;p3"/>
          <p:cNvSpPr/>
          <p:nvPr/>
        </p:nvSpPr>
        <p:spPr>
          <a:xfrm>
            <a:off x="4791782" y="4406117"/>
            <a:ext cx="350520" cy="294640"/>
          </a:xfrm>
          <a:custGeom>
            <a:avLst/>
            <a:gdLst/>
            <a:ahLst/>
            <a:cxnLst/>
            <a:rect l="l" t="t" r="r" b="b"/>
            <a:pathLst>
              <a:path w="350520" h="294639" extrusionOk="0">
                <a:moveTo>
                  <a:pt x="235089" y="278434"/>
                </a:moveTo>
                <a:lnTo>
                  <a:pt x="114935" y="278434"/>
                </a:lnTo>
                <a:lnTo>
                  <a:pt x="111366" y="282003"/>
                </a:lnTo>
                <a:lnTo>
                  <a:pt x="111366" y="290779"/>
                </a:lnTo>
                <a:lnTo>
                  <a:pt x="114935" y="294347"/>
                </a:lnTo>
                <a:lnTo>
                  <a:pt x="235089" y="294347"/>
                </a:lnTo>
                <a:lnTo>
                  <a:pt x="238658" y="290779"/>
                </a:lnTo>
                <a:lnTo>
                  <a:pt x="238658" y="282003"/>
                </a:lnTo>
                <a:lnTo>
                  <a:pt x="235089" y="278434"/>
                </a:lnTo>
                <a:close/>
              </a:path>
              <a:path w="350520" h="294639" extrusionOk="0">
                <a:moveTo>
                  <a:pt x="159105" y="246608"/>
                </a:moveTo>
                <a:lnTo>
                  <a:pt x="143192" y="246608"/>
                </a:lnTo>
                <a:lnTo>
                  <a:pt x="143192" y="254571"/>
                </a:lnTo>
                <a:lnTo>
                  <a:pt x="141310" y="263854"/>
                </a:lnTo>
                <a:lnTo>
                  <a:pt x="136194" y="271437"/>
                </a:lnTo>
                <a:lnTo>
                  <a:pt x="128612" y="276552"/>
                </a:lnTo>
                <a:lnTo>
                  <a:pt x="119329" y="278434"/>
                </a:lnTo>
                <a:lnTo>
                  <a:pt x="151130" y="278434"/>
                </a:lnTo>
                <a:lnTo>
                  <a:pt x="156311" y="271551"/>
                </a:lnTo>
                <a:lnTo>
                  <a:pt x="159118" y="263182"/>
                </a:lnTo>
                <a:lnTo>
                  <a:pt x="159105" y="246608"/>
                </a:lnTo>
                <a:close/>
              </a:path>
              <a:path w="350520" h="294639" extrusionOk="0">
                <a:moveTo>
                  <a:pt x="206832" y="246608"/>
                </a:moveTo>
                <a:lnTo>
                  <a:pt x="190931" y="246608"/>
                </a:lnTo>
                <a:lnTo>
                  <a:pt x="190919" y="263182"/>
                </a:lnTo>
                <a:lnTo>
                  <a:pt x="193713" y="271551"/>
                </a:lnTo>
                <a:lnTo>
                  <a:pt x="198907" y="278434"/>
                </a:lnTo>
                <a:lnTo>
                  <a:pt x="230708" y="278434"/>
                </a:lnTo>
                <a:lnTo>
                  <a:pt x="221419" y="276552"/>
                </a:lnTo>
                <a:lnTo>
                  <a:pt x="213836" y="271437"/>
                </a:lnTo>
                <a:lnTo>
                  <a:pt x="208719" y="263854"/>
                </a:lnTo>
                <a:lnTo>
                  <a:pt x="206832" y="254571"/>
                </a:lnTo>
                <a:lnTo>
                  <a:pt x="206832" y="246608"/>
                </a:lnTo>
                <a:close/>
              </a:path>
              <a:path w="350520" h="294639" extrusionOk="0">
                <a:moveTo>
                  <a:pt x="39776" y="0"/>
                </a:moveTo>
                <a:lnTo>
                  <a:pt x="24301" y="3137"/>
                </a:lnTo>
                <a:lnTo>
                  <a:pt x="11663" y="11663"/>
                </a:lnTo>
                <a:lnTo>
                  <a:pt x="3137" y="24301"/>
                </a:lnTo>
                <a:lnTo>
                  <a:pt x="0" y="39776"/>
                </a:lnTo>
                <a:lnTo>
                  <a:pt x="0" y="206832"/>
                </a:lnTo>
                <a:lnTo>
                  <a:pt x="3137" y="222312"/>
                </a:lnTo>
                <a:lnTo>
                  <a:pt x="11663" y="234950"/>
                </a:lnTo>
                <a:lnTo>
                  <a:pt x="24301" y="243472"/>
                </a:lnTo>
                <a:lnTo>
                  <a:pt x="39776" y="246608"/>
                </a:lnTo>
                <a:lnTo>
                  <a:pt x="310261" y="246608"/>
                </a:lnTo>
                <a:lnTo>
                  <a:pt x="325736" y="243472"/>
                </a:lnTo>
                <a:lnTo>
                  <a:pt x="338374" y="234950"/>
                </a:lnTo>
                <a:lnTo>
                  <a:pt x="341235" y="230708"/>
                </a:lnTo>
                <a:lnTo>
                  <a:pt x="39776" y="230708"/>
                </a:lnTo>
                <a:lnTo>
                  <a:pt x="32459" y="229550"/>
                </a:lnTo>
                <a:lnTo>
                  <a:pt x="25995" y="226314"/>
                </a:lnTo>
                <a:lnTo>
                  <a:pt x="20790" y="221296"/>
                </a:lnTo>
                <a:lnTo>
                  <a:pt x="17272" y="214795"/>
                </a:lnTo>
                <a:lnTo>
                  <a:pt x="348423" y="214795"/>
                </a:lnTo>
                <a:lnTo>
                  <a:pt x="350037" y="206832"/>
                </a:lnTo>
                <a:lnTo>
                  <a:pt x="350037" y="198882"/>
                </a:lnTo>
                <a:lnTo>
                  <a:pt x="15913" y="198882"/>
                </a:lnTo>
                <a:lnTo>
                  <a:pt x="15913" y="39776"/>
                </a:lnTo>
                <a:lnTo>
                  <a:pt x="17793" y="30487"/>
                </a:lnTo>
                <a:lnTo>
                  <a:pt x="22906" y="22904"/>
                </a:lnTo>
                <a:lnTo>
                  <a:pt x="30488" y="17787"/>
                </a:lnTo>
                <a:lnTo>
                  <a:pt x="39776" y="15900"/>
                </a:lnTo>
                <a:lnTo>
                  <a:pt x="39776" y="0"/>
                </a:lnTo>
                <a:close/>
              </a:path>
              <a:path w="350520" h="294639" extrusionOk="0">
                <a:moveTo>
                  <a:pt x="348423" y="214795"/>
                </a:moveTo>
                <a:lnTo>
                  <a:pt x="332752" y="214795"/>
                </a:lnTo>
                <a:lnTo>
                  <a:pt x="329232" y="221298"/>
                </a:lnTo>
                <a:lnTo>
                  <a:pt x="324021" y="226318"/>
                </a:lnTo>
                <a:lnTo>
                  <a:pt x="317531" y="229555"/>
                </a:lnTo>
                <a:lnTo>
                  <a:pt x="310261" y="230708"/>
                </a:lnTo>
                <a:lnTo>
                  <a:pt x="341235" y="230708"/>
                </a:lnTo>
                <a:lnTo>
                  <a:pt x="346899" y="222312"/>
                </a:lnTo>
                <a:lnTo>
                  <a:pt x="348423" y="214795"/>
                </a:lnTo>
                <a:close/>
              </a:path>
              <a:path w="350520" h="294639" extrusionOk="0">
                <a:moveTo>
                  <a:pt x="39776" y="23863"/>
                </a:moveTo>
                <a:lnTo>
                  <a:pt x="30988" y="23876"/>
                </a:lnTo>
                <a:lnTo>
                  <a:pt x="23876" y="30988"/>
                </a:lnTo>
                <a:lnTo>
                  <a:pt x="23863" y="198882"/>
                </a:lnTo>
                <a:lnTo>
                  <a:pt x="39776" y="198882"/>
                </a:lnTo>
                <a:lnTo>
                  <a:pt x="39776" y="23863"/>
                </a:lnTo>
                <a:close/>
              </a:path>
              <a:path w="350520" h="294639" extrusionOk="0">
                <a:moveTo>
                  <a:pt x="326174" y="119329"/>
                </a:moveTo>
                <a:lnTo>
                  <a:pt x="310261" y="119329"/>
                </a:lnTo>
                <a:lnTo>
                  <a:pt x="310261" y="198882"/>
                </a:lnTo>
                <a:lnTo>
                  <a:pt x="326174" y="198882"/>
                </a:lnTo>
                <a:lnTo>
                  <a:pt x="326174" y="119329"/>
                </a:lnTo>
                <a:close/>
              </a:path>
              <a:path w="350520" h="294639" extrusionOk="0">
                <a:moveTo>
                  <a:pt x="350037" y="119329"/>
                </a:moveTo>
                <a:lnTo>
                  <a:pt x="334124" y="119329"/>
                </a:lnTo>
                <a:lnTo>
                  <a:pt x="334124" y="198882"/>
                </a:lnTo>
                <a:lnTo>
                  <a:pt x="350037" y="198882"/>
                </a:lnTo>
                <a:lnTo>
                  <a:pt x="350037" y="11932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3"/>
          <p:cNvSpPr/>
          <p:nvPr/>
        </p:nvSpPr>
        <p:spPr>
          <a:xfrm>
            <a:off x="5014530" y="4223138"/>
            <a:ext cx="254635" cy="222885"/>
          </a:xfrm>
          <a:custGeom>
            <a:avLst/>
            <a:gdLst/>
            <a:ahLst/>
            <a:cxnLst/>
            <a:rect l="l" t="t" r="r" b="b"/>
            <a:pathLst>
              <a:path w="254635" h="222885" extrusionOk="0">
                <a:moveTo>
                  <a:pt x="230708" y="0"/>
                </a:moveTo>
                <a:lnTo>
                  <a:pt x="23863" y="0"/>
                </a:lnTo>
                <a:lnTo>
                  <a:pt x="14580" y="1881"/>
                </a:lnTo>
                <a:lnTo>
                  <a:pt x="6997" y="6997"/>
                </a:lnTo>
                <a:lnTo>
                  <a:pt x="1881" y="14580"/>
                </a:lnTo>
                <a:lnTo>
                  <a:pt x="0" y="23863"/>
                </a:lnTo>
                <a:lnTo>
                  <a:pt x="0" y="198882"/>
                </a:lnTo>
                <a:lnTo>
                  <a:pt x="1881" y="208170"/>
                </a:lnTo>
                <a:lnTo>
                  <a:pt x="6997" y="215753"/>
                </a:lnTo>
                <a:lnTo>
                  <a:pt x="14580" y="220870"/>
                </a:lnTo>
                <a:lnTo>
                  <a:pt x="23863" y="222758"/>
                </a:lnTo>
                <a:lnTo>
                  <a:pt x="230708" y="222758"/>
                </a:lnTo>
                <a:lnTo>
                  <a:pt x="239996" y="220870"/>
                </a:lnTo>
                <a:lnTo>
                  <a:pt x="247578" y="215753"/>
                </a:lnTo>
                <a:lnTo>
                  <a:pt x="252691" y="208170"/>
                </a:lnTo>
                <a:lnTo>
                  <a:pt x="252962" y="206832"/>
                </a:lnTo>
                <a:lnTo>
                  <a:pt x="19469" y="206832"/>
                </a:lnTo>
                <a:lnTo>
                  <a:pt x="15913" y="203276"/>
                </a:lnTo>
                <a:lnTo>
                  <a:pt x="15913" y="19469"/>
                </a:lnTo>
                <a:lnTo>
                  <a:pt x="19469" y="15913"/>
                </a:lnTo>
                <a:lnTo>
                  <a:pt x="252961" y="15913"/>
                </a:lnTo>
                <a:lnTo>
                  <a:pt x="252691" y="14580"/>
                </a:lnTo>
                <a:lnTo>
                  <a:pt x="247578" y="6997"/>
                </a:lnTo>
                <a:lnTo>
                  <a:pt x="239996" y="1881"/>
                </a:lnTo>
                <a:lnTo>
                  <a:pt x="230708" y="0"/>
                </a:lnTo>
                <a:close/>
              </a:path>
              <a:path w="254635" h="222885" extrusionOk="0">
                <a:moveTo>
                  <a:pt x="252961" y="15913"/>
                </a:moveTo>
                <a:lnTo>
                  <a:pt x="235102" y="15913"/>
                </a:lnTo>
                <a:lnTo>
                  <a:pt x="238658" y="19469"/>
                </a:lnTo>
                <a:lnTo>
                  <a:pt x="238658" y="203276"/>
                </a:lnTo>
                <a:lnTo>
                  <a:pt x="235102" y="206832"/>
                </a:lnTo>
                <a:lnTo>
                  <a:pt x="252962" y="206832"/>
                </a:lnTo>
                <a:lnTo>
                  <a:pt x="254571" y="198882"/>
                </a:lnTo>
                <a:lnTo>
                  <a:pt x="254571" y="23863"/>
                </a:lnTo>
                <a:lnTo>
                  <a:pt x="252961" y="159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3"/>
          <p:cNvSpPr/>
          <p:nvPr/>
        </p:nvSpPr>
        <p:spPr>
          <a:xfrm>
            <a:off x="5046357" y="4278827"/>
            <a:ext cx="191135" cy="0"/>
          </a:xfrm>
          <a:custGeom>
            <a:avLst/>
            <a:gdLst/>
            <a:ahLst/>
            <a:cxnLst/>
            <a:rect l="l" t="t" r="r" b="b"/>
            <a:pathLst>
              <a:path w="191135" h="120000" extrusionOk="0">
                <a:moveTo>
                  <a:pt x="0" y="0"/>
                </a:moveTo>
                <a:lnTo>
                  <a:pt x="190931"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3"/>
          <p:cNvSpPr/>
          <p:nvPr/>
        </p:nvSpPr>
        <p:spPr>
          <a:xfrm>
            <a:off x="5046350" y="4247010"/>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3"/>
          <p:cNvSpPr/>
          <p:nvPr/>
        </p:nvSpPr>
        <p:spPr>
          <a:xfrm>
            <a:off x="5070216" y="4247010"/>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3"/>
          <p:cNvSpPr/>
          <p:nvPr/>
        </p:nvSpPr>
        <p:spPr>
          <a:xfrm>
            <a:off x="5094082" y="4247010"/>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3"/>
          <p:cNvSpPr/>
          <p:nvPr/>
        </p:nvSpPr>
        <p:spPr>
          <a:xfrm>
            <a:off x="5046353" y="4302692"/>
            <a:ext cx="87630" cy="87630"/>
          </a:xfrm>
          <a:custGeom>
            <a:avLst/>
            <a:gdLst/>
            <a:ahLst/>
            <a:cxnLst/>
            <a:rect l="l" t="t" r="r" b="b"/>
            <a:pathLst>
              <a:path w="87629" h="87629" extrusionOk="0">
                <a:moveTo>
                  <a:pt x="83947" y="0"/>
                </a:moveTo>
                <a:lnTo>
                  <a:pt x="3568" y="0"/>
                </a:lnTo>
                <a:lnTo>
                  <a:pt x="0" y="3568"/>
                </a:lnTo>
                <a:lnTo>
                  <a:pt x="0" y="83947"/>
                </a:lnTo>
                <a:lnTo>
                  <a:pt x="3568" y="87515"/>
                </a:lnTo>
                <a:lnTo>
                  <a:pt x="83947" y="87515"/>
                </a:lnTo>
                <a:lnTo>
                  <a:pt x="87503" y="83947"/>
                </a:lnTo>
                <a:lnTo>
                  <a:pt x="87503" y="71602"/>
                </a:lnTo>
                <a:lnTo>
                  <a:pt x="15913" y="71602"/>
                </a:lnTo>
                <a:lnTo>
                  <a:pt x="15913" y="15913"/>
                </a:lnTo>
                <a:lnTo>
                  <a:pt x="87503" y="15913"/>
                </a:lnTo>
                <a:lnTo>
                  <a:pt x="87503" y="3568"/>
                </a:lnTo>
                <a:lnTo>
                  <a:pt x="83947" y="0"/>
                </a:lnTo>
                <a:close/>
              </a:path>
              <a:path w="87629" h="87629" extrusionOk="0">
                <a:moveTo>
                  <a:pt x="87503" y="15913"/>
                </a:moveTo>
                <a:lnTo>
                  <a:pt x="71602" y="15913"/>
                </a:lnTo>
                <a:lnTo>
                  <a:pt x="71602" y="71602"/>
                </a:lnTo>
                <a:lnTo>
                  <a:pt x="87503" y="71602"/>
                </a:lnTo>
                <a:lnTo>
                  <a:pt x="87503" y="159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3"/>
          <p:cNvSpPr/>
          <p:nvPr/>
        </p:nvSpPr>
        <p:spPr>
          <a:xfrm>
            <a:off x="5149775" y="4302692"/>
            <a:ext cx="87630" cy="87630"/>
          </a:xfrm>
          <a:custGeom>
            <a:avLst/>
            <a:gdLst/>
            <a:ahLst/>
            <a:cxnLst/>
            <a:rect l="l" t="t" r="r" b="b"/>
            <a:pathLst>
              <a:path w="87629" h="87629" extrusionOk="0">
                <a:moveTo>
                  <a:pt x="83947" y="0"/>
                </a:moveTo>
                <a:lnTo>
                  <a:pt x="3568" y="0"/>
                </a:lnTo>
                <a:lnTo>
                  <a:pt x="0" y="3568"/>
                </a:lnTo>
                <a:lnTo>
                  <a:pt x="0" y="83947"/>
                </a:lnTo>
                <a:lnTo>
                  <a:pt x="3568" y="87515"/>
                </a:lnTo>
                <a:lnTo>
                  <a:pt x="83947" y="87515"/>
                </a:lnTo>
                <a:lnTo>
                  <a:pt x="87503" y="83947"/>
                </a:lnTo>
                <a:lnTo>
                  <a:pt x="87503" y="71602"/>
                </a:lnTo>
                <a:lnTo>
                  <a:pt x="15913" y="71602"/>
                </a:lnTo>
                <a:lnTo>
                  <a:pt x="15913" y="15913"/>
                </a:lnTo>
                <a:lnTo>
                  <a:pt x="87503" y="15913"/>
                </a:lnTo>
                <a:lnTo>
                  <a:pt x="87503" y="3568"/>
                </a:lnTo>
                <a:lnTo>
                  <a:pt x="83947" y="0"/>
                </a:lnTo>
                <a:close/>
              </a:path>
              <a:path w="87629" h="87629" extrusionOk="0">
                <a:moveTo>
                  <a:pt x="87503" y="15913"/>
                </a:moveTo>
                <a:lnTo>
                  <a:pt x="71602" y="15913"/>
                </a:lnTo>
                <a:lnTo>
                  <a:pt x="71602" y="71602"/>
                </a:lnTo>
                <a:lnTo>
                  <a:pt x="87503" y="71602"/>
                </a:lnTo>
                <a:lnTo>
                  <a:pt x="87503" y="159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3"/>
          <p:cNvSpPr/>
          <p:nvPr/>
        </p:nvSpPr>
        <p:spPr>
          <a:xfrm>
            <a:off x="5062258" y="4406119"/>
            <a:ext cx="32384" cy="0"/>
          </a:xfrm>
          <a:custGeom>
            <a:avLst/>
            <a:gdLst/>
            <a:ahLst/>
            <a:cxnLst/>
            <a:rect l="l" t="t" r="r" b="b"/>
            <a:pathLst>
              <a:path w="32385" h="120000" extrusionOk="0">
                <a:moveTo>
                  <a:pt x="0" y="0"/>
                </a:moveTo>
                <a:lnTo>
                  <a:pt x="31826"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3"/>
          <p:cNvSpPr/>
          <p:nvPr/>
        </p:nvSpPr>
        <p:spPr>
          <a:xfrm>
            <a:off x="5102034" y="4406119"/>
            <a:ext cx="16510" cy="0"/>
          </a:xfrm>
          <a:custGeom>
            <a:avLst/>
            <a:gdLst/>
            <a:ahLst/>
            <a:cxnLst/>
            <a:rect l="l" t="t" r="r" b="b"/>
            <a:pathLst>
              <a:path w="16510" h="120000" extrusionOk="0">
                <a:moveTo>
                  <a:pt x="0" y="0"/>
                </a:moveTo>
                <a:lnTo>
                  <a:pt x="15913"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3"/>
          <p:cNvSpPr/>
          <p:nvPr/>
        </p:nvSpPr>
        <p:spPr>
          <a:xfrm>
            <a:off x="5165687" y="4406119"/>
            <a:ext cx="32384" cy="0"/>
          </a:xfrm>
          <a:custGeom>
            <a:avLst/>
            <a:gdLst/>
            <a:ahLst/>
            <a:cxnLst/>
            <a:rect l="l" t="t" r="r" b="b"/>
            <a:pathLst>
              <a:path w="32385" h="120000" extrusionOk="0">
                <a:moveTo>
                  <a:pt x="0" y="0"/>
                </a:moveTo>
                <a:lnTo>
                  <a:pt x="31826"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3"/>
          <p:cNvSpPr/>
          <p:nvPr/>
        </p:nvSpPr>
        <p:spPr>
          <a:xfrm>
            <a:off x="5205463" y="4406119"/>
            <a:ext cx="16510" cy="0"/>
          </a:xfrm>
          <a:custGeom>
            <a:avLst/>
            <a:gdLst/>
            <a:ahLst/>
            <a:cxnLst/>
            <a:rect l="l" t="t" r="r" b="b"/>
            <a:pathLst>
              <a:path w="16510" h="120000" extrusionOk="0">
                <a:moveTo>
                  <a:pt x="0" y="0"/>
                </a:moveTo>
                <a:lnTo>
                  <a:pt x="15913"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3"/>
          <p:cNvSpPr/>
          <p:nvPr/>
        </p:nvSpPr>
        <p:spPr>
          <a:xfrm>
            <a:off x="4927026" y="4286786"/>
            <a:ext cx="254635" cy="222885"/>
          </a:xfrm>
          <a:custGeom>
            <a:avLst/>
            <a:gdLst/>
            <a:ahLst/>
            <a:cxnLst/>
            <a:rect l="l" t="t" r="r" b="b"/>
            <a:pathLst>
              <a:path w="254635" h="222885" extrusionOk="0">
                <a:moveTo>
                  <a:pt x="71589" y="0"/>
                </a:moveTo>
                <a:lnTo>
                  <a:pt x="23863" y="0"/>
                </a:lnTo>
                <a:lnTo>
                  <a:pt x="14575" y="1880"/>
                </a:lnTo>
                <a:lnTo>
                  <a:pt x="6992" y="6992"/>
                </a:lnTo>
                <a:lnTo>
                  <a:pt x="1880" y="14575"/>
                </a:lnTo>
                <a:lnTo>
                  <a:pt x="0" y="23863"/>
                </a:lnTo>
                <a:lnTo>
                  <a:pt x="0" y="198882"/>
                </a:lnTo>
                <a:lnTo>
                  <a:pt x="1880" y="208170"/>
                </a:lnTo>
                <a:lnTo>
                  <a:pt x="6992" y="215752"/>
                </a:lnTo>
                <a:lnTo>
                  <a:pt x="14575" y="220865"/>
                </a:lnTo>
                <a:lnTo>
                  <a:pt x="23863" y="222745"/>
                </a:lnTo>
                <a:lnTo>
                  <a:pt x="230708" y="222745"/>
                </a:lnTo>
                <a:lnTo>
                  <a:pt x="239991" y="220865"/>
                </a:lnTo>
                <a:lnTo>
                  <a:pt x="247573" y="215752"/>
                </a:lnTo>
                <a:lnTo>
                  <a:pt x="252689" y="208170"/>
                </a:lnTo>
                <a:lnTo>
                  <a:pt x="252960" y="206832"/>
                </a:lnTo>
                <a:lnTo>
                  <a:pt x="19469" y="206832"/>
                </a:lnTo>
                <a:lnTo>
                  <a:pt x="15913" y="203276"/>
                </a:lnTo>
                <a:lnTo>
                  <a:pt x="15913" y="19469"/>
                </a:lnTo>
                <a:lnTo>
                  <a:pt x="19469" y="15913"/>
                </a:lnTo>
                <a:lnTo>
                  <a:pt x="71589" y="15900"/>
                </a:lnTo>
                <a:lnTo>
                  <a:pt x="71589" y="0"/>
                </a:lnTo>
                <a:close/>
              </a:path>
              <a:path w="254635" h="222885" extrusionOk="0">
                <a:moveTo>
                  <a:pt x="254571" y="175018"/>
                </a:moveTo>
                <a:lnTo>
                  <a:pt x="238658" y="175018"/>
                </a:lnTo>
                <a:lnTo>
                  <a:pt x="238658" y="203276"/>
                </a:lnTo>
                <a:lnTo>
                  <a:pt x="235089" y="206832"/>
                </a:lnTo>
                <a:lnTo>
                  <a:pt x="252960" y="206832"/>
                </a:lnTo>
                <a:lnTo>
                  <a:pt x="254571" y="198882"/>
                </a:lnTo>
                <a:lnTo>
                  <a:pt x="254571" y="17501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3"/>
          <p:cNvSpPr/>
          <p:nvPr/>
        </p:nvSpPr>
        <p:spPr>
          <a:xfrm>
            <a:off x="4958841" y="4342466"/>
            <a:ext cx="40005" cy="0"/>
          </a:xfrm>
          <a:custGeom>
            <a:avLst/>
            <a:gdLst/>
            <a:ahLst/>
            <a:cxnLst/>
            <a:rect l="l" t="t" r="r" b="b"/>
            <a:pathLst>
              <a:path w="40004" h="120000" extrusionOk="0">
                <a:moveTo>
                  <a:pt x="0" y="0"/>
                </a:moveTo>
                <a:lnTo>
                  <a:pt x="39776"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p:nvPr/>
        </p:nvSpPr>
        <p:spPr>
          <a:xfrm>
            <a:off x="4958840" y="4310654"/>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3"/>
          <p:cNvSpPr/>
          <p:nvPr/>
        </p:nvSpPr>
        <p:spPr>
          <a:xfrm>
            <a:off x="4982706" y="4310654"/>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3"/>
          <p:cNvSpPr/>
          <p:nvPr/>
        </p:nvSpPr>
        <p:spPr>
          <a:xfrm>
            <a:off x="4839513" y="4366331"/>
            <a:ext cx="254635" cy="222885"/>
          </a:xfrm>
          <a:custGeom>
            <a:avLst/>
            <a:gdLst/>
            <a:ahLst/>
            <a:cxnLst/>
            <a:rect l="l" t="t" r="r" b="b"/>
            <a:pathLst>
              <a:path w="254635" h="222885" extrusionOk="0">
                <a:moveTo>
                  <a:pt x="71589" y="0"/>
                </a:moveTo>
                <a:lnTo>
                  <a:pt x="23863" y="0"/>
                </a:lnTo>
                <a:lnTo>
                  <a:pt x="14575" y="1887"/>
                </a:lnTo>
                <a:lnTo>
                  <a:pt x="6992" y="7004"/>
                </a:lnTo>
                <a:lnTo>
                  <a:pt x="1880" y="14587"/>
                </a:lnTo>
                <a:lnTo>
                  <a:pt x="0" y="23876"/>
                </a:lnTo>
                <a:lnTo>
                  <a:pt x="0" y="198894"/>
                </a:lnTo>
                <a:lnTo>
                  <a:pt x="1880" y="208177"/>
                </a:lnTo>
                <a:lnTo>
                  <a:pt x="6992" y="215760"/>
                </a:lnTo>
                <a:lnTo>
                  <a:pt x="14575" y="220876"/>
                </a:lnTo>
                <a:lnTo>
                  <a:pt x="23863" y="222758"/>
                </a:lnTo>
                <a:lnTo>
                  <a:pt x="230708" y="222758"/>
                </a:lnTo>
                <a:lnTo>
                  <a:pt x="239991" y="220876"/>
                </a:lnTo>
                <a:lnTo>
                  <a:pt x="247573" y="215760"/>
                </a:lnTo>
                <a:lnTo>
                  <a:pt x="252689" y="208177"/>
                </a:lnTo>
                <a:lnTo>
                  <a:pt x="252959" y="206844"/>
                </a:lnTo>
                <a:lnTo>
                  <a:pt x="19469" y="206844"/>
                </a:lnTo>
                <a:lnTo>
                  <a:pt x="15913" y="203288"/>
                </a:lnTo>
                <a:lnTo>
                  <a:pt x="15913" y="19481"/>
                </a:lnTo>
                <a:lnTo>
                  <a:pt x="19469" y="15925"/>
                </a:lnTo>
                <a:lnTo>
                  <a:pt x="71589" y="15913"/>
                </a:lnTo>
                <a:lnTo>
                  <a:pt x="71589" y="0"/>
                </a:lnTo>
                <a:close/>
              </a:path>
              <a:path w="254635" h="222885" extrusionOk="0">
                <a:moveTo>
                  <a:pt x="254571" y="159118"/>
                </a:moveTo>
                <a:lnTo>
                  <a:pt x="238658" y="159118"/>
                </a:lnTo>
                <a:lnTo>
                  <a:pt x="238658" y="203288"/>
                </a:lnTo>
                <a:lnTo>
                  <a:pt x="235102" y="206844"/>
                </a:lnTo>
                <a:lnTo>
                  <a:pt x="252959" y="206844"/>
                </a:lnTo>
                <a:lnTo>
                  <a:pt x="254571" y="198894"/>
                </a:lnTo>
                <a:lnTo>
                  <a:pt x="254571" y="15911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3"/>
          <p:cNvSpPr/>
          <p:nvPr/>
        </p:nvSpPr>
        <p:spPr>
          <a:xfrm>
            <a:off x="4871326" y="4422032"/>
            <a:ext cx="40005" cy="0"/>
          </a:xfrm>
          <a:custGeom>
            <a:avLst/>
            <a:gdLst/>
            <a:ahLst/>
            <a:cxnLst/>
            <a:rect l="l" t="t" r="r" b="b"/>
            <a:pathLst>
              <a:path w="40004" h="120000" extrusionOk="0">
                <a:moveTo>
                  <a:pt x="0" y="0"/>
                </a:moveTo>
                <a:lnTo>
                  <a:pt x="39776" y="0"/>
                </a:lnTo>
              </a:path>
            </a:pathLst>
          </a:custGeom>
          <a:noFill/>
          <a:ln w="1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3"/>
          <p:cNvSpPr/>
          <p:nvPr/>
        </p:nvSpPr>
        <p:spPr>
          <a:xfrm>
            <a:off x="4871330" y="4390208"/>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3"/>
          <p:cNvSpPr/>
          <p:nvPr/>
        </p:nvSpPr>
        <p:spPr>
          <a:xfrm>
            <a:off x="4895197" y="4390208"/>
            <a:ext cx="16510" cy="16510"/>
          </a:xfrm>
          <a:custGeom>
            <a:avLst/>
            <a:gdLst/>
            <a:ahLst/>
            <a:cxnLst/>
            <a:rect l="l" t="t" r="r" b="b"/>
            <a:pathLst>
              <a:path w="16510" h="16510" extrusionOk="0">
                <a:moveTo>
                  <a:pt x="12344" y="0"/>
                </a:moveTo>
                <a:lnTo>
                  <a:pt x="3568" y="0"/>
                </a:lnTo>
                <a:lnTo>
                  <a:pt x="0" y="3555"/>
                </a:lnTo>
                <a:lnTo>
                  <a:pt x="0" y="12344"/>
                </a:lnTo>
                <a:lnTo>
                  <a:pt x="3568" y="15900"/>
                </a:lnTo>
                <a:lnTo>
                  <a:pt x="12344" y="15900"/>
                </a:lnTo>
                <a:lnTo>
                  <a:pt x="15913" y="12344"/>
                </a:lnTo>
                <a:lnTo>
                  <a:pt x="15913" y="3555"/>
                </a:lnTo>
                <a:lnTo>
                  <a:pt x="123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3"/>
          <p:cNvSpPr/>
          <p:nvPr/>
        </p:nvSpPr>
        <p:spPr>
          <a:xfrm>
            <a:off x="1145691" y="4037999"/>
            <a:ext cx="2529205" cy="2529205"/>
          </a:xfrm>
          <a:custGeom>
            <a:avLst/>
            <a:gdLst/>
            <a:ahLst/>
            <a:cxnLst/>
            <a:rect l="l" t="t" r="r" b="b"/>
            <a:pathLst>
              <a:path w="2529204" h="2529204" extrusionOk="0">
                <a:moveTo>
                  <a:pt x="1264475" y="0"/>
                </a:moveTo>
                <a:lnTo>
                  <a:pt x="1215973" y="913"/>
                </a:lnTo>
                <a:lnTo>
                  <a:pt x="1167933" y="3630"/>
                </a:lnTo>
                <a:lnTo>
                  <a:pt x="1120387" y="8119"/>
                </a:lnTo>
                <a:lnTo>
                  <a:pt x="1073369" y="14347"/>
                </a:lnTo>
                <a:lnTo>
                  <a:pt x="1026911" y="22281"/>
                </a:lnTo>
                <a:lnTo>
                  <a:pt x="981045" y="31888"/>
                </a:lnTo>
                <a:lnTo>
                  <a:pt x="935805" y="43136"/>
                </a:lnTo>
                <a:lnTo>
                  <a:pt x="891224" y="55992"/>
                </a:lnTo>
                <a:lnTo>
                  <a:pt x="847333" y="70423"/>
                </a:lnTo>
                <a:lnTo>
                  <a:pt x="804166" y="86396"/>
                </a:lnTo>
                <a:lnTo>
                  <a:pt x="761755" y="103879"/>
                </a:lnTo>
                <a:lnTo>
                  <a:pt x="720134" y="122839"/>
                </a:lnTo>
                <a:lnTo>
                  <a:pt x="679335" y="143243"/>
                </a:lnTo>
                <a:lnTo>
                  <a:pt x="639391" y="165059"/>
                </a:lnTo>
                <a:lnTo>
                  <a:pt x="600334" y="188253"/>
                </a:lnTo>
                <a:lnTo>
                  <a:pt x="562197" y="212793"/>
                </a:lnTo>
                <a:lnTo>
                  <a:pt x="525013" y="238646"/>
                </a:lnTo>
                <a:lnTo>
                  <a:pt x="488815" y="265780"/>
                </a:lnTo>
                <a:lnTo>
                  <a:pt x="453635" y="294161"/>
                </a:lnTo>
                <a:lnTo>
                  <a:pt x="419507" y="323758"/>
                </a:lnTo>
                <a:lnTo>
                  <a:pt x="386462" y="354536"/>
                </a:lnTo>
                <a:lnTo>
                  <a:pt x="354535" y="386464"/>
                </a:lnTo>
                <a:lnTo>
                  <a:pt x="323756" y="419509"/>
                </a:lnTo>
                <a:lnTo>
                  <a:pt x="294160" y="453637"/>
                </a:lnTo>
                <a:lnTo>
                  <a:pt x="265779" y="488817"/>
                </a:lnTo>
                <a:lnTo>
                  <a:pt x="238645" y="525016"/>
                </a:lnTo>
                <a:lnTo>
                  <a:pt x="212792" y="562200"/>
                </a:lnTo>
                <a:lnTo>
                  <a:pt x="188252" y="600337"/>
                </a:lnTo>
                <a:lnTo>
                  <a:pt x="165058" y="639394"/>
                </a:lnTo>
                <a:lnTo>
                  <a:pt x="143243" y="679339"/>
                </a:lnTo>
                <a:lnTo>
                  <a:pt x="122839" y="720139"/>
                </a:lnTo>
                <a:lnTo>
                  <a:pt x="103879" y="761761"/>
                </a:lnTo>
                <a:lnTo>
                  <a:pt x="86396" y="804172"/>
                </a:lnTo>
                <a:lnTo>
                  <a:pt x="70423" y="847339"/>
                </a:lnTo>
                <a:lnTo>
                  <a:pt x="55992" y="891230"/>
                </a:lnTo>
                <a:lnTo>
                  <a:pt x="43136" y="935813"/>
                </a:lnTo>
                <a:lnTo>
                  <a:pt x="31888" y="981053"/>
                </a:lnTo>
                <a:lnTo>
                  <a:pt x="22281" y="1026919"/>
                </a:lnTo>
                <a:lnTo>
                  <a:pt x="14347" y="1073378"/>
                </a:lnTo>
                <a:lnTo>
                  <a:pt x="8119" y="1120398"/>
                </a:lnTo>
                <a:lnTo>
                  <a:pt x="3630" y="1167944"/>
                </a:lnTo>
                <a:lnTo>
                  <a:pt x="913" y="1215985"/>
                </a:lnTo>
                <a:lnTo>
                  <a:pt x="0" y="1264488"/>
                </a:lnTo>
                <a:lnTo>
                  <a:pt x="913" y="1312990"/>
                </a:lnTo>
                <a:lnTo>
                  <a:pt x="3630" y="1361030"/>
                </a:lnTo>
                <a:lnTo>
                  <a:pt x="8119" y="1408575"/>
                </a:lnTo>
                <a:lnTo>
                  <a:pt x="14347" y="1455594"/>
                </a:lnTo>
                <a:lnTo>
                  <a:pt x="22281" y="1502052"/>
                </a:lnTo>
                <a:lnTo>
                  <a:pt x="31888" y="1547917"/>
                </a:lnTo>
                <a:lnTo>
                  <a:pt x="43136" y="1593157"/>
                </a:lnTo>
                <a:lnTo>
                  <a:pt x="55992" y="1637739"/>
                </a:lnTo>
                <a:lnTo>
                  <a:pt x="70423" y="1681630"/>
                </a:lnTo>
                <a:lnTo>
                  <a:pt x="86396" y="1724797"/>
                </a:lnTo>
                <a:lnTo>
                  <a:pt x="103879" y="1767207"/>
                </a:lnTo>
                <a:lnTo>
                  <a:pt x="122839" y="1808828"/>
                </a:lnTo>
                <a:lnTo>
                  <a:pt x="143243" y="1849628"/>
                </a:lnTo>
                <a:lnTo>
                  <a:pt x="165058" y="1889572"/>
                </a:lnTo>
                <a:lnTo>
                  <a:pt x="188252" y="1928629"/>
                </a:lnTo>
                <a:lnTo>
                  <a:pt x="212792" y="1966766"/>
                </a:lnTo>
                <a:lnTo>
                  <a:pt x="238645" y="2003950"/>
                </a:lnTo>
                <a:lnTo>
                  <a:pt x="265779" y="2040148"/>
                </a:lnTo>
                <a:lnTo>
                  <a:pt x="294160" y="2075327"/>
                </a:lnTo>
                <a:lnTo>
                  <a:pt x="323756" y="2109456"/>
                </a:lnTo>
                <a:lnTo>
                  <a:pt x="354535" y="2142500"/>
                </a:lnTo>
                <a:lnTo>
                  <a:pt x="386462" y="2174428"/>
                </a:lnTo>
                <a:lnTo>
                  <a:pt x="419507" y="2205206"/>
                </a:lnTo>
                <a:lnTo>
                  <a:pt x="453635" y="2234803"/>
                </a:lnTo>
                <a:lnTo>
                  <a:pt x="488815" y="2263184"/>
                </a:lnTo>
                <a:lnTo>
                  <a:pt x="525013" y="2290317"/>
                </a:lnTo>
                <a:lnTo>
                  <a:pt x="562197" y="2316170"/>
                </a:lnTo>
                <a:lnTo>
                  <a:pt x="600334" y="2340710"/>
                </a:lnTo>
                <a:lnTo>
                  <a:pt x="639391" y="2363904"/>
                </a:lnTo>
                <a:lnTo>
                  <a:pt x="679335" y="2385720"/>
                </a:lnTo>
                <a:lnTo>
                  <a:pt x="720134" y="2406124"/>
                </a:lnTo>
                <a:lnTo>
                  <a:pt x="761755" y="2425084"/>
                </a:lnTo>
                <a:lnTo>
                  <a:pt x="804166" y="2442567"/>
                </a:lnTo>
                <a:lnTo>
                  <a:pt x="847333" y="2458540"/>
                </a:lnTo>
                <a:lnTo>
                  <a:pt x="891224" y="2472971"/>
                </a:lnTo>
                <a:lnTo>
                  <a:pt x="935805" y="2485827"/>
                </a:lnTo>
                <a:lnTo>
                  <a:pt x="981045" y="2497075"/>
                </a:lnTo>
                <a:lnTo>
                  <a:pt x="1026911" y="2506682"/>
                </a:lnTo>
                <a:lnTo>
                  <a:pt x="1073369" y="2514616"/>
                </a:lnTo>
                <a:lnTo>
                  <a:pt x="1120387" y="2520844"/>
                </a:lnTo>
                <a:lnTo>
                  <a:pt x="1167933" y="2525333"/>
                </a:lnTo>
                <a:lnTo>
                  <a:pt x="1215973" y="2528050"/>
                </a:lnTo>
                <a:lnTo>
                  <a:pt x="1264475" y="2528963"/>
                </a:lnTo>
                <a:lnTo>
                  <a:pt x="1312977" y="2528050"/>
                </a:lnTo>
                <a:lnTo>
                  <a:pt x="1361017" y="2525333"/>
                </a:lnTo>
                <a:lnTo>
                  <a:pt x="1408563" y="2520844"/>
                </a:lnTo>
                <a:lnTo>
                  <a:pt x="1455581" y="2514616"/>
                </a:lnTo>
                <a:lnTo>
                  <a:pt x="1502039" y="2506682"/>
                </a:lnTo>
                <a:lnTo>
                  <a:pt x="1547905" y="2497075"/>
                </a:lnTo>
                <a:lnTo>
                  <a:pt x="1593145" y="2485827"/>
                </a:lnTo>
                <a:lnTo>
                  <a:pt x="1637726" y="2472971"/>
                </a:lnTo>
                <a:lnTo>
                  <a:pt x="1681617" y="2458540"/>
                </a:lnTo>
                <a:lnTo>
                  <a:pt x="1724784" y="2442567"/>
                </a:lnTo>
                <a:lnTo>
                  <a:pt x="1767195" y="2425084"/>
                </a:lnTo>
                <a:lnTo>
                  <a:pt x="1808816" y="2406124"/>
                </a:lnTo>
                <a:lnTo>
                  <a:pt x="1849615" y="2385720"/>
                </a:lnTo>
                <a:lnTo>
                  <a:pt x="1889559" y="2363904"/>
                </a:lnTo>
                <a:lnTo>
                  <a:pt x="1928616" y="2340710"/>
                </a:lnTo>
                <a:lnTo>
                  <a:pt x="1966753" y="2316170"/>
                </a:lnTo>
                <a:lnTo>
                  <a:pt x="2003937" y="2290317"/>
                </a:lnTo>
                <a:lnTo>
                  <a:pt x="2040135" y="2263184"/>
                </a:lnTo>
                <a:lnTo>
                  <a:pt x="2075315" y="2234803"/>
                </a:lnTo>
                <a:lnTo>
                  <a:pt x="2109443" y="2205206"/>
                </a:lnTo>
                <a:lnTo>
                  <a:pt x="2142488" y="2174428"/>
                </a:lnTo>
                <a:lnTo>
                  <a:pt x="2174415" y="2142500"/>
                </a:lnTo>
                <a:lnTo>
                  <a:pt x="2205194" y="2109456"/>
                </a:lnTo>
                <a:lnTo>
                  <a:pt x="2234790" y="2075327"/>
                </a:lnTo>
                <a:lnTo>
                  <a:pt x="2263171" y="2040148"/>
                </a:lnTo>
                <a:lnTo>
                  <a:pt x="2290305" y="2003950"/>
                </a:lnTo>
                <a:lnTo>
                  <a:pt x="2316158" y="1966766"/>
                </a:lnTo>
                <a:lnTo>
                  <a:pt x="2340698" y="1928629"/>
                </a:lnTo>
                <a:lnTo>
                  <a:pt x="2363892" y="1889572"/>
                </a:lnTo>
                <a:lnTo>
                  <a:pt x="2385707" y="1849628"/>
                </a:lnTo>
                <a:lnTo>
                  <a:pt x="2406111" y="1808828"/>
                </a:lnTo>
                <a:lnTo>
                  <a:pt x="2425071" y="1767207"/>
                </a:lnTo>
                <a:lnTo>
                  <a:pt x="2442554" y="1724797"/>
                </a:lnTo>
                <a:lnTo>
                  <a:pt x="2458527" y="1681630"/>
                </a:lnTo>
                <a:lnTo>
                  <a:pt x="2472958" y="1637739"/>
                </a:lnTo>
                <a:lnTo>
                  <a:pt x="2485814" y="1593157"/>
                </a:lnTo>
                <a:lnTo>
                  <a:pt x="2497062" y="1547917"/>
                </a:lnTo>
                <a:lnTo>
                  <a:pt x="2506669" y="1502052"/>
                </a:lnTo>
                <a:lnTo>
                  <a:pt x="2514603" y="1455594"/>
                </a:lnTo>
                <a:lnTo>
                  <a:pt x="2520831" y="1408575"/>
                </a:lnTo>
                <a:lnTo>
                  <a:pt x="2525320" y="1361030"/>
                </a:lnTo>
                <a:lnTo>
                  <a:pt x="2528037" y="1312990"/>
                </a:lnTo>
                <a:lnTo>
                  <a:pt x="2528951" y="1264488"/>
                </a:lnTo>
                <a:lnTo>
                  <a:pt x="2528037" y="1215985"/>
                </a:lnTo>
                <a:lnTo>
                  <a:pt x="2525320" y="1167944"/>
                </a:lnTo>
                <a:lnTo>
                  <a:pt x="2520831" y="1120398"/>
                </a:lnTo>
                <a:lnTo>
                  <a:pt x="2514603" y="1073378"/>
                </a:lnTo>
                <a:lnTo>
                  <a:pt x="2506669" y="1026919"/>
                </a:lnTo>
                <a:lnTo>
                  <a:pt x="2497062" y="981053"/>
                </a:lnTo>
                <a:lnTo>
                  <a:pt x="2485814" y="935813"/>
                </a:lnTo>
                <a:lnTo>
                  <a:pt x="2472958" y="891230"/>
                </a:lnTo>
                <a:lnTo>
                  <a:pt x="2458527" y="847339"/>
                </a:lnTo>
                <a:lnTo>
                  <a:pt x="2442554" y="804172"/>
                </a:lnTo>
                <a:lnTo>
                  <a:pt x="2425071" y="761761"/>
                </a:lnTo>
                <a:lnTo>
                  <a:pt x="2406111" y="720139"/>
                </a:lnTo>
                <a:lnTo>
                  <a:pt x="2385707" y="679339"/>
                </a:lnTo>
                <a:lnTo>
                  <a:pt x="2363892" y="639394"/>
                </a:lnTo>
                <a:lnTo>
                  <a:pt x="2340698" y="600337"/>
                </a:lnTo>
                <a:lnTo>
                  <a:pt x="2316158" y="562200"/>
                </a:lnTo>
                <a:lnTo>
                  <a:pt x="2290305" y="525016"/>
                </a:lnTo>
                <a:lnTo>
                  <a:pt x="2263171" y="488817"/>
                </a:lnTo>
                <a:lnTo>
                  <a:pt x="2234790" y="453637"/>
                </a:lnTo>
                <a:lnTo>
                  <a:pt x="2205194" y="419509"/>
                </a:lnTo>
                <a:lnTo>
                  <a:pt x="2174415" y="386464"/>
                </a:lnTo>
                <a:lnTo>
                  <a:pt x="2142488" y="354536"/>
                </a:lnTo>
                <a:lnTo>
                  <a:pt x="2109443" y="323758"/>
                </a:lnTo>
                <a:lnTo>
                  <a:pt x="2075315" y="294161"/>
                </a:lnTo>
                <a:lnTo>
                  <a:pt x="2040135" y="265780"/>
                </a:lnTo>
                <a:lnTo>
                  <a:pt x="2003937" y="238646"/>
                </a:lnTo>
                <a:lnTo>
                  <a:pt x="1966753" y="212793"/>
                </a:lnTo>
                <a:lnTo>
                  <a:pt x="1928616" y="188253"/>
                </a:lnTo>
                <a:lnTo>
                  <a:pt x="1889559" y="165059"/>
                </a:lnTo>
                <a:lnTo>
                  <a:pt x="1849615" y="143243"/>
                </a:lnTo>
                <a:lnTo>
                  <a:pt x="1808816" y="122839"/>
                </a:lnTo>
                <a:lnTo>
                  <a:pt x="1767195" y="103879"/>
                </a:lnTo>
                <a:lnTo>
                  <a:pt x="1724784" y="86396"/>
                </a:lnTo>
                <a:lnTo>
                  <a:pt x="1681617" y="70423"/>
                </a:lnTo>
                <a:lnTo>
                  <a:pt x="1637726" y="55992"/>
                </a:lnTo>
                <a:lnTo>
                  <a:pt x="1593145" y="43136"/>
                </a:lnTo>
                <a:lnTo>
                  <a:pt x="1547905" y="31888"/>
                </a:lnTo>
                <a:lnTo>
                  <a:pt x="1502039" y="22281"/>
                </a:lnTo>
                <a:lnTo>
                  <a:pt x="1455581" y="14347"/>
                </a:lnTo>
                <a:lnTo>
                  <a:pt x="1408563" y="8119"/>
                </a:lnTo>
                <a:lnTo>
                  <a:pt x="1361017" y="3630"/>
                </a:lnTo>
                <a:lnTo>
                  <a:pt x="1312977" y="913"/>
                </a:lnTo>
                <a:lnTo>
                  <a:pt x="1264475"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3"/>
          <p:cNvSpPr txBox="1"/>
          <p:nvPr/>
        </p:nvSpPr>
        <p:spPr>
          <a:xfrm>
            <a:off x="1370904" y="4752847"/>
            <a:ext cx="2078989" cy="123952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800" b="1">
                <a:solidFill>
                  <a:srgbClr val="FFFFFF"/>
                </a:solidFill>
                <a:latin typeface="Arial Black"/>
                <a:ea typeface="Arial Black"/>
                <a:cs typeface="Arial Black"/>
                <a:sym typeface="Arial Black"/>
              </a:rPr>
              <a:t>Step 1</a:t>
            </a:r>
            <a:endParaRPr sz="1800">
              <a:solidFill>
                <a:schemeClr val="dk1"/>
              </a:solidFill>
              <a:latin typeface="Arial Black"/>
              <a:ea typeface="Arial Black"/>
              <a:cs typeface="Arial Black"/>
              <a:sym typeface="Arial Black"/>
            </a:endParaRPr>
          </a:p>
          <a:p>
            <a:pPr marL="354330" marR="346710" lvl="0" indent="0" algn="ctr" rtl="0">
              <a:lnSpc>
                <a:spcPct val="100000"/>
              </a:lnSpc>
              <a:spcBef>
                <a:spcPts val="635"/>
              </a:spcBef>
              <a:spcAft>
                <a:spcPts val="0"/>
              </a:spcAft>
              <a:buNone/>
            </a:pPr>
            <a:r>
              <a:rPr lang="en-GB" sz="1450" b="1">
                <a:solidFill>
                  <a:srgbClr val="FFFFFF"/>
                </a:solidFill>
                <a:latin typeface="Arial Black"/>
                <a:ea typeface="Arial Black"/>
                <a:cs typeface="Arial Black"/>
                <a:sym typeface="Arial Black"/>
              </a:rPr>
              <a:t>Website search  visibility</a:t>
            </a:r>
            <a:endParaRPr sz="1450">
              <a:solidFill>
                <a:schemeClr val="dk1"/>
              </a:solidFill>
              <a:latin typeface="Arial Black"/>
              <a:ea typeface="Arial Black"/>
              <a:cs typeface="Arial Black"/>
              <a:sym typeface="Arial Black"/>
            </a:endParaRPr>
          </a:p>
          <a:p>
            <a:pPr marL="12700" marR="5080" lvl="0" indent="0" algn="ctr" rtl="0">
              <a:lnSpc>
                <a:spcPct val="103899"/>
              </a:lnSpc>
              <a:spcBef>
                <a:spcPts val="630"/>
              </a:spcBef>
              <a:spcAft>
                <a:spcPts val="0"/>
              </a:spcAft>
              <a:buNone/>
            </a:pPr>
            <a:r>
              <a:rPr lang="en-GB" sz="1100">
                <a:solidFill>
                  <a:srgbClr val="FFFFFF"/>
                </a:solidFill>
                <a:latin typeface="Verdana"/>
                <a:ea typeface="Verdana"/>
                <a:cs typeface="Verdana"/>
                <a:sym typeface="Verdana"/>
              </a:rPr>
              <a:t>Ensure consumers can find what  they are looking for easily.</a:t>
            </a:r>
            <a:endParaRPr sz="1100">
              <a:solidFill>
                <a:schemeClr val="dk1"/>
              </a:solidFill>
              <a:latin typeface="Verdana"/>
              <a:ea typeface="Verdana"/>
              <a:cs typeface="Verdana"/>
              <a:sym typeface="Verdana"/>
            </a:endParaRPr>
          </a:p>
        </p:txBody>
      </p:sp>
      <p:sp>
        <p:nvSpPr>
          <p:cNvPr id="109" name="Google Shape;109;p3"/>
          <p:cNvSpPr/>
          <p:nvPr/>
        </p:nvSpPr>
        <p:spPr>
          <a:xfrm>
            <a:off x="2230064" y="4309036"/>
            <a:ext cx="361950" cy="360680"/>
          </a:xfrm>
          <a:custGeom>
            <a:avLst/>
            <a:gdLst/>
            <a:ahLst/>
            <a:cxnLst/>
            <a:rect l="l" t="t" r="r" b="b"/>
            <a:pathLst>
              <a:path w="361950" h="360679" extrusionOk="0">
                <a:moveTo>
                  <a:pt x="274586" y="253365"/>
                </a:moveTo>
                <a:lnTo>
                  <a:pt x="232143" y="253365"/>
                </a:lnTo>
                <a:lnTo>
                  <a:pt x="337502" y="358724"/>
                </a:lnTo>
                <a:lnTo>
                  <a:pt x="341350" y="360197"/>
                </a:lnTo>
                <a:lnTo>
                  <a:pt x="349034" y="360197"/>
                </a:lnTo>
                <a:lnTo>
                  <a:pt x="352882" y="358724"/>
                </a:lnTo>
                <a:lnTo>
                  <a:pt x="361670" y="349935"/>
                </a:lnTo>
                <a:lnTo>
                  <a:pt x="361670" y="340448"/>
                </a:lnTo>
                <a:lnTo>
                  <a:pt x="274586" y="253365"/>
                </a:lnTo>
                <a:close/>
              </a:path>
              <a:path w="361950" h="360679" extrusionOk="0">
                <a:moveTo>
                  <a:pt x="142582" y="0"/>
                </a:moveTo>
                <a:lnTo>
                  <a:pt x="97566" y="7281"/>
                </a:lnTo>
                <a:lnTo>
                  <a:pt x="58432" y="27548"/>
                </a:lnTo>
                <a:lnTo>
                  <a:pt x="27548" y="58432"/>
                </a:lnTo>
                <a:lnTo>
                  <a:pt x="7281" y="97566"/>
                </a:lnTo>
                <a:lnTo>
                  <a:pt x="0" y="142582"/>
                </a:lnTo>
                <a:lnTo>
                  <a:pt x="7281" y="187597"/>
                </a:lnTo>
                <a:lnTo>
                  <a:pt x="27548" y="226728"/>
                </a:lnTo>
                <a:lnTo>
                  <a:pt x="58432" y="257608"/>
                </a:lnTo>
                <a:lnTo>
                  <a:pt x="97566" y="277872"/>
                </a:lnTo>
                <a:lnTo>
                  <a:pt x="142582" y="285153"/>
                </a:lnTo>
                <a:lnTo>
                  <a:pt x="167442" y="282977"/>
                </a:lnTo>
                <a:lnTo>
                  <a:pt x="190896" y="276702"/>
                </a:lnTo>
                <a:lnTo>
                  <a:pt x="212584" y="266706"/>
                </a:lnTo>
                <a:lnTo>
                  <a:pt x="229536" y="255143"/>
                </a:lnTo>
                <a:lnTo>
                  <a:pt x="142582" y="255143"/>
                </a:lnTo>
                <a:lnTo>
                  <a:pt x="98806" y="246285"/>
                </a:lnTo>
                <a:lnTo>
                  <a:pt x="63023" y="222142"/>
                </a:lnTo>
                <a:lnTo>
                  <a:pt x="38880" y="186359"/>
                </a:lnTo>
                <a:lnTo>
                  <a:pt x="30022" y="142582"/>
                </a:lnTo>
                <a:lnTo>
                  <a:pt x="38880" y="98806"/>
                </a:lnTo>
                <a:lnTo>
                  <a:pt x="63023" y="63023"/>
                </a:lnTo>
                <a:lnTo>
                  <a:pt x="98806" y="38880"/>
                </a:lnTo>
                <a:lnTo>
                  <a:pt x="142582" y="30022"/>
                </a:lnTo>
                <a:lnTo>
                  <a:pt x="229202" y="30022"/>
                </a:lnTo>
                <a:lnTo>
                  <a:pt x="226728" y="27548"/>
                </a:lnTo>
                <a:lnTo>
                  <a:pt x="187597" y="7281"/>
                </a:lnTo>
                <a:lnTo>
                  <a:pt x="142582" y="0"/>
                </a:lnTo>
                <a:close/>
              </a:path>
              <a:path w="361950" h="360679" extrusionOk="0">
                <a:moveTo>
                  <a:pt x="229202" y="30022"/>
                </a:moveTo>
                <a:lnTo>
                  <a:pt x="142582" y="30022"/>
                </a:lnTo>
                <a:lnTo>
                  <a:pt x="186354" y="38880"/>
                </a:lnTo>
                <a:lnTo>
                  <a:pt x="222137" y="63023"/>
                </a:lnTo>
                <a:lnTo>
                  <a:pt x="246283" y="98806"/>
                </a:lnTo>
                <a:lnTo>
                  <a:pt x="255142" y="142582"/>
                </a:lnTo>
                <a:lnTo>
                  <a:pt x="246283" y="186359"/>
                </a:lnTo>
                <a:lnTo>
                  <a:pt x="222137" y="222142"/>
                </a:lnTo>
                <a:lnTo>
                  <a:pt x="186354" y="246285"/>
                </a:lnTo>
                <a:lnTo>
                  <a:pt x="142582" y="255143"/>
                </a:lnTo>
                <a:lnTo>
                  <a:pt x="229536" y="255143"/>
                </a:lnTo>
                <a:lnTo>
                  <a:pt x="232143" y="253365"/>
                </a:lnTo>
                <a:lnTo>
                  <a:pt x="274586" y="253365"/>
                </a:lnTo>
                <a:lnTo>
                  <a:pt x="253364" y="232143"/>
                </a:lnTo>
                <a:lnTo>
                  <a:pt x="266706" y="212584"/>
                </a:lnTo>
                <a:lnTo>
                  <a:pt x="276702" y="190896"/>
                </a:lnTo>
                <a:lnTo>
                  <a:pt x="282977" y="167442"/>
                </a:lnTo>
                <a:lnTo>
                  <a:pt x="285153" y="142582"/>
                </a:lnTo>
                <a:lnTo>
                  <a:pt x="277872" y="97566"/>
                </a:lnTo>
                <a:lnTo>
                  <a:pt x="257608" y="58432"/>
                </a:lnTo>
                <a:lnTo>
                  <a:pt x="229202" y="300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3"/>
          <p:cNvSpPr/>
          <p:nvPr/>
        </p:nvSpPr>
        <p:spPr>
          <a:xfrm>
            <a:off x="6382251" y="4037999"/>
            <a:ext cx="2529205" cy="2529205"/>
          </a:xfrm>
          <a:custGeom>
            <a:avLst/>
            <a:gdLst/>
            <a:ahLst/>
            <a:cxnLst/>
            <a:rect l="l" t="t" r="r" b="b"/>
            <a:pathLst>
              <a:path w="2529204" h="2529204" extrusionOk="0">
                <a:moveTo>
                  <a:pt x="1264475" y="0"/>
                </a:moveTo>
                <a:lnTo>
                  <a:pt x="1215973" y="913"/>
                </a:lnTo>
                <a:lnTo>
                  <a:pt x="1167933" y="3630"/>
                </a:lnTo>
                <a:lnTo>
                  <a:pt x="1120387" y="8119"/>
                </a:lnTo>
                <a:lnTo>
                  <a:pt x="1073369" y="14347"/>
                </a:lnTo>
                <a:lnTo>
                  <a:pt x="1026911" y="22281"/>
                </a:lnTo>
                <a:lnTo>
                  <a:pt x="981045" y="31888"/>
                </a:lnTo>
                <a:lnTo>
                  <a:pt x="935805" y="43136"/>
                </a:lnTo>
                <a:lnTo>
                  <a:pt x="891224" y="55992"/>
                </a:lnTo>
                <a:lnTo>
                  <a:pt x="847333" y="70423"/>
                </a:lnTo>
                <a:lnTo>
                  <a:pt x="804166" y="86396"/>
                </a:lnTo>
                <a:lnTo>
                  <a:pt x="761755" y="103879"/>
                </a:lnTo>
                <a:lnTo>
                  <a:pt x="720134" y="122839"/>
                </a:lnTo>
                <a:lnTo>
                  <a:pt x="679335" y="143243"/>
                </a:lnTo>
                <a:lnTo>
                  <a:pt x="639391" y="165059"/>
                </a:lnTo>
                <a:lnTo>
                  <a:pt x="600334" y="188253"/>
                </a:lnTo>
                <a:lnTo>
                  <a:pt x="562197" y="212793"/>
                </a:lnTo>
                <a:lnTo>
                  <a:pt x="525013" y="238646"/>
                </a:lnTo>
                <a:lnTo>
                  <a:pt x="488815" y="265780"/>
                </a:lnTo>
                <a:lnTo>
                  <a:pt x="453635" y="294161"/>
                </a:lnTo>
                <a:lnTo>
                  <a:pt x="419507" y="323758"/>
                </a:lnTo>
                <a:lnTo>
                  <a:pt x="386462" y="354536"/>
                </a:lnTo>
                <a:lnTo>
                  <a:pt x="354535" y="386464"/>
                </a:lnTo>
                <a:lnTo>
                  <a:pt x="323756" y="419509"/>
                </a:lnTo>
                <a:lnTo>
                  <a:pt x="294160" y="453637"/>
                </a:lnTo>
                <a:lnTo>
                  <a:pt x="265779" y="488817"/>
                </a:lnTo>
                <a:lnTo>
                  <a:pt x="238645" y="525016"/>
                </a:lnTo>
                <a:lnTo>
                  <a:pt x="212792" y="562200"/>
                </a:lnTo>
                <a:lnTo>
                  <a:pt x="188252" y="600337"/>
                </a:lnTo>
                <a:lnTo>
                  <a:pt x="165058" y="639394"/>
                </a:lnTo>
                <a:lnTo>
                  <a:pt x="143243" y="679339"/>
                </a:lnTo>
                <a:lnTo>
                  <a:pt x="122839" y="720139"/>
                </a:lnTo>
                <a:lnTo>
                  <a:pt x="103879" y="761761"/>
                </a:lnTo>
                <a:lnTo>
                  <a:pt x="86396" y="804172"/>
                </a:lnTo>
                <a:lnTo>
                  <a:pt x="70423" y="847339"/>
                </a:lnTo>
                <a:lnTo>
                  <a:pt x="55992" y="891230"/>
                </a:lnTo>
                <a:lnTo>
                  <a:pt x="43136" y="935813"/>
                </a:lnTo>
                <a:lnTo>
                  <a:pt x="31888" y="981053"/>
                </a:lnTo>
                <a:lnTo>
                  <a:pt x="22281" y="1026919"/>
                </a:lnTo>
                <a:lnTo>
                  <a:pt x="14347" y="1073378"/>
                </a:lnTo>
                <a:lnTo>
                  <a:pt x="8119" y="1120398"/>
                </a:lnTo>
                <a:lnTo>
                  <a:pt x="3630" y="1167944"/>
                </a:lnTo>
                <a:lnTo>
                  <a:pt x="913" y="1215985"/>
                </a:lnTo>
                <a:lnTo>
                  <a:pt x="0" y="1264488"/>
                </a:lnTo>
                <a:lnTo>
                  <a:pt x="913" y="1312990"/>
                </a:lnTo>
                <a:lnTo>
                  <a:pt x="3630" y="1361030"/>
                </a:lnTo>
                <a:lnTo>
                  <a:pt x="8119" y="1408575"/>
                </a:lnTo>
                <a:lnTo>
                  <a:pt x="14347" y="1455594"/>
                </a:lnTo>
                <a:lnTo>
                  <a:pt x="22281" y="1502052"/>
                </a:lnTo>
                <a:lnTo>
                  <a:pt x="31888" y="1547917"/>
                </a:lnTo>
                <a:lnTo>
                  <a:pt x="43136" y="1593157"/>
                </a:lnTo>
                <a:lnTo>
                  <a:pt x="55992" y="1637739"/>
                </a:lnTo>
                <a:lnTo>
                  <a:pt x="70423" y="1681630"/>
                </a:lnTo>
                <a:lnTo>
                  <a:pt x="86396" y="1724797"/>
                </a:lnTo>
                <a:lnTo>
                  <a:pt x="103879" y="1767207"/>
                </a:lnTo>
                <a:lnTo>
                  <a:pt x="122839" y="1808828"/>
                </a:lnTo>
                <a:lnTo>
                  <a:pt x="143243" y="1849628"/>
                </a:lnTo>
                <a:lnTo>
                  <a:pt x="165058" y="1889572"/>
                </a:lnTo>
                <a:lnTo>
                  <a:pt x="188252" y="1928629"/>
                </a:lnTo>
                <a:lnTo>
                  <a:pt x="212792" y="1966766"/>
                </a:lnTo>
                <a:lnTo>
                  <a:pt x="238645" y="2003950"/>
                </a:lnTo>
                <a:lnTo>
                  <a:pt x="265779" y="2040148"/>
                </a:lnTo>
                <a:lnTo>
                  <a:pt x="294160" y="2075327"/>
                </a:lnTo>
                <a:lnTo>
                  <a:pt x="323756" y="2109456"/>
                </a:lnTo>
                <a:lnTo>
                  <a:pt x="354535" y="2142500"/>
                </a:lnTo>
                <a:lnTo>
                  <a:pt x="386462" y="2174428"/>
                </a:lnTo>
                <a:lnTo>
                  <a:pt x="419507" y="2205206"/>
                </a:lnTo>
                <a:lnTo>
                  <a:pt x="453635" y="2234803"/>
                </a:lnTo>
                <a:lnTo>
                  <a:pt x="488815" y="2263184"/>
                </a:lnTo>
                <a:lnTo>
                  <a:pt x="525013" y="2290317"/>
                </a:lnTo>
                <a:lnTo>
                  <a:pt x="562197" y="2316170"/>
                </a:lnTo>
                <a:lnTo>
                  <a:pt x="600334" y="2340710"/>
                </a:lnTo>
                <a:lnTo>
                  <a:pt x="639391" y="2363904"/>
                </a:lnTo>
                <a:lnTo>
                  <a:pt x="679335" y="2385720"/>
                </a:lnTo>
                <a:lnTo>
                  <a:pt x="720134" y="2406124"/>
                </a:lnTo>
                <a:lnTo>
                  <a:pt x="761755" y="2425084"/>
                </a:lnTo>
                <a:lnTo>
                  <a:pt x="804166" y="2442567"/>
                </a:lnTo>
                <a:lnTo>
                  <a:pt x="847333" y="2458540"/>
                </a:lnTo>
                <a:lnTo>
                  <a:pt x="891224" y="2472971"/>
                </a:lnTo>
                <a:lnTo>
                  <a:pt x="935805" y="2485827"/>
                </a:lnTo>
                <a:lnTo>
                  <a:pt x="981045" y="2497075"/>
                </a:lnTo>
                <a:lnTo>
                  <a:pt x="1026911" y="2506682"/>
                </a:lnTo>
                <a:lnTo>
                  <a:pt x="1073369" y="2514616"/>
                </a:lnTo>
                <a:lnTo>
                  <a:pt x="1120387" y="2520844"/>
                </a:lnTo>
                <a:lnTo>
                  <a:pt x="1167933" y="2525333"/>
                </a:lnTo>
                <a:lnTo>
                  <a:pt x="1215973" y="2528050"/>
                </a:lnTo>
                <a:lnTo>
                  <a:pt x="1264475" y="2528963"/>
                </a:lnTo>
                <a:lnTo>
                  <a:pt x="1312977" y="2528050"/>
                </a:lnTo>
                <a:lnTo>
                  <a:pt x="1361017" y="2525333"/>
                </a:lnTo>
                <a:lnTo>
                  <a:pt x="1408563" y="2520844"/>
                </a:lnTo>
                <a:lnTo>
                  <a:pt x="1455581" y="2514616"/>
                </a:lnTo>
                <a:lnTo>
                  <a:pt x="1502039" y="2506682"/>
                </a:lnTo>
                <a:lnTo>
                  <a:pt x="1547905" y="2497075"/>
                </a:lnTo>
                <a:lnTo>
                  <a:pt x="1593145" y="2485827"/>
                </a:lnTo>
                <a:lnTo>
                  <a:pt x="1637726" y="2472971"/>
                </a:lnTo>
                <a:lnTo>
                  <a:pt x="1681617" y="2458540"/>
                </a:lnTo>
                <a:lnTo>
                  <a:pt x="1724784" y="2442567"/>
                </a:lnTo>
                <a:lnTo>
                  <a:pt x="1767195" y="2425084"/>
                </a:lnTo>
                <a:lnTo>
                  <a:pt x="1808816" y="2406124"/>
                </a:lnTo>
                <a:lnTo>
                  <a:pt x="1849615" y="2385720"/>
                </a:lnTo>
                <a:lnTo>
                  <a:pt x="1889559" y="2363904"/>
                </a:lnTo>
                <a:lnTo>
                  <a:pt x="1928616" y="2340710"/>
                </a:lnTo>
                <a:lnTo>
                  <a:pt x="1966753" y="2316170"/>
                </a:lnTo>
                <a:lnTo>
                  <a:pt x="2003937" y="2290317"/>
                </a:lnTo>
                <a:lnTo>
                  <a:pt x="2040135" y="2263184"/>
                </a:lnTo>
                <a:lnTo>
                  <a:pt x="2075315" y="2234803"/>
                </a:lnTo>
                <a:lnTo>
                  <a:pt x="2109443" y="2205206"/>
                </a:lnTo>
                <a:lnTo>
                  <a:pt x="2142488" y="2174428"/>
                </a:lnTo>
                <a:lnTo>
                  <a:pt x="2174415" y="2142500"/>
                </a:lnTo>
                <a:lnTo>
                  <a:pt x="2205194" y="2109456"/>
                </a:lnTo>
                <a:lnTo>
                  <a:pt x="2234790" y="2075327"/>
                </a:lnTo>
                <a:lnTo>
                  <a:pt x="2263171" y="2040148"/>
                </a:lnTo>
                <a:lnTo>
                  <a:pt x="2290305" y="2003950"/>
                </a:lnTo>
                <a:lnTo>
                  <a:pt x="2316158" y="1966766"/>
                </a:lnTo>
                <a:lnTo>
                  <a:pt x="2340698" y="1928629"/>
                </a:lnTo>
                <a:lnTo>
                  <a:pt x="2363892" y="1889572"/>
                </a:lnTo>
                <a:lnTo>
                  <a:pt x="2385707" y="1849628"/>
                </a:lnTo>
                <a:lnTo>
                  <a:pt x="2406111" y="1808828"/>
                </a:lnTo>
                <a:lnTo>
                  <a:pt x="2425071" y="1767207"/>
                </a:lnTo>
                <a:lnTo>
                  <a:pt x="2442554" y="1724797"/>
                </a:lnTo>
                <a:lnTo>
                  <a:pt x="2458527" y="1681630"/>
                </a:lnTo>
                <a:lnTo>
                  <a:pt x="2472958" y="1637739"/>
                </a:lnTo>
                <a:lnTo>
                  <a:pt x="2485814" y="1593157"/>
                </a:lnTo>
                <a:lnTo>
                  <a:pt x="2497062" y="1547917"/>
                </a:lnTo>
                <a:lnTo>
                  <a:pt x="2506669" y="1502052"/>
                </a:lnTo>
                <a:lnTo>
                  <a:pt x="2514603" y="1455594"/>
                </a:lnTo>
                <a:lnTo>
                  <a:pt x="2520831" y="1408575"/>
                </a:lnTo>
                <a:lnTo>
                  <a:pt x="2525320" y="1361030"/>
                </a:lnTo>
                <a:lnTo>
                  <a:pt x="2528037" y="1312990"/>
                </a:lnTo>
                <a:lnTo>
                  <a:pt x="2528951" y="1264488"/>
                </a:lnTo>
                <a:lnTo>
                  <a:pt x="2528037" y="1215985"/>
                </a:lnTo>
                <a:lnTo>
                  <a:pt x="2525320" y="1167944"/>
                </a:lnTo>
                <a:lnTo>
                  <a:pt x="2520831" y="1120398"/>
                </a:lnTo>
                <a:lnTo>
                  <a:pt x="2514603" y="1073378"/>
                </a:lnTo>
                <a:lnTo>
                  <a:pt x="2506669" y="1026919"/>
                </a:lnTo>
                <a:lnTo>
                  <a:pt x="2497062" y="981053"/>
                </a:lnTo>
                <a:lnTo>
                  <a:pt x="2485814" y="935813"/>
                </a:lnTo>
                <a:lnTo>
                  <a:pt x="2472958" y="891230"/>
                </a:lnTo>
                <a:lnTo>
                  <a:pt x="2458527" y="847339"/>
                </a:lnTo>
                <a:lnTo>
                  <a:pt x="2442554" y="804172"/>
                </a:lnTo>
                <a:lnTo>
                  <a:pt x="2425071" y="761761"/>
                </a:lnTo>
                <a:lnTo>
                  <a:pt x="2406111" y="720139"/>
                </a:lnTo>
                <a:lnTo>
                  <a:pt x="2385707" y="679339"/>
                </a:lnTo>
                <a:lnTo>
                  <a:pt x="2363892" y="639394"/>
                </a:lnTo>
                <a:lnTo>
                  <a:pt x="2340698" y="600337"/>
                </a:lnTo>
                <a:lnTo>
                  <a:pt x="2316158" y="562200"/>
                </a:lnTo>
                <a:lnTo>
                  <a:pt x="2290305" y="525016"/>
                </a:lnTo>
                <a:lnTo>
                  <a:pt x="2263171" y="488817"/>
                </a:lnTo>
                <a:lnTo>
                  <a:pt x="2234790" y="453637"/>
                </a:lnTo>
                <a:lnTo>
                  <a:pt x="2205194" y="419509"/>
                </a:lnTo>
                <a:lnTo>
                  <a:pt x="2174415" y="386464"/>
                </a:lnTo>
                <a:lnTo>
                  <a:pt x="2142488" y="354536"/>
                </a:lnTo>
                <a:lnTo>
                  <a:pt x="2109443" y="323758"/>
                </a:lnTo>
                <a:lnTo>
                  <a:pt x="2075315" y="294161"/>
                </a:lnTo>
                <a:lnTo>
                  <a:pt x="2040135" y="265780"/>
                </a:lnTo>
                <a:lnTo>
                  <a:pt x="2003937" y="238646"/>
                </a:lnTo>
                <a:lnTo>
                  <a:pt x="1966753" y="212793"/>
                </a:lnTo>
                <a:lnTo>
                  <a:pt x="1928616" y="188253"/>
                </a:lnTo>
                <a:lnTo>
                  <a:pt x="1889559" y="165059"/>
                </a:lnTo>
                <a:lnTo>
                  <a:pt x="1849615" y="143243"/>
                </a:lnTo>
                <a:lnTo>
                  <a:pt x="1808816" y="122839"/>
                </a:lnTo>
                <a:lnTo>
                  <a:pt x="1767195" y="103879"/>
                </a:lnTo>
                <a:lnTo>
                  <a:pt x="1724784" y="86396"/>
                </a:lnTo>
                <a:lnTo>
                  <a:pt x="1681617" y="70423"/>
                </a:lnTo>
                <a:lnTo>
                  <a:pt x="1637726" y="55992"/>
                </a:lnTo>
                <a:lnTo>
                  <a:pt x="1593145" y="43136"/>
                </a:lnTo>
                <a:lnTo>
                  <a:pt x="1547905" y="31888"/>
                </a:lnTo>
                <a:lnTo>
                  <a:pt x="1502039" y="22281"/>
                </a:lnTo>
                <a:lnTo>
                  <a:pt x="1455581" y="14347"/>
                </a:lnTo>
                <a:lnTo>
                  <a:pt x="1408563" y="8119"/>
                </a:lnTo>
                <a:lnTo>
                  <a:pt x="1361017" y="3630"/>
                </a:lnTo>
                <a:lnTo>
                  <a:pt x="1312977" y="913"/>
                </a:lnTo>
                <a:lnTo>
                  <a:pt x="1264475"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txBox="1"/>
          <p:nvPr/>
        </p:nvSpPr>
        <p:spPr>
          <a:xfrm>
            <a:off x="6605306" y="4752847"/>
            <a:ext cx="2083435" cy="15814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800" b="1" dirty="0">
                <a:solidFill>
                  <a:srgbClr val="FFFFFF"/>
                </a:solidFill>
                <a:latin typeface="Arial Black"/>
                <a:ea typeface="Arial Black"/>
                <a:cs typeface="Arial Black"/>
                <a:sym typeface="Arial Black"/>
              </a:rPr>
              <a:t>Step 3</a:t>
            </a:r>
            <a:endParaRPr sz="1800" dirty="0">
              <a:solidFill>
                <a:schemeClr val="dk1"/>
              </a:solidFill>
              <a:latin typeface="Arial Black"/>
              <a:ea typeface="Arial Black"/>
              <a:cs typeface="Arial Black"/>
              <a:sym typeface="Arial Black"/>
            </a:endParaRPr>
          </a:p>
          <a:p>
            <a:pPr marL="0" marR="0" lvl="0" indent="0" algn="ctr" rtl="0">
              <a:lnSpc>
                <a:spcPct val="100000"/>
              </a:lnSpc>
              <a:spcBef>
                <a:spcPts val="635"/>
              </a:spcBef>
              <a:spcAft>
                <a:spcPts val="0"/>
              </a:spcAft>
              <a:buNone/>
            </a:pPr>
            <a:r>
              <a:rPr lang="en-GB" sz="1450" b="1" dirty="0">
                <a:solidFill>
                  <a:srgbClr val="FFFFFF"/>
                </a:solidFill>
                <a:latin typeface="Arial Black"/>
                <a:ea typeface="Arial Black"/>
                <a:cs typeface="Arial Black"/>
                <a:sym typeface="Arial Black"/>
              </a:rPr>
              <a:t>Assortment availability</a:t>
            </a:r>
            <a:endParaRPr sz="1450" dirty="0">
              <a:solidFill>
                <a:schemeClr val="dk1"/>
              </a:solidFill>
              <a:latin typeface="Arial Black"/>
              <a:ea typeface="Arial Black"/>
              <a:cs typeface="Arial Black"/>
              <a:sym typeface="Arial Black"/>
            </a:endParaRPr>
          </a:p>
          <a:p>
            <a:pPr marL="22860" marR="15240" lvl="0" indent="0" algn="ctr" rtl="0">
              <a:lnSpc>
                <a:spcPct val="103899"/>
              </a:lnSpc>
              <a:spcBef>
                <a:spcPts val="630"/>
              </a:spcBef>
              <a:spcAft>
                <a:spcPts val="0"/>
              </a:spcAft>
              <a:buNone/>
            </a:pPr>
            <a:r>
              <a:rPr lang="en-GB" sz="1100" dirty="0">
                <a:solidFill>
                  <a:srgbClr val="FFFFFF"/>
                </a:solidFill>
                <a:latin typeface="Verdana"/>
                <a:ea typeface="Verdana"/>
                <a:cs typeface="Verdana"/>
                <a:sym typeface="Verdana"/>
              </a:rPr>
              <a:t>Consumers expect a wide range  of products to be consistently  available through online stores.</a:t>
            </a:r>
            <a:endParaRPr sz="1100" dirty="0">
              <a:solidFill>
                <a:schemeClr val="dk1"/>
              </a:solidFill>
              <a:latin typeface="Verdana"/>
              <a:ea typeface="Verdana"/>
              <a:cs typeface="Verdana"/>
              <a:sym typeface="Verdana"/>
            </a:endParaRPr>
          </a:p>
        </p:txBody>
      </p:sp>
      <p:sp>
        <p:nvSpPr>
          <p:cNvPr id="112" name="Google Shape;112;p3"/>
          <p:cNvSpPr/>
          <p:nvPr/>
        </p:nvSpPr>
        <p:spPr>
          <a:xfrm>
            <a:off x="7439450" y="4272799"/>
            <a:ext cx="431165" cy="302895"/>
          </a:xfrm>
          <a:custGeom>
            <a:avLst/>
            <a:gdLst/>
            <a:ahLst/>
            <a:cxnLst/>
            <a:rect l="l" t="t" r="r" b="b"/>
            <a:pathLst>
              <a:path w="431165" h="302895" extrusionOk="0">
                <a:moveTo>
                  <a:pt x="94106" y="0"/>
                </a:moveTo>
                <a:lnTo>
                  <a:pt x="5638" y="0"/>
                </a:lnTo>
                <a:lnTo>
                  <a:pt x="0" y="5638"/>
                </a:lnTo>
                <a:lnTo>
                  <a:pt x="0" y="19558"/>
                </a:lnTo>
                <a:lnTo>
                  <a:pt x="5638" y="25196"/>
                </a:lnTo>
                <a:lnTo>
                  <a:pt x="78092" y="25196"/>
                </a:lnTo>
                <a:lnTo>
                  <a:pt x="123583" y="229920"/>
                </a:lnTo>
                <a:lnTo>
                  <a:pt x="114376" y="235613"/>
                </a:lnTo>
                <a:lnTo>
                  <a:pt x="107172" y="243628"/>
                </a:lnTo>
                <a:lnTo>
                  <a:pt x="102477" y="253461"/>
                </a:lnTo>
                <a:lnTo>
                  <a:pt x="100799" y="264604"/>
                </a:lnTo>
                <a:lnTo>
                  <a:pt x="103776" y="279302"/>
                </a:lnTo>
                <a:lnTo>
                  <a:pt x="111888" y="291317"/>
                </a:lnTo>
                <a:lnTo>
                  <a:pt x="123908" y="299424"/>
                </a:lnTo>
                <a:lnTo>
                  <a:pt x="138607" y="302399"/>
                </a:lnTo>
                <a:lnTo>
                  <a:pt x="374040" y="302399"/>
                </a:lnTo>
                <a:lnTo>
                  <a:pt x="379679" y="296760"/>
                </a:lnTo>
                <a:lnTo>
                  <a:pt x="379679" y="282841"/>
                </a:lnTo>
                <a:lnTo>
                  <a:pt x="374040" y="277202"/>
                </a:lnTo>
                <a:lnTo>
                  <a:pt x="131660" y="277202"/>
                </a:lnTo>
                <a:lnTo>
                  <a:pt x="125996" y="271551"/>
                </a:lnTo>
                <a:lnTo>
                  <a:pt x="125996" y="257670"/>
                </a:lnTo>
                <a:lnTo>
                  <a:pt x="131635" y="252018"/>
                </a:lnTo>
                <a:lnTo>
                  <a:pt x="372706" y="252006"/>
                </a:lnTo>
                <a:lnTo>
                  <a:pt x="377647" y="248272"/>
                </a:lnTo>
                <a:lnTo>
                  <a:pt x="383779" y="226809"/>
                </a:lnTo>
                <a:lnTo>
                  <a:pt x="148704" y="226809"/>
                </a:lnTo>
                <a:lnTo>
                  <a:pt x="115112" y="75603"/>
                </a:lnTo>
                <a:lnTo>
                  <a:pt x="426984" y="75603"/>
                </a:lnTo>
                <a:lnTo>
                  <a:pt x="430682" y="62661"/>
                </a:lnTo>
                <a:lnTo>
                  <a:pt x="429920" y="58572"/>
                </a:lnTo>
                <a:lnTo>
                  <a:pt x="425157" y="52260"/>
                </a:lnTo>
                <a:lnTo>
                  <a:pt x="421436" y="50406"/>
                </a:lnTo>
                <a:lnTo>
                  <a:pt x="109512" y="50406"/>
                </a:lnTo>
                <a:lnTo>
                  <a:pt x="99225" y="4102"/>
                </a:lnTo>
                <a:lnTo>
                  <a:pt x="94106" y="0"/>
                </a:lnTo>
                <a:close/>
              </a:path>
              <a:path w="431165" h="302895" extrusionOk="0">
                <a:moveTo>
                  <a:pt x="426984" y="75603"/>
                </a:moveTo>
                <a:lnTo>
                  <a:pt x="400773" y="75603"/>
                </a:lnTo>
                <a:lnTo>
                  <a:pt x="357581" y="226809"/>
                </a:lnTo>
                <a:lnTo>
                  <a:pt x="383779" y="226809"/>
                </a:lnTo>
                <a:lnTo>
                  <a:pt x="426984" y="756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a:off x="7565453" y="4575206"/>
            <a:ext cx="76200" cy="76200"/>
          </a:xfrm>
          <a:custGeom>
            <a:avLst/>
            <a:gdLst/>
            <a:ahLst/>
            <a:cxnLst/>
            <a:rect l="l" t="t" r="r" b="b"/>
            <a:pathLst>
              <a:path w="76200" h="76200" extrusionOk="0">
                <a:moveTo>
                  <a:pt x="37795" y="0"/>
                </a:moveTo>
                <a:lnTo>
                  <a:pt x="23097" y="2974"/>
                </a:lnTo>
                <a:lnTo>
                  <a:pt x="11082" y="11082"/>
                </a:lnTo>
                <a:lnTo>
                  <a:pt x="2974" y="23097"/>
                </a:lnTo>
                <a:lnTo>
                  <a:pt x="0" y="37795"/>
                </a:lnTo>
                <a:lnTo>
                  <a:pt x="2974" y="52492"/>
                </a:lnTo>
                <a:lnTo>
                  <a:pt x="11082" y="64508"/>
                </a:lnTo>
                <a:lnTo>
                  <a:pt x="23097" y="72615"/>
                </a:lnTo>
                <a:lnTo>
                  <a:pt x="37795" y="75590"/>
                </a:lnTo>
                <a:lnTo>
                  <a:pt x="52494" y="72615"/>
                </a:lnTo>
                <a:lnTo>
                  <a:pt x="64514" y="64508"/>
                </a:lnTo>
                <a:lnTo>
                  <a:pt x="72626" y="52492"/>
                </a:lnTo>
                <a:lnTo>
                  <a:pt x="73051" y="50393"/>
                </a:lnTo>
                <a:lnTo>
                  <a:pt x="30848" y="50393"/>
                </a:lnTo>
                <a:lnTo>
                  <a:pt x="25196" y="44742"/>
                </a:lnTo>
                <a:lnTo>
                  <a:pt x="25196" y="30848"/>
                </a:lnTo>
                <a:lnTo>
                  <a:pt x="30848" y="25196"/>
                </a:lnTo>
                <a:lnTo>
                  <a:pt x="73051" y="25196"/>
                </a:lnTo>
                <a:lnTo>
                  <a:pt x="72626" y="23097"/>
                </a:lnTo>
                <a:lnTo>
                  <a:pt x="64514" y="11082"/>
                </a:lnTo>
                <a:lnTo>
                  <a:pt x="52494" y="2974"/>
                </a:lnTo>
                <a:lnTo>
                  <a:pt x="37795" y="0"/>
                </a:lnTo>
                <a:close/>
              </a:path>
              <a:path w="76200" h="76200" extrusionOk="0">
                <a:moveTo>
                  <a:pt x="73051" y="25196"/>
                </a:moveTo>
                <a:lnTo>
                  <a:pt x="44742" y="25196"/>
                </a:lnTo>
                <a:lnTo>
                  <a:pt x="50406" y="30848"/>
                </a:lnTo>
                <a:lnTo>
                  <a:pt x="50406" y="44742"/>
                </a:lnTo>
                <a:lnTo>
                  <a:pt x="44742" y="50393"/>
                </a:lnTo>
                <a:lnTo>
                  <a:pt x="73051" y="50393"/>
                </a:lnTo>
                <a:lnTo>
                  <a:pt x="75603" y="37795"/>
                </a:lnTo>
                <a:lnTo>
                  <a:pt x="73051" y="251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p:nvPr/>
        </p:nvSpPr>
        <p:spPr>
          <a:xfrm>
            <a:off x="7743532" y="4575206"/>
            <a:ext cx="76200" cy="76200"/>
          </a:xfrm>
          <a:custGeom>
            <a:avLst/>
            <a:gdLst/>
            <a:ahLst/>
            <a:cxnLst/>
            <a:rect l="l" t="t" r="r" b="b"/>
            <a:pathLst>
              <a:path w="76200" h="76200" extrusionOk="0">
                <a:moveTo>
                  <a:pt x="37795" y="0"/>
                </a:moveTo>
                <a:lnTo>
                  <a:pt x="23097" y="2974"/>
                </a:lnTo>
                <a:lnTo>
                  <a:pt x="11082" y="11082"/>
                </a:lnTo>
                <a:lnTo>
                  <a:pt x="2974" y="23097"/>
                </a:lnTo>
                <a:lnTo>
                  <a:pt x="0" y="37795"/>
                </a:lnTo>
                <a:lnTo>
                  <a:pt x="2974" y="52492"/>
                </a:lnTo>
                <a:lnTo>
                  <a:pt x="11082" y="64508"/>
                </a:lnTo>
                <a:lnTo>
                  <a:pt x="23097" y="72615"/>
                </a:lnTo>
                <a:lnTo>
                  <a:pt x="37795" y="75590"/>
                </a:lnTo>
                <a:lnTo>
                  <a:pt x="52494" y="72615"/>
                </a:lnTo>
                <a:lnTo>
                  <a:pt x="64514" y="64508"/>
                </a:lnTo>
                <a:lnTo>
                  <a:pt x="72626" y="52492"/>
                </a:lnTo>
                <a:lnTo>
                  <a:pt x="73051" y="50393"/>
                </a:lnTo>
                <a:lnTo>
                  <a:pt x="30848" y="50393"/>
                </a:lnTo>
                <a:lnTo>
                  <a:pt x="25196" y="44742"/>
                </a:lnTo>
                <a:lnTo>
                  <a:pt x="25196" y="30848"/>
                </a:lnTo>
                <a:lnTo>
                  <a:pt x="30848" y="25196"/>
                </a:lnTo>
                <a:lnTo>
                  <a:pt x="73051" y="25196"/>
                </a:lnTo>
                <a:lnTo>
                  <a:pt x="72626" y="23097"/>
                </a:lnTo>
                <a:lnTo>
                  <a:pt x="64514" y="11082"/>
                </a:lnTo>
                <a:lnTo>
                  <a:pt x="52494" y="2974"/>
                </a:lnTo>
                <a:lnTo>
                  <a:pt x="37795" y="0"/>
                </a:lnTo>
                <a:close/>
              </a:path>
              <a:path w="76200" h="76200" extrusionOk="0">
                <a:moveTo>
                  <a:pt x="73051" y="25196"/>
                </a:moveTo>
                <a:lnTo>
                  <a:pt x="44742" y="25196"/>
                </a:lnTo>
                <a:lnTo>
                  <a:pt x="50406" y="30848"/>
                </a:lnTo>
                <a:lnTo>
                  <a:pt x="50406" y="44742"/>
                </a:lnTo>
                <a:lnTo>
                  <a:pt x="44742" y="50393"/>
                </a:lnTo>
                <a:lnTo>
                  <a:pt x="73051" y="50393"/>
                </a:lnTo>
                <a:lnTo>
                  <a:pt x="75603" y="37795"/>
                </a:lnTo>
                <a:lnTo>
                  <a:pt x="73051" y="251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3"/>
          <p:cNvSpPr/>
          <p:nvPr/>
        </p:nvSpPr>
        <p:spPr>
          <a:xfrm>
            <a:off x="9014067" y="4037999"/>
            <a:ext cx="2529205" cy="2529205"/>
          </a:xfrm>
          <a:custGeom>
            <a:avLst/>
            <a:gdLst/>
            <a:ahLst/>
            <a:cxnLst/>
            <a:rect l="l" t="t" r="r" b="b"/>
            <a:pathLst>
              <a:path w="2529204" h="2529204" extrusionOk="0">
                <a:moveTo>
                  <a:pt x="1264475" y="0"/>
                </a:moveTo>
                <a:lnTo>
                  <a:pt x="1215973" y="913"/>
                </a:lnTo>
                <a:lnTo>
                  <a:pt x="1167933" y="3630"/>
                </a:lnTo>
                <a:lnTo>
                  <a:pt x="1120387" y="8119"/>
                </a:lnTo>
                <a:lnTo>
                  <a:pt x="1073369" y="14347"/>
                </a:lnTo>
                <a:lnTo>
                  <a:pt x="1026911" y="22281"/>
                </a:lnTo>
                <a:lnTo>
                  <a:pt x="981045" y="31888"/>
                </a:lnTo>
                <a:lnTo>
                  <a:pt x="935805" y="43136"/>
                </a:lnTo>
                <a:lnTo>
                  <a:pt x="891224" y="55992"/>
                </a:lnTo>
                <a:lnTo>
                  <a:pt x="847333" y="70423"/>
                </a:lnTo>
                <a:lnTo>
                  <a:pt x="804166" y="86396"/>
                </a:lnTo>
                <a:lnTo>
                  <a:pt x="761755" y="103879"/>
                </a:lnTo>
                <a:lnTo>
                  <a:pt x="720134" y="122839"/>
                </a:lnTo>
                <a:lnTo>
                  <a:pt x="679335" y="143243"/>
                </a:lnTo>
                <a:lnTo>
                  <a:pt x="639391" y="165059"/>
                </a:lnTo>
                <a:lnTo>
                  <a:pt x="600334" y="188253"/>
                </a:lnTo>
                <a:lnTo>
                  <a:pt x="562197" y="212793"/>
                </a:lnTo>
                <a:lnTo>
                  <a:pt x="525013" y="238646"/>
                </a:lnTo>
                <a:lnTo>
                  <a:pt x="488815" y="265780"/>
                </a:lnTo>
                <a:lnTo>
                  <a:pt x="453635" y="294161"/>
                </a:lnTo>
                <a:lnTo>
                  <a:pt x="419507" y="323758"/>
                </a:lnTo>
                <a:lnTo>
                  <a:pt x="386462" y="354536"/>
                </a:lnTo>
                <a:lnTo>
                  <a:pt x="354535" y="386464"/>
                </a:lnTo>
                <a:lnTo>
                  <a:pt x="323756" y="419509"/>
                </a:lnTo>
                <a:lnTo>
                  <a:pt x="294160" y="453637"/>
                </a:lnTo>
                <a:lnTo>
                  <a:pt x="265779" y="488817"/>
                </a:lnTo>
                <a:lnTo>
                  <a:pt x="238645" y="525016"/>
                </a:lnTo>
                <a:lnTo>
                  <a:pt x="212792" y="562200"/>
                </a:lnTo>
                <a:lnTo>
                  <a:pt x="188252" y="600337"/>
                </a:lnTo>
                <a:lnTo>
                  <a:pt x="165058" y="639394"/>
                </a:lnTo>
                <a:lnTo>
                  <a:pt x="143243" y="679339"/>
                </a:lnTo>
                <a:lnTo>
                  <a:pt x="122839" y="720139"/>
                </a:lnTo>
                <a:lnTo>
                  <a:pt x="103879" y="761761"/>
                </a:lnTo>
                <a:lnTo>
                  <a:pt x="86396" y="804172"/>
                </a:lnTo>
                <a:lnTo>
                  <a:pt x="70423" y="847339"/>
                </a:lnTo>
                <a:lnTo>
                  <a:pt x="55992" y="891230"/>
                </a:lnTo>
                <a:lnTo>
                  <a:pt x="43136" y="935813"/>
                </a:lnTo>
                <a:lnTo>
                  <a:pt x="31888" y="981053"/>
                </a:lnTo>
                <a:lnTo>
                  <a:pt x="22281" y="1026919"/>
                </a:lnTo>
                <a:lnTo>
                  <a:pt x="14347" y="1073378"/>
                </a:lnTo>
                <a:lnTo>
                  <a:pt x="8119" y="1120398"/>
                </a:lnTo>
                <a:lnTo>
                  <a:pt x="3630" y="1167944"/>
                </a:lnTo>
                <a:lnTo>
                  <a:pt x="913" y="1215985"/>
                </a:lnTo>
                <a:lnTo>
                  <a:pt x="0" y="1264488"/>
                </a:lnTo>
                <a:lnTo>
                  <a:pt x="913" y="1312990"/>
                </a:lnTo>
                <a:lnTo>
                  <a:pt x="3630" y="1361030"/>
                </a:lnTo>
                <a:lnTo>
                  <a:pt x="8119" y="1408575"/>
                </a:lnTo>
                <a:lnTo>
                  <a:pt x="14347" y="1455594"/>
                </a:lnTo>
                <a:lnTo>
                  <a:pt x="22281" y="1502052"/>
                </a:lnTo>
                <a:lnTo>
                  <a:pt x="31888" y="1547917"/>
                </a:lnTo>
                <a:lnTo>
                  <a:pt x="43136" y="1593157"/>
                </a:lnTo>
                <a:lnTo>
                  <a:pt x="55992" y="1637739"/>
                </a:lnTo>
                <a:lnTo>
                  <a:pt x="70423" y="1681630"/>
                </a:lnTo>
                <a:lnTo>
                  <a:pt x="86396" y="1724797"/>
                </a:lnTo>
                <a:lnTo>
                  <a:pt x="103879" y="1767207"/>
                </a:lnTo>
                <a:lnTo>
                  <a:pt x="122839" y="1808828"/>
                </a:lnTo>
                <a:lnTo>
                  <a:pt x="143243" y="1849628"/>
                </a:lnTo>
                <a:lnTo>
                  <a:pt x="165058" y="1889572"/>
                </a:lnTo>
                <a:lnTo>
                  <a:pt x="188252" y="1928629"/>
                </a:lnTo>
                <a:lnTo>
                  <a:pt x="212792" y="1966766"/>
                </a:lnTo>
                <a:lnTo>
                  <a:pt x="238645" y="2003950"/>
                </a:lnTo>
                <a:lnTo>
                  <a:pt x="265779" y="2040148"/>
                </a:lnTo>
                <a:lnTo>
                  <a:pt x="294160" y="2075327"/>
                </a:lnTo>
                <a:lnTo>
                  <a:pt x="323756" y="2109456"/>
                </a:lnTo>
                <a:lnTo>
                  <a:pt x="354535" y="2142500"/>
                </a:lnTo>
                <a:lnTo>
                  <a:pt x="386462" y="2174428"/>
                </a:lnTo>
                <a:lnTo>
                  <a:pt x="419507" y="2205206"/>
                </a:lnTo>
                <a:lnTo>
                  <a:pt x="453635" y="2234803"/>
                </a:lnTo>
                <a:lnTo>
                  <a:pt x="488815" y="2263184"/>
                </a:lnTo>
                <a:lnTo>
                  <a:pt x="525013" y="2290317"/>
                </a:lnTo>
                <a:lnTo>
                  <a:pt x="562197" y="2316170"/>
                </a:lnTo>
                <a:lnTo>
                  <a:pt x="600334" y="2340710"/>
                </a:lnTo>
                <a:lnTo>
                  <a:pt x="639391" y="2363904"/>
                </a:lnTo>
                <a:lnTo>
                  <a:pt x="679335" y="2385720"/>
                </a:lnTo>
                <a:lnTo>
                  <a:pt x="720134" y="2406124"/>
                </a:lnTo>
                <a:lnTo>
                  <a:pt x="761755" y="2425084"/>
                </a:lnTo>
                <a:lnTo>
                  <a:pt x="804166" y="2442567"/>
                </a:lnTo>
                <a:lnTo>
                  <a:pt x="847333" y="2458540"/>
                </a:lnTo>
                <a:lnTo>
                  <a:pt x="891224" y="2472971"/>
                </a:lnTo>
                <a:lnTo>
                  <a:pt x="935805" y="2485827"/>
                </a:lnTo>
                <a:lnTo>
                  <a:pt x="981045" y="2497075"/>
                </a:lnTo>
                <a:lnTo>
                  <a:pt x="1026911" y="2506682"/>
                </a:lnTo>
                <a:lnTo>
                  <a:pt x="1073369" y="2514616"/>
                </a:lnTo>
                <a:lnTo>
                  <a:pt x="1120387" y="2520844"/>
                </a:lnTo>
                <a:lnTo>
                  <a:pt x="1167933" y="2525333"/>
                </a:lnTo>
                <a:lnTo>
                  <a:pt x="1215973" y="2528050"/>
                </a:lnTo>
                <a:lnTo>
                  <a:pt x="1264475" y="2528963"/>
                </a:lnTo>
                <a:lnTo>
                  <a:pt x="1312977" y="2528050"/>
                </a:lnTo>
                <a:lnTo>
                  <a:pt x="1361017" y="2525333"/>
                </a:lnTo>
                <a:lnTo>
                  <a:pt x="1408563" y="2520844"/>
                </a:lnTo>
                <a:lnTo>
                  <a:pt x="1455581" y="2514616"/>
                </a:lnTo>
                <a:lnTo>
                  <a:pt x="1502039" y="2506682"/>
                </a:lnTo>
                <a:lnTo>
                  <a:pt x="1547905" y="2497075"/>
                </a:lnTo>
                <a:lnTo>
                  <a:pt x="1593145" y="2485827"/>
                </a:lnTo>
                <a:lnTo>
                  <a:pt x="1637726" y="2472971"/>
                </a:lnTo>
                <a:lnTo>
                  <a:pt x="1681617" y="2458540"/>
                </a:lnTo>
                <a:lnTo>
                  <a:pt x="1724784" y="2442567"/>
                </a:lnTo>
                <a:lnTo>
                  <a:pt x="1767195" y="2425084"/>
                </a:lnTo>
                <a:lnTo>
                  <a:pt x="1808816" y="2406124"/>
                </a:lnTo>
                <a:lnTo>
                  <a:pt x="1849615" y="2385720"/>
                </a:lnTo>
                <a:lnTo>
                  <a:pt x="1889559" y="2363904"/>
                </a:lnTo>
                <a:lnTo>
                  <a:pt x="1928616" y="2340710"/>
                </a:lnTo>
                <a:lnTo>
                  <a:pt x="1966753" y="2316170"/>
                </a:lnTo>
                <a:lnTo>
                  <a:pt x="2003937" y="2290317"/>
                </a:lnTo>
                <a:lnTo>
                  <a:pt x="2040135" y="2263184"/>
                </a:lnTo>
                <a:lnTo>
                  <a:pt x="2075315" y="2234803"/>
                </a:lnTo>
                <a:lnTo>
                  <a:pt x="2109443" y="2205206"/>
                </a:lnTo>
                <a:lnTo>
                  <a:pt x="2142488" y="2174428"/>
                </a:lnTo>
                <a:lnTo>
                  <a:pt x="2174415" y="2142500"/>
                </a:lnTo>
                <a:lnTo>
                  <a:pt x="2205194" y="2109456"/>
                </a:lnTo>
                <a:lnTo>
                  <a:pt x="2234790" y="2075327"/>
                </a:lnTo>
                <a:lnTo>
                  <a:pt x="2263171" y="2040148"/>
                </a:lnTo>
                <a:lnTo>
                  <a:pt x="2290305" y="2003950"/>
                </a:lnTo>
                <a:lnTo>
                  <a:pt x="2316158" y="1966766"/>
                </a:lnTo>
                <a:lnTo>
                  <a:pt x="2340698" y="1928629"/>
                </a:lnTo>
                <a:lnTo>
                  <a:pt x="2363892" y="1889572"/>
                </a:lnTo>
                <a:lnTo>
                  <a:pt x="2385707" y="1849628"/>
                </a:lnTo>
                <a:lnTo>
                  <a:pt x="2406111" y="1808828"/>
                </a:lnTo>
                <a:lnTo>
                  <a:pt x="2425071" y="1767207"/>
                </a:lnTo>
                <a:lnTo>
                  <a:pt x="2442554" y="1724797"/>
                </a:lnTo>
                <a:lnTo>
                  <a:pt x="2458527" y="1681630"/>
                </a:lnTo>
                <a:lnTo>
                  <a:pt x="2472958" y="1637739"/>
                </a:lnTo>
                <a:lnTo>
                  <a:pt x="2485814" y="1593157"/>
                </a:lnTo>
                <a:lnTo>
                  <a:pt x="2497062" y="1547917"/>
                </a:lnTo>
                <a:lnTo>
                  <a:pt x="2506669" y="1502052"/>
                </a:lnTo>
                <a:lnTo>
                  <a:pt x="2514603" y="1455594"/>
                </a:lnTo>
                <a:lnTo>
                  <a:pt x="2520831" y="1408575"/>
                </a:lnTo>
                <a:lnTo>
                  <a:pt x="2525320" y="1361030"/>
                </a:lnTo>
                <a:lnTo>
                  <a:pt x="2528037" y="1312990"/>
                </a:lnTo>
                <a:lnTo>
                  <a:pt x="2528951" y="1264488"/>
                </a:lnTo>
                <a:lnTo>
                  <a:pt x="2528037" y="1215985"/>
                </a:lnTo>
                <a:lnTo>
                  <a:pt x="2525320" y="1167944"/>
                </a:lnTo>
                <a:lnTo>
                  <a:pt x="2520831" y="1120398"/>
                </a:lnTo>
                <a:lnTo>
                  <a:pt x="2514603" y="1073378"/>
                </a:lnTo>
                <a:lnTo>
                  <a:pt x="2506669" y="1026919"/>
                </a:lnTo>
                <a:lnTo>
                  <a:pt x="2497062" y="981053"/>
                </a:lnTo>
                <a:lnTo>
                  <a:pt x="2485814" y="935813"/>
                </a:lnTo>
                <a:lnTo>
                  <a:pt x="2472958" y="891230"/>
                </a:lnTo>
                <a:lnTo>
                  <a:pt x="2458527" y="847339"/>
                </a:lnTo>
                <a:lnTo>
                  <a:pt x="2442554" y="804172"/>
                </a:lnTo>
                <a:lnTo>
                  <a:pt x="2425071" y="761761"/>
                </a:lnTo>
                <a:lnTo>
                  <a:pt x="2406111" y="720139"/>
                </a:lnTo>
                <a:lnTo>
                  <a:pt x="2385707" y="679339"/>
                </a:lnTo>
                <a:lnTo>
                  <a:pt x="2363892" y="639394"/>
                </a:lnTo>
                <a:lnTo>
                  <a:pt x="2340698" y="600337"/>
                </a:lnTo>
                <a:lnTo>
                  <a:pt x="2316158" y="562200"/>
                </a:lnTo>
                <a:lnTo>
                  <a:pt x="2290305" y="525016"/>
                </a:lnTo>
                <a:lnTo>
                  <a:pt x="2263171" y="488817"/>
                </a:lnTo>
                <a:lnTo>
                  <a:pt x="2234790" y="453637"/>
                </a:lnTo>
                <a:lnTo>
                  <a:pt x="2205194" y="419509"/>
                </a:lnTo>
                <a:lnTo>
                  <a:pt x="2174415" y="386464"/>
                </a:lnTo>
                <a:lnTo>
                  <a:pt x="2142488" y="354536"/>
                </a:lnTo>
                <a:lnTo>
                  <a:pt x="2109443" y="323758"/>
                </a:lnTo>
                <a:lnTo>
                  <a:pt x="2075315" y="294161"/>
                </a:lnTo>
                <a:lnTo>
                  <a:pt x="2040135" y="265780"/>
                </a:lnTo>
                <a:lnTo>
                  <a:pt x="2003937" y="238646"/>
                </a:lnTo>
                <a:lnTo>
                  <a:pt x="1966753" y="212793"/>
                </a:lnTo>
                <a:lnTo>
                  <a:pt x="1928616" y="188253"/>
                </a:lnTo>
                <a:lnTo>
                  <a:pt x="1889559" y="165059"/>
                </a:lnTo>
                <a:lnTo>
                  <a:pt x="1849615" y="143243"/>
                </a:lnTo>
                <a:lnTo>
                  <a:pt x="1808816" y="122839"/>
                </a:lnTo>
                <a:lnTo>
                  <a:pt x="1767195" y="103879"/>
                </a:lnTo>
                <a:lnTo>
                  <a:pt x="1724784" y="86396"/>
                </a:lnTo>
                <a:lnTo>
                  <a:pt x="1681617" y="70423"/>
                </a:lnTo>
                <a:lnTo>
                  <a:pt x="1637726" y="55992"/>
                </a:lnTo>
                <a:lnTo>
                  <a:pt x="1593145" y="43136"/>
                </a:lnTo>
                <a:lnTo>
                  <a:pt x="1547905" y="31888"/>
                </a:lnTo>
                <a:lnTo>
                  <a:pt x="1502039" y="22281"/>
                </a:lnTo>
                <a:lnTo>
                  <a:pt x="1455581" y="14347"/>
                </a:lnTo>
                <a:lnTo>
                  <a:pt x="1408563" y="8119"/>
                </a:lnTo>
                <a:lnTo>
                  <a:pt x="1361017" y="3630"/>
                </a:lnTo>
                <a:lnTo>
                  <a:pt x="1312977" y="913"/>
                </a:lnTo>
                <a:lnTo>
                  <a:pt x="1264475"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txBox="1"/>
          <p:nvPr/>
        </p:nvSpPr>
        <p:spPr>
          <a:xfrm>
            <a:off x="9284087" y="4752847"/>
            <a:ext cx="1989455" cy="1581459"/>
          </a:xfrm>
          <a:prstGeom prst="rect">
            <a:avLst/>
          </a:prstGeom>
          <a:noFill/>
          <a:ln>
            <a:noFill/>
          </a:ln>
        </p:spPr>
        <p:txBody>
          <a:bodyPr spcFirstLastPara="1" wrap="square" lIns="0" tIns="0" rIns="0" bIns="0" anchor="t" anchorCtr="0">
            <a:spAutoFit/>
          </a:bodyPr>
          <a:lstStyle/>
          <a:p>
            <a:pPr marL="4445" marR="0" lvl="0" indent="0" algn="ctr" rtl="0">
              <a:lnSpc>
                <a:spcPct val="100000"/>
              </a:lnSpc>
              <a:spcBef>
                <a:spcPts val="0"/>
              </a:spcBef>
              <a:spcAft>
                <a:spcPts val="0"/>
              </a:spcAft>
              <a:buNone/>
            </a:pPr>
            <a:r>
              <a:rPr lang="en-GB" sz="1800" b="1" dirty="0">
                <a:solidFill>
                  <a:srgbClr val="FFFFFF"/>
                </a:solidFill>
                <a:latin typeface="Arial Black"/>
                <a:ea typeface="Arial Black"/>
                <a:cs typeface="Arial Black"/>
                <a:sym typeface="Arial Black"/>
              </a:rPr>
              <a:t>Step 4</a:t>
            </a:r>
            <a:endParaRPr sz="1800" dirty="0">
              <a:solidFill>
                <a:schemeClr val="dk1"/>
              </a:solidFill>
              <a:latin typeface="Arial Black"/>
              <a:ea typeface="Arial Black"/>
              <a:cs typeface="Arial Black"/>
              <a:sym typeface="Arial Black"/>
            </a:endParaRPr>
          </a:p>
          <a:p>
            <a:pPr marL="0" marR="0" lvl="0" indent="0" algn="ctr" rtl="0">
              <a:lnSpc>
                <a:spcPct val="100000"/>
              </a:lnSpc>
              <a:spcBef>
                <a:spcPts val="635"/>
              </a:spcBef>
              <a:spcAft>
                <a:spcPts val="0"/>
              </a:spcAft>
              <a:buNone/>
            </a:pPr>
            <a:r>
              <a:rPr lang="en-GB" sz="1450" b="1" dirty="0">
                <a:solidFill>
                  <a:srgbClr val="FFFFFF"/>
                </a:solidFill>
                <a:latin typeface="Arial Black"/>
                <a:ea typeface="Arial Black"/>
                <a:cs typeface="Arial Black"/>
                <a:sym typeface="Arial Black"/>
              </a:rPr>
              <a:t>Navigation presence</a:t>
            </a:r>
            <a:endParaRPr sz="1450" dirty="0">
              <a:solidFill>
                <a:schemeClr val="dk1"/>
              </a:solidFill>
              <a:latin typeface="Arial Black"/>
              <a:ea typeface="Arial Black"/>
              <a:cs typeface="Arial Black"/>
              <a:sym typeface="Arial Black"/>
            </a:endParaRPr>
          </a:p>
          <a:p>
            <a:pPr marL="12700" marR="5080" lvl="0" indent="0" algn="ctr" rtl="0">
              <a:lnSpc>
                <a:spcPct val="103899"/>
              </a:lnSpc>
              <a:spcBef>
                <a:spcPts val="630"/>
              </a:spcBef>
              <a:spcAft>
                <a:spcPts val="0"/>
              </a:spcAft>
              <a:buNone/>
            </a:pPr>
            <a:r>
              <a:rPr lang="en-GB" sz="1100" dirty="0">
                <a:solidFill>
                  <a:srgbClr val="FFFFFF"/>
                </a:solidFill>
                <a:latin typeface="Verdana"/>
                <a:ea typeface="Verdana"/>
                <a:cs typeface="Verdana"/>
                <a:sym typeface="Verdana"/>
              </a:rPr>
              <a:t>Measure how easily  consumers can find products when using your menu system.</a:t>
            </a:r>
            <a:endParaRPr sz="1100" dirty="0">
              <a:solidFill>
                <a:schemeClr val="dk1"/>
              </a:solidFill>
              <a:latin typeface="Verdana"/>
              <a:ea typeface="Verdana"/>
              <a:cs typeface="Verdana"/>
              <a:sym typeface="Verdana"/>
            </a:endParaRPr>
          </a:p>
        </p:txBody>
      </p:sp>
      <p:sp>
        <p:nvSpPr>
          <p:cNvPr id="117" name="Google Shape;117;p3"/>
          <p:cNvSpPr/>
          <p:nvPr/>
        </p:nvSpPr>
        <p:spPr>
          <a:xfrm>
            <a:off x="10083468" y="4285547"/>
            <a:ext cx="395605" cy="347345"/>
          </a:xfrm>
          <a:custGeom>
            <a:avLst/>
            <a:gdLst/>
            <a:ahLst/>
            <a:cxnLst/>
            <a:rect l="l" t="t" r="r" b="b"/>
            <a:pathLst>
              <a:path w="395604" h="347345" extrusionOk="0">
                <a:moveTo>
                  <a:pt x="389839" y="0"/>
                </a:moveTo>
                <a:lnTo>
                  <a:pt x="5181" y="0"/>
                </a:lnTo>
                <a:lnTo>
                  <a:pt x="0" y="5181"/>
                </a:lnTo>
                <a:lnTo>
                  <a:pt x="0" y="342011"/>
                </a:lnTo>
                <a:lnTo>
                  <a:pt x="5181" y="347179"/>
                </a:lnTo>
                <a:lnTo>
                  <a:pt x="389839" y="347179"/>
                </a:lnTo>
                <a:lnTo>
                  <a:pt x="395020" y="342011"/>
                </a:lnTo>
                <a:lnTo>
                  <a:pt x="395020" y="324040"/>
                </a:lnTo>
                <a:lnTo>
                  <a:pt x="23152" y="324040"/>
                </a:lnTo>
                <a:lnTo>
                  <a:pt x="23152" y="23152"/>
                </a:lnTo>
                <a:lnTo>
                  <a:pt x="395020" y="23152"/>
                </a:lnTo>
                <a:lnTo>
                  <a:pt x="395020" y="5181"/>
                </a:lnTo>
                <a:lnTo>
                  <a:pt x="389839" y="0"/>
                </a:lnTo>
                <a:close/>
              </a:path>
              <a:path w="395604" h="347345" extrusionOk="0">
                <a:moveTo>
                  <a:pt x="116497" y="23152"/>
                </a:moveTo>
                <a:lnTo>
                  <a:pt x="93357" y="23152"/>
                </a:lnTo>
                <a:lnTo>
                  <a:pt x="93357" y="64261"/>
                </a:lnTo>
                <a:lnTo>
                  <a:pt x="98539" y="69430"/>
                </a:lnTo>
                <a:lnTo>
                  <a:pt x="371881" y="69430"/>
                </a:lnTo>
                <a:lnTo>
                  <a:pt x="371881" y="324040"/>
                </a:lnTo>
                <a:lnTo>
                  <a:pt x="395020" y="324040"/>
                </a:lnTo>
                <a:lnTo>
                  <a:pt x="395020" y="46291"/>
                </a:lnTo>
                <a:lnTo>
                  <a:pt x="116497" y="46291"/>
                </a:lnTo>
                <a:lnTo>
                  <a:pt x="116497" y="23152"/>
                </a:lnTo>
                <a:close/>
              </a:path>
              <a:path w="395604" h="347345" extrusionOk="0">
                <a:moveTo>
                  <a:pt x="209080" y="23152"/>
                </a:moveTo>
                <a:lnTo>
                  <a:pt x="185940" y="23152"/>
                </a:lnTo>
                <a:lnTo>
                  <a:pt x="185940" y="46291"/>
                </a:lnTo>
                <a:lnTo>
                  <a:pt x="209080" y="46291"/>
                </a:lnTo>
                <a:lnTo>
                  <a:pt x="209080" y="23152"/>
                </a:lnTo>
                <a:close/>
              </a:path>
              <a:path w="395604" h="347345" extrusionOk="0">
                <a:moveTo>
                  <a:pt x="301675" y="23152"/>
                </a:moveTo>
                <a:lnTo>
                  <a:pt x="278523" y="23152"/>
                </a:lnTo>
                <a:lnTo>
                  <a:pt x="278523" y="46291"/>
                </a:lnTo>
                <a:lnTo>
                  <a:pt x="301675" y="46291"/>
                </a:lnTo>
                <a:lnTo>
                  <a:pt x="301675" y="23152"/>
                </a:lnTo>
                <a:close/>
              </a:path>
              <a:path w="395604" h="347345" extrusionOk="0">
                <a:moveTo>
                  <a:pt x="395020" y="23152"/>
                </a:moveTo>
                <a:lnTo>
                  <a:pt x="371881" y="23152"/>
                </a:lnTo>
                <a:lnTo>
                  <a:pt x="371881" y="46291"/>
                </a:lnTo>
                <a:lnTo>
                  <a:pt x="395020" y="46291"/>
                </a:lnTo>
                <a:lnTo>
                  <a:pt x="395020" y="231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10176828" y="4378130"/>
            <a:ext cx="208915" cy="162560"/>
          </a:xfrm>
          <a:custGeom>
            <a:avLst/>
            <a:gdLst/>
            <a:ahLst/>
            <a:cxnLst/>
            <a:rect l="l" t="t" r="r" b="b"/>
            <a:pathLst>
              <a:path w="208915" h="162560" extrusionOk="0">
                <a:moveTo>
                  <a:pt x="203123" y="0"/>
                </a:moveTo>
                <a:lnTo>
                  <a:pt x="5181" y="0"/>
                </a:lnTo>
                <a:lnTo>
                  <a:pt x="0" y="5181"/>
                </a:lnTo>
                <a:lnTo>
                  <a:pt x="0" y="156845"/>
                </a:lnTo>
                <a:lnTo>
                  <a:pt x="5181" y="162026"/>
                </a:lnTo>
                <a:lnTo>
                  <a:pt x="203123" y="162026"/>
                </a:lnTo>
                <a:lnTo>
                  <a:pt x="208305" y="156845"/>
                </a:lnTo>
                <a:lnTo>
                  <a:pt x="208305" y="138874"/>
                </a:lnTo>
                <a:lnTo>
                  <a:pt x="23139" y="138874"/>
                </a:lnTo>
                <a:lnTo>
                  <a:pt x="23139" y="115722"/>
                </a:lnTo>
                <a:lnTo>
                  <a:pt x="84073" y="115722"/>
                </a:lnTo>
                <a:lnTo>
                  <a:pt x="87020" y="114515"/>
                </a:lnTo>
                <a:lnTo>
                  <a:pt x="108946" y="92583"/>
                </a:lnTo>
                <a:lnTo>
                  <a:pt x="23139" y="92583"/>
                </a:lnTo>
                <a:lnTo>
                  <a:pt x="23139" y="23152"/>
                </a:lnTo>
                <a:lnTo>
                  <a:pt x="208305" y="23152"/>
                </a:lnTo>
                <a:lnTo>
                  <a:pt x="208305" y="5181"/>
                </a:lnTo>
                <a:lnTo>
                  <a:pt x="203123" y="0"/>
                </a:lnTo>
                <a:close/>
              </a:path>
              <a:path w="208915" h="162560" extrusionOk="0">
                <a:moveTo>
                  <a:pt x="160032" y="74231"/>
                </a:moveTo>
                <a:lnTo>
                  <a:pt x="127292" y="74231"/>
                </a:lnTo>
                <a:lnTo>
                  <a:pt x="167576" y="114515"/>
                </a:lnTo>
                <a:lnTo>
                  <a:pt x="170522" y="115722"/>
                </a:lnTo>
                <a:lnTo>
                  <a:pt x="185165" y="115722"/>
                </a:lnTo>
                <a:lnTo>
                  <a:pt x="185165" y="138874"/>
                </a:lnTo>
                <a:lnTo>
                  <a:pt x="208305" y="138874"/>
                </a:lnTo>
                <a:lnTo>
                  <a:pt x="208305" y="92583"/>
                </a:lnTo>
                <a:lnTo>
                  <a:pt x="178384" y="92583"/>
                </a:lnTo>
                <a:lnTo>
                  <a:pt x="160032" y="74231"/>
                </a:lnTo>
                <a:close/>
              </a:path>
              <a:path w="208915" h="162560" extrusionOk="0">
                <a:moveTo>
                  <a:pt x="130962" y="45161"/>
                </a:moveTo>
                <a:lnTo>
                  <a:pt x="123634" y="45161"/>
                </a:lnTo>
                <a:lnTo>
                  <a:pt x="76212" y="92583"/>
                </a:lnTo>
                <a:lnTo>
                  <a:pt x="108946" y="92583"/>
                </a:lnTo>
                <a:lnTo>
                  <a:pt x="127292" y="74231"/>
                </a:lnTo>
                <a:lnTo>
                  <a:pt x="160032" y="74231"/>
                </a:lnTo>
                <a:lnTo>
                  <a:pt x="130962" y="45161"/>
                </a:lnTo>
                <a:close/>
              </a:path>
              <a:path w="208915" h="162560" extrusionOk="0">
                <a:moveTo>
                  <a:pt x="208305" y="23152"/>
                </a:moveTo>
                <a:lnTo>
                  <a:pt x="185165" y="23152"/>
                </a:lnTo>
                <a:lnTo>
                  <a:pt x="185165" y="92583"/>
                </a:lnTo>
                <a:lnTo>
                  <a:pt x="208305" y="92583"/>
                </a:lnTo>
                <a:lnTo>
                  <a:pt x="208305" y="231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p:nvPr/>
        </p:nvSpPr>
        <p:spPr>
          <a:xfrm>
            <a:off x="10223111" y="4424426"/>
            <a:ext cx="23495" cy="23495"/>
          </a:xfrm>
          <a:custGeom>
            <a:avLst/>
            <a:gdLst/>
            <a:ahLst/>
            <a:cxnLst/>
            <a:rect l="l" t="t" r="r" b="b"/>
            <a:pathLst>
              <a:path w="23495" h="23495" extrusionOk="0">
                <a:moveTo>
                  <a:pt x="17970" y="0"/>
                </a:moveTo>
                <a:lnTo>
                  <a:pt x="5181" y="0"/>
                </a:lnTo>
                <a:lnTo>
                  <a:pt x="0" y="5181"/>
                </a:lnTo>
                <a:lnTo>
                  <a:pt x="0" y="17957"/>
                </a:lnTo>
                <a:lnTo>
                  <a:pt x="5181" y="23139"/>
                </a:lnTo>
                <a:lnTo>
                  <a:pt x="17970" y="23139"/>
                </a:lnTo>
                <a:lnTo>
                  <a:pt x="23152" y="17957"/>
                </a:lnTo>
                <a:lnTo>
                  <a:pt x="23152" y="5181"/>
                </a:lnTo>
                <a:lnTo>
                  <a:pt x="1797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10176828" y="4563297"/>
            <a:ext cx="208915" cy="23495"/>
          </a:xfrm>
          <a:custGeom>
            <a:avLst/>
            <a:gdLst/>
            <a:ahLst/>
            <a:cxnLst/>
            <a:rect l="l" t="t" r="r" b="b"/>
            <a:pathLst>
              <a:path w="208915" h="23495" extrusionOk="0">
                <a:moveTo>
                  <a:pt x="203123" y="0"/>
                </a:moveTo>
                <a:lnTo>
                  <a:pt x="5181" y="0"/>
                </a:lnTo>
                <a:lnTo>
                  <a:pt x="0" y="5181"/>
                </a:lnTo>
                <a:lnTo>
                  <a:pt x="0" y="17970"/>
                </a:lnTo>
                <a:lnTo>
                  <a:pt x="5181" y="23152"/>
                </a:lnTo>
                <a:lnTo>
                  <a:pt x="203123" y="23152"/>
                </a:lnTo>
                <a:lnTo>
                  <a:pt x="208305" y="17970"/>
                </a:lnTo>
                <a:lnTo>
                  <a:pt x="208305" y="5181"/>
                </a:lnTo>
                <a:lnTo>
                  <a:pt x="20312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a:off x="11637023" y="4037999"/>
            <a:ext cx="2529205" cy="2529205"/>
          </a:xfrm>
          <a:custGeom>
            <a:avLst/>
            <a:gdLst/>
            <a:ahLst/>
            <a:cxnLst/>
            <a:rect l="l" t="t" r="r" b="b"/>
            <a:pathLst>
              <a:path w="2529205" h="2529204" extrusionOk="0">
                <a:moveTo>
                  <a:pt x="1264475" y="0"/>
                </a:moveTo>
                <a:lnTo>
                  <a:pt x="1215973" y="913"/>
                </a:lnTo>
                <a:lnTo>
                  <a:pt x="1167933" y="3630"/>
                </a:lnTo>
                <a:lnTo>
                  <a:pt x="1120387" y="8119"/>
                </a:lnTo>
                <a:lnTo>
                  <a:pt x="1073369" y="14347"/>
                </a:lnTo>
                <a:lnTo>
                  <a:pt x="1026911" y="22281"/>
                </a:lnTo>
                <a:lnTo>
                  <a:pt x="981045" y="31888"/>
                </a:lnTo>
                <a:lnTo>
                  <a:pt x="935805" y="43136"/>
                </a:lnTo>
                <a:lnTo>
                  <a:pt x="891224" y="55992"/>
                </a:lnTo>
                <a:lnTo>
                  <a:pt x="847333" y="70423"/>
                </a:lnTo>
                <a:lnTo>
                  <a:pt x="804166" y="86396"/>
                </a:lnTo>
                <a:lnTo>
                  <a:pt x="761755" y="103879"/>
                </a:lnTo>
                <a:lnTo>
                  <a:pt x="720134" y="122839"/>
                </a:lnTo>
                <a:lnTo>
                  <a:pt x="679335" y="143243"/>
                </a:lnTo>
                <a:lnTo>
                  <a:pt x="639391" y="165059"/>
                </a:lnTo>
                <a:lnTo>
                  <a:pt x="600334" y="188253"/>
                </a:lnTo>
                <a:lnTo>
                  <a:pt x="562197" y="212793"/>
                </a:lnTo>
                <a:lnTo>
                  <a:pt x="525013" y="238646"/>
                </a:lnTo>
                <a:lnTo>
                  <a:pt x="488815" y="265780"/>
                </a:lnTo>
                <a:lnTo>
                  <a:pt x="453635" y="294161"/>
                </a:lnTo>
                <a:lnTo>
                  <a:pt x="419507" y="323758"/>
                </a:lnTo>
                <a:lnTo>
                  <a:pt x="386462" y="354536"/>
                </a:lnTo>
                <a:lnTo>
                  <a:pt x="354535" y="386464"/>
                </a:lnTo>
                <a:lnTo>
                  <a:pt x="323756" y="419509"/>
                </a:lnTo>
                <a:lnTo>
                  <a:pt x="294160" y="453637"/>
                </a:lnTo>
                <a:lnTo>
                  <a:pt x="265779" y="488817"/>
                </a:lnTo>
                <a:lnTo>
                  <a:pt x="238645" y="525016"/>
                </a:lnTo>
                <a:lnTo>
                  <a:pt x="212792" y="562200"/>
                </a:lnTo>
                <a:lnTo>
                  <a:pt x="188252" y="600337"/>
                </a:lnTo>
                <a:lnTo>
                  <a:pt x="165058" y="639394"/>
                </a:lnTo>
                <a:lnTo>
                  <a:pt x="143243" y="679339"/>
                </a:lnTo>
                <a:lnTo>
                  <a:pt x="122839" y="720139"/>
                </a:lnTo>
                <a:lnTo>
                  <a:pt x="103879" y="761761"/>
                </a:lnTo>
                <a:lnTo>
                  <a:pt x="86396" y="804172"/>
                </a:lnTo>
                <a:lnTo>
                  <a:pt x="70423" y="847339"/>
                </a:lnTo>
                <a:lnTo>
                  <a:pt x="55992" y="891230"/>
                </a:lnTo>
                <a:lnTo>
                  <a:pt x="43136" y="935813"/>
                </a:lnTo>
                <a:lnTo>
                  <a:pt x="31888" y="981053"/>
                </a:lnTo>
                <a:lnTo>
                  <a:pt x="22281" y="1026919"/>
                </a:lnTo>
                <a:lnTo>
                  <a:pt x="14347" y="1073378"/>
                </a:lnTo>
                <a:lnTo>
                  <a:pt x="8119" y="1120398"/>
                </a:lnTo>
                <a:lnTo>
                  <a:pt x="3630" y="1167944"/>
                </a:lnTo>
                <a:lnTo>
                  <a:pt x="913" y="1215985"/>
                </a:lnTo>
                <a:lnTo>
                  <a:pt x="0" y="1264488"/>
                </a:lnTo>
                <a:lnTo>
                  <a:pt x="913" y="1312990"/>
                </a:lnTo>
                <a:lnTo>
                  <a:pt x="3630" y="1361030"/>
                </a:lnTo>
                <a:lnTo>
                  <a:pt x="8119" y="1408575"/>
                </a:lnTo>
                <a:lnTo>
                  <a:pt x="14347" y="1455594"/>
                </a:lnTo>
                <a:lnTo>
                  <a:pt x="22281" y="1502052"/>
                </a:lnTo>
                <a:lnTo>
                  <a:pt x="31888" y="1547917"/>
                </a:lnTo>
                <a:lnTo>
                  <a:pt x="43136" y="1593157"/>
                </a:lnTo>
                <a:lnTo>
                  <a:pt x="55992" y="1637739"/>
                </a:lnTo>
                <a:lnTo>
                  <a:pt x="70423" y="1681630"/>
                </a:lnTo>
                <a:lnTo>
                  <a:pt x="86396" y="1724797"/>
                </a:lnTo>
                <a:lnTo>
                  <a:pt x="103879" y="1767207"/>
                </a:lnTo>
                <a:lnTo>
                  <a:pt x="122839" y="1808828"/>
                </a:lnTo>
                <a:lnTo>
                  <a:pt x="143243" y="1849628"/>
                </a:lnTo>
                <a:lnTo>
                  <a:pt x="165058" y="1889572"/>
                </a:lnTo>
                <a:lnTo>
                  <a:pt x="188252" y="1928629"/>
                </a:lnTo>
                <a:lnTo>
                  <a:pt x="212792" y="1966766"/>
                </a:lnTo>
                <a:lnTo>
                  <a:pt x="238645" y="2003950"/>
                </a:lnTo>
                <a:lnTo>
                  <a:pt x="265779" y="2040148"/>
                </a:lnTo>
                <a:lnTo>
                  <a:pt x="294160" y="2075327"/>
                </a:lnTo>
                <a:lnTo>
                  <a:pt x="323756" y="2109456"/>
                </a:lnTo>
                <a:lnTo>
                  <a:pt x="354535" y="2142500"/>
                </a:lnTo>
                <a:lnTo>
                  <a:pt x="386462" y="2174428"/>
                </a:lnTo>
                <a:lnTo>
                  <a:pt x="419507" y="2205206"/>
                </a:lnTo>
                <a:lnTo>
                  <a:pt x="453635" y="2234803"/>
                </a:lnTo>
                <a:lnTo>
                  <a:pt x="488815" y="2263184"/>
                </a:lnTo>
                <a:lnTo>
                  <a:pt x="525013" y="2290317"/>
                </a:lnTo>
                <a:lnTo>
                  <a:pt x="562197" y="2316170"/>
                </a:lnTo>
                <a:lnTo>
                  <a:pt x="600334" y="2340710"/>
                </a:lnTo>
                <a:lnTo>
                  <a:pt x="639391" y="2363904"/>
                </a:lnTo>
                <a:lnTo>
                  <a:pt x="679335" y="2385720"/>
                </a:lnTo>
                <a:lnTo>
                  <a:pt x="720134" y="2406124"/>
                </a:lnTo>
                <a:lnTo>
                  <a:pt x="761755" y="2425084"/>
                </a:lnTo>
                <a:lnTo>
                  <a:pt x="804166" y="2442567"/>
                </a:lnTo>
                <a:lnTo>
                  <a:pt x="847333" y="2458540"/>
                </a:lnTo>
                <a:lnTo>
                  <a:pt x="891224" y="2472971"/>
                </a:lnTo>
                <a:lnTo>
                  <a:pt x="935805" y="2485827"/>
                </a:lnTo>
                <a:lnTo>
                  <a:pt x="981045" y="2497075"/>
                </a:lnTo>
                <a:lnTo>
                  <a:pt x="1026911" y="2506682"/>
                </a:lnTo>
                <a:lnTo>
                  <a:pt x="1073369" y="2514616"/>
                </a:lnTo>
                <a:lnTo>
                  <a:pt x="1120387" y="2520844"/>
                </a:lnTo>
                <a:lnTo>
                  <a:pt x="1167933" y="2525333"/>
                </a:lnTo>
                <a:lnTo>
                  <a:pt x="1215973" y="2528050"/>
                </a:lnTo>
                <a:lnTo>
                  <a:pt x="1264475" y="2528963"/>
                </a:lnTo>
                <a:lnTo>
                  <a:pt x="1312978" y="2528050"/>
                </a:lnTo>
                <a:lnTo>
                  <a:pt x="1361019" y="2525333"/>
                </a:lnTo>
                <a:lnTo>
                  <a:pt x="1408565" y="2520844"/>
                </a:lnTo>
                <a:lnTo>
                  <a:pt x="1455584" y="2514616"/>
                </a:lnTo>
                <a:lnTo>
                  <a:pt x="1502043" y="2506682"/>
                </a:lnTo>
                <a:lnTo>
                  <a:pt x="1547909" y="2497075"/>
                </a:lnTo>
                <a:lnTo>
                  <a:pt x="1593149" y="2485827"/>
                </a:lnTo>
                <a:lnTo>
                  <a:pt x="1637731" y="2472971"/>
                </a:lnTo>
                <a:lnTo>
                  <a:pt x="1681622" y="2458540"/>
                </a:lnTo>
                <a:lnTo>
                  <a:pt x="1724789" y="2442567"/>
                </a:lnTo>
                <a:lnTo>
                  <a:pt x="1767200" y="2425084"/>
                </a:lnTo>
                <a:lnTo>
                  <a:pt x="1808821" y="2406124"/>
                </a:lnTo>
                <a:lnTo>
                  <a:pt x="1849621" y="2385720"/>
                </a:lnTo>
                <a:lnTo>
                  <a:pt x="1889565" y="2363904"/>
                </a:lnTo>
                <a:lnTo>
                  <a:pt x="1928622" y="2340710"/>
                </a:lnTo>
                <a:lnTo>
                  <a:pt x="1966759" y="2316170"/>
                </a:lnTo>
                <a:lnTo>
                  <a:pt x="2003943" y="2290317"/>
                </a:lnTo>
                <a:lnTo>
                  <a:pt x="2040140" y="2263184"/>
                </a:lnTo>
                <a:lnTo>
                  <a:pt x="2075320" y="2234803"/>
                </a:lnTo>
                <a:lnTo>
                  <a:pt x="2109448" y="2205206"/>
                </a:lnTo>
                <a:lnTo>
                  <a:pt x="2142492" y="2174428"/>
                </a:lnTo>
                <a:lnTo>
                  <a:pt x="2174420" y="2142500"/>
                </a:lnTo>
                <a:lnTo>
                  <a:pt x="2205198" y="2109456"/>
                </a:lnTo>
                <a:lnTo>
                  <a:pt x="2234794" y="2075327"/>
                </a:lnTo>
                <a:lnTo>
                  <a:pt x="2263175" y="2040148"/>
                </a:lnTo>
                <a:lnTo>
                  <a:pt x="2290308" y="2003950"/>
                </a:lnTo>
                <a:lnTo>
                  <a:pt x="2316161" y="1966766"/>
                </a:lnTo>
                <a:lnTo>
                  <a:pt x="2340701" y="1928629"/>
                </a:lnTo>
                <a:lnTo>
                  <a:pt x="2363894" y="1889572"/>
                </a:lnTo>
                <a:lnTo>
                  <a:pt x="2385709" y="1849628"/>
                </a:lnTo>
                <a:lnTo>
                  <a:pt x="2406113" y="1808828"/>
                </a:lnTo>
                <a:lnTo>
                  <a:pt x="2425073" y="1767207"/>
                </a:lnTo>
                <a:lnTo>
                  <a:pt x="2442555" y="1724797"/>
                </a:lnTo>
                <a:lnTo>
                  <a:pt x="2458528" y="1681630"/>
                </a:lnTo>
                <a:lnTo>
                  <a:pt x="2472959" y="1637739"/>
                </a:lnTo>
                <a:lnTo>
                  <a:pt x="2485815" y="1593157"/>
                </a:lnTo>
                <a:lnTo>
                  <a:pt x="2497062" y="1547917"/>
                </a:lnTo>
                <a:lnTo>
                  <a:pt x="2506670" y="1502052"/>
                </a:lnTo>
                <a:lnTo>
                  <a:pt x="2514603" y="1455594"/>
                </a:lnTo>
                <a:lnTo>
                  <a:pt x="2520831" y="1408575"/>
                </a:lnTo>
                <a:lnTo>
                  <a:pt x="2525320" y="1361030"/>
                </a:lnTo>
                <a:lnTo>
                  <a:pt x="2528037" y="1312990"/>
                </a:lnTo>
                <a:lnTo>
                  <a:pt x="2528951" y="1264488"/>
                </a:lnTo>
                <a:lnTo>
                  <a:pt x="2528037" y="1215985"/>
                </a:lnTo>
                <a:lnTo>
                  <a:pt x="2525320" y="1167944"/>
                </a:lnTo>
                <a:lnTo>
                  <a:pt x="2520831" y="1120398"/>
                </a:lnTo>
                <a:lnTo>
                  <a:pt x="2514603" y="1073378"/>
                </a:lnTo>
                <a:lnTo>
                  <a:pt x="2506670" y="1026919"/>
                </a:lnTo>
                <a:lnTo>
                  <a:pt x="2497062" y="981053"/>
                </a:lnTo>
                <a:lnTo>
                  <a:pt x="2485815" y="935813"/>
                </a:lnTo>
                <a:lnTo>
                  <a:pt x="2472959" y="891230"/>
                </a:lnTo>
                <a:lnTo>
                  <a:pt x="2458528" y="847339"/>
                </a:lnTo>
                <a:lnTo>
                  <a:pt x="2442555" y="804172"/>
                </a:lnTo>
                <a:lnTo>
                  <a:pt x="2425073" y="761761"/>
                </a:lnTo>
                <a:lnTo>
                  <a:pt x="2406113" y="720139"/>
                </a:lnTo>
                <a:lnTo>
                  <a:pt x="2385709" y="679339"/>
                </a:lnTo>
                <a:lnTo>
                  <a:pt x="2363894" y="639394"/>
                </a:lnTo>
                <a:lnTo>
                  <a:pt x="2340701" y="600337"/>
                </a:lnTo>
                <a:lnTo>
                  <a:pt x="2316161" y="562200"/>
                </a:lnTo>
                <a:lnTo>
                  <a:pt x="2290308" y="525016"/>
                </a:lnTo>
                <a:lnTo>
                  <a:pt x="2263175" y="488817"/>
                </a:lnTo>
                <a:lnTo>
                  <a:pt x="2234794" y="453637"/>
                </a:lnTo>
                <a:lnTo>
                  <a:pt x="2205198" y="419509"/>
                </a:lnTo>
                <a:lnTo>
                  <a:pt x="2174420" y="386464"/>
                </a:lnTo>
                <a:lnTo>
                  <a:pt x="2142492" y="354536"/>
                </a:lnTo>
                <a:lnTo>
                  <a:pt x="2109448" y="323758"/>
                </a:lnTo>
                <a:lnTo>
                  <a:pt x="2075320" y="294161"/>
                </a:lnTo>
                <a:lnTo>
                  <a:pt x="2040140" y="265780"/>
                </a:lnTo>
                <a:lnTo>
                  <a:pt x="2003943" y="238646"/>
                </a:lnTo>
                <a:lnTo>
                  <a:pt x="1966759" y="212793"/>
                </a:lnTo>
                <a:lnTo>
                  <a:pt x="1928622" y="188253"/>
                </a:lnTo>
                <a:lnTo>
                  <a:pt x="1889565" y="165059"/>
                </a:lnTo>
                <a:lnTo>
                  <a:pt x="1849621" y="143243"/>
                </a:lnTo>
                <a:lnTo>
                  <a:pt x="1808821" y="122839"/>
                </a:lnTo>
                <a:lnTo>
                  <a:pt x="1767200" y="103879"/>
                </a:lnTo>
                <a:lnTo>
                  <a:pt x="1724789" y="86396"/>
                </a:lnTo>
                <a:lnTo>
                  <a:pt x="1681622" y="70423"/>
                </a:lnTo>
                <a:lnTo>
                  <a:pt x="1637731" y="55992"/>
                </a:lnTo>
                <a:lnTo>
                  <a:pt x="1593149" y="43136"/>
                </a:lnTo>
                <a:lnTo>
                  <a:pt x="1547909" y="31888"/>
                </a:lnTo>
                <a:lnTo>
                  <a:pt x="1502043" y="22281"/>
                </a:lnTo>
                <a:lnTo>
                  <a:pt x="1455584" y="14347"/>
                </a:lnTo>
                <a:lnTo>
                  <a:pt x="1408565" y="8119"/>
                </a:lnTo>
                <a:lnTo>
                  <a:pt x="1361019" y="3630"/>
                </a:lnTo>
                <a:lnTo>
                  <a:pt x="1312978" y="913"/>
                </a:lnTo>
                <a:lnTo>
                  <a:pt x="1264475"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3"/>
          <p:cNvSpPr txBox="1"/>
          <p:nvPr/>
        </p:nvSpPr>
        <p:spPr>
          <a:xfrm>
            <a:off x="12009190" y="4752847"/>
            <a:ext cx="1784985" cy="118872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800" b="1">
                <a:solidFill>
                  <a:srgbClr val="FFFFFF"/>
                </a:solidFill>
                <a:latin typeface="Arial Black"/>
                <a:ea typeface="Arial Black"/>
                <a:cs typeface="Arial Black"/>
                <a:sym typeface="Arial Black"/>
              </a:rPr>
              <a:t>Step 5</a:t>
            </a:r>
            <a:endParaRPr sz="1800">
              <a:solidFill>
                <a:schemeClr val="dk1"/>
              </a:solidFill>
              <a:latin typeface="Arial Black"/>
              <a:ea typeface="Arial Black"/>
              <a:cs typeface="Arial Black"/>
              <a:sym typeface="Arial Black"/>
            </a:endParaRPr>
          </a:p>
          <a:p>
            <a:pPr marL="0" marR="0" lvl="0" indent="0" algn="ctr" rtl="0">
              <a:lnSpc>
                <a:spcPct val="100000"/>
              </a:lnSpc>
              <a:spcBef>
                <a:spcPts val="635"/>
              </a:spcBef>
              <a:spcAft>
                <a:spcPts val="0"/>
              </a:spcAft>
              <a:buNone/>
            </a:pPr>
            <a:r>
              <a:rPr lang="en-GB" sz="1450" b="1">
                <a:solidFill>
                  <a:srgbClr val="FFFFFF"/>
                </a:solidFill>
                <a:latin typeface="Arial Black"/>
                <a:ea typeface="Arial Black"/>
                <a:cs typeface="Arial Black"/>
                <a:sym typeface="Arial Black"/>
              </a:rPr>
              <a:t>Reviews efficacy</a:t>
            </a:r>
            <a:endParaRPr sz="1450">
              <a:solidFill>
                <a:schemeClr val="dk1"/>
              </a:solidFill>
              <a:latin typeface="Arial Black"/>
              <a:ea typeface="Arial Black"/>
              <a:cs typeface="Arial Black"/>
              <a:sym typeface="Arial Black"/>
            </a:endParaRPr>
          </a:p>
          <a:p>
            <a:pPr marL="12700" marR="5080" lvl="0" indent="0" algn="ctr" rtl="0">
              <a:lnSpc>
                <a:spcPct val="102600"/>
              </a:lnSpc>
              <a:spcBef>
                <a:spcPts val="645"/>
              </a:spcBef>
              <a:spcAft>
                <a:spcPts val="0"/>
              </a:spcAft>
              <a:buNone/>
            </a:pPr>
            <a:r>
              <a:rPr lang="en-GB" sz="1100">
                <a:solidFill>
                  <a:srgbClr val="FFFFFF"/>
                </a:solidFill>
                <a:latin typeface="Verdana"/>
                <a:ea typeface="Verdana"/>
                <a:cs typeface="Verdana"/>
                <a:sym typeface="Verdana"/>
              </a:rPr>
              <a:t>Remember that reviews can  heavily influence buyer  purchase decision.</a:t>
            </a:r>
            <a:endParaRPr sz="1100">
              <a:solidFill>
                <a:schemeClr val="dk1"/>
              </a:solidFill>
              <a:latin typeface="Verdana"/>
              <a:ea typeface="Verdana"/>
              <a:cs typeface="Verdana"/>
              <a:sym typeface="Verdana"/>
            </a:endParaRPr>
          </a:p>
        </p:txBody>
      </p:sp>
      <p:sp>
        <p:nvSpPr>
          <p:cNvPr id="123" name="Google Shape;123;p3"/>
          <p:cNvSpPr/>
          <p:nvPr/>
        </p:nvSpPr>
        <p:spPr>
          <a:xfrm>
            <a:off x="12739196" y="4474097"/>
            <a:ext cx="329565" cy="69850"/>
          </a:xfrm>
          <a:custGeom>
            <a:avLst/>
            <a:gdLst/>
            <a:ahLst/>
            <a:cxnLst/>
            <a:rect l="l" t="t" r="r" b="b"/>
            <a:pathLst>
              <a:path w="329565" h="69850" extrusionOk="0">
                <a:moveTo>
                  <a:pt x="326021" y="0"/>
                </a:moveTo>
                <a:lnTo>
                  <a:pt x="3467" y="0"/>
                </a:lnTo>
                <a:lnTo>
                  <a:pt x="0" y="3467"/>
                </a:lnTo>
                <a:lnTo>
                  <a:pt x="0" y="65900"/>
                </a:lnTo>
                <a:lnTo>
                  <a:pt x="3467" y="69367"/>
                </a:lnTo>
                <a:lnTo>
                  <a:pt x="13868" y="69367"/>
                </a:lnTo>
                <a:lnTo>
                  <a:pt x="17335" y="65900"/>
                </a:lnTo>
                <a:lnTo>
                  <a:pt x="17335" y="17348"/>
                </a:lnTo>
                <a:lnTo>
                  <a:pt x="329488" y="17348"/>
                </a:lnTo>
                <a:lnTo>
                  <a:pt x="329488" y="3467"/>
                </a:lnTo>
                <a:lnTo>
                  <a:pt x="326021" y="0"/>
                </a:lnTo>
                <a:close/>
              </a:path>
              <a:path w="329565" h="69850" extrusionOk="0">
                <a:moveTo>
                  <a:pt x="329488" y="17348"/>
                </a:moveTo>
                <a:lnTo>
                  <a:pt x="312140" y="17348"/>
                </a:lnTo>
                <a:lnTo>
                  <a:pt x="312140" y="65900"/>
                </a:lnTo>
                <a:lnTo>
                  <a:pt x="315607" y="69367"/>
                </a:lnTo>
                <a:lnTo>
                  <a:pt x="326021" y="69367"/>
                </a:lnTo>
                <a:lnTo>
                  <a:pt x="329488" y="65900"/>
                </a:lnTo>
                <a:lnTo>
                  <a:pt x="329488" y="1734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3"/>
          <p:cNvSpPr/>
          <p:nvPr/>
        </p:nvSpPr>
        <p:spPr>
          <a:xfrm>
            <a:off x="12895264" y="4396068"/>
            <a:ext cx="17780" cy="147955"/>
          </a:xfrm>
          <a:custGeom>
            <a:avLst/>
            <a:gdLst/>
            <a:ahLst/>
            <a:cxnLst/>
            <a:rect l="l" t="t" r="r" b="b"/>
            <a:pathLst>
              <a:path w="17779" h="147954" extrusionOk="0">
                <a:moveTo>
                  <a:pt x="13881" y="0"/>
                </a:moveTo>
                <a:lnTo>
                  <a:pt x="3467" y="0"/>
                </a:lnTo>
                <a:lnTo>
                  <a:pt x="0" y="3467"/>
                </a:lnTo>
                <a:lnTo>
                  <a:pt x="0" y="143929"/>
                </a:lnTo>
                <a:lnTo>
                  <a:pt x="3467" y="147396"/>
                </a:lnTo>
                <a:lnTo>
                  <a:pt x="13881" y="147396"/>
                </a:lnTo>
                <a:lnTo>
                  <a:pt x="17348" y="143929"/>
                </a:lnTo>
                <a:lnTo>
                  <a:pt x="17348" y="3467"/>
                </a:lnTo>
                <a:lnTo>
                  <a:pt x="138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3"/>
          <p:cNvSpPr/>
          <p:nvPr/>
        </p:nvSpPr>
        <p:spPr>
          <a:xfrm>
            <a:off x="12877927" y="4560810"/>
            <a:ext cx="52069" cy="52069"/>
          </a:xfrm>
          <a:custGeom>
            <a:avLst/>
            <a:gdLst/>
            <a:ahLst/>
            <a:cxnLst/>
            <a:rect l="l" t="t" r="r" b="b"/>
            <a:pathLst>
              <a:path w="52070" h="52070" extrusionOk="0">
                <a:moveTo>
                  <a:pt x="26009" y="0"/>
                </a:moveTo>
                <a:lnTo>
                  <a:pt x="16094" y="2111"/>
                </a:lnTo>
                <a:lnTo>
                  <a:pt x="7804" y="7799"/>
                </a:lnTo>
                <a:lnTo>
                  <a:pt x="2113" y="16089"/>
                </a:lnTo>
                <a:lnTo>
                  <a:pt x="0" y="26009"/>
                </a:lnTo>
                <a:lnTo>
                  <a:pt x="2113" y="35924"/>
                </a:lnTo>
                <a:lnTo>
                  <a:pt x="7804" y="44215"/>
                </a:lnTo>
                <a:lnTo>
                  <a:pt x="16094" y="49905"/>
                </a:lnTo>
                <a:lnTo>
                  <a:pt x="26009" y="52019"/>
                </a:lnTo>
                <a:lnTo>
                  <a:pt x="35924" y="49905"/>
                </a:lnTo>
                <a:lnTo>
                  <a:pt x="44215" y="44215"/>
                </a:lnTo>
                <a:lnTo>
                  <a:pt x="49905" y="35924"/>
                </a:lnTo>
                <a:lnTo>
                  <a:pt x="50169" y="34683"/>
                </a:lnTo>
                <a:lnTo>
                  <a:pt x="20802" y="34683"/>
                </a:lnTo>
                <a:lnTo>
                  <a:pt x="17335" y="31216"/>
                </a:lnTo>
                <a:lnTo>
                  <a:pt x="17335" y="20802"/>
                </a:lnTo>
                <a:lnTo>
                  <a:pt x="20802" y="17335"/>
                </a:lnTo>
                <a:lnTo>
                  <a:pt x="50170" y="17335"/>
                </a:lnTo>
                <a:lnTo>
                  <a:pt x="49905" y="16089"/>
                </a:lnTo>
                <a:lnTo>
                  <a:pt x="44215" y="7799"/>
                </a:lnTo>
                <a:lnTo>
                  <a:pt x="35924" y="2111"/>
                </a:lnTo>
                <a:lnTo>
                  <a:pt x="26009" y="0"/>
                </a:lnTo>
                <a:close/>
              </a:path>
              <a:path w="52070" h="52070" extrusionOk="0">
                <a:moveTo>
                  <a:pt x="50170" y="17335"/>
                </a:moveTo>
                <a:lnTo>
                  <a:pt x="31216" y="17335"/>
                </a:lnTo>
                <a:lnTo>
                  <a:pt x="34683" y="20802"/>
                </a:lnTo>
                <a:lnTo>
                  <a:pt x="34683" y="31216"/>
                </a:lnTo>
                <a:lnTo>
                  <a:pt x="31216" y="34683"/>
                </a:lnTo>
                <a:lnTo>
                  <a:pt x="50169" y="34683"/>
                </a:lnTo>
                <a:lnTo>
                  <a:pt x="52019" y="26009"/>
                </a:lnTo>
                <a:lnTo>
                  <a:pt x="50170"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3"/>
          <p:cNvSpPr/>
          <p:nvPr/>
        </p:nvSpPr>
        <p:spPr>
          <a:xfrm>
            <a:off x="12851913" y="4630175"/>
            <a:ext cx="104139" cy="52069"/>
          </a:xfrm>
          <a:custGeom>
            <a:avLst/>
            <a:gdLst/>
            <a:ahLst/>
            <a:cxnLst/>
            <a:rect l="l" t="t" r="r" b="b"/>
            <a:pathLst>
              <a:path w="104140" h="52070" extrusionOk="0">
                <a:moveTo>
                  <a:pt x="69367" y="0"/>
                </a:moveTo>
                <a:lnTo>
                  <a:pt x="34683" y="0"/>
                </a:lnTo>
                <a:lnTo>
                  <a:pt x="21216" y="2735"/>
                </a:lnTo>
                <a:lnTo>
                  <a:pt x="10188" y="10183"/>
                </a:lnTo>
                <a:lnTo>
                  <a:pt x="2736" y="21211"/>
                </a:lnTo>
                <a:lnTo>
                  <a:pt x="0" y="34683"/>
                </a:lnTo>
                <a:lnTo>
                  <a:pt x="0" y="48552"/>
                </a:lnTo>
                <a:lnTo>
                  <a:pt x="3467" y="52019"/>
                </a:lnTo>
                <a:lnTo>
                  <a:pt x="13868" y="52019"/>
                </a:lnTo>
                <a:lnTo>
                  <a:pt x="17335" y="48552"/>
                </a:lnTo>
                <a:lnTo>
                  <a:pt x="17335" y="24269"/>
                </a:lnTo>
                <a:lnTo>
                  <a:pt x="24269" y="17335"/>
                </a:lnTo>
                <a:lnTo>
                  <a:pt x="98695" y="17335"/>
                </a:lnTo>
                <a:lnTo>
                  <a:pt x="93862" y="10183"/>
                </a:lnTo>
                <a:lnTo>
                  <a:pt x="82834" y="2735"/>
                </a:lnTo>
                <a:lnTo>
                  <a:pt x="69367" y="0"/>
                </a:lnTo>
                <a:close/>
              </a:path>
              <a:path w="104140" h="52070" extrusionOk="0">
                <a:moveTo>
                  <a:pt x="98695" y="17335"/>
                </a:moveTo>
                <a:lnTo>
                  <a:pt x="79768" y="17335"/>
                </a:lnTo>
                <a:lnTo>
                  <a:pt x="86702" y="24269"/>
                </a:lnTo>
                <a:lnTo>
                  <a:pt x="86702" y="48552"/>
                </a:lnTo>
                <a:lnTo>
                  <a:pt x="90169" y="52019"/>
                </a:lnTo>
                <a:lnTo>
                  <a:pt x="100583" y="52019"/>
                </a:lnTo>
                <a:lnTo>
                  <a:pt x="104051" y="48552"/>
                </a:lnTo>
                <a:lnTo>
                  <a:pt x="104051" y="34683"/>
                </a:lnTo>
                <a:lnTo>
                  <a:pt x="101314" y="21211"/>
                </a:lnTo>
                <a:lnTo>
                  <a:pt x="98695"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
          <p:cNvSpPr/>
          <p:nvPr/>
        </p:nvSpPr>
        <p:spPr>
          <a:xfrm>
            <a:off x="13034001" y="4560810"/>
            <a:ext cx="52069" cy="52069"/>
          </a:xfrm>
          <a:custGeom>
            <a:avLst/>
            <a:gdLst/>
            <a:ahLst/>
            <a:cxnLst/>
            <a:rect l="l" t="t" r="r" b="b"/>
            <a:pathLst>
              <a:path w="52069" h="52070" extrusionOk="0">
                <a:moveTo>
                  <a:pt x="26009" y="0"/>
                </a:moveTo>
                <a:lnTo>
                  <a:pt x="16089" y="2111"/>
                </a:lnTo>
                <a:lnTo>
                  <a:pt x="7799" y="7799"/>
                </a:lnTo>
                <a:lnTo>
                  <a:pt x="2111" y="16089"/>
                </a:lnTo>
                <a:lnTo>
                  <a:pt x="0" y="26009"/>
                </a:lnTo>
                <a:lnTo>
                  <a:pt x="2111" y="35924"/>
                </a:lnTo>
                <a:lnTo>
                  <a:pt x="7799" y="44215"/>
                </a:lnTo>
                <a:lnTo>
                  <a:pt x="16089" y="49905"/>
                </a:lnTo>
                <a:lnTo>
                  <a:pt x="26009" y="52019"/>
                </a:lnTo>
                <a:lnTo>
                  <a:pt x="35924" y="49905"/>
                </a:lnTo>
                <a:lnTo>
                  <a:pt x="44215" y="44215"/>
                </a:lnTo>
                <a:lnTo>
                  <a:pt x="49905" y="35924"/>
                </a:lnTo>
                <a:lnTo>
                  <a:pt x="50169" y="34683"/>
                </a:lnTo>
                <a:lnTo>
                  <a:pt x="20802" y="34683"/>
                </a:lnTo>
                <a:lnTo>
                  <a:pt x="17335" y="31216"/>
                </a:lnTo>
                <a:lnTo>
                  <a:pt x="17335" y="20802"/>
                </a:lnTo>
                <a:lnTo>
                  <a:pt x="20802" y="17335"/>
                </a:lnTo>
                <a:lnTo>
                  <a:pt x="50170" y="17335"/>
                </a:lnTo>
                <a:lnTo>
                  <a:pt x="49905" y="16089"/>
                </a:lnTo>
                <a:lnTo>
                  <a:pt x="44215" y="7799"/>
                </a:lnTo>
                <a:lnTo>
                  <a:pt x="35924" y="2111"/>
                </a:lnTo>
                <a:lnTo>
                  <a:pt x="26009" y="0"/>
                </a:lnTo>
                <a:close/>
              </a:path>
              <a:path w="52069" h="52070" extrusionOk="0">
                <a:moveTo>
                  <a:pt x="50170" y="17335"/>
                </a:moveTo>
                <a:lnTo>
                  <a:pt x="31216" y="17335"/>
                </a:lnTo>
                <a:lnTo>
                  <a:pt x="34683" y="20802"/>
                </a:lnTo>
                <a:lnTo>
                  <a:pt x="34683" y="31216"/>
                </a:lnTo>
                <a:lnTo>
                  <a:pt x="31216" y="34683"/>
                </a:lnTo>
                <a:lnTo>
                  <a:pt x="50169" y="34683"/>
                </a:lnTo>
                <a:lnTo>
                  <a:pt x="52019" y="26009"/>
                </a:lnTo>
                <a:lnTo>
                  <a:pt x="50170"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
          <p:cNvSpPr/>
          <p:nvPr/>
        </p:nvSpPr>
        <p:spPr>
          <a:xfrm>
            <a:off x="13007985" y="4630175"/>
            <a:ext cx="104139" cy="52069"/>
          </a:xfrm>
          <a:custGeom>
            <a:avLst/>
            <a:gdLst/>
            <a:ahLst/>
            <a:cxnLst/>
            <a:rect l="l" t="t" r="r" b="b"/>
            <a:pathLst>
              <a:path w="104140" h="52070" extrusionOk="0">
                <a:moveTo>
                  <a:pt x="69367" y="0"/>
                </a:moveTo>
                <a:lnTo>
                  <a:pt x="34683" y="0"/>
                </a:lnTo>
                <a:lnTo>
                  <a:pt x="21216" y="2735"/>
                </a:lnTo>
                <a:lnTo>
                  <a:pt x="10188" y="10183"/>
                </a:lnTo>
                <a:lnTo>
                  <a:pt x="2736" y="21211"/>
                </a:lnTo>
                <a:lnTo>
                  <a:pt x="0" y="34683"/>
                </a:lnTo>
                <a:lnTo>
                  <a:pt x="0" y="48552"/>
                </a:lnTo>
                <a:lnTo>
                  <a:pt x="3467" y="52019"/>
                </a:lnTo>
                <a:lnTo>
                  <a:pt x="13868" y="52019"/>
                </a:lnTo>
                <a:lnTo>
                  <a:pt x="17335" y="48552"/>
                </a:lnTo>
                <a:lnTo>
                  <a:pt x="17335" y="24269"/>
                </a:lnTo>
                <a:lnTo>
                  <a:pt x="24269" y="17335"/>
                </a:lnTo>
                <a:lnTo>
                  <a:pt x="98695" y="17335"/>
                </a:lnTo>
                <a:lnTo>
                  <a:pt x="93862" y="10183"/>
                </a:lnTo>
                <a:lnTo>
                  <a:pt x="82834" y="2735"/>
                </a:lnTo>
                <a:lnTo>
                  <a:pt x="69367" y="0"/>
                </a:lnTo>
                <a:close/>
              </a:path>
              <a:path w="104140" h="52070" extrusionOk="0">
                <a:moveTo>
                  <a:pt x="98695" y="17335"/>
                </a:moveTo>
                <a:lnTo>
                  <a:pt x="79768" y="17335"/>
                </a:lnTo>
                <a:lnTo>
                  <a:pt x="86702" y="24269"/>
                </a:lnTo>
                <a:lnTo>
                  <a:pt x="86702" y="48552"/>
                </a:lnTo>
                <a:lnTo>
                  <a:pt x="90169" y="52019"/>
                </a:lnTo>
                <a:lnTo>
                  <a:pt x="100583" y="52019"/>
                </a:lnTo>
                <a:lnTo>
                  <a:pt x="104051" y="48552"/>
                </a:lnTo>
                <a:lnTo>
                  <a:pt x="104051" y="34683"/>
                </a:lnTo>
                <a:lnTo>
                  <a:pt x="101314" y="21211"/>
                </a:lnTo>
                <a:lnTo>
                  <a:pt x="98695"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
          <p:cNvSpPr/>
          <p:nvPr/>
        </p:nvSpPr>
        <p:spPr>
          <a:xfrm>
            <a:off x="12721856" y="4560810"/>
            <a:ext cx="52069" cy="52069"/>
          </a:xfrm>
          <a:custGeom>
            <a:avLst/>
            <a:gdLst/>
            <a:ahLst/>
            <a:cxnLst/>
            <a:rect l="l" t="t" r="r" b="b"/>
            <a:pathLst>
              <a:path w="52070" h="52070" extrusionOk="0">
                <a:moveTo>
                  <a:pt x="26009" y="0"/>
                </a:moveTo>
                <a:lnTo>
                  <a:pt x="16094" y="2111"/>
                </a:lnTo>
                <a:lnTo>
                  <a:pt x="7804" y="7799"/>
                </a:lnTo>
                <a:lnTo>
                  <a:pt x="2113" y="16089"/>
                </a:lnTo>
                <a:lnTo>
                  <a:pt x="0" y="26009"/>
                </a:lnTo>
                <a:lnTo>
                  <a:pt x="2113" y="35924"/>
                </a:lnTo>
                <a:lnTo>
                  <a:pt x="7804" y="44215"/>
                </a:lnTo>
                <a:lnTo>
                  <a:pt x="16094" y="49905"/>
                </a:lnTo>
                <a:lnTo>
                  <a:pt x="26009" y="52019"/>
                </a:lnTo>
                <a:lnTo>
                  <a:pt x="35924" y="49905"/>
                </a:lnTo>
                <a:lnTo>
                  <a:pt x="44215" y="44215"/>
                </a:lnTo>
                <a:lnTo>
                  <a:pt x="49905" y="35924"/>
                </a:lnTo>
                <a:lnTo>
                  <a:pt x="50169" y="34683"/>
                </a:lnTo>
                <a:lnTo>
                  <a:pt x="20802" y="34683"/>
                </a:lnTo>
                <a:lnTo>
                  <a:pt x="17335" y="31216"/>
                </a:lnTo>
                <a:lnTo>
                  <a:pt x="17335" y="20802"/>
                </a:lnTo>
                <a:lnTo>
                  <a:pt x="20802" y="17335"/>
                </a:lnTo>
                <a:lnTo>
                  <a:pt x="50170" y="17335"/>
                </a:lnTo>
                <a:lnTo>
                  <a:pt x="49905" y="16089"/>
                </a:lnTo>
                <a:lnTo>
                  <a:pt x="44215" y="7799"/>
                </a:lnTo>
                <a:lnTo>
                  <a:pt x="35924" y="2111"/>
                </a:lnTo>
                <a:lnTo>
                  <a:pt x="26009" y="0"/>
                </a:lnTo>
                <a:close/>
              </a:path>
              <a:path w="52070" h="52070" extrusionOk="0">
                <a:moveTo>
                  <a:pt x="50170" y="17335"/>
                </a:moveTo>
                <a:lnTo>
                  <a:pt x="31216" y="17335"/>
                </a:lnTo>
                <a:lnTo>
                  <a:pt x="34683" y="20802"/>
                </a:lnTo>
                <a:lnTo>
                  <a:pt x="34683" y="31216"/>
                </a:lnTo>
                <a:lnTo>
                  <a:pt x="31216" y="34683"/>
                </a:lnTo>
                <a:lnTo>
                  <a:pt x="50169" y="34683"/>
                </a:lnTo>
                <a:lnTo>
                  <a:pt x="52019" y="26009"/>
                </a:lnTo>
                <a:lnTo>
                  <a:pt x="50170"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3"/>
          <p:cNvSpPr/>
          <p:nvPr/>
        </p:nvSpPr>
        <p:spPr>
          <a:xfrm>
            <a:off x="12695842" y="4630175"/>
            <a:ext cx="104139" cy="52069"/>
          </a:xfrm>
          <a:custGeom>
            <a:avLst/>
            <a:gdLst/>
            <a:ahLst/>
            <a:cxnLst/>
            <a:rect l="l" t="t" r="r" b="b"/>
            <a:pathLst>
              <a:path w="104140" h="52070" extrusionOk="0">
                <a:moveTo>
                  <a:pt x="69367" y="0"/>
                </a:moveTo>
                <a:lnTo>
                  <a:pt x="34683" y="0"/>
                </a:lnTo>
                <a:lnTo>
                  <a:pt x="21216" y="2735"/>
                </a:lnTo>
                <a:lnTo>
                  <a:pt x="10188" y="10183"/>
                </a:lnTo>
                <a:lnTo>
                  <a:pt x="2736" y="21211"/>
                </a:lnTo>
                <a:lnTo>
                  <a:pt x="0" y="34683"/>
                </a:lnTo>
                <a:lnTo>
                  <a:pt x="0" y="48552"/>
                </a:lnTo>
                <a:lnTo>
                  <a:pt x="3467" y="52019"/>
                </a:lnTo>
                <a:lnTo>
                  <a:pt x="13868" y="52019"/>
                </a:lnTo>
                <a:lnTo>
                  <a:pt x="17335" y="48552"/>
                </a:lnTo>
                <a:lnTo>
                  <a:pt x="17335" y="24269"/>
                </a:lnTo>
                <a:lnTo>
                  <a:pt x="24269" y="17335"/>
                </a:lnTo>
                <a:lnTo>
                  <a:pt x="98695" y="17335"/>
                </a:lnTo>
                <a:lnTo>
                  <a:pt x="93862" y="10183"/>
                </a:lnTo>
                <a:lnTo>
                  <a:pt x="82834" y="2735"/>
                </a:lnTo>
                <a:lnTo>
                  <a:pt x="69367" y="0"/>
                </a:lnTo>
                <a:close/>
              </a:path>
              <a:path w="104140" h="52070" extrusionOk="0">
                <a:moveTo>
                  <a:pt x="98695" y="17335"/>
                </a:moveTo>
                <a:lnTo>
                  <a:pt x="79768" y="17335"/>
                </a:lnTo>
                <a:lnTo>
                  <a:pt x="86702" y="24269"/>
                </a:lnTo>
                <a:lnTo>
                  <a:pt x="86702" y="48552"/>
                </a:lnTo>
                <a:lnTo>
                  <a:pt x="90169" y="52019"/>
                </a:lnTo>
                <a:lnTo>
                  <a:pt x="100583" y="52019"/>
                </a:lnTo>
                <a:lnTo>
                  <a:pt x="104051" y="48552"/>
                </a:lnTo>
                <a:lnTo>
                  <a:pt x="104051" y="34683"/>
                </a:lnTo>
                <a:lnTo>
                  <a:pt x="101314" y="21211"/>
                </a:lnTo>
                <a:lnTo>
                  <a:pt x="98695" y="173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
          <p:cNvSpPr/>
          <p:nvPr/>
        </p:nvSpPr>
        <p:spPr>
          <a:xfrm>
            <a:off x="12817230" y="4265997"/>
            <a:ext cx="173990" cy="173990"/>
          </a:xfrm>
          <a:custGeom>
            <a:avLst/>
            <a:gdLst/>
            <a:ahLst/>
            <a:cxnLst/>
            <a:rect l="l" t="t" r="r" b="b"/>
            <a:pathLst>
              <a:path w="173990" h="173989" extrusionOk="0">
                <a:moveTo>
                  <a:pt x="90170" y="0"/>
                </a:moveTo>
                <a:lnTo>
                  <a:pt x="83235" y="0"/>
                </a:lnTo>
                <a:lnTo>
                  <a:pt x="79768" y="1739"/>
                </a:lnTo>
                <a:lnTo>
                  <a:pt x="79768" y="5206"/>
                </a:lnTo>
                <a:lnTo>
                  <a:pt x="57226" y="52031"/>
                </a:lnTo>
                <a:lnTo>
                  <a:pt x="6934" y="60705"/>
                </a:lnTo>
                <a:lnTo>
                  <a:pt x="3467" y="60705"/>
                </a:lnTo>
                <a:lnTo>
                  <a:pt x="1739" y="62433"/>
                </a:lnTo>
                <a:lnTo>
                  <a:pt x="0" y="65900"/>
                </a:lnTo>
                <a:lnTo>
                  <a:pt x="0" y="72834"/>
                </a:lnTo>
                <a:lnTo>
                  <a:pt x="38150" y="110985"/>
                </a:lnTo>
                <a:lnTo>
                  <a:pt x="29476" y="163017"/>
                </a:lnTo>
                <a:lnTo>
                  <a:pt x="29476" y="166484"/>
                </a:lnTo>
                <a:lnTo>
                  <a:pt x="31216" y="169951"/>
                </a:lnTo>
                <a:lnTo>
                  <a:pt x="34683" y="171678"/>
                </a:lnTo>
                <a:lnTo>
                  <a:pt x="34683" y="173418"/>
                </a:lnTo>
                <a:lnTo>
                  <a:pt x="41617" y="173418"/>
                </a:lnTo>
                <a:lnTo>
                  <a:pt x="43357" y="171678"/>
                </a:lnTo>
                <a:lnTo>
                  <a:pt x="83595" y="149148"/>
                </a:lnTo>
                <a:lnTo>
                  <a:pt x="50292" y="149148"/>
                </a:lnTo>
                <a:lnTo>
                  <a:pt x="55486" y="109258"/>
                </a:lnTo>
                <a:lnTo>
                  <a:pt x="57226" y="107518"/>
                </a:lnTo>
                <a:lnTo>
                  <a:pt x="55486" y="104051"/>
                </a:lnTo>
                <a:lnTo>
                  <a:pt x="26009" y="74574"/>
                </a:lnTo>
                <a:lnTo>
                  <a:pt x="64160" y="69367"/>
                </a:lnTo>
                <a:lnTo>
                  <a:pt x="65900" y="67640"/>
                </a:lnTo>
                <a:lnTo>
                  <a:pt x="69367" y="65900"/>
                </a:lnTo>
                <a:lnTo>
                  <a:pt x="72834" y="65900"/>
                </a:lnTo>
                <a:lnTo>
                  <a:pt x="88442" y="31216"/>
                </a:lnTo>
                <a:lnTo>
                  <a:pt x="106939" y="31216"/>
                </a:lnTo>
                <a:lnTo>
                  <a:pt x="95377" y="5206"/>
                </a:lnTo>
                <a:lnTo>
                  <a:pt x="93637" y="1739"/>
                </a:lnTo>
                <a:lnTo>
                  <a:pt x="90170" y="0"/>
                </a:lnTo>
                <a:close/>
              </a:path>
              <a:path w="173990" h="173989" extrusionOk="0">
                <a:moveTo>
                  <a:pt x="121549" y="147408"/>
                </a:moveTo>
                <a:lnTo>
                  <a:pt x="86702" y="147408"/>
                </a:lnTo>
                <a:lnTo>
                  <a:pt x="130060" y="169951"/>
                </a:lnTo>
                <a:lnTo>
                  <a:pt x="131800" y="171678"/>
                </a:lnTo>
                <a:lnTo>
                  <a:pt x="135267" y="171678"/>
                </a:lnTo>
                <a:lnTo>
                  <a:pt x="142201" y="168211"/>
                </a:lnTo>
                <a:lnTo>
                  <a:pt x="142201" y="161277"/>
                </a:lnTo>
                <a:lnTo>
                  <a:pt x="140179" y="149148"/>
                </a:lnTo>
                <a:lnTo>
                  <a:pt x="124853" y="149148"/>
                </a:lnTo>
                <a:lnTo>
                  <a:pt x="121549" y="147408"/>
                </a:lnTo>
                <a:close/>
              </a:path>
              <a:path w="173990" h="173989" extrusionOk="0">
                <a:moveTo>
                  <a:pt x="88442" y="130060"/>
                </a:moveTo>
                <a:lnTo>
                  <a:pt x="84975" y="130060"/>
                </a:lnTo>
                <a:lnTo>
                  <a:pt x="83235" y="131800"/>
                </a:lnTo>
                <a:lnTo>
                  <a:pt x="50292" y="149148"/>
                </a:lnTo>
                <a:lnTo>
                  <a:pt x="83595" y="149148"/>
                </a:lnTo>
                <a:lnTo>
                  <a:pt x="86702" y="147408"/>
                </a:lnTo>
                <a:lnTo>
                  <a:pt x="121549" y="147408"/>
                </a:lnTo>
                <a:lnTo>
                  <a:pt x="91909" y="131800"/>
                </a:lnTo>
                <a:lnTo>
                  <a:pt x="88442" y="130060"/>
                </a:lnTo>
                <a:close/>
              </a:path>
              <a:path w="173990" h="173989" extrusionOk="0">
                <a:moveTo>
                  <a:pt x="106939" y="31216"/>
                </a:moveTo>
                <a:lnTo>
                  <a:pt x="88442" y="31216"/>
                </a:lnTo>
                <a:lnTo>
                  <a:pt x="104051" y="65900"/>
                </a:lnTo>
                <a:lnTo>
                  <a:pt x="105791" y="69367"/>
                </a:lnTo>
                <a:lnTo>
                  <a:pt x="107518" y="71107"/>
                </a:lnTo>
                <a:lnTo>
                  <a:pt x="110985" y="71107"/>
                </a:lnTo>
                <a:lnTo>
                  <a:pt x="147396" y="76301"/>
                </a:lnTo>
                <a:lnTo>
                  <a:pt x="117919" y="105790"/>
                </a:lnTo>
                <a:lnTo>
                  <a:pt x="117919" y="110985"/>
                </a:lnTo>
                <a:lnTo>
                  <a:pt x="124853" y="149148"/>
                </a:lnTo>
                <a:lnTo>
                  <a:pt x="140179" y="149148"/>
                </a:lnTo>
                <a:lnTo>
                  <a:pt x="133527" y="109258"/>
                </a:lnTo>
                <a:lnTo>
                  <a:pt x="171678" y="71107"/>
                </a:lnTo>
                <a:lnTo>
                  <a:pt x="173418" y="65900"/>
                </a:lnTo>
                <a:lnTo>
                  <a:pt x="169951" y="62433"/>
                </a:lnTo>
                <a:lnTo>
                  <a:pt x="168211" y="58966"/>
                </a:lnTo>
                <a:lnTo>
                  <a:pt x="164744" y="58966"/>
                </a:lnTo>
                <a:lnTo>
                  <a:pt x="116192" y="52031"/>
                </a:lnTo>
                <a:lnTo>
                  <a:pt x="106939" y="312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p:nvPr/>
        </p:nvSpPr>
        <p:spPr>
          <a:xfrm>
            <a:off x="358125" y="254100"/>
            <a:ext cx="36066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138" name="Google Shape;138;p4"/>
          <p:cNvSpPr/>
          <p:nvPr/>
        </p:nvSpPr>
        <p:spPr>
          <a:xfrm>
            <a:off x="8535174" y="5702477"/>
            <a:ext cx="4086225" cy="328295"/>
          </a:xfrm>
          <a:custGeom>
            <a:avLst/>
            <a:gdLst/>
            <a:ahLst/>
            <a:cxnLst/>
            <a:rect l="l" t="t" r="r" b="b"/>
            <a:pathLst>
              <a:path w="4086225" h="328295" extrusionOk="0">
                <a:moveTo>
                  <a:pt x="3948849" y="0"/>
                </a:moveTo>
                <a:lnTo>
                  <a:pt x="136804" y="0"/>
                </a:lnTo>
                <a:lnTo>
                  <a:pt x="93564" y="6974"/>
                </a:lnTo>
                <a:lnTo>
                  <a:pt x="56010" y="26396"/>
                </a:lnTo>
                <a:lnTo>
                  <a:pt x="26396" y="56010"/>
                </a:lnTo>
                <a:lnTo>
                  <a:pt x="6974" y="93564"/>
                </a:lnTo>
                <a:lnTo>
                  <a:pt x="0" y="136804"/>
                </a:lnTo>
                <a:lnTo>
                  <a:pt x="0" y="327710"/>
                </a:lnTo>
                <a:lnTo>
                  <a:pt x="4085653" y="327710"/>
                </a:lnTo>
                <a:lnTo>
                  <a:pt x="4085653" y="136804"/>
                </a:lnTo>
                <a:lnTo>
                  <a:pt x="4078678" y="93564"/>
                </a:lnTo>
                <a:lnTo>
                  <a:pt x="4059257" y="56010"/>
                </a:lnTo>
                <a:lnTo>
                  <a:pt x="4029642" y="26396"/>
                </a:lnTo>
                <a:lnTo>
                  <a:pt x="3992088" y="6974"/>
                </a:lnTo>
                <a:lnTo>
                  <a:pt x="3948849" y="0"/>
                </a:lnTo>
                <a:close/>
              </a:path>
            </a:pathLst>
          </a:custGeom>
          <a:solidFill>
            <a:srgbClr val="ECE9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
          <p:cNvSpPr/>
          <p:nvPr/>
        </p:nvSpPr>
        <p:spPr>
          <a:xfrm>
            <a:off x="8535169" y="5702477"/>
            <a:ext cx="4086225" cy="1352550"/>
          </a:xfrm>
          <a:custGeom>
            <a:avLst/>
            <a:gdLst/>
            <a:ahLst/>
            <a:cxnLst/>
            <a:rect l="l" t="t" r="r" b="b"/>
            <a:pathLst>
              <a:path w="4086225" h="1352550" extrusionOk="0">
                <a:moveTo>
                  <a:pt x="136804" y="0"/>
                </a:moveTo>
                <a:lnTo>
                  <a:pt x="93564" y="6974"/>
                </a:lnTo>
                <a:lnTo>
                  <a:pt x="56010" y="26396"/>
                </a:lnTo>
                <a:lnTo>
                  <a:pt x="26396" y="56010"/>
                </a:lnTo>
                <a:lnTo>
                  <a:pt x="6974" y="93564"/>
                </a:lnTo>
                <a:lnTo>
                  <a:pt x="0" y="136804"/>
                </a:lnTo>
                <a:lnTo>
                  <a:pt x="0" y="1215453"/>
                </a:lnTo>
                <a:lnTo>
                  <a:pt x="6974" y="1258693"/>
                </a:lnTo>
                <a:lnTo>
                  <a:pt x="26396" y="1296247"/>
                </a:lnTo>
                <a:lnTo>
                  <a:pt x="56010" y="1325861"/>
                </a:lnTo>
                <a:lnTo>
                  <a:pt x="93564" y="1345283"/>
                </a:lnTo>
                <a:lnTo>
                  <a:pt x="136804" y="1352257"/>
                </a:lnTo>
                <a:lnTo>
                  <a:pt x="3948849" y="1352257"/>
                </a:lnTo>
                <a:lnTo>
                  <a:pt x="3992088" y="1345283"/>
                </a:lnTo>
                <a:lnTo>
                  <a:pt x="4029642" y="1325861"/>
                </a:lnTo>
                <a:lnTo>
                  <a:pt x="4059257" y="1296247"/>
                </a:lnTo>
                <a:lnTo>
                  <a:pt x="4078678" y="1258693"/>
                </a:lnTo>
                <a:lnTo>
                  <a:pt x="4085653" y="1215453"/>
                </a:lnTo>
                <a:lnTo>
                  <a:pt x="4085653" y="136804"/>
                </a:lnTo>
                <a:lnTo>
                  <a:pt x="4078678" y="93564"/>
                </a:lnTo>
                <a:lnTo>
                  <a:pt x="4059257" y="56010"/>
                </a:lnTo>
                <a:lnTo>
                  <a:pt x="4029642" y="26396"/>
                </a:lnTo>
                <a:lnTo>
                  <a:pt x="3992088" y="6974"/>
                </a:lnTo>
                <a:lnTo>
                  <a:pt x="3948849" y="0"/>
                </a:lnTo>
                <a:lnTo>
                  <a:pt x="136804" y="0"/>
                </a:lnTo>
                <a:close/>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txBox="1"/>
          <p:nvPr/>
        </p:nvSpPr>
        <p:spPr>
          <a:xfrm>
            <a:off x="1139423" y="2758950"/>
            <a:ext cx="78204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a:solidFill>
                  <a:srgbClr val="033F85"/>
                </a:solidFill>
                <a:latin typeface="Arial Black"/>
                <a:ea typeface="Arial Black"/>
                <a:cs typeface="Arial Black"/>
                <a:sym typeface="Arial Black"/>
              </a:rPr>
              <a:t>Step 1: Website search visibility</a:t>
            </a:r>
            <a:endParaRPr sz="3200">
              <a:solidFill>
                <a:schemeClr val="dk1"/>
              </a:solidFill>
              <a:latin typeface="Arial Black"/>
              <a:ea typeface="Arial Black"/>
              <a:cs typeface="Arial Black"/>
              <a:sym typeface="Arial Black"/>
            </a:endParaRPr>
          </a:p>
        </p:txBody>
      </p:sp>
      <p:sp>
        <p:nvSpPr>
          <p:cNvPr id="141" name="Google Shape;141;p4"/>
          <p:cNvSpPr txBox="1"/>
          <p:nvPr/>
        </p:nvSpPr>
        <p:spPr>
          <a:xfrm>
            <a:off x="1137050" y="3875266"/>
            <a:ext cx="8298180" cy="1366520"/>
          </a:xfrm>
          <a:prstGeom prst="rect">
            <a:avLst/>
          </a:prstGeom>
          <a:noFill/>
          <a:ln>
            <a:noFill/>
          </a:ln>
        </p:spPr>
        <p:txBody>
          <a:bodyPr spcFirstLastPara="1" wrap="square" lIns="0" tIns="0" rIns="0" bIns="0" anchor="t" anchorCtr="0">
            <a:spAutoFit/>
          </a:bodyPr>
          <a:lstStyle/>
          <a:p>
            <a:pPr marL="12700" marR="5080" lvl="0" indent="0" algn="l" rtl="0">
              <a:lnSpc>
                <a:spcPct val="110400"/>
              </a:lnSpc>
              <a:spcBef>
                <a:spcPts val="0"/>
              </a:spcBef>
              <a:spcAft>
                <a:spcPts val="0"/>
              </a:spcAft>
              <a:buNone/>
            </a:pPr>
            <a:r>
              <a:rPr lang="en-GB" sz="1600">
                <a:solidFill>
                  <a:srgbClr val="27367F"/>
                </a:solidFill>
                <a:latin typeface="Verdana"/>
                <a:ea typeface="Verdana"/>
                <a:cs typeface="Verdana"/>
                <a:sym typeface="Verdana"/>
              </a:rPr>
              <a:t>Users of your website search bar are more likely to convert when compared to the average  user navigating their own way through the website. Therefore your E-commerce website  should focus on producing the best possible experience for them:</a:t>
            </a:r>
            <a:endParaRPr sz="1600">
              <a:solidFill>
                <a:schemeClr val="dk1"/>
              </a:solidFill>
              <a:latin typeface="Verdana"/>
              <a:ea typeface="Verdana"/>
              <a:cs typeface="Verdana"/>
              <a:sym typeface="Verdana"/>
            </a:endParaRPr>
          </a:p>
          <a:p>
            <a:pPr marL="0" marR="0" lvl="0" indent="0" algn="l" rtl="0">
              <a:lnSpc>
                <a:spcPct val="100000"/>
              </a:lnSpc>
              <a:spcBef>
                <a:spcPts val="10"/>
              </a:spcBef>
              <a:spcAft>
                <a:spcPts val="0"/>
              </a:spcAft>
              <a:buNone/>
            </a:pPr>
            <a:endParaRPr sz="2450">
              <a:solidFill>
                <a:schemeClr val="dk1"/>
              </a:solidFill>
              <a:latin typeface="Times New Roman"/>
              <a:ea typeface="Times New Roman"/>
              <a:cs typeface="Times New Roman"/>
              <a:sym typeface="Times New Roman"/>
            </a:endParaRPr>
          </a:p>
          <a:p>
            <a:pPr marL="12700" marR="0" lvl="0" indent="0" algn="l" rtl="0">
              <a:lnSpc>
                <a:spcPct val="100000"/>
              </a:lnSpc>
              <a:spcBef>
                <a:spcPts val="0"/>
              </a:spcBef>
              <a:spcAft>
                <a:spcPts val="0"/>
              </a:spcAft>
              <a:buNone/>
            </a:pPr>
            <a:r>
              <a:rPr lang="en-GB" sz="1200">
                <a:solidFill>
                  <a:srgbClr val="27367F"/>
                </a:solidFill>
                <a:latin typeface="Lucida Sans"/>
                <a:ea typeface="Lucida Sans"/>
                <a:cs typeface="Lucida Sans"/>
                <a:sym typeface="Lucida Sans"/>
              </a:rPr>
              <a:t>Optimising the search bar:</a:t>
            </a:r>
            <a:endParaRPr sz="1200">
              <a:solidFill>
                <a:schemeClr val="dk1"/>
              </a:solidFill>
              <a:latin typeface="Lucida Sans"/>
              <a:ea typeface="Lucida Sans"/>
              <a:cs typeface="Lucida Sans"/>
              <a:sym typeface="Lucida Sans"/>
            </a:endParaRPr>
          </a:p>
        </p:txBody>
      </p:sp>
      <p:sp>
        <p:nvSpPr>
          <p:cNvPr id="142" name="Google Shape;142;p4"/>
          <p:cNvSpPr txBox="1"/>
          <p:nvPr/>
        </p:nvSpPr>
        <p:spPr>
          <a:xfrm>
            <a:off x="1137050" y="5702464"/>
            <a:ext cx="4936500" cy="1242600"/>
          </a:xfrm>
          <a:prstGeom prst="rect">
            <a:avLst/>
          </a:prstGeom>
          <a:noFill/>
          <a:ln>
            <a:noFill/>
          </a:ln>
        </p:spPr>
        <p:txBody>
          <a:bodyPr spcFirstLastPara="1" wrap="square" lIns="0" tIns="0" rIns="0" bIns="0" anchor="t" anchorCtr="0">
            <a:spAutoFit/>
          </a:bodyPr>
          <a:lstStyle/>
          <a:p>
            <a:pPr marL="241300" marR="0" lvl="0" indent="-228600" algn="l" rtl="0">
              <a:lnSpc>
                <a:spcPct val="100000"/>
              </a:lnSpc>
              <a:spcBef>
                <a:spcPts val="0"/>
              </a:spcBef>
              <a:spcAft>
                <a:spcPts val="0"/>
              </a:spcAft>
              <a:buClr>
                <a:srgbClr val="27367F"/>
              </a:buClr>
              <a:buSzPts val="1200"/>
              <a:buFont typeface="Verdana"/>
              <a:buChar char="•"/>
            </a:pPr>
            <a:r>
              <a:rPr lang="en-GB" sz="1200">
                <a:solidFill>
                  <a:srgbClr val="27367F"/>
                </a:solidFill>
                <a:latin typeface="Verdana"/>
                <a:ea typeface="Verdana"/>
                <a:cs typeface="Verdana"/>
                <a:sym typeface="Verdana"/>
              </a:rPr>
              <a:t>Be sure your consumers can find it easily</a:t>
            </a:r>
            <a:endParaRPr sz="1200">
              <a:solidFill>
                <a:schemeClr val="dk1"/>
              </a:solidFill>
              <a:latin typeface="Verdana"/>
              <a:ea typeface="Verdana"/>
              <a:cs typeface="Verdana"/>
              <a:sym typeface="Verdana"/>
            </a:endParaRPr>
          </a:p>
          <a:p>
            <a:pPr marL="241300" marR="5080" lvl="0" indent="-228600" algn="l" rtl="0">
              <a:lnSpc>
                <a:spcPct val="119400"/>
              </a:lnSpc>
              <a:spcBef>
                <a:spcPts val="685"/>
              </a:spcBef>
              <a:spcAft>
                <a:spcPts val="0"/>
              </a:spcAft>
              <a:buClr>
                <a:srgbClr val="27367F"/>
              </a:buClr>
              <a:buSzPts val="1200"/>
              <a:buFont typeface="Verdana"/>
              <a:buChar char="•"/>
            </a:pPr>
            <a:r>
              <a:rPr lang="en-GB" sz="1200">
                <a:solidFill>
                  <a:srgbClr val="27367F"/>
                </a:solidFill>
                <a:latin typeface="Verdana"/>
                <a:ea typeface="Verdana"/>
                <a:cs typeface="Verdana"/>
                <a:sym typeface="Verdana"/>
              </a:rPr>
              <a:t>Autocomplete for site search is a very useful feature which improves  the search experience by reducing the work that users need to do</a:t>
            </a:r>
            <a:endParaRPr sz="1200">
              <a:solidFill>
                <a:schemeClr val="dk1"/>
              </a:solidFill>
              <a:latin typeface="Verdana"/>
              <a:ea typeface="Verdana"/>
              <a:cs typeface="Verdana"/>
              <a:sym typeface="Verdana"/>
            </a:endParaRPr>
          </a:p>
          <a:p>
            <a:pPr marL="241300" marR="0" lvl="0" indent="-228600" algn="l" rtl="0">
              <a:lnSpc>
                <a:spcPct val="100000"/>
              </a:lnSpc>
              <a:spcBef>
                <a:spcPts val="965"/>
              </a:spcBef>
              <a:spcAft>
                <a:spcPts val="0"/>
              </a:spcAft>
              <a:buClr>
                <a:srgbClr val="27367F"/>
              </a:buClr>
              <a:buSzPts val="1200"/>
              <a:buFont typeface="Verdana"/>
              <a:buChar char="•"/>
            </a:pPr>
            <a:r>
              <a:rPr lang="en-GB" sz="1200">
                <a:solidFill>
                  <a:srgbClr val="27367F"/>
                </a:solidFill>
                <a:latin typeface="Verdana"/>
                <a:ea typeface="Verdana"/>
                <a:cs typeface="Verdana"/>
                <a:sym typeface="Verdana"/>
              </a:rPr>
              <a:t>Be sure to have a search bar on every single page</a:t>
            </a:r>
            <a:endParaRPr sz="1200">
              <a:solidFill>
                <a:schemeClr val="dk1"/>
              </a:solidFill>
              <a:latin typeface="Verdana"/>
              <a:ea typeface="Verdana"/>
              <a:cs typeface="Verdana"/>
              <a:sym typeface="Verdana"/>
            </a:endParaRPr>
          </a:p>
        </p:txBody>
      </p:sp>
      <p:sp>
        <p:nvSpPr>
          <p:cNvPr id="143" name="Google Shape;143;p4"/>
          <p:cNvSpPr txBox="1"/>
          <p:nvPr/>
        </p:nvSpPr>
        <p:spPr>
          <a:xfrm>
            <a:off x="1137050" y="7177430"/>
            <a:ext cx="2367900" cy="3693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200">
                <a:solidFill>
                  <a:srgbClr val="27367F"/>
                </a:solidFill>
                <a:latin typeface="Lucida Sans"/>
                <a:ea typeface="Lucida Sans"/>
                <a:cs typeface="Lucida Sans"/>
                <a:sym typeface="Lucida Sans"/>
              </a:rPr>
              <a:t>Personalising the search results:</a:t>
            </a:r>
            <a:endParaRPr sz="1200">
              <a:solidFill>
                <a:schemeClr val="dk1"/>
              </a:solidFill>
              <a:latin typeface="Lucida Sans"/>
              <a:ea typeface="Lucida Sans"/>
              <a:cs typeface="Lucida Sans"/>
              <a:sym typeface="Lucida Sans"/>
            </a:endParaRPr>
          </a:p>
        </p:txBody>
      </p:sp>
      <p:sp>
        <p:nvSpPr>
          <p:cNvPr id="144" name="Google Shape;144;p4"/>
          <p:cNvSpPr txBox="1"/>
          <p:nvPr/>
        </p:nvSpPr>
        <p:spPr>
          <a:xfrm>
            <a:off x="1098950" y="7779084"/>
            <a:ext cx="5012700" cy="1272900"/>
          </a:xfrm>
          <a:prstGeom prst="rect">
            <a:avLst/>
          </a:prstGeom>
          <a:noFill/>
          <a:ln>
            <a:noFill/>
          </a:ln>
        </p:spPr>
        <p:txBody>
          <a:bodyPr spcFirstLastPara="1" wrap="square" lIns="0" tIns="0" rIns="0" bIns="0" anchor="t" anchorCtr="0">
            <a:spAutoFit/>
          </a:bodyPr>
          <a:lstStyle/>
          <a:p>
            <a:pPr marL="241300" marR="5080" lvl="0" indent="-228600" algn="l" rtl="0">
              <a:lnSpc>
                <a:spcPct val="105600"/>
              </a:lnSpc>
              <a:spcBef>
                <a:spcPts val="0"/>
              </a:spcBef>
              <a:spcAft>
                <a:spcPts val="0"/>
              </a:spcAft>
              <a:buClr>
                <a:srgbClr val="27367F"/>
              </a:buClr>
              <a:buSzPts val="1200"/>
              <a:buFont typeface="Verdana"/>
              <a:buChar char="•"/>
            </a:pPr>
            <a:r>
              <a:rPr lang="en-GB" sz="1200">
                <a:solidFill>
                  <a:srgbClr val="27367F"/>
                </a:solidFill>
                <a:latin typeface="Verdana"/>
                <a:ea typeface="Verdana"/>
                <a:cs typeface="Verdana"/>
                <a:sym typeface="Verdana"/>
              </a:rPr>
              <a:t>It’s important to understand which set of products are visible to  consumers on the first page of search results and what keywords you  need to use to ensure consumers find what they are looking for easily</a:t>
            </a:r>
            <a:endParaRPr sz="1200">
              <a:solidFill>
                <a:schemeClr val="dk1"/>
              </a:solidFill>
              <a:latin typeface="Verdana"/>
              <a:ea typeface="Verdana"/>
              <a:cs typeface="Verdana"/>
              <a:sym typeface="Verdana"/>
            </a:endParaRPr>
          </a:p>
          <a:p>
            <a:pPr marL="241300" marR="383540" lvl="0" indent="-228600" algn="l" rtl="0">
              <a:lnSpc>
                <a:spcPct val="105600"/>
              </a:lnSpc>
              <a:spcBef>
                <a:spcPts val="880"/>
              </a:spcBef>
              <a:spcAft>
                <a:spcPts val="0"/>
              </a:spcAft>
              <a:buClr>
                <a:srgbClr val="27367F"/>
              </a:buClr>
              <a:buSzPts val="1200"/>
              <a:buFont typeface="Verdana"/>
              <a:buChar char="•"/>
            </a:pPr>
            <a:r>
              <a:rPr lang="en-GB" sz="1200">
                <a:solidFill>
                  <a:srgbClr val="27367F"/>
                </a:solidFill>
                <a:latin typeface="Verdana"/>
                <a:ea typeface="Verdana"/>
                <a:cs typeface="Verdana"/>
                <a:sym typeface="Verdana"/>
              </a:rPr>
              <a:t>Allow consumers to personalise how the products are displayed  in the search results page</a:t>
            </a:r>
            <a:endParaRPr sz="1200">
              <a:solidFill>
                <a:schemeClr val="dk1"/>
              </a:solidFill>
              <a:latin typeface="Verdana"/>
              <a:ea typeface="Verdana"/>
              <a:cs typeface="Verdana"/>
              <a:sym typeface="Verdana"/>
            </a:endParaRPr>
          </a:p>
        </p:txBody>
      </p:sp>
      <p:sp>
        <p:nvSpPr>
          <p:cNvPr id="145" name="Google Shape;145;p4"/>
          <p:cNvSpPr/>
          <p:nvPr/>
        </p:nvSpPr>
        <p:spPr>
          <a:xfrm>
            <a:off x="1184066" y="3528738"/>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p:nvPr/>
        </p:nvSpPr>
        <p:spPr>
          <a:xfrm>
            <a:off x="8959684" y="6215621"/>
            <a:ext cx="3237230" cy="612775"/>
          </a:xfrm>
          <a:custGeom>
            <a:avLst/>
            <a:gdLst/>
            <a:ahLst/>
            <a:cxnLst/>
            <a:rect l="l" t="t" r="r" b="b"/>
            <a:pathLst>
              <a:path w="3237229" h="612775" extrusionOk="0">
                <a:moveTo>
                  <a:pt x="0" y="0"/>
                </a:moveTo>
                <a:lnTo>
                  <a:pt x="3236976" y="0"/>
                </a:lnTo>
                <a:lnTo>
                  <a:pt x="3236976" y="612648"/>
                </a:lnTo>
                <a:lnTo>
                  <a:pt x="0" y="612648"/>
                </a:lnTo>
                <a:lnTo>
                  <a:pt x="0" y="0"/>
                </a:lnTo>
                <a:close/>
              </a:path>
            </a:pathLst>
          </a:custGeom>
          <a:solidFill>
            <a:srgbClr val="000000">
              <a:alpha val="1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
          <p:cNvSpPr/>
          <p:nvPr/>
        </p:nvSpPr>
        <p:spPr>
          <a:xfrm>
            <a:off x="9025968" y="6283943"/>
            <a:ext cx="3104515" cy="476250"/>
          </a:xfrm>
          <a:custGeom>
            <a:avLst/>
            <a:gdLst/>
            <a:ahLst/>
            <a:cxnLst/>
            <a:rect l="l" t="t" r="r" b="b"/>
            <a:pathLst>
              <a:path w="3104515" h="476250" extrusionOk="0">
                <a:moveTo>
                  <a:pt x="2866110" y="0"/>
                </a:moveTo>
                <a:lnTo>
                  <a:pt x="237947" y="0"/>
                </a:lnTo>
                <a:lnTo>
                  <a:pt x="189994" y="4834"/>
                </a:lnTo>
                <a:lnTo>
                  <a:pt x="145330" y="18698"/>
                </a:lnTo>
                <a:lnTo>
                  <a:pt x="104912" y="40636"/>
                </a:lnTo>
                <a:lnTo>
                  <a:pt x="69696" y="69691"/>
                </a:lnTo>
                <a:lnTo>
                  <a:pt x="40639" y="104906"/>
                </a:lnTo>
                <a:lnTo>
                  <a:pt x="18700" y="145325"/>
                </a:lnTo>
                <a:lnTo>
                  <a:pt x="4834" y="189991"/>
                </a:lnTo>
                <a:lnTo>
                  <a:pt x="0" y="237947"/>
                </a:lnTo>
                <a:lnTo>
                  <a:pt x="4834" y="285899"/>
                </a:lnTo>
                <a:lnTo>
                  <a:pt x="18700" y="330561"/>
                </a:lnTo>
                <a:lnTo>
                  <a:pt x="40639" y="370978"/>
                </a:lnTo>
                <a:lnTo>
                  <a:pt x="69696" y="406192"/>
                </a:lnTo>
                <a:lnTo>
                  <a:pt x="104912" y="435246"/>
                </a:lnTo>
                <a:lnTo>
                  <a:pt x="145330" y="457183"/>
                </a:lnTo>
                <a:lnTo>
                  <a:pt x="189994" y="471047"/>
                </a:lnTo>
                <a:lnTo>
                  <a:pt x="237947" y="475881"/>
                </a:lnTo>
                <a:lnTo>
                  <a:pt x="2866110" y="475881"/>
                </a:lnTo>
                <a:lnTo>
                  <a:pt x="2914066" y="471047"/>
                </a:lnTo>
                <a:lnTo>
                  <a:pt x="2958732" y="457183"/>
                </a:lnTo>
                <a:lnTo>
                  <a:pt x="2999151" y="435246"/>
                </a:lnTo>
                <a:lnTo>
                  <a:pt x="3034366" y="406192"/>
                </a:lnTo>
                <a:lnTo>
                  <a:pt x="3063421" y="370978"/>
                </a:lnTo>
                <a:lnTo>
                  <a:pt x="3085359" y="330561"/>
                </a:lnTo>
                <a:lnTo>
                  <a:pt x="3099223" y="285899"/>
                </a:lnTo>
                <a:lnTo>
                  <a:pt x="3104057" y="237947"/>
                </a:lnTo>
                <a:lnTo>
                  <a:pt x="3099223" y="189991"/>
                </a:lnTo>
                <a:lnTo>
                  <a:pt x="3085359" y="145325"/>
                </a:lnTo>
                <a:lnTo>
                  <a:pt x="3063421" y="104906"/>
                </a:lnTo>
                <a:lnTo>
                  <a:pt x="3034366" y="69691"/>
                </a:lnTo>
                <a:lnTo>
                  <a:pt x="2999151" y="40636"/>
                </a:lnTo>
                <a:lnTo>
                  <a:pt x="2958732" y="18698"/>
                </a:lnTo>
                <a:lnTo>
                  <a:pt x="2914066" y="4834"/>
                </a:lnTo>
                <a:lnTo>
                  <a:pt x="28661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4"/>
          <p:cNvSpPr txBox="1"/>
          <p:nvPr/>
        </p:nvSpPr>
        <p:spPr>
          <a:xfrm>
            <a:off x="8959684" y="6215621"/>
            <a:ext cx="3237230" cy="612775"/>
          </a:xfrm>
          <a:prstGeom prst="rect">
            <a:avLst/>
          </a:prstGeom>
          <a:noFill/>
          <a:ln>
            <a:noFill/>
          </a:ln>
        </p:spPr>
        <p:txBody>
          <a:bodyPr spcFirstLastPara="1" wrap="square" lIns="0" tIns="186050" rIns="0" bIns="0" anchor="t" anchorCtr="0">
            <a:spAutoFit/>
          </a:bodyPr>
          <a:lstStyle/>
          <a:p>
            <a:pPr marL="738505" marR="0" lvl="0" indent="0" algn="l" rtl="0">
              <a:lnSpc>
                <a:spcPct val="100000"/>
              </a:lnSpc>
              <a:spcBef>
                <a:spcPts val="0"/>
              </a:spcBef>
              <a:spcAft>
                <a:spcPts val="0"/>
              </a:spcAft>
              <a:buNone/>
            </a:pPr>
            <a:r>
              <a:rPr lang="en-GB" sz="1600">
                <a:solidFill>
                  <a:srgbClr val="27367F"/>
                </a:solidFill>
                <a:latin typeface="Lucida Sans"/>
                <a:ea typeface="Lucida Sans"/>
                <a:cs typeface="Lucida Sans"/>
                <a:sym typeface="Lucida Sans"/>
              </a:rPr>
              <a:t>Contact lens</a:t>
            </a:r>
            <a:endParaRPr sz="1600">
              <a:solidFill>
                <a:schemeClr val="dk1"/>
              </a:solidFill>
              <a:latin typeface="Lucida Sans"/>
              <a:ea typeface="Lucida Sans"/>
              <a:cs typeface="Lucida Sans"/>
              <a:sym typeface="Lucida Sans"/>
            </a:endParaRPr>
          </a:p>
        </p:txBody>
      </p:sp>
      <p:sp>
        <p:nvSpPr>
          <p:cNvPr id="149" name="Google Shape;149;p4"/>
          <p:cNvSpPr/>
          <p:nvPr/>
        </p:nvSpPr>
        <p:spPr>
          <a:xfrm>
            <a:off x="9250111" y="6401210"/>
            <a:ext cx="240665" cy="241935"/>
          </a:xfrm>
          <a:custGeom>
            <a:avLst/>
            <a:gdLst/>
            <a:ahLst/>
            <a:cxnLst/>
            <a:rect l="l" t="t" r="r" b="b"/>
            <a:pathLst>
              <a:path w="240665" h="241934" extrusionOk="0">
                <a:moveTo>
                  <a:pt x="182578" y="169773"/>
                </a:moveTo>
                <a:lnTo>
                  <a:pt x="154355" y="169773"/>
                </a:lnTo>
                <a:lnTo>
                  <a:pt x="224396" y="240360"/>
                </a:lnTo>
                <a:lnTo>
                  <a:pt x="226948" y="241350"/>
                </a:lnTo>
                <a:lnTo>
                  <a:pt x="232067" y="241350"/>
                </a:lnTo>
                <a:lnTo>
                  <a:pt x="234619" y="240360"/>
                </a:lnTo>
                <a:lnTo>
                  <a:pt x="240461" y="234467"/>
                </a:lnTo>
                <a:lnTo>
                  <a:pt x="240461" y="228117"/>
                </a:lnTo>
                <a:lnTo>
                  <a:pt x="182578" y="169773"/>
                </a:lnTo>
                <a:close/>
              </a:path>
              <a:path w="240665" h="241934" extrusionOk="0">
                <a:moveTo>
                  <a:pt x="94805" y="0"/>
                </a:moveTo>
                <a:lnTo>
                  <a:pt x="57939" y="7520"/>
                </a:lnTo>
                <a:lnTo>
                  <a:pt x="27800" y="28014"/>
                </a:lnTo>
                <a:lnTo>
                  <a:pt x="7462" y="58384"/>
                </a:lnTo>
                <a:lnTo>
                  <a:pt x="0" y="95529"/>
                </a:lnTo>
                <a:lnTo>
                  <a:pt x="7462" y="132682"/>
                </a:lnTo>
                <a:lnTo>
                  <a:pt x="27800" y="163055"/>
                </a:lnTo>
                <a:lnTo>
                  <a:pt x="57939" y="183551"/>
                </a:lnTo>
                <a:lnTo>
                  <a:pt x="94805" y="191071"/>
                </a:lnTo>
                <a:lnTo>
                  <a:pt x="111328" y="189611"/>
                </a:lnTo>
                <a:lnTo>
                  <a:pt x="126923" y="185404"/>
                </a:lnTo>
                <a:lnTo>
                  <a:pt x="141347" y="178705"/>
                </a:lnTo>
                <a:lnTo>
                  <a:pt x="152635" y="170954"/>
                </a:lnTo>
                <a:lnTo>
                  <a:pt x="94805" y="170954"/>
                </a:lnTo>
                <a:lnTo>
                  <a:pt x="65698" y="165018"/>
                </a:lnTo>
                <a:lnTo>
                  <a:pt x="41906" y="148839"/>
                </a:lnTo>
                <a:lnTo>
                  <a:pt x="25854" y="124861"/>
                </a:lnTo>
                <a:lnTo>
                  <a:pt x="19964" y="95529"/>
                </a:lnTo>
                <a:lnTo>
                  <a:pt x="25854" y="66204"/>
                </a:lnTo>
                <a:lnTo>
                  <a:pt x="41906" y="42230"/>
                </a:lnTo>
                <a:lnTo>
                  <a:pt x="65698" y="26052"/>
                </a:lnTo>
                <a:lnTo>
                  <a:pt x="94805" y="20116"/>
                </a:lnTo>
                <a:lnTo>
                  <a:pt x="150186" y="20116"/>
                </a:lnTo>
                <a:lnTo>
                  <a:pt x="131664" y="7520"/>
                </a:lnTo>
                <a:lnTo>
                  <a:pt x="94805" y="0"/>
                </a:lnTo>
                <a:close/>
              </a:path>
              <a:path w="240665" h="241934" extrusionOk="0">
                <a:moveTo>
                  <a:pt x="150186" y="20116"/>
                </a:moveTo>
                <a:lnTo>
                  <a:pt x="94805" y="20116"/>
                </a:lnTo>
                <a:lnTo>
                  <a:pt x="123904" y="26052"/>
                </a:lnTo>
                <a:lnTo>
                  <a:pt x="147693" y="42230"/>
                </a:lnTo>
                <a:lnTo>
                  <a:pt x="163744" y="66204"/>
                </a:lnTo>
                <a:lnTo>
                  <a:pt x="169633" y="95529"/>
                </a:lnTo>
                <a:lnTo>
                  <a:pt x="163744" y="124861"/>
                </a:lnTo>
                <a:lnTo>
                  <a:pt x="147693" y="148839"/>
                </a:lnTo>
                <a:lnTo>
                  <a:pt x="123904" y="165018"/>
                </a:lnTo>
                <a:lnTo>
                  <a:pt x="94805" y="170954"/>
                </a:lnTo>
                <a:lnTo>
                  <a:pt x="152635" y="170954"/>
                </a:lnTo>
                <a:lnTo>
                  <a:pt x="154355" y="169773"/>
                </a:lnTo>
                <a:lnTo>
                  <a:pt x="182578" y="169773"/>
                </a:lnTo>
                <a:lnTo>
                  <a:pt x="168465" y="155549"/>
                </a:lnTo>
                <a:lnTo>
                  <a:pt x="177328" y="142440"/>
                </a:lnTo>
                <a:lnTo>
                  <a:pt x="183975" y="127906"/>
                </a:lnTo>
                <a:lnTo>
                  <a:pt x="188150" y="112188"/>
                </a:lnTo>
                <a:lnTo>
                  <a:pt x="189598" y="95529"/>
                </a:lnTo>
                <a:lnTo>
                  <a:pt x="182136" y="58384"/>
                </a:lnTo>
                <a:lnTo>
                  <a:pt x="161799" y="28014"/>
                </a:lnTo>
                <a:lnTo>
                  <a:pt x="150186" y="20116"/>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p:nvPr/>
        </p:nvSpPr>
        <p:spPr>
          <a:xfrm>
            <a:off x="8726316" y="5833056"/>
            <a:ext cx="85725" cy="85725"/>
          </a:xfrm>
          <a:custGeom>
            <a:avLst/>
            <a:gdLst/>
            <a:ahLst/>
            <a:cxnLst/>
            <a:rect l="l" t="t" r="r" b="b"/>
            <a:pathLst>
              <a:path w="85725" h="85725" extrusionOk="0">
                <a:moveTo>
                  <a:pt x="0" y="85432"/>
                </a:moveTo>
                <a:lnTo>
                  <a:pt x="85432" y="0"/>
                </a:lnTo>
              </a:path>
            </a:pathLst>
          </a:custGeom>
          <a:noFill/>
          <a:ln w="38100"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p:nvPr/>
        </p:nvSpPr>
        <p:spPr>
          <a:xfrm>
            <a:off x="8726316" y="5833052"/>
            <a:ext cx="85725" cy="85725"/>
          </a:xfrm>
          <a:custGeom>
            <a:avLst/>
            <a:gdLst/>
            <a:ahLst/>
            <a:cxnLst/>
            <a:rect l="l" t="t" r="r" b="b"/>
            <a:pathLst>
              <a:path w="85725" h="85725" extrusionOk="0">
                <a:moveTo>
                  <a:pt x="0" y="0"/>
                </a:moveTo>
                <a:lnTo>
                  <a:pt x="85432" y="85432"/>
                </a:lnTo>
              </a:path>
            </a:pathLst>
          </a:custGeom>
          <a:noFill/>
          <a:ln w="38100"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5"/>
          <p:cNvSpPr/>
          <p:nvPr/>
        </p:nvSpPr>
        <p:spPr>
          <a:xfrm>
            <a:off x="7763920" y="6522000"/>
            <a:ext cx="4008980" cy="1386205"/>
          </a:xfrm>
          <a:custGeom>
            <a:avLst/>
            <a:gdLst/>
            <a:ahLst/>
            <a:cxnLst/>
            <a:rect l="l" t="t" r="r" b="b"/>
            <a:pathLst>
              <a:path w="3555365" h="1386204" extrusionOk="0">
                <a:moveTo>
                  <a:pt x="3554996" y="0"/>
                </a:moveTo>
                <a:lnTo>
                  <a:pt x="0" y="0"/>
                </a:lnTo>
                <a:lnTo>
                  <a:pt x="171259" y="676173"/>
                </a:lnTo>
                <a:lnTo>
                  <a:pt x="0" y="1386001"/>
                </a:lnTo>
                <a:lnTo>
                  <a:pt x="3554996" y="1386001"/>
                </a:lnTo>
                <a:lnTo>
                  <a:pt x="3554996" y="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Oval 10">
            <a:extLst>
              <a:ext uri="{FF2B5EF4-FFF2-40B4-BE49-F238E27FC236}">
                <a16:creationId xmlns:a16="http://schemas.microsoft.com/office/drawing/2014/main" id="{EAE0C01A-F0D2-26AA-CEBD-BCAD21E667BD}"/>
              </a:ext>
            </a:extLst>
          </p:cNvPr>
          <p:cNvSpPr/>
          <p:nvPr/>
        </p:nvSpPr>
        <p:spPr>
          <a:xfrm>
            <a:off x="6420278" y="6329046"/>
            <a:ext cx="1756087" cy="17560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Google Shape;158;p5"/>
          <p:cNvSpPr/>
          <p:nvPr/>
        </p:nvSpPr>
        <p:spPr>
          <a:xfrm>
            <a:off x="7763920" y="4140005"/>
            <a:ext cx="4008980" cy="1386205"/>
          </a:xfrm>
          <a:custGeom>
            <a:avLst/>
            <a:gdLst/>
            <a:ahLst/>
            <a:cxnLst/>
            <a:rect l="l" t="t" r="r" b="b"/>
            <a:pathLst>
              <a:path w="3555365" h="1386204" extrusionOk="0">
                <a:moveTo>
                  <a:pt x="3554996" y="0"/>
                </a:moveTo>
                <a:lnTo>
                  <a:pt x="0" y="0"/>
                </a:lnTo>
                <a:lnTo>
                  <a:pt x="171259" y="676173"/>
                </a:lnTo>
                <a:lnTo>
                  <a:pt x="0" y="1386001"/>
                </a:lnTo>
                <a:lnTo>
                  <a:pt x="3554996" y="1386001"/>
                </a:lnTo>
                <a:lnTo>
                  <a:pt x="3554996" y="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Oval 9">
            <a:extLst>
              <a:ext uri="{FF2B5EF4-FFF2-40B4-BE49-F238E27FC236}">
                <a16:creationId xmlns:a16="http://schemas.microsoft.com/office/drawing/2014/main" id="{C615911C-FFF5-9FD9-CC6E-4814F2362C70}"/>
              </a:ext>
            </a:extLst>
          </p:cNvPr>
          <p:cNvSpPr/>
          <p:nvPr/>
        </p:nvSpPr>
        <p:spPr>
          <a:xfrm>
            <a:off x="6429954" y="3968399"/>
            <a:ext cx="1756087" cy="17560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Google Shape;160;p5"/>
          <p:cNvSpPr/>
          <p:nvPr/>
        </p:nvSpPr>
        <p:spPr>
          <a:xfrm>
            <a:off x="2607821" y="6522000"/>
            <a:ext cx="3402078" cy="1386205"/>
          </a:xfrm>
          <a:custGeom>
            <a:avLst/>
            <a:gdLst/>
            <a:ahLst/>
            <a:cxnLst/>
            <a:rect l="l" t="t" r="r" b="b"/>
            <a:pathLst>
              <a:path w="3120390" h="1386204" extrusionOk="0">
                <a:moveTo>
                  <a:pt x="3119831" y="0"/>
                </a:moveTo>
                <a:lnTo>
                  <a:pt x="0" y="0"/>
                </a:lnTo>
                <a:lnTo>
                  <a:pt x="150291" y="676173"/>
                </a:lnTo>
                <a:lnTo>
                  <a:pt x="0" y="1386001"/>
                </a:lnTo>
                <a:lnTo>
                  <a:pt x="3119831" y="1386001"/>
                </a:lnTo>
                <a:lnTo>
                  <a:pt x="3119831" y="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Oval 8">
            <a:extLst>
              <a:ext uri="{FF2B5EF4-FFF2-40B4-BE49-F238E27FC236}">
                <a16:creationId xmlns:a16="http://schemas.microsoft.com/office/drawing/2014/main" id="{AE1034FF-C81F-109C-D968-F91CCC908A93}"/>
              </a:ext>
            </a:extLst>
          </p:cNvPr>
          <p:cNvSpPr/>
          <p:nvPr/>
        </p:nvSpPr>
        <p:spPr>
          <a:xfrm>
            <a:off x="1277397" y="6354401"/>
            <a:ext cx="1756087" cy="17560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Google Shape;157;p5"/>
          <p:cNvSpPr txBox="1"/>
          <p:nvPr/>
        </p:nvSpPr>
        <p:spPr>
          <a:xfrm>
            <a:off x="358125" y="254100"/>
            <a:ext cx="38199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161" name="Google Shape;161;p5"/>
          <p:cNvSpPr/>
          <p:nvPr/>
        </p:nvSpPr>
        <p:spPr>
          <a:xfrm>
            <a:off x="2819703" y="4140005"/>
            <a:ext cx="3192371" cy="1386205"/>
          </a:xfrm>
          <a:custGeom>
            <a:avLst/>
            <a:gdLst/>
            <a:ahLst/>
            <a:cxnLst/>
            <a:rect l="l" t="t" r="r" b="b"/>
            <a:pathLst>
              <a:path w="2655570" h="1386204" extrusionOk="0">
                <a:moveTo>
                  <a:pt x="2654998" y="0"/>
                </a:moveTo>
                <a:lnTo>
                  <a:pt x="0" y="0"/>
                </a:lnTo>
                <a:lnTo>
                  <a:pt x="171259" y="676173"/>
                </a:lnTo>
                <a:lnTo>
                  <a:pt x="0" y="1386001"/>
                </a:lnTo>
                <a:lnTo>
                  <a:pt x="2654998" y="1386001"/>
                </a:lnTo>
                <a:lnTo>
                  <a:pt x="2654998" y="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txBox="1"/>
          <p:nvPr/>
        </p:nvSpPr>
        <p:spPr>
          <a:xfrm>
            <a:off x="1137050" y="1556650"/>
            <a:ext cx="65691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a:solidFill>
                  <a:srgbClr val="033F85"/>
                </a:solidFill>
                <a:latin typeface="Arial Black"/>
                <a:ea typeface="Arial Black"/>
                <a:cs typeface="Arial Black"/>
                <a:sym typeface="Arial Black"/>
              </a:rPr>
              <a:t>Step 2: Content integrity</a:t>
            </a:r>
            <a:endParaRPr sz="3200">
              <a:solidFill>
                <a:schemeClr val="dk1"/>
              </a:solidFill>
              <a:latin typeface="Arial Black"/>
              <a:ea typeface="Arial Black"/>
              <a:cs typeface="Arial Black"/>
              <a:sym typeface="Arial Black"/>
            </a:endParaRPr>
          </a:p>
        </p:txBody>
      </p:sp>
      <p:sp>
        <p:nvSpPr>
          <p:cNvPr id="163" name="Google Shape;163;p5"/>
          <p:cNvSpPr/>
          <p:nvPr/>
        </p:nvSpPr>
        <p:spPr>
          <a:xfrm>
            <a:off x="1181685" y="2334981"/>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5"/>
          <p:cNvSpPr txBox="1"/>
          <p:nvPr/>
        </p:nvSpPr>
        <p:spPr>
          <a:xfrm>
            <a:off x="1137050" y="8676000"/>
            <a:ext cx="10635850" cy="1298284"/>
          </a:xfrm>
          <a:prstGeom prst="rect">
            <a:avLst/>
          </a:prstGeom>
          <a:solidFill>
            <a:srgbClr val="F3F3F9"/>
          </a:solidFill>
          <a:ln>
            <a:noFill/>
          </a:ln>
        </p:spPr>
        <p:txBody>
          <a:bodyPr spcFirstLastPara="1" wrap="square" lIns="0" tIns="1250" rIns="0" bIns="0" anchor="t" anchorCtr="0">
            <a:spAutoFit/>
          </a:bodyPr>
          <a:lstStyle/>
          <a:p>
            <a:pPr marL="0" marR="0" lvl="0" indent="0" algn="l" rtl="0">
              <a:lnSpc>
                <a:spcPct val="100000"/>
              </a:lnSpc>
              <a:spcBef>
                <a:spcPts val="0"/>
              </a:spcBef>
              <a:spcAft>
                <a:spcPts val="0"/>
              </a:spcAft>
              <a:buNone/>
            </a:pPr>
            <a:endParaRPr sz="1900" dirty="0">
              <a:solidFill>
                <a:schemeClr val="dk1"/>
              </a:solidFill>
              <a:latin typeface="Times New Roman"/>
              <a:ea typeface="Times New Roman"/>
              <a:cs typeface="Times New Roman"/>
              <a:sym typeface="Times New Roman"/>
            </a:endParaRPr>
          </a:p>
          <a:p>
            <a:pPr marL="287020" marR="0" lvl="0" indent="0" algn="l" rtl="0">
              <a:lnSpc>
                <a:spcPct val="100000"/>
              </a:lnSpc>
              <a:spcBef>
                <a:spcPts val="0"/>
              </a:spcBef>
              <a:spcAft>
                <a:spcPts val="0"/>
              </a:spcAft>
              <a:buNone/>
            </a:pPr>
            <a:r>
              <a:rPr lang="en-GB" sz="1200" b="1" dirty="0">
                <a:solidFill>
                  <a:srgbClr val="27367F"/>
                </a:solidFill>
                <a:latin typeface="Arial Black"/>
                <a:ea typeface="Arial Black"/>
                <a:cs typeface="Arial Black"/>
                <a:sym typeface="Arial Black"/>
              </a:rPr>
              <a:t>ACUVUE</a:t>
            </a:r>
            <a:r>
              <a:rPr lang="en-GB" sz="1200" b="1" baseline="30000" dirty="0">
                <a:solidFill>
                  <a:srgbClr val="27367F"/>
                </a:solidFill>
                <a:latin typeface="Arial Black"/>
                <a:ea typeface="Arial Black"/>
                <a:cs typeface="Arial Black"/>
                <a:sym typeface="Arial Black"/>
              </a:rPr>
              <a:t>®</a:t>
            </a:r>
            <a:r>
              <a:rPr lang="en-GB" sz="1200" b="1" dirty="0">
                <a:solidFill>
                  <a:srgbClr val="27367F"/>
                </a:solidFill>
                <a:latin typeface="Arial Black"/>
                <a:ea typeface="Arial Black"/>
                <a:cs typeface="Arial Black"/>
                <a:sym typeface="Arial Black"/>
              </a:rPr>
              <a:t> tip:</a:t>
            </a:r>
            <a:endParaRPr sz="1200" dirty="0">
              <a:solidFill>
                <a:schemeClr val="dk1"/>
              </a:solidFill>
              <a:latin typeface="Arial Black"/>
              <a:ea typeface="Arial Black"/>
              <a:cs typeface="Arial Black"/>
              <a:sym typeface="Arial Black"/>
            </a:endParaRPr>
          </a:p>
          <a:p>
            <a:pPr marL="287020" marR="697230" lvl="0" indent="0" algn="l" rtl="0">
              <a:lnSpc>
                <a:spcPct val="111100"/>
              </a:lnSpc>
              <a:spcBef>
                <a:spcPts val="0"/>
              </a:spcBef>
              <a:spcAft>
                <a:spcPts val="0"/>
              </a:spcAft>
              <a:buNone/>
            </a:pPr>
            <a:r>
              <a:rPr lang="en-GB" sz="1200" dirty="0">
                <a:solidFill>
                  <a:srgbClr val="27367F"/>
                </a:solidFill>
                <a:latin typeface="Verdana"/>
                <a:ea typeface="Verdana"/>
                <a:cs typeface="Verdana"/>
                <a:sym typeface="Verdana"/>
              </a:rPr>
              <a:t>You can find all the most updated ACUVUE</a:t>
            </a:r>
            <a:r>
              <a:rPr lang="en-GB" sz="1200" baseline="30000" dirty="0">
                <a:solidFill>
                  <a:srgbClr val="27367F"/>
                </a:solidFill>
                <a:latin typeface="Verdana"/>
                <a:ea typeface="Verdana"/>
                <a:cs typeface="Verdana"/>
                <a:sym typeface="Verdana"/>
              </a:rPr>
              <a:t>®</a:t>
            </a:r>
            <a:r>
              <a:rPr lang="en-GB" sz="1200" dirty="0">
                <a:solidFill>
                  <a:srgbClr val="27367F"/>
                </a:solidFill>
                <a:latin typeface="Verdana"/>
                <a:ea typeface="Verdana"/>
                <a:cs typeface="Verdana"/>
                <a:sym typeface="Verdana"/>
              </a:rPr>
              <a:t> products images to update your online store by logging into </a:t>
            </a:r>
            <a:r>
              <a:rPr lang="en-GB" sz="1200" dirty="0" err="1">
                <a:solidFill>
                  <a:srgbClr val="27367F"/>
                </a:solidFill>
                <a:latin typeface="Verdana"/>
                <a:ea typeface="Verdana"/>
                <a:cs typeface="Verdana"/>
                <a:sym typeface="Verdana"/>
              </a:rPr>
              <a:t>myAccount</a:t>
            </a:r>
            <a:r>
              <a:rPr lang="en-GB" sz="1200" dirty="0">
                <a:solidFill>
                  <a:srgbClr val="27367F"/>
                </a:solidFill>
                <a:latin typeface="Verdana"/>
                <a:ea typeface="Verdana"/>
                <a:cs typeface="Verdana"/>
                <a:sym typeface="Verdana"/>
              </a:rPr>
              <a:t> on </a:t>
            </a:r>
            <a:r>
              <a:rPr lang="en-GB" sz="1200" u="sng" dirty="0">
                <a:solidFill>
                  <a:srgbClr val="27367F"/>
                </a:solidFill>
                <a:latin typeface="Lucida Sans"/>
                <a:ea typeface="Lucida Sans"/>
                <a:cs typeface="Lucida Sans"/>
                <a:sym typeface="Lucida Sans"/>
                <a:hlinkClick r:id="rId3">
                  <a:extLst>
                    <a:ext uri="{A12FA001-AC4F-418D-AE19-62706E023703}">
                      <ahyp:hlinkClr xmlns:ahyp="http://schemas.microsoft.com/office/drawing/2018/hyperlinkcolor" val="tx"/>
                    </a:ext>
                  </a:extLst>
                </a:hlinkClick>
              </a:rPr>
              <a:t>our professional </a:t>
            </a:r>
            <a:r>
              <a:rPr lang="en-GB" sz="1200" u="sng" dirty="0">
                <a:solidFill>
                  <a:srgbClr val="27367F"/>
                </a:solidFill>
                <a:latin typeface="Lucida Sans"/>
                <a:ea typeface="Lucida Sans"/>
                <a:cs typeface="Lucida Sans"/>
                <a:sym typeface="Lucida Sans"/>
              </a:rPr>
              <a:t> </a:t>
            </a:r>
            <a:r>
              <a:rPr lang="en-GB" sz="1200" u="sng" dirty="0">
                <a:solidFill>
                  <a:srgbClr val="27367F"/>
                </a:solidFill>
                <a:latin typeface="Lucida Sans"/>
                <a:ea typeface="Lucida Sans"/>
                <a:cs typeface="Lucida Sans"/>
                <a:sym typeface="Lucida Sans"/>
                <a:hlinkClick r:id="rId3">
                  <a:extLst>
                    <a:ext uri="{A12FA001-AC4F-418D-AE19-62706E023703}">
                      <ahyp:hlinkClr xmlns:ahyp="http://schemas.microsoft.com/office/drawing/2018/hyperlinkcolor" val="tx"/>
                    </a:ext>
                  </a:extLst>
                </a:hlinkClick>
              </a:rPr>
              <a:t>website</a:t>
            </a:r>
            <a:r>
              <a:rPr lang="en-GB" sz="1200" dirty="0">
                <a:solidFill>
                  <a:schemeClr val="dk1"/>
                </a:solidFill>
                <a:latin typeface="Verdana"/>
                <a:ea typeface="Verdana"/>
                <a:cs typeface="Verdana"/>
                <a:sym typeface="Verdana"/>
              </a:rPr>
              <a:t>. </a:t>
            </a:r>
            <a:r>
              <a:rPr lang="en-GB" sz="1200" dirty="0">
                <a:solidFill>
                  <a:srgbClr val="27367F"/>
                </a:solidFill>
                <a:latin typeface="Verdana"/>
                <a:ea typeface="Verdana"/>
                <a:cs typeface="Verdana"/>
                <a:sym typeface="Verdana"/>
              </a:rPr>
              <a:t>Go on the Practice Centre, open the promotional materials section and then open the 'Logos &amp; </a:t>
            </a:r>
            <a:r>
              <a:rPr lang="en-GB" sz="1200" dirty="0" err="1">
                <a:solidFill>
                  <a:srgbClr val="27367F"/>
                </a:solidFill>
                <a:latin typeface="Verdana"/>
                <a:ea typeface="Verdana"/>
                <a:cs typeface="Verdana"/>
                <a:sym typeface="Verdana"/>
              </a:rPr>
              <a:t>Packshots</a:t>
            </a:r>
            <a:r>
              <a:rPr lang="en-GB" sz="1200" dirty="0">
                <a:solidFill>
                  <a:srgbClr val="27367F"/>
                </a:solidFill>
                <a:latin typeface="Verdana"/>
                <a:ea typeface="Verdana"/>
                <a:cs typeface="Verdana"/>
                <a:sym typeface="Verdana"/>
              </a:rPr>
              <a:t>' folder.</a:t>
            </a:r>
            <a:endParaRPr sz="1200" dirty="0">
              <a:solidFill>
                <a:srgbClr val="27367F"/>
              </a:solidFill>
              <a:latin typeface="Verdana"/>
              <a:ea typeface="Verdana"/>
              <a:cs typeface="Verdana"/>
              <a:sym typeface="Verdana"/>
            </a:endParaRPr>
          </a:p>
          <a:p>
            <a:pPr marL="287020" marR="697230" lvl="0" indent="0" algn="l" rtl="0">
              <a:lnSpc>
                <a:spcPct val="111100"/>
              </a:lnSpc>
              <a:spcBef>
                <a:spcPts val="0"/>
              </a:spcBef>
              <a:spcAft>
                <a:spcPts val="0"/>
              </a:spcAft>
              <a:buNone/>
            </a:pPr>
            <a:endParaRPr sz="1200" dirty="0">
              <a:solidFill>
                <a:schemeClr val="dk1"/>
              </a:solidFill>
              <a:latin typeface="Verdana"/>
              <a:ea typeface="Verdana"/>
              <a:cs typeface="Verdana"/>
              <a:sym typeface="Verdana"/>
            </a:endParaRPr>
          </a:p>
        </p:txBody>
      </p:sp>
      <p:sp>
        <p:nvSpPr>
          <p:cNvPr id="165" name="Google Shape;165;p5"/>
          <p:cNvSpPr txBox="1"/>
          <p:nvPr/>
        </p:nvSpPr>
        <p:spPr>
          <a:xfrm>
            <a:off x="1126850" y="2539536"/>
            <a:ext cx="10775848" cy="1440459"/>
          </a:xfrm>
          <a:prstGeom prst="rect">
            <a:avLst/>
          </a:prstGeom>
          <a:noFill/>
          <a:ln>
            <a:noFill/>
          </a:ln>
        </p:spPr>
        <p:txBody>
          <a:bodyPr spcFirstLastPara="1" wrap="square" lIns="0" tIns="0" rIns="0" bIns="0" anchor="t" anchorCtr="0">
            <a:spAutoFit/>
          </a:bodyPr>
          <a:lstStyle/>
          <a:p>
            <a:pPr marL="12700" marR="5080" lvl="0" indent="0" algn="l" rtl="0">
              <a:lnSpc>
                <a:spcPct val="116700"/>
              </a:lnSpc>
              <a:spcBef>
                <a:spcPts val="0"/>
              </a:spcBef>
              <a:spcAft>
                <a:spcPts val="0"/>
              </a:spcAft>
              <a:buNone/>
            </a:pPr>
            <a:r>
              <a:rPr lang="en-GB" sz="1600" dirty="0">
                <a:solidFill>
                  <a:srgbClr val="27367F"/>
                </a:solidFill>
                <a:latin typeface="Verdana"/>
                <a:ea typeface="Verdana"/>
                <a:cs typeface="Verdana"/>
                <a:sym typeface="Verdana"/>
              </a:rPr>
              <a:t>It is important to monitor the quality and consistency of the content on your Product Detail Pages. Always ensure the information you are displaying is full and accurate, helping </a:t>
            </a:r>
            <a:r>
              <a:rPr lang="en-GB" sz="1600" dirty="0">
                <a:solidFill>
                  <a:srgbClr val="27367F"/>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a:t>
            </a:r>
            <a:r>
              <a:rPr lang="en-GB" sz="1600" dirty="0">
                <a:solidFill>
                  <a:srgbClr val="27367F"/>
                </a:solidFill>
                <a:latin typeface="Verdana"/>
                <a:ea typeface="Verdana"/>
                <a:cs typeface="Verdana"/>
                <a:sym typeface="Verdana"/>
              </a:rPr>
              <a:t>  consumer progress through the purchase funnel</a:t>
            </a:r>
            <a:r>
              <a:rPr lang="en-GB" sz="1600" dirty="0">
                <a:solidFill>
                  <a:schemeClr val="dk2"/>
                </a:solidFill>
                <a:latin typeface="Verdana"/>
                <a:ea typeface="Verdana"/>
                <a:cs typeface="Verdana"/>
                <a:sym typeface="Verdana"/>
              </a:rPr>
              <a:t>.</a:t>
            </a:r>
            <a:r>
              <a:rPr lang="en-GB" sz="1600" dirty="0">
                <a:solidFill>
                  <a:srgbClr val="27367F"/>
                </a:solidFill>
                <a:latin typeface="Verdana"/>
                <a:ea typeface="Verdana"/>
                <a:cs typeface="Verdana"/>
                <a:sym typeface="Verdana"/>
              </a:rPr>
              <a:t> That is why we have released new ACUVUE</a:t>
            </a:r>
            <a:r>
              <a:rPr lang="en-GB" sz="1600" baseline="30000" dirty="0">
                <a:solidFill>
                  <a:srgbClr val="27367F"/>
                </a:solidFill>
                <a:latin typeface="Verdana"/>
                <a:ea typeface="Verdana"/>
                <a:cs typeface="Verdana"/>
                <a:sym typeface="Verdana"/>
              </a:rPr>
              <a:t>®</a:t>
            </a:r>
            <a:r>
              <a:rPr lang="en-GB" sz="1600" dirty="0">
                <a:solidFill>
                  <a:srgbClr val="27367F"/>
                </a:solidFill>
                <a:latin typeface="Verdana"/>
                <a:ea typeface="Verdana"/>
                <a:cs typeface="Verdana"/>
                <a:sym typeface="Verdana"/>
              </a:rPr>
              <a:t> Product Detail Pages for you to use on your e-commerce websites. You can find them </a:t>
            </a:r>
            <a:r>
              <a:rPr lang="en-GB" sz="1600" b="1" u="sng" dirty="0">
                <a:solidFill>
                  <a:srgbClr val="27367F"/>
                </a:solidFill>
                <a:latin typeface="Verdana"/>
                <a:ea typeface="Verdana"/>
                <a:cs typeface="Verdana"/>
                <a:sym typeface="Verdana"/>
                <a:hlinkClick r:id="rId4"/>
              </a:rPr>
              <a:t>here</a:t>
            </a:r>
            <a:r>
              <a:rPr lang="en-GB" sz="1600" dirty="0">
                <a:solidFill>
                  <a:srgbClr val="27367F"/>
                </a:solidFill>
                <a:latin typeface="Verdana"/>
                <a:ea typeface="Verdana"/>
                <a:cs typeface="Verdana"/>
                <a:sym typeface="Verdana"/>
              </a:rPr>
              <a:t> on our professional website.</a:t>
            </a:r>
            <a:endParaRPr sz="1600" dirty="0">
              <a:solidFill>
                <a:srgbClr val="27367F"/>
              </a:solidFill>
              <a:latin typeface="Verdana"/>
              <a:ea typeface="Verdana"/>
              <a:cs typeface="Verdana"/>
              <a:sym typeface="Verdana"/>
            </a:endParaRPr>
          </a:p>
          <a:p>
            <a:pPr marL="12700" marR="5080" lvl="0" indent="0" algn="l" rtl="0">
              <a:lnSpc>
                <a:spcPct val="116700"/>
              </a:lnSpc>
              <a:spcBef>
                <a:spcPts val="0"/>
              </a:spcBef>
              <a:spcAft>
                <a:spcPts val="0"/>
              </a:spcAft>
              <a:buNone/>
            </a:pPr>
            <a:endParaRPr sz="1600" dirty="0">
              <a:solidFill>
                <a:srgbClr val="27367F"/>
              </a:solidFill>
              <a:latin typeface="Verdana"/>
              <a:ea typeface="Verdana"/>
              <a:cs typeface="Verdana"/>
              <a:sym typeface="Verdana"/>
            </a:endParaRPr>
          </a:p>
        </p:txBody>
      </p:sp>
      <p:sp>
        <p:nvSpPr>
          <p:cNvPr id="166" name="Google Shape;166;p5"/>
          <p:cNvSpPr txBox="1"/>
          <p:nvPr/>
        </p:nvSpPr>
        <p:spPr>
          <a:xfrm>
            <a:off x="3214543" y="4284678"/>
            <a:ext cx="2166975" cy="1062022"/>
          </a:xfrm>
          <a:prstGeom prst="rect">
            <a:avLst/>
          </a:prstGeom>
          <a:noFill/>
          <a:ln>
            <a:noFill/>
          </a:ln>
        </p:spPr>
        <p:txBody>
          <a:bodyPr spcFirstLastPara="1" wrap="square" lIns="0" tIns="0" rIns="0" bIns="0" anchor="t" anchorCtr="0">
            <a:spAutoFit/>
          </a:bodyPr>
          <a:lstStyle/>
          <a:p>
            <a:pPr marL="12700" marR="0" lvl="0" indent="0" algn="l" rtl="0">
              <a:lnSpc>
                <a:spcPct val="115230"/>
              </a:lnSpc>
              <a:spcBef>
                <a:spcPts val="0"/>
              </a:spcBef>
              <a:spcAft>
                <a:spcPts val="0"/>
              </a:spcAft>
              <a:buNone/>
            </a:pPr>
            <a:r>
              <a:rPr lang="en-GB" sz="3250" b="1" dirty="0">
                <a:solidFill>
                  <a:srgbClr val="033F85"/>
                </a:solidFill>
                <a:latin typeface="Arial Black"/>
                <a:ea typeface="Arial Black"/>
                <a:cs typeface="Arial Black"/>
                <a:sym typeface="Arial Black"/>
              </a:rPr>
              <a:t>88%</a:t>
            </a:r>
            <a:endParaRPr sz="3250" dirty="0">
              <a:solidFill>
                <a:schemeClr val="dk1"/>
              </a:solidFill>
              <a:latin typeface="Arial Black"/>
              <a:ea typeface="Arial Black"/>
              <a:cs typeface="Arial Black"/>
              <a:sym typeface="Arial Black"/>
            </a:endParaRPr>
          </a:p>
          <a:p>
            <a:pPr marL="12700" marR="0" lvl="0" indent="0" algn="l" rtl="0">
              <a:lnSpc>
                <a:spcPct val="107142"/>
              </a:lnSpc>
              <a:spcBef>
                <a:spcPts val="0"/>
              </a:spcBef>
              <a:spcAft>
                <a:spcPts val="0"/>
              </a:spcAft>
              <a:buNone/>
            </a:pPr>
            <a:r>
              <a:rPr lang="en-GB" sz="1400" dirty="0">
                <a:solidFill>
                  <a:srgbClr val="27367F"/>
                </a:solidFill>
                <a:latin typeface="Verdana"/>
                <a:ea typeface="Verdana"/>
                <a:cs typeface="Verdana"/>
                <a:sym typeface="Verdana"/>
              </a:rPr>
              <a:t>of shoppers  research</a:t>
            </a:r>
            <a:endParaRPr sz="1400" dirty="0">
              <a:solidFill>
                <a:schemeClr val="dk1"/>
              </a:solidFill>
              <a:latin typeface="Verdana"/>
              <a:ea typeface="Verdana"/>
              <a:cs typeface="Verdana"/>
              <a:sym typeface="Verdana"/>
            </a:endParaRPr>
          </a:p>
          <a:p>
            <a:pPr marL="12700" marR="0" lvl="0" indent="0" algn="l" rtl="0">
              <a:lnSpc>
                <a:spcPct val="118571"/>
              </a:lnSpc>
              <a:spcBef>
                <a:spcPts val="0"/>
              </a:spcBef>
              <a:spcAft>
                <a:spcPts val="0"/>
              </a:spcAft>
              <a:buNone/>
            </a:pPr>
            <a:r>
              <a:rPr lang="en-GB" sz="1400" dirty="0">
                <a:solidFill>
                  <a:srgbClr val="27367F"/>
                </a:solidFill>
                <a:latin typeface="Verdana"/>
                <a:ea typeface="Verdana"/>
                <a:cs typeface="Verdana"/>
                <a:sym typeface="Verdana"/>
              </a:rPr>
              <a:t>online before they buy</a:t>
            </a:r>
            <a:r>
              <a:rPr lang="en-GB" sz="1400" baseline="30000" dirty="0">
                <a:solidFill>
                  <a:srgbClr val="27367F"/>
                </a:solidFill>
                <a:latin typeface="Verdana"/>
                <a:ea typeface="Verdana"/>
                <a:cs typeface="Verdana"/>
                <a:sym typeface="Verdana"/>
              </a:rPr>
              <a:t>*</a:t>
            </a:r>
            <a:endParaRPr sz="1400" baseline="30000" dirty="0">
              <a:solidFill>
                <a:schemeClr val="dk1"/>
              </a:solidFill>
              <a:latin typeface="Verdana"/>
              <a:ea typeface="Verdana"/>
              <a:cs typeface="Verdana"/>
              <a:sym typeface="Verdana"/>
            </a:endParaRPr>
          </a:p>
        </p:txBody>
      </p:sp>
      <p:sp>
        <p:nvSpPr>
          <p:cNvPr id="167" name="Google Shape;167;p5"/>
          <p:cNvSpPr txBox="1"/>
          <p:nvPr/>
        </p:nvSpPr>
        <p:spPr>
          <a:xfrm>
            <a:off x="8376966" y="4137581"/>
            <a:ext cx="3278883" cy="1324786"/>
          </a:xfrm>
          <a:prstGeom prst="rect">
            <a:avLst/>
          </a:prstGeom>
          <a:noFill/>
          <a:ln>
            <a:noFill/>
          </a:ln>
        </p:spPr>
        <p:txBody>
          <a:bodyPr spcFirstLastPara="1" wrap="square" lIns="0" tIns="0" rIns="0" bIns="0" anchor="t" anchorCtr="0">
            <a:spAutoFit/>
          </a:bodyPr>
          <a:lstStyle/>
          <a:p>
            <a:pPr marL="12700" marR="0" lvl="0" indent="0" algn="l" rtl="0">
              <a:lnSpc>
                <a:spcPct val="115230"/>
              </a:lnSpc>
              <a:spcBef>
                <a:spcPts val="0"/>
              </a:spcBef>
              <a:spcAft>
                <a:spcPts val="0"/>
              </a:spcAft>
              <a:buNone/>
            </a:pPr>
            <a:r>
              <a:rPr lang="en-GB" sz="3250" b="1" dirty="0">
                <a:solidFill>
                  <a:srgbClr val="033F85"/>
                </a:solidFill>
                <a:latin typeface="Arial Black"/>
                <a:ea typeface="Arial Black"/>
                <a:cs typeface="Arial Black"/>
                <a:sym typeface="Arial Black"/>
              </a:rPr>
              <a:t>67%</a:t>
            </a:r>
            <a:endParaRPr sz="3250" dirty="0">
              <a:solidFill>
                <a:schemeClr val="dk1"/>
              </a:solidFill>
              <a:latin typeface="Arial Black"/>
              <a:ea typeface="Arial Black"/>
              <a:cs typeface="Arial Black"/>
              <a:sym typeface="Arial Black"/>
            </a:endParaRPr>
          </a:p>
          <a:p>
            <a:pPr marL="12700" marR="0" lvl="0" indent="0" algn="l" rtl="0">
              <a:lnSpc>
                <a:spcPct val="107500"/>
              </a:lnSpc>
              <a:spcBef>
                <a:spcPts val="0"/>
              </a:spcBef>
              <a:spcAft>
                <a:spcPts val="0"/>
              </a:spcAft>
              <a:buNone/>
            </a:pPr>
            <a:r>
              <a:rPr lang="en-GB" sz="1400" dirty="0">
                <a:solidFill>
                  <a:srgbClr val="27367F"/>
                </a:solidFill>
                <a:latin typeface="Verdana"/>
                <a:ea typeface="Verdana"/>
                <a:cs typeface="Verdana"/>
                <a:sym typeface="Verdana"/>
              </a:rPr>
              <a:t>of shoppers consider product</a:t>
            </a:r>
            <a:endParaRPr sz="1400" dirty="0">
              <a:solidFill>
                <a:schemeClr val="dk1"/>
              </a:solidFill>
              <a:latin typeface="Verdana"/>
              <a:ea typeface="Verdana"/>
              <a:cs typeface="Verdana"/>
              <a:sym typeface="Verdana"/>
            </a:endParaRPr>
          </a:p>
          <a:p>
            <a:pPr marL="12700" marR="5080" lvl="0" indent="0" algn="l" rtl="0">
              <a:lnSpc>
                <a:spcPct val="117071"/>
              </a:lnSpc>
              <a:spcBef>
                <a:spcPts val="65"/>
              </a:spcBef>
              <a:spcAft>
                <a:spcPts val="0"/>
              </a:spcAft>
              <a:buNone/>
            </a:pPr>
            <a:r>
              <a:rPr lang="en-GB" sz="1400" dirty="0">
                <a:solidFill>
                  <a:srgbClr val="27367F"/>
                </a:solidFill>
                <a:latin typeface="Verdana"/>
                <a:ea typeface="Verdana"/>
                <a:cs typeface="Verdana"/>
                <a:sym typeface="Verdana"/>
              </a:rPr>
              <a:t>images “very important” when it  comes to making a buying decision</a:t>
            </a:r>
            <a:r>
              <a:rPr lang="en-GB" sz="1400" baseline="30000" dirty="0">
                <a:solidFill>
                  <a:srgbClr val="27367F"/>
                </a:solidFill>
                <a:latin typeface="Verdana"/>
                <a:ea typeface="Verdana"/>
                <a:cs typeface="Verdana"/>
                <a:sym typeface="Verdana"/>
              </a:rPr>
              <a:t>*</a:t>
            </a:r>
            <a:endParaRPr sz="1400" baseline="30000" dirty="0">
              <a:solidFill>
                <a:schemeClr val="dk1"/>
              </a:solidFill>
              <a:latin typeface="Verdana"/>
              <a:ea typeface="Verdana"/>
              <a:cs typeface="Verdana"/>
              <a:sym typeface="Verdana"/>
            </a:endParaRPr>
          </a:p>
        </p:txBody>
      </p:sp>
      <p:sp>
        <p:nvSpPr>
          <p:cNvPr id="168" name="Google Shape;168;p5"/>
          <p:cNvSpPr txBox="1"/>
          <p:nvPr/>
        </p:nvSpPr>
        <p:spPr>
          <a:xfrm>
            <a:off x="8352484" y="6522160"/>
            <a:ext cx="3103314" cy="1322606"/>
          </a:xfrm>
          <a:prstGeom prst="rect">
            <a:avLst/>
          </a:prstGeom>
          <a:noFill/>
          <a:ln>
            <a:noFill/>
          </a:ln>
        </p:spPr>
        <p:txBody>
          <a:bodyPr spcFirstLastPara="1" wrap="square" lIns="0" tIns="0" rIns="0" bIns="0" anchor="t" anchorCtr="0">
            <a:spAutoFit/>
          </a:bodyPr>
          <a:lstStyle/>
          <a:p>
            <a:pPr marL="12700" marR="0" lvl="0" indent="0" algn="l" rtl="0">
              <a:lnSpc>
                <a:spcPct val="115076"/>
              </a:lnSpc>
              <a:spcBef>
                <a:spcPts val="0"/>
              </a:spcBef>
              <a:spcAft>
                <a:spcPts val="0"/>
              </a:spcAft>
              <a:buNone/>
            </a:pPr>
            <a:r>
              <a:rPr lang="en-GB" sz="3250" b="1" dirty="0">
                <a:solidFill>
                  <a:srgbClr val="033F85"/>
                </a:solidFill>
                <a:latin typeface="Arial Black"/>
                <a:ea typeface="Arial Black"/>
                <a:cs typeface="Arial Black"/>
                <a:sym typeface="Arial Black"/>
              </a:rPr>
              <a:t>33%</a:t>
            </a:r>
            <a:endParaRPr sz="3250" dirty="0">
              <a:solidFill>
                <a:schemeClr val="dk1"/>
              </a:solidFill>
              <a:latin typeface="Arial Black"/>
              <a:ea typeface="Arial Black"/>
              <a:cs typeface="Arial Black"/>
              <a:sym typeface="Arial Black"/>
            </a:endParaRPr>
          </a:p>
          <a:p>
            <a:pPr marL="12700" marR="0" lvl="0" indent="0" algn="l" rtl="0">
              <a:lnSpc>
                <a:spcPct val="107142"/>
              </a:lnSpc>
              <a:spcBef>
                <a:spcPts val="0"/>
              </a:spcBef>
              <a:spcAft>
                <a:spcPts val="0"/>
              </a:spcAft>
              <a:buNone/>
            </a:pPr>
            <a:r>
              <a:rPr lang="en-GB" sz="1400" dirty="0">
                <a:solidFill>
                  <a:srgbClr val="27367F"/>
                </a:solidFill>
                <a:latin typeface="Verdana"/>
                <a:ea typeface="Verdana"/>
                <a:cs typeface="Verdana"/>
                <a:sym typeface="Verdana"/>
              </a:rPr>
              <a:t>of shoppers buy from a different</a:t>
            </a:r>
            <a:endParaRPr sz="1400" dirty="0">
              <a:solidFill>
                <a:schemeClr val="dk1"/>
              </a:solidFill>
              <a:latin typeface="Verdana"/>
              <a:ea typeface="Verdana"/>
              <a:cs typeface="Verdana"/>
              <a:sym typeface="Verdana"/>
            </a:endParaRPr>
          </a:p>
          <a:p>
            <a:pPr marL="12700" marR="5080" lvl="0" indent="0" algn="l" rtl="0">
              <a:lnSpc>
                <a:spcPct val="117071"/>
              </a:lnSpc>
              <a:spcBef>
                <a:spcPts val="65"/>
              </a:spcBef>
              <a:spcAft>
                <a:spcPts val="0"/>
              </a:spcAft>
              <a:buNone/>
            </a:pPr>
            <a:r>
              <a:rPr lang="en-GB" sz="1400" dirty="0">
                <a:solidFill>
                  <a:srgbClr val="27367F"/>
                </a:solidFill>
                <a:latin typeface="Verdana"/>
                <a:ea typeface="Verdana"/>
                <a:cs typeface="Verdana"/>
                <a:sym typeface="Verdana"/>
              </a:rPr>
              <a:t>company than expected  because  of information they found online.*</a:t>
            </a:r>
            <a:endParaRPr sz="1400" dirty="0">
              <a:solidFill>
                <a:schemeClr val="dk1"/>
              </a:solidFill>
              <a:latin typeface="Verdana"/>
              <a:ea typeface="Verdana"/>
              <a:cs typeface="Verdana"/>
              <a:sym typeface="Verdana"/>
            </a:endParaRPr>
          </a:p>
        </p:txBody>
      </p:sp>
      <p:sp>
        <p:nvSpPr>
          <p:cNvPr id="169" name="Google Shape;169;p5"/>
          <p:cNvSpPr txBox="1"/>
          <p:nvPr/>
        </p:nvSpPr>
        <p:spPr>
          <a:xfrm>
            <a:off x="3214543" y="6522160"/>
            <a:ext cx="2681862" cy="1322606"/>
          </a:xfrm>
          <a:prstGeom prst="rect">
            <a:avLst/>
          </a:prstGeom>
          <a:noFill/>
          <a:ln>
            <a:noFill/>
          </a:ln>
        </p:spPr>
        <p:txBody>
          <a:bodyPr spcFirstLastPara="1" wrap="square" lIns="0" tIns="0" rIns="0" bIns="0" anchor="t" anchorCtr="0">
            <a:spAutoFit/>
          </a:bodyPr>
          <a:lstStyle/>
          <a:p>
            <a:pPr marL="12700" marR="0" lvl="0" indent="0" algn="l" rtl="0">
              <a:lnSpc>
                <a:spcPct val="115076"/>
              </a:lnSpc>
              <a:spcBef>
                <a:spcPts val="0"/>
              </a:spcBef>
              <a:spcAft>
                <a:spcPts val="0"/>
              </a:spcAft>
              <a:buNone/>
            </a:pPr>
            <a:r>
              <a:rPr lang="en-GB" sz="3250" b="1" dirty="0">
                <a:solidFill>
                  <a:srgbClr val="033F85"/>
                </a:solidFill>
                <a:latin typeface="Arial Black"/>
                <a:ea typeface="Arial Black"/>
                <a:cs typeface="Arial Black"/>
                <a:sym typeface="Arial Black"/>
              </a:rPr>
              <a:t>73%</a:t>
            </a:r>
            <a:endParaRPr sz="3250" dirty="0">
              <a:solidFill>
                <a:schemeClr val="dk1"/>
              </a:solidFill>
              <a:latin typeface="Arial Black"/>
              <a:ea typeface="Arial Black"/>
              <a:cs typeface="Arial Black"/>
              <a:sym typeface="Arial Black"/>
            </a:endParaRPr>
          </a:p>
          <a:p>
            <a:pPr marL="12700" marR="0" lvl="0" indent="0" algn="l" rtl="0">
              <a:lnSpc>
                <a:spcPct val="107142"/>
              </a:lnSpc>
              <a:spcBef>
                <a:spcPts val="0"/>
              </a:spcBef>
              <a:spcAft>
                <a:spcPts val="0"/>
              </a:spcAft>
              <a:buNone/>
            </a:pPr>
            <a:r>
              <a:rPr lang="en-GB" sz="1400" dirty="0">
                <a:solidFill>
                  <a:srgbClr val="27367F"/>
                </a:solidFill>
                <a:latin typeface="Verdana"/>
                <a:ea typeface="Verdana"/>
                <a:cs typeface="Verdana"/>
                <a:sym typeface="Verdana"/>
              </a:rPr>
              <a:t>of shoppers say that detailed</a:t>
            </a:r>
            <a:endParaRPr sz="1400" dirty="0">
              <a:solidFill>
                <a:schemeClr val="dk1"/>
              </a:solidFill>
              <a:latin typeface="Verdana"/>
              <a:ea typeface="Verdana"/>
              <a:cs typeface="Verdana"/>
              <a:sym typeface="Verdana"/>
            </a:endParaRPr>
          </a:p>
          <a:p>
            <a:pPr marL="12700" marR="117475" lvl="0" indent="0" algn="l" rtl="0">
              <a:lnSpc>
                <a:spcPct val="117071"/>
              </a:lnSpc>
              <a:spcBef>
                <a:spcPts val="65"/>
              </a:spcBef>
              <a:spcAft>
                <a:spcPts val="0"/>
              </a:spcAft>
              <a:buNone/>
            </a:pPr>
            <a:r>
              <a:rPr lang="en-GB" sz="1400" dirty="0">
                <a:solidFill>
                  <a:srgbClr val="27367F"/>
                </a:solidFill>
                <a:latin typeface="Verdana"/>
                <a:ea typeface="Verdana"/>
                <a:cs typeface="Verdana"/>
                <a:sym typeface="Verdana"/>
              </a:rPr>
              <a:t>product content is the No. 1  reason they click “Buy.”</a:t>
            </a:r>
            <a:r>
              <a:rPr lang="en-GB" sz="1400" baseline="30000" dirty="0">
                <a:solidFill>
                  <a:srgbClr val="27367F"/>
                </a:solidFill>
                <a:latin typeface="Verdana"/>
                <a:ea typeface="Verdana"/>
                <a:cs typeface="Verdana"/>
                <a:sym typeface="Verdana"/>
              </a:rPr>
              <a:t>*</a:t>
            </a:r>
            <a:endParaRPr sz="1400" baseline="30000" dirty="0">
              <a:solidFill>
                <a:schemeClr val="dk1"/>
              </a:solidFill>
              <a:latin typeface="Verdana"/>
              <a:ea typeface="Verdana"/>
              <a:cs typeface="Verdana"/>
              <a:sym typeface="Verdana"/>
            </a:endParaRPr>
          </a:p>
        </p:txBody>
      </p:sp>
      <p:sp>
        <p:nvSpPr>
          <p:cNvPr id="170" name="Google Shape;170;p5"/>
          <p:cNvSpPr/>
          <p:nvPr/>
        </p:nvSpPr>
        <p:spPr>
          <a:xfrm>
            <a:off x="1161148" y="3852154"/>
            <a:ext cx="1961705" cy="196169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5"/>
          <p:cNvSpPr txBox="1"/>
          <p:nvPr/>
        </p:nvSpPr>
        <p:spPr>
          <a:xfrm>
            <a:off x="1844361" y="4743799"/>
            <a:ext cx="575945" cy="12318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700" b="1" dirty="0">
                <a:solidFill>
                  <a:srgbClr val="FFFFFF"/>
                </a:solidFill>
                <a:latin typeface="Tahoma"/>
                <a:ea typeface="Tahoma"/>
                <a:cs typeface="Tahoma"/>
                <a:sym typeface="Tahoma"/>
              </a:rPr>
              <a:t>BUY NO W</a:t>
            </a:r>
            <a:endParaRPr sz="700" dirty="0">
              <a:solidFill>
                <a:schemeClr val="dk1"/>
              </a:solidFill>
              <a:latin typeface="Tahoma"/>
              <a:ea typeface="Tahoma"/>
              <a:cs typeface="Tahoma"/>
              <a:sym typeface="Tahoma"/>
            </a:endParaRPr>
          </a:p>
        </p:txBody>
      </p:sp>
      <p:sp>
        <p:nvSpPr>
          <p:cNvPr id="173" name="Google Shape;173;p5"/>
          <p:cNvSpPr/>
          <p:nvPr/>
        </p:nvSpPr>
        <p:spPr>
          <a:xfrm>
            <a:off x="6327001" y="3852007"/>
            <a:ext cx="1962150" cy="1962150"/>
          </a:xfrm>
          <a:custGeom>
            <a:avLst/>
            <a:gdLst/>
            <a:ahLst/>
            <a:cxnLst/>
            <a:rect l="l" t="t" r="r" b="b"/>
            <a:pathLst>
              <a:path w="1962150" h="1962150" extrusionOk="0">
                <a:moveTo>
                  <a:pt x="980998" y="0"/>
                </a:moveTo>
                <a:lnTo>
                  <a:pt x="933539" y="1133"/>
                </a:lnTo>
                <a:lnTo>
                  <a:pt x="886656" y="4499"/>
                </a:lnTo>
                <a:lnTo>
                  <a:pt x="840399" y="10045"/>
                </a:lnTo>
                <a:lnTo>
                  <a:pt x="794822" y="17720"/>
                </a:lnTo>
                <a:lnTo>
                  <a:pt x="749975" y="27472"/>
                </a:lnTo>
                <a:lnTo>
                  <a:pt x="705910" y="39249"/>
                </a:lnTo>
                <a:lnTo>
                  <a:pt x="662680" y="52999"/>
                </a:lnTo>
                <a:lnTo>
                  <a:pt x="620336" y="68672"/>
                </a:lnTo>
                <a:lnTo>
                  <a:pt x="578929" y="86214"/>
                </a:lnTo>
                <a:lnTo>
                  <a:pt x="538512" y="105574"/>
                </a:lnTo>
                <a:lnTo>
                  <a:pt x="499136" y="126700"/>
                </a:lnTo>
                <a:lnTo>
                  <a:pt x="460854" y="149541"/>
                </a:lnTo>
                <a:lnTo>
                  <a:pt x="423716" y="174044"/>
                </a:lnTo>
                <a:lnTo>
                  <a:pt x="387775" y="200159"/>
                </a:lnTo>
                <a:lnTo>
                  <a:pt x="353082" y="227832"/>
                </a:lnTo>
                <a:lnTo>
                  <a:pt x="319690" y="257013"/>
                </a:lnTo>
                <a:lnTo>
                  <a:pt x="287650" y="287650"/>
                </a:lnTo>
                <a:lnTo>
                  <a:pt x="257013" y="319690"/>
                </a:lnTo>
                <a:lnTo>
                  <a:pt x="227832" y="353082"/>
                </a:lnTo>
                <a:lnTo>
                  <a:pt x="200159" y="387775"/>
                </a:lnTo>
                <a:lnTo>
                  <a:pt x="174044" y="423716"/>
                </a:lnTo>
                <a:lnTo>
                  <a:pt x="149541" y="460854"/>
                </a:lnTo>
                <a:lnTo>
                  <a:pt x="126700" y="499136"/>
                </a:lnTo>
                <a:lnTo>
                  <a:pt x="105574" y="538512"/>
                </a:lnTo>
                <a:lnTo>
                  <a:pt x="86214" y="578929"/>
                </a:lnTo>
                <a:lnTo>
                  <a:pt x="68672" y="620336"/>
                </a:lnTo>
                <a:lnTo>
                  <a:pt x="52999" y="662680"/>
                </a:lnTo>
                <a:lnTo>
                  <a:pt x="39249" y="705910"/>
                </a:lnTo>
                <a:lnTo>
                  <a:pt x="27472" y="749975"/>
                </a:lnTo>
                <a:lnTo>
                  <a:pt x="17720" y="794822"/>
                </a:lnTo>
                <a:lnTo>
                  <a:pt x="10045" y="840399"/>
                </a:lnTo>
                <a:lnTo>
                  <a:pt x="4499" y="886656"/>
                </a:lnTo>
                <a:lnTo>
                  <a:pt x="1133" y="933539"/>
                </a:lnTo>
                <a:lnTo>
                  <a:pt x="0" y="980998"/>
                </a:lnTo>
                <a:lnTo>
                  <a:pt x="1133" y="1028456"/>
                </a:lnTo>
                <a:lnTo>
                  <a:pt x="4499" y="1075339"/>
                </a:lnTo>
                <a:lnTo>
                  <a:pt x="10045" y="1121594"/>
                </a:lnTo>
                <a:lnTo>
                  <a:pt x="17720" y="1167171"/>
                </a:lnTo>
                <a:lnTo>
                  <a:pt x="27472" y="1212018"/>
                </a:lnTo>
                <a:lnTo>
                  <a:pt x="39249" y="1256082"/>
                </a:lnTo>
                <a:lnTo>
                  <a:pt x="52999" y="1299312"/>
                </a:lnTo>
                <a:lnTo>
                  <a:pt x="68672" y="1341656"/>
                </a:lnTo>
                <a:lnTo>
                  <a:pt x="86214" y="1383062"/>
                </a:lnTo>
                <a:lnTo>
                  <a:pt x="105574" y="1423479"/>
                </a:lnTo>
                <a:lnTo>
                  <a:pt x="126700" y="1462855"/>
                </a:lnTo>
                <a:lnTo>
                  <a:pt x="149541" y="1501137"/>
                </a:lnTo>
                <a:lnTo>
                  <a:pt x="174044" y="1538275"/>
                </a:lnTo>
                <a:lnTo>
                  <a:pt x="200159" y="1574216"/>
                </a:lnTo>
                <a:lnTo>
                  <a:pt x="227832" y="1608909"/>
                </a:lnTo>
                <a:lnTo>
                  <a:pt x="257013" y="1642302"/>
                </a:lnTo>
                <a:lnTo>
                  <a:pt x="287650" y="1674342"/>
                </a:lnTo>
                <a:lnTo>
                  <a:pt x="319690" y="1704979"/>
                </a:lnTo>
                <a:lnTo>
                  <a:pt x="353082" y="1734160"/>
                </a:lnTo>
                <a:lnTo>
                  <a:pt x="387775" y="1761834"/>
                </a:lnTo>
                <a:lnTo>
                  <a:pt x="423716" y="1787949"/>
                </a:lnTo>
                <a:lnTo>
                  <a:pt x="460854" y="1812453"/>
                </a:lnTo>
                <a:lnTo>
                  <a:pt x="499136" y="1835294"/>
                </a:lnTo>
                <a:lnTo>
                  <a:pt x="538512" y="1856421"/>
                </a:lnTo>
                <a:lnTo>
                  <a:pt x="578929" y="1875781"/>
                </a:lnTo>
                <a:lnTo>
                  <a:pt x="620336" y="1893323"/>
                </a:lnTo>
                <a:lnTo>
                  <a:pt x="662680" y="1908996"/>
                </a:lnTo>
                <a:lnTo>
                  <a:pt x="705910" y="1922747"/>
                </a:lnTo>
                <a:lnTo>
                  <a:pt x="749975" y="1934524"/>
                </a:lnTo>
                <a:lnTo>
                  <a:pt x="794822" y="1944276"/>
                </a:lnTo>
                <a:lnTo>
                  <a:pt x="840399" y="1951951"/>
                </a:lnTo>
                <a:lnTo>
                  <a:pt x="886656" y="1957498"/>
                </a:lnTo>
                <a:lnTo>
                  <a:pt x="933539" y="1960864"/>
                </a:lnTo>
                <a:lnTo>
                  <a:pt x="980998" y="1961997"/>
                </a:lnTo>
                <a:lnTo>
                  <a:pt x="1028457" y="1960864"/>
                </a:lnTo>
                <a:lnTo>
                  <a:pt x="1075341" y="1957498"/>
                </a:lnTo>
                <a:lnTo>
                  <a:pt x="1121597" y="1951951"/>
                </a:lnTo>
                <a:lnTo>
                  <a:pt x="1167175" y="1944276"/>
                </a:lnTo>
                <a:lnTo>
                  <a:pt x="1212022" y="1934524"/>
                </a:lnTo>
                <a:lnTo>
                  <a:pt x="1256086" y="1922747"/>
                </a:lnTo>
                <a:lnTo>
                  <a:pt x="1299317" y="1908996"/>
                </a:lnTo>
                <a:lnTo>
                  <a:pt x="1341661" y="1893323"/>
                </a:lnTo>
                <a:lnTo>
                  <a:pt x="1383068" y="1875781"/>
                </a:lnTo>
                <a:lnTo>
                  <a:pt x="1423485" y="1856421"/>
                </a:lnTo>
                <a:lnTo>
                  <a:pt x="1462860" y="1835294"/>
                </a:lnTo>
                <a:lnTo>
                  <a:pt x="1501143" y="1812453"/>
                </a:lnTo>
                <a:lnTo>
                  <a:pt x="1538281" y="1787949"/>
                </a:lnTo>
                <a:lnTo>
                  <a:pt x="1544231" y="1783626"/>
                </a:lnTo>
                <a:lnTo>
                  <a:pt x="980998" y="1783626"/>
                </a:lnTo>
                <a:lnTo>
                  <a:pt x="932178" y="1782158"/>
                </a:lnTo>
                <a:lnTo>
                  <a:pt x="884120" y="1777812"/>
                </a:lnTo>
                <a:lnTo>
                  <a:pt x="836911" y="1770671"/>
                </a:lnTo>
                <a:lnTo>
                  <a:pt x="790635" y="1760821"/>
                </a:lnTo>
                <a:lnTo>
                  <a:pt x="745377" y="1748345"/>
                </a:lnTo>
                <a:lnTo>
                  <a:pt x="701220" y="1733329"/>
                </a:lnTo>
                <a:lnTo>
                  <a:pt x="658250" y="1715858"/>
                </a:lnTo>
                <a:lnTo>
                  <a:pt x="616552" y="1696015"/>
                </a:lnTo>
                <a:lnTo>
                  <a:pt x="576209" y="1673886"/>
                </a:lnTo>
                <a:lnTo>
                  <a:pt x="537307" y="1649554"/>
                </a:lnTo>
                <a:lnTo>
                  <a:pt x="499930" y="1623106"/>
                </a:lnTo>
                <a:lnTo>
                  <a:pt x="464162" y="1594624"/>
                </a:lnTo>
                <a:lnTo>
                  <a:pt x="430089" y="1564195"/>
                </a:lnTo>
                <a:lnTo>
                  <a:pt x="397795" y="1531901"/>
                </a:lnTo>
                <a:lnTo>
                  <a:pt x="367365" y="1497829"/>
                </a:lnTo>
                <a:lnTo>
                  <a:pt x="338883" y="1462062"/>
                </a:lnTo>
                <a:lnTo>
                  <a:pt x="312433" y="1424686"/>
                </a:lnTo>
                <a:lnTo>
                  <a:pt x="288101" y="1385784"/>
                </a:lnTo>
                <a:lnTo>
                  <a:pt x="265971" y="1345442"/>
                </a:lnTo>
                <a:lnTo>
                  <a:pt x="246128" y="1303744"/>
                </a:lnTo>
                <a:lnTo>
                  <a:pt x="228656" y="1260775"/>
                </a:lnTo>
                <a:lnTo>
                  <a:pt x="213640" y="1216619"/>
                </a:lnTo>
                <a:lnTo>
                  <a:pt x="201164" y="1171361"/>
                </a:lnTo>
                <a:lnTo>
                  <a:pt x="191313" y="1125085"/>
                </a:lnTo>
                <a:lnTo>
                  <a:pt x="184173" y="1077876"/>
                </a:lnTo>
                <a:lnTo>
                  <a:pt x="179826" y="1029819"/>
                </a:lnTo>
                <a:lnTo>
                  <a:pt x="178358" y="980998"/>
                </a:lnTo>
                <a:lnTo>
                  <a:pt x="179826" y="932178"/>
                </a:lnTo>
                <a:lnTo>
                  <a:pt x="184173" y="884120"/>
                </a:lnTo>
                <a:lnTo>
                  <a:pt x="191313" y="836911"/>
                </a:lnTo>
                <a:lnTo>
                  <a:pt x="201164" y="790635"/>
                </a:lnTo>
                <a:lnTo>
                  <a:pt x="213640" y="745377"/>
                </a:lnTo>
                <a:lnTo>
                  <a:pt x="228656" y="701220"/>
                </a:lnTo>
                <a:lnTo>
                  <a:pt x="246128" y="658250"/>
                </a:lnTo>
                <a:lnTo>
                  <a:pt x="265971" y="616552"/>
                </a:lnTo>
                <a:lnTo>
                  <a:pt x="288101" y="576209"/>
                </a:lnTo>
                <a:lnTo>
                  <a:pt x="312433" y="537307"/>
                </a:lnTo>
                <a:lnTo>
                  <a:pt x="338883" y="499930"/>
                </a:lnTo>
                <a:lnTo>
                  <a:pt x="367365" y="464162"/>
                </a:lnTo>
                <a:lnTo>
                  <a:pt x="397795" y="430089"/>
                </a:lnTo>
                <a:lnTo>
                  <a:pt x="430089" y="397795"/>
                </a:lnTo>
                <a:lnTo>
                  <a:pt x="464162" y="367365"/>
                </a:lnTo>
                <a:lnTo>
                  <a:pt x="499930" y="338883"/>
                </a:lnTo>
                <a:lnTo>
                  <a:pt x="537307" y="312433"/>
                </a:lnTo>
                <a:lnTo>
                  <a:pt x="576209" y="288101"/>
                </a:lnTo>
                <a:lnTo>
                  <a:pt x="616552" y="265971"/>
                </a:lnTo>
                <a:lnTo>
                  <a:pt x="658250" y="246128"/>
                </a:lnTo>
                <a:lnTo>
                  <a:pt x="701220" y="228656"/>
                </a:lnTo>
                <a:lnTo>
                  <a:pt x="745377" y="213640"/>
                </a:lnTo>
                <a:lnTo>
                  <a:pt x="790635" y="201164"/>
                </a:lnTo>
                <a:lnTo>
                  <a:pt x="836911" y="191313"/>
                </a:lnTo>
                <a:lnTo>
                  <a:pt x="884120" y="184173"/>
                </a:lnTo>
                <a:lnTo>
                  <a:pt x="932178" y="179826"/>
                </a:lnTo>
                <a:lnTo>
                  <a:pt x="980998" y="178358"/>
                </a:lnTo>
                <a:lnTo>
                  <a:pt x="1544218" y="178358"/>
                </a:lnTo>
                <a:lnTo>
                  <a:pt x="1538281" y="174044"/>
                </a:lnTo>
                <a:lnTo>
                  <a:pt x="1501143" y="149541"/>
                </a:lnTo>
                <a:lnTo>
                  <a:pt x="1462860" y="126700"/>
                </a:lnTo>
                <a:lnTo>
                  <a:pt x="1423485" y="105574"/>
                </a:lnTo>
                <a:lnTo>
                  <a:pt x="1383068" y="86214"/>
                </a:lnTo>
                <a:lnTo>
                  <a:pt x="1341661" y="68672"/>
                </a:lnTo>
                <a:lnTo>
                  <a:pt x="1299317" y="52999"/>
                </a:lnTo>
                <a:lnTo>
                  <a:pt x="1256086" y="39249"/>
                </a:lnTo>
                <a:lnTo>
                  <a:pt x="1212022" y="27472"/>
                </a:lnTo>
                <a:lnTo>
                  <a:pt x="1167175" y="17720"/>
                </a:lnTo>
                <a:lnTo>
                  <a:pt x="1121597" y="10045"/>
                </a:lnTo>
                <a:lnTo>
                  <a:pt x="1075341" y="4499"/>
                </a:lnTo>
                <a:lnTo>
                  <a:pt x="1028457" y="1133"/>
                </a:lnTo>
                <a:lnTo>
                  <a:pt x="980998" y="0"/>
                </a:lnTo>
                <a:close/>
              </a:path>
              <a:path w="1962150" h="1962150" extrusionOk="0">
                <a:moveTo>
                  <a:pt x="1544218" y="178358"/>
                </a:moveTo>
                <a:lnTo>
                  <a:pt x="980998" y="178358"/>
                </a:lnTo>
                <a:lnTo>
                  <a:pt x="1029819" y="179826"/>
                </a:lnTo>
                <a:lnTo>
                  <a:pt x="1077876" y="184173"/>
                </a:lnTo>
                <a:lnTo>
                  <a:pt x="1125085" y="191313"/>
                </a:lnTo>
                <a:lnTo>
                  <a:pt x="1171361" y="201164"/>
                </a:lnTo>
                <a:lnTo>
                  <a:pt x="1216620" y="213640"/>
                </a:lnTo>
                <a:lnTo>
                  <a:pt x="1260777" y="228656"/>
                </a:lnTo>
                <a:lnTo>
                  <a:pt x="1303746" y="246128"/>
                </a:lnTo>
                <a:lnTo>
                  <a:pt x="1345445" y="265971"/>
                </a:lnTo>
                <a:lnTo>
                  <a:pt x="1385788" y="288101"/>
                </a:lnTo>
                <a:lnTo>
                  <a:pt x="1424690" y="312433"/>
                </a:lnTo>
                <a:lnTo>
                  <a:pt x="1462067" y="338883"/>
                </a:lnTo>
                <a:lnTo>
                  <a:pt x="1497834" y="367365"/>
                </a:lnTo>
                <a:lnTo>
                  <a:pt x="1531907" y="397795"/>
                </a:lnTo>
                <a:lnTo>
                  <a:pt x="1564201" y="430089"/>
                </a:lnTo>
                <a:lnTo>
                  <a:pt x="1594632" y="464162"/>
                </a:lnTo>
                <a:lnTo>
                  <a:pt x="1623114" y="499930"/>
                </a:lnTo>
                <a:lnTo>
                  <a:pt x="1649563" y="537307"/>
                </a:lnTo>
                <a:lnTo>
                  <a:pt x="1673895" y="576209"/>
                </a:lnTo>
                <a:lnTo>
                  <a:pt x="1696025" y="616552"/>
                </a:lnTo>
                <a:lnTo>
                  <a:pt x="1715869" y="658250"/>
                </a:lnTo>
                <a:lnTo>
                  <a:pt x="1733341" y="701220"/>
                </a:lnTo>
                <a:lnTo>
                  <a:pt x="1748357" y="745377"/>
                </a:lnTo>
                <a:lnTo>
                  <a:pt x="1760832" y="790635"/>
                </a:lnTo>
                <a:lnTo>
                  <a:pt x="1770683" y="836911"/>
                </a:lnTo>
                <a:lnTo>
                  <a:pt x="1777824" y="884120"/>
                </a:lnTo>
                <a:lnTo>
                  <a:pt x="1782171" y="932178"/>
                </a:lnTo>
                <a:lnTo>
                  <a:pt x="1783638" y="980998"/>
                </a:lnTo>
                <a:lnTo>
                  <a:pt x="1782171" y="1029819"/>
                </a:lnTo>
                <a:lnTo>
                  <a:pt x="1777824" y="1077876"/>
                </a:lnTo>
                <a:lnTo>
                  <a:pt x="1770683" y="1125085"/>
                </a:lnTo>
                <a:lnTo>
                  <a:pt x="1760832" y="1171361"/>
                </a:lnTo>
                <a:lnTo>
                  <a:pt x="1748357" y="1216619"/>
                </a:lnTo>
                <a:lnTo>
                  <a:pt x="1733341" y="1260775"/>
                </a:lnTo>
                <a:lnTo>
                  <a:pt x="1715869" y="1303744"/>
                </a:lnTo>
                <a:lnTo>
                  <a:pt x="1696025" y="1345442"/>
                </a:lnTo>
                <a:lnTo>
                  <a:pt x="1673895" y="1385784"/>
                </a:lnTo>
                <a:lnTo>
                  <a:pt x="1649563" y="1424686"/>
                </a:lnTo>
                <a:lnTo>
                  <a:pt x="1623114" y="1462062"/>
                </a:lnTo>
                <a:lnTo>
                  <a:pt x="1594632" y="1497829"/>
                </a:lnTo>
                <a:lnTo>
                  <a:pt x="1564201" y="1531901"/>
                </a:lnTo>
                <a:lnTo>
                  <a:pt x="1531907" y="1564195"/>
                </a:lnTo>
                <a:lnTo>
                  <a:pt x="1497834" y="1594624"/>
                </a:lnTo>
                <a:lnTo>
                  <a:pt x="1462067" y="1623106"/>
                </a:lnTo>
                <a:lnTo>
                  <a:pt x="1424690" y="1649554"/>
                </a:lnTo>
                <a:lnTo>
                  <a:pt x="1385788" y="1673886"/>
                </a:lnTo>
                <a:lnTo>
                  <a:pt x="1345445" y="1696015"/>
                </a:lnTo>
                <a:lnTo>
                  <a:pt x="1303746" y="1715858"/>
                </a:lnTo>
                <a:lnTo>
                  <a:pt x="1260777" y="1733329"/>
                </a:lnTo>
                <a:lnTo>
                  <a:pt x="1216620" y="1748345"/>
                </a:lnTo>
                <a:lnTo>
                  <a:pt x="1171361" y="1760821"/>
                </a:lnTo>
                <a:lnTo>
                  <a:pt x="1125085" y="1770671"/>
                </a:lnTo>
                <a:lnTo>
                  <a:pt x="1077876" y="1777812"/>
                </a:lnTo>
                <a:lnTo>
                  <a:pt x="1029819" y="1782158"/>
                </a:lnTo>
                <a:lnTo>
                  <a:pt x="980998" y="1783626"/>
                </a:lnTo>
                <a:lnTo>
                  <a:pt x="1544231" y="1783626"/>
                </a:lnTo>
                <a:lnTo>
                  <a:pt x="1608914" y="1734160"/>
                </a:lnTo>
                <a:lnTo>
                  <a:pt x="1642307" y="1704979"/>
                </a:lnTo>
                <a:lnTo>
                  <a:pt x="1674347" y="1674342"/>
                </a:lnTo>
                <a:lnTo>
                  <a:pt x="1704983" y="1642302"/>
                </a:lnTo>
                <a:lnTo>
                  <a:pt x="1734164" y="1608909"/>
                </a:lnTo>
                <a:lnTo>
                  <a:pt x="1761838" y="1574216"/>
                </a:lnTo>
                <a:lnTo>
                  <a:pt x="1787952" y="1538275"/>
                </a:lnTo>
                <a:lnTo>
                  <a:pt x="1812456" y="1501137"/>
                </a:lnTo>
                <a:lnTo>
                  <a:pt x="1835297" y="1462855"/>
                </a:lnTo>
                <a:lnTo>
                  <a:pt x="1856423" y="1423479"/>
                </a:lnTo>
                <a:lnTo>
                  <a:pt x="1875783" y="1383062"/>
                </a:lnTo>
                <a:lnTo>
                  <a:pt x="1893325" y="1341656"/>
                </a:lnTo>
                <a:lnTo>
                  <a:pt x="1908997" y="1299312"/>
                </a:lnTo>
                <a:lnTo>
                  <a:pt x="1922748" y="1256082"/>
                </a:lnTo>
                <a:lnTo>
                  <a:pt x="1934525" y="1212018"/>
                </a:lnTo>
                <a:lnTo>
                  <a:pt x="1944277" y="1167171"/>
                </a:lnTo>
                <a:lnTo>
                  <a:pt x="1951952" y="1121594"/>
                </a:lnTo>
                <a:lnTo>
                  <a:pt x="1957498" y="1075339"/>
                </a:lnTo>
                <a:lnTo>
                  <a:pt x="1960864" y="1028456"/>
                </a:lnTo>
                <a:lnTo>
                  <a:pt x="1961997" y="980998"/>
                </a:lnTo>
                <a:lnTo>
                  <a:pt x="1960864" y="933539"/>
                </a:lnTo>
                <a:lnTo>
                  <a:pt x="1957498" y="886656"/>
                </a:lnTo>
                <a:lnTo>
                  <a:pt x="1951952" y="840399"/>
                </a:lnTo>
                <a:lnTo>
                  <a:pt x="1944277" y="794822"/>
                </a:lnTo>
                <a:lnTo>
                  <a:pt x="1934525" y="749975"/>
                </a:lnTo>
                <a:lnTo>
                  <a:pt x="1922748" y="705910"/>
                </a:lnTo>
                <a:lnTo>
                  <a:pt x="1908997" y="662680"/>
                </a:lnTo>
                <a:lnTo>
                  <a:pt x="1893325" y="620336"/>
                </a:lnTo>
                <a:lnTo>
                  <a:pt x="1875783" y="578929"/>
                </a:lnTo>
                <a:lnTo>
                  <a:pt x="1856423" y="538512"/>
                </a:lnTo>
                <a:lnTo>
                  <a:pt x="1835297" y="499136"/>
                </a:lnTo>
                <a:lnTo>
                  <a:pt x="1812456" y="460854"/>
                </a:lnTo>
                <a:lnTo>
                  <a:pt x="1787952" y="423716"/>
                </a:lnTo>
                <a:lnTo>
                  <a:pt x="1761838" y="387775"/>
                </a:lnTo>
                <a:lnTo>
                  <a:pt x="1734164" y="353082"/>
                </a:lnTo>
                <a:lnTo>
                  <a:pt x="1704983" y="319690"/>
                </a:lnTo>
                <a:lnTo>
                  <a:pt x="1674347" y="287650"/>
                </a:lnTo>
                <a:lnTo>
                  <a:pt x="1642307" y="257013"/>
                </a:lnTo>
                <a:lnTo>
                  <a:pt x="1608914" y="227832"/>
                </a:lnTo>
                <a:lnTo>
                  <a:pt x="1574222" y="200159"/>
                </a:lnTo>
                <a:lnTo>
                  <a:pt x="1544218" y="178358"/>
                </a:lnTo>
                <a:close/>
              </a:path>
            </a:pathLst>
          </a:custGeom>
          <a:solidFill>
            <a:srgbClr val="F2F2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5"/>
          <p:cNvSpPr/>
          <p:nvPr/>
        </p:nvSpPr>
        <p:spPr>
          <a:xfrm>
            <a:off x="6819020" y="4455978"/>
            <a:ext cx="73025" cy="73025"/>
          </a:xfrm>
          <a:custGeom>
            <a:avLst/>
            <a:gdLst/>
            <a:ahLst/>
            <a:cxnLst/>
            <a:rect l="l" t="t" r="r" b="b"/>
            <a:pathLst>
              <a:path w="73025" h="73025" extrusionOk="0">
                <a:moveTo>
                  <a:pt x="36423" y="0"/>
                </a:moveTo>
                <a:lnTo>
                  <a:pt x="22256" y="2865"/>
                </a:lnTo>
                <a:lnTo>
                  <a:pt x="10677" y="10677"/>
                </a:lnTo>
                <a:lnTo>
                  <a:pt x="2865" y="22256"/>
                </a:lnTo>
                <a:lnTo>
                  <a:pt x="0" y="36423"/>
                </a:lnTo>
                <a:lnTo>
                  <a:pt x="2865" y="50585"/>
                </a:lnTo>
                <a:lnTo>
                  <a:pt x="10677" y="62164"/>
                </a:lnTo>
                <a:lnTo>
                  <a:pt x="22256" y="69979"/>
                </a:lnTo>
                <a:lnTo>
                  <a:pt x="36423" y="72847"/>
                </a:lnTo>
                <a:lnTo>
                  <a:pt x="50590" y="69979"/>
                </a:lnTo>
                <a:lnTo>
                  <a:pt x="62169" y="62164"/>
                </a:lnTo>
                <a:lnTo>
                  <a:pt x="69981" y="50585"/>
                </a:lnTo>
                <a:lnTo>
                  <a:pt x="71025" y="45427"/>
                </a:lnTo>
                <a:lnTo>
                  <a:pt x="31457" y="45427"/>
                </a:lnTo>
                <a:lnTo>
                  <a:pt x="27419" y="41389"/>
                </a:lnTo>
                <a:lnTo>
                  <a:pt x="27419" y="31457"/>
                </a:lnTo>
                <a:lnTo>
                  <a:pt x="31457" y="27419"/>
                </a:lnTo>
                <a:lnTo>
                  <a:pt x="71025" y="27419"/>
                </a:lnTo>
                <a:lnTo>
                  <a:pt x="69981" y="22256"/>
                </a:lnTo>
                <a:lnTo>
                  <a:pt x="62169" y="10677"/>
                </a:lnTo>
                <a:lnTo>
                  <a:pt x="50590" y="2865"/>
                </a:lnTo>
                <a:lnTo>
                  <a:pt x="36423" y="0"/>
                </a:lnTo>
                <a:close/>
              </a:path>
              <a:path w="73025" h="73025" extrusionOk="0">
                <a:moveTo>
                  <a:pt x="71025" y="27419"/>
                </a:moveTo>
                <a:lnTo>
                  <a:pt x="41389" y="27419"/>
                </a:lnTo>
                <a:lnTo>
                  <a:pt x="45427" y="31457"/>
                </a:lnTo>
                <a:lnTo>
                  <a:pt x="45427" y="41389"/>
                </a:lnTo>
                <a:lnTo>
                  <a:pt x="41389" y="45427"/>
                </a:lnTo>
                <a:lnTo>
                  <a:pt x="71025" y="45427"/>
                </a:lnTo>
                <a:lnTo>
                  <a:pt x="72847" y="36423"/>
                </a:lnTo>
                <a:lnTo>
                  <a:pt x="71025" y="27419"/>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5"/>
          <p:cNvSpPr/>
          <p:nvPr/>
        </p:nvSpPr>
        <p:spPr>
          <a:xfrm>
            <a:off x="6906476" y="4455978"/>
            <a:ext cx="73025" cy="73025"/>
          </a:xfrm>
          <a:custGeom>
            <a:avLst/>
            <a:gdLst/>
            <a:ahLst/>
            <a:cxnLst/>
            <a:rect l="l" t="t" r="r" b="b"/>
            <a:pathLst>
              <a:path w="73025" h="73025" extrusionOk="0">
                <a:moveTo>
                  <a:pt x="36423" y="0"/>
                </a:moveTo>
                <a:lnTo>
                  <a:pt x="22256" y="2865"/>
                </a:lnTo>
                <a:lnTo>
                  <a:pt x="10677" y="10677"/>
                </a:lnTo>
                <a:lnTo>
                  <a:pt x="2865" y="22256"/>
                </a:lnTo>
                <a:lnTo>
                  <a:pt x="0" y="36423"/>
                </a:lnTo>
                <a:lnTo>
                  <a:pt x="2865" y="50585"/>
                </a:lnTo>
                <a:lnTo>
                  <a:pt x="10677" y="62164"/>
                </a:lnTo>
                <a:lnTo>
                  <a:pt x="22256" y="69979"/>
                </a:lnTo>
                <a:lnTo>
                  <a:pt x="36423" y="72847"/>
                </a:lnTo>
                <a:lnTo>
                  <a:pt x="50590" y="69979"/>
                </a:lnTo>
                <a:lnTo>
                  <a:pt x="62169" y="62164"/>
                </a:lnTo>
                <a:lnTo>
                  <a:pt x="69981" y="50585"/>
                </a:lnTo>
                <a:lnTo>
                  <a:pt x="71025" y="45427"/>
                </a:lnTo>
                <a:lnTo>
                  <a:pt x="31457" y="45427"/>
                </a:lnTo>
                <a:lnTo>
                  <a:pt x="27419" y="41389"/>
                </a:lnTo>
                <a:lnTo>
                  <a:pt x="27419" y="31457"/>
                </a:lnTo>
                <a:lnTo>
                  <a:pt x="31457" y="27419"/>
                </a:lnTo>
                <a:lnTo>
                  <a:pt x="71025" y="27419"/>
                </a:lnTo>
                <a:lnTo>
                  <a:pt x="69981" y="22256"/>
                </a:lnTo>
                <a:lnTo>
                  <a:pt x="62169" y="10677"/>
                </a:lnTo>
                <a:lnTo>
                  <a:pt x="50590" y="2865"/>
                </a:lnTo>
                <a:lnTo>
                  <a:pt x="36423" y="0"/>
                </a:lnTo>
                <a:close/>
              </a:path>
              <a:path w="73025" h="73025" extrusionOk="0">
                <a:moveTo>
                  <a:pt x="71025" y="27419"/>
                </a:moveTo>
                <a:lnTo>
                  <a:pt x="41389" y="27419"/>
                </a:lnTo>
                <a:lnTo>
                  <a:pt x="45427" y="31457"/>
                </a:lnTo>
                <a:lnTo>
                  <a:pt x="45427" y="41389"/>
                </a:lnTo>
                <a:lnTo>
                  <a:pt x="41389" y="45427"/>
                </a:lnTo>
                <a:lnTo>
                  <a:pt x="71025" y="45427"/>
                </a:lnTo>
                <a:lnTo>
                  <a:pt x="72847" y="36423"/>
                </a:lnTo>
                <a:lnTo>
                  <a:pt x="71025" y="27419"/>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5"/>
          <p:cNvSpPr/>
          <p:nvPr/>
        </p:nvSpPr>
        <p:spPr>
          <a:xfrm>
            <a:off x="6787073" y="4429271"/>
            <a:ext cx="1049655" cy="780415"/>
          </a:xfrm>
          <a:custGeom>
            <a:avLst/>
            <a:gdLst/>
            <a:ahLst/>
            <a:cxnLst/>
            <a:rect l="l" t="t" r="r" b="b"/>
            <a:pathLst>
              <a:path w="1049654" h="780414" extrusionOk="0">
                <a:moveTo>
                  <a:pt x="1032598" y="0"/>
                </a:moveTo>
                <a:lnTo>
                  <a:pt x="16776" y="0"/>
                </a:lnTo>
                <a:lnTo>
                  <a:pt x="10244" y="1729"/>
                </a:lnTo>
                <a:lnTo>
                  <a:pt x="4911" y="6445"/>
                </a:lnTo>
                <a:lnTo>
                  <a:pt x="1317" y="13437"/>
                </a:lnTo>
                <a:lnTo>
                  <a:pt x="0" y="21996"/>
                </a:lnTo>
                <a:lnTo>
                  <a:pt x="0" y="757986"/>
                </a:lnTo>
                <a:lnTo>
                  <a:pt x="1317" y="766551"/>
                </a:lnTo>
                <a:lnTo>
                  <a:pt x="4911" y="773542"/>
                </a:lnTo>
                <a:lnTo>
                  <a:pt x="10244" y="778255"/>
                </a:lnTo>
                <a:lnTo>
                  <a:pt x="16776" y="779983"/>
                </a:lnTo>
                <a:lnTo>
                  <a:pt x="1032598" y="779983"/>
                </a:lnTo>
                <a:lnTo>
                  <a:pt x="1039131" y="778255"/>
                </a:lnTo>
                <a:lnTo>
                  <a:pt x="1044463" y="773542"/>
                </a:lnTo>
                <a:lnTo>
                  <a:pt x="1048057" y="766551"/>
                </a:lnTo>
                <a:lnTo>
                  <a:pt x="1049375" y="757986"/>
                </a:lnTo>
                <a:lnTo>
                  <a:pt x="1049375" y="21996"/>
                </a:lnTo>
                <a:lnTo>
                  <a:pt x="1048057" y="13437"/>
                </a:lnTo>
                <a:lnTo>
                  <a:pt x="1044463" y="6445"/>
                </a:lnTo>
                <a:lnTo>
                  <a:pt x="1039131" y="1729"/>
                </a:lnTo>
                <a:lnTo>
                  <a:pt x="1032598"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5"/>
          <p:cNvSpPr/>
          <p:nvPr/>
        </p:nvSpPr>
        <p:spPr>
          <a:xfrm>
            <a:off x="6773357" y="4415570"/>
            <a:ext cx="1076960" cy="807720"/>
          </a:xfrm>
          <a:custGeom>
            <a:avLst/>
            <a:gdLst/>
            <a:ahLst/>
            <a:cxnLst/>
            <a:rect l="l" t="t" r="r" b="b"/>
            <a:pathLst>
              <a:path w="1076959" h="807720" extrusionOk="0">
                <a:moveTo>
                  <a:pt x="1046314" y="0"/>
                </a:moveTo>
                <a:lnTo>
                  <a:pt x="30492" y="0"/>
                </a:lnTo>
                <a:lnTo>
                  <a:pt x="18516" y="2763"/>
                </a:lnTo>
                <a:lnTo>
                  <a:pt x="8836" y="10344"/>
                </a:lnTo>
                <a:lnTo>
                  <a:pt x="2360" y="21677"/>
                </a:lnTo>
                <a:lnTo>
                  <a:pt x="0" y="35699"/>
                </a:lnTo>
                <a:lnTo>
                  <a:pt x="0" y="771690"/>
                </a:lnTo>
                <a:lnTo>
                  <a:pt x="2360" y="785719"/>
                </a:lnTo>
                <a:lnTo>
                  <a:pt x="8836" y="797056"/>
                </a:lnTo>
                <a:lnTo>
                  <a:pt x="18516" y="804638"/>
                </a:lnTo>
                <a:lnTo>
                  <a:pt x="30492" y="807402"/>
                </a:lnTo>
                <a:lnTo>
                  <a:pt x="1046314" y="807402"/>
                </a:lnTo>
                <a:lnTo>
                  <a:pt x="1058290" y="804638"/>
                </a:lnTo>
                <a:lnTo>
                  <a:pt x="1067971" y="797056"/>
                </a:lnTo>
                <a:lnTo>
                  <a:pt x="1074446" y="785719"/>
                </a:lnTo>
                <a:lnTo>
                  <a:pt x="1075410" y="779995"/>
                </a:lnTo>
                <a:lnTo>
                  <a:pt x="30683" y="779995"/>
                </a:lnTo>
                <a:lnTo>
                  <a:pt x="29756" y="779652"/>
                </a:lnTo>
                <a:lnTo>
                  <a:pt x="27419" y="776681"/>
                </a:lnTo>
                <a:lnTo>
                  <a:pt x="27419" y="30708"/>
                </a:lnTo>
                <a:lnTo>
                  <a:pt x="29756" y="27736"/>
                </a:lnTo>
                <a:lnTo>
                  <a:pt x="30492" y="27419"/>
                </a:lnTo>
                <a:lnTo>
                  <a:pt x="1075409" y="27393"/>
                </a:lnTo>
                <a:lnTo>
                  <a:pt x="1074446" y="21677"/>
                </a:lnTo>
                <a:lnTo>
                  <a:pt x="1067971" y="10344"/>
                </a:lnTo>
                <a:lnTo>
                  <a:pt x="1058290" y="2763"/>
                </a:lnTo>
                <a:lnTo>
                  <a:pt x="1046314" y="0"/>
                </a:lnTo>
                <a:close/>
              </a:path>
              <a:path w="1076959" h="807720" extrusionOk="0">
                <a:moveTo>
                  <a:pt x="1075409" y="27393"/>
                </a:moveTo>
                <a:lnTo>
                  <a:pt x="1046124" y="27393"/>
                </a:lnTo>
                <a:lnTo>
                  <a:pt x="1047051" y="27736"/>
                </a:lnTo>
                <a:lnTo>
                  <a:pt x="1049375" y="30708"/>
                </a:lnTo>
                <a:lnTo>
                  <a:pt x="1049298" y="776681"/>
                </a:lnTo>
                <a:lnTo>
                  <a:pt x="1047153" y="779525"/>
                </a:lnTo>
                <a:lnTo>
                  <a:pt x="1046187" y="779970"/>
                </a:lnTo>
                <a:lnTo>
                  <a:pt x="30683" y="779995"/>
                </a:lnTo>
                <a:lnTo>
                  <a:pt x="1075410" y="779995"/>
                </a:lnTo>
                <a:lnTo>
                  <a:pt x="1076807" y="771690"/>
                </a:lnTo>
                <a:lnTo>
                  <a:pt x="1076807" y="35699"/>
                </a:lnTo>
                <a:lnTo>
                  <a:pt x="1075409" y="27393"/>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5"/>
          <p:cNvSpPr/>
          <p:nvPr/>
        </p:nvSpPr>
        <p:spPr>
          <a:xfrm>
            <a:off x="6773358" y="4555069"/>
            <a:ext cx="1076960" cy="0"/>
          </a:xfrm>
          <a:custGeom>
            <a:avLst/>
            <a:gdLst/>
            <a:ahLst/>
            <a:cxnLst/>
            <a:rect l="l" t="t" r="r" b="b"/>
            <a:pathLst>
              <a:path w="1076959" h="120000" extrusionOk="0">
                <a:moveTo>
                  <a:pt x="0" y="0"/>
                </a:moveTo>
                <a:lnTo>
                  <a:pt x="1076807" y="0"/>
                </a:lnTo>
              </a:path>
            </a:pathLst>
          </a:custGeom>
          <a:noFill/>
          <a:ln w="27400" cap="flat" cmpd="sng">
            <a:solidFill>
              <a:srgbClr val="18388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5"/>
          <p:cNvSpPr/>
          <p:nvPr/>
        </p:nvSpPr>
        <p:spPr>
          <a:xfrm>
            <a:off x="6878643" y="4659379"/>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5"/>
          <p:cNvSpPr/>
          <p:nvPr/>
        </p:nvSpPr>
        <p:spPr>
          <a:xfrm>
            <a:off x="6878643" y="4728700"/>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5"/>
          <p:cNvSpPr/>
          <p:nvPr/>
        </p:nvSpPr>
        <p:spPr>
          <a:xfrm>
            <a:off x="6878643" y="4798020"/>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5"/>
          <p:cNvSpPr/>
          <p:nvPr/>
        </p:nvSpPr>
        <p:spPr>
          <a:xfrm>
            <a:off x="6878643" y="4867338"/>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5"/>
          <p:cNvSpPr/>
          <p:nvPr/>
        </p:nvSpPr>
        <p:spPr>
          <a:xfrm>
            <a:off x="6878643" y="4939481"/>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
          <p:cNvSpPr/>
          <p:nvPr/>
        </p:nvSpPr>
        <p:spPr>
          <a:xfrm>
            <a:off x="6878643" y="5008801"/>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5"/>
          <p:cNvSpPr/>
          <p:nvPr/>
        </p:nvSpPr>
        <p:spPr>
          <a:xfrm>
            <a:off x="6878643" y="5078120"/>
            <a:ext cx="245745" cy="27940"/>
          </a:xfrm>
          <a:custGeom>
            <a:avLst/>
            <a:gdLst/>
            <a:ahLst/>
            <a:cxnLst/>
            <a:rect l="l" t="t" r="r" b="b"/>
            <a:pathLst>
              <a:path w="245745" h="27939" extrusionOk="0">
                <a:moveTo>
                  <a:pt x="239331" y="0"/>
                </a:moveTo>
                <a:lnTo>
                  <a:pt x="6134" y="0"/>
                </a:lnTo>
                <a:lnTo>
                  <a:pt x="0" y="6134"/>
                </a:lnTo>
                <a:lnTo>
                  <a:pt x="0" y="21285"/>
                </a:lnTo>
                <a:lnTo>
                  <a:pt x="6134" y="27419"/>
                </a:lnTo>
                <a:lnTo>
                  <a:pt x="239331" y="27419"/>
                </a:lnTo>
                <a:lnTo>
                  <a:pt x="245478" y="21285"/>
                </a:lnTo>
                <a:lnTo>
                  <a:pt x="245478" y="6134"/>
                </a:lnTo>
                <a:lnTo>
                  <a:pt x="239331"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
          <p:cNvSpPr/>
          <p:nvPr/>
        </p:nvSpPr>
        <p:spPr>
          <a:xfrm>
            <a:off x="7197438" y="4658502"/>
            <a:ext cx="534035" cy="408305"/>
          </a:xfrm>
          <a:custGeom>
            <a:avLst/>
            <a:gdLst/>
            <a:ahLst/>
            <a:cxnLst/>
            <a:rect l="l" t="t" r="r" b="b"/>
            <a:pathLst>
              <a:path w="534034" h="408304" extrusionOk="0">
                <a:moveTo>
                  <a:pt x="495312" y="0"/>
                </a:moveTo>
                <a:lnTo>
                  <a:pt x="38696" y="0"/>
                </a:lnTo>
                <a:lnTo>
                  <a:pt x="23649" y="3046"/>
                </a:lnTo>
                <a:lnTo>
                  <a:pt x="11347" y="11347"/>
                </a:lnTo>
                <a:lnTo>
                  <a:pt x="3046" y="23649"/>
                </a:lnTo>
                <a:lnTo>
                  <a:pt x="0" y="38696"/>
                </a:lnTo>
                <a:lnTo>
                  <a:pt x="0" y="369341"/>
                </a:lnTo>
                <a:lnTo>
                  <a:pt x="3046" y="384388"/>
                </a:lnTo>
                <a:lnTo>
                  <a:pt x="11347" y="396690"/>
                </a:lnTo>
                <a:lnTo>
                  <a:pt x="23649" y="404992"/>
                </a:lnTo>
                <a:lnTo>
                  <a:pt x="38696" y="408038"/>
                </a:lnTo>
                <a:lnTo>
                  <a:pt x="495312" y="408038"/>
                </a:lnTo>
                <a:lnTo>
                  <a:pt x="510367" y="404992"/>
                </a:lnTo>
                <a:lnTo>
                  <a:pt x="522673" y="396690"/>
                </a:lnTo>
                <a:lnTo>
                  <a:pt x="530976" y="384388"/>
                </a:lnTo>
                <a:lnTo>
                  <a:pt x="534022" y="369341"/>
                </a:lnTo>
                <a:lnTo>
                  <a:pt x="534022" y="289902"/>
                </a:lnTo>
                <a:lnTo>
                  <a:pt x="23977" y="289902"/>
                </a:lnTo>
                <a:lnTo>
                  <a:pt x="23977" y="30581"/>
                </a:lnTo>
                <a:lnTo>
                  <a:pt x="30581" y="23964"/>
                </a:lnTo>
                <a:lnTo>
                  <a:pt x="531039" y="23964"/>
                </a:lnTo>
                <a:lnTo>
                  <a:pt x="530976" y="23649"/>
                </a:lnTo>
                <a:lnTo>
                  <a:pt x="522673" y="11347"/>
                </a:lnTo>
                <a:lnTo>
                  <a:pt x="510367" y="3046"/>
                </a:lnTo>
                <a:lnTo>
                  <a:pt x="495312" y="0"/>
                </a:lnTo>
                <a:close/>
              </a:path>
              <a:path w="534034" h="408304" extrusionOk="0">
                <a:moveTo>
                  <a:pt x="141871" y="187807"/>
                </a:moveTo>
                <a:lnTo>
                  <a:pt x="23977" y="289902"/>
                </a:lnTo>
                <a:lnTo>
                  <a:pt x="534022" y="289902"/>
                </a:lnTo>
                <a:lnTo>
                  <a:pt x="534022" y="275297"/>
                </a:lnTo>
                <a:lnTo>
                  <a:pt x="510032" y="275297"/>
                </a:lnTo>
                <a:lnTo>
                  <a:pt x="500347" y="264782"/>
                </a:lnTo>
                <a:lnTo>
                  <a:pt x="242963" y="264782"/>
                </a:lnTo>
                <a:lnTo>
                  <a:pt x="141871" y="187807"/>
                </a:lnTo>
                <a:close/>
              </a:path>
              <a:path w="534034" h="408304" extrusionOk="0">
                <a:moveTo>
                  <a:pt x="531039" y="23964"/>
                </a:moveTo>
                <a:lnTo>
                  <a:pt x="503428" y="23964"/>
                </a:lnTo>
                <a:lnTo>
                  <a:pt x="510032" y="30581"/>
                </a:lnTo>
                <a:lnTo>
                  <a:pt x="510032" y="275297"/>
                </a:lnTo>
                <a:lnTo>
                  <a:pt x="534022" y="275297"/>
                </a:lnTo>
                <a:lnTo>
                  <a:pt x="534022" y="38696"/>
                </a:lnTo>
                <a:lnTo>
                  <a:pt x="531039" y="23964"/>
                </a:lnTo>
                <a:close/>
              </a:path>
              <a:path w="534034" h="408304" extrusionOk="0">
                <a:moveTo>
                  <a:pt x="370560" y="123850"/>
                </a:moveTo>
                <a:lnTo>
                  <a:pt x="242963" y="264782"/>
                </a:lnTo>
                <a:lnTo>
                  <a:pt x="500347" y="264782"/>
                </a:lnTo>
                <a:lnTo>
                  <a:pt x="370560" y="12385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5"/>
          <p:cNvSpPr/>
          <p:nvPr/>
        </p:nvSpPr>
        <p:spPr>
          <a:xfrm>
            <a:off x="7287383" y="4724354"/>
            <a:ext cx="62230" cy="62230"/>
          </a:xfrm>
          <a:custGeom>
            <a:avLst/>
            <a:gdLst/>
            <a:ahLst/>
            <a:cxnLst/>
            <a:rect l="l" t="t" r="r" b="b"/>
            <a:pathLst>
              <a:path w="62229" h="62229" extrusionOk="0">
                <a:moveTo>
                  <a:pt x="31026" y="0"/>
                </a:moveTo>
                <a:lnTo>
                  <a:pt x="18945" y="2438"/>
                </a:lnTo>
                <a:lnTo>
                  <a:pt x="9083" y="9088"/>
                </a:lnTo>
                <a:lnTo>
                  <a:pt x="2436" y="18950"/>
                </a:lnTo>
                <a:lnTo>
                  <a:pt x="0" y="31026"/>
                </a:lnTo>
                <a:lnTo>
                  <a:pt x="2436" y="43106"/>
                </a:lnTo>
                <a:lnTo>
                  <a:pt x="9083" y="52968"/>
                </a:lnTo>
                <a:lnTo>
                  <a:pt x="18945" y="59615"/>
                </a:lnTo>
                <a:lnTo>
                  <a:pt x="31026" y="62052"/>
                </a:lnTo>
                <a:lnTo>
                  <a:pt x="43101" y="59615"/>
                </a:lnTo>
                <a:lnTo>
                  <a:pt x="52963" y="52968"/>
                </a:lnTo>
                <a:lnTo>
                  <a:pt x="59613" y="43106"/>
                </a:lnTo>
                <a:lnTo>
                  <a:pt x="62052" y="31026"/>
                </a:lnTo>
                <a:lnTo>
                  <a:pt x="59613" y="18950"/>
                </a:lnTo>
                <a:lnTo>
                  <a:pt x="52963" y="9088"/>
                </a:lnTo>
                <a:lnTo>
                  <a:pt x="43101" y="2438"/>
                </a:lnTo>
                <a:lnTo>
                  <a:pt x="31026" y="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5"/>
          <p:cNvSpPr/>
          <p:nvPr/>
        </p:nvSpPr>
        <p:spPr>
          <a:xfrm>
            <a:off x="7589382" y="4977306"/>
            <a:ext cx="116839" cy="152400"/>
          </a:xfrm>
          <a:custGeom>
            <a:avLst/>
            <a:gdLst/>
            <a:ahLst/>
            <a:cxnLst/>
            <a:rect l="l" t="t" r="r" b="b"/>
            <a:pathLst>
              <a:path w="116840" h="152400" extrusionOk="0">
                <a:moveTo>
                  <a:pt x="72308" y="72440"/>
                </a:moveTo>
                <a:lnTo>
                  <a:pt x="31927" y="72440"/>
                </a:lnTo>
                <a:lnTo>
                  <a:pt x="33883" y="72682"/>
                </a:lnTo>
                <a:lnTo>
                  <a:pt x="90678" y="151917"/>
                </a:lnTo>
                <a:lnTo>
                  <a:pt x="116293" y="133819"/>
                </a:lnTo>
                <a:lnTo>
                  <a:pt x="72308" y="72440"/>
                </a:lnTo>
                <a:close/>
              </a:path>
              <a:path w="116840" h="152400" extrusionOk="0">
                <a:moveTo>
                  <a:pt x="0" y="0"/>
                </a:moveTo>
                <a:lnTo>
                  <a:pt x="927" y="94805"/>
                </a:lnTo>
                <a:lnTo>
                  <a:pt x="31927" y="72440"/>
                </a:lnTo>
                <a:lnTo>
                  <a:pt x="72308" y="72440"/>
                </a:lnTo>
                <a:lnTo>
                  <a:pt x="59512" y="54584"/>
                </a:lnTo>
                <a:lnTo>
                  <a:pt x="59905" y="52654"/>
                </a:lnTo>
                <a:lnTo>
                  <a:pt x="90906" y="30289"/>
                </a:lnTo>
                <a:lnTo>
                  <a:pt x="0"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p:nvPr/>
        </p:nvSpPr>
        <p:spPr>
          <a:xfrm>
            <a:off x="7571492" y="4960493"/>
            <a:ext cx="150495" cy="188595"/>
          </a:xfrm>
          <a:custGeom>
            <a:avLst/>
            <a:gdLst/>
            <a:ahLst/>
            <a:cxnLst/>
            <a:rect l="l" t="t" r="r" b="b"/>
            <a:pathLst>
              <a:path w="150495" h="188595" extrusionOk="0">
                <a:moveTo>
                  <a:pt x="76529" y="111836"/>
                </a:moveTo>
                <a:lnTo>
                  <a:pt x="47497" y="111836"/>
                </a:lnTo>
                <a:lnTo>
                  <a:pt x="100863" y="186270"/>
                </a:lnTo>
                <a:lnTo>
                  <a:pt x="104482" y="187985"/>
                </a:lnTo>
                <a:lnTo>
                  <a:pt x="110502" y="187985"/>
                </a:lnTo>
                <a:lnTo>
                  <a:pt x="112890" y="187274"/>
                </a:lnTo>
                <a:lnTo>
                  <a:pt x="147218" y="163029"/>
                </a:lnTo>
                <a:lnTo>
                  <a:pt x="148945" y="160261"/>
                </a:lnTo>
                <a:lnTo>
                  <a:pt x="149027" y="159778"/>
                </a:lnTo>
                <a:lnTo>
                  <a:pt x="110909" y="159778"/>
                </a:lnTo>
                <a:lnTo>
                  <a:pt x="76529" y="111836"/>
                </a:lnTo>
                <a:close/>
              </a:path>
              <a:path w="150495" h="188595" extrusionOk="0">
                <a:moveTo>
                  <a:pt x="98457" y="28816"/>
                </a:moveTo>
                <a:lnTo>
                  <a:pt x="23787" y="28816"/>
                </a:lnTo>
                <a:lnTo>
                  <a:pt x="91579" y="51396"/>
                </a:lnTo>
                <a:lnTo>
                  <a:pt x="72834" y="64909"/>
                </a:lnTo>
                <a:lnTo>
                  <a:pt x="70611" y="68300"/>
                </a:lnTo>
                <a:lnTo>
                  <a:pt x="68948" y="76314"/>
                </a:lnTo>
                <a:lnTo>
                  <a:pt x="69862" y="80657"/>
                </a:lnTo>
                <a:lnTo>
                  <a:pt x="121323" y="152425"/>
                </a:lnTo>
                <a:lnTo>
                  <a:pt x="110909" y="159778"/>
                </a:lnTo>
                <a:lnTo>
                  <a:pt x="149027" y="159778"/>
                </a:lnTo>
                <a:lnTo>
                  <a:pt x="149999" y="154063"/>
                </a:lnTo>
                <a:lnTo>
                  <a:pt x="149263" y="150888"/>
                </a:lnTo>
                <a:lnTo>
                  <a:pt x="96342" y="77076"/>
                </a:lnTo>
                <a:lnTo>
                  <a:pt x="127673" y="54470"/>
                </a:lnTo>
                <a:lnTo>
                  <a:pt x="129501" y="50076"/>
                </a:lnTo>
                <a:lnTo>
                  <a:pt x="128168" y="41325"/>
                </a:lnTo>
                <a:lnTo>
                  <a:pt x="125107" y="37693"/>
                </a:lnTo>
                <a:lnTo>
                  <a:pt x="98457" y="28816"/>
                </a:lnTo>
                <a:close/>
              </a:path>
              <a:path w="150495" h="188595" extrusionOk="0">
                <a:moveTo>
                  <a:pt x="11950" y="0"/>
                </a:moveTo>
                <a:lnTo>
                  <a:pt x="7962" y="609"/>
                </a:lnTo>
                <a:lnTo>
                  <a:pt x="1803" y="5092"/>
                </a:lnTo>
                <a:lnTo>
                  <a:pt x="0" y="8699"/>
                </a:lnTo>
                <a:lnTo>
                  <a:pt x="1142" y="126771"/>
                </a:lnTo>
                <a:lnTo>
                  <a:pt x="3644" y="130784"/>
                </a:lnTo>
                <a:lnTo>
                  <a:pt x="11518" y="134772"/>
                </a:lnTo>
                <a:lnTo>
                  <a:pt x="16230" y="134404"/>
                </a:lnTo>
                <a:lnTo>
                  <a:pt x="47497" y="111836"/>
                </a:lnTo>
                <a:lnTo>
                  <a:pt x="76529" y="111836"/>
                </a:lnTo>
                <a:lnTo>
                  <a:pt x="67567" y="99339"/>
                </a:lnTo>
                <a:lnTo>
                  <a:pt x="24485" y="99339"/>
                </a:lnTo>
                <a:lnTo>
                  <a:pt x="23787" y="28816"/>
                </a:lnTo>
                <a:lnTo>
                  <a:pt x="98457" y="28816"/>
                </a:lnTo>
                <a:lnTo>
                  <a:pt x="11950" y="0"/>
                </a:lnTo>
                <a:close/>
              </a:path>
              <a:path w="150495" h="188595" extrusionOk="0">
                <a:moveTo>
                  <a:pt x="54190" y="85001"/>
                </a:moveTo>
                <a:lnTo>
                  <a:pt x="46253" y="85001"/>
                </a:lnTo>
                <a:lnTo>
                  <a:pt x="43027" y="85966"/>
                </a:lnTo>
                <a:lnTo>
                  <a:pt x="24485" y="99339"/>
                </a:lnTo>
                <a:lnTo>
                  <a:pt x="67567" y="99339"/>
                </a:lnTo>
                <a:lnTo>
                  <a:pt x="58851" y="87185"/>
                </a:lnTo>
                <a:lnTo>
                  <a:pt x="54190" y="85001"/>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p:nvPr/>
        </p:nvSpPr>
        <p:spPr>
          <a:xfrm>
            <a:off x="6875934" y="4461505"/>
            <a:ext cx="62230" cy="62230"/>
          </a:xfrm>
          <a:custGeom>
            <a:avLst/>
            <a:gdLst/>
            <a:ahLst/>
            <a:cxnLst/>
            <a:rect l="l" t="t" r="r" b="b"/>
            <a:pathLst>
              <a:path w="62229" h="62229" extrusionOk="0">
                <a:moveTo>
                  <a:pt x="31026" y="0"/>
                </a:moveTo>
                <a:lnTo>
                  <a:pt x="18945" y="2438"/>
                </a:lnTo>
                <a:lnTo>
                  <a:pt x="9083" y="9088"/>
                </a:lnTo>
                <a:lnTo>
                  <a:pt x="2436" y="18950"/>
                </a:lnTo>
                <a:lnTo>
                  <a:pt x="0" y="31026"/>
                </a:lnTo>
                <a:lnTo>
                  <a:pt x="2436" y="43106"/>
                </a:lnTo>
                <a:lnTo>
                  <a:pt x="9083" y="52968"/>
                </a:lnTo>
                <a:lnTo>
                  <a:pt x="18945" y="59615"/>
                </a:lnTo>
                <a:lnTo>
                  <a:pt x="31026" y="62052"/>
                </a:lnTo>
                <a:lnTo>
                  <a:pt x="43101" y="59615"/>
                </a:lnTo>
                <a:lnTo>
                  <a:pt x="52963" y="52968"/>
                </a:lnTo>
                <a:lnTo>
                  <a:pt x="59613" y="43106"/>
                </a:lnTo>
                <a:lnTo>
                  <a:pt x="62052" y="31026"/>
                </a:lnTo>
                <a:lnTo>
                  <a:pt x="59613" y="18950"/>
                </a:lnTo>
                <a:lnTo>
                  <a:pt x="52963" y="9088"/>
                </a:lnTo>
                <a:lnTo>
                  <a:pt x="43101" y="2438"/>
                </a:lnTo>
                <a:lnTo>
                  <a:pt x="31026" y="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a:off x="6970934" y="4461505"/>
            <a:ext cx="62230" cy="62230"/>
          </a:xfrm>
          <a:custGeom>
            <a:avLst/>
            <a:gdLst/>
            <a:ahLst/>
            <a:cxnLst/>
            <a:rect l="l" t="t" r="r" b="b"/>
            <a:pathLst>
              <a:path w="62229" h="62229" extrusionOk="0">
                <a:moveTo>
                  <a:pt x="31038" y="0"/>
                </a:moveTo>
                <a:lnTo>
                  <a:pt x="18955" y="2438"/>
                </a:lnTo>
                <a:lnTo>
                  <a:pt x="9090" y="9088"/>
                </a:lnTo>
                <a:lnTo>
                  <a:pt x="2438" y="18950"/>
                </a:lnTo>
                <a:lnTo>
                  <a:pt x="0" y="31026"/>
                </a:lnTo>
                <a:lnTo>
                  <a:pt x="2438" y="43106"/>
                </a:lnTo>
                <a:lnTo>
                  <a:pt x="9090" y="52968"/>
                </a:lnTo>
                <a:lnTo>
                  <a:pt x="18955" y="59615"/>
                </a:lnTo>
                <a:lnTo>
                  <a:pt x="31038" y="62052"/>
                </a:lnTo>
                <a:lnTo>
                  <a:pt x="43114" y="59615"/>
                </a:lnTo>
                <a:lnTo>
                  <a:pt x="52976" y="52968"/>
                </a:lnTo>
                <a:lnTo>
                  <a:pt x="59626" y="43106"/>
                </a:lnTo>
                <a:lnTo>
                  <a:pt x="62064" y="31026"/>
                </a:lnTo>
                <a:lnTo>
                  <a:pt x="59626" y="18950"/>
                </a:lnTo>
                <a:lnTo>
                  <a:pt x="52976" y="9088"/>
                </a:lnTo>
                <a:lnTo>
                  <a:pt x="43114" y="2438"/>
                </a:lnTo>
                <a:lnTo>
                  <a:pt x="31038" y="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a:off x="6327000" y="6234008"/>
            <a:ext cx="1961997" cy="196199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5"/>
          <p:cNvSpPr/>
          <p:nvPr/>
        </p:nvSpPr>
        <p:spPr>
          <a:xfrm>
            <a:off x="7307998" y="6234010"/>
            <a:ext cx="980986" cy="145374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5"/>
          <p:cNvSpPr/>
          <p:nvPr/>
        </p:nvSpPr>
        <p:spPr>
          <a:xfrm>
            <a:off x="1181686" y="6234007"/>
            <a:ext cx="1962150" cy="1962150"/>
          </a:xfrm>
          <a:custGeom>
            <a:avLst/>
            <a:gdLst/>
            <a:ahLst/>
            <a:cxnLst/>
            <a:rect l="l" t="t" r="r" b="b"/>
            <a:pathLst>
              <a:path w="1962150" h="1962150" extrusionOk="0">
                <a:moveTo>
                  <a:pt x="980998" y="0"/>
                </a:moveTo>
                <a:lnTo>
                  <a:pt x="933539" y="1133"/>
                </a:lnTo>
                <a:lnTo>
                  <a:pt x="886656" y="4499"/>
                </a:lnTo>
                <a:lnTo>
                  <a:pt x="840399" y="10045"/>
                </a:lnTo>
                <a:lnTo>
                  <a:pt x="794822" y="17720"/>
                </a:lnTo>
                <a:lnTo>
                  <a:pt x="749975" y="27472"/>
                </a:lnTo>
                <a:lnTo>
                  <a:pt x="705910" y="39249"/>
                </a:lnTo>
                <a:lnTo>
                  <a:pt x="662680" y="52999"/>
                </a:lnTo>
                <a:lnTo>
                  <a:pt x="620336" y="68672"/>
                </a:lnTo>
                <a:lnTo>
                  <a:pt x="578929" y="86214"/>
                </a:lnTo>
                <a:lnTo>
                  <a:pt x="538512" y="105574"/>
                </a:lnTo>
                <a:lnTo>
                  <a:pt x="499136" y="126700"/>
                </a:lnTo>
                <a:lnTo>
                  <a:pt x="460854" y="149541"/>
                </a:lnTo>
                <a:lnTo>
                  <a:pt x="423716" y="174044"/>
                </a:lnTo>
                <a:lnTo>
                  <a:pt x="387775" y="200159"/>
                </a:lnTo>
                <a:lnTo>
                  <a:pt x="353082" y="227832"/>
                </a:lnTo>
                <a:lnTo>
                  <a:pt x="319690" y="257013"/>
                </a:lnTo>
                <a:lnTo>
                  <a:pt x="287650" y="287650"/>
                </a:lnTo>
                <a:lnTo>
                  <a:pt x="257013" y="319690"/>
                </a:lnTo>
                <a:lnTo>
                  <a:pt x="227832" y="353082"/>
                </a:lnTo>
                <a:lnTo>
                  <a:pt x="200159" y="387775"/>
                </a:lnTo>
                <a:lnTo>
                  <a:pt x="174044" y="423716"/>
                </a:lnTo>
                <a:lnTo>
                  <a:pt x="149541" y="460854"/>
                </a:lnTo>
                <a:lnTo>
                  <a:pt x="126700" y="499136"/>
                </a:lnTo>
                <a:lnTo>
                  <a:pt x="105574" y="538512"/>
                </a:lnTo>
                <a:lnTo>
                  <a:pt x="86214" y="578929"/>
                </a:lnTo>
                <a:lnTo>
                  <a:pt x="68672" y="620336"/>
                </a:lnTo>
                <a:lnTo>
                  <a:pt x="52999" y="662680"/>
                </a:lnTo>
                <a:lnTo>
                  <a:pt x="39249" y="705910"/>
                </a:lnTo>
                <a:lnTo>
                  <a:pt x="27472" y="749975"/>
                </a:lnTo>
                <a:lnTo>
                  <a:pt x="17720" y="794822"/>
                </a:lnTo>
                <a:lnTo>
                  <a:pt x="10045" y="840399"/>
                </a:lnTo>
                <a:lnTo>
                  <a:pt x="4499" y="886656"/>
                </a:lnTo>
                <a:lnTo>
                  <a:pt x="1133" y="933539"/>
                </a:lnTo>
                <a:lnTo>
                  <a:pt x="0" y="980998"/>
                </a:lnTo>
                <a:lnTo>
                  <a:pt x="1133" y="1028456"/>
                </a:lnTo>
                <a:lnTo>
                  <a:pt x="4499" y="1075339"/>
                </a:lnTo>
                <a:lnTo>
                  <a:pt x="10045" y="1121594"/>
                </a:lnTo>
                <a:lnTo>
                  <a:pt x="17720" y="1167171"/>
                </a:lnTo>
                <a:lnTo>
                  <a:pt x="27472" y="1212018"/>
                </a:lnTo>
                <a:lnTo>
                  <a:pt x="39249" y="1256082"/>
                </a:lnTo>
                <a:lnTo>
                  <a:pt x="52999" y="1299312"/>
                </a:lnTo>
                <a:lnTo>
                  <a:pt x="68672" y="1341656"/>
                </a:lnTo>
                <a:lnTo>
                  <a:pt x="86214" y="1383062"/>
                </a:lnTo>
                <a:lnTo>
                  <a:pt x="105574" y="1423479"/>
                </a:lnTo>
                <a:lnTo>
                  <a:pt x="126700" y="1462855"/>
                </a:lnTo>
                <a:lnTo>
                  <a:pt x="149541" y="1501137"/>
                </a:lnTo>
                <a:lnTo>
                  <a:pt x="174044" y="1538275"/>
                </a:lnTo>
                <a:lnTo>
                  <a:pt x="200159" y="1574216"/>
                </a:lnTo>
                <a:lnTo>
                  <a:pt x="227832" y="1608909"/>
                </a:lnTo>
                <a:lnTo>
                  <a:pt x="257013" y="1642302"/>
                </a:lnTo>
                <a:lnTo>
                  <a:pt x="287650" y="1674342"/>
                </a:lnTo>
                <a:lnTo>
                  <a:pt x="319690" y="1704979"/>
                </a:lnTo>
                <a:lnTo>
                  <a:pt x="353082" y="1734160"/>
                </a:lnTo>
                <a:lnTo>
                  <a:pt x="387775" y="1761834"/>
                </a:lnTo>
                <a:lnTo>
                  <a:pt x="423716" y="1787949"/>
                </a:lnTo>
                <a:lnTo>
                  <a:pt x="460854" y="1812453"/>
                </a:lnTo>
                <a:lnTo>
                  <a:pt x="499136" y="1835294"/>
                </a:lnTo>
                <a:lnTo>
                  <a:pt x="538512" y="1856421"/>
                </a:lnTo>
                <a:lnTo>
                  <a:pt x="578929" y="1875781"/>
                </a:lnTo>
                <a:lnTo>
                  <a:pt x="620336" y="1893323"/>
                </a:lnTo>
                <a:lnTo>
                  <a:pt x="662680" y="1908996"/>
                </a:lnTo>
                <a:lnTo>
                  <a:pt x="705910" y="1922747"/>
                </a:lnTo>
                <a:lnTo>
                  <a:pt x="749975" y="1934524"/>
                </a:lnTo>
                <a:lnTo>
                  <a:pt x="794822" y="1944276"/>
                </a:lnTo>
                <a:lnTo>
                  <a:pt x="840399" y="1951951"/>
                </a:lnTo>
                <a:lnTo>
                  <a:pt x="886656" y="1957498"/>
                </a:lnTo>
                <a:lnTo>
                  <a:pt x="933539" y="1960864"/>
                </a:lnTo>
                <a:lnTo>
                  <a:pt x="980998" y="1961997"/>
                </a:lnTo>
                <a:lnTo>
                  <a:pt x="1028457" y="1960864"/>
                </a:lnTo>
                <a:lnTo>
                  <a:pt x="1075341" y="1957498"/>
                </a:lnTo>
                <a:lnTo>
                  <a:pt x="1121597" y="1951951"/>
                </a:lnTo>
                <a:lnTo>
                  <a:pt x="1167175" y="1944276"/>
                </a:lnTo>
                <a:lnTo>
                  <a:pt x="1212022" y="1934524"/>
                </a:lnTo>
                <a:lnTo>
                  <a:pt x="1256086" y="1922747"/>
                </a:lnTo>
                <a:lnTo>
                  <a:pt x="1299317" y="1908996"/>
                </a:lnTo>
                <a:lnTo>
                  <a:pt x="1341661" y="1893323"/>
                </a:lnTo>
                <a:lnTo>
                  <a:pt x="1383068" y="1875781"/>
                </a:lnTo>
                <a:lnTo>
                  <a:pt x="1423485" y="1856421"/>
                </a:lnTo>
                <a:lnTo>
                  <a:pt x="1462860" y="1835294"/>
                </a:lnTo>
                <a:lnTo>
                  <a:pt x="1501143" y="1812453"/>
                </a:lnTo>
                <a:lnTo>
                  <a:pt x="1538281" y="1787949"/>
                </a:lnTo>
                <a:lnTo>
                  <a:pt x="1544231" y="1783626"/>
                </a:lnTo>
                <a:lnTo>
                  <a:pt x="980998" y="1783626"/>
                </a:lnTo>
                <a:lnTo>
                  <a:pt x="932178" y="1782158"/>
                </a:lnTo>
                <a:lnTo>
                  <a:pt x="884120" y="1777812"/>
                </a:lnTo>
                <a:lnTo>
                  <a:pt x="836911" y="1770671"/>
                </a:lnTo>
                <a:lnTo>
                  <a:pt x="790635" y="1760821"/>
                </a:lnTo>
                <a:lnTo>
                  <a:pt x="745377" y="1748345"/>
                </a:lnTo>
                <a:lnTo>
                  <a:pt x="701220" y="1733329"/>
                </a:lnTo>
                <a:lnTo>
                  <a:pt x="658250" y="1715858"/>
                </a:lnTo>
                <a:lnTo>
                  <a:pt x="616552" y="1696015"/>
                </a:lnTo>
                <a:lnTo>
                  <a:pt x="576209" y="1673886"/>
                </a:lnTo>
                <a:lnTo>
                  <a:pt x="537307" y="1649554"/>
                </a:lnTo>
                <a:lnTo>
                  <a:pt x="499930" y="1623106"/>
                </a:lnTo>
                <a:lnTo>
                  <a:pt x="464162" y="1594624"/>
                </a:lnTo>
                <a:lnTo>
                  <a:pt x="430089" y="1564195"/>
                </a:lnTo>
                <a:lnTo>
                  <a:pt x="397795" y="1531901"/>
                </a:lnTo>
                <a:lnTo>
                  <a:pt x="367365" y="1497829"/>
                </a:lnTo>
                <a:lnTo>
                  <a:pt x="338883" y="1462062"/>
                </a:lnTo>
                <a:lnTo>
                  <a:pt x="312433" y="1424686"/>
                </a:lnTo>
                <a:lnTo>
                  <a:pt x="288101" y="1385784"/>
                </a:lnTo>
                <a:lnTo>
                  <a:pt x="265971" y="1345442"/>
                </a:lnTo>
                <a:lnTo>
                  <a:pt x="246128" y="1303744"/>
                </a:lnTo>
                <a:lnTo>
                  <a:pt x="228656" y="1260775"/>
                </a:lnTo>
                <a:lnTo>
                  <a:pt x="213640" y="1216619"/>
                </a:lnTo>
                <a:lnTo>
                  <a:pt x="201164" y="1171361"/>
                </a:lnTo>
                <a:lnTo>
                  <a:pt x="191313" y="1125085"/>
                </a:lnTo>
                <a:lnTo>
                  <a:pt x="184173" y="1077876"/>
                </a:lnTo>
                <a:lnTo>
                  <a:pt x="179826" y="1029819"/>
                </a:lnTo>
                <a:lnTo>
                  <a:pt x="178358" y="980998"/>
                </a:lnTo>
                <a:lnTo>
                  <a:pt x="179826" y="932178"/>
                </a:lnTo>
                <a:lnTo>
                  <a:pt x="184173" y="884120"/>
                </a:lnTo>
                <a:lnTo>
                  <a:pt x="191313" y="836911"/>
                </a:lnTo>
                <a:lnTo>
                  <a:pt x="201164" y="790635"/>
                </a:lnTo>
                <a:lnTo>
                  <a:pt x="213640" y="745377"/>
                </a:lnTo>
                <a:lnTo>
                  <a:pt x="228656" y="701220"/>
                </a:lnTo>
                <a:lnTo>
                  <a:pt x="246128" y="658250"/>
                </a:lnTo>
                <a:lnTo>
                  <a:pt x="265971" y="616552"/>
                </a:lnTo>
                <a:lnTo>
                  <a:pt x="288101" y="576209"/>
                </a:lnTo>
                <a:lnTo>
                  <a:pt x="312433" y="537307"/>
                </a:lnTo>
                <a:lnTo>
                  <a:pt x="338883" y="499930"/>
                </a:lnTo>
                <a:lnTo>
                  <a:pt x="367365" y="464162"/>
                </a:lnTo>
                <a:lnTo>
                  <a:pt x="397795" y="430089"/>
                </a:lnTo>
                <a:lnTo>
                  <a:pt x="430089" y="397795"/>
                </a:lnTo>
                <a:lnTo>
                  <a:pt x="464162" y="367365"/>
                </a:lnTo>
                <a:lnTo>
                  <a:pt x="499930" y="338883"/>
                </a:lnTo>
                <a:lnTo>
                  <a:pt x="537307" y="312433"/>
                </a:lnTo>
                <a:lnTo>
                  <a:pt x="576209" y="288101"/>
                </a:lnTo>
                <a:lnTo>
                  <a:pt x="616552" y="265971"/>
                </a:lnTo>
                <a:lnTo>
                  <a:pt x="658250" y="246128"/>
                </a:lnTo>
                <a:lnTo>
                  <a:pt x="701220" y="228656"/>
                </a:lnTo>
                <a:lnTo>
                  <a:pt x="745377" y="213640"/>
                </a:lnTo>
                <a:lnTo>
                  <a:pt x="790635" y="201164"/>
                </a:lnTo>
                <a:lnTo>
                  <a:pt x="836911" y="191313"/>
                </a:lnTo>
                <a:lnTo>
                  <a:pt x="884120" y="184173"/>
                </a:lnTo>
                <a:lnTo>
                  <a:pt x="932178" y="179826"/>
                </a:lnTo>
                <a:lnTo>
                  <a:pt x="980998" y="178358"/>
                </a:lnTo>
                <a:lnTo>
                  <a:pt x="1544218" y="178358"/>
                </a:lnTo>
                <a:lnTo>
                  <a:pt x="1538281" y="174044"/>
                </a:lnTo>
                <a:lnTo>
                  <a:pt x="1501143" y="149541"/>
                </a:lnTo>
                <a:lnTo>
                  <a:pt x="1462860" y="126700"/>
                </a:lnTo>
                <a:lnTo>
                  <a:pt x="1423485" y="105574"/>
                </a:lnTo>
                <a:lnTo>
                  <a:pt x="1383068" y="86214"/>
                </a:lnTo>
                <a:lnTo>
                  <a:pt x="1341661" y="68672"/>
                </a:lnTo>
                <a:lnTo>
                  <a:pt x="1299317" y="52999"/>
                </a:lnTo>
                <a:lnTo>
                  <a:pt x="1256086" y="39249"/>
                </a:lnTo>
                <a:lnTo>
                  <a:pt x="1212022" y="27472"/>
                </a:lnTo>
                <a:lnTo>
                  <a:pt x="1167175" y="17720"/>
                </a:lnTo>
                <a:lnTo>
                  <a:pt x="1121597" y="10045"/>
                </a:lnTo>
                <a:lnTo>
                  <a:pt x="1075341" y="4499"/>
                </a:lnTo>
                <a:lnTo>
                  <a:pt x="1028457" y="1133"/>
                </a:lnTo>
                <a:lnTo>
                  <a:pt x="980998" y="0"/>
                </a:lnTo>
                <a:close/>
              </a:path>
              <a:path w="1962150" h="1962150" extrusionOk="0">
                <a:moveTo>
                  <a:pt x="1544218" y="178358"/>
                </a:moveTo>
                <a:lnTo>
                  <a:pt x="980998" y="178358"/>
                </a:lnTo>
                <a:lnTo>
                  <a:pt x="1029819" y="179826"/>
                </a:lnTo>
                <a:lnTo>
                  <a:pt x="1077876" y="184173"/>
                </a:lnTo>
                <a:lnTo>
                  <a:pt x="1125085" y="191313"/>
                </a:lnTo>
                <a:lnTo>
                  <a:pt x="1171361" y="201164"/>
                </a:lnTo>
                <a:lnTo>
                  <a:pt x="1216620" y="213640"/>
                </a:lnTo>
                <a:lnTo>
                  <a:pt x="1260777" y="228656"/>
                </a:lnTo>
                <a:lnTo>
                  <a:pt x="1303746" y="246128"/>
                </a:lnTo>
                <a:lnTo>
                  <a:pt x="1345445" y="265971"/>
                </a:lnTo>
                <a:lnTo>
                  <a:pt x="1385788" y="288101"/>
                </a:lnTo>
                <a:lnTo>
                  <a:pt x="1424690" y="312433"/>
                </a:lnTo>
                <a:lnTo>
                  <a:pt x="1462067" y="338883"/>
                </a:lnTo>
                <a:lnTo>
                  <a:pt x="1497834" y="367365"/>
                </a:lnTo>
                <a:lnTo>
                  <a:pt x="1531907" y="397795"/>
                </a:lnTo>
                <a:lnTo>
                  <a:pt x="1564201" y="430089"/>
                </a:lnTo>
                <a:lnTo>
                  <a:pt x="1594632" y="464162"/>
                </a:lnTo>
                <a:lnTo>
                  <a:pt x="1623114" y="499930"/>
                </a:lnTo>
                <a:lnTo>
                  <a:pt x="1649563" y="537307"/>
                </a:lnTo>
                <a:lnTo>
                  <a:pt x="1673895" y="576209"/>
                </a:lnTo>
                <a:lnTo>
                  <a:pt x="1696025" y="616552"/>
                </a:lnTo>
                <a:lnTo>
                  <a:pt x="1715869" y="658250"/>
                </a:lnTo>
                <a:lnTo>
                  <a:pt x="1733341" y="701220"/>
                </a:lnTo>
                <a:lnTo>
                  <a:pt x="1748357" y="745377"/>
                </a:lnTo>
                <a:lnTo>
                  <a:pt x="1760832" y="790635"/>
                </a:lnTo>
                <a:lnTo>
                  <a:pt x="1770683" y="836911"/>
                </a:lnTo>
                <a:lnTo>
                  <a:pt x="1777824" y="884120"/>
                </a:lnTo>
                <a:lnTo>
                  <a:pt x="1782171" y="932178"/>
                </a:lnTo>
                <a:lnTo>
                  <a:pt x="1783638" y="980998"/>
                </a:lnTo>
                <a:lnTo>
                  <a:pt x="1782171" y="1029819"/>
                </a:lnTo>
                <a:lnTo>
                  <a:pt x="1777824" y="1077876"/>
                </a:lnTo>
                <a:lnTo>
                  <a:pt x="1770683" y="1125085"/>
                </a:lnTo>
                <a:lnTo>
                  <a:pt x="1760832" y="1171361"/>
                </a:lnTo>
                <a:lnTo>
                  <a:pt x="1748357" y="1216619"/>
                </a:lnTo>
                <a:lnTo>
                  <a:pt x="1733341" y="1260775"/>
                </a:lnTo>
                <a:lnTo>
                  <a:pt x="1715869" y="1303744"/>
                </a:lnTo>
                <a:lnTo>
                  <a:pt x="1696025" y="1345442"/>
                </a:lnTo>
                <a:lnTo>
                  <a:pt x="1673895" y="1385784"/>
                </a:lnTo>
                <a:lnTo>
                  <a:pt x="1649563" y="1424686"/>
                </a:lnTo>
                <a:lnTo>
                  <a:pt x="1623114" y="1462062"/>
                </a:lnTo>
                <a:lnTo>
                  <a:pt x="1594632" y="1497829"/>
                </a:lnTo>
                <a:lnTo>
                  <a:pt x="1564201" y="1531901"/>
                </a:lnTo>
                <a:lnTo>
                  <a:pt x="1531907" y="1564195"/>
                </a:lnTo>
                <a:lnTo>
                  <a:pt x="1497834" y="1594624"/>
                </a:lnTo>
                <a:lnTo>
                  <a:pt x="1462067" y="1623106"/>
                </a:lnTo>
                <a:lnTo>
                  <a:pt x="1424690" y="1649554"/>
                </a:lnTo>
                <a:lnTo>
                  <a:pt x="1385788" y="1673886"/>
                </a:lnTo>
                <a:lnTo>
                  <a:pt x="1345445" y="1696015"/>
                </a:lnTo>
                <a:lnTo>
                  <a:pt x="1303746" y="1715858"/>
                </a:lnTo>
                <a:lnTo>
                  <a:pt x="1260777" y="1733329"/>
                </a:lnTo>
                <a:lnTo>
                  <a:pt x="1216620" y="1748345"/>
                </a:lnTo>
                <a:lnTo>
                  <a:pt x="1171361" y="1760821"/>
                </a:lnTo>
                <a:lnTo>
                  <a:pt x="1125085" y="1770671"/>
                </a:lnTo>
                <a:lnTo>
                  <a:pt x="1077876" y="1777812"/>
                </a:lnTo>
                <a:lnTo>
                  <a:pt x="1029819" y="1782158"/>
                </a:lnTo>
                <a:lnTo>
                  <a:pt x="980998" y="1783626"/>
                </a:lnTo>
                <a:lnTo>
                  <a:pt x="1544231" y="1783626"/>
                </a:lnTo>
                <a:lnTo>
                  <a:pt x="1608914" y="1734160"/>
                </a:lnTo>
                <a:lnTo>
                  <a:pt x="1642307" y="1704979"/>
                </a:lnTo>
                <a:lnTo>
                  <a:pt x="1674347" y="1674342"/>
                </a:lnTo>
                <a:lnTo>
                  <a:pt x="1704983" y="1642302"/>
                </a:lnTo>
                <a:lnTo>
                  <a:pt x="1734164" y="1608909"/>
                </a:lnTo>
                <a:lnTo>
                  <a:pt x="1761838" y="1574216"/>
                </a:lnTo>
                <a:lnTo>
                  <a:pt x="1787952" y="1538275"/>
                </a:lnTo>
                <a:lnTo>
                  <a:pt x="1812456" y="1501137"/>
                </a:lnTo>
                <a:lnTo>
                  <a:pt x="1835297" y="1462855"/>
                </a:lnTo>
                <a:lnTo>
                  <a:pt x="1856423" y="1423479"/>
                </a:lnTo>
                <a:lnTo>
                  <a:pt x="1875783" y="1383062"/>
                </a:lnTo>
                <a:lnTo>
                  <a:pt x="1893325" y="1341656"/>
                </a:lnTo>
                <a:lnTo>
                  <a:pt x="1908997" y="1299312"/>
                </a:lnTo>
                <a:lnTo>
                  <a:pt x="1922748" y="1256082"/>
                </a:lnTo>
                <a:lnTo>
                  <a:pt x="1934525" y="1212018"/>
                </a:lnTo>
                <a:lnTo>
                  <a:pt x="1944277" y="1167171"/>
                </a:lnTo>
                <a:lnTo>
                  <a:pt x="1951952" y="1121594"/>
                </a:lnTo>
                <a:lnTo>
                  <a:pt x="1957498" y="1075339"/>
                </a:lnTo>
                <a:lnTo>
                  <a:pt x="1960864" y="1028456"/>
                </a:lnTo>
                <a:lnTo>
                  <a:pt x="1961997" y="980998"/>
                </a:lnTo>
                <a:lnTo>
                  <a:pt x="1960864" y="933539"/>
                </a:lnTo>
                <a:lnTo>
                  <a:pt x="1957498" y="886656"/>
                </a:lnTo>
                <a:lnTo>
                  <a:pt x="1951952" y="840399"/>
                </a:lnTo>
                <a:lnTo>
                  <a:pt x="1944277" y="794822"/>
                </a:lnTo>
                <a:lnTo>
                  <a:pt x="1934525" y="749975"/>
                </a:lnTo>
                <a:lnTo>
                  <a:pt x="1922748" y="705910"/>
                </a:lnTo>
                <a:lnTo>
                  <a:pt x="1908997" y="662680"/>
                </a:lnTo>
                <a:lnTo>
                  <a:pt x="1893325" y="620336"/>
                </a:lnTo>
                <a:lnTo>
                  <a:pt x="1875783" y="578929"/>
                </a:lnTo>
                <a:lnTo>
                  <a:pt x="1856423" y="538512"/>
                </a:lnTo>
                <a:lnTo>
                  <a:pt x="1835297" y="499136"/>
                </a:lnTo>
                <a:lnTo>
                  <a:pt x="1812456" y="460854"/>
                </a:lnTo>
                <a:lnTo>
                  <a:pt x="1787952" y="423716"/>
                </a:lnTo>
                <a:lnTo>
                  <a:pt x="1761838" y="387775"/>
                </a:lnTo>
                <a:lnTo>
                  <a:pt x="1734164" y="353082"/>
                </a:lnTo>
                <a:lnTo>
                  <a:pt x="1704983" y="319690"/>
                </a:lnTo>
                <a:lnTo>
                  <a:pt x="1674347" y="287650"/>
                </a:lnTo>
                <a:lnTo>
                  <a:pt x="1642307" y="257013"/>
                </a:lnTo>
                <a:lnTo>
                  <a:pt x="1608914" y="227832"/>
                </a:lnTo>
                <a:lnTo>
                  <a:pt x="1574222" y="200159"/>
                </a:lnTo>
                <a:lnTo>
                  <a:pt x="1544218" y="178358"/>
                </a:lnTo>
                <a:close/>
              </a:path>
            </a:pathLst>
          </a:custGeom>
          <a:solidFill>
            <a:srgbClr val="F2F2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5"/>
          <p:cNvSpPr/>
          <p:nvPr/>
        </p:nvSpPr>
        <p:spPr>
          <a:xfrm>
            <a:off x="2153640" y="6234010"/>
            <a:ext cx="19710" cy="17882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5"/>
          <p:cNvSpPr/>
          <p:nvPr/>
        </p:nvSpPr>
        <p:spPr>
          <a:xfrm>
            <a:off x="-5029" y="8196005"/>
            <a:ext cx="1954352" cy="196197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5"/>
          <p:cNvSpPr/>
          <p:nvPr/>
        </p:nvSpPr>
        <p:spPr>
          <a:xfrm>
            <a:off x="1657092" y="6816078"/>
            <a:ext cx="75565" cy="75565"/>
          </a:xfrm>
          <a:custGeom>
            <a:avLst/>
            <a:gdLst/>
            <a:ahLst/>
            <a:cxnLst/>
            <a:rect l="l" t="t" r="r" b="b"/>
            <a:pathLst>
              <a:path w="75564" h="75565" extrusionOk="0">
                <a:moveTo>
                  <a:pt x="37630" y="0"/>
                </a:moveTo>
                <a:lnTo>
                  <a:pt x="22995" y="2961"/>
                </a:lnTo>
                <a:lnTo>
                  <a:pt x="11033" y="11033"/>
                </a:lnTo>
                <a:lnTo>
                  <a:pt x="2961" y="22995"/>
                </a:lnTo>
                <a:lnTo>
                  <a:pt x="0" y="37630"/>
                </a:lnTo>
                <a:lnTo>
                  <a:pt x="2961" y="52266"/>
                </a:lnTo>
                <a:lnTo>
                  <a:pt x="11033" y="64233"/>
                </a:lnTo>
                <a:lnTo>
                  <a:pt x="22995" y="72309"/>
                </a:lnTo>
                <a:lnTo>
                  <a:pt x="37630" y="75272"/>
                </a:lnTo>
                <a:lnTo>
                  <a:pt x="52264" y="72309"/>
                </a:lnTo>
                <a:lnTo>
                  <a:pt x="64227" y="64233"/>
                </a:lnTo>
                <a:lnTo>
                  <a:pt x="72298" y="52266"/>
                </a:lnTo>
                <a:lnTo>
                  <a:pt x="73376" y="46939"/>
                </a:lnTo>
                <a:lnTo>
                  <a:pt x="32499" y="46939"/>
                </a:lnTo>
                <a:lnTo>
                  <a:pt x="28333" y="42760"/>
                </a:lnTo>
                <a:lnTo>
                  <a:pt x="28333" y="32499"/>
                </a:lnTo>
                <a:lnTo>
                  <a:pt x="32499" y="28333"/>
                </a:lnTo>
                <a:lnTo>
                  <a:pt x="73378" y="28333"/>
                </a:lnTo>
                <a:lnTo>
                  <a:pt x="72298" y="22995"/>
                </a:lnTo>
                <a:lnTo>
                  <a:pt x="64227" y="11033"/>
                </a:lnTo>
                <a:lnTo>
                  <a:pt x="52264" y="2961"/>
                </a:lnTo>
                <a:lnTo>
                  <a:pt x="37630" y="0"/>
                </a:lnTo>
                <a:close/>
              </a:path>
              <a:path w="75564" h="75565" extrusionOk="0">
                <a:moveTo>
                  <a:pt x="73378" y="28333"/>
                </a:moveTo>
                <a:lnTo>
                  <a:pt x="42760" y="28333"/>
                </a:lnTo>
                <a:lnTo>
                  <a:pt x="46926" y="32499"/>
                </a:lnTo>
                <a:lnTo>
                  <a:pt x="46926" y="42760"/>
                </a:lnTo>
                <a:lnTo>
                  <a:pt x="42760" y="46939"/>
                </a:lnTo>
                <a:lnTo>
                  <a:pt x="73376" y="46939"/>
                </a:lnTo>
                <a:lnTo>
                  <a:pt x="75260" y="37630"/>
                </a:lnTo>
                <a:lnTo>
                  <a:pt x="73378" y="28333"/>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5"/>
          <p:cNvSpPr/>
          <p:nvPr/>
        </p:nvSpPr>
        <p:spPr>
          <a:xfrm>
            <a:off x="1747450" y="6816078"/>
            <a:ext cx="75565" cy="75565"/>
          </a:xfrm>
          <a:custGeom>
            <a:avLst/>
            <a:gdLst/>
            <a:ahLst/>
            <a:cxnLst/>
            <a:rect l="l" t="t" r="r" b="b"/>
            <a:pathLst>
              <a:path w="75564" h="75565" extrusionOk="0">
                <a:moveTo>
                  <a:pt x="37630" y="0"/>
                </a:moveTo>
                <a:lnTo>
                  <a:pt x="22995" y="2961"/>
                </a:lnTo>
                <a:lnTo>
                  <a:pt x="11033" y="11033"/>
                </a:lnTo>
                <a:lnTo>
                  <a:pt x="2961" y="22995"/>
                </a:lnTo>
                <a:lnTo>
                  <a:pt x="0" y="37630"/>
                </a:lnTo>
                <a:lnTo>
                  <a:pt x="2961" y="52266"/>
                </a:lnTo>
                <a:lnTo>
                  <a:pt x="11033" y="64233"/>
                </a:lnTo>
                <a:lnTo>
                  <a:pt x="22995" y="72309"/>
                </a:lnTo>
                <a:lnTo>
                  <a:pt x="37630" y="75272"/>
                </a:lnTo>
                <a:lnTo>
                  <a:pt x="52264" y="72309"/>
                </a:lnTo>
                <a:lnTo>
                  <a:pt x="64227" y="64233"/>
                </a:lnTo>
                <a:lnTo>
                  <a:pt x="72298" y="52266"/>
                </a:lnTo>
                <a:lnTo>
                  <a:pt x="73376" y="46939"/>
                </a:lnTo>
                <a:lnTo>
                  <a:pt x="32499" y="46939"/>
                </a:lnTo>
                <a:lnTo>
                  <a:pt x="28333" y="42760"/>
                </a:lnTo>
                <a:lnTo>
                  <a:pt x="28333" y="32499"/>
                </a:lnTo>
                <a:lnTo>
                  <a:pt x="32499" y="28333"/>
                </a:lnTo>
                <a:lnTo>
                  <a:pt x="73378" y="28333"/>
                </a:lnTo>
                <a:lnTo>
                  <a:pt x="72298" y="22995"/>
                </a:lnTo>
                <a:lnTo>
                  <a:pt x="64227" y="11033"/>
                </a:lnTo>
                <a:lnTo>
                  <a:pt x="52264" y="2961"/>
                </a:lnTo>
                <a:lnTo>
                  <a:pt x="37630" y="0"/>
                </a:lnTo>
                <a:close/>
              </a:path>
              <a:path w="75564" h="75565" extrusionOk="0">
                <a:moveTo>
                  <a:pt x="73378" y="28333"/>
                </a:moveTo>
                <a:lnTo>
                  <a:pt x="42760" y="28333"/>
                </a:lnTo>
                <a:lnTo>
                  <a:pt x="46926" y="32499"/>
                </a:lnTo>
                <a:lnTo>
                  <a:pt x="46926" y="42760"/>
                </a:lnTo>
                <a:lnTo>
                  <a:pt x="42760" y="46939"/>
                </a:lnTo>
                <a:lnTo>
                  <a:pt x="73376" y="46939"/>
                </a:lnTo>
                <a:lnTo>
                  <a:pt x="75260" y="37630"/>
                </a:lnTo>
                <a:lnTo>
                  <a:pt x="73378" y="28333"/>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5"/>
          <p:cNvSpPr/>
          <p:nvPr/>
        </p:nvSpPr>
        <p:spPr>
          <a:xfrm>
            <a:off x="1624086" y="6788490"/>
            <a:ext cx="1084580" cy="806450"/>
          </a:xfrm>
          <a:custGeom>
            <a:avLst/>
            <a:gdLst/>
            <a:ahLst/>
            <a:cxnLst/>
            <a:rect l="l" t="t" r="r" b="b"/>
            <a:pathLst>
              <a:path w="1084580" h="806450" extrusionOk="0">
                <a:moveTo>
                  <a:pt x="1066863" y="0"/>
                </a:moveTo>
                <a:lnTo>
                  <a:pt x="17322" y="0"/>
                </a:lnTo>
                <a:lnTo>
                  <a:pt x="10581" y="1787"/>
                </a:lnTo>
                <a:lnTo>
                  <a:pt x="5075" y="6661"/>
                </a:lnTo>
                <a:lnTo>
                  <a:pt x="1361" y="13887"/>
                </a:lnTo>
                <a:lnTo>
                  <a:pt x="0" y="22733"/>
                </a:lnTo>
                <a:lnTo>
                  <a:pt x="0" y="783145"/>
                </a:lnTo>
                <a:lnTo>
                  <a:pt x="1361" y="791989"/>
                </a:lnTo>
                <a:lnTo>
                  <a:pt x="5075" y="799211"/>
                </a:lnTo>
                <a:lnTo>
                  <a:pt x="10581" y="804080"/>
                </a:lnTo>
                <a:lnTo>
                  <a:pt x="17322" y="805865"/>
                </a:lnTo>
                <a:lnTo>
                  <a:pt x="1066863" y="805865"/>
                </a:lnTo>
                <a:lnTo>
                  <a:pt x="1073611" y="804080"/>
                </a:lnTo>
                <a:lnTo>
                  <a:pt x="1079122" y="799211"/>
                </a:lnTo>
                <a:lnTo>
                  <a:pt x="1082836" y="791989"/>
                </a:lnTo>
                <a:lnTo>
                  <a:pt x="1084198" y="783145"/>
                </a:lnTo>
                <a:lnTo>
                  <a:pt x="1084198" y="22733"/>
                </a:lnTo>
                <a:lnTo>
                  <a:pt x="1082836" y="13887"/>
                </a:lnTo>
                <a:lnTo>
                  <a:pt x="1079122" y="6661"/>
                </a:lnTo>
                <a:lnTo>
                  <a:pt x="1073611" y="1787"/>
                </a:lnTo>
                <a:lnTo>
                  <a:pt x="106686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5"/>
          <p:cNvSpPr/>
          <p:nvPr/>
        </p:nvSpPr>
        <p:spPr>
          <a:xfrm>
            <a:off x="1609905" y="6774329"/>
            <a:ext cx="1113155" cy="834390"/>
          </a:xfrm>
          <a:custGeom>
            <a:avLst/>
            <a:gdLst/>
            <a:ahLst/>
            <a:cxnLst/>
            <a:rect l="l" t="t" r="r" b="b"/>
            <a:pathLst>
              <a:path w="1113155" h="834390" extrusionOk="0">
                <a:moveTo>
                  <a:pt x="1081036" y="0"/>
                </a:moveTo>
                <a:lnTo>
                  <a:pt x="31508" y="0"/>
                </a:lnTo>
                <a:lnTo>
                  <a:pt x="19132" y="2855"/>
                </a:lnTo>
                <a:lnTo>
                  <a:pt x="9129" y="10688"/>
                </a:lnTo>
                <a:lnTo>
                  <a:pt x="2438" y="22401"/>
                </a:lnTo>
                <a:lnTo>
                  <a:pt x="0" y="36893"/>
                </a:lnTo>
                <a:lnTo>
                  <a:pt x="0" y="797305"/>
                </a:lnTo>
                <a:lnTo>
                  <a:pt x="2438" y="811798"/>
                </a:lnTo>
                <a:lnTo>
                  <a:pt x="9129" y="823510"/>
                </a:lnTo>
                <a:lnTo>
                  <a:pt x="19132" y="831344"/>
                </a:lnTo>
                <a:lnTo>
                  <a:pt x="31508" y="834199"/>
                </a:lnTo>
                <a:lnTo>
                  <a:pt x="1081036" y="834199"/>
                </a:lnTo>
                <a:lnTo>
                  <a:pt x="1093412" y="831344"/>
                </a:lnTo>
                <a:lnTo>
                  <a:pt x="1103415" y="823510"/>
                </a:lnTo>
                <a:lnTo>
                  <a:pt x="1110106" y="811798"/>
                </a:lnTo>
                <a:lnTo>
                  <a:pt x="1111100" y="805891"/>
                </a:lnTo>
                <a:lnTo>
                  <a:pt x="31711" y="805891"/>
                </a:lnTo>
                <a:lnTo>
                  <a:pt x="30746" y="805535"/>
                </a:lnTo>
                <a:lnTo>
                  <a:pt x="28346" y="802462"/>
                </a:lnTo>
                <a:lnTo>
                  <a:pt x="28346" y="31737"/>
                </a:lnTo>
                <a:lnTo>
                  <a:pt x="30746" y="28663"/>
                </a:lnTo>
                <a:lnTo>
                  <a:pt x="31508" y="28333"/>
                </a:lnTo>
                <a:lnTo>
                  <a:pt x="1111100" y="28308"/>
                </a:lnTo>
                <a:lnTo>
                  <a:pt x="1110106" y="22401"/>
                </a:lnTo>
                <a:lnTo>
                  <a:pt x="1103415" y="10688"/>
                </a:lnTo>
                <a:lnTo>
                  <a:pt x="1093412" y="2855"/>
                </a:lnTo>
                <a:lnTo>
                  <a:pt x="1081036" y="0"/>
                </a:lnTo>
                <a:close/>
              </a:path>
              <a:path w="1113155" h="834390" extrusionOk="0">
                <a:moveTo>
                  <a:pt x="1111100" y="28308"/>
                </a:moveTo>
                <a:lnTo>
                  <a:pt x="1080846" y="28308"/>
                </a:lnTo>
                <a:lnTo>
                  <a:pt x="1081798" y="28663"/>
                </a:lnTo>
                <a:lnTo>
                  <a:pt x="1084211" y="31737"/>
                </a:lnTo>
                <a:lnTo>
                  <a:pt x="1084125" y="802462"/>
                </a:lnTo>
                <a:lnTo>
                  <a:pt x="1081913" y="805395"/>
                </a:lnTo>
                <a:lnTo>
                  <a:pt x="1080909" y="805865"/>
                </a:lnTo>
                <a:lnTo>
                  <a:pt x="31711" y="805891"/>
                </a:lnTo>
                <a:lnTo>
                  <a:pt x="1111100" y="805891"/>
                </a:lnTo>
                <a:lnTo>
                  <a:pt x="1112545" y="797305"/>
                </a:lnTo>
                <a:lnTo>
                  <a:pt x="1112545" y="36893"/>
                </a:lnTo>
                <a:lnTo>
                  <a:pt x="1111100" y="28308"/>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5"/>
          <p:cNvSpPr/>
          <p:nvPr/>
        </p:nvSpPr>
        <p:spPr>
          <a:xfrm>
            <a:off x="1609911" y="6918459"/>
            <a:ext cx="1113155" cy="0"/>
          </a:xfrm>
          <a:custGeom>
            <a:avLst/>
            <a:gdLst/>
            <a:ahLst/>
            <a:cxnLst/>
            <a:rect l="l" t="t" r="r" b="b"/>
            <a:pathLst>
              <a:path w="1113155" h="120000" extrusionOk="0">
                <a:moveTo>
                  <a:pt x="0" y="0"/>
                </a:moveTo>
                <a:lnTo>
                  <a:pt x="1112545" y="0"/>
                </a:lnTo>
              </a:path>
            </a:pathLst>
          </a:custGeom>
          <a:noFill/>
          <a:ln w="28325" cap="flat" cmpd="sng">
            <a:solidFill>
              <a:srgbClr val="18388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5"/>
          <p:cNvSpPr/>
          <p:nvPr/>
        </p:nvSpPr>
        <p:spPr>
          <a:xfrm>
            <a:off x="1760418" y="6918458"/>
            <a:ext cx="782955" cy="219710"/>
          </a:xfrm>
          <a:custGeom>
            <a:avLst/>
            <a:gdLst/>
            <a:ahLst/>
            <a:cxnLst/>
            <a:rect l="l" t="t" r="r" b="b"/>
            <a:pathLst>
              <a:path w="782955" h="219709" extrusionOk="0">
                <a:moveTo>
                  <a:pt x="0" y="219367"/>
                </a:moveTo>
                <a:lnTo>
                  <a:pt x="0" y="0"/>
                </a:lnTo>
                <a:lnTo>
                  <a:pt x="782853" y="0"/>
                </a:lnTo>
                <a:lnTo>
                  <a:pt x="782853" y="219367"/>
                </a:lnTo>
                <a:lnTo>
                  <a:pt x="0" y="219367"/>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5"/>
          <p:cNvSpPr/>
          <p:nvPr/>
        </p:nvSpPr>
        <p:spPr>
          <a:xfrm>
            <a:off x="1747469" y="6905511"/>
            <a:ext cx="808990" cy="245745"/>
          </a:xfrm>
          <a:custGeom>
            <a:avLst/>
            <a:gdLst/>
            <a:ahLst/>
            <a:cxnLst/>
            <a:rect l="l" t="t" r="r" b="b"/>
            <a:pathLst>
              <a:path w="808989" h="245745" extrusionOk="0">
                <a:moveTo>
                  <a:pt x="802957" y="0"/>
                </a:moveTo>
                <a:lnTo>
                  <a:pt x="5791" y="0"/>
                </a:lnTo>
                <a:lnTo>
                  <a:pt x="0" y="5791"/>
                </a:lnTo>
                <a:lnTo>
                  <a:pt x="0" y="239471"/>
                </a:lnTo>
                <a:lnTo>
                  <a:pt x="5791" y="245262"/>
                </a:lnTo>
                <a:lnTo>
                  <a:pt x="802957" y="245262"/>
                </a:lnTo>
                <a:lnTo>
                  <a:pt x="808748" y="239471"/>
                </a:lnTo>
                <a:lnTo>
                  <a:pt x="808748" y="219354"/>
                </a:lnTo>
                <a:lnTo>
                  <a:pt x="25907" y="219354"/>
                </a:lnTo>
                <a:lnTo>
                  <a:pt x="25907" y="25895"/>
                </a:lnTo>
                <a:lnTo>
                  <a:pt x="808748" y="25895"/>
                </a:lnTo>
                <a:lnTo>
                  <a:pt x="808748" y="5791"/>
                </a:lnTo>
                <a:lnTo>
                  <a:pt x="802957" y="0"/>
                </a:lnTo>
                <a:close/>
              </a:path>
              <a:path w="808989" h="245745" extrusionOk="0">
                <a:moveTo>
                  <a:pt x="808748" y="25895"/>
                </a:moveTo>
                <a:lnTo>
                  <a:pt x="782853" y="25895"/>
                </a:lnTo>
                <a:lnTo>
                  <a:pt x="782853" y="219354"/>
                </a:lnTo>
                <a:lnTo>
                  <a:pt x="808748" y="219354"/>
                </a:lnTo>
                <a:lnTo>
                  <a:pt x="808748" y="25895"/>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5"/>
          <p:cNvSpPr/>
          <p:nvPr/>
        </p:nvSpPr>
        <p:spPr>
          <a:xfrm>
            <a:off x="1748974" y="7331151"/>
            <a:ext cx="230504" cy="28575"/>
          </a:xfrm>
          <a:custGeom>
            <a:avLst/>
            <a:gdLst/>
            <a:ahLst/>
            <a:cxnLst/>
            <a:rect l="l" t="t" r="r" b="b"/>
            <a:pathLst>
              <a:path w="230505" h="28575" extrusionOk="0">
                <a:moveTo>
                  <a:pt x="224167" y="0"/>
                </a:moveTo>
                <a:lnTo>
                  <a:pt x="5753" y="0"/>
                </a:lnTo>
                <a:lnTo>
                  <a:pt x="0" y="6337"/>
                </a:lnTo>
                <a:lnTo>
                  <a:pt x="0" y="21996"/>
                </a:lnTo>
                <a:lnTo>
                  <a:pt x="5753" y="28333"/>
                </a:lnTo>
                <a:lnTo>
                  <a:pt x="224167" y="28333"/>
                </a:lnTo>
                <a:lnTo>
                  <a:pt x="229908" y="21996"/>
                </a:lnTo>
                <a:lnTo>
                  <a:pt x="229908" y="6337"/>
                </a:lnTo>
                <a:lnTo>
                  <a:pt x="224167"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5"/>
          <p:cNvSpPr/>
          <p:nvPr/>
        </p:nvSpPr>
        <p:spPr>
          <a:xfrm>
            <a:off x="1748974" y="7402772"/>
            <a:ext cx="230504" cy="28575"/>
          </a:xfrm>
          <a:custGeom>
            <a:avLst/>
            <a:gdLst/>
            <a:ahLst/>
            <a:cxnLst/>
            <a:rect l="l" t="t" r="r" b="b"/>
            <a:pathLst>
              <a:path w="230505" h="28575" extrusionOk="0">
                <a:moveTo>
                  <a:pt x="224167" y="0"/>
                </a:moveTo>
                <a:lnTo>
                  <a:pt x="5753" y="0"/>
                </a:lnTo>
                <a:lnTo>
                  <a:pt x="0" y="6337"/>
                </a:lnTo>
                <a:lnTo>
                  <a:pt x="0" y="21996"/>
                </a:lnTo>
                <a:lnTo>
                  <a:pt x="5753" y="28333"/>
                </a:lnTo>
                <a:lnTo>
                  <a:pt x="224167" y="28333"/>
                </a:lnTo>
                <a:lnTo>
                  <a:pt x="229908" y="21996"/>
                </a:lnTo>
                <a:lnTo>
                  <a:pt x="229908" y="6337"/>
                </a:lnTo>
                <a:lnTo>
                  <a:pt x="224167"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5"/>
          <p:cNvSpPr/>
          <p:nvPr/>
        </p:nvSpPr>
        <p:spPr>
          <a:xfrm>
            <a:off x="1748974" y="7474391"/>
            <a:ext cx="230504" cy="28575"/>
          </a:xfrm>
          <a:custGeom>
            <a:avLst/>
            <a:gdLst/>
            <a:ahLst/>
            <a:cxnLst/>
            <a:rect l="l" t="t" r="r" b="b"/>
            <a:pathLst>
              <a:path w="230505" h="28575" extrusionOk="0">
                <a:moveTo>
                  <a:pt x="224167" y="0"/>
                </a:moveTo>
                <a:lnTo>
                  <a:pt x="5753" y="0"/>
                </a:lnTo>
                <a:lnTo>
                  <a:pt x="0" y="6337"/>
                </a:lnTo>
                <a:lnTo>
                  <a:pt x="0" y="21996"/>
                </a:lnTo>
                <a:lnTo>
                  <a:pt x="5753" y="28333"/>
                </a:lnTo>
                <a:lnTo>
                  <a:pt x="224167" y="28333"/>
                </a:lnTo>
                <a:lnTo>
                  <a:pt x="229908" y="21996"/>
                </a:lnTo>
                <a:lnTo>
                  <a:pt x="229908" y="6337"/>
                </a:lnTo>
                <a:lnTo>
                  <a:pt x="224167"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5"/>
          <p:cNvSpPr/>
          <p:nvPr/>
        </p:nvSpPr>
        <p:spPr>
          <a:xfrm>
            <a:off x="2056594" y="7331151"/>
            <a:ext cx="230504" cy="28575"/>
          </a:xfrm>
          <a:custGeom>
            <a:avLst/>
            <a:gdLst/>
            <a:ahLst/>
            <a:cxnLst/>
            <a:rect l="l" t="t" r="r" b="b"/>
            <a:pathLst>
              <a:path w="230505" h="28575" extrusionOk="0">
                <a:moveTo>
                  <a:pt x="224155" y="0"/>
                </a:moveTo>
                <a:lnTo>
                  <a:pt x="5753" y="0"/>
                </a:lnTo>
                <a:lnTo>
                  <a:pt x="0" y="6337"/>
                </a:lnTo>
                <a:lnTo>
                  <a:pt x="0" y="21996"/>
                </a:lnTo>
                <a:lnTo>
                  <a:pt x="5753" y="28333"/>
                </a:lnTo>
                <a:lnTo>
                  <a:pt x="224155" y="28333"/>
                </a:lnTo>
                <a:lnTo>
                  <a:pt x="229908" y="21996"/>
                </a:lnTo>
                <a:lnTo>
                  <a:pt x="229908" y="6337"/>
                </a:lnTo>
                <a:lnTo>
                  <a:pt x="224155"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5"/>
          <p:cNvSpPr/>
          <p:nvPr/>
        </p:nvSpPr>
        <p:spPr>
          <a:xfrm>
            <a:off x="2056594" y="7402772"/>
            <a:ext cx="230504" cy="28575"/>
          </a:xfrm>
          <a:custGeom>
            <a:avLst/>
            <a:gdLst/>
            <a:ahLst/>
            <a:cxnLst/>
            <a:rect l="l" t="t" r="r" b="b"/>
            <a:pathLst>
              <a:path w="230505" h="28575" extrusionOk="0">
                <a:moveTo>
                  <a:pt x="224155" y="0"/>
                </a:moveTo>
                <a:lnTo>
                  <a:pt x="5753" y="0"/>
                </a:lnTo>
                <a:lnTo>
                  <a:pt x="0" y="6337"/>
                </a:lnTo>
                <a:lnTo>
                  <a:pt x="0" y="21996"/>
                </a:lnTo>
                <a:lnTo>
                  <a:pt x="5753" y="28333"/>
                </a:lnTo>
                <a:lnTo>
                  <a:pt x="224155" y="28333"/>
                </a:lnTo>
                <a:lnTo>
                  <a:pt x="229908" y="21996"/>
                </a:lnTo>
                <a:lnTo>
                  <a:pt x="229908" y="6337"/>
                </a:lnTo>
                <a:lnTo>
                  <a:pt x="224155"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5"/>
          <p:cNvSpPr/>
          <p:nvPr/>
        </p:nvSpPr>
        <p:spPr>
          <a:xfrm>
            <a:off x="2056594" y="7474391"/>
            <a:ext cx="230504" cy="28575"/>
          </a:xfrm>
          <a:custGeom>
            <a:avLst/>
            <a:gdLst/>
            <a:ahLst/>
            <a:cxnLst/>
            <a:rect l="l" t="t" r="r" b="b"/>
            <a:pathLst>
              <a:path w="230505" h="28575" extrusionOk="0">
                <a:moveTo>
                  <a:pt x="224155" y="0"/>
                </a:moveTo>
                <a:lnTo>
                  <a:pt x="5753" y="0"/>
                </a:lnTo>
                <a:lnTo>
                  <a:pt x="0" y="6337"/>
                </a:lnTo>
                <a:lnTo>
                  <a:pt x="0" y="21996"/>
                </a:lnTo>
                <a:lnTo>
                  <a:pt x="5753" y="28333"/>
                </a:lnTo>
                <a:lnTo>
                  <a:pt x="224155" y="28333"/>
                </a:lnTo>
                <a:lnTo>
                  <a:pt x="229908" y="21996"/>
                </a:lnTo>
                <a:lnTo>
                  <a:pt x="229908" y="6337"/>
                </a:lnTo>
                <a:lnTo>
                  <a:pt x="224155"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5"/>
          <p:cNvSpPr/>
          <p:nvPr/>
        </p:nvSpPr>
        <p:spPr>
          <a:xfrm>
            <a:off x="2353476" y="7259531"/>
            <a:ext cx="230504" cy="28575"/>
          </a:xfrm>
          <a:custGeom>
            <a:avLst/>
            <a:gdLst/>
            <a:ahLst/>
            <a:cxnLst/>
            <a:rect l="l" t="t" r="r" b="b"/>
            <a:pathLst>
              <a:path w="230505" h="28575" extrusionOk="0">
                <a:moveTo>
                  <a:pt x="224154" y="0"/>
                </a:moveTo>
                <a:lnTo>
                  <a:pt x="5753" y="0"/>
                </a:lnTo>
                <a:lnTo>
                  <a:pt x="0" y="6337"/>
                </a:lnTo>
                <a:lnTo>
                  <a:pt x="0" y="21996"/>
                </a:lnTo>
                <a:lnTo>
                  <a:pt x="5753" y="28333"/>
                </a:lnTo>
                <a:lnTo>
                  <a:pt x="224154" y="28333"/>
                </a:lnTo>
                <a:lnTo>
                  <a:pt x="229908" y="21996"/>
                </a:lnTo>
                <a:lnTo>
                  <a:pt x="229908" y="6337"/>
                </a:lnTo>
                <a:lnTo>
                  <a:pt x="224154"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5"/>
          <p:cNvSpPr/>
          <p:nvPr/>
        </p:nvSpPr>
        <p:spPr>
          <a:xfrm>
            <a:off x="2353476" y="7331151"/>
            <a:ext cx="230504" cy="28575"/>
          </a:xfrm>
          <a:custGeom>
            <a:avLst/>
            <a:gdLst/>
            <a:ahLst/>
            <a:cxnLst/>
            <a:rect l="l" t="t" r="r" b="b"/>
            <a:pathLst>
              <a:path w="230505" h="28575" extrusionOk="0">
                <a:moveTo>
                  <a:pt x="224154" y="0"/>
                </a:moveTo>
                <a:lnTo>
                  <a:pt x="5753" y="0"/>
                </a:lnTo>
                <a:lnTo>
                  <a:pt x="0" y="6337"/>
                </a:lnTo>
                <a:lnTo>
                  <a:pt x="0" y="21996"/>
                </a:lnTo>
                <a:lnTo>
                  <a:pt x="5753" y="28333"/>
                </a:lnTo>
                <a:lnTo>
                  <a:pt x="224154" y="28333"/>
                </a:lnTo>
                <a:lnTo>
                  <a:pt x="229908" y="21996"/>
                </a:lnTo>
                <a:lnTo>
                  <a:pt x="229908" y="6337"/>
                </a:lnTo>
                <a:lnTo>
                  <a:pt x="224154"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5"/>
          <p:cNvSpPr/>
          <p:nvPr/>
        </p:nvSpPr>
        <p:spPr>
          <a:xfrm>
            <a:off x="2353476" y="7402772"/>
            <a:ext cx="230504" cy="28575"/>
          </a:xfrm>
          <a:custGeom>
            <a:avLst/>
            <a:gdLst/>
            <a:ahLst/>
            <a:cxnLst/>
            <a:rect l="l" t="t" r="r" b="b"/>
            <a:pathLst>
              <a:path w="230505" h="28575" extrusionOk="0">
                <a:moveTo>
                  <a:pt x="224154" y="0"/>
                </a:moveTo>
                <a:lnTo>
                  <a:pt x="5753" y="0"/>
                </a:lnTo>
                <a:lnTo>
                  <a:pt x="0" y="6337"/>
                </a:lnTo>
                <a:lnTo>
                  <a:pt x="0" y="21996"/>
                </a:lnTo>
                <a:lnTo>
                  <a:pt x="5753" y="28333"/>
                </a:lnTo>
                <a:lnTo>
                  <a:pt x="224154" y="28333"/>
                </a:lnTo>
                <a:lnTo>
                  <a:pt x="229908" y="21996"/>
                </a:lnTo>
                <a:lnTo>
                  <a:pt x="229908" y="6337"/>
                </a:lnTo>
                <a:lnTo>
                  <a:pt x="224154"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5"/>
          <p:cNvSpPr/>
          <p:nvPr/>
        </p:nvSpPr>
        <p:spPr>
          <a:xfrm>
            <a:off x="2353476" y="7474391"/>
            <a:ext cx="230504" cy="28575"/>
          </a:xfrm>
          <a:custGeom>
            <a:avLst/>
            <a:gdLst/>
            <a:ahLst/>
            <a:cxnLst/>
            <a:rect l="l" t="t" r="r" b="b"/>
            <a:pathLst>
              <a:path w="230505" h="28575" extrusionOk="0">
                <a:moveTo>
                  <a:pt x="224154" y="0"/>
                </a:moveTo>
                <a:lnTo>
                  <a:pt x="5753" y="0"/>
                </a:lnTo>
                <a:lnTo>
                  <a:pt x="0" y="6337"/>
                </a:lnTo>
                <a:lnTo>
                  <a:pt x="0" y="21996"/>
                </a:lnTo>
                <a:lnTo>
                  <a:pt x="5753" y="28333"/>
                </a:lnTo>
                <a:lnTo>
                  <a:pt x="224154" y="28333"/>
                </a:lnTo>
                <a:lnTo>
                  <a:pt x="229908" y="21996"/>
                </a:lnTo>
                <a:lnTo>
                  <a:pt x="229908" y="6337"/>
                </a:lnTo>
                <a:lnTo>
                  <a:pt x="224154"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5"/>
          <p:cNvSpPr/>
          <p:nvPr/>
        </p:nvSpPr>
        <p:spPr>
          <a:xfrm>
            <a:off x="1904358" y="7061792"/>
            <a:ext cx="476250" cy="0"/>
          </a:xfrm>
          <a:custGeom>
            <a:avLst/>
            <a:gdLst/>
            <a:ahLst/>
            <a:cxnLst/>
            <a:rect l="l" t="t" r="r" b="b"/>
            <a:pathLst>
              <a:path w="476250" h="120000" extrusionOk="0">
                <a:moveTo>
                  <a:pt x="0" y="0"/>
                </a:moveTo>
                <a:lnTo>
                  <a:pt x="475932"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5"/>
          <p:cNvSpPr/>
          <p:nvPr/>
        </p:nvSpPr>
        <p:spPr>
          <a:xfrm>
            <a:off x="1890196" y="7061792"/>
            <a:ext cx="504825" cy="0"/>
          </a:xfrm>
          <a:custGeom>
            <a:avLst/>
            <a:gdLst/>
            <a:ahLst/>
            <a:cxnLst/>
            <a:rect l="l" t="t" r="r" b="b"/>
            <a:pathLst>
              <a:path w="504825" h="120000" extrusionOk="0">
                <a:moveTo>
                  <a:pt x="0" y="0"/>
                </a:moveTo>
                <a:lnTo>
                  <a:pt x="504266" y="0"/>
                </a:lnTo>
              </a:path>
            </a:pathLst>
          </a:custGeom>
          <a:noFill/>
          <a:ln w="283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5"/>
          <p:cNvSpPr/>
          <p:nvPr/>
        </p:nvSpPr>
        <p:spPr>
          <a:xfrm>
            <a:off x="1963488" y="6990426"/>
            <a:ext cx="350520" cy="0"/>
          </a:xfrm>
          <a:custGeom>
            <a:avLst/>
            <a:gdLst/>
            <a:ahLst/>
            <a:cxnLst/>
            <a:rect l="l" t="t" r="r" b="b"/>
            <a:pathLst>
              <a:path w="350519" h="120000" extrusionOk="0">
                <a:moveTo>
                  <a:pt x="0" y="0"/>
                </a:moveTo>
                <a:lnTo>
                  <a:pt x="35005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5"/>
          <p:cNvSpPr/>
          <p:nvPr/>
        </p:nvSpPr>
        <p:spPr>
          <a:xfrm>
            <a:off x="1949323" y="6990428"/>
            <a:ext cx="378460" cy="0"/>
          </a:xfrm>
          <a:custGeom>
            <a:avLst/>
            <a:gdLst/>
            <a:ahLst/>
            <a:cxnLst/>
            <a:rect l="l" t="t" r="r" b="b"/>
            <a:pathLst>
              <a:path w="378460" h="120000" extrusionOk="0">
                <a:moveTo>
                  <a:pt x="0" y="0"/>
                </a:moveTo>
                <a:lnTo>
                  <a:pt x="378383" y="0"/>
                </a:lnTo>
              </a:path>
            </a:pathLst>
          </a:custGeom>
          <a:noFill/>
          <a:ln w="283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5"/>
          <p:cNvSpPr/>
          <p:nvPr/>
        </p:nvSpPr>
        <p:spPr>
          <a:xfrm>
            <a:off x="1679366" y="6821399"/>
            <a:ext cx="67945" cy="67945"/>
          </a:xfrm>
          <a:custGeom>
            <a:avLst/>
            <a:gdLst/>
            <a:ahLst/>
            <a:cxnLst/>
            <a:rect l="l" t="t" r="r" b="b"/>
            <a:pathLst>
              <a:path w="67944" h="67945" extrusionOk="0">
                <a:moveTo>
                  <a:pt x="33832" y="0"/>
                </a:moveTo>
                <a:lnTo>
                  <a:pt x="20659" y="2659"/>
                </a:lnTo>
                <a:lnTo>
                  <a:pt x="9906" y="9910"/>
                </a:lnTo>
                <a:lnTo>
                  <a:pt x="2657" y="20665"/>
                </a:lnTo>
                <a:lnTo>
                  <a:pt x="0" y="33832"/>
                </a:lnTo>
                <a:lnTo>
                  <a:pt x="2657" y="47005"/>
                </a:lnTo>
                <a:lnTo>
                  <a:pt x="9906" y="57759"/>
                </a:lnTo>
                <a:lnTo>
                  <a:pt x="20659" y="65008"/>
                </a:lnTo>
                <a:lnTo>
                  <a:pt x="33832" y="67665"/>
                </a:lnTo>
                <a:lnTo>
                  <a:pt x="47000" y="65008"/>
                </a:lnTo>
                <a:lnTo>
                  <a:pt x="57754" y="57759"/>
                </a:lnTo>
                <a:lnTo>
                  <a:pt x="65006" y="47005"/>
                </a:lnTo>
                <a:lnTo>
                  <a:pt x="67665" y="33832"/>
                </a:lnTo>
                <a:lnTo>
                  <a:pt x="65006" y="20665"/>
                </a:lnTo>
                <a:lnTo>
                  <a:pt x="57754" y="9910"/>
                </a:lnTo>
                <a:lnTo>
                  <a:pt x="47000" y="2659"/>
                </a:lnTo>
                <a:lnTo>
                  <a:pt x="33832" y="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5"/>
          <p:cNvSpPr/>
          <p:nvPr/>
        </p:nvSpPr>
        <p:spPr>
          <a:xfrm>
            <a:off x="1782970" y="6821399"/>
            <a:ext cx="67945" cy="67945"/>
          </a:xfrm>
          <a:custGeom>
            <a:avLst/>
            <a:gdLst/>
            <a:ahLst/>
            <a:cxnLst/>
            <a:rect l="l" t="t" r="r" b="b"/>
            <a:pathLst>
              <a:path w="67944" h="67945" extrusionOk="0">
                <a:moveTo>
                  <a:pt x="33832" y="0"/>
                </a:moveTo>
                <a:lnTo>
                  <a:pt x="20659" y="2659"/>
                </a:lnTo>
                <a:lnTo>
                  <a:pt x="9906" y="9910"/>
                </a:lnTo>
                <a:lnTo>
                  <a:pt x="2657" y="20665"/>
                </a:lnTo>
                <a:lnTo>
                  <a:pt x="0" y="33832"/>
                </a:lnTo>
                <a:lnTo>
                  <a:pt x="2657" y="47005"/>
                </a:lnTo>
                <a:lnTo>
                  <a:pt x="9906" y="57759"/>
                </a:lnTo>
                <a:lnTo>
                  <a:pt x="20659" y="65008"/>
                </a:lnTo>
                <a:lnTo>
                  <a:pt x="33832" y="67665"/>
                </a:lnTo>
                <a:lnTo>
                  <a:pt x="47000" y="65008"/>
                </a:lnTo>
                <a:lnTo>
                  <a:pt x="57754" y="57759"/>
                </a:lnTo>
                <a:lnTo>
                  <a:pt x="65006" y="47005"/>
                </a:lnTo>
                <a:lnTo>
                  <a:pt x="67665" y="33832"/>
                </a:lnTo>
                <a:lnTo>
                  <a:pt x="65006" y="20665"/>
                </a:lnTo>
                <a:lnTo>
                  <a:pt x="57754" y="9910"/>
                </a:lnTo>
                <a:lnTo>
                  <a:pt x="47000" y="2659"/>
                </a:lnTo>
                <a:lnTo>
                  <a:pt x="33832" y="0"/>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5"/>
          <p:cNvSpPr/>
          <p:nvPr/>
        </p:nvSpPr>
        <p:spPr>
          <a:xfrm>
            <a:off x="2495927" y="7087892"/>
            <a:ext cx="98425" cy="128270"/>
          </a:xfrm>
          <a:custGeom>
            <a:avLst/>
            <a:gdLst/>
            <a:ahLst/>
            <a:cxnLst/>
            <a:rect l="l" t="t" r="r" b="b"/>
            <a:pathLst>
              <a:path w="98425" h="128270" extrusionOk="0">
                <a:moveTo>
                  <a:pt x="61032" y="61150"/>
                </a:moveTo>
                <a:lnTo>
                  <a:pt x="26949" y="61150"/>
                </a:lnTo>
                <a:lnTo>
                  <a:pt x="28600" y="61353"/>
                </a:lnTo>
                <a:lnTo>
                  <a:pt x="76530" y="128231"/>
                </a:lnTo>
                <a:lnTo>
                  <a:pt x="98158" y="112953"/>
                </a:lnTo>
                <a:lnTo>
                  <a:pt x="61032" y="61150"/>
                </a:lnTo>
                <a:close/>
              </a:path>
              <a:path w="98425" h="128270" extrusionOk="0">
                <a:moveTo>
                  <a:pt x="0" y="0"/>
                </a:moveTo>
                <a:lnTo>
                  <a:pt x="787" y="80022"/>
                </a:lnTo>
                <a:lnTo>
                  <a:pt x="26949" y="61150"/>
                </a:lnTo>
                <a:lnTo>
                  <a:pt x="61032" y="61150"/>
                </a:lnTo>
                <a:lnTo>
                  <a:pt x="50228" y="46075"/>
                </a:lnTo>
                <a:lnTo>
                  <a:pt x="50571" y="44437"/>
                </a:lnTo>
                <a:lnTo>
                  <a:pt x="76733" y="25565"/>
                </a:lnTo>
                <a:lnTo>
                  <a:pt x="0" y="0"/>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5"/>
          <p:cNvSpPr/>
          <p:nvPr/>
        </p:nvSpPr>
        <p:spPr>
          <a:xfrm>
            <a:off x="2480820" y="7073695"/>
            <a:ext cx="127000" cy="158750"/>
          </a:xfrm>
          <a:custGeom>
            <a:avLst/>
            <a:gdLst/>
            <a:ahLst/>
            <a:cxnLst/>
            <a:rect l="l" t="t" r="r" b="b"/>
            <a:pathLst>
              <a:path w="127000" h="158750" extrusionOk="0">
                <a:moveTo>
                  <a:pt x="64609" y="94411"/>
                </a:moveTo>
                <a:lnTo>
                  <a:pt x="40093" y="94411"/>
                </a:lnTo>
                <a:lnTo>
                  <a:pt x="85140" y="157226"/>
                </a:lnTo>
                <a:lnTo>
                  <a:pt x="88201" y="158673"/>
                </a:lnTo>
                <a:lnTo>
                  <a:pt x="93281" y="158673"/>
                </a:lnTo>
                <a:lnTo>
                  <a:pt x="95288" y="158089"/>
                </a:lnTo>
                <a:lnTo>
                  <a:pt x="124269" y="137617"/>
                </a:lnTo>
                <a:lnTo>
                  <a:pt x="125729" y="135280"/>
                </a:lnTo>
                <a:lnTo>
                  <a:pt x="125799" y="134874"/>
                </a:lnTo>
                <a:lnTo>
                  <a:pt x="93624" y="134874"/>
                </a:lnTo>
                <a:lnTo>
                  <a:pt x="64609" y="94411"/>
                </a:lnTo>
                <a:close/>
              </a:path>
              <a:path w="127000" h="158750" extrusionOk="0">
                <a:moveTo>
                  <a:pt x="83144" y="24333"/>
                </a:moveTo>
                <a:lnTo>
                  <a:pt x="20091" y="24333"/>
                </a:lnTo>
                <a:lnTo>
                  <a:pt x="77304" y="43395"/>
                </a:lnTo>
                <a:lnTo>
                  <a:pt x="61493" y="54787"/>
                </a:lnTo>
                <a:lnTo>
                  <a:pt x="59613" y="57658"/>
                </a:lnTo>
                <a:lnTo>
                  <a:pt x="58204" y="64414"/>
                </a:lnTo>
                <a:lnTo>
                  <a:pt x="58978" y="68084"/>
                </a:lnTo>
                <a:lnTo>
                  <a:pt x="102412" y="128663"/>
                </a:lnTo>
                <a:lnTo>
                  <a:pt x="93624" y="134874"/>
                </a:lnTo>
                <a:lnTo>
                  <a:pt x="125799" y="134874"/>
                </a:lnTo>
                <a:lnTo>
                  <a:pt x="126618" y="130048"/>
                </a:lnTo>
                <a:lnTo>
                  <a:pt x="125996" y="127355"/>
                </a:lnTo>
                <a:lnTo>
                  <a:pt x="81318" y="65062"/>
                </a:lnTo>
                <a:lnTo>
                  <a:pt x="107772" y="45974"/>
                </a:lnTo>
                <a:lnTo>
                  <a:pt x="109321" y="42278"/>
                </a:lnTo>
                <a:lnTo>
                  <a:pt x="108191" y="34886"/>
                </a:lnTo>
                <a:lnTo>
                  <a:pt x="105600" y="31813"/>
                </a:lnTo>
                <a:lnTo>
                  <a:pt x="83144" y="24333"/>
                </a:lnTo>
                <a:close/>
              </a:path>
              <a:path w="127000" h="158750" extrusionOk="0">
                <a:moveTo>
                  <a:pt x="10096" y="0"/>
                </a:moveTo>
                <a:lnTo>
                  <a:pt x="6730" y="520"/>
                </a:lnTo>
                <a:lnTo>
                  <a:pt x="1523" y="4305"/>
                </a:lnTo>
                <a:lnTo>
                  <a:pt x="0" y="7340"/>
                </a:lnTo>
                <a:lnTo>
                  <a:pt x="977" y="107010"/>
                </a:lnTo>
                <a:lnTo>
                  <a:pt x="3086" y="110401"/>
                </a:lnTo>
                <a:lnTo>
                  <a:pt x="9728" y="113766"/>
                </a:lnTo>
                <a:lnTo>
                  <a:pt x="13715" y="113449"/>
                </a:lnTo>
                <a:lnTo>
                  <a:pt x="40093" y="94411"/>
                </a:lnTo>
                <a:lnTo>
                  <a:pt x="64609" y="94411"/>
                </a:lnTo>
                <a:lnTo>
                  <a:pt x="57040" y="83858"/>
                </a:lnTo>
                <a:lnTo>
                  <a:pt x="20675" y="83858"/>
                </a:lnTo>
                <a:lnTo>
                  <a:pt x="20091" y="24333"/>
                </a:lnTo>
                <a:lnTo>
                  <a:pt x="83144" y="24333"/>
                </a:lnTo>
                <a:lnTo>
                  <a:pt x="10096" y="0"/>
                </a:lnTo>
                <a:close/>
              </a:path>
              <a:path w="127000" h="158750" extrusionOk="0">
                <a:moveTo>
                  <a:pt x="45758" y="71755"/>
                </a:moveTo>
                <a:lnTo>
                  <a:pt x="39052" y="71755"/>
                </a:lnTo>
                <a:lnTo>
                  <a:pt x="36321" y="72567"/>
                </a:lnTo>
                <a:lnTo>
                  <a:pt x="20675" y="83858"/>
                </a:lnTo>
                <a:lnTo>
                  <a:pt x="57040" y="83858"/>
                </a:lnTo>
                <a:lnTo>
                  <a:pt x="49682" y="73596"/>
                </a:lnTo>
                <a:lnTo>
                  <a:pt x="45758" y="71755"/>
                </a:lnTo>
                <a:close/>
              </a:path>
            </a:pathLst>
          </a:custGeom>
          <a:solidFill>
            <a:srgbClr val="18388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5"/>
          <p:cNvSpPr/>
          <p:nvPr/>
        </p:nvSpPr>
        <p:spPr>
          <a:xfrm>
            <a:off x="1746288" y="7197325"/>
            <a:ext cx="78105" cy="74295"/>
          </a:xfrm>
          <a:custGeom>
            <a:avLst/>
            <a:gdLst/>
            <a:ahLst/>
            <a:cxnLst/>
            <a:rect l="l" t="t" r="r" b="b"/>
            <a:pathLst>
              <a:path w="78105" h="74295" extrusionOk="0">
                <a:moveTo>
                  <a:pt x="38747" y="0"/>
                </a:moveTo>
                <a:lnTo>
                  <a:pt x="26771" y="24269"/>
                </a:lnTo>
                <a:lnTo>
                  <a:pt x="0" y="28155"/>
                </a:lnTo>
                <a:lnTo>
                  <a:pt x="19367" y="47040"/>
                </a:lnTo>
                <a:lnTo>
                  <a:pt x="14795" y="73710"/>
                </a:lnTo>
                <a:lnTo>
                  <a:pt x="38747" y="61125"/>
                </a:lnTo>
                <a:lnTo>
                  <a:pt x="60542" y="61125"/>
                </a:lnTo>
                <a:lnTo>
                  <a:pt x="58127" y="47040"/>
                </a:lnTo>
                <a:lnTo>
                  <a:pt x="77495" y="28155"/>
                </a:lnTo>
                <a:lnTo>
                  <a:pt x="50723" y="24269"/>
                </a:lnTo>
                <a:lnTo>
                  <a:pt x="38747" y="0"/>
                </a:lnTo>
                <a:close/>
              </a:path>
              <a:path w="78105" h="74295" extrusionOk="0">
                <a:moveTo>
                  <a:pt x="60542" y="61125"/>
                </a:moveTo>
                <a:lnTo>
                  <a:pt x="38747" y="61125"/>
                </a:lnTo>
                <a:lnTo>
                  <a:pt x="62699" y="73710"/>
                </a:lnTo>
                <a:lnTo>
                  <a:pt x="60542" y="61125"/>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5"/>
          <p:cNvSpPr/>
          <p:nvPr/>
        </p:nvSpPr>
        <p:spPr>
          <a:xfrm>
            <a:off x="1842114" y="7197325"/>
            <a:ext cx="78105" cy="74295"/>
          </a:xfrm>
          <a:custGeom>
            <a:avLst/>
            <a:gdLst/>
            <a:ahLst/>
            <a:cxnLst/>
            <a:rect l="l" t="t" r="r" b="b"/>
            <a:pathLst>
              <a:path w="78105" h="74295" extrusionOk="0">
                <a:moveTo>
                  <a:pt x="38747" y="0"/>
                </a:moveTo>
                <a:lnTo>
                  <a:pt x="26771" y="24269"/>
                </a:lnTo>
                <a:lnTo>
                  <a:pt x="0" y="28155"/>
                </a:lnTo>
                <a:lnTo>
                  <a:pt x="19367" y="47040"/>
                </a:lnTo>
                <a:lnTo>
                  <a:pt x="14795" y="73710"/>
                </a:lnTo>
                <a:lnTo>
                  <a:pt x="38747" y="61125"/>
                </a:lnTo>
                <a:lnTo>
                  <a:pt x="60542" y="61125"/>
                </a:lnTo>
                <a:lnTo>
                  <a:pt x="58127" y="47040"/>
                </a:lnTo>
                <a:lnTo>
                  <a:pt x="77495" y="28155"/>
                </a:lnTo>
                <a:lnTo>
                  <a:pt x="50723" y="24269"/>
                </a:lnTo>
                <a:lnTo>
                  <a:pt x="38747" y="0"/>
                </a:lnTo>
                <a:close/>
              </a:path>
              <a:path w="78105" h="74295" extrusionOk="0">
                <a:moveTo>
                  <a:pt x="60542" y="61125"/>
                </a:moveTo>
                <a:lnTo>
                  <a:pt x="38747" y="61125"/>
                </a:lnTo>
                <a:lnTo>
                  <a:pt x="62699" y="73710"/>
                </a:lnTo>
                <a:lnTo>
                  <a:pt x="60542" y="61125"/>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5"/>
          <p:cNvSpPr/>
          <p:nvPr/>
        </p:nvSpPr>
        <p:spPr>
          <a:xfrm>
            <a:off x="1937941" y="7197325"/>
            <a:ext cx="78105" cy="74295"/>
          </a:xfrm>
          <a:custGeom>
            <a:avLst/>
            <a:gdLst/>
            <a:ahLst/>
            <a:cxnLst/>
            <a:rect l="l" t="t" r="r" b="b"/>
            <a:pathLst>
              <a:path w="78105" h="74295" extrusionOk="0">
                <a:moveTo>
                  <a:pt x="38747" y="0"/>
                </a:moveTo>
                <a:lnTo>
                  <a:pt x="26771" y="24269"/>
                </a:lnTo>
                <a:lnTo>
                  <a:pt x="0" y="28155"/>
                </a:lnTo>
                <a:lnTo>
                  <a:pt x="19367" y="47040"/>
                </a:lnTo>
                <a:lnTo>
                  <a:pt x="14795" y="73710"/>
                </a:lnTo>
                <a:lnTo>
                  <a:pt x="38747" y="61125"/>
                </a:lnTo>
                <a:lnTo>
                  <a:pt x="60542" y="61125"/>
                </a:lnTo>
                <a:lnTo>
                  <a:pt x="58127" y="47040"/>
                </a:lnTo>
                <a:lnTo>
                  <a:pt x="77495" y="28155"/>
                </a:lnTo>
                <a:lnTo>
                  <a:pt x="50723" y="24269"/>
                </a:lnTo>
                <a:lnTo>
                  <a:pt x="38747" y="0"/>
                </a:lnTo>
                <a:close/>
              </a:path>
              <a:path w="78105" h="74295" extrusionOk="0">
                <a:moveTo>
                  <a:pt x="60542" y="61125"/>
                </a:moveTo>
                <a:lnTo>
                  <a:pt x="38747" y="61125"/>
                </a:lnTo>
                <a:lnTo>
                  <a:pt x="62699" y="73710"/>
                </a:lnTo>
                <a:lnTo>
                  <a:pt x="60542" y="61125"/>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5"/>
          <p:cNvSpPr/>
          <p:nvPr/>
        </p:nvSpPr>
        <p:spPr>
          <a:xfrm>
            <a:off x="2033767" y="7197325"/>
            <a:ext cx="78105" cy="74295"/>
          </a:xfrm>
          <a:custGeom>
            <a:avLst/>
            <a:gdLst/>
            <a:ahLst/>
            <a:cxnLst/>
            <a:rect l="l" t="t" r="r" b="b"/>
            <a:pathLst>
              <a:path w="78105" h="74295" extrusionOk="0">
                <a:moveTo>
                  <a:pt x="38747" y="0"/>
                </a:moveTo>
                <a:lnTo>
                  <a:pt x="26771" y="24269"/>
                </a:lnTo>
                <a:lnTo>
                  <a:pt x="0" y="28155"/>
                </a:lnTo>
                <a:lnTo>
                  <a:pt x="19367" y="47040"/>
                </a:lnTo>
                <a:lnTo>
                  <a:pt x="14795" y="73710"/>
                </a:lnTo>
                <a:lnTo>
                  <a:pt x="38747" y="61125"/>
                </a:lnTo>
                <a:lnTo>
                  <a:pt x="60542" y="61125"/>
                </a:lnTo>
                <a:lnTo>
                  <a:pt x="58127" y="47040"/>
                </a:lnTo>
                <a:lnTo>
                  <a:pt x="77495" y="28155"/>
                </a:lnTo>
                <a:lnTo>
                  <a:pt x="50723" y="24269"/>
                </a:lnTo>
                <a:lnTo>
                  <a:pt x="38747" y="0"/>
                </a:lnTo>
                <a:close/>
              </a:path>
              <a:path w="78105" h="74295" extrusionOk="0">
                <a:moveTo>
                  <a:pt x="60542" y="61125"/>
                </a:moveTo>
                <a:lnTo>
                  <a:pt x="38747" y="61125"/>
                </a:lnTo>
                <a:lnTo>
                  <a:pt x="62699" y="73710"/>
                </a:lnTo>
                <a:lnTo>
                  <a:pt x="60542" y="61125"/>
                </a:lnTo>
                <a:close/>
              </a:path>
            </a:pathLst>
          </a:custGeom>
          <a:solidFill>
            <a:srgbClr val="31A2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5"/>
          <p:cNvSpPr txBox="1"/>
          <p:nvPr/>
        </p:nvSpPr>
        <p:spPr>
          <a:xfrm>
            <a:off x="1103820" y="10236939"/>
            <a:ext cx="1840858" cy="15388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000" dirty="0">
                <a:solidFill>
                  <a:srgbClr val="27367F"/>
                </a:solidFill>
                <a:latin typeface="Lucida Sans"/>
                <a:ea typeface="Lucida Sans"/>
                <a:cs typeface="Lucida Sans"/>
                <a:sym typeface="Lucida Sans"/>
              </a:rPr>
              <a:t>*Source: </a:t>
            </a:r>
            <a:r>
              <a:rPr lang="en-GB" sz="1000" dirty="0">
                <a:solidFill>
                  <a:srgbClr val="27367F"/>
                </a:solidFill>
                <a:latin typeface="Verdana"/>
                <a:ea typeface="Verdana"/>
                <a:cs typeface="Verdana"/>
                <a:sym typeface="Verdana"/>
              </a:rPr>
              <a:t>Salsify, Jan 2018</a:t>
            </a:r>
            <a:endParaRPr sz="1000" dirty="0">
              <a:solidFill>
                <a:schemeClr val="dk1"/>
              </a:solidFill>
              <a:latin typeface="Verdana"/>
              <a:ea typeface="Verdana"/>
              <a:cs typeface="Verdana"/>
              <a:sym typeface="Verdana"/>
            </a:endParaRPr>
          </a:p>
        </p:txBody>
      </p:sp>
      <p:pic>
        <p:nvPicPr>
          <p:cNvPr id="3" name="Picture 2">
            <a:extLst>
              <a:ext uri="{FF2B5EF4-FFF2-40B4-BE49-F238E27FC236}">
                <a16:creationId xmlns:a16="http://schemas.microsoft.com/office/drawing/2014/main" id="{5F326D07-9E83-48CB-4F3D-68D06049C951}"/>
              </a:ext>
            </a:extLst>
          </p:cNvPr>
          <p:cNvPicPr>
            <a:picLocks noChangeAspect="1"/>
          </p:cNvPicPr>
          <p:nvPr/>
        </p:nvPicPr>
        <p:blipFill>
          <a:blip r:embed="rId10"/>
          <a:stretch>
            <a:fillRect/>
          </a:stretch>
        </p:blipFill>
        <p:spPr>
          <a:xfrm>
            <a:off x="1159959" y="3852007"/>
            <a:ext cx="1961691" cy="1961691"/>
          </a:xfrm>
          <a:prstGeom prst="rect">
            <a:avLst/>
          </a:prstGeom>
        </p:spPr>
      </p:pic>
      <p:pic>
        <p:nvPicPr>
          <p:cNvPr id="5" name="Picture 4">
            <a:extLst>
              <a:ext uri="{FF2B5EF4-FFF2-40B4-BE49-F238E27FC236}">
                <a16:creationId xmlns:a16="http://schemas.microsoft.com/office/drawing/2014/main" id="{D5993700-F9F0-21C6-5F16-2042A81E4737}"/>
              </a:ext>
            </a:extLst>
          </p:cNvPr>
          <p:cNvPicPr>
            <a:picLocks noChangeAspect="1"/>
          </p:cNvPicPr>
          <p:nvPr/>
        </p:nvPicPr>
        <p:blipFill>
          <a:blip r:embed="rId11"/>
          <a:stretch>
            <a:fillRect/>
          </a:stretch>
        </p:blipFill>
        <p:spPr>
          <a:xfrm>
            <a:off x="6327247" y="3852005"/>
            <a:ext cx="1950754" cy="1950754"/>
          </a:xfrm>
          <a:prstGeom prst="rect">
            <a:avLst/>
          </a:prstGeom>
        </p:spPr>
      </p:pic>
      <p:pic>
        <p:nvPicPr>
          <p:cNvPr id="6" name="Picture 5">
            <a:extLst>
              <a:ext uri="{FF2B5EF4-FFF2-40B4-BE49-F238E27FC236}">
                <a16:creationId xmlns:a16="http://schemas.microsoft.com/office/drawing/2014/main" id="{861C023F-EF53-D5CD-6652-742398A5CBF3}"/>
              </a:ext>
            </a:extLst>
          </p:cNvPr>
          <p:cNvPicPr>
            <a:picLocks noChangeAspect="1"/>
          </p:cNvPicPr>
          <p:nvPr/>
        </p:nvPicPr>
        <p:blipFill>
          <a:blip r:embed="rId12"/>
          <a:stretch>
            <a:fillRect/>
          </a:stretch>
        </p:blipFill>
        <p:spPr>
          <a:xfrm>
            <a:off x="1159959" y="6233707"/>
            <a:ext cx="1962150" cy="1962150"/>
          </a:xfrm>
          <a:prstGeom prst="rect">
            <a:avLst/>
          </a:prstGeom>
        </p:spPr>
      </p:pic>
      <p:pic>
        <p:nvPicPr>
          <p:cNvPr id="7" name="Picture 6">
            <a:extLst>
              <a:ext uri="{FF2B5EF4-FFF2-40B4-BE49-F238E27FC236}">
                <a16:creationId xmlns:a16="http://schemas.microsoft.com/office/drawing/2014/main" id="{B2386A07-176E-AEA3-428E-330BCEE68CEA}"/>
              </a:ext>
            </a:extLst>
          </p:cNvPr>
          <p:cNvPicPr>
            <a:picLocks noChangeAspect="1"/>
          </p:cNvPicPr>
          <p:nvPr/>
        </p:nvPicPr>
        <p:blipFill>
          <a:blip r:embed="rId13"/>
          <a:stretch>
            <a:fillRect/>
          </a:stretch>
        </p:blipFill>
        <p:spPr>
          <a:xfrm>
            <a:off x="6327247" y="6251849"/>
            <a:ext cx="1947291" cy="19472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4" name="Picture 3">
            <a:extLst>
              <a:ext uri="{FF2B5EF4-FFF2-40B4-BE49-F238E27FC236}">
                <a16:creationId xmlns:a16="http://schemas.microsoft.com/office/drawing/2014/main" id="{46607105-59D8-4200-7D98-0632BF32F171}"/>
              </a:ext>
            </a:extLst>
          </p:cNvPr>
          <p:cNvPicPr>
            <a:picLocks noChangeAspect="1"/>
          </p:cNvPicPr>
          <p:nvPr/>
        </p:nvPicPr>
        <p:blipFill>
          <a:blip r:embed="rId3"/>
          <a:srcRect/>
          <a:stretch/>
        </p:blipFill>
        <p:spPr>
          <a:xfrm>
            <a:off x="4843378" y="2760694"/>
            <a:ext cx="7675354" cy="6628267"/>
          </a:xfrm>
          <a:prstGeom prst="rect">
            <a:avLst/>
          </a:prstGeom>
        </p:spPr>
      </p:pic>
      <p:sp>
        <p:nvSpPr>
          <p:cNvPr id="232" name="Google Shape;232;p6"/>
          <p:cNvSpPr txBox="1"/>
          <p:nvPr/>
        </p:nvSpPr>
        <p:spPr>
          <a:xfrm>
            <a:off x="358125" y="254100"/>
            <a:ext cx="38190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233" name="Google Shape;233;p6"/>
          <p:cNvSpPr txBox="1"/>
          <p:nvPr/>
        </p:nvSpPr>
        <p:spPr>
          <a:xfrm>
            <a:off x="1184082" y="1317138"/>
            <a:ext cx="9415800" cy="144243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dirty="0">
                <a:solidFill>
                  <a:srgbClr val="033F85"/>
                </a:solidFill>
                <a:latin typeface="Arial Black"/>
                <a:ea typeface="Arial Black"/>
                <a:cs typeface="Arial Black"/>
                <a:sym typeface="Arial Black"/>
              </a:rPr>
              <a:t>What you should check </a:t>
            </a:r>
            <a:br>
              <a:rPr lang="en-GB" sz="3200" b="1" dirty="0">
                <a:solidFill>
                  <a:srgbClr val="033F85"/>
                </a:solidFill>
                <a:latin typeface="Arial Black"/>
                <a:ea typeface="Arial Black"/>
                <a:cs typeface="Arial Black"/>
                <a:sym typeface="Arial Black"/>
              </a:rPr>
            </a:br>
            <a:r>
              <a:rPr lang="en-GB" sz="3200" b="1" dirty="0">
                <a:solidFill>
                  <a:srgbClr val="033F85"/>
                </a:solidFill>
                <a:latin typeface="Arial Black"/>
                <a:ea typeface="Arial Black"/>
                <a:cs typeface="Arial Black"/>
                <a:sym typeface="Arial Black"/>
              </a:rPr>
              <a:t>on a Product Detail Page</a:t>
            </a:r>
            <a:endParaRPr sz="3200" dirty="0">
              <a:solidFill>
                <a:schemeClr val="dk1"/>
              </a:solidFill>
              <a:latin typeface="Arial Black"/>
              <a:ea typeface="Arial Black"/>
              <a:cs typeface="Arial Black"/>
              <a:sym typeface="Arial Black"/>
            </a:endParaRPr>
          </a:p>
        </p:txBody>
      </p:sp>
      <p:sp>
        <p:nvSpPr>
          <p:cNvPr id="234" name="Google Shape;234;p6"/>
          <p:cNvSpPr txBox="1"/>
          <p:nvPr/>
        </p:nvSpPr>
        <p:spPr>
          <a:xfrm>
            <a:off x="688225" y="5270825"/>
            <a:ext cx="3463800" cy="1398445"/>
          </a:xfrm>
          <a:prstGeom prst="rect">
            <a:avLst/>
          </a:prstGeom>
          <a:solidFill>
            <a:srgbClr val="F3F3F9"/>
          </a:solidFill>
          <a:ln>
            <a:noFill/>
          </a:ln>
        </p:spPr>
        <p:txBody>
          <a:bodyPr spcFirstLastPara="1" wrap="square" lIns="0" tIns="5700" rIns="0" bIns="0" anchor="t" anchorCtr="0">
            <a:spAutoFit/>
          </a:bodyPr>
          <a:lstStyle/>
          <a:p>
            <a:pPr marL="0" marR="0" lvl="0" indent="0" algn="l" rtl="0">
              <a:lnSpc>
                <a:spcPct val="100000"/>
              </a:lnSpc>
              <a:spcBef>
                <a:spcPts val="0"/>
              </a:spcBef>
              <a:spcAft>
                <a:spcPts val="0"/>
              </a:spcAft>
              <a:buNone/>
            </a:pPr>
            <a:endParaRPr sz="2250" dirty="0">
              <a:solidFill>
                <a:schemeClr val="dk1"/>
              </a:solidFill>
              <a:latin typeface="Times New Roman"/>
              <a:ea typeface="Times New Roman"/>
              <a:cs typeface="Times New Roman"/>
              <a:sym typeface="Times New Roman"/>
            </a:endParaRPr>
          </a:p>
          <a:p>
            <a:pPr marL="515619" marR="0" lvl="0" indent="-228599" algn="l" rtl="0">
              <a:lnSpc>
                <a:spcPct val="100000"/>
              </a:lnSpc>
              <a:spcBef>
                <a:spcPts val="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a:t>
            </a:r>
            <a:r>
              <a:rPr lang="en-GB" sz="1200" dirty="0">
                <a:solidFill>
                  <a:srgbClr val="27367F"/>
                </a:solidFill>
                <a:latin typeface="Lucida Sans"/>
                <a:ea typeface="Lucida Sans"/>
                <a:cs typeface="Lucida Sans"/>
                <a:sym typeface="Lucida Sans"/>
              </a:rPr>
              <a:t>primary image</a:t>
            </a:r>
            <a:endParaRPr sz="1200" dirty="0">
              <a:solidFill>
                <a:schemeClr val="dk1"/>
              </a:solidFill>
              <a:latin typeface="Lucida Sans"/>
              <a:ea typeface="Lucida Sans"/>
              <a:cs typeface="Lucida Sans"/>
              <a:sym typeface="Lucida Sans"/>
            </a:endParaRPr>
          </a:p>
          <a:p>
            <a:pPr marL="515619" marR="0" lvl="0" indent="-228599" algn="l" rtl="0">
              <a:lnSpc>
                <a:spcPct val="100000"/>
              </a:lnSpc>
              <a:spcBef>
                <a:spcPts val="76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Is it a </a:t>
            </a:r>
            <a:r>
              <a:rPr lang="en-GB" sz="1200" dirty="0">
                <a:solidFill>
                  <a:srgbClr val="27367F"/>
                </a:solidFill>
                <a:latin typeface="Lucida Sans"/>
                <a:ea typeface="Lucida Sans"/>
                <a:cs typeface="Lucida Sans"/>
                <a:sym typeface="Lucida Sans"/>
              </a:rPr>
              <a:t>trusted source </a:t>
            </a:r>
            <a:r>
              <a:rPr lang="en-GB" sz="1200" dirty="0">
                <a:solidFill>
                  <a:srgbClr val="27367F"/>
                </a:solidFill>
                <a:latin typeface="Verdana"/>
                <a:ea typeface="Verdana"/>
                <a:cs typeface="Verdana"/>
                <a:sym typeface="Verdana"/>
              </a:rPr>
              <a:t>image?</a:t>
            </a:r>
            <a:endParaRPr sz="1200" dirty="0">
              <a:solidFill>
                <a:schemeClr val="dk1"/>
              </a:solidFill>
              <a:latin typeface="Verdana"/>
              <a:ea typeface="Verdana"/>
              <a:cs typeface="Verdana"/>
              <a:sym typeface="Verdana"/>
            </a:endParaRPr>
          </a:p>
          <a:p>
            <a:pPr marL="515619" marR="0" lvl="0" indent="-228599" algn="l" rtl="0">
              <a:lnSpc>
                <a:spcPct val="100000"/>
              </a:lnSpc>
              <a:spcBef>
                <a:spcPts val="76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secondary image</a:t>
            </a:r>
            <a:endParaRPr sz="1200" dirty="0">
              <a:solidFill>
                <a:srgbClr val="27367F"/>
              </a:solidFill>
              <a:latin typeface="Verdana"/>
              <a:ea typeface="Verdana"/>
              <a:cs typeface="Verdana"/>
              <a:sym typeface="Verdana"/>
            </a:endParaRPr>
          </a:p>
          <a:p>
            <a:pPr marL="515619" marR="0" lvl="0" indent="-152399" algn="l" rtl="0">
              <a:lnSpc>
                <a:spcPct val="100000"/>
              </a:lnSpc>
              <a:spcBef>
                <a:spcPts val="760"/>
              </a:spcBef>
              <a:spcAft>
                <a:spcPts val="0"/>
              </a:spcAft>
              <a:buClr>
                <a:schemeClr val="dk1"/>
              </a:buClr>
              <a:buSzPts val="1200"/>
              <a:buFont typeface="Calibri"/>
              <a:buNone/>
            </a:pPr>
            <a:endParaRPr sz="1200" dirty="0">
              <a:solidFill>
                <a:schemeClr val="dk1"/>
              </a:solidFill>
              <a:latin typeface="Verdana"/>
              <a:ea typeface="Verdana"/>
              <a:cs typeface="Verdana"/>
              <a:sym typeface="Verdana"/>
            </a:endParaRPr>
          </a:p>
        </p:txBody>
      </p:sp>
      <p:sp>
        <p:nvSpPr>
          <p:cNvPr id="235" name="Google Shape;235;p6"/>
          <p:cNvSpPr txBox="1"/>
          <p:nvPr/>
        </p:nvSpPr>
        <p:spPr>
          <a:xfrm>
            <a:off x="688150" y="2928000"/>
            <a:ext cx="3463800" cy="1984118"/>
          </a:xfrm>
          <a:prstGeom prst="rect">
            <a:avLst/>
          </a:prstGeom>
          <a:solidFill>
            <a:srgbClr val="F3F3F9"/>
          </a:solidFill>
          <a:ln>
            <a:noFill/>
          </a:ln>
        </p:spPr>
        <p:txBody>
          <a:bodyPr spcFirstLastPara="1" wrap="square" lIns="0" tIns="2525" rIns="0" bIns="0" anchor="t" anchorCtr="0">
            <a:spAutoFit/>
          </a:bodyPr>
          <a:lstStyle/>
          <a:p>
            <a:pPr marL="0" marR="0" lvl="0" indent="0" algn="l" rtl="0">
              <a:lnSpc>
                <a:spcPct val="100000"/>
              </a:lnSpc>
              <a:spcBef>
                <a:spcPts val="0"/>
              </a:spcBef>
              <a:spcAft>
                <a:spcPts val="0"/>
              </a:spcAft>
              <a:buNone/>
            </a:pPr>
            <a:endParaRPr sz="2200" dirty="0">
              <a:solidFill>
                <a:schemeClr val="dk1"/>
              </a:solidFill>
              <a:latin typeface="Times New Roman"/>
              <a:ea typeface="Times New Roman"/>
              <a:cs typeface="Times New Roman"/>
              <a:sym typeface="Times New Roman"/>
            </a:endParaRPr>
          </a:p>
          <a:p>
            <a:pPr marL="515619" marR="1038225" lvl="0" indent="-228599" algn="l" rtl="0">
              <a:lnSpc>
                <a:spcPct val="105600"/>
              </a:lnSpc>
              <a:spcBef>
                <a:spcPts val="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a:t>
            </a:r>
            <a:r>
              <a:rPr lang="en-GB" sz="1200" dirty="0">
                <a:solidFill>
                  <a:srgbClr val="27367F"/>
                </a:solidFill>
                <a:latin typeface="Lucida Sans"/>
                <a:ea typeface="Lucida Sans"/>
                <a:cs typeface="Lucida Sans"/>
                <a:sym typeface="Lucida Sans"/>
              </a:rPr>
              <a:t>brand </a:t>
            </a:r>
            <a:r>
              <a:rPr lang="en-GB" sz="1200" dirty="0">
                <a:solidFill>
                  <a:srgbClr val="27367F"/>
                </a:solidFill>
                <a:latin typeface="Verdana"/>
                <a:ea typeface="Verdana"/>
                <a:cs typeface="Verdana"/>
                <a:sym typeface="Verdana"/>
              </a:rPr>
              <a:t>in product title</a:t>
            </a:r>
          </a:p>
          <a:p>
            <a:pPr marL="515619" marR="1038225" lvl="0" indent="-228599" algn="l" rtl="0">
              <a:lnSpc>
                <a:spcPct val="105600"/>
              </a:lnSpc>
              <a:spcBef>
                <a:spcPts val="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keywords in product title</a:t>
            </a:r>
          </a:p>
          <a:p>
            <a:pPr marL="515619" marR="1038225" lvl="0" indent="-228599" algn="l" rtl="0">
              <a:lnSpc>
                <a:spcPct val="105600"/>
              </a:lnSpc>
              <a:spcBef>
                <a:spcPts val="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No presence of </a:t>
            </a:r>
            <a:r>
              <a:rPr lang="en-GB" sz="1200" dirty="0">
                <a:solidFill>
                  <a:srgbClr val="27367F"/>
                </a:solidFill>
                <a:latin typeface="Lucida Sans"/>
                <a:ea typeface="Lucida Sans"/>
                <a:cs typeface="Lucida Sans"/>
                <a:sym typeface="Lucida Sans"/>
              </a:rPr>
              <a:t>unwanted characters </a:t>
            </a:r>
            <a:r>
              <a:rPr lang="en-GB" sz="1200" dirty="0">
                <a:solidFill>
                  <a:srgbClr val="27367F"/>
                </a:solidFill>
                <a:latin typeface="Verdana"/>
                <a:ea typeface="Verdana"/>
                <a:cs typeface="Verdana"/>
                <a:sym typeface="Verdana"/>
              </a:rPr>
              <a:t>in product title</a:t>
            </a:r>
          </a:p>
          <a:p>
            <a:pPr marL="287020" marR="660400" lvl="0" indent="0" algn="l" rtl="0">
              <a:lnSpc>
                <a:spcPct val="105600"/>
              </a:lnSpc>
              <a:spcBef>
                <a:spcPts val="560"/>
              </a:spcBef>
              <a:spcAft>
                <a:spcPts val="0"/>
              </a:spcAft>
              <a:buNone/>
            </a:pPr>
            <a:endParaRPr lang="en-GB" sz="1200" dirty="0">
              <a:solidFill>
                <a:schemeClr val="dk1"/>
              </a:solidFill>
              <a:latin typeface="Verdana"/>
              <a:ea typeface="Verdana"/>
              <a:cs typeface="Verdana"/>
              <a:sym typeface="Verdana"/>
            </a:endParaRPr>
          </a:p>
        </p:txBody>
      </p:sp>
      <p:sp>
        <p:nvSpPr>
          <p:cNvPr id="236" name="Google Shape;236;p6"/>
          <p:cNvSpPr txBox="1"/>
          <p:nvPr/>
        </p:nvSpPr>
        <p:spPr>
          <a:xfrm>
            <a:off x="688351" y="7117825"/>
            <a:ext cx="3463800" cy="1699800"/>
          </a:xfrm>
          <a:prstGeom prst="rect">
            <a:avLst/>
          </a:prstGeom>
          <a:solidFill>
            <a:srgbClr val="F3F3F9"/>
          </a:solidFill>
          <a:ln>
            <a:noFill/>
          </a:ln>
        </p:spPr>
        <p:txBody>
          <a:bodyPr spcFirstLastPara="1" wrap="square" lIns="0" tIns="6975" rIns="0" bIns="0" anchor="t" anchorCtr="0">
            <a:spAutoFit/>
          </a:bodyPr>
          <a:lstStyle/>
          <a:p>
            <a:pPr marL="0" marR="0" lvl="0" indent="0" algn="l" rtl="0">
              <a:lnSpc>
                <a:spcPct val="100000"/>
              </a:lnSpc>
              <a:spcBef>
                <a:spcPts val="0"/>
              </a:spcBef>
              <a:spcAft>
                <a:spcPts val="0"/>
              </a:spcAft>
              <a:buNone/>
            </a:pPr>
            <a:endParaRPr sz="2050" dirty="0">
              <a:solidFill>
                <a:schemeClr val="dk1"/>
              </a:solidFill>
              <a:latin typeface="Times New Roman"/>
              <a:ea typeface="Times New Roman"/>
              <a:cs typeface="Times New Roman"/>
              <a:sym typeface="Times New Roman"/>
            </a:endParaRPr>
          </a:p>
          <a:p>
            <a:pPr marL="515619" marR="1046480" lvl="0" indent="-228599" algn="l" rtl="0">
              <a:lnSpc>
                <a:spcPct val="105600"/>
              </a:lnSpc>
              <a:spcBef>
                <a:spcPts val="0"/>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a:t>
            </a:r>
            <a:r>
              <a:rPr lang="en-GB" sz="1200" dirty="0">
                <a:solidFill>
                  <a:srgbClr val="27367F"/>
                </a:solidFill>
                <a:latin typeface="Lucida Sans"/>
                <a:ea typeface="Lucida Sans"/>
                <a:cs typeface="Lucida Sans"/>
                <a:sym typeface="Lucida Sans"/>
              </a:rPr>
              <a:t>product description</a:t>
            </a:r>
            <a:endParaRPr sz="1200" dirty="0">
              <a:solidFill>
                <a:schemeClr val="dk1"/>
              </a:solidFill>
              <a:latin typeface="Lucida Sans"/>
              <a:ea typeface="Lucida Sans"/>
              <a:cs typeface="Lucida Sans"/>
              <a:sym typeface="Lucida Sans"/>
            </a:endParaRPr>
          </a:p>
          <a:p>
            <a:pPr marL="515619" marR="0" lvl="0" indent="-228599" algn="l" rtl="0">
              <a:lnSpc>
                <a:spcPct val="100000"/>
              </a:lnSpc>
              <a:spcBef>
                <a:spcPts val="645"/>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a:t>
            </a:r>
            <a:r>
              <a:rPr lang="en-GB" sz="1200" dirty="0">
                <a:solidFill>
                  <a:srgbClr val="27367F"/>
                </a:solidFill>
                <a:latin typeface="Lucida Sans"/>
                <a:ea typeface="Lucida Sans"/>
                <a:cs typeface="Lucida Sans"/>
                <a:sym typeface="Lucida Sans"/>
              </a:rPr>
              <a:t>product features and benefits</a:t>
            </a:r>
            <a:endParaRPr sz="1200" dirty="0">
              <a:solidFill>
                <a:schemeClr val="dk1"/>
              </a:solidFill>
              <a:latin typeface="Lucida Sans"/>
              <a:ea typeface="Lucida Sans"/>
              <a:cs typeface="Lucida Sans"/>
              <a:sym typeface="Lucida Sans"/>
            </a:endParaRPr>
          </a:p>
          <a:p>
            <a:pPr marL="515619" marR="0" lvl="0" indent="-228599" algn="l" rtl="0">
              <a:lnSpc>
                <a:spcPct val="100000"/>
              </a:lnSpc>
              <a:spcBef>
                <a:spcPts val="645"/>
              </a:spcBef>
              <a:spcAft>
                <a:spcPts val="0"/>
              </a:spcAft>
              <a:buClr>
                <a:srgbClr val="27367F"/>
              </a:buClr>
              <a:buSzPts val="1200"/>
              <a:buFont typeface="Verdana"/>
              <a:buChar char="•"/>
            </a:pPr>
            <a:r>
              <a:rPr lang="en-GB" sz="1200" dirty="0">
                <a:solidFill>
                  <a:srgbClr val="27367F"/>
                </a:solidFill>
                <a:latin typeface="Verdana"/>
                <a:ea typeface="Verdana"/>
                <a:cs typeface="Verdana"/>
                <a:sym typeface="Verdana"/>
              </a:rPr>
              <a:t>Presence of </a:t>
            </a:r>
            <a:r>
              <a:rPr lang="en-GB" sz="1200" dirty="0">
                <a:solidFill>
                  <a:srgbClr val="27367F"/>
                </a:solidFill>
                <a:latin typeface="Lucida Sans"/>
                <a:ea typeface="Lucida Sans"/>
                <a:cs typeface="Lucida Sans"/>
                <a:sym typeface="Lucida Sans"/>
              </a:rPr>
              <a:t>product warnings</a:t>
            </a:r>
            <a:endParaRPr sz="1200" dirty="0">
              <a:solidFill>
                <a:srgbClr val="27367F"/>
              </a:solidFill>
              <a:latin typeface="Lucida Sans"/>
              <a:ea typeface="Lucida Sans"/>
              <a:cs typeface="Lucida Sans"/>
              <a:sym typeface="Lucida Sans"/>
            </a:endParaRPr>
          </a:p>
          <a:p>
            <a:pPr marL="457200" marR="0" lvl="0" indent="0" algn="l" rtl="0">
              <a:lnSpc>
                <a:spcPct val="100000"/>
              </a:lnSpc>
              <a:spcBef>
                <a:spcPts val="645"/>
              </a:spcBef>
              <a:spcAft>
                <a:spcPts val="0"/>
              </a:spcAft>
              <a:buNone/>
            </a:pPr>
            <a:endParaRPr sz="1200" dirty="0">
              <a:solidFill>
                <a:srgbClr val="27367F"/>
              </a:solidFill>
              <a:latin typeface="Lucida Sans"/>
              <a:ea typeface="Lucida Sans"/>
              <a:cs typeface="Lucida Sans"/>
              <a:sym typeface="Lucida Sans"/>
            </a:endParaRPr>
          </a:p>
        </p:txBody>
      </p:sp>
      <p:sp>
        <p:nvSpPr>
          <p:cNvPr id="237" name="Google Shape;237;p6"/>
          <p:cNvSpPr/>
          <p:nvPr/>
        </p:nvSpPr>
        <p:spPr>
          <a:xfrm>
            <a:off x="1184066" y="2571504"/>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6"/>
          <p:cNvSpPr/>
          <p:nvPr/>
        </p:nvSpPr>
        <p:spPr>
          <a:xfrm>
            <a:off x="4263528" y="7123407"/>
            <a:ext cx="672681" cy="51671"/>
          </a:xfrm>
          <a:custGeom>
            <a:avLst/>
            <a:gdLst/>
            <a:ahLst/>
            <a:cxnLst/>
            <a:rect l="l" t="t" r="r" b="b"/>
            <a:pathLst>
              <a:path w="379729" h="120000" extrusionOk="0">
                <a:moveTo>
                  <a:pt x="0" y="0"/>
                </a:moveTo>
                <a:lnTo>
                  <a:pt x="379247" y="0"/>
                </a:lnTo>
              </a:path>
            </a:pathLst>
          </a:custGeom>
          <a:noFill/>
          <a:ln w="38100" cap="flat" cmpd="sng">
            <a:solidFill>
              <a:srgbClr val="BFCBE1"/>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6"/>
          <p:cNvSpPr/>
          <p:nvPr/>
        </p:nvSpPr>
        <p:spPr>
          <a:xfrm>
            <a:off x="4155174" y="7399050"/>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6"/>
          <p:cNvSpPr/>
          <p:nvPr/>
        </p:nvSpPr>
        <p:spPr>
          <a:xfrm>
            <a:off x="4696943" y="7399050"/>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6"/>
          <p:cNvSpPr/>
          <p:nvPr/>
        </p:nvSpPr>
        <p:spPr>
          <a:xfrm>
            <a:off x="4807050" y="8143954"/>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6"/>
          <p:cNvSpPr/>
          <p:nvPr/>
        </p:nvSpPr>
        <p:spPr>
          <a:xfrm>
            <a:off x="8440952" y="8143954"/>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6"/>
          <p:cNvSpPr/>
          <p:nvPr/>
        </p:nvSpPr>
        <p:spPr>
          <a:xfrm>
            <a:off x="8440952" y="6886057"/>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6"/>
          <p:cNvSpPr/>
          <p:nvPr/>
        </p:nvSpPr>
        <p:spPr>
          <a:xfrm>
            <a:off x="4807050" y="6886057"/>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6"/>
          <p:cNvSpPr/>
          <p:nvPr/>
        </p:nvSpPr>
        <p:spPr>
          <a:xfrm flipV="1">
            <a:off x="4282625" y="5247964"/>
            <a:ext cx="583843" cy="45719"/>
          </a:xfrm>
          <a:custGeom>
            <a:avLst/>
            <a:gdLst/>
            <a:ahLst/>
            <a:cxnLst/>
            <a:rect l="l" t="t" r="r" b="b"/>
            <a:pathLst>
              <a:path w="1203325" h="120000" extrusionOk="0">
                <a:moveTo>
                  <a:pt x="0" y="0"/>
                </a:moveTo>
                <a:lnTo>
                  <a:pt x="1203032" y="0"/>
                </a:lnTo>
              </a:path>
            </a:pathLst>
          </a:custGeom>
          <a:noFill/>
          <a:ln w="38100" cap="flat" cmpd="sng">
            <a:solidFill>
              <a:srgbClr val="BFCBE1"/>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6"/>
          <p:cNvSpPr/>
          <p:nvPr/>
        </p:nvSpPr>
        <p:spPr>
          <a:xfrm>
            <a:off x="4168049" y="5599049"/>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6"/>
          <p:cNvSpPr/>
          <p:nvPr/>
        </p:nvSpPr>
        <p:spPr>
          <a:xfrm>
            <a:off x="5542951" y="5599049"/>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6"/>
          <p:cNvSpPr/>
          <p:nvPr/>
        </p:nvSpPr>
        <p:spPr>
          <a:xfrm>
            <a:off x="4292490" y="3436442"/>
            <a:ext cx="5386202" cy="51332"/>
          </a:xfrm>
          <a:custGeom>
            <a:avLst/>
            <a:gdLst/>
            <a:ahLst/>
            <a:cxnLst/>
            <a:rect l="l" t="t" r="r" b="b"/>
            <a:pathLst>
              <a:path w="3982720" h="120000" extrusionOk="0">
                <a:moveTo>
                  <a:pt x="0" y="0"/>
                </a:moveTo>
                <a:lnTo>
                  <a:pt x="3982732" y="0"/>
                </a:lnTo>
              </a:path>
            </a:pathLst>
          </a:custGeom>
          <a:noFill/>
          <a:ln w="38100" cap="flat" cmpd="sng">
            <a:solidFill>
              <a:srgbClr val="BFCBE1"/>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6"/>
          <p:cNvSpPr/>
          <p:nvPr/>
        </p:nvSpPr>
        <p:spPr>
          <a:xfrm>
            <a:off x="4177048" y="3904950"/>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6"/>
          <p:cNvSpPr/>
          <p:nvPr/>
        </p:nvSpPr>
        <p:spPr>
          <a:xfrm>
            <a:off x="8332946" y="3904950"/>
            <a:ext cx="0" cy="0"/>
          </a:xfrm>
          <a:custGeom>
            <a:avLst/>
            <a:gdLst/>
            <a:ahLst/>
            <a:cxnLst/>
            <a:rect l="l" t="t" r="r" b="b"/>
            <a:pathLst>
              <a:path w="120000" h="120000" extrusionOk="0">
                <a:moveTo>
                  <a:pt x="0" y="0"/>
                </a:moveTo>
                <a:lnTo>
                  <a:pt x="0" y="0"/>
                </a:lnTo>
              </a:path>
            </a:pathLst>
          </a:custGeom>
          <a:noFill/>
          <a:ln w="38100" cap="flat" cmpd="sng">
            <a:solidFill>
              <a:srgbClr val="BFCBE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6"/>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
        <p:nvSpPr>
          <p:cNvPr id="2" name="Google Shape;239;p6">
            <a:extLst>
              <a:ext uri="{FF2B5EF4-FFF2-40B4-BE49-F238E27FC236}">
                <a16:creationId xmlns:a16="http://schemas.microsoft.com/office/drawing/2014/main" id="{2CA7AEA9-9F51-ED8A-E4E0-A5E52F449815}"/>
              </a:ext>
            </a:extLst>
          </p:cNvPr>
          <p:cNvSpPr/>
          <p:nvPr/>
        </p:nvSpPr>
        <p:spPr>
          <a:xfrm>
            <a:off x="4712957" y="2928001"/>
            <a:ext cx="7943081" cy="6471721"/>
          </a:xfrm>
          <a:custGeom>
            <a:avLst/>
            <a:gdLst/>
            <a:ahLst/>
            <a:cxnLst/>
            <a:rect l="l" t="t" r="r" b="b"/>
            <a:pathLst>
              <a:path w="6012180" h="5178425" extrusionOk="0">
                <a:moveTo>
                  <a:pt x="0" y="5177815"/>
                </a:moveTo>
                <a:lnTo>
                  <a:pt x="6011735" y="5177815"/>
                </a:lnTo>
                <a:lnTo>
                  <a:pt x="6011735" y="0"/>
                </a:lnTo>
                <a:lnTo>
                  <a:pt x="0" y="0"/>
                </a:lnTo>
                <a:lnTo>
                  <a:pt x="0" y="5177815"/>
                </a:lnTo>
                <a:close/>
              </a:path>
            </a:pathLst>
          </a:custGeom>
          <a:noFill/>
          <a:ln w="9525" cap="flat" cmpd="sng">
            <a:solidFill>
              <a:srgbClr val="E3E3E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 name="Google Shape;2019;p9">
            <a:extLst>
              <a:ext uri="{FF2B5EF4-FFF2-40B4-BE49-F238E27FC236}">
                <a16:creationId xmlns:a16="http://schemas.microsoft.com/office/drawing/2014/main" id="{A8CA4F68-649A-AAE5-E269-FB2484B2A57A}"/>
              </a:ext>
            </a:extLst>
          </p:cNvPr>
          <p:cNvSpPr txBox="1"/>
          <p:nvPr/>
        </p:nvSpPr>
        <p:spPr>
          <a:xfrm>
            <a:off x="1137050" y="3946220"/>
            <a:ext cx="2745275" cy="1206421"/>
          </a:xfrm>
          <a:prstGeom prst="rect">
            <a:avLst/>
          </a:prstGeom>
          <a:noFill/>
          <a:ln>
            <a:noFill/>
          </a:ln>
        </p:spPr>
        <p:txBody>
          <a:bodyPr spcFirstLastPara="1" wrap="square" lIns="0" tIns="0" rIns="0" bIns="0" anchor="t" anchorCtr="0">
            <a:spAutoFit/>
          </a:bodyPr>
          <a:lstStyle/>
          <a:p>
            <a:pPr marL="12700" marR="5080" lvl="0" indent="0" algn="l" rtl="0">
              <a:lnSpc>
                <a:spcPct val="113900"/>
              </a:lnSpc>
              <a:spcBef>
                <a:spcPts val="1165"/>
              </a:spcBef>
              <a:spcAft>
                <a:spcPts val="0"/>
              </a:spcAft>
              <a:buNone/>
            </a:pPr>
            <a:r>
              <a:rPr lang="en-GB" sz="1200" dirty="0">
                <a:solidFill>
                  <a:srgbClr val="27367F"/>
                </a:solidFill>
                <a:latin typeface="Verdana"/>
                <a:ea typeface="Verdana"/>
                <a:cs typeface="Verdana"/>
                <a:sym typeface="Verdana"/>
              </a:rPr>
              <a:t>For this reason, you should always track  the availability of the products you sell to  minimise a lengthy delivery time due to  product unavailability.</a:t>
            </a:r>
          </a:p>
        </p:txBody>
      </p:sp>
      <p:sp>
        <p:nvSpPr>
          <p:cNvPr id="2011" name="Google Shape;2011;p9"/>
          <p:cNvSpPr txBox="1"/>
          <p:nvPr/>
        </p:nvSpPr>
        <p:spPr>
          <a:xfrm>
            <a:off x="358125" y="254100"/>
            <a:ext cx="34626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2015" name="Google Shape;2015;p9"/>
          <p:cNvSpPr/>
          <p:nvPr/>
        </p:nvSpPr>
        <p:spPr>
          <a:xfrm>
            <a:off x="2594123" y="5036633"/>
            <a:ext cx="0" cy="0"/>
          </a:xfrm>
          <a:custGeom>
            <a:avLst/>
            <a:gdLst/>
            <a:ahLst/>
            <a:cxnLst/>
            <a:rect l="l" t="t" r="r" b="b"/>
            <a:pathLst>
              <a:path w="120000" h="120000" extrusionOk="0">
                <a:moveTo>
                  <a:pt x="0" y="0"/>
                </a:moveTo>
                <a:lnTo>
                  <a:pt x="0" y="0"/>
                </a:lnTo>
              </a:path>
            </a:pathLst>
          </a:custGeom>
          <a:noFill/>
          <a:ln w="12700" cap="flat" cmpd="sng">
            <a:solidFill>
              <a:srgbClr val="C2C5E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7" name="Google Shape;2017;p9"/>
          <p:cNvSpPr txBox="1"/>
          <p:nvPr/>
        </p:nvSpPr>
        <p:spPr>
          <a:xfrm>
            <a:off x="1139423" y="1931650"/>
            <a:ext cx="6991800" cy="98488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dirty="0">
                <a:solidFill>
                  <a:srgbClr val="033F85"/>
                </a:solidFill>
                <a:latin typeface="Arial Black"/>
                <a:ea typeface="Arial Black"/>
                <a:cs typeface="Arial Black"/>
                <a:sym typeface="Arial Black"/>
              </a:rPr>
              <a:t>Step 3: Assortment availability</a:t>
            </a:r>
          </a:p>
          <a:p>
            <a:pPr marL="12700" marR="0" lvl="0" indent="0" algn="l" rtl="0">
              <a:lnSpc>
                <a:spcPct val="100000"/>
              </a:lnSpc>
              <a:spcBef>
                <a:spcPts val="0"/>
              </a:spcBef>
              <a:spcAft>
                <a:spcPts val="0"/>
              </a:spcAft>
              <a:buNone/>
            </a:pPr>
            <a:endParaRPr lang="en-GB" sz="3200" dirty="0">
              <a:solidFill>
                <a:schemeClr val="dk1"/>
              </a:solidFill>
              <a:latin typeface="Arial Black"/>
              <a:ea typeface="Arial Black"/>
              <a:cs typeface="Arial Black"/>
              <a:sym typeface="Arial Black"/>
            </a:endParaRPr>
          </a:p>
        </p:txBody>
      </p:sp>
      <p:sp>
        <p:nvSpPr>
          <p:cNvPr id="2018" name="Google Shape;2018;p9"/>
          <p:cNvSpPr/>
          <p:nvPr/>
        </p:nvSpPr>
        <p:spPr>
          <a:xfrm>
            <a:off x="1184066" y="2738776"/>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9" name="Google Shape;2019;p9"/>
          <p:cNvSpPr txBox="1"/>
          <p:nvPr/>
        </p:nvSpPr>
        <p:spPr>
          <a:xfrm>
            <a:off x="1137050" y="2985325"/>
            <a:ext cx="10145716" cy="576183"/>
          </a:xfrm>
          <a:prstGeom prst="rect">
            <a:avLst/>
          </a:prstGeom>
          <a:noFill/>
          <a:ln>
            <a:noFill/>
          </a:ln>
        </p:spPr>
        <p:txBody>
          <a:bodyPr spcFirstLastPara="1" wrap="square" lIns="0" tIns="0" rIns="0" bIns="0" anchor="t" anchorCtr="0">
            <a:spAutoFit/>
          </a:bodyPr>
          <a:lstStyle/>
          <a:p>
            <a:pPr marL="12700" marR="403225" lvl="0" indent="0" algn="l" rtl="0">
              <a:lnSpc>
                <a:spcPct val="116700"/>
              </a:lnSpc>
              <a:spcBef>
                <a:spcPts val="0"/>
              </a:spcBef>
              <a:spcAft>
                <a:spcPts val="0"/>
              </a:spcAft>
              <a:buNone/>
            </a:pPr>
            <a:r>
              <a:rPr lang="en-GB" sz="1600" dirty="0">
                <a:solidFill>
                  <a:srgbClr val="27367F"/>
                </a:solidFill>
                <a:latin typeface="Verdana"/>
                <a:ea typeface="Verdana"/>
                <a:cs typeface="Verdana"/>
                <a:sym typeface="Verdana"/>
              </a:rPr>
              <a:t>One of the advantages of online stores for consumers, is that they can always find what they are looking for.  This is why they expect a wide range of products to be consistently available.</a:t>
            </a:r>
          </a:p>
        </p:txBody>
      </p:sp>
      <p:sp>
        <p:nvSpPr>
          <p:cNvPr id="2120" name="Google Shape;2120;p9"/>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pic>
        <p:nvPicPr>
          <p:cNvPr id="4" name="Picture 3">
            <a:extLst>
              <a:ext uri="{FF2B5EF4-FFF2-40B4-BE49-F238E27FC236}">
                <a16:creationId xmlns:a16="http://schemas.microsoft.com/office/drawing/2014/main" id="{D5313251-1D7A-2CDE-1AB9-B85FAFD6BF87}"/>
              </a:ext>
            </a:extLst>
          </p:cNvPr>
          <p:cNvPicPr>
            <a:picLocks noChangeAspect="1"/>
          </p:cNvPicPr>
          <p:nvPr/>
        </p:nvPicPr>
        <p:blipFill>
          <a:blip r:embed="rId3"/>
          <a:stretch>
            <a:fillRect/>
          </a:stretch>
        </p:blipFill>
        <p:spPr>
          <a:xfrm>
            <a:off x="4521308" y="4170185"/>
            <a:ext cx="8520554" cy="5059381"/>
          </a:xfrm>
          <a:prstGeom prst="rect">
            <a:avLst/>
          </a:prstGeom>
        </p:spPr>
      </p:pic>
      <p:sp>
        <p:nvSpPr>
          <p:cNvPr id="10" name="Google Shape;236;p6">
            <a:extLst>
              <a:ext uri="{FF2B5EF4-FFF2-40B4-BE49-F238E27FC236}">
                <a16:creationId xmlns:a16="http://schemas.microsoft.com/office/drawing/2014/main" id="{1E612343-D826-25D7-8A4B-15580696E97D}"/>
              </a:ext>
            </a:extLst>
          </p:cNvPr>
          <p:cNvSpPr txBox="1"/>
          <p:nvPr/>
        </p:nvSpPr>
        <p:spPr>
          <a:xfrm>
            <a:off x="1137050" y="5346700"/>
            <a:ext cx="3361011" cy="1869091"/>
          </a:xfrm>
          <a:prstGeom prst="rect">
            <a:avLst/>
          </a:prstGeom>
          <a:solidFill>
            <a:srgbClr val="F3F3F9"/>
          </a:solidFill>
          <a:ln>
            <a:noFill/>
          </a:ln>
        </p:spPr>
        <p:txBody>
          <a:bodyPr spcFirstLastPara="1" wrap="square" lIns="0" tIns="6975" rIns="0" bIns="0" anchor="t" anchorCtr="0">
            <a:spAutoFit/>
          </a:bodyPr>
          <a:lstStyle/>
          <a:p>
            <a:pPr marL="515619" marR="0" lvl="0" indent="-228599" algn="l" rtl="0">
              <a:lnSpc>
                <a:spcPct val="100000"/>
              </a:lnSpc>
              <a:spcBef>
                <a:spcPts val="645"/>
              </a:spcBef>
              <a:spcAft>
                <a:spcPts val="0"/>
              </a:spcAft>
              <a:buClr>
                <a:srgbClr val="27367F"/>
              </a:buClr>
              <a:buSzPts val="1200"/>
              <a:buFont typeface="Verdana"/>
              <a:buChar char="•"/>
            </a:pPr>
            <a:endPar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endParaRPr>
          </a:p>
          <a:p>
            <a:pPr marL="515619" marR="0" lvl="0" indent="-228599" algn="l" rtl="0">
              <a:lnSpc>
                <a:spcPct val="100000"/>
              </a:lnSpc>
              <a:spcBef>
                <a:spcPts val="645"/>
              </a:spcBef>
              <a:spcAft>
                <a:spcPts val="0"/>
              </a:spcAft>
              <a:buClr>
                <a:srgbClr val="27367F"/>
              </a:buClr>
              <a:buSzPts val="1200"/>
              <a:buFont typeface="Verdana"/>
              <a:buChar char="•"/>
            </a:pPr>
            <a:r>
              <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rPr>
              <a:t>Shoppers expect a larger product assortment online vs offline.</a:t>
            </a:r>
          </a:p>
          <a:p>
            <a:pPr marL="515619" indent="-228599">
              <a:spcBef>
                <a:spcPts val="645"/>
              </a:spcBef>
              <a:buClr>
                <a:srgbClr val="27367F"/>
              </a:buClr>
              <a:buSzPts val="1200"/>
              <a:buFont typeface="Verdana"/>
              <a:buChar char="•"/>
            </a:pPr>
            <a:r>
              <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rPr>
              <a:t>Shoppers see convenient methods </a:t>
            </a:r>
            <a:br>
              <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rPr>
            </a:br>
            <a:r>
              <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rPr>
              <a:t>of shopping and reordering.</a:t>
            </a:r>
            <a:endParaRPr lang="en-GB"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Lucida Sans"/>
            </a:endParaRPr>
          </a:p>
          <a:p>
            <a:pPr marL="515619" marR="0" lvl="0" indent="-228599" algn="l" rtl="0">
              <a:lnSpc>
                <a:spcPct val="100000"/>
              </a:lnSpc>
              <a:spcBef>
                <a:spcPts val="645"/>
              </a:spcBef>
              <a:spcAft>
                <a:spcPts val="0"/>
              </a:spcAft>
              <a:buClr>
                <a:srgbClr val="27367F"/>
              </a:buClr>
              <a:buSzPts val="1200"/>
              <a:buFont typeface="Verdana"/>
              <a:buChar char="•"/>
            </a:pPr>
            <a:r>
              <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Verdana"/>
              </a:rPr>
              <a:t>Retail is credible when a broad assortment is available online.</a:t>
            </a:r>
            <a:endPar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Lucida Sans"/>
            </a:endParaRPr>
          </a:p>
          <a:p>
            <a:pPr marL="457200" marR="0" lvl="0" indent="0" algn="l" rtl="0">
              <a:lnSpc>
                <a:spcPct val="100000"/>
              </a:lnSpc>
              <a:spcBef>
                <a:spcPts val="645"/>
              </a:spcBef>
              <a:spcAft>
                <a:spcPts val="0"/>
              </a:spcAft>
              <a:buNone/>
            </a:pPr>
            <a:endParaRPr lang="en-GB" sz="1200" dirty="0">
              <a:solidFill>
                <a:srgbClr val="27367F"/>
              </a:solidFill>
              <a:latin typeface="Verdana" panose="020B0604030504040204" pitchFamily="34" charset="0"/>
              <a:ea typeface="Verdana" panose="020B0604030504040204" pitchFamily="34" charset="0"/>
              <a:cs typeface="Verdana" panose="020B0604030504040204" pitchFamily="34" charset="0"/>
              <a:sym typeface="Lucida Sans"/>
            </a:endParaRPr>
          </a:p>
        </p:txBody>
      </p:sp>
      <p:pic>
        <p:nvPicPr>
          <p:cNvPr id="3" name="Picture 2">
            <a:extLst>
              <a:ext uri="{FF2B5EF4-FFF2-40B4-BE49-F238E27FC236}">
                <a16:creationId xmlns:a16="http://schemas.microsoft.com/office/drawing/2014/main" id="{CAD7F5B7-5CB2-566E-F4CD-4C01A1A9CB76}"/>
              </a:ext>
            </a:extLst>
          </p:cNvPr>
          <p:cNvPicPr>
            <a:picLocks noChangeAspect="1"/>
          </p:cNvPicPr>
          <p:nvPr/>
        </p:nvPicPr>
        <p:blipFill rotWithShape="1">
          <a:blip r:embed="rId4"/>
          <a:srcRect b="33588"/>
          <a:stretch/>
        </p:blipFill>
        <p:spPr>
          <a:xfrm>
            <a:off x="5474453" y="4365328"/>
            <a:ext cx="6629723" cy="41277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9"/>
          <p:cNvSpPr txBox="1"/>
          <p:nvPr/>
        </p:nvSpPr>
        <p:spPr>
          <a:xfrm>
            <a:off x="358125" y="254100"/>
            <a:ext cx="34626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2012" name="Google Shape;2012;p9"/>
          <p:cNvSpPr/>
          <p:nvPr/>
        </p:nvSpPr>
        <p:spPr>
          <a:xfrm>
            <a:off x="2594123" y="5435488"/>
            <a:ext cx="0" cy="190500"/>
          </a:xfrm>
          <a:custGeom>
            <a:avLst/>
            <a:gdLst/>
            <a:ahLst/>
            <a:cxnLst/>
            <a:rect l="l" t="t" r="r" b="b"/>
            <a:pathLst>
              <a:path w="120000" h="190500" extrusionOk="0">
                <a:moveTo>
                  <a:pt x="0" y="0"/>
                </a:moveTo>
                <a:lnTo>
                  <a:pt x="0" y="190120"/>
                </a:lnTo>
              </a:path>
            </a:pathLst>
          </a:custGeom>
          <a:noFill/>
          <a:ln w="12700" cap="flat" cmpd="sng">
            <a:solidFill>
              <a:srgbClr val="C2C5E0"/>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3" name="Google Shape;2013;p9"/>
          <p:cNvSpPr/>
          <p:nvPr/>
        </p:nvSpPr>
        <p:spPr>
          <a:xfrm>
            <a:off x="2594123" y="6291088"/>
            <a:ext cx="0" cy="190500"/>
          </a:xfrm>
          <a:custGeom>
            <a:avLst/>
            <a:gdLst/>
            <a:ahLst/>
            <a:cxnLst/>
            <a:rect l="l" t="t" r="r" b="b"/>
            <a:pathLst>
              <a:path w="120000" h="190500" extrusionOk="0">
                <a:moveTo>
                  <a:pt x="0" y="0"/>
                </a:moveTo>
                <a:lnTo>
                  <a:pt x="0" y="190126"/>
                </a:lnTo>
              </a:path>
            </a:pathLst>
          </a:custGeom>
          <a:noFill/>
          <a:ln w="12700" cap="flat" cmpd="sng">
            <a:solidFill>
              <a:srgbClr val="C2C5E0"/>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4" name="Google Shape;2014;p9"/>
          <p:cNvSpPr/>
          <p:nvPr/>
        </p:nvSpPr>
        <p:spPr>
          <a:xfrm>
            <a:off x="2594123" y="7146695"/>
            <a:ext cx="0" cy="171450"/>
          </a:xfrm>
          <a:custGeom>
            <a:avLst/>
            <a:gdLst/>
            <a:ahLst/>
            <a:cxnLst/>
            <a:rect l="l" t="t" r="r" b="b"/>
            <a:pathLst>
              <a:path w="120000" h="171450" extrusionOk="0">
                <a:moveTo>
                  <a:pt x="0" y="0"/>
                </a:moveTo>
                <a:lnTo>
                  <a:pt x="0" y="171392"/>
                </a:lnTo>
              </a:path>
            </a:pathLst>
          </a:custGeom>
          <a:noFill/>
          <a:ln w="12700" cap="flat" cmpd="sng">
            <a:solidFill>
              <a:srgbClr val="C2C5E0"/>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5" name="Google Shape;2015;p9"/>
          <p:cNvSpPr/>
          <p:nvPr/>
        </p:nvSpPr>
        <p:spPr>
          <a:xfrm>
            <a:off x="2594123" y="5036633"/>
            <a:ext cx="0" cy="0"/>
          </a:xfrm>
          <a:custGeom>
            <a:avLst/>
            <a:gdLst/>
            <a:ahLst/>
            <a:cxnLst/>
            <a:rect l="l" t="t" r="r" b="b"/>
            <a:pathLst>
              <a:path w="120000" h="120000" extrusionOk="0">
                <a:moveTo>
                  <a:pt x="0" y="0"/>
                </a:moveTo>
                <a:lnTo>
                  <a:pt x="0" y="0"/>
                </a:lnTo>
              </a:path>
            </a:pathLst>
          </a:custGeom>
          <a:noFill/>
          <a:ln w="12700" cap="flat" cmpd="sng">
            <a:solidFill>
              <a:srgbClr val="C2C5E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6" name="Google Shape;2016;p9"/>
          <p:cNvSpPr/>
          <p:nvPr/>
        </p:nvSpPr>
        <p:spPr>
          <a:xfrm>
            <a:off x="2594123" y="7785218"/>
            <a:ext cx="0" cy="0"/>
          </a:xfrm>
          <a:custGeom>
            <a:avLst/>
            <a:gdLst/>
            <a:ahLst/>
            <a:cxnLst/>
            <a:rect l="l" t="t" r="r" b="b"/>
            <a:pathLst>
              <a:path w="120000" h="120000" extrusionOk="0">
                <a:moveTo>
                  <a:pt x="0" y="0"/>
                </a:moveTo>
                <a:lnTo>
                  <a:pt x="0" y="0"/>
                </a:lnTo>
              </a:path>
            </a:pathLst>
          </a:custGeom>
          <a:noFill/>
          <a:ln w="12700" cap="flat" cmpd="sng">
            <a:solidFill>
              <a:srgbClr val="C2C5E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7" name="Google Shape;2017;p9"/>
          <p:cNvSpPr txBox="1"/>
          <p:nvPr/>
        </p:nvSpPr>
        <p:spPr>
          <a:xfrm>
            <a:off x="1139423" y="1931650"/>
            <a:ext cx="69918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a:solidFill>
                  <a:srgbClr val="033F85"/>
                </a:solidFill>
                <a:latin typeface="Arial Black"/>
                <a:ea typeface="Arial Black"/>
                <a:cs typeface="Arial Black"/>
                <a:sym typeface="Arial Black"/>
              </a:rPr>
              <a:t>Step 4: Navigation presence</a:t>
            </a:r>
            <a:endParaRPr sz="3200">
              <a:solidFill>
                <a:schemeClr val="dk1"/>
              </a:solidFill>
              <a:latin typeface="Arial Black"/>
              <a:ea typeface="Arial Black"/>
              <a:cs typeface="Arial Black"/>
              <a:sym typeface="Arial Black"/>
            </a:endParaRPr>
          </a:p>
        </p:txBody>
      </p:sp>
      <p:sp>
        <p:nvSpPr>
          <p:cNvPr id="2018" name="Google Shape;2018;p9"/>
          <p:cNvSpPr/>
          <p:nvPr/>
        </p:nvSpPr>
        <p:spPr>
          <a:xfrm>
            <a:off x="1184066" y="2738776"/>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9" name="Google Shape;2019;p9"/>
          <p:cNvSpPr txBox="1"/>
          <p:nvPr/>
        </p:nvSpPr>
        <p:spPr>
          <a:xfrm>
            <a:off x="1137050" y="2985325"/>
            <a:ext cx="8131800" cy="1329600"/>
          </a:xfrm>
          <a:prstGeom prst="rect">
            <a:avLst/>
          </a:prstGeom>
          <a:noFill/>
          <a:ln>
            <a:noFill/>
          </a:ln>
        </p:spPr>
        <p:txBody>
          <a:bodyPr spcFirstLastPara="1" wrap="square" lIns="0" tIns="0" rIns="0" bIns="0" anchor="t" anchorCtr="0">
            <a:spAutoFit/>
          </a:bodyPr>
          <a:lstStyle/>
          <a:p>
            <a:pPr marL="12700" marR="403225" lvl="0" indent="0" algn="l" rtl="0">
              <a:lnSpc>
                <a:spcPct val="116700"/>
              </a:lnSpc>
              <a:spcBef>
                <a:spcPts val="0"/>
              </a:spcBef>
              <a:spcAft>
                <a:spcPts val="0"/>
              </a:spcAft>
              <a:buNone/>
            </a:pPr>
            <a:r>
              <a:rPr lang="en-GB" sz="1600" dirty="0">
                <a:solidFill>
                  <a:srgbClr val="27367F"/>
                </a:solidFill>
                <a:latin typeface="Verdana"/>
                <a:ea typeface="Verdana"/>
                <a:cs typeface="Verdana"/>
                <a:sym typeface="Verdana"/>
              </a:rPr>
              <a:t>Many shoppers use the site menu navigation to find products, so this  becomes another important instrument in the consumer journey.</a:t>
            </a:r>
            <a:endParaRPr sz="1600" dirty="0">
              <a:solidFill>
                <a:schemeClr val="dk1"/>
              </a:solidFill>
              <a:latin typeface="Verdana"/>
              <a:ea typeface="Verdana"/>
              <a:cs typeface="Verdana"/>
              <a:sym typeface="Verdana"/>
            </a:endParaRPr>
          </a:p>
          <a:p>
            <a:pPr marL="12700" marR="5080" lvl="0" indent="0" algn="l" rtl="0">
              <a:lnSpc>
                <a:spcPct val="113900"/>
              </a:lnSpc>
              <a:spcBef>
                <a:spcPts val="1165"/>
              </a:spcBef>
              <a:spcAft>
                <a:spcPts val="0"/>
              </a:spcAft>
              <a:buNone/>
            </a:pPr>
            <a:r>
              <a:rPr lang="en-GB" sz="1200" dirty="0">
                <a:solidFill>
                  <a:srgbClr val="27367F"/>
                </a:solidFill>
                <a:latin typeface="Verdana"/>
                <a:ea typeface="Verdana"/>
                <a:cs typeface="Verdana"/>
                <a:sym typeface="Verdana"/>
              </a:rPr>
              <a:t>The right products should be visible in the right category menus to ensure buyers navigate to  Product Detail Pages quickly. To be sure your consumers are getting the best possible experience,  you should always check how easily they can find products when using your menu system.</a:t>
            </a:r>
            <a:endParaRPr sz="1200" dirty="0">
              <a:solidFill>
                <a:schemeClr val="dk1"/>
              </a:solidFill>
              <a:latin typeface="Verdana"/>
              <a:ea typeface="Verdana"/>
              <a:cs typeface="Verdana"/>
              <a:sym typeface="Verdana"/>
            </a:endParaRPr>
          </a:p>
        </p:txBody>
      </p:sp>
      <p:sp>
        <p:nvSpPr>
          <p:cNvPr id="2020" name="Google Shape;2020;p9"/>
          <p:cNvSpPr/>
          <p:nvPr/>
        </p:nvSpPr>
        <p:spPr>
          <a:xfrm>
            <a:off x="4826119" y="4749822"/>
            <a:ext cx="7318375" cy="4514850"/>
          </a:xfrm>
          <a:custGeom>
            <a:avLst/>
            <a:gdLst/>
            <a:ahLst/>
            <a:cxnLst/>
            <a:rect l="l" t="t" r="r" b="b"/>
            <a:pathLst>
              <a:path w="7318375" h="4514850" extrusionOk="0">
                <a:moveTo>
                  <a:pt x="0" y="4485043"/>
                </a:moveTo>
                <a:lnTo>
                  <a:pt x="35599" y="4509662"/>
                </a:lnTo>
                <a:lnTo>
                  <a:pt x="64325" y="4514697"/>
                </a:lnTo>
                <a:lnTo>
                  <a:pt x="7233259" y="4514697"/>
                </a:lnTo>
                <a:lnTo>
                  <a:pt x="7266223" y="4507999"/>
                </a:lnTo>
                <a:lnTo>
                  <a:pt x="7272173" y="4503978"/>
                </a:lnTo>
                <a:lnTo>
                  <a:pt x="53301" y="4503978"/>
                </a:lnTo>
                <a:lnTo>
                  <a:pt x="38528" y="4502684"/>
                </a:lnTo>
                <a:lnTo>
                  <a:pt x="24569" y="4498949"/>
                </a:lnTo>
                <a:lnTo>
                  <a:pt x="11652" y="4492995"/>
                </a:lnTo>
                <a:lnTo>
                  <a:pt x="0" y="4485043"/>
                </a:lnTo>
                <a:close/>
              </a:path>
              <a:path w="7318375" h="4514850" extrusionOk="0">
                <a:moveTo>
                  <a:pt x="7293711" y="0"/>
                </a:moveTo>
                <a:lnTo>
                  <a:pt x="7307110" y="38061"/>
                </a:lnTo>
                <a:lnTo>
                  <a:pt x="7307122" y="4419104"/>
                </a:lnTo>
                <a:lnTo>
                  <a:pt x="7300424" y="4452061"/>
                </a:lnTo>
                <a:lnTo>
                  <a:pt x="7282186" y="4479048"/>
                </a:lnTo>
                <a:lnTo>
                  <a:pt x="7255194" y="4497282"/>
                </a:lnTo>
                <a:lnTo>
                  <a:pt x="7222235" y="4503978"/>
                </a:lnTo>
                <a:lnTo>
                  <a:pt x="7272173" y="4503978"/>
                </a:lnTo>
                <a:lnTo>
                  <a:pt x="7293214" y="4489761"/>
                </a:lnTo>
                <a:lnTo>
                  <a:pt x="7311449" y="4462769"/>
                </a:lnTo>
                <a:lnTo>
                  <a:pt x="7318146" y="4429810"/>
                </a:lnTo>
                <a:lnTo>
                  <a:pt x="7318146" y="48780"/>
                </a:lnTo>
                <a:lnTo>
                  <a:pt x="7304735" y="10706"/>
                </a:lnTo>
                <a:lnTo>
                  <a:pt x="7297813" y="3098"/>
                </a:lnTo>
                <a:lnTo>
                  <a:pt x="7293711" y="0"/>
                </a:lnTo>
                <a:close/>
              </a:path>
            </a:pathLst>
          </a:custGeom>
          <a:solidFill>
            <a:srgbClr val="D9D9D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1" name="Google Shape;2021;p9"/>
          <p:cNvSpPr/>
          <p:nvPr/>
        </p:nvSpPr>
        <p:spPr>
          <a:xfrm>
            <a:off x="4794539" y="4726825"/>
            <a:ext cx="7338695" cy="4527550"/>
          </a:xfrm>
          <a:custGeom>
            <a:avLst/>
            <a:gdLst/>
            <a:ahLst/>
            <a:cxnLst/>
            <a:rect l="l" t="t" r="r" b="b"/>
            <a:pathLst>
              <a:path w="7338695" h="4527550" extrusionOk="0">
                <a:moveTo>
                  <a:pt x="7277633" y="0"/>
                </a:moveTo>
                <a:lnTo>
                  <a:pt x="61061" y="0"/>
                </a:lnTo>
                <a:lnTo>
                  <a:pt x="37349" y="4818"/>
                </a:lnTo>
                <a:lnTo>
                  <a:pt x="17933" y="17938"/>
                </a:lnTo>
                <a:lnTo>
                  <a:pt x="4817" y="37354"/>
                </a:lnTo>
                <a:lnTo>
                  <a:pt x="0" y="61061"/>
                </a:lnTo>
                <a:lnTo>
                  <a:pt x="0" y="4442104"/>
                </a:lnTo>
                <a:lnTo>
                  <a:pt x="18532" y="4494893"/>
                </a:lnTo>
                <a:lnTo>
                  <a:pt x="56148" y="4521944"/>
                </a:lnTo>
                <a:lnTo>
                  <a:pt x="84874" y="4526978"/>
                </a:lnTo>
                <a:lnTo>
                  <a:pt x="7253820" y="4526978"/>
                </a:lnTo>
                <a:lnTo>
                  <a:pt x="7286777" y="4520282"/>
                </a:lnTo>
                <a:lnTo>
                  <a:pt x="7313764" y="4502048"/>
                </a:lnTo>
                <a:lnTo>
                  <a:pt x="7331998" y="4475061"/>
                </a:lnTo>
                <a:lnTo>
                  <a:pt x="7338695" y="4442104"/>
                </a:lnTo>
                <a:lnTo>
                  <a:pt x="7338695" y="61061"/>
                </a:lnTo>
                <a:lnTo>
                  <a:pt x="7325296" y="22999"/>
                </a:lnTo>
                <a:lnTo>
                  <a:pt x="7291610" y="1625"/>
                </a:lnTo>
                <a:lnTo>
                  <a:pt x="7277633" y="0"/>
                </a:lnTo>
                <a:close/>
              </a:path>
            </a:pathLst>
          </a:custGeom>
          <a:solidFill>
            <a:srgbClr val="D9D9D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2" name="Google Shape;2022;p9"/>
          <p:cNvSpPr/>
          <p:nvPr/>
        </p:nvSpPr>
        <p:spPr>
          <a:xfrm>
            <a:off x="4794538" y="4726826"/>
            <a:ext cx="7338695" cy="4527550"/>
          </a:xfrm>
          <a:custGeom>
            <a:avLst/>
            <a:gdLst/>
            <a:ahLst/>
            <a:cxnLst/>
            <a:rect l="l" t="t" r="r" b="b"/>
            <a:pathLst>
              <a:path w="7338695" h="4527550" extrusionOk="0">
                <a:moveTo>
                  <a:pt x="7336789" y="0"/>
                </a:moveTo>
                <a:lnTo>
                  <a:pt x="1904" y="0"/>
                </a:lnTo>
                <a:lnTo>
                  <a:pt x="0" y="1904"/>
                </a:lnTo>
                <a:lnTo>
                  <a:pt x="0" y="4525073"/>
                </a:lnTo>
                <a:lnTo>
                  <a:pt x="1904" y="4526978"/>
                </a:lnTo>
                <a:lnTo>
                  <a:pt x="7336789" y="4526978"/>
                </a:lnTo>
                <a:lnTo>
                  <a:pt x="7338694" y="4525073"/>
                </a:lnTo>
                <a:lnTo>
                  <a:pt x="7338694" y="1904"/>
                </a:lnTo>
                <a:lnTo>
                  <a:pt x="733678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3" name="Google Shape;2023;p9"/>
          <p:cNvSpPr/>
          <p:nvPr/>
        </p:nvSpPr>
        <p:spPr>
          <a:xfrm>
            <a:off x="4794529" y="4726825"/>
            <a:ext cx="7338694" cy="32567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4" name="Google Shape;2024;p9"/>
          <p:cNvSpPr/>
          <p:nvPr/>
        </p:nvSpPr>
        <p:spPr>
          <a:xfrm>
            <a:off x="4794529" y="5057178"/>
            <a:ext cx="7338695" cy="0"/>
          </a:xfrm>
          <a:custGeom>
            <a:avLst/>
            <a:gdLst/>
            <a:ahLst/>
            <a:cxnLst/>
            <a:rect l="l" t="t" r="r" b="b"/>
            <a:pathLst>
              <a:path w="7338695" h="120000" extrusionOk="0">
                <a:moveTo>
                  <a:pt x="0" y="0"/>
                </a:moveTo>
                <a:lnTo>
                  <a:pt x="7338695"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5" name="Google Shape;2025;p9"/>
          <p:cNvSpPr/>
          <p:nvPr/>
        </p:nvSpPr>
        <p:spPr>
          <a:xfrm>
            <a:off x="4922775" y="4850385"/>
            <a:ext cx="97790" cy="97790"/>
          </a:xfrm>
          <a:custGeom>
            <a:avLst/>
            <a:gdLst/>
            <a:ahLst/>
            <a:cxnLst/>
            <a:rect l="l" t="t" r="r" b="b"/>
            <a:pathLst>
              <a:path w="97789" h="97789" extrusionOk="0">
                <a:moveTo>
                  <a:pt x="48844" y="0"/>
                </a:moveTo>
                <a:lnTo>
                  <a:pt x="29832" y="3840"/>
                </a:lnTo>
                <a:lnTo>
                  <a:pt x="14306" y="14312"/>
                </a:lnTo>
                <a:lnTo>
                  <a:pt x="3838" y="29843"/>
                </a:lnTo>
                <a:lnTo>
                  <a:pt x="0" y="48856"/>
                </a:lnTo>
                <a:lnTo>
                  <a:pt x="3838" y="67870"/>
                </a:lnTo>
                <a:lnTo>
                  <a:pt x="14306" y="83400"/>
                </a:lnTo>
                <a:lnTo>
                  <a:pt x="29832" y="93873"/>
                </a:lnTo>
                <a:lnTo>
                  <a:pt x="48844" y="97713"/>
                </a:lnTo>
                <a:lnTo>
                  <a:pt x="67863" y="93873"/>
                </a:lnTo>
                <a:lnTo>
                  <a:pt x="83392" y="83400"/>
                </a:lnTo>
                <a:lnTo>
                  <a:pt x="93862" y="67870"/>
                </a:lnTo>
                <a:lnTo>
                  <a:pt x="97701" y="48856"/>
                </a:lnTo>
                <a:lnTo>
                  <a:pt x="93862" y="29843"/>
                </a:lnTo>
                <a:lnTo>
                  <a:pt x="83392" y="14312"/>
                </a:lnTo>
                <a:lnTo>
                  <a:pt x="67863" y="3840"/>
                </a:lnTo>
                <a:lnTo>
                  <a:pt x="48844" y="0"/>
                </a:lnTo>
                <a:close/>
              </a:path>
            </a:pathLst>
          </a:custGeom>
          <a:solidFill>
            <a:srgbClr val="ED42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6" name="Google Shape;2026;p9"/>
          <p:cNvSpPr/>
          <p:nvPr/>
        </p:nvSpPr>
        <p:spPr>
          <a:xfrm>
            <a:off x="4919978" y="4847590"/>
            <a:ext cx="103505" cy="103505"/>
          </a:xfrm>
          <a:custGeom>
            <a:avLst/>
            <a:gdLst/>
            <a:ahLst/>
            <a:cxnLst/>
            <a:rect l="l" t="t" r="r" b="b"/>
            <a:pathLst>
              <a:path w="103504" h="103504" extrusionOk="0">
                <a:moveTo>
                  <a:pt x="51650" y="0"/>
                </a:moveTo>
                <a:lnTo>
                  <a:pt x="31562" y="4064"/>
                </a:lnTo>
                <a:lnTo>
                  <a:pt x="15143" y="15143"/>
                </a:lnTo>
                <a:lnTo>
                  <a:pt x="4064" y="31562"/>
                </a:lnTo>
                <a:lnTo>
                  <a:pt x="0" y="51650"/>
                </a:lnTo>
                <a:lnTo>
                  <a:pt x="4064" y="71738"/>
                </a:lnTo>
                <a:lnTo>
                  <a:pt x="15143" y="88158"/>
                </a:lnTo>
                <a:lnTo>
                  <a:pt x="31562" y="99237"/>
                </a:lnTo>
                <a:lnTo>
                  <a:pt x="51650" y="103301"/>
                </a:lnTo>
                <a:lnTo>
                  <a:pt x="71738" y="99237"/>
                </a:lnTo>
                <a:lnTo>
                  <a:pt x="74015" y="97701"/>
                </a:lnTo>
                <a:lnTo>
                  <a:pt x="51650" y="97701"/>
                </a:lnTo>
                <a:lnTo>
                  <a:pt x="33739" y="94077"/>
                </a:lnTo>
                <a:lnTo>
                  <a:pt x="19100" y="84201"/>
                </a:lnTo>
                <a:lnTo>
                  <a:pt x="9224" y="69561"/>
                </a:lnTo>
                <a:lnTo>
                  <a:pt x="5600" y="51650"/>
                </a:lnTo>
                <a:lnTo>
                  <a:pt x="9224" y="33739"/>
                </a:lnTo>
                <a:lnTo>
                  <a:pt x="19100" y="19100"/>
                </a:lnTo>
                <a:lnTo>
                  <a:pt x="33739" y="9224"/>
                </a:lnTo>
                <a:lnTo>
                  <a:pt x="51650" y="5600"/>
                </a:lnTo>
                <a:lnTo>
                  <a:pt x="74015" y="5600"/>
                </a:lnTo>
                <a:lnTo>
                  <a:pt x="71738" y="4064"/>
                </a:lnTo>
                <a:lnTo>
                  <a:pt x="51650" y="0"/>
                </a:lnTo>
                <a:close/>
              </a:path>
              <a:path w="103504" h="103504" extrusionOk="0">
                <a:moveTo>
                  <a:pt x="74015" y="5600"/>
                </a:moveTo>
                <a:lnTo>
                  <a:pt x="51650" y="5600"/>
                </a:lnTo>
                <a:lnTo>
                  <a:pt x="69561" y="9224"/>
                </a:lnTo>
                <a:lnTo>
                  <a:pt x="84201" y="19100"/>
                </a:lnTo>
                <a:lnTo>
                  <a:pt x="94077" y="33739"/>
                </a:lnTo>
                <a:lnTo>
                  <a:pt x="97701" y="51650"/>
                </a:lnTo>
                <a:lnTo>
                  <a:pt x="94077" y="69561"/>
                </a:lnTo>
                <a:lnTo>
                  <a:pt x="84201" y="84201"/>
                </a:lnTo>
                <a:lnTo>
                  <a:pt x="69561" y="94077"/>
                </a:lnTo>
                <a:lnTo>
                  <a:pt x="51650" y="97701"/>
                </a:lnTo>
                <a:lnTo>
                  <a:pt x="74015" y="97701"/>
                </a:lnTo>
                <a:lnTo>
                  <a:pt x="88158" y="88158"/>
                </a:lnTo>
                <a:lnTo>
                  <a:pt x="99237" y="71738"/>
                </a:lnTo>
                <a:lnTo>
                  <a:pt x="103301" y="51650"/>
                </a:lnTo>
                <a:lnTo>
                  <a:pt x="99237" y="31562"/>
                </a:lnTo>
                <a:lnTo>
                  <a:pt x="88158" y="15143"/>
                </a:lnTo>
                <a:lnTo>
                  <a:pt x="74015" y="5600"/>
                </a:lnTo>
                <a:close/>
              </a:path>
            </a:pathLst>
          </a:custGeom>
          <a:solidFill>
            <a:srgbClr val="BA1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7" name="Google Shape;2027;p9"/>
          <p:cNvSpPr/>
          <p:nvPr/>
        </p:nvSpPr>
        <p:spPr>
          <a:xfrm>
            <a:off x="5113434" y="4850385"/>
            <a:ext cx="97790" cy="97790"/>
          </a:xfrm>
          <a:custGeom>
            <a:avLst/>
            <a:gdLst/>
            <a:ahLst/>
            <a:cxnLst/>
            <a:rect l="l" t="t" r="r" b="b"/>
            <a:pathLst>
              <a:path w="97789" h="97789" extrusionOk="0">
                <a:moveTo>
                  <a:pt x="48844" y="0"/>
                </a:moveTo>
                <a:lnTo>
                  <a:pt x="29832" y="3840"/>
                </a:lnTo>
                <a:lnTo>
                  <a:pt x="14306" y="14312"/>
                </a:lnTo>
                <a:lnTo>
                  <a:pt x="3838" y="29843"/>
                </a:lnTo>
                <a:lnTo>
                  <a:pt x="0" y="48856"/>
                </a:lnTo>
                <a:lnTo>
                  <a:pt x="3838" y="67870"/>
                </a:lnTo>
                <a:lnTo>
                  <a:pt x="14306" y="83400"/>
                </a:lnTo>
                <a:lnTo>
                  <a:pt x="29832" y="93873"/>
                </a:lnTo>
                <a:lnTo>
                  <a:pt x="48844" y="97713"/>
                </a:lnTo>
                <a:lnTo>
                  <a:pt x="67863" y="93873"/>
                </a:lnTo>
                <a:lnTo>
                  <a:pt x="83392" y="83400"/>
                </a:lnTo>
                <a:lnTo>
                  <a:pt x="93862" y="67870"/>
                </a:lnTo>
                <a:lnTo>
                  <a:pt x="97701" y="48856"/>
                </a:lnTo>
                <a:lnTo>
                  <a:pt x="93862" y="29843"/>
                </a:lnTo>
                <a:lnTo>
                  <a:pt x="83392" y="14312"/>
                </a:lnTo>
                <a:lnTo>
                  <a:pt x="67863" y="3840"/>
                </a:lnTo>
                <a:lnTo>
                  <a:pt x="48844" y="0"/>
                </a:lnTo>
                <a:close/>
              </a:path>
            </a:pathLst>
          </a:custGeom>
          <a:solidFill>
            <a:srgbClr val="F0D45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8" name="Google Shape;2028;p9"/>
          <p:cNvSpPr/>
          <p:nvPr/>
        </p:nvSpPr>
        <p:spPr>
          <a:xfrm>
            <a:off x="5110632" y="4847590"/>
            <a:ext cx="103505" cy="103505"/>
          </a:xfrm>
          <a:custGeom>
            <a:avLst/>
            <a:gdLst/>
            <a:ahLst/>
            <a:cxnLst/>
            <a:rect l="l" t="t" r="r" b="b"/>
            <a:pathLst>
              <a:path w="103504" h="103504" extrusionOk="0">
                <a:moveTo>
                  <a:pt x="51650" y="0"/>
                </a:moveTo>
                <a:lnTo>
                  <a:pt x="31562" y="4064"/>
                </a:lnTo>
                <a:lnTo>
                  <a:pt x="15143" y="15143"/>
                </a:lnTo>
                <a:lnTo>
                  <a:pt x="4064" y="31562"/>
                </a:lnTo>
                <a:lnTo>
                  <a:pt x="0" y="51650"/>
                </a:lnTo>
                <a:lnTo>
                  <a:pt x="4064" y="71738"/>
                </a:lnTo>
                <a:lnTo>
                  <a:pt x="15143" y="88158"/>
                </a:lnTo>
                <a:lnTo>
                  <a:pt x="31562" y="99237"/>
                </a:lnTo>
                <a:lnTo>
                  <a:pt x="51650" y="103301"/>
                </a:lnTo>
                <a:lnTo>
                  <a:pt x="71738" y="99237"/>
                </a:lnTo>
                <a:lnTo>
                  <a:pt x="74015" y="97701"/>
                </a:lnTo>
                <a:lnTo>
                  <a:pt x="51650" y="97701"/>
                </a:lnTo>
                <a:lnTo>
                  <a:pt x="33739" y="94077"/>
                </a:lnTo>
                <a:lnTo>
                  <a:pt x="19100" y="84201"/>
                </a:lnTo>
                <a:lnTo>
                  <a:pt x="9224" y="69561"/>
                </a:lnTo>
                <a:lnTo>
                  <a:pt x="5600" y="51650"/>
                </a:lnTo>
                <a:lnTo>
                  <a:pt x="9224" y="33739"/>
                </a:lnTo>
                <a:lnTo>
                  <a:pt x="19100" y="19100"/>
                </a:lnTo>
                <a:lnTo>
                  <a:pt x="33739" y="9224"/>
                </a:lnTo>
                <a:lnTo>
                  <a:pt x="51650" y="5600"/>
                </a:lnTo>
                <a:lnTo>
                  <a:pt x="74015" y="5600"/>
                </a:lnTo>
                <a:lnTo>
                  <a:pt x="71738" y="4064"/>
                </a:lnTo>
                <a:lnTo>
                  <a:pt x="51650" y="0"/>
                </a:lnTo>
                <a:close/>
              </a:path>
              <a:path w="103504" h="103504" extrusionOk="0">
                <a:moveTo>
                  <a:pt x="74015" y="5600"/>
                </a:moveTo>
                <a:lnTo>
                  <a:pt x="51650" y="5600"/>
                </a:lnTo>
                <a:lnTo>
                  <a:pt x="69561" y="9224"/>
                </a:lnTo>
                <a:lnTo>
                  <a:pt x="84201" y="19100"/>
                </a:lnTo>
                <a:lnTo>
                  <a:pt x="94077" y="33739"/>
                </a:lnTo>
                <a:lnTo>
                  <a:pt x="97701" y="51650"/>
                </a:lnTo>
                <a:lnTo>
                  <a:pt x="94077" y="69561"/>
                </a:lnTo>
                <a:lnTo>
                  <a:pt x="84201" y="84201"/>
                </a:lnTo>
                <a:lnTo>
                  <a:pt x="69561" y="94077"/>
                </a:lnTo>
                <a:lnTo>
                  <a:pt x="51650" y="97701"/>
                </a:lnTo>
                <a:lnTo>
                  <a:pt x="74015" y="97701"/>
                </a:lnTo>
                <a:lnTo>
                  <a:pt x="88158" y="88158"/>
                </a:lnTo>
                <a:lnTo>
                  <a:pt x="99237" y="71738"/>
                </a:lnTo>
                <a:lnTo>
                  <a:pt x="103301" y="51650"/>
                </a:lnTo>
                <a:lnTo>
                  <a:pt x="99237" y="31562"/>
                </a:lnTo>
                <a:lnTo>
                  <a:pt x="88158" y="15143"/>
                </a:lnTo>
                <a:lnTo>
                  <a:pt x="74015" y="5600"/>
                </a:lnTo>
                <a:close/>
              </a:path>
            </a:pathLst>
          </a:custGeom>
          <a:solidFill>
            <a:srgbClr val="E5BD1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9" name="Google Shape;2029;p9"/>
          <p:cNvSpPr/>
          <p:nvPr/>
        </p:nvSpPr>
        <p:spPr>
          <a:xfrm>
            <a:off x="5304094" y="4850385"/>
            <a:ext cx="97790" cy="97790"/>
          </a:xfrm>
          <a:custGeom>
            <a:avLst/>
            <a:gdLst/>
            <a:ahLst/>
            <a:cxnLst/>
            <a:rect l="l" t="t" r="r" b="b"/>
            <a:pathLst>
              <a:path w="97789" h="97789" extrusionOk="0">
                <a:moveTo>
                  <a:pt x="48844" y="0"/>
                </a:moveTo>
                <a:lnTo>
                  <a:pt x="29832" y="3840"/>
                </a:lnTo>
                <a:lnTo>
                  <a:pt x="14306" y="14312"/>
                </a:lnTo>
                <a:lnTo>
                  <a:pt x="3838" y="29843"/>
                </a:lnTo>
                <a:lnTo>
                  <a:pt x="0" y="48856"/>
                </a:lnTo>
                <a:lnTo>
                  <a:pt x="3838" y="67870"/>
                </a:lnTo>
                <a:lnTo>
                  <a:pt x="14306" y="83400"/>
                </a:lnTo>
                <a:lnTo>
                  <a:pt x="29832" y="93873"/>
                </a:lnTo>
                <a:lnTo>
                  <a:pt x="48844" y="97713"/>
                </a:lnTo>
                <a:lnTo>
                  <a:pt x="67863" y="93873"/>
                </a:lnTo>
                <a:lnTo>
                  <a:pt x="83392" y="83400"/>
                </a:lnTo>
                <a:lnTo>
                  <a:pt x="93862" y="67870"/>
                </a:lnTo>
                <a:lnTo>
                  <a:pt x="97701" y="48856"/>
                </a:lnTo>
                <a:lnTo>
                  <a:pt x="93862" y="29843"/>
                </a:lnTo>
                <a:lnTo>
                  <a:pt x="83392" y="14312"/>
                </a:lnTo>
                <a:lnTo>
                  <a:pt x="67863" y="3840"/>
                </a:lnTo>
                <a:lnTo>
                  <a:pt x="48844" y="0"/>
                </a:lnTo>
                <a:close/>
              </a:path>
            </a:pathLst>
          </a:custGeom>
          <a:solidFill>
            <a:srgbClr val="4FBF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0" name="Google Shape;2030;p9"/>
          <p:cNvSpPr/>
          <p:nvPr/>
        </p:nvSpPr>
        <p:spPr>
          <a:xfrm>
            <a:off x="5301286" y="4847590"/>
            <a:ext cx="103505" cy="103505"/>
          </a:xfrm>
          <a:custGeom>
            <a:avLst/>
            <a:gdLst/>
            <a:ahLst/>
            <a:cxnLst/>
            <a:rect l="l" t="t" r="r" b="b"/>
            <a:pathLst>
              <a:path w="103504" h="103504" extrusionOk="0">
                <a:moveTo>
                  <a:pt x="51650" y="0"/>
                </a:moveTo>
                <a:lnTo>
                  <a:pt x="31562" y="4064"/>
                </a:lnTo>
                <a:lnTo>
                  <a:pt x="15143" y="15143"/>
                </a:lnTo>
                <a:lnTo>
                  <a:pt x="4064" y="31562"/>
                </a:lnTo>
                <a:lnTo>
                  <a:pt x="0" y="51650"/>
                </a:lnTo>
                <a:lnTo>
                  <a:pt x="4064" y="71738"/>
                </a:lnTo>
                <a:lnTo>
                  <a:pt x="15143" y="88158"/>
                </a:lnTo>
                <a:lnTo>
                  <a:pt x="31562" y="99237"/>
                </a:lnTo>
                <a:lnTo>
                  <a:pt x="51650" y="103301"/>
                </a:lnTo>
                <a:lnTo>
                  <a:pt x="71738" y="99237"/>
                </a:lnTo>
                <a:lnTo>
                  <a:pt x="74015" y="97701"/>
                </a:lnTo>
                <a:lnTo>
                  <a:pt x="51650" y="97701"/>
                </a:lnTo>
                <a:lnTo>
                  <a:pt x="33739" y="94077"/>
                </a:lnTo>
                <a:lnTo>
                  <a:pt x="19100" y="84201"/>
                </a:lnTo>
                <a:lnTo>
                  <a:pt x="9224" y="69561"/>
                </a:lnTo>
                <a:lnTo>
                  <a:pt x="5600" y="51650"/>
                </a:lnTo>
                <a:lnTo>
                  <a:pt x="9224" y="33739"/>
                </a:lnTo>
                <a:lnTo>
                  <a:pt x="19100" y="19100"/>
                </a:lnTo>
                <a:lnTo>
                  <a:pt x="33739" y="9224"/>
                </a:lnTo>
                <a:lnTo>
                  <a:pt x="51650" y="5600"/>
                </a:lnTo>
                <a:lnTo>
                  <a:pt x="74015" y="5600"/>
                </a:lnTo>
                <a:lnTo>
                  <a:pt x="71738" y="4064"/>
                </a:lnTo>
                <a:lnTo>
                  <a:pt x="51650" y="0"/>
                </a:lnTo>
                <a:close/>
              </a:path>
              <a:path w="103504" h="103504" extrusionOk="0">
                <a:moveTo>
                  <a:pt x="74015" y="5600"/>
                </a:moveTo>
                <a:lnTo>
                  <a:pt x="51650" y="5600"/>
                </a:lnTo>
                <a:lnTo>
                  <a:pt x="69561" y="9224"/>
                </a:lnTo>
                <a:lnTo>
                  <a:pt x="84201" y="19100"/>
                </a:lnTo>
                <a:lnTo>
                  <a:pt x="94077" y="33739"/>
                </a:lnTo>
                <a:lnTo>
                  <a:pt x="97701" y="51650"/>
                </a:lnTo>
                <a:lnTo>
                  <a:pt x="94077" y="69561"/>
                </a:lnTo>
                <a:lnTo>
                  <a:pt x="84201" y="84201"/>
                </a:lnTo>
                <a:lnTo>
                  <a:pt x="69561" y="94077"/>
                </a:lnTo>
                <a:lnTo>
                  <a:pt x="51650" y="97701"/>
                </a:lnTo>
                <a:lnTo>
                  <a:pt x="74015" y="97701"/>
                </a:lnTo>
                <a:lnTo>
                  <a:pt x="88158" y="88158"/>
                </a:lnTo>
                <a:lnTo>
                  <a:pt x="99237" y="71738"/>
                </a:lnTo>
                <a:lnTo>
                  <a:pt x="103301" y="51650"/>
                </a:lnTo>
                <a:lnTo>
                  <a:pt x="99237" y="31562"/>
                </a:lnTo>
                <a:lnTo>
                  <a:pt x="88158" y="15143"/>
                </a:lnTo>
                <a:lnTo>
                  <a:pt x="74015" y="5600"/>
                </a:lnTo>
                <a:close/>
              </a:path>
            </a:pathLst>
          </a:custGeom>
          <a:solidFill>
            <a:srgbClr val="219E1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1" name="Google Shape;2031;p9"/>
          <p:cNvSpPr/>
          <p:nvPr/>
        </p:nvSpPr>
        <p:spPr>
          <a:xfrm>
            <a:off x="5547262" y="4991119"/>
            <a:ext cx="205740" cy="0"/>
          </a:xfrm>
          <a:custGeom>
            <a:avLst/>
            <a:gdLst/>
            <a:ahLst/>
            <a:cxnLst/>
            <a:rect l="l" t="t" r="r" b="b"/>
            <a:pathLst>
              <a:path w="205739" h="120000" extrusionOk="0">
                <a:moveTo>
                  <a:pt x="0" y="0"/>
                </a:moveTo>
                <a:lnTo>
                  <a:pt x="205727"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2" name="Google Shape;2032;p9"/>
          <p:cNvSpPr/>
          <p:nvPr/>
        </p:nvSpPr>
        <p:spPr>
          <a:xfrm>
            <a:off x="5546881" y="4984585"/>
            <a:ext cx="207010" cy="6350"/>
          </a:xfrm>
          <a:custGeom>
            <a:avLst/>
            <a:gdLst/>
            <a:ahLst/>
            <a:cxnLst/>
            <a:rect l="l" t="t" r="r" b="b"/>
            <a:pathLst>
              <a:path w="207010" h="6350" extrusionOk="0">
                <a:moveTo>
                  <a:pt x="0" y="5899"/>
                </a:moveTo>
                <a:lnTo>
                  <a:pt x="206489" y="5899"/>
                </a:lnTo>
                <a:lnTo>
                  <a:pt x="206489"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3" name="Google Shape;2033;p9"/>
          <p:cNvSpPr/>
          <p:nvPr/>
        </p:nvSpPr>
        <p:spPr>
          <a:xfrm>
            <a:off x="5547211" y="4813319"/>
            <a:ext cx="206375" cy="0"/>
          </a:xfrm>
          <a:custGeom>
            <a:avLst/>
            <a:gdLst/>
            <a:ahLst/>
            <a:cxnLst/>
            <a:rect l="l" t="t" r="r" b="b"/>
            <a:pathLst>
              <a:path w="206375" h="120000" extrusionOk="0">
                <a:moveTo>
                  <a:pt x="0" y="0"/>
                </a:moveTo>
                <a:lnTo>
                  <a:pt x="205828"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4" name="Google Shape;2034;p9"/>
          <p:cNvSpPr/>
          <p:nvPr/>
        </p:nvSpPr>
        <p:spPr>
          <a:xfrm>
            <a:off x="5547262" y="4985220"/>
            <a:ext cx="205740" cy="0"/>
          </a:xfrm>
          <a:custGeom>
            <a:avLst/>
            <a:gdLst/>
            <a:ahLst/>
            <a:cxnLst/>
            <a:rect l="l" t="t" r="r" b="b"/>
            <a:pathLst>
              <a:path w="205739" h="120000" extrusionOk="0">
                <a:moveTo>
                  <a:pt x="0" y="0"/>
                </a:moveTo>
                <a:lnTo>
                  <a:pt x="205727"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5" name="Google Shape;2035;p9"/>
          <p:cNvSpPr/>
          <p:nvPr/>
        </p:nvSpPr>
        <p:spPr>
          <a:xfrm>
            <a:off x="5546881" y="4808054"/>
            <a:ext cx="207010" cy="176530"/>
          </a:xfrm>
          <a:custGeom>
            <a:avLst/>
            <a:gdLst/>
            <a:ahLst/>
            <a:cxnLst/>
            <a:rect l="l" t="t" r="r" b="b"/>
            <a:pathLst>
              <a:path w="207010" h="176529" extrusionOk="0">
                <a:moveTo>
                  <a:pt x="0" y="176530"/>
                </a:moveTo>
                <a:lnTo>
                  <a:pt x="206489" y="176530"/>
                </a:lnTo>
                <a:lnTo>
                  <a:pt x="206489"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6" name="Google Shape;2036;p9"/>
          <p:cNvSpPr/>
          <p:nvPr/>
        </p:nvSpPr>
        <p:spPr>
          <a:xfrm>
            <a:off x="5547211" y="4807420"/>
            <a:ext cx="206375" cy="0"/>
          </a:xfrm>
          <a:custGeom>
            <a:avLst/>
            <a:gdLst/>
            <a:ahLst/>
            <a:cxnLst/>
            <a:rect l="l" t="t" r="r" b="b"/>
            <a:pathLst>
              <a:path w="206375" h="120000" extrusionOk="0">
                <a:moveTo>
                  <a:pt x="0" y="0"/>
                </a:moveTo>
                <a:lnTo>
                  <a:pt x="205828"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7" name="Google Shape;2037;p9"/>
          <p:cNvSpPr/>
          <p:nvPr/>
        </p:nvSpPr>
        <p:spPr>
          <a:xfrm>
            <a:off x="5777275" y="4991119"/>
            <a:ext cx="205740" cy="0"/>
          </a:xfrm>
          <a:custGeom>
            <a:avLst/>
            <a:gdLst/>
            <a:ahLst/>
            <a:cxnLst/>
            <a:rect l="l" t="t" r="r" b="b"/>
            <a:pathLst>
              <a:path w="205739" h="120000" extrusionOk="0">
                <a:moveTo>
                  <a:pt x="0" y="0"/>
                </a:moveTo>
                <a:lnTo>
                  <a:pt x="205727"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8" name="Google Shape;2038;p9"/>
          <p:cNvSpPr/>
          <p:nvPr/>
        </p:nvSpPr>
        <p:spPr>
          <a:xfrm>
            <a:off x="5776894" y="4984585"/>
            <a:ext cx="207010" cy="6350"/>
          </a:xfrm>
          <a:custGeom>
            <a:avLst/>
            <a:gdLst/>
            <a:ahLst/>
            <a:cxnLst/>
            <a:rect l="l" t="t" r="r" b="b"/>
            <a:pathLst>
              <a:path w="207010" h="6350" extrusionOk="0">
                <a:moveTo>
                  <a:pt x="0" y="5899"/>
                </a:moveTo>
                <a:lnTo>
                  <a:pt x="206489" y="5899"/>
                </a:lnTo>
                <a:lnTo>
                  <a:pt x="206489"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9" name="Google Shape;2039;p9"/>
          <p:cNvSpPr/>
          <p:nvPr/>
        </p:nvSpPr>
        <p:spPr>
          <a:xfrm>
            <a:off x="5777224" y="4813319"/>
            <a:ext cx="206375" cy="0"/>
          </a:xfrm>
          <a:custGeom>
            <a:avLst/>
            <a:gdLst/>
            <a:ahLst/>
            <a:cxnLst/>
            <a:rect l="l" t="t" r="r" b="b"/>
            <a:pathLst>
              <a:path w="206375" h="120000" extrusionOk="0">
                <a:moveTo>
                  <a:pt x="0" y="0"/>
                </a:moveTo>
                <a:lnTo>
                  <a:pt x="205828"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0" name="Google Shape;2040;p9"/>
          <p:cNvSpPr/>
          <p:nvPr/>
        </p:nvSpPr>
        <p:spPr>
          <a:xfrm>
            <a:off x="5777275" y="4985220"/>
            <a:ext cx="205740" cy="0"/>
          </a:xfrm>
          <a:custGeom>
            <a:avLst/>
            <a:gdLst/>
            <a:ahLst/>
            <a:cxnLst/>
            <a:rect l="l" t="t" r="r" b="b"/>
            <a:pathLst>
              <a:path w="205739" h="120000" extrusionOk="0">
                <a:moveTo>
                  <a:pt x="0" y="0"/>
                </a:moveTo>
                <a:lnTo>
                  <a:pt x="205727"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1" name="Google Shape;2041;p9"/>
          <p:cNvSpPr/>
          <p:nvPr/>
        </p:nvSpPr>
        <p:spPr>
          <a:xfrm>
            <a:off x="5776894" y="4808054"/>
            <a:ext cx="207010" cy="176530"/>
          </a:xfrm>
          <a:custGeom>
            <a:avLst/>
            <a:gdLst/>
            <a:ahLst/>
            <a:cxnLst/>
            <a:rect l="l" t="t" r="r" b="b"/>
            <a:pathLst>
              <a:path w="207010" h="176529" extrusionOk="0">
                <a:moveTo>
                  <a:pt x="0" y="176530"/>
                </a:moveTo>
                <a:lnTo>
                  <a:pt x="206489" y="176530"/>
                </a:lnTo>
                <a:lnTo>
                  <a:pt x="206489"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2" name="Google Shape;2042;p9"/>
          <p:cNvSpPr/>
          <p:nvPr/>
        </p:nvSpPr>
        <p:spPr>
          <a:xfrm>
            <a:off x="5777224" y="4807420"/>
            <a:ext cx="206375" cy="0"/>
          </a:xfrm>
          <a:custGeom>
            <a:avLst/>
            <a:gdLst/>
            <a:ahLst/>
            <a:cxnLst/>
            <a:rect l="l" t="t" r="r" b="b"/>
            <a:pathLst>
              <a:path w="206375" h="120000" extrusionOk="0">
                <a:moveTo>
                  <a:pt x="0" y="0"/>
                </a:moveTo>
                <a:lnTo>
                  <a:pt x="205828"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3" name="Google Shape;2043;p9"/>
          <p:cNvSpPr/>
          <p:nvPr/>
        </p:nvSpPr>
        <p:spPr>
          <a:xfrm>
            <a:off x="6063605" y="4991119"/>
            <a:ext cx="336550" cy="0"/>
          </a:xfrm>
          <a:custGeom>
            <a:avLst/>
            <a:gdLst/>
            <a:ahLst/>
            <a:cxnLst/>
            <a:rect l="l" t="t" r="r" b="b"/>
            <a:pathLst>
              <a:path w="336550" h="120000" extrusionOk="0">
                <a:moveTo>
                  <a:pt x="0" y="0"/>
                </a:moveTo>
                <a:lnTo>
                  <a:pt x="335999"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4" name="Google Shape;2044;p9"/>
          <p:cNvSpPr/>
          <p:nvPr/>
        </p:nvSpPr>
        <p:spPr>
          <a:xfrm>
            <a:off x="6063219" y="4984585"/>
            <a:ext cx="337185" cy="6350"/>
          </a:xfrm>
          <a:custGeom>
            <a:avLst/>
            <a:gdLst/>
            <a:ahLst/>
            <a:cxnLst/>
            <a:rect l="l" t="t" r="r" b="b"/>
            <a:pathLst>
              <a:path w="337185" h="6350" extrusionOk="0">
                <a:moveTo>
                  <a:pt x="0" y="5899"/>
                </a:moveTo>
                <a:lnTo>
                  <a:pt x="336765" y="5899"/>
                </a:lnTo>
                <a:lnTo>
                  <a:pt x="336765"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5" name="Google Shape;2045;p9"/>
          <p:cNvSpPr/>
          <p:nvPr/>
        </p:nvSpPr>
        <p:spPr>
          <a:xfrm>
            <a:off x="6063554" y="4813319"/>
            <a:ext cx="336550" cy="0"/>
          </a:xfrm>
          <a:custGeom>
            <a:avLst/>
            <a:gdLst/>
            <a:ahLst/>
            <a:cxnLst/>
            <a:rect l="l" t="t" r="r" b="b"/>
            <a:pathLst>
              <a:path w="336550" h="120000" extrusionOk="0">
                <a:moveTo>
                  <a:pt x="0" y="0"/>
                </a:moveTo>
                <a:lnTo>
                  <a:pt x="336101"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6" name="Google Shape;2046;p9"/>
          <p:cNvSpPr/>
          <p:nvPr/>
        </p:nvSpPr>
        <p:spPr>
          <a:xfrm>
            <a:off x="6063605" y="4985220"/>
            <a:ext cx="336550" cy="0"/>
          </a:xfrm>
          <a:custGeom>
            <a:avLst/>
            <a:gdLst/>
            <a:ahLst/>
            <a:cxnLst/>
            <a:rect l="l" t="t" r="r" b="b"/>
            <a:pathLst>
              <a:path w="336550" h="120000" extrusionOk="0">
                <a:moveTo>
                  <a:pt x="0" y="0"/>
                </a:moveTo>
                <a:lnTo>
                  <a:pt x="335999"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7" name="Google Shape;2047;p9"/>
          <p:cNvSpPr/>
          <p:nvPr/>
        </p:nvSpPr>
        <p:spPr>
          <a:xfrm>
            <a:off x="6063220" y="4808054"/>
            <a:ext cx="337185" cy="176530"/>
          </a:xfrm>
          <a:custGeom>
            <a:avLst/>
            <a:gdLst/>
            <a:ahLst/>
            <a:cxnLst/>
            <a:rect l="l" t="t" r="r" b="b"/>
            <a:pathLst>
              <a:path w="337185" h="176529" extrusionOk="0">
                <a:moveTo>
                  <a:pt x="0" y="176530"/>
                </a:moveTo>
                <a:lnTo>
                  <a:pt x="336765" y="176530"/>
                </a:lnTo>
                <a:lnTo>
                  <a:pt x="336765"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8" name="Google Shape;2048;p9"/>
          <p:cNvSpPr/>
          <p:nvPr/>
        </p:nvSpPr>
        <p:spPr>
          <a:xfrm>
            <a:off x="6063554" y="4807420"/>
            <a:ext cx="336550" cy="0"/>
          </a:xfrm>
          <a:custGeom>
            <a:avLst/>
            <a:gdLst/>
            <a:ahLst/>
            <a:cxnLst/>
            <a:rect l="l" t="t" r="r" b="b"/>
            <a:pathLst>
              <a:path w="336550" h="120000" extrusionOk="0">
                <a:moveTo>
                  <a:pt x="0" y="0"/>
                </a:moveTo>
                <a:lnTo>
                  <a:pt x="336101"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9" name="Google Shape;2049;p9"/>
          <p:cNvSpPr/>
          <p:nvPr/>
        </p:nvSpPr>
        <p:spPr>
          <a:xfrm>
            <a:off x="6716324" y="4991119"/>
            <a:ext cx="3462654" cy="0"/>
          </a:xfrm>
          <a:custGeom>
            <a:avLst/>
            <a:gdLst/>
            <a:ahLst/>
            <a:cxnLst/>
            <a:rect l="l" t="t" r="r" b="b"/>
            <a:pathLst>
              <a:path w="3462654" h="120000" extrusionOk="0">
                <a:moveTo>
                  <a:pt x="0" y="0"/>
                </a:moveTo>
                <a:lnTo>
                  <a:pt x="3462548"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0" name="Google Shape;2050;p9"/>
          <p:cNvSpPr/>
          <p:nvPr/>
        </p:nvSpPr>
        <p:spPr>
          <a:xfrm>
            <a:off x="6715939" y="4984585"/>
            <a:ext cx="3463925" cy="6350"/>
          </a:xfrm>
          <a:custGeom>
            <a:avLst/>
            <a:gdLst/>
            <a:ahLst/>
            <a:cxnLst/>
            <a:rect l="l" t="t" r="r" b="b"/>
            <a:pathLst>
              <a:path w="3463925" h="6350" extrusionOk="0">
                <a:moveTo>
                  <a:pt x="0" y="5899"/>
                </a:moveTo>
                <a:lnTo>
                  <a:pt x="3463315" y="5899"/>
                </a:lnTo>
                <a:lnTo>
                  <a:pt x="3463315"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1" name="Google Shape;2051;p9"/>
          <p:cNvSpPr/>
          <p:nvPr/>
        </p:nvSpPr>
        <p:spPr>
          <a:xfrm>
            <a:off x="6716273" y="4813319"/>
            <a:ext cx="3462654" cy="0"/>
          </a:xfrm>
          <a:custGeom>
            <a:avLst/>
            <a:gdLst/>
            <a:ahLst/>
            <a:cxnLst/>
            <a:rect l="l" t="t" r="r" b="b"/>
            <a:pathLst>
              <a:path w="3462654" h="120000" extrusionOk="0">
                <a:moveTo>
                  <a:pt x="0" y="0"/>
                </a:moveTo>
                <a:lnTo>
                  <a:pt x="3462650"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2" name="Google Shape;2052;p9"/>
          <p:cNvSpPr/>
          <p:nvPr/>
        </p:nvSpPr>
        <p:spPr>
          <a:xfrm>
            <a:off x="6716324" y="4985220"/>
            <a:ext cx="3462654" cy="0"/>
          </a:xfrm>
          <a:custGeom>
            <a:avLst/>
            <a:gdLst/>
            <a:ahLst/>
            <a:cxnLst/>
            <a:rect l="l" t="t" r="r" b="b"/>
            <a:pathLst>
              <a:path w="3462654" h="120000" extrusionOk="0">
                <a:moveTo>
                  <a:pt x="0" y="0"/>
                </a:moveTo>
                <a:lnTo>
                  <a:pt x="3462548"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3" name="Google Shape;2053;p9"/>
          <p:cNvSpPr/>
          <p:nvPr/>
        </p:nvSpPr>
        <p:spPr>
          <a:xfrm>
            <a:off x="6715938" y="4808054"/>
            <a:ext cx="3463925" cy="176530"/>
          </a:xfrm>
          <a:custGeom>
            <a:avLst/>
            <a:gdLst/>
            <a:ahLst/>
            <a:cxnLst/>
            <a:rect l="l" t="t" r="r" b="b"/>
            <a:pathLst>
              <a:path w="3463925" h="176529" extrusionOk="0">
                <a:moveTo>
                  <a:pt x="0" y="176530"/>
                </a:moveTo>
                <a:lnTo>
                  <a:pt x="3463315" y="176530"/>
                </a:lnTo>
                <a:lnTo>
                  <a:pt x="3463315"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4" name="Google Shape;2054;p9"/>
          <p:cNvSpPr/>
          <p:nvPr/>
        </p:nvSpPr>
        <p:spPr>
          <a:xfrm>
            <a:off x="6716273" y="4807420"/>
            <a:ext cx="3462654" cy="0"/>
          </a:xfrm>
          <a:custGeom>
            <a:avLst/>
            <a:gdLst/>
            <a:ahLst/>
            <a:cxnLst/>
            <a:rect l="l" t="t" r="r" b="b"/>
            <a:pathLst>
              <a:path w="3462654" h="120000" extrusionOk="0">
                <a:moveTo>
                  <a:pt x="0" y="0"/>
                </a:moveTo>
                <a:lnTo>
                  <a:pt x="3462650"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5" name="Google Shape;2055;p9"/>
          <p:cNvSpPr/>
          <p:nvPr/>
        </p:nvSpPr>
        <p:spPr>
          <a:xfrm>
            <a:off x="11003116" y="4991119"/>
            <a:ext cx="336550" cy="0"/>
          </a:xfrm>
          <a:custGeom>
            <a:avLst/>
            <a:gdLst/>
            <a:ahLst/>
            <a:cxnLst/>
            <a:rect l="l" t="t" r="r" b="b"/>
            <a:pathLst>
              <a:path w="336550" h="120000" extrusionOk="0">
                <a:moveTo>
                  <a:pt x="0" y="0"/>
                </a:moveTo>
                <a:lnTo>
                  <a:pt x="335999"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6" name="Google Shape;2056;p9"/>
          <p:cNvSpPr/>
          <p:nvPr/>
        </p:nvSpPr>
        <p:spPr>
          <a:xfrm>
            <a:off x="11002731" y="4984585"/>
            <a:ext cx="337185" cy="6350"/>
          </a:xfrm>
          <a:custGeom>
            <a:avLst/>
            <a:gdLst/>
            <a:ahLst/>
            <a:cxnLst/>
            <a:rect l="l" t="t" r="r" b="b"/>
            <a:pathLst>
              <a:path w="337184" h="6350" extrusionOk="0">
                <a:moveTo>
                  <a:pt x="0" y="5899"/>
                </a:moveTo>
                <a:lnTo>
                  <a:pt x="336765" y="5899"/>
                </a:lnTo>
                <a:lnTo>
                  <a:pt x="336765"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7" name="Google Shape;2057;p9"/>
          <p:cNvSpPr/>
          <p:nvPr/>
        </p:nvSpPr>
        <p:spPr>
          <a:xfrm>
            <a:off x="11003065" y="4813319"/>
            <a:ext cx="336550" cy="0"/>
          </a:xfrm>
          <a:custGeom>
            <a:avLst/>
            <a:gdLst/>
            <a:ahLst/>
            <a:cxnLst/>
            <a:rect l="l" t="t" r="r" b="b"/>
            <a:pathLst>
              <a:path w="336550" h="120000" extrusionOk="0">
                <a:moveTo>
                  <a:pt x="0" y="0"/>
                </a:moveTo>
                <a:lnTo>
                  <a:pt x="336101"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8" name="Google Shape;2058;p9"/>
          <p:cNvSpPr/>
          <p:nvPr/>
        </p:nvSpPr>
        <p:spPr>
          <a:xfrm>
            <a:off x="11003116" y="4985220"/>
            <a:ext cx="336550" cy="0"/>
          </a:xfrm>
          <a:custGeom>
            <a:avLst/>
            <a:gdLst/>
            <a:ahLst/>
            <a:cxnLst/>
            <a:rect l="l" t="t" r="r" b="b"/>
            <a:pathLst>
              <a:path w="336550" h="120000" extrusionOk="0">
                <a:moveTo>
                  <a:pt x="0" y="0"/>
                </a:moveTo>
                <a:lnTo>
                  <a:pt x="335999"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9" name="Google Shape;2059;p9"/>
          <p:cNvSpPr/>
          <p:nvPr/>
        </p:nvSpPr>
        <p:spPr>
          <a:xfrm>
            <a:off x="11002731" y="4808054"/>
            <a:ext cx="337185" cy="176530"/>
          </a:xfrm>
          <a:custGeom>
            <a:avLst/>
            <a:gdLst/>
            <a:ahLst/>
            <a:cxnLst/>
            <a:rect l="l" t="t" r="r" b="b"/>
            <a:pathLst>
              <a:path w="337184" h="176529" extrusionOk="0">
                <a:moveTo>
                  <a:pt x="0" y="176530"/>
                </a:moveTo>
                <a:lnTo>
                  <a:pt x="336765" y="176530"/>
                </a:lnTo>
                <a:lnTo>
                  <a:pt x="336765"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0" name="Google Shape;2060;p9"/>
          <p:cNvSpPr/>
          <p:nvPr/>
        </p:nvSpPr>
        <p:spPr>
          <a:xfrm>
            <a:off x="11003065" y="4807420"/>
            <a:ext cx="336550" cy="0"/>
          </a:xfrm>
          <a:custGeom>
            <a:avLst/>
            <a:gdLst/>
            <a:ahLst/>
            <a:cxnLst/>
            <a:rect l="l" t="t" r="r" b="b"/>
            <a:pathLst>
              <a:path w="336550" h="120000" extrusionOk="0">
                <a:moveTo>
                  <a:pt x="0" y="0"/>
                </a:moveTo>
                <a:lnTo>
                  <a:pt x="336101"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1" name="Google Shape;2061;p9"/>
          <p:cNvSpPr/>
          <p:nvPr/>
        </p:nvSpPr>
        <p:spPr>
          <a:xfrm>
            <a:off x="11396648" y="4991119"/>
            <a:ext cx="336550" cy="0"/>
          </a:xfrm>
          <a:custGeom>
            <a:avLst/>
            <a:gdLst/>
            <a:ahLst/>
            <a:cxnLst/>
            <a:rect l="l" t="t" r="r" b="b"/>
            <a:pathLst>
              <a:path w="336550" h="120000" extrusionOk="0">
                <a:moveTo>
                  <a:pt x="0" y="0"/>
                </a:moveTo>
                <a:lnTo>
                  <a:pt x="335999"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2" name="Google Shape;2062;p9"/>
          <p:cNvSpPr/>
          <p:nvPr/>
        </p:nvSpPr>
        <p:spPr>
          <a:xfrm>
            <a:off x="11396262" y="4984585"/>
            <a:ext cx="337185" cy="6350"/>
          </a:xfrm>
          <a:custGeom>
            <a:avLst/>
            <a:gdLst/>
            <a:ahLst/>
            <a:cxnLst/>
            <a:rect l="l" t="t" r="r" b="b"/>
            <a:pathLst>
              <a:path w="337184" h="6350" extrusionOk="0">
                <a:moveTo>
                  <a:pt x="0" y="5899"/>
                </a:moveTo>
                <a:lnTo>
                  <a:pt x="336765" y="5899"/>
                </a:lnTo>
                <a:lnTo>
                  <a:pt x="336765" y="0"/>
                </a:lnTo>
                <a:lnTo>
                  <a:pt x="0" y="0"/>
                </a:lnTo>
                <a:lnTo>
                  <a:pt x="0" y="5899"/>
                </a:lnTo>
                <a:close/>
              </a:path>
            </a:pathLst>
          </a:custGeom>
          <a:solidFill>
            <a:srgbClr val="B3B3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3" name="Google Shape;2063;p9"/>
          <p:cNvSpPr/>
          <p:nvPr/>
        </p:nvSpPr>
        <p:spPr>
          <a:xfrm>
            <a:off x="11396596" y="4813319"/>
            <a:ext cx="336550" cy="0"/>
          </a:xfrm>
          <a:custGeom>
            <a:avLst/>
            <a:gdLst/>
            <a:ahLst/>
            <a:cxnLst/>
            <a:rect l="l" t="t" r="r" b="b"/>
            <a:pathLst>
              <a:path w="336550" h="120000" extrusionOk="0">
                <a:moveTo>
                  <a:pt x="0" y="0"/>
                </a:moveTo>
                <a:lnTo>
                  <a:pt x="336101"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4" name="Google Shape;2064;p9"/>
          <p:cNvSpPr/>
          <p:nvPr/>
        </p:nvSpPr>
        <p:spPr>
          <a:xfrm>
            <a:off x="11396648" y="4985220"/>
            <a:ext cx="336550" cy="0"/>
          </a:xfrm>
          <a:custGeom>
            <a:avLst/>
            <a:gdLst/>
            <a:ahLst/>
            <a:cxnLst/>
            <a:rect l="l" t="t" r="r" b="b"/>
            <a:pathLst>
              <a:path w="336550" h="120000" extrusionOk="0">
                <a:moveTo>
                  <a:pt x="0" y="0"/>
                </a:moveTo>
                <a:lnTo>
                  <a:pt x="335999"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5" name="Google Shape;2065;p9"/>
          <p:cNvSpPr/>
          <p:nvPr/>
        </p:nvSpPr>
        <p:spPr>
          <a:xfrm>
            <a:off x="11396262" y="4808054"/>
            <a:ext cx="337185" cy="176530"/>
          </a:xfrm>
          <a:custGeom>
            <a:avLst/>
            <a:gdLst/>
            <a:ahLst/>
            <a:cxnLst/>
            <a:rect l="l" t="t" r="r" b="b"/>
            <a:pathLst>
              <a:path w="337184" h="176529" extrusionOk="0">
                <a:moveTo>
                  <a:pt x="0" y="176530"/>
                </a:moveTo>
                <a:lnTo>
                  <a:pt x="336765" y="176530"/>
                </a:lnTo>
                <a:lnTo>
                  <a:pt x="336765" y="0"/>
                </a:lnTo>
                <a:lnTo>
                  <a:pt x="0" y="0"/>
                </a:lnTo>
                <a:lnTo>
                  <a:pt x="0" y="17653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6" name="Google Shape;2066;p9"/>
          <p:cNvSpPr/>
          <p:nvPr/>
        </p:nvSpPr>
        <p:spPr>
          <a:xfrm>
            <a:off x="11396596" y="4807420"/>
            <a:ext cx="336550" cy="0"/>
          </a:xfrm>
          <a:custGeom>
            <a:avLst/>
            <a:gdLst/>
            <a:ahLst/>
            <a:cxnLst/>
            <a:rect l="l" t="t" r="r" b="b"/>
            <a:pathLst>
              <a:path w="336550" h="120000" extrusionOk="0">
                <a:moveTo>
                  <a:pt x="0" y="0"/>
                </a:moveTo>
                <a:lnTo>
                  <a:pt x="336101" y="0"/>
                </a:lnTo>
              </a:path>
            </a:pathLst>
          </a:custGeom>
          <a:noFill/>
          <a:ln w="9525" cap="flat" cmpd="sng">
            <a:solidFill>
              <a:srgbClr val="FAFAF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7" name="Google Shape;2067;p9"/>
          <p:cNvSpPr/>
          <p:nvPr/>
        </p:nvSpPr>
        <p:spPr>
          <a:xfrm>
            <a:off x="5611844" y="4842846"/>
            <a:ext cx="66675" cy="112395"/>
          </a:xfrm>
          <a:custGeom>
            <a:avLst/>
            <a:gdLst/>
            <a:ahLst/>
            <a:cxnLst/>
            <a:rect l="l" t="t" r="r" b="b"/>
            <a:pathLst>
              <a:path w="66675" h="112395" extrusionOk="0">
                <a:moveTo>
                  <a:pt x="56629" y="0"/>
                </a:moveTo>
                <a:lnTo>
                  <a:pt x="761" y="52717"/>
                </a:lnTo>
                <a:lnTo>
                  <a:pt x="0" y="54521"/>
                </a:lnTo>
                <a:lnTo>
                  <a:pt x="0" y="58267"/>
                </a:lnTo>
                <a:lnTo>
                  <a:pt x="761" y="60070"/>
                </a:lnTo>
                <a:lnTo>
                  <a:pt x="55232" y="111442"/>
                </a:lnTo>
                <a:lnTo>
                  <a:pt x="56895" y="112052"/>
                </a:lnTo>
                <a:lnTo>
                  <a:pt x="60401" y="112052"/>
                </a:lnTo>
                <a:lnTo>
                  <a:pt x="62191" y="111340"/>
                </a:lnTo>
                <a:lnTo>
                  <a:pt x="66128" y="107187"/>
                </a:lnTo>
                <a:lnTo>
                  <a:pt x="65989" y="102869"/>
                </a:lnTo>
                <a:lnTo>
                  <a:pt x="16725" y="56387"/>
                </a:lnTo>
                <a:lnTo>
                  <a:pt x="65989" y="9905"/>
                </a:lnTo>
                <a:lnTo>
                  <a:pt x="66128" y="5600"/>
                </a:lnTo>
                <a:lnTo>
                  <a:pt x="63550" y="2870"/>
                </a:lnTo>
                <a:lnTo>
                  <a:pt x="60921" y="126"/>
                </a:lnTo>
                <a:lnTo>
                  <a:pt x="56629"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8" name="Google Shape;2068;p9"/>
          <p:cNvSpPr/>
          <p:nvPr/>
        </p:nvSpPr>
        <p:spPr>
          <a:xfrm>
            <a:off x="5849914" y="4842859"/>
            <a:ext cx="66675" cy="112395"/>
          </a:xfrm>
          <a:custGeom>
            <a:avLst/>
            <a:gdLst/>
            <a:ahLst/>
            <a:cxnLst/>
            <a:rect l="l" t="t" r="r" b="b"/>
            <a:pathLst>
              <a:path w="66675" h="112395" extrusionOk="0">
                <a:moveTo>
                  <a:pt x="9486" y="0"/>
                </a:moveTo>
                <a:lnTo>
                  <a:pt x="5206" y="139"/>
                </a:lnTo>
                <a:lnTo>
                  <a:pt x="2578" y="2857"/>
                </a:lnTo>
                <a:lnTo>
                  <a:pt x="0" y="5588"/>
                </a:lnTo>
                <a:lnTo>
                  <a:pt x="139" y="9893"/>
                </a:lnTo>
                <a:lnTo>
                  <a:pt x="49402" y="56375"/>
                </a:lnTo>
                <a:lnTo>
                  <a:pt x="139" y="102857"/>
                </a:lnTo>
                <a:lnTo>
                  <a:pt x="0" y="107175"/>
                </a:lnTo>
                <a:lnTo>
                  <a:pt x="3936" y="111328"/>
                </a:lnTo>
                <a:lnTo>
                  <a:pt x="5727" y="112039"/>
                </a:lnTo>
                <a:lnTo>
                  <a:pt x="9232" y="112039"/>
                </a:lnTo>
                <a:lnTo>
                  <a:pt x="10896" y="111429"/>
                </a:lnTo>
                <a:lnTo>
                  <a:pt x="65366" y="60058"/>
                </a:lnTo>
                <a:lnTo>
                  <a:pt x="66128" y="58254"/>
                </a:lnTo>
                <a:lnTo>
                  <a:pt x="66128" y="54508"/>
                </a:lnTo>
                <a:lnTo>
                  <a:pt x="65366" y="52705"/>
                </a:lnTo>
                <a:lnTo>
                  <a:pt x="9486"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9" name="Google Shape;2069;p9"/>
          <p:cNvSpPr/>
          <p:nvPr/>
        </p:nvSpPr>
        <p:spPr>
          <a:xfrm>
            <a:off x="6144752" y="4844693"/>
            <a:ext cx="173990" cy="109220"/>
          </a:xfrm>
          <a:custGeom>
            <a:avLst/>
            <a:gdLst/>
            <a:ahLst/>
            <a:cxnLst/>
            <a:rect l="l" t="t" r="r" b="b"/>
            <a:pathLst>
              <a:path w="173989" h="109220" extrusionOk="0">
                <a:moveTo>
                  <a:pt x="171157" y="0"/>
                </a:moveTo>
                <a:lnTo>
                  <a:pt x="2539" y="0"/>
                </a:lnTo>
                <a:lnTo>
                  <a:pt x="0" y="2539"/>
                </a:lnTo>
                <a:lnTo>
                  <a:pt x="0" y="106552"/>
                </a:lnTo>
                <a:lnTo>
                  <a:pt x="2539" y="109092"/>
                </a:lnTo>
                <a:lnTo>
                  <a:pt x="171157" y="109092"/>
                </a:lnTo>
                <a:lnTo>
                  <a:pt x="173697" y="106552"/>
                </a:lnTo>
                <a:lnTo>
                  <a:pt x="173697" y="97701"/>
                </a:lnTo>
                <a:lnTo>
                  <a:pt x="11379" y="97701"/>
                </a:lnTo>
                <a:lnTo>
                  <a:pt x="11379" y="11379"/>
                </a:lnTo>
                <a:lnTo>
                  <a:pt x="173697" y="11379"/>
                </a:lnTo>
                <a:lnTo>
                  <a:pt x="173697" y="2539"/>
                </a:lnTo>
                <a:lnTo>
                  <a:pt x="171157" y="0"/>
                </a:lnTo>
                <a:close/>
              </a:path>
              <a:path w="173989" h="109220" extrusionOk="0">
                <a:moveTo>
                  <a:pt x="173697" y="11379"/>
                </a:moveTo>
                <a:lnTo>
                  <a:pt x="162305" y="11379"/>
                </a:lnTo>
                <a:lnTo>
                  <a:pt x="162305" y="97701"/>
                </a:lnTo>
                <a:lnTo>
                  <a:pt x="173697" y="97701"/>
                </a:lnTo>
                <a:lnTo>
                  <a:pt x="173697" y="11379"/>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0" name="Google Shape;2070;p9"/>
          <p:cNvSpPr/>
          <p:nvPr/>
        </p:nvSpPr>
        <p:spPr>
          <a:xfrm>
            <a:off x="6210512" y="4844693"/>
            <a:ext cx="11430" cy="109220"/>
          </a:xfrm>
          <a:custGeom>
            <a:avLst/>
            <a:gdLst/>
            <a:ahLst/>
            <a:cxnLst/>
            <a:rect l="l" t="t" r="r" b="b"/>
            <a:pathLst>
              <a:path w="11429" h="109220" extrusionOk="0">
                <a:moveTo>
                  <a:pt x="8839" y="0"/>
                </a:moveTo>
                <a:lnTo>
                  <a:pt x="2539" y="0"/>
                </a:lnTo>
                <a:lnTo>
                  <a:pt x="0" y="2539"/>
                </a:lnTo>
                <a:lnTo>
                  <a:pt x="0" y="106552"/>
                </a:lnTo>
                <a:lnTo>
                  <a:pt x="2539" y="109092"/>
                </a:lnTo>
                <a:lnTo>
                  <a:pt x="8839" y="109092"/>
                </a:lnTo>
                <a:lnTo>
                  <a:pt x="11379" y="106552"/>
                </a:lnTo>
                <a:lnTo>
                  <a:pt x="11379" y="2539"/>
                </a:lnTo>
                <a:lnTo>
                  <a:pt x="8839"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1" name="Google Shape;2071;p9"/>
          <p:cNvSpPr/>
          <p:nvPr/>
        </p:nvSpPr>
        <p:spPr>
          <a:xfrm>
            <a:off x="6162137" y="4869719"/>
            <a:ext cx="41275" cy="11430"/>
          </a:xfrm>
          <a:custGeom>
            <a:avLst/>
            <a:gdLst/>
            <a:ahLst/>
            <a:cxnLst/>
            <a:rect l="l" t="t" r="r" b="b"/>
            <a:pathLst>
              <a:path w="41275" h="11429" extrusionOk="0">
                <a:moveTo>
                  <a:pt x="38353" y="0"/>
                </a:moveTo>
                <a:lnTo>
                  <a:pt x="2539" y="0"/>
                </a:lnTo>
                <a:lnTo>
                  <a:pt x="0" y="2552"/>
                </a:lnTo>
                <a:lnTo>
                  <a:pt x="0" y="8851"/>
                </a:lnTo>
                <a:lnTo>
                  <a:pt x="2539" y="11391"/>
                </a:lnTo>
                <a:lnTo>
                  <a:pt x="38353" y="11391"/>
                </a:lnTo>
                <a:lnTo>
                  <a:pt x="40893" y="8851"/>
                </a:lnTo>
                <a:lnTo>
                  <a:pt x="40893" y="2552"/>
                </a:lnTo>
                <a:lnTo>
                  <a:pt x="38353"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2" name="Google Shape;2072;p9"/>
          <p:cNvSpPr/>
          <p:nvPr/>
        </p:nvSpPr>
        <p:spPr>
          <a:xfrm>
            <a:off x="6162137" y="4889057"/>
            <a:ext cx="41275" cy="11430"/>
          </a:xfrm>
          <a:custGeom>
            <a:avLst/>
            <a:gdLst/>
            <a:ahLst/>
            <a:cxnLst/>
            <a:rect l="l" t="t" r="r" b="b"/>
            <a:pathLst>
              <a:path w="41275" h="11429" extrusionOk="0">
                <a:moveTo>
                  <a:pt x="38353" y="0"/>
                </a:moveTo>
                <a:lnTo>
                  <a:pt x="2539" y="0"/>
                </a:lnTo>
                <a:lnTo>
                  <a:pt x="0" y="2552"/>
                </a:lnTo>
                <a:lnTo>
                  <a:pt x="0" y="8851"/>
                </a:lnTo>
                <a:lnTo>
                  <a:pt x="2539" y="11391"/>
                </a:lnTo>
                <a:lnTo>
                  <a:pt x="38353" y="11391"/>
                </a:lnTo>
                <a:lnTo>
                  <a:pt x="40893" y="8851"/>
                </a:lnTo>
                <a:lnTo>
                  <a:pt x="40893" y="2552"/>
                </a:lnTo>
                <a:lnTo>
                  <a:pt x="38353"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3" name="Google Shape;2073;p9"/>
          <p:cNvSpPr/>
          <p:nvPr/>
        </p:nvSpPr>
        <p:spPr>
          <a:xfrm>
            <a:off x="6162137" y="4906867"/>
            <a:ext cx="41275" cy="11430"/>
          </a:xfrm>
          <a:custGeom>
            <a:avLst/>
            <a:gdLst/>
            <a:ahLst/>
            <a:cxnLst/>
            <a:rect l="l" t="t" r="r" b="b"/>
            <a:pathLst>
              <a:path w="41275" h="11429" extrusionOk="0">
                <a:moveTo>
                  <a:pt x="38353" y="0"/>
                </a:moveTo>
                <a:lnTo>
                  <a:pt x="2539" y="0"/>
                </a:lnTo>
                <a:lnTo>
                  <a:pt x="0" y="2552"/>
                </a:lnTo>
                <a:lnTo>
                  <a:pt x="0" y="8851"/>
                </a:lnTo>
                <a:lnTo>
                  <a:pt x="2539" y="11391"/>
                </a:lnTo>
                <a:lnTo>
                  <a:pt x="38353" y="11391"/>
                </a:lnTo>
                <a:lnTo>
                  <a:pt x="40893" y="8851"/>
                </a:lnTo>
                <a:lnTo>
                  <a:pt x="40893" y="2552"/>
                </a:lnTo>
                <a:lnTo>
                  <a:pt x="38353"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4" name="Google Shape;2074;p9"/>
          <p:cNvSpPr/>
          <p:nvPr/>
        </p:nvSpPr>
        <p:spPr>
          <a:xfrm>
            <a:off x="10029794" y="4841924"/>
            <a:ext cx="109220" cy="109220"/>
          </a:xfrm>
          <a:custGeom>
            <a:avLst/>
            <a:gdLst/>
            <a:ahLst/>
            <a:cxnLst/>
            <a:rect l="l" t="t" r="r" b="b"/>
            <a:pathLst>
              <a:path w="109220" h="109220" extrusionOk="0">
                <a:moveTo>
                  <a:pt x="52832" y="0"/>
                </a:moveTo>
                <a:lnTo>
                  <a:pt x="32227" y="4744"/>
                </a:lnTo>
                <a:lnTo>
                  <a:pt x="15438" y="16478"/>
                </a:lnTo>
                <a:lnTo>
                  <a:pt x="4138" y="33564"/>
                </a:lnTo>
                <a:lnTo>
                  <a:pt x="0" y="54368"/>
                </a:lnTo>
                <a:lnTo>
                  <a:pt x="4292" y="75584"/>
                </a:lnTo>
                <a:lnTo>
                  <a:pt x="15990" y="92924"/>
                </a:lnTo>
                <a:lnTo>
                  <a:pt x="33330" y="104623"/>
                </a:lnTo>
                <a:lnTo>
                  <a:pt x="54546" y="108915"/>
                </a:lnTo>
                <a:lnTo>
                  <a:pt x="75762" y="104623"/>
                </a:lnTo>
                <a:lnTo>
                  <a:pt x="86266" y="97535"/>
                </a:lnTo>
                <a:lnTo>
                  <a:pt x="54546" y="97535"/>
                </a:lnTo>
                <a:lnTo>
                  <a:pt x="37768" y="94137"/>
                </a:lnTo>
                <a:lnTo>
                  <a:pt x="24049" y="84877"/>
                </a:lnTo>
                <a:lnTo>
                  <a:pt x="14789" y="71154"/>
                </a:lnTo>
                <a:lnTo>
                  <a:pt x="11391" y="54368"/>
                </a:lnTo>
                <a:lnTo>
                  <a:pt x="14639" y="38037"/>
                </a:lnTo>
                <a:lnTo>
                  <a:pt x="23506" y="24633"/>
                </a:lnTo>
                <a:lnTo>
                  <a:pt x="36675" y="15394"/>
                </a:lnTo>
                <a:lnTo>
                  <a:pt x="52832" y="11556"/>
                </a:lnTo>
                <a:lnTo>
                  <a:pt x="52832" y="0"/>
                </a:lnTo>
                <a:close/>
              </a:path>
              <a:path w="109220" h="109220" extrusionOk="0">
                <a:moveTo>
                  <a:pt x="108991" y="53339"/>
                </a:moveTo>
                <a:lnTo>
                  <a:pt x="97497" y="53339"/>
                </a:lnTo>
                <a:lnTo>
                  <a:pt x="97510" y="53708"/>
                </a:lnTo>
                <a:lnTo>
                  <a:pt x="97713" y="54013"/>
                </a:lnTo>
                <a:lnTo>
                  <a:pt x="97713" y="54368"/>
                </a:lnTo>
                <a:lnTo>
                  <a:pt x="94313" y="71154"/>
                </a:lnTo>
                <a:lnTo>
                  <a:pt x="85050" y="84877"/>
                </a:lnTo>
                <a:lnTo>
                  <a:pt x="71326" y="94137"/>
                </a:lnTo>
                <a:lnTo>
                  <a:pt x="54546" y="97535"/>
                </a:lnTo>
                <a:lnTo>
                  <a:pt x="86266" y="97535"/>
                </a:lnTo>
                <a:lnTo>
                  <a:pt x="93102" y="92924"/>
                </a:lnTo>
                <a:lnTo>
                  <a:pt x="104800" y="75584"/>
                </a:lnTo>
                <a:lnTo>
                  <a:pt x="109093" y="54368"/>
                </a:lnTo>
                <a:lnTo>
                  <a:pt x="108991" y="53339"/>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5" name="Google Shape;2075;p9"/>
          <p:cNvSpPr/>
          <p:nvPr/>
        </p:nvSpPr>
        <p:spPr>
          <a:xfrm>
            <a:off x="10082014" y="4823380"/>
            <a:ext cx="48895" cy="49530"/>
          </a:xfrm>
          <a:custGeom>
            <a:avLst/>
            <a:gdLst/>
            <a:ahLst/>
            <a:cxnLst/>
            <a:rect l="l" t="t" r="r" b="b"/>
            <a:pathLst>
              <a:path w="48895" h="49529" extrusionOk="0">
                <a:moveTo>
                  <a:pt x="0" y="0"/>
                </a:moveTo>
                <a:lnTo>
                  <a:pt x="0" y="48983"/>
                </a:lnTo>
                <a:lnTo>
                  <a:pt x="48856" y="24485"/>
                </a:lnTo>
                <a:lnTo>
                  <a:pt x="0"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6" name="Google Shape;2076;p9"/>
          <p:cNvSpPr/>
          <p:nvPr/>
        </p:nvSpPr>
        <p:spPr>
          <a:xfrm>
            <a:off x="6761290" y="4842121"/>
            <a:ext cx="78740" cy="78740"/>
          </a:xfrm>
          <a:custGeom>
            <a:avLst/>
            <a:gdLst/>
            <a:ahLst/>
            <a:cxnLst/>
            <a:rect l="l" t="t" r="r" b="b"/>
            <a:pathLst>
              <a:path w="78740" h="78739" extrusionOk="0">
                <a:moveTo>
                  <a:pt x="39357" y="0"/>
                </a:moveTo>
                <a:lnTo>
                  <a:pt x="24051" y="3097"/>
                </a:lnTo>
                <a:lnTo>
                  <a:pt x="11539" y="11539"/>
                </a:lnTo>
                <a:lnTo>
                  <a:pt x="3097" y="24051"/>
                </a:lnTo>
                <a:lnTo>
                  <a:pt x="0" y="39357"/>
                </a:lnTo>
                <a:lnTo>
                  <a:pt x="3097" y="54663"/>
                </a:lnTo>
                <a:lnTo>
                  <a:pt x="11539" y="67175"/>
                </a:lnTo>
                <a:lnTo>
                  <a:pt x="24051" y="75617"/>
                </a:lnTo>
                <a:lnTo>
                  <a:pt x="39357" y="78714"/>
                </a:lnTo>
                <a:lnTo>
                  <a:pt x="54663" y="75617"/>
                </a:lnTo>
                <a:lnTo>
                  <a:pt x="66956" y="67322"/>
                </a:lnTo>
                <a:lnTo>
                  <a:pt x="39357" y="67322"/>
                </a:lnTo>
                <a:lnTo>
                  <a:pt x="28475" y="65123"/>
                </a:lnTo>
                <a:lnTo>
                  <a:pt x="19581" y="59126"/>
                </a:lnTo>
                <a:lnTo>
                  <a:pt x="13580" y="50236"/>
                </a:lnTo>
                <a:lnTo>
                  <a:pt x="11379" y="39357"/>
                </a:lnTo>
                <a:lnTo>
                  <a:pt x="13580" y="28475"/>
                </a:lnTo>
                <a:lnTo>
                  <a:pt x="19581" y="19581"/>
                </a:lnTo>
                <a:lnTo>
                  <a:pt x="28475" y="13580"/>
                </a:lnTo>
                <a:lnTo>
                  <a:pt x="39357" y="11379"/>
                </a:lnTo>
                <a:lnTo>
                  <a:pt x="66937" y="11379"/>
                </a:lnTo>
                <a:lnTo>
                  <a:pt x="54663" y="3097"/>
                </a:lnTo>
                <a:lnTo>
                  <a:pt x="39357" y="0"/>
                </a:lnTo>
                <a:close/>
              </a:path>
              <a:path w="78740" h="78739" extrusionOk="0">
                <a:moveTo>
                  <a:pt x="66937" y="11379"/>
                </a:moveTo>
                <a:lnTo>
                  <a:pt x="39357" y="11379"/>
                </a:lnTo>
                <a:lnTo>
                  <a:pt x="50238" y="13580"/>
                </a:lnTo>
                <a:lnTo>
                  <a:pt x="59132" y="19581"/>
                </a:lnTo>
                <a:lnTo>
                  <a:pt x="65133" y="28475"/>
                </a:lnTo>
                <a:lnTo>
                  <a:pt x="67335" y="39357"/>
                </a:lnTo>
                <a:lnTo>
                  <a:pt x="65133" y="50236"/>
                </a:lnTo>
                <a:lnTo>
                  <a:pt x="59132" y="59126"/>
                </a:lnTo>
                <a:lnTo>
                  <a:pt x="50238" y="65123"/>
                </a:lnTo>
                <a:lnTo>
                  <a:pt x="39357" y="67322"/>
                </a:lnTo>
                <a:lnTo>
                  <a:pt x="66956" y="67322"/>
                </a:lnTo>
                <a:lnTo>
                  <a:pt x="67175" y="67175"/>
                </a:lnTo>
                <a:lnTo>
                  <a:pt x="75617" y="54663"/>
                </a:lnTo>
                <a:lnTo>
                  <a:pt x="78714" y="39357"/>
                </a:lnTo>
                <a:lnTo>
                  <a:pt x="75617" y="24051"/>
                </a:lnTo>
                <a:lnTo>
                  <a:pt x="67175" y="11539"/>
                </a:lnTo>
                <a:lnTo>
                  <a:pt x="66937" y="11379"/>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7" name="Google Shape;2077;p9"/>
          <p:cNvSpPr/>
          <p:nvPr/>
        </p:nvSpPr>
        <p:spPr>
          <a:xfrm>
            <a:off x="6815449" y="4901434"/>
            <a:ext cx="55880" cy="55244"/>
          </a:xfrm>
          <a:custGeom>
            <a:avLst/>
            <a:gdLst/>
            <a:ahLst/>
            <a:cxnLst/>
            <a:rect l="l" t="t" r="r" b="b"/>
            <a:pathLst>
              <a:path w="55879" h="55245" extrusionOk="0">
                <a:moveTo>
                  <a:pt x="8051" y="0"/>
                </a:moveTo>
                <a:lnTo>
                  <a:pt x="4457" y="0"/>
                </a:lnTo>
                <a:lnTo>
                  <a:pt x="0" y="4457"/>
                </a:lnTo>
                <a:lnTo>
                  <a:pt x="0" y="8051"/>
                </a:lnTo>
                <a:lnTo>
                  <a:pt x="46329" y="54368"/>
                </a:lnTo>
                <a:lnTo>
                  <a:pt x="47777" y="54927"/>
                </a:lnTo>
                <a:lnTo>
                  <a:pt x="50698" y="54927"/>
                </a:lnTo>
                <a:lnTo>
                  <a:pt x="52146" y="54368"/>
                </a:lnTo>
                <a:lnTo>
                  <a:pt x="55486" y="51028"/>
                </a:lnTo>
                <a:lnTo>
                  <a:pt x="55486" y="47434"/>
                </a:lnTo>
                <a:lnTo>
                  <a:pt x="8051"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8" name="Google Shape;2078;p9"/>
          <p:cNvSpPr/>
          <p:nvPr/>
        </p:nvSpPr>
        <p:spPr>
          <a:xfrm>
            <a:off x="11539819" y="4839107"/>
            <a:ext cx="87630" cy="87630"/>
          </a:xfrm>
          <a:custGeom>
            <a:avLst/>
            <a:gdLst/>
            <a:ahLst/>
            <a:cxnLst/>
            <a:rect l="l" t="t" r="r" b="b"/>
            <a:pathLst>
              <a:path w="87629" h="87629" extrusionOk="0">
                <a:moveTo>
                  <a:pt x="83757" y="9258"/>
                </a:moveTo>
                <a:lnTo>
                  <a:pt x="73266" y="9258"/>
                </a:lnTo>
                <a:lnTo>
                  <a:pt x="78219" y="14198"/>
                </a:lnTo>
                <a:lnTo>
                  <a:pt x="78231" y="72390"/>
                </a:lnTo>
                <a:lnTo>
                  <a:pt x="75984" y="75742"/>
                </a:lnTo>
                <a:lnTo>
                  <a:pt x="72796" y="77685"/>
                </a:lnTo>
                <a:lnTo>
                  <a:pt x="72796" y="87566"/>
                </a:lnTo>
                <a:lnTo>
                  <a:pt x="81203" y="85090"/>
                </a:lnTo>
                <a:lnTo>
                  <a:pt x="87415" y="77685"/>
                </a:lnTo>
                <a:lnTo>
                  <a:pt x="87490" y="20320"/>
                </a:lnTo>
                <a:lnTo>
                  <a:pt x="85888" y="12414"/>
                </a:lnTo>
                <a:lnTo>
                  <a:pt x="83757" y="9258"/>
                </a:lnTo>
                <a:close/>
              </a:path>
              <a:path w="87629" h="87629" extrusionOk="0">
                <a:moveTo>
                  <a:pt x="67170" y="0"/>
                </a:moveTo>
                <a:lnTo>
                  <a:pt x="10045" y="0"/>
                </a:lnTo>
                <a:lnTo>
                  <a:pt x="2628" y="6032"/>
                </a:lnTo>
                <a:lnTo>
                  <a:pt x="0" y="14198"/>
                </a:lnTo>
                <a:lnTo>
                  <a:pt x="10109" y="14198"/>
                </a:lnTo>
                <a:lnTo>
                  <a:pt x="12103" y="11290"/>
                </a:lnTo>
                <a:lnTo>
                  <a:pt x="15290" y="9258"/>
                </a:lnTo>
                <a:lnTo>
                  <a:pt x="83757" y="9258"/>
                </a:lnTo>
                <a:lnTo>
                  <a:pt x="81526" y="5954"/>
                </a:lnTo>
                <a:lnTo>
                  <a:pt x="75065" y="1598"/>
                </a:lnTo>
                <a:lnTo>
                  <a:pt x="67170"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9" name="Google Shape;2079;p9"/>
          <p:cNvSpPr/>
          <p:nvPr/>
        </p:nvSpPr>
        <p:spPr>
          <a:xfrm>
            <a:off x="11514135" y="4861321"/>
            <a:ext cx="88900" cy="88900"/>
          </a:xfrm>
          <a:custGeom>
            <a:avLst/>
            <a:gdLst/>
            <a:ahLst/>
            <a:cxnLst/>
            <a:rect l="l" t="t" r="r" b="b"/>
            <a:pathLst>
              <a:path w="88900" h="88900" extrusionOk="0">
                <a:moveTo>
                  <a:pt x="68376" y="0"/>
                </a:moveTo>
                <a:lnTo>
                  <a:pt x="20307" y="0"/>
                </a:lnTo>
                <a:lnTo>
                  <a:pt x="12414" y="1598"/>
                </a:lnTo>
                <a:lnTo>
                  <a:pt x="5957" y="5954"/>
                </a:lnTo>
                <a:lnTo>
                  <a:pt x="1599" y="12414"/>
                </a:lnTo>
                <a:lnTo>
                  <a:pt x="0" y="20320"/>
                </a:lnTo>
                <a:lnTo>
                  <a:pt x="0" y="68389"/>
                </a:lnTo>
                <a:lnTo>
                  <a:pt x="1599" y="76295"/>
                </a:lnTo>
                <a:lnTo>
                  <a:pt x="5957" y="82754"/>
                </a:lnTo>
                <a:lnTo>
                  <a:pt x="12414" y="87111"/>
                </a:lnTo>
                <a:lnTo>
                  <a:pt x="20307" y="88709"/>
                </a:lnTo>
                <a:lnTo>
                  <a:pt x="68376" y="88709"/>
                </a:lnTo>
                <a:lnTo>
                  <a:pt x="76272" y="87111"/>
                </a:lnTo>
                <a:lnTo>
                  <a:pt x="82732" y="82754"/>
                </a:lnTo>
                <a:lnTo>
                  <a:pt x="84963" y="79451"/>
                </a:lnTo>
                <a:lnTo>
                  <a:pt x="14211" y="79451"/>
                </a:lnTo>
                <a:lnTo>
                  <a:pt x="9258" y="74498"/>
                </a:lnTo>
                <a:lnTo>
                  <a:pt x="9258" y="14211"/>
                </a:lnTo>
                <a:lnTo>
                  <a:pt x="14211" y="9258"/>
                </a:lnTo>
                <a:lnTo>
                  <a:pt x="84963" y="9258"/>
                </a:lnTo>
                <a:lnTo>
                  <a:pt x="82732" y="5954"/>
                </a:lnTo>
                <a:lnTo>
                  <a:pt x="76272" y="1598"/>
                </a:lnTo>
                <a:lnTo>
                  <a:pt x="68376" y="0"/>
                </a:lnTo>
                <a:close/>
              </a:path>
              <a:path w="88900" h="88900" extrusionOk="0">
                <a:moveTo>
                  <a:pt x="84963" y="9258"/>
                </a:moveTo>
                <a:lnTo>
                  <a:pt x="74472" y="9258"/>
                </a:lnTo>
                <a:lnTo>
                  <a:pt x="79438" y="14211"/>
                </a:lnTo>
                <a:lnTo>
                  <a:pt x="79438" y="74498"/>
                </a:lnTo>
                <a:lnTo>
                  <a:pt x="74472" y="79451"/>
                </a:lnTo>
                <a:lnTo>
                  <a:pt x="84963" y="79451"/>
                </a:lnTo>
                <a:lnTo>
                  <a:pt x="87095" y="76295"/>
                </a:lnTo>
                <a:lnTo>
                  <a:pt x="88696" y="68389"/>
                </a:lnTo>
                <a:lnTo>
                  <a:pt x="88696" y="20320"/>
                </a:lnTo>
                <a:lnTo>
                  <a:pt x="87095" y="12414"/>
                </a:lnTo>
                <a:lnTo>
                  <a:pt x="84963" y="9258"/>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0" name="Google Shape;2080;p9"/>
          <p:cNvSpPr/>
          <p:nvPr/>
        </p:nvSpPr>
        <p:spPr>
          <a:xfrm>
            <a:off x="11127054" y="4873315"/>
            <a:ext cx="88265" cy="88265"/>
          </a:xfrm>
          <a:custGeom>
            <a:avLst/>
            <a:gdLst/>
            <a:ahLst/>
            <a:cxnLst/>
            <a:rect l="l" t="t" r="r" b="b"/>
            <a:pathLst>
              <a:path w="88265" h="88264" extrusionOk="0">
                <a:moveTo>
                  <a:pt x="31000" y="0"/>
                </a:moveTo>
                <a:lnTo>
                  <a:pt x="2768" y="0"/>
                </a:lnTo>
                <a:lnTo>
                  <a:pt x="0" y="2781"/>
                </a:lnTo>
                <a:lnTo>
                  <a:pt x="0" y="85331"/>
                </a:lnTo>
                <a:lnTo>
                  <a:pt x="2768" y="88112"/>
                </a:lnTo>
                <a:lnTo>
                  <a:pt x="85356" y="88112"/>
                </a:lnTo>
                <a:lnTo>
                  <a:pt x="88112" y="85331"/>
                </a:lnTo>
                <a:lnTo>
                  <a:pt x="88112" y="81927"/>
                </a:lnTo>
                <a:lnTo>
                  <a:pt x="6362" y="81927"/>
                </a:lnTo>
                <a:lnTo>
                  <a:pt x="6197" y="6350"/>
                </a:lnTo>
                <a:lnTo>
                  <a:pt x="31000" y="6299"/>
                </a:lnTo>
                <a:lnTo>
                  <a:pt x="31000" y="0"/>
                </a:lnTo>
                <a:close/>
              </a:path>
              <a:path w="88265" h="88264" extrusionOk="0">
                <a:moveTo>
                  <a:pt x="88112" y="6197"/>
                </a:moveTo>
                <a:lnTo>
                  <a:pt x="81762" y="6197"/>
                </a:lnTo>
                <a:lnTo>
                  <a:pt x="81762" y="81762"/>
                </a:lnTo>
                <a:lnTo>
                  <a:pt x="6362" y="81927"/>
                </a:lnTo>
                <a:lnTo>
                  <a:pt x="88112" y="81927"/>
                </a:lnTo>
                <a:lnTo>
                  <a:pt x="88112" y="6197"/>
                </a:lnTo>
                <a:close/>
              </a:path>
              <a:path w="88265" h="88264" extrusionOk="0">
                <a:moveTo>
                  <a:pt x="85356" y="0"/>
                </a:moveTo>
                <a:lnTo>
                  <a:pt x="57124" y="0"/>
                </a:lnTo>
                <a:lnTo>
                  <a:pt x="57124" y="6248"/>
                </a:lnTo>
                <a:lnTo>
                  <a:pt x="88112" y="6197"/>
                </a:lnTo>
                <a:lnTo>
                  <a:pt x="88112" y="2781"/>
                </a:lnTo>
                <a:lnTo>
                  <a:pt x="85356"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1" name="Google Shape;2081;p9"/>
          <p:cNvSpPr/>
          <p:nvPr/>
        </p:nvSpPr>
        <p:spPr>
          <a:xfrm>
            <a:off x="11125444" y="4871693"/>
            <a:ext cx="91440" cy="91440"/>
          </a:xfrm>
          <a:custGeom>
            <a:avLst/>
            <a:gdLst/>
            <a:ahLst/>
            <a:cxnLst/>
            <a:rect l="l" t="t" r="r" b="b"/>
            <a:pathLst>
              <a:path w="91440" h="91439" extrusionOk="0">
                <a:moveTo>
                  <a:pt x="34226" y="0"/>
                </a:moveTo>
                <a:lnTo>
                  <a:pt x="3505" y="0"/>
                </a:lnTo>
                <a:lnTo>
                  <a:pt x="0" y="3505"/>
                </a:lnTo>
                <a:lnTo>
                  <a:pt x="0" y="87858"/>
                </a:lnTo>
                <a:lnTo>
                  <a:pt x="3505" y="91363"/>
                </a:lnTo>
                <a:lnTo>
                  <a:pt x="87845" y="91363"/>
                </a:lnTo>
                <a:lnTo>
                  <a:pt x="91084" y="88125"/>
                </a:lnTo>
                <a:lnTo>
                  <a:pt x="5283" y="88125"/>
                </a:lnTo>
                <a:lnTo>
                  <a:pt x="3238" y="86067"/>
                </a:lnTo>
                <a:lnTo>
                  <a:pt x="3238" y="5295"/>
                </a:lnTo>
                <a:lnTo>
                  <a:pt x="5283" y="3251"/>
                </a:lnTo>
                <a:lnTo>
                  <a:pt x="34226" y="3251"/>
                </a:lnTo>
                <a:lnTo>
                  <a:pt x="34226" y="0"/>
                </a:lnTo>
                <a:close/>
              </a:path>
              <a:path w="91440" h="91439" extrusionOk="0">
                <a:moveTo>
                  <a:pt x="91097" y="3251"/>
                </a:moveTo>
                <a:lnTo>
                  <a:pt x="86067" y="3251"/>
                </a:lnTo>
                <a:lnTo>
                  <a:pt x="88099" y="5295"/>
                </a:lnTo>
                <a:lnTo>
                  <a:pt x="88099" y="86067"/>
                </a:lnTo>
                <a:lnTo>
                  <a:pt x="86067" y="88125"/>
                </a:lnTo>
                <a:lnTo>
                  <a:pt x="91084" y="88125"/>
                </a:lnTo>
                <a:lnTo>
                  <a:pt x="91351" y="87858"/>
                </a:lnTo>
                <a:lnTo>
                  <a:pt x="91351" y="3505"/>
                </a:lnTo>
                <a:lnTo>
                  <a:pt x="91097" y="3251"/>
                </a:lnTo>
                <a:close/>
              </a:path>
              <a:path w="91440" h="91439" extrusionOk="0">
                <a:moveTo>
                  <a:pt x="34226" y="3251"/>
                </a:moveTo>
                <a:lnTo>
                  <a:pt x="30975" y="3251"/>
                </a:lnTo>
                <a:lnTo>
                  <a:pt x="30975" y="6299"/>
                </a:lnTo>
                <a:lnTo>
                  <a:pt x="6172" y="6350"/>
                </a:lnTo>
                <a:lnTo>
                  <a:pt x="6324" y="85178"/>
                </a:lnTo>
                <a:lnTo>
                  <a:pt x="85013" y="85001"/>
                </a:lnTo>
                <a:lnTo>
                  <a:pt x="85013" y="81902"/>
                </a:lnTo>
                <a:lnTo>
                  <a:pt x="9575" y="81902"/>
                </a:lnTo>
                <a:lnTo>
                  <a:pt x="9410" y="9588"/>
                </a:lnTo>
                <a:lnTo>
                  <a:pt x="34226" y="9550"/>
                </a:lnTo>
                <a:lnTo>
                  <a:pt x="34226" y="3251"/>
                </a:lnTo>
                <a:close/>
              </a:path>
              <a:path w="91440" h="91439" extrusionOk="0">
                <a:moveTo>
                  <a:pt x="85013" y="9448"/>
                </a:moveTo>
                <a:lnTo>
                  <a:pt x="81775" y="9448"/>
                </a:lnTo>
                <a:lnTo>
                  <a:pt x="81775" y="81762"/>
                </a:lnTo>
                <a:lnTo>
                  <a:pt x="9575" y="81902"/>
                </a:lnTo>
                <a:lnTo>
                  <a:pt x="85013" y="81902"/>
                </a:lnTo>
                <a:lnTo>
                  <a:pt x="85013" y="9448"/>
                </a:lnTo>
                <a:close/>
              </a:path>
              <a:path w="91440" h="91439" extrusionOk="0">
                <a:moveTo>
                  <a:pt x="87845" y="0"/>
                </a:moveTo>
                <a:lnTo>
                  <a:pt x="57124" y="0"/>
                </a:lnTo>
                <a:lnTo>
                  <a:pt x="57124" y="9499"/>
                </a:lnTo>
                <a:lnTo>
                  <a:pt x="85013" y="9448"/>
                </a:lnTo>
                <a:lnTo>
                  <a:pt x="85013" y="6223"/>
                </a:lnTo>
                <a:lnTo>
                  <a:pt x="60363" y="6223"/>
                </a:lnTo>
                <a:lnTo>
                  <a:pt x="60363" y="3251"/>
                </a:lnTo>
                <a:lnTo>
                  <a:pt x="91097" y="3251"/>
                </a:lnTo>
                <a:lnTo>
                  <a:pt x="87845" y="0"/>
                </a:lnTo>
                <a:close/>
              </a:path>
              <a:path w="91440" h="91439" extrusionOk="0">
                <a:moveTo>
                  <a:pt x="85013" y="6172"/>
                </a:moveTo>
                <a:lnTo>
                  <a:pt x="60363" y="6223"/>
                </a:lnTo>
                <a:lnTo>
                  <a:pt x="85013" y="6223"/>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2" name="Google Shape;2082;p9"/>
          <p:cNvSpPr/>
          <p:nvPr/>
        </p:nvSpPr>
        <p:spPr>
          <a:xfrm>
            <a:off x="11138071" y="4822240"/>
            <a:ext cx="66675" cy="95885"/>
          </a:xfrm>
          <a:custGeom>
            <a:avLst/>
            <a:gdLst/>
            <a:ahLst/>
            <a:cxnLst/>
            <a:rect l="l" t="t" r="r" b="b"/>
            <a:pathLst>
              <a:path w="66675" h="95885" extrusionOk="0">
                <a:moveTo>
                  <a:pt x="38734" y="20231"/>
                </a:moveTo>
                <a:lnTo>
                  <a:pt x="27355" y="20231"/>
                </a:lnTo>
                <a:lnTo>
                  <a:pt x="27355" y="93065"/>
                </a:lnTo>
                <a:lnTo>
                  <a:pt x="29895" y="95605"/>
                </a:lnTo>
                <a:lnTo>
                  <a:pt x="36194" y="95605"/>
                </a:lnTo>
                <a:lnTo>
                  <a:pt x="38734" y="93065"/>
                </a:lnTo>
                <a:lnTo>
                  <a:pt x="38734" y="20231"/>
                </a:lnTo>
                <a:close/>
              </a:path>
              <a:path w="66675" h="95885" extrusionOk="0">
                <a:moveTo>
                  <a:pt x="54246" y="20231"/>
                </a:moveTo>
                <a:lnTo>
                  <a:pt x="38734" y="20231"/>
                </a:lnTo>
                <a:lnTo>
                  <a:pt x="57696" y="40843"/>
                </a:lnTo>
                <a:lnTo>
                  <a:pt x="61353" y="40982"/>
                </a:lnTo>
                <a:lnTo>
                  <a:pt x="63614" y="38862"/>
                </a:lnTo>
                <a:lnTo>
                  <a:pt x="65925" y="36741"/>
                </a:lnTo>
                <a:lnTo>
                  <a:pt x="66090" y="33121"/>
                </a:lnTo>
                <a:lnTo>
                  <a:pt x="54246" y="20231"/>
                </a:lnTo>
                <a:close/>
              </a:path>
              <a:path w="66675" h="95885" extrusionOk="0">
                <a:moveTo>
                  <a:pt x="34289" y="0"/>
                </a:moveTo>
                <a:lnTo>
                  <a:pt x="31775" y="0"/>
                </a:lnTo>
                <a:lnTo>
                  <a:pt x="30862" y="330"/>
                </a:lnTo>
                <a:lnTo>
                  <a:pt x="30568" y="482"/>
                </a:lnTo>
                <a:lnTo>
                  <a:pt x="30340" y="571"/>
                </a:lnTo>
                <a:lnTo>
                  <a:pt x="29768" y="889"/>
                </a:lnTo>
                <a:lnTo>
                  <a:pt x="29223" y="1346"/>
                </a:lnTo>
                <a:lnTo>
                  <a:pt x="28816" y="1765"/>
                </a:lnTo>
                <a:lnTo>
                  <a:pt x="0" y="33121"/>
                </a:lnTo>
                <a:lnTo>
                  <a:pt x="152" y="36741"/>
                </a:lnTo>
                <a:lnTo>
                  <a:pt x="4737" y="40944"/>
                </a:lnTo>
                <a:lnTo>
                  <a:pt x="8394" y="40805"/>
                </a:lnTo>
                <a:lnTo>
                  <a:pt x="10528" y="38531"/>
                </a:lnTo>
                <a:lnTo>
                  <a:pt x="27355" y="20231"/>
                </a:lnTo>
                <a:lnTo>
                  <a:pt x="54246" y="20231"/>
                </a:lnTo>
                <a:lnTo>
                  <a:pt x="36845" y="1308"/>
                </a:lnTo>
                <a:lnTo>
                  <a:pt x="36448" y="990"/>
                </a:lnTo>
                <a:lnTo>
                  <a:pt x="35940" y="685"/>
                </a:lnTo>
                <a:lnTo>
                  <a:pt x="35169" y="304"/>
                </a:lnTo>
                <a:lnTo>
                  <a:pt x="34289" y="0"/>
                </a:lnTo>
                <a:close/>
              </a:path>
            </a:pathLst>
          </a:custGeom>
          <a:solidFill>
            <a:srgbClr val="4C4C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3" name="Google Shape;2083;p9"/>
          <p:cNvSpPr/>
          <p:nvPr/>
        </p:nvSpPr>
        <p:spPr>
          <a:xfrm>
            <a:off x="11905259" y="4824526"/>
            <a:ext cx="228600" cy="228600"/>
          </a:xfrm>
          <a:custGeom>
            <a:avLst/>
            <a:gdLst/>
            <a:ahLst/>
            <a:cxnLst/>
            <a:rect l="l" t="t" r="r" b="b"/>
            <a:pathLst>
              <a:path w="228600" h="228600" extrusionOk="0">
                <a:moveTo>
                  <a:pt x="0" y="0"/>
                </a:moveTo>
                <a:lnTo>
                  <a:pt x="227977" y="0"/>
                </a:lnTo>
                <a:lnTo>
                  <a:pt x="227977" y="227977"/>
                </a:lnTo>
                <a:lnTo>
                  <a:pt x="0" y="227977"/>
                </a:lnTo>
                <a:lnTo>
                  <a:pt x="0" y="0"/>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4" name="Google Shape;2084;p9"/>
          <p:cNvSpPr/>
          <p:nvPr/>
        </p:nvSpPr>
        <p:spPr>
          <a:xfrm>
            <a:off x="11900509" y="4819446"/>
            <a:ext cx="0" cy="238125"/>
          </a:xfrm>
          <a:custGeom>
            <a:avLst/>
            <a:gdLst/>
            <a:ahLst/>
            <a:cxnLst/>
            <a:rect l="l" t="t" r="r" b="b"/>
            <a:pathLst>
              <a:path w="120000" h="238125" extrusionOk="0">
                <a:moveTo>
                  <a:pt x="0" y="0"/>
                </a:moveTo>
                <a:lnTo>
                  <a:pt x="0" y="237731"/>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5" name="Google Shape;2085;p9"/>
          <p:cNvSpPr/>
          <p:nvPr/>
        </p:nvSpPr>
        <p:spPr>
          <a:xfrm>
            <a:off x="11895759" y="4819446"/>
            <a:ext cx="237490" cy="0"/>
          </a:xfrm>
          <a:custGeom>
            <a:avLst/>
            <a:gdLst/>
            <a:ahLst/>
            <a:cxnLst/>
            <a:rect l="l" t="t" r="r" b="b"/>
            <a:pathLst>
              <a:path w="237490" h="120000" extrusionOk="0">
                <a:moveTo>
                  <a:pt x="0" y="0"/>
                </a:moveTo>
                <a:lnTo>
                  <a:pt x="237464" y="0"/>
                </a:lnTo>
              </a:path>
            </a:pathLst>
          </a:custGeom>
          <a:noFill/>
          <a:ln w="9525" cap="flat" cmpd="sng">
            <a:solidFill>
              <a:srgbClr val="B3B3B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6" name="Google Shape;2086;p9"/>
          <p:cNvSpPr/>
          <p:nvPr/>
        </p:nvSpPr>
        <p:spPr>
          <a:xfrm>
            <a:off x="11957773" y="4938315"/>
            <a:ext cx="123189" cy="0"/>
          </a:xfrm>
          <a:custGeom>
            <a:avLst/>
            <a:gdLst/>
            <a:ahLst/>
            <a:cxnLst/>
            <a:rect l="l" t="t" r="r" b="b"/>
            <a:pathLst>
              <a:path w="123190" h="120000" extrusionOk="0">
                <a:moveTo>
                  <a:pt x="0" y="0"/>
                </a:moveTo>
                <a:lnTo>
                  <a:pt x="122961" y="0"/>
                </a:lnTo>
              </a:path>
            </a:pathLst>
          </a:custGeom>
          <a:noFill/>
          <a:ln w="9525" cap="flat" cmpd="sng">
            <a:solidFill>
              <a:srgbClr val="78787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7" name="Google Shape;2087;p9"/>
          <p:cNvSpPr/>
          <p:nvPr/>
        </p:nvSpPr>
        <p:spPr>
          <a:xfrm>
            <a:off x="12019258" y="4876830"/>
            <a:ext cx="0" cy="123189"/>
          </a:xfrm>
          <a:custGeom>
            <a:avLst/>
            <a:gdLst/>
            <a:ahLst/>
            <a:cxnLst/>
            <a:rect l="l" t="t" r="r" b="b"/>
            <a:pathLst>
              <a:path w="120000" h="123189" extrusionOk="0">
                <a:moveTo>
                  <a:pt x="0" y="0"/>
                </a:moveTo>
                <a:lnTo>
                  <a:pt x="0" y="122961"/>
                </a:lnTo>
              </a:path>
            </a:pathLst>
          </a:custGeom>
          <a:noFill/>
          <a:ln w="9525" cap="flat" cmpd="sng">
            <a:solidFill>
              <a:srgbClr val="78787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8" name="Google Shape;2088;p9"/>
          <p:cNvSpPr/>
          <p:nvPr/>
        </p:nvSpPr>
        <p:spPr>
          <a:xfrm>
            <a:off x="4801034" y="5061839"/>
            <a:ext cx="7332300" cy="4191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9" name="Google Shape;2089;p9"/>
          <p:cNvSpPr/>
          <p:nvPr/>
        </p:nvSpPr>
        <p:spPr>
          <a:xfrm>
            <a:off x="1149851" y="5095128"/>
            <a:ext cx="2898140" cy="340360"/>
          </a:xfrm>
          <a:custGeom>
            <a:avLst/>
            <a:gdLst/>
            <a:ahLst/>
            <a:cxnLst/>
            <a:rect l="l" t="t" r="r" b="b"/>
            <a:pathLst>
              <a:path w="2898140" h="340360" extrusionOk="0">
                <a:moveTo>
                  <a:pt x="0" y="340359"/>
                </a:moveTo>
                <a:lnTo>
                  <a:pt x="2898076" y="340359"/>
                </a:lnTo>
                <a:lnTo>
                  <a:pt x="2898076" y="0"/>
                </a:lnTo>
                <a:lnTo>
                  <a:pt x="0" y="0"/>
                </a:lnTo>
                <a:lnTo>
                  <a:pt x="0" y="340359"/>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0" name="Google Shape;2090;p9"/>
          <p:cNvSpPr/>
          <p:nvPr/>
        </p:nvSpPr>
        <p:spPr>
          <a:xfrm>
            <a:off x="1149851" y="4770008"/>
            <a:ext cx="2898140" cy="325120"/>
          </a:xfrm>
          <a:custGeom>
            <a:avLst/>
            <a:gdLst/>
            <a:ahLst/>
            <a:cxnLst/>
            <a:rect l="l" t="t" r="r" b="b"/>
            <a:pathLst>
              <a:path w="2898140" h="325120" extrusionOk="0">
                <a:moveTo>
                  <a:pt x="0" y="325120"/>
                </a:moveTo>
                <a:lnTo>
                  <a:pt x="2898076" y="325120"/>
                </a:lnTo>
                <a:lnTo>
                  <a:pt x="2898076" y="0"/>
                </a:lnTo>
                <a:lnTo>
                  <a:pt x="0" y="0"/>
                </a:lnTo>
                <a:lnTo>
                  <a:pt x="0" y="32512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1" name="Google Shape;2091;p9"/>
          <p:cNvSpPr/>
          <p:nvPr/>
        </p:nvSpPr>
        <p:spPr>
          <a:xfrm>
            <a:off x="1149851" y="5950728"/>
            <a:ext cx="2898140" cy="340360"/>
          </a:xfrm>
          <a:custGeom>
            <a:avLst/>
            <a:gdLst/>
            <a:ahLst/>
            <a:cxnLst/>
            <a:rect l="l" t="t" r="r" b="b"/>
            <a:pathLst>
              <a:path w="2898140" h="340360" extrusionOk="0">
                <a:moveTo>
                  <a:pt x="0" y="340359"/>
                </a:moveTo>
                <a:lnTo>
                  <a:pt x="2898076" y="340359"/>
                </a:lnTo>
                <a:lnTo>
                  <a:pt x="2898076" y="0"/>
                </a:lnTo>
                <a:lnTo>
                  <a:pt x="0" y="0"/>
                </a:lnTo>
                <a:lnTo>
                  <a:pt x="0" y="340359"/>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2" name="Google Shape;2092;p9"/>
          <p:cNvSpPr/>
          <p:nvPr/>
        </p:nvSpPr>
        <p:spPr>
          <a:xfrm>
            <a:off x="1149851" y="5625608"/>
            <a:ext cx="2898140" cy="325120"/>
          </a:xfrm>
          <a:custGeom>
            <a:avLst/>
            <a:gdLst/>
            <a:ahLst/>
            <a:cxnLst/>
            <a:rect l="l" t="t" r="r" b="b"/>
            <a:pathLst>
              <a:path w="2898140" h="325120" extrusionOk="0">
                <a:moveTo>
                  <a:pt x="0" y="325120"/>
                </a:moveTo>
                <a:lnTo>
                  <a:pt x="2898076" y="325120"/>
                </a:lnTo>
                <a:lnTo>
                  <a:pt x="2898076" y="0"/>
                </a:lnTo>
                <a:lnTo>
                  <a:pt x="0" y="0"/>
                </a:lnTo>
                <a:lnTo>
                  <a:pt x="0" y="32512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3" name="Google Shape;2093;p9"/>
          <p:cNvSpPr/>
          <p:nvPr/>
        </p:nvSpPr>
        <p:spPr>
          <a:xfrm>
            <a:off x="1149851" y="6806334"/>
            <a:ext cx="2898140" cy="340360"/>
          </a:xfrm>
          <a:custGeom>
            <a:avLst/>
            <a:gdLst/>
            <a:ahLst/>
            <a:cxnLst/>
            <a:rect l="l" t="t" r="r" b="b"/>
            <a:pathLst>
              <a:path w="2898140" h="340359" extrusionOk="0">
                <a:moveTo>
                  <a:pt x="0" y="340360"/>
                </a:moveTo>
                <a:lnTo>
                  <a:pt x="2898076" y="340360"/>
                </a:lnTo>
                <a:lnTo>
                  <a:pt x="2898076" y="0"/>
                </a:lnTo>
                <a:lnTo>
                  <a:pt x="0" y="0"/>
                </a:lnTo>
                <a:lnTo>
                  <a:pt x="0" y="34036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4" name="Google Shape;2094;p9"/>
          <p:cNvSpPr/>
          <p:nvPr/>
        </p:nvSpPr>
        <p:spPr>
          <a:xfrm>
            <a:off x="1149851" y="6481215"/>
            <a:ext cx="2898140" cy="325120"/>
          </a:xfrm>
          <a:custGeom>
            <a:avLst/>
            <a:gdLst/>
            <a:ahLst/>
            <a:cxnLst/>
            <a:rect l="l" t="t" r="r" b="b"/>
            <a:pathLst>
              <a:path w="2898140" h="325120" extrusionOk="0">
                <a:moveTo>
                  <a:pt x="0" y="325120"/>
                </a:moveTo>
                <a:lnTo>
                  <a:pt x="2898076" y="325120"/>
                </a:lnTo>
                <a:lnTo>
                  <a:pt x="2898076" y="0"/>
                </a:lnTo>
                <a:lnTo>
                  <a:pt x="0" y="0"/>
                </a:lnTo>
                <a:lnTo>
                  <a:pt x="0" y="32512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5" name="Google Shape;2095;p9"/>
          <p:cNvSpPr/>
          <p:nvPr/>
        </p:nvSpPr>
        <p:spPr>
          <a:xfrm>
            <a:off x="1149851" y="7643207"/>
            <a:ext cx="2898140" cy="340360"/>
          </a:xfrm>
          <a:custGeom>
            <a:avLst/>
            <a:gdLst/>
            <a:ahLst/>
            <a:cxnLst/>
            <a:rect l="l" t="t" r="r" b="b"/>
            <a:pathLst>
              <a:path w="2898140" h="340359" extrusionOk="0">
                <a:moveTo>
                  <a:pt x="0" y="340359"/>
                </a:moveTo>
                <a:lnTo>
                  <a:pt x="2898076" y="340359"/>
                </a:lnTo>
                <a:lnTo>
                  <a:pt x="2898076" y="0"/>
                </a:lnTo>
                <a:lnTo>
                  <a:pt x="0" y="0"/>
                </a:lnTo>
                <a:lnTo>
                  <a:pt x="0" y="340359"/>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6" name="Google Shape;2096;p9"/>
          <p:cNvSpPr/>
          <p:nvPr/>
        </p:nvSpPr>
        <p:spPr>
          <a:xfrm>
            <a:off x="1149851" y="7318088"/>
            <a:ext cx="2898140" cy="325120"/>
          </a:xfrm>
          <a:custGeom>
            <a:avLst/>
            <a:gdLst/>
            <a:ahLst/>
            <a:cxnLst/>
            <a:rect l="l" t="t" r="r" b="b"/>
            <a:pathLst>
              <a:path w="2898140" h="325120" extrusionOk="0">
                <a:moveTo>
                  <a:pt x="0" y="325120"/>
                </a:moveTo>
                <a:lnTo>
                  <a:pt x="2898076" y="325120"/>
                </a:lnTo>
                <a:lnTo>
                  <a:pt x="2898076" y="0"/>
                </a:lnTo>
                <a:lnTo>
                  <a:pt x="0" y="0"/>
                </a:lnTo>
                <a:lnTo>
                  <a:pt x="0" y="325120"/>
                </a:lnTo>
                <a:close/>
              </a:path>
            </a:pathLst>
          </a:custGeom>
          <a:solidFill>
            <a:srgbClr val="F3F3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7" name="Google Shape;2097;p9"/>
          <p:cNvSpPr txBox="1"/>
          <p:nvPr/>
        </p:nvSpPr>
        <p:spPr>
          <a:xfrm>
            <a:off x="1643573" y="5003003"/>
            <a:ext cx="2283460" cy="18466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200" dirty="0">
                <a:solidFill>
                  <a:srgbClr val="27367F"/>
                </a:solidFill>
                <a:latin typeface="Lucida Sans"/>
                <a:ea typeface="Lucida Sans"/>
                <a:cs typeface="Lucida Sans"/>
                <a:sym typeface="Lucida Sans"/>
              </a:rPr>
              <a:t>Consumers search by brand</a:t>
            </a:r>
            <a:endParaRPr sz="1200" dirty="0">
              <a:solidFill>
                <a:schemeClr val="dk1"/>
              </a:solidFill>
              <a:latin typeface="Lucida Sans"/>
              <a:ea typeface="Lucida Sans"/>
              <a:cs typeface="Lucida Sans"/>
              <a:sym typeface="Lucida Sans"/>
            </a:endParaRPr>
          </a:p>
        </p:txBody>
      </p:sp>
      <p:sp>
        <p:nvSpPr>
          <p:cNvPr id="2098" name="Google Shape;2098;p9"/>
          <p:cNvSpPr txBox="1"/>
          <p:nvPr/>
        </p:nvSpPr>
        <p:spPr>
          <a:xfrm>
            <a:off x="1643573" y="5851567"/>
            <a:ext cx="2283460" cy="19939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200">
                <a:solidFill>
                  <a:srgbClr val="27367F"/>
                </a:solidFill>
                <a:latin typeface="Lucida Sans"/>
                <a:ea typeface="Lucida Sans"/>
                <a:cs typeface="Lucida Sans"/>
                <a:sym typeface="Lucida Sans"/>
              </a:rPr>
              <a:t>Consumers search by category</a:t>
            </a:r>
            <a:endParaRPr sz="1200">
              <a:solidFill>
                <a:schemeClr val="dk1"/>
              </a:solidFill>
              <a:latin typeface="Lucida Sans"/>
              <a:ea typeface="Lucida Sans"/>
              <a:cs typeface="Lucida Sans"/>
              <a:sym typeface="Lucida Sans"/>
            </a:endParaRPr>
          </a:p>
        </p:txBody>
      </p:sp>
      <p:sp>
        <p:nvSpPr>
          <p:cNvPr id="2099" name="Google Shape;2099;p9"/>
          <p:cNvSpPr txBox="1"/>
          <p:nvPr/>
        </p:nvSpPr>
        <p:spPr>
          <a:xfrm>
            <a:off x="1643572" y="6714151"/>
            <a:ext cx="2339489" cy="18466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200">
                <a:solidFill>
                  <a:srgbClr val="27367F"/>
                </a:solidFill>
                <a:latin typeface="Lucida Sans"/>
                <a:ea typeface="Lucida Sans"/>
                <a:cs typeface="Lucida Sans"/>
                <a:sym typeface="Lucida Sans"/>
              </a:rPr>
              <a:t>Consumers search by reviews</a:t>
            </a:r>
            <a:endParaRPr sz="1200">
              <a:solidFill>
                <a:schemeClr val="dk1"/>
              </a:solidFill>
              <a:latin typeface="Lucida Sans"/>
              <a:ea typeface="Lucida Sans"/>
              <a:cs typeface="Lucida Sans"/>
              <a:sym typeface="Lucida Sans"/>
            </a:endParaRPr>
          </a:p>
        </p:txBody>
      </p:sp>
      <p:sp>
        <p:nvSpPr>
          <p:cNvPr id="2100" name="Google Shape;2100;p9"/>
          <p:cNvSpPr txBox="1"/>
          <p:nvPr/>
        </p:nvSpPr>
        <p:spPr>
          <a:xfrm>
            <a:off x="1643573" y="7550979"/>
            <a:ext cx="2339488" cy="18466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200" dirty="0">
                <a:solidFill>
                  <a:srgbClr val="27367F"/>
                </a:solidFill>
                <a:latin typeface="Lucida Sans"/>
                <a:ea typeface="Lucida Sans"/>
                <a:cs typeface="Lucida Sans"/>
                <a:sym typeface="Lucida Sans"/>
              </a:rPr>
              <a:t>Consumers search by feature</a:t>
            </a:r>
            <a:endParaRPr sz="1200" dirty="0">
              <a:solidFill>
                <a:schemeClr val="dk1"/>
              </a:solidFill>
              <a:latin typeface="Lucida Sans"/>
              <a:ea typeface="Lucida Sans"/>
              <a:cs typeface="Lucida Sans"/>
              <a:sym typeface="Lucida Sans"/>
            </a:endParaRPr>
          </a:p>
        </p:txBody>
      </p:sp>
      <p:sp>
        <p:nvSpPr>
          <p:cNvPr id="2101" name="Google Shape;2101;p9"/>
          <p:cNvSpPr/>
          <p:nvPr/>
        </p:nvSpPr>
        <p:spPr>
          <a:xfrm>
            <a:off x="10176774" y="2043464"/>
            <a:ext cx="1967864" cy="1729739"/>
          </a:xfrm>
          <a:custGeom>
            <a:avLst/>
            <a:gdLst/>
            <a:ahLst/>
            <a:cxnLst/>
            <a:rect l="l" t="t" r="r" b="b"/>
            <a:pathLst>
              <a:path w="1967865" h="1729739" extrusionOk="0">
                <a:moveTo>
                  <a:pt x="1909851" y="0"/>
                </a:moveTo>
                <a:lnTo>
                  <a:pt x="57632" y="0"/>
                </a:lnTo>
                <a:lnTo>
                  <a:pt x="35195" y="4527"/>
                </a:lnTo>
                <a:lnTo>
                  <a:pt x="16876" y="16878"/>
                </a:lnTo>
                <a:lnTo>
                  <a:pt x="4527" y="35200"/>
                </a:lnTo>
                <a:lnTo>
                  <a:pt x="0" y="57645"/>
                </a:lnTo>
                <a:lnTo>
                  <a:pt x="0" y="1671599"/>
                </a:lnTo>
                <a:lnTo>
                  <a:pt x="4527" y="1694043"/>
                </a:lnTo>
                <a:lnTo>
                  <a:pt x="16876" y="1712366"/>
                </a:lnTo>
                <a:lnTo>
                  <a:pt x="35195" y="1724716"/>
                </a:lnTo>
                <a:lnTo>
                  <a:pt x="57632" y="1729244"/>
                </a:lnTo>
                <a:lnTo>
                  <a:pt x="1909851" y="1729244"/>
                </a:lnTo>
                <a:lnTo>
                  <a:pt x="1932290" y="1724716"/>
                </a:lnTo>
                <a:lnTo>
                  <a:pt x="1950613" y="1712366"/>
                </a:lnTo>
                <a:lnTo>
                  <a:pt x="1962966" y="1694043"/>
                </a:lnTo>
                <a:lnTo>
                  <a:pt x="1967496" y="1671599"/>
                </a:lnTo>
                <a:lnTo>
                  <a:pt x="1967496" y="1613954"/>
                </a:lnTo>
                <a:lnTo>
                  <a:pt x="115277" y="1613954"/>
                </a:lnTo>
                <a:lnTo>
                  <a:pt x="115277" y="115277"/>
                </a:lnTo>
                <a:lnTo>
                  <a:pt x="1967496" y="115277"/>
                </a:lnTo>
                <a:lnTo>
                  <a:pt x="1967496" y="57645"/>
                </a:lnTo>
                <a:lnTo>
                  <a:pt x="1962966" y="35200"/>
                </a:lnTo>
                <a:lnTo>
                  <a:pt x="1950613" y="16878"/>
                </a:lnTo>
                <a:lnTo>
                  <a:pt x="1932290" y="4527"/>
                </a:lnTo>
                <a:lnTo>
                  <a:pt x="1909851" y="0"/>
                </a:lnTo>
                <a:close/>
              </a:path>
              <a:path w="1967865" h="1729739" extrusionOk="0">
                <a:moveTo>
                  <a:pt x="580250" y="115277"/>
                </a:moveTo>
                <a:lnTo>
                  <a:pt x="464972" y="115277"/>
                </a:lnTo>
                <a:lnTo>
                  <a:pt x="464972" y="288201"/>
                </a:lnTo>
                <a:lnTo>
                  <a:pt x="469500" y="310645"/>
                </a:lnTo>
                <a:lnTo>
                  <a:pt x="481850" y="328968"/>
                </a:lnTo>
                <a:lnTo>
                  <a:pt x="500173" y="341318"/>
                </a:lnTo>
                <a:lnTo>
                  <a:pt x="522617" y="345846"/>
                </a:lnTo>
                <a:lnTo>
                  <a:pt x="1852206" y="345846"/>
                </a:lnTo>
                <a:lnTo>
                  <a:pt x="1852206" y="1613954"/>
                </a:lnTo>
                <a:lnTo>
                  <a:pt x="1967496" y="1613954"/>
                </a:lnTo>
                <a:lnTo>
                  <a:pt x="1967496" y="230568"/>
                </a:lnTo>
                <a:lnTo>
                  <a:pt x="1502511" y="230568"/>
                </a:lnTo>
                <a:lnTo>
                  <a:pt x="580250" y="230555"/>
                </a:lnTo>
                <a:lnTo>
                  <a:pt x="580250" y="115277"/>
                </a:lnTo>
                <a:close/>
              </a:path>
              <a:path w="1967865" h="1729739" extrusionOk="0">
                <a:moveTo>
                  <a:pt x="1967496" y="115290"/>
                </a:moveTo>
                <a:lnTo>
                  <a:pt x="1852206" y="115290"/>
                </a:lnTo>
                <a:lnTo>
                  <a:pt x="1852206" y="230568"/>
                </a:lnTo>
                <a:lnTo>
                  <a:pt x="1967496" y="230568"/>
                </a:lnTo>
                <a:lnTo>
                  <a:pt x="1967496" y="115290"/>
                </a:lnTo>
                <a:close/>
              </a:path>
              <a:path w="1967865" h="1729739" extrusionOk="0">
                <a:moveTo>
                  <a:pt x="1041387" y="115277"/>
                </a:moveTo>
                <a:lnTo>
                  <a:pt x="926096" y="115277"/>
                </a:lnTo>
                <a:lnTo>
                  <a:pt x="926096" y="230555"/>
                </a:lnTo>
                <a:lnTo>
                  <a:pt x="1041387" y="230555"/>
                </a:lnTo>
                <a:lnTo>
                  <a:pt x="1041387" y="115277"/>
                </a:lnTo>
                <a:close/>
              </a:path>
              <a:path w="1967865" h="1729739" extrusionOk="0">
                <a:moveTo>
                  <a:pt x="1967496" y="115277"/>
                </a:moveTo>
                <a:lnTo>
                  <a:pt x="1387233" y="115277"/>
                </a:lnTo>
                <a:lnTo>
                  <a:pt x="1387233" y="230555"/>
                </a:lnTo>
                <a:lnTo>
                  <a:pt x="1502511" y="230555"/>
                </a:lnTo>
                <a:lnTo>
                  <a:pt x="1502511" y="115290"/>
                </a:lnTo>
                <a:lnTo>
                  <a:pt x="1967496" y="11529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2" name="Google Shape;2102;p9"/>
          <p:cNvSpPr/>
          <p:nvPr/>
        </p:nvSpPr>
        <p:spPr>
          <a:xfrm>
            <a:off x="10176774" y="2043464"/>
            <a:ext cx="1967864" cy="1729739"/>
          </a:xfrm>
          <a:custGeom>
            <a:avLst/>
            <a:gdLst/>
            <a:ahLst/>
            <a:cxnLst/>
            <a:rect l="l" t="t" r="r" b="b"/>
            <a:pathLst>
              <a:path w="1967865" h="1729739" extrusionOk="0">
                <a:moveTo>
                  <a:pt x="1909851" y="0"/>
                </a:moveTo>
                <a:lnTo>
                  <a:pt x="57632" y="0"/>
                </a:lnTo>
                <a:lnTo>
                  <a:pt x="35195" y="4527"/>
                </a:lnTo>
                <a:lnTo>
                  <a:pt x="16876" y="16878"/>
                </a:lnTo>
                <a:lnTo>
                  <a:pt x="4527" y="35200"/>
                </a:lnTo>
                <a:lnTo>
                  <a:pt x="0" y="57645"/>
                </a:lnTo>
                <a:lnTo>
                  <a:pt x="0" y="1671599"/>
                </a:lnTo>
                <a:lnTo>
                  <a:pt x="4527" y="1694043"/>
                </a:lnTo>
                <a:lnTo>
                  <a:pt x="16876" y="1712366"/>
                </a:lnTo>
                <a:lnTo>
                  <a:pt x="35195" y="1724716"/>
                </a:lnTo>
                <a:lnTo>
                  <a:pt x="57632" y="1729244"/>
                </a:lnTo>
                <a:lnTo>
                  <a:pt x="1909851" y="1729244"/>
                </a:lnTo>
                <a:lnTo>
                  <a:pt x="1932290" y="1724716"/>
                </a:lnTo>
                <a:lnTo>
                  <a:pt x="1950613" y="1712366"/>
                </a:lnTo>
                <a:lnTo>
                  <a:pt x="1962966" y="1694043"/>
                </a:lnTo>
                <a:lnTo>
                  <a:pt x="1967496" y="1671599"/>
                </a:lnTo>
                <a:lnTo>
                  <a:pt x="1967496" y="57645"/>
                </a:lnTo>
                <a:lnTo>
                  <a:pt x="1962966" y="35200"/>
                </a:lnTo>
                <a:lnTo>
                  <a:pt x="1950613" y="16878"/>
                </a:lnTo>
                <a:lnTo>
                  <a:pt x="1932290" y="4527"/>
                </a:lnTo>
                <a:lnTo>
                  <a:pt x="1909851"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3" name="Google Shape;2103;p9"/>
          <p:cNvSpPr/>
          <p:nvPr/>
        </p:nvSpPr>
        <p:spPr>
          <a:xfrm>
            <a:off x="11679285" y="2158755"/>
            <a:ext cx="349885" cy="115570"/>
          </a:xfrm>
          <a:custGeom>
            <a:avLst/>
            <a:gdLst/>
            <a:ahLst/>
            <a:cxnLst/>
            <a:rect l="l" t="t" r="r" b="b"/>
            <a:pathLst>
              <a:path w="349884" h="115569" extrusionOk="0">
                <a:moveTo>
                  <a:pt x="349694" y="115277"/>
                </a:moveTo>
                <a:lnTo>
                  <a:pt x="0" y="115277"/>
                </a:lnTo>
                <a:lnTo>
                  <a:pt x="0" y="0"/>
                </a:lnTo>
                <a:lnTo>
                  <a:pt x="349694" y="0"/>
                </a:lnTo>
                <a:lnTo>
                  <a:pt x="349694" y="115277"/>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4" name="Google Shape;2104;p9"/>
          <p:cNvSpPr/>
          <p:nvPr/>
        </p:nvSpPr>
        <p:spPr>
          <a:xfrm>
            <a:off x="11218161" y="2158742"/>
            <a:ext cx="346075" cy="115570"/>
          </a:xfrm>
          <a:custGeom>
            <a:avLst/>
            <a:gdLst/>
            <a:ahLst/>
            <a:cxnLst/>
            <a:rect l="l" t="t" r="r" b="b"/>
            <a:pathLst>
              <a:path w="346075" h="115569" extrusionOk="0">
                <a:moveTo>
                  <a:pt x="0" y="0"/>
                </a:moveTo>
                <a:lnTo>
                  <a:pt x="345846" y="0"/>
                </a:lnTo>
                <a:lnTo>
                  <a:pt x="345846" y="115277"/>
                </a:lnTo>
                <a:lnTo>
                  <a:pt x="0" y="115277"/>
                </a:lnTo>
                <a:lnTo>
                  <a:pt x="0"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5" name="Google Shape;2105;p9"/>
          <p:cNvSpPr/>
          <p:nvPr/>
        </p:nvSpPr>
        <p:spPr>
          <a:xfrm>
            <a:off x="10757024" y="2158742"/>
            <a:ext cx="346075" cy="115570"/>
          </a:xfrm>
          <a:custGeom>
            <a:avLst/>
            <a:gdLst/>
            <a:ahLst/>
            <a:cxnLst/>
            <a:rect l="l" t="t" r="r" b="b"/>
            <a:pathLst>
              <a:path w="346075" h="115569" extrusionOk="0">
                <a:moveTo>
                  <a:pt x="0" y="0"/>
                </a:moveTo>
                <a:lnTo>
                  <a:pt x="345846" y="0"/>
                </a:lnTo>
                <a:lnTo>
                  <a:pt x="345846" y="115277"/>
                </a:lnTo>
                <a:lnTo>
                  <a:pt x="0" y="115277"/>
                </a:lnTo>
                <a:lnTo>
                  <a:pt x="0"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6" name="Google Shape;2106;p9"/>
          <p:cNvSpPr/>
          <p:nvPr/>
        </p:nvSpPr>
        <p:spPr>
          <a:xfrm>
            <a:off x="10292052" y="2158742"/>
            <a:ext cx="1737360" cy="1499235"/>
          </a:xfrm>
          <a:custGeom>
            <a:avLst/>
            <a:gdLst/>
            <a:ahLst/>
            <a:cxnLst/>
            <a:rect l="l" t="t" r="r" b="b"/>
            <a:pathLst>
              <a:path w="1737359" h="1499235" extrusionOk="0">
                <a:moveTo>
                  <a:pt x="0" y="1498676"/>
                </a:moveTo>
                <a:lnTo>
                  <a:pt x="0" y="0"/>
                </a:lnTo>
                <a:lnTo>
                  <a:pt x="349694" y="0"/>
                </a:lnTo>
                <a:lnTo>
                  <a:pt x="349694" y="172923"/>
                </a:lnTo>
                <a:lnTo>
                  <a:pt x="354222" y="195367"/>
                </a:lnTo>
                <a:lnTo>
                  <a:pt x="366572" y="213690"/>
                </a:lnTo>
                <a:lnTo>
                  <a:pt x="384895" y="226040"/>
                </a:lnTo>
                <a:lnTo>
                  <a:pt x="407339" y="230568"/>
                </a:lnTo>
                <a:lnTo>
                  <a:pt x="1736928" y="230568"/>
                </a:lnTo>
                <a:lnTo>
                  <a:pt x="1736928" y="1498676"/>
                </a:lnTo>
                <a:lnTo>
                  <a:pt x="0" y="1498676"/>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7" name="Google Shape;2107;p9"/>
          <p:cNvSpPr/>
          <p:nvPr/>
        </p:nvSpPr>
        <p:spPr>
          <a:xfrm>
            <a:off x="10641744" y="2504596"/>
            <a:ext cx="1037590" cy="807085"/>
          </a:xfrm>
          <a:custGeom>
            <a:avLst/>
            <a:gdLst/>
            <a:ahLst/>
            <a:cxnLst/>
            <a:rect l="l" t="t" r="r" b="b"/>
            <a:pathLst>
              <a:path w="1037590" h="807085" extrusionOk="0">
                <a:moveTo>
                  <a:pt x="979906" y="0"/>
                </a:moveTo>
                <a:lnTo>
                  <a:pt x="57645" y="0"/>
                </a:lnTo>
                <a:lnTo>
                  <a:pt x="35200" y="4527"/>
                </a:lnTo>
                <a:lnTo>
                  <a:pt x="16878" y="16878"/>
                </a:lnTo>
                <a:lnTo>
                  <a:pt x="4527" y="35200"/>
                </a:lnTo>
                <a:lnTo>
                  <a:pt x="0" y="57645"/>
                </a:lnTo>
                <a:lnTo>
                  <a:pt x="0" y="749338"/>
                </a:lnTo>
                <a:lnTo>
                  <a:pt x="4527" y="771777"/>
                </a:lnTo>
                <a:lnTo>
                  <a:pt x="16878" y="790100"/>
                </a:lnTo>
                <a:lnTo>
                  <a:pt x="35200" y="802453"/>
                </a:lnTo>
                <a:lnTo>
                  <a:pt x="57645" y="806983"/>
                </a:lnTo>
                <a:lnTo>
                  <a:pt x="979906" y="806983"/>
                </a:lnTo>
                <a:lnTo>
                  <a:pt x="1002345" y="802453"/>
                </a:lnTo>
                <a:lnTo>
                  <a:pt x="1020668" y="790100"/>
                </a:lnTo>
                <a:lnTo>
                  <a:pt x="1033022" y="771777"/>
                </a:lnTo>
                <a:lnTo>
                  <a:pt x="1037551" y="749338"/>
                </a:lnTo>
                <a:lnTo>
                  <a:pt x="1037551" y="691692"/>
                </a:lnTo>
                <a:lnTo>
                  <a:pt x="115290" y="691692"/>
                </a:lnTo>
                <a:lnTo>
                  <a:pt x="115290" y="576414"/>
                </a:lnTo>
                <a:lnTo>
                  <a:pt x="403491" y="576414"/>
                </a:lnTo>
                <a:lnTo>
                  <a:pt x="414790" y="575297"/>
                </a:lnTo>
                <a:lnTo>
                  <a:pt x="425550" y="572028"/>
                </a:lnTo>
                <a:lnTo>
                  <a:pt x="435468" y="566733"/>
                </a:lnTo>
                <a:lnTo>
                  <a:pt x="444246" y="559536"/>
                </a:lnTo>
                <a:lnTo>
                  <a:pt x="542645" y="461137"/>
                </a:lnTo>
                <a:lnTo>
                  <a:pt x="115290" y="461137"/>
                </a:lnTo>
                <a:lnTo>
                  <a:pt x="115290" y="115277"/>
                </a:lnTo>
                <a:lnTo>
                  <a:pt x="1037551" y="115277"/>
                </a:lnTo>
                <a:lnTo>
                  <a:pt x="1037551" y="57645"/>
                </a:lnTo>
                <a:lnTo>
                  <a:pt x="1033022" y="35200"/>
                </a:lnTo>
                <a:lnTo>
                  <a:pt x="1020668" y="16878"/>
                </a:lnTo>
                <a:lnTo>
                  <a:pt x="1002345" y="4527"/>
                </a:lnTo>
                <a:lnTo>
                  <a:pt x="979906" y="0"/>
                </a:lnTo>
                <a:close/>
              </a:path>
              <a:path w="1037590" h="807085" extrusionOk="0">
                <a:moveTo>
                  <a:pt x="797100" y="369722"/>
                </a:moveTo>
                <a:lnTo>
                  <a:pt x="634060" y="369722"/>
                </a:lnTo>
                <a:lnTo>
                  <a:pt x="823874" y="559536"/>
                </a:lnTo>
                <a:lnTo>
                  <a:pt x="832651" y="566733"/>
                </a:lnTo>
                <a:lnTo>
                  <a:pt x="842570" y="572028"/>
                </a:lnTo>
                <a:lnTo>
                  <a:pt x="853329" y="575297"/>
                </a:lnTo>
                <a:lnTo>
                  <a:pt x="864628" y="576414"/>
                </a:lnTo>
                <a:lnTo>
                  <a:pt x="922261" y="576414"/>
                </a:lnTo>
                <a:lnTo>
                  <a:pt x="922261" y="691692"/>
                </a:lnTo>
                <a:lnTo>
                  <a:pt x="1037551" y="691692"/>
                </a:lnTo>
                <a:lnTo>
                  <a:pt x="1037551" y="461137"/>
                </a:lnTo>
                <a:lnTo>
                  <a:pt x="888504" y="461137"/>
                </a:lnTo>
                <a:lnTo>
                  <a:pt x="797100" y="369722"/>
                </a:lnTo>
                <a:close/>
              </a:path>
              <a:path w="1037590" h="807085" extrusionOk="0">
                <a:moveTo>
                  <a:pt x="634061" y="230565"/>
                </a:moveTo>
                <a:lnTo>
                  <a:pt x="612371" y="234782"/>
                </a:lnTo>
                <a:lnTo>
                  <a:pt x="593305" y="247434"/>
                </a:lnTo>
                <a:lnTo>
                  <a:pt x="379615" y="461137"/>
                </a:lnTo>
                <a:lnTo>
                  <a:pt x="542645" y="461137"/>
                </a:lnTo>
                <a:lnTo>
                  <a:pt x="634060" y="369722"/>
                </a:lnTo>
                <a:lnTo>
                  <a:pt x="797100" y="369722"/>
                </a:lnTo>
                <a:lnTo>
                  <a:pt x="674827" y="247434"/>
                </a:lnTo>
                <a:lnTo>
                  <a:pt x="655754" y="234782"/>
                </a:lnTo>
                <a:lnTo>
                  <a:pt x="634061" y="230565"/>
                </a:lnTo>
                <a:close/>
              </a:path>
              <a:path w="1037590" h="807085" extrusionOk="0">
                <a:moveTo>
                  <a:pt x="1037551" y="115277"/>
                </a:moveTo>
                <a:lnTo>
                  <a:pt x="922261" y="115277"/>
                </a:lnTo>
                <a:lnTo>
                  <a:pt x="922261" y="461137"/>
                </a:lnTo>
                <a:lnTo>
                  <a:pt x="1037551" y="461137"/>
                </a:lnTo>
                <a:lnTo>
                  <a:pt x="1037551" y="115277"/>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8" name="Google Shape;2108;p9"/>
          <p:cNvSpPr/>
          <p:nvPr/>
        </p:nvSpPr>
        <p:spPr>
          <a:xfrm>
            <a:off x="10641744" y="2504596"/>
            <a:ext cx="1037590" cy="807085"/>
          </a:xfrm>
          <a:custGeom>
            <a:avLst/>
            <a:gdLst/>
            <a:ahLst/>
            <a:cxnLst/>
            <a:rect l="l" t="t" r="r" b="b"/>
            <a:pathLst>
              <a:path w="1037590" h="807085" extrusionOk="0">
                <a:moveTo>
                  <a:pt x="979906" y="0"/>
                </a:moveTo>
                <a:lnTo>
                  <a:pt x="57645" y="0"/>
                </a:lnTo>
                <a:lnTo>
                  <a:pt x="35200" y="4527"/>
                </a:lnTo>
                <a:lnTo>
                  <a:pt x="16878" y="16878"/>
                </a:lnTo>
                <a:lnTo>
                  <a:pt x="4527" y="35200"/>
                </a:lnTo>
                <a:lnTo>
                  <a:pt x="0" y="57645"/>
                </a:lnTo>
                <a:lnTo>
                  <a:pt x="0" y="749338"/>
                </a:lnTo>
                <a:lnTo>
                  <a:pt x="4527" y="771777"/>
                </a:lnTo>
                <a:lnTo>
                  <a:pt x="16878" y="790100"/>
                </a:lnTo>
                <a:lnTo>
                  <a:pt x="35200" y="802453"/>
                </a:lnTo>
                <a:lnTo>
                  <a:pt x="57645" y="806983"/>
                </a:lnTo>
                <a:lnTo>
                  <a:pt x="979906" y="806983"/>
                </a:lnTo>
                <a:lnTo>
                  <a:pt x="1002345" y="802453"/>
                </a:lnTo>
                <a:lnTo>
                  <a:pt x="1020668" y="790100"/>
                </a:lnTo>
                <a:lnTo>
                  <a:pt x="1033022" y="771777"/>
                </a:lnTo>
                <a:lnTo>
                  <a:pt x="1037551" y="749338"/>
                </a:lnTo>
                <a:lnTo>
                  <a:pt x="1037551" y="57645"/>
                </a:lnTo>
                <a:lnTo>
                  <a:pt x="1033022" y="35200"/>
                </a:lnTo>
                <a:lnTo>
                  <a:pt x="1020668" y="16878"/>
                </a:lnTo>
                <a:lnTo>
                  <a:pt x="1002345" y="4527"/>
                </a:lnTo>
                <a:lnTo>
                  <a:pt x="979906"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9" name="Google Shape;2109;p9"/>
          <p:cNvSpPr/>
          <p:nvPr/>
        </p:nvSpPr>
        <p:spPr>
          <a:xfrm>
            <a:off x="10757034" y="2619874"/>
            <a:ext cx="807085" cy="346075"/>
          </a:xfrm>
          <a:custGeom>
            <a:avLst/>
            <a:gdLst/>
            <a:ahLst/>
            <a:cxnLst/>
            <a:rect l="l" t="t" r="r" b="b"/>
            <a:pathLst>
              <a:path w="807084" h="346075" extrusionOk="0">
                <a:moveTo>
                  <a:pt x="806970" y="0"/>
                </a:moveTo>
                <a:lnTo>
                  <a:pt x="806970" y="345859"/>
                </a:lnTo>
                <a:lnTo>
                  <a:pt x="773214" y="345859"/>
                </a:lnTo>
                <a:lnTo>
                  <a:pt x="559536" y="132156"/>
                </a:lnTo>
                <a:lnTo>
                  <a:pt x="540464" y="119504"/>
                </a:lnTo>
                <a:lnTo>
                  <a:pt x="518771" y="115287"/>
                </a:lnTo>
                <a:lnTo>
                  <a:pt x="497080" y="119504"/>
                </a:lnTo>
                <a:lnTo>
                  <a:pt x="478015" y="132156"/>
                </a:lnTo>
                <a:lnTo>
                  <a:pt x="264325" y="345859"/>
                </a:lnTo>
                <a:lnTo>
                  <a:pt x="0" y="345859"/>
                </a:lnTo>
                <a:lnTo>
                  <a:pt x="0" y="0"/>
                </a:lnTo>
                <a:lnTo>
                  <a:pt x="806970"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0" name="Google Shape;2110;p9"/>
          <p:cNvSpPr/>
          <p:nvPr/>
        </p:nvSpPr>
        <p:spPr>
          <a:xfrm>
            <a:off x="10757034" y="2874318"/>
            <a:ext cx="807085" cy="322580"/>
          </a:xfrm>
          <a:custGeom>
            <a:avLst/>
            <a:gdLst/>
            <a:ahLst/>
            <a:cxnLst/>
            <a:rect l="l" t="t" r="r" b="b"/>
            <a:pathLst>
              <a:path w="807084" h="322580" extrusionOk="0">
                <a:moveTo>
                  <a:pt x="0" y="321970"/>
                </a:moveTo>
                <a:lnTo>
                  <a:pt x="0" y="206692"/>
                </a:lnTo>
                <a:lnTo>
                  <a:pt x="288201" y="206692"/>
                </a:lnTo>
                <a:lnTo>
                  <a:pt x="299499" y="205575"/>
                </a:lnTo>
                <a:lnTo>
                  <a:pt x="310259" y="202306"/>
                </a:lnTo>
                <a:lnTo>
                  <a:pt x="320178" y="197010"/>
                </a:lnTo>
                <a:lnTo>
                  <a:pt x="328955" y="189814"/>
                </a:lnTo>
                <a:lnTo>
                  <a:pt x="518769" y="0"/>
                </a:lnTo>
                <a:lnTo>
                  <a:pt x="708583" y="189814"/>
                </a:lnTo>
                <a:lnTo>
                  <a:pt x="717360" y="197010"/>
                </a:lnTo>
                <a:lnTo>
                  <a:pt x="727279" y="202306"/>
                </a:lnTo>
                <a:lnTo>
                  <a:pt x="738039" y="205575"/>
                </a:lnTo>
                <a:lnTo>
                  <a:pt x="749338" y="206692"/>
                </a:lnTo>
                <a:lnTo>
                  <a:pt x="806970" y="206692"/>
                </a:lnTo>
                <a:lnTo>
                  <a:pt x="806970" y="321970"/>
                </a:lnTo>
                <a:lnTo>
                  <a:pt x="0" y="32197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1" name="Google Shape;2111;p9"/>
          <p:cNvSpPr/>
          <p:nvPr/>
        </p:nvSpPr>
        <p:spPr>
          <a:xfrm>
            <a:off x="10872316" y="2735157"/>
            <a:ext cx="115570" cy="115570"/>
          </a:xfrm>
          <a:custGeom>
            <a:avLst/>
            <a:gdLst/>
            <a:ahLst/>
            <a:cxnLst/>
            <a:rect l="l" t="t" r="r" b="b"/>
            <a:pathLst>
              <a:path w="115570" h="115569" extrusionOk="0">
                <a:moveTo>
                  <a:pt x="57632" y="0"/>
                </a:moveTo>
                <a:lnTo>
                  <a:pt x="35195" y="4529"/>
                </a:lnTo>
                <a:lnTo>
                  <a:pt x="16876" y="16883"/>
                </a:lnTo>
                <a:lnTo>
                  <a:pt x="4527" y="35206"/>
                </a:lnTo>
                <a:lnTo>
                  <a:pt x="0" y="57645"/>
                </a:lnTo>
                <a:lnTo>
                  <a:pt x="4527" y="80084"/>
                </a:lnTo>
                <a:lnTo>
                  <a:pt x="16876" y="98407"/>
                </a:lnTo>
                <a:lnTo>
                  <a:pt x="35195" y="110760"/>
                </a:lnTo>
                <a:lnTo>
                  <a:pt x="57632" y="115290"/>
                </a:lnTo>
                <a:lnTo>
                  <a:pt x="80077" y="110760"/>
                </a:lnTo>
                <a:lnTo>
                  <a:pt x="98399" y="98407"/>
                </a:lnTo>
                <a:lnTo>
                  <a:pt x="110749" y="80084"/>
                </a:lnTo>
                <a:lnTo>
                  <a:pt x="115277" y="57645"/>
                </a:lnTo>
                <a:lnTo>
                  <a:pt x="110749" y="35206"/>
                </a:lnTo>
                <a:lnTo>
                  <a:pt x="98399" y="16883"/>
                </a:lnTo>
                <a:lnTo>
                  <a:pt x="80077" y="4529"/>
                </a:lnTo>
                <a:lnTo>
                  <a:pt x="57632"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2" name="Google Shape;2112;p9"/>
          <p:cNvSpPr/>
          <p:nvPr/>
        </p:nvSpPr>
        <p:spPr>
          <a:xfrm>
            <a:off x="10872316" y="2735157"/>
            <a:ext cx="115570" cy="115570"/>
          </a:xfrm>
          <a:custGeom>
            <a:avLst/>
            <a:gdLst/>
            <a:ahLst/>
            <a:cxnLst/>
            <a:rect l="l" t="t" r="r" b="b"/>
            <a:pathLst>
              <a:path w="115570" h="115569" extrusionOk="0">
                <a:moveTo>
                  <a:pt x="115277" y="57645"/>
                </a:moveTo>
                <a:lnTo>
                  <a:pt x="110749" y="80084"/>
                </a:lnTo>
                <a:lnTo>
                  <a:pt x="98399" y="98407"/>
                </a:lnTo>
                <a:lnTo>
                  <a:pt x="80077" y="110760"/>
                </a:lnTo>
                <a:lnTo>
                  <a:pt x="57632" y="115290"/>
                </a:lnTo>
                <a:lnTo>
                  <a:pt x="35195" y="110760"/>
                </a:lnTo>
                <a:lnTo>
                  <a:pt x="16876" y="98407"/>
                </a:lnTo>
                <a:lnTo>
                  <a:pt x="4527" y="80084"/>
                </a:lnTo>
                <a:lnTo>
                  <a:pt x="0" y="57645"/>
                </a:lnTo>
                <a:lnTo>
                  <a:pt x="4527" y="35206"/>
                </a:lnTo>
                <a:lnTo>
                  <a:pt x="16876" y="16883"/>
                </a:lnTo>
                <a:lnTo>
                  <a:pt x="35195" y="4529"/>
                </a:lnTo>
                <a:lnTo>
                  <a:pt x="57632" y="0"/>
                </a:lnTo>
                <a:lnTo>
                  <a:pt x="80077" y="4529"/>
                </a:lnTo>
                <a:lnTo>
                  <a:pt x="98399" y="16883"/>
                </a:lnTo>
                <a:lnTo>
                  <a:pt x="110749" y="35206"/>
                </a:lnTo>
                <a:lnTo>
                  <a:pt x="115277" y="57645"/>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3" name="Google Shape;2113;p9"/>
          <p:cNvSpPr/>
          <p:nvPr/>
        </p:nvSpPr>
        <p:spPr>
          <a:xfrm>
            <a:off x="10641744" y="3426859"/>
            <a:ext cx="1037590" cy="115570"/>
          </a:xfrm>
          <a:custGeom>
            <a:avLst/>
            <a:gdLst/>
            <a:ahLst/>
            <a:cxnLst/>
            <a:rect l="l" t="t" r="r" b="b"/>
            <a:pathLst>
              <a:path w="1037590" h="115570" extrusionOk="0">
                <a:moveTo>
                  <a:pt x="979906" y="0"/>
                </a:moveTo>
                <a:lnTo>
                  <a:pt x="57645" y="0"/>
                </a:lnTo>
                <a:lnTo>
                  <a:pt x="35200" y="4527"/>
                </a:lnTo>
                <a:lnTo>
                  <a:pt x="16878" y="16878"/>
                </a:lnTo>
                <a:lnTo>
                  <a:pt x="4527" y="35200"/>
                </a:lnTo>
                <a:lnTo>
                  <a:pt x="0" y="57645"/>
                </a:lnTo>
                <a:lnTo>
                  <a:pt x="4527" y="80082"/>
                </a:lnTo>
                <a:lnTo>
                  <a:pt x="16878" y="98401"/>
                </a:lnTo>
                <a:lnTo>
                  <a:pt x="35200" y="110750"/>
                </a:lnTo>
                <a:lnTo>
                  <a:pt x="57645" y="115277"/>
                </a:lnTo>
                <a:lnTo>
                  <a:pt x="979906" y="115277"/>
                </a:lnTo>
                <a:lnTo>
                  <a:pt x="1002345" y="110750"/>
                </a:lnTo>
                <a:lnTo>
                  <a:pt x="1020668" y="98401"/>
                </a:lnTo>
                <a:lnTo>
                  <a:pt x="1033022" y="80082"/>
                </a:lnTo>
                <a:lnTo>
                  <a:pt x="1037551" y="57645"/>
                </a:lnTo>
                <a:lnTo>
                  <a:pt x="1033022" y="35200"/>
                </a:lnTo>
                <a:lnTo>
                  <a:pt x="1020668" y="16878"/>
                </a:lnTo>
                <a:lnTo>
                  <a:pt x="1002345" y="4527"/>
                </a:lnTo>
                <a:lnTo>
                  <a:pt x="979906" y="0"/>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4" name="Google Shape;2114;p9"/>
          <p:cNvSpPr/>
          <p:nvPr/>
        </p:nvSpPr>
        <p:spPr>
          <a:xfrm>
            <a:off x="10641744" y="3426859"/>
            <a:ext cx="1037590" cy="115570"/>
          </a:xfrm>
          <a:custGeom>
            <a:avLst/>
            <a:gdLst/>
            <a:ahLst/>
            <a:cxnLst/>
            <a:rect l="l" t="t" r="r" b="b"/>
            <a:pathLst>
              <a:path w="1037590" h="115570" extrusionOk="0">
                <a:moveTo>
                  <a:pt x="979906" y="0"/>
                </a:moveTo>
                <a:lnTo>
                  <a:pt x="57645" y="0"/>
                </a:lnTo>
                <a:lnTo>
                  <a:pt x="35200" y="4527"/>
                </a:lnTo>
                <a:lnTo>
                  <a:pt x="16878" y="16878"/>
                </a:lnTo>
                <a:lnTo>
                  <a:pt x="4527" y="35200"/>
                </a:lnTo>
                <a:lnTo>
                  <a:pt x="0" y="57645"/>
                </a:lnTo>
                <a:lnTo>
                  <a:pt x="4527" y="80082"/>
                </a:lnTo>
                <a:lnTo>
                  <a:pt x="16878" y="98401"/>
                </a:lnTo>
                <a:lnTo>
                  <a:pt x="35200" y="110750"/>
                </a:lnTo>
                <a:lnTo>
                  <a:pt x="57645" y="115277"/>
                </a:lnTo>
                <a:lnTo>
                  <a:pt x="979906" y="115277"/>
                </a:lnTo>
                <a:lnTo>
                  <a:pt x="1002345" y="110750"/>
                </a:lnTo>
                <a:lnTo>
                  <a:pt x="1020668" y="98401"/>
                </a:lnTo>
                <a:lnTo>
                  <a:pt x="1033022" y="80082"/>
                </a:lnTo>
                <a:lnTo>
                  <a:pt x="1037551" y="57645"/>
                </a:lnTo>
                <a:lnTo>
                  <a:pt x="1033022" y="35200"/>
                </a:lnTo>
                <a:lnTo>
                  <a:pt x="1020668" y="16878"/>
                </a:lnTo>
                <a:lnTo>
                  <a:pt x="1002345" y="4527"/>
                </a:lnTo>
                <a:lnTo>
                  <a:pt x="979906" y="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5" name="Google Shape;2115;p9"/>
          <p:cNvSpPr/>
          <p:nvPr/>
        </p:nvSpPr>
        <p:spPr>
          <a:xfrm>
            <a:off x="1335389" y="4992271"/>
            <a:ext cx="222885" cy="221615"/>
          </a:xfrm>
          <a:custGeom>
            <a:avLst/>
            <a:gdLst/>
            <a:ahLst/>
            <a:cxnLst/>
            <a:rect l="l" t="t" r="r" b="b"/>
            <a:pathLst>
              <a:path w="222884" h="221614" extrusionOk="0">
                <a:moveTo>
                  <a:pt x="168833" y="155778"/>
                </a:moveTo>
                <a:lnTo>
                  <a:pt x="142747" y="155778"/>
                </a:lnTo>
                <a:lnTo>
                  <a:pt x="207518" y="220560"/>
                </a:lnTo>
                <a:lnTo>
                  <a:pt x="209880" y="221462"/>
                </a:lnTo>
                <a:lnTo>
                  <a:pt x="214604" y="221462"/>
                </a:lnTo>
                <a:lnTo>
                  <a:pt x="216966" y="220560"/>
                </a:lnTo>
                <a:lnTo>
                  <a:pt x="222376" y="215150"/>
                </a:lnTo>
                <a:lnTo>
                  <a:pt x="222376" y="209321"/>
                </a:lnTo>
                <a:lnTo>
                  <a:pt x="168833" y="155778"/>
                </a:lnTo>
                <a:close/>
              </a:path>
              <a:path w="222884" h="221614" extrusionOk="0">
                <a:moveTo>
                  <a:pt x="87668" y="0"/>
                </a:moveTo>
                <a:lnTo>
                  <a:pt x="53578" y="6900"/>
                </a:lnTo>
                <a:lnTo>
                  <a:pt x="25707" y="25707"/>
                </a:lnTo>
                <a:lnTo>
                  <a:pt x="6900" y="53578"/>
                </a:lnTo>
                <a:lnTo>
                  <a:pt x="0" y="87668"/>
                </a:lnTo>
                <a:lnTo>
                  <a:pt x="6900" y="121750"/>
                </a:lnTo>
                <a:lnTo>
                  <a:pt x="25707" y="149617"/>
                </a:lnTo>
                <a:lnTo>
                  <a:pt x="53578" y="168422"/>
                </a:lnTo>
                <a:lnTo>
                  <a:pt x="87668" y="175323"/>
                </a:lnTo>
                <a:lnTo>
                  <a:pt x="102951" y="173985"/>
                </a:lnTo>
                <a:lnTo>
                  <a:pt x="117374" y="170127"/>
                </a:lnTo>
                <a:lnTo>
                  <a:pt x="130714" y="163981"/>
                </a:lnTo>
                <a:lnTo>
                  <a:pt x="141145" y="156870"/>
                </a:lnTo>
                <a:lnTo>
                  <a:pt x="87668" y="156870"/>
                </a:lnTo>
                <a:lnTo>
                  <a:pt x="60755" y="151424"/>
                </a:lnTo>
                <a:lnTo>
                  <a:pt x="38755" y="136580"/>
                </a:lnTo>
                <a:lnTo>
                  <a:pt x="23911" y="114581"/>
                </a:lnTo>
                <a:lnTo>
                  <a:pt x="18465" y="87668"/>
                </a:lnTo>
                <a:lnTo>
                  <a:pt x="23911" y="60747"/>
                </a:lnTo>
                <a:lnTo>
                  <a:pt x="38755" y="38744"/>
                </a:lnTo>
                <a:lnTo>
                  <a:pt x="60755" y="23899"/>
                </a:lnTo>
                <a:lnTo>
                  <a:pt x="87668" y="18453"/>
                </a:lnTo>
                <a:lnTo>
                  <a:pt x="138877" y="18453"/>
                </a:lnTo>
                <a:lnTo>
                  <a:pt x="121758" y="6900"/>
                </a:lnTo>
                <a:lnTo>
                  <a:pt x="87668" y="0"/>
                </a:lnTo>
                <a:close/>
              </a:path>
              <a:path w="222884" h="221614" extrusionOk="0">
                <a:moveTo>
                  <a:pt x="138877" y="18453"/>
                </a:moveTo>
                <a:lnTo>
                  <a:pt x="87668" y="18453"/>
                </a:lnTo>
                <a:lnTo>
                  <a:pt x="114583" y="23899"/>
                </a:lnTo>
                <a:lnTo>
                  <a:pt x="136586" y="38744"/>
                </a:lnTo>
                <a:lnTo>
                  <a:pt x="151434" y="60747"/>
                </a:lnTo>
                <a:lnTo>
                  <a:pt x="156883" y="87668"/>
                </a:lnTo>
                <a:lnTo>
                  <a:pt x="151434" y="114581"/>
                </a:lnTo>
                <a:lnTo>
                  <a:pt x="136586" y="136580"/>
                </a:lnTo>
                <a:lnTo>
                  <a:pt x="114583" y="151424"/>
                </a:lnTo>
                <a:lnTo>
                  <a:pt x="87668" y="156870"/>
                </a:lnTo>
                <a:lnTo>
                  <a:pt x="141145" y="156870"/>
                </a:lnTo>
                <a:lnTo>
                  <a:pt x="142747" y="155778"/>
                </a:lnTo>
                <a:lnTo>
                  <a:pt x="168833" y="155778"/>
                </a:lnTo>
                <a:lnTo>
                  <a:pt x="155790" y="142735"/>
                </a:lnTo>
                <a:lnTo>
                  <a:pt x="163993" y="130703"/>
                </a:lnTo>
                <a:lnTo>
                  <a:pt x="170140" y="117368"/>
                </a:lnTo>
                <a:lnTo>
                  <a:pt x="173998" y="102949"/>
                </a:lnTo>
                <a:lnTo>
                  <a:pt x="175336" y="87668"/>
                </a:lnTo>
                <a:lnTo>
                  <a:pt x="168435" y="53578"/>
                </a:lnTo>
                <a:lnTo>
                  <a:pt x="149628" y="25707"/>
                </a:lnTo>
                <a:lnTo>
                  <a:pt x="138877" y="18453"/>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6" name="Google Shape;2116;p9"/>
          <p:cNvSpPr/>
          <p:nvPr/>
        </p:nvSpPr>
        <p:spPr>
          <a:xfrm>
            <a:off x="1335389" y="5847877"/>
            <a:ext cx="222885" cy="221615"/>
          </a:xfrm>
          <a:custGeom>
            <a:avLst/>
            <a:gdLst/>
            <a:ahLst/>
            <a:cxnLst/>
            <a:rect l="l" t="t" r="r" b="b"/>
            <a:pathLst>
              <a:path w="222884" h="221614" extrusionOk="0">
                <a:moveTo>
                  <a:pt x="168833" y="155778"/>
                </a:moveTo>
                <a:lnTo>
                  <a:pt x="142747" y="155778"/>
                </a:lnTo>
                <a:lnTo>
                  <a:pt x="207518" y="220560"/>
                </a:lnTo>
                <a:lnTo>
                  <a:pt x="209880" y="221462"/>
                </a:lnTo>
                <a:lnTo>
                  <a:pt x="214604" y="221462"/>
                </a:lnTo>
                <a:lnTo>
                  <a:pt x="216966" y="220560"/>
                </a:lnTo>
                <a:lnTo>
                  <a:pt x="222376" y="215150"/>
                </a:lnTo>
                <a:lnTo>
                  <a:pt x="222376" y="209321"/>
                </a:lnTo>
                <a:lnTo>
                  <a:pt x="168833" y="155778"/>
                </a:lnTo>
                <a:close/>
              </a:path>
              <a:path w="222884" h="221614" extrusionOk="0">
                <a:moveTo>
                  <a:pt x="87668" y="0"/>
                </a:moveTo>
                <a:lnTo>
                  <a:pt x="53578" y="6900"/>
                </a:lnTo>
                <a:lnTo>
                  <a:pt x="25707" y="25707"/>
                </a:lnTo>
                <a:lnTo>
                  <a:pt x="6900" y="53578"/>
                </a:lnTo>
                <a:lnTo>
                  <a:pt x="0" y="87668"/>
                </a:lnTo>
                <a:lnTo>
                  <a:pt x="6900" y="121750"/>
                </a:lnTo>
                <a:lnTo>
                  <a:pt x="25707" y="149617"/>
                </a:lnTo>
                <a:lnTo>
                  <a:pt x="53578" y="168422"/>
                </a:lnTo>
                <a:lnTo>
                  <a:pt x="87668" y="175323"/>
                </a:lnTo>
                <a:lnTo>
                  <a:pt x="102951" y="173985"/>
                </a:lnTo>
                <a:lnTo>
                  <a:pt x="117374" y="170127"/>
                </a:lnTo>
                <a:lnTo>
                  <a:pt x="130714" y="163981"/>
                </a:lnTo>
                <a:lnTo>
                  <a:pt x="141145" y="156870"/>
                </a:lnTo>
                <a:lnTo>
                  <a:pt x="87668" y="156870"/>
                </a:lnTo>
                <a:lnTo>
                  <a:pt x="60755" y="151424"/>
                </a:lnTo>
                <a:lnTo>
                  <a:pt x="38755" y="136580"/>
                </a:lnTo>
                <a:lnTo>
                  <a:pt x="23911" y="114581"/>
                </a:lnTo>
                <a:lnTo>
                  <a:pt x="18465" y="87668"/>
                </a:lnTo>
                <a:lnTo>
                  <a:pt x="23911" y="60747"/>
                </a:lnTo>
                <a:lnTo>
                  <a:pt x="38755" y="38744"/>
                </a:lnTo>
                <a:lnTo>
                  <a:pt x="60755" y="23899"/>
                </a:lnTo>
                <a:lnTo>
                  <a:pt x="87668" y="18453"/>
                </a:lnTo>
                <a:lnTo>
                  <a:pt x="138877" y="18453"/>
                </a:lnTo>
                <a:lnTo>
                  <a:pt x="121758" y="6900"/>
                </a:lnTo>
                <a:lnTo>
                  <a:pt x="87668" y="0"/>
                </a:lnTo>
                <a:close/>
              </a:path>
              <a:path w="222884" h="221614" extrusionOk="0">
                <a:moveTo>
                  <a:pt x="138877" y="18453"/>
                </a:moveTo>
                <a:lnTo>
                  <a:pt x="87668" y="18453"/>
                </a:lnTo>
                <a:lnTo>
                  <a:pt x="114583" y="23899"/>
                </a:lnTo>
                <a:lnTo>
                  <a:pt x="136586" y="38744"/>
                </a:lnTo>
                <a:lnTo>
                  <a:pt x="151434" y="60747"/>
                </a:lnTo>
                <a:lnTo>
                  <a:pt x="156883" y="87668"/>
                </a:lnTo>
                <a:lnTo>
                  <a:pt x="151434" y="114581"/>
                </a:lnTo>
                <a:lnTo>
                  <a:pt x="136586" y="136580"/>
                </a:lnTo>
                <a:lnTo>
                  <a:pt x="114583" y="151424"/>
                </a:lnTo>
                <a:lnTo>
                  <a:pt x="87668" y="156870"/>
                </a:lnTo>
                <a:lnTo>
                  <a:pt x="141145" y="156870"/>
                </a:lnTo>
                <a:lnTo>
                  <a:pt x="142747" y="155778"/>
                </a:lnTo>
                <a:lnTo>
                  <a:pt x="168833" y="155778"/>
                </a:lnTo>
                <a:lnTo>
                  <a:pt x="155790" y="142735"/>
                </a:lnTo>
                <a:lnTo>
                  <a:pt x="163993" y="130703"/>
                </a:lnTo>
                <a:lnTo>
                  <a:pt x="170140" y="117368"/>
                </a:lnTo>
                <a:lnTo>
                  <a:pt x="173998" y="102949"/>
                </a:lnTo>
                <a:lnTo>
                  <a:pt x="175336" y="87668"/>
                </a:lnTo>
                <a:lnTo>
                  <a:pt x="168435" y="53578"/>
                </a:lnTo>
                <a:lnTo>
                  <a:pt x="149628" y="25707"/>
                </a:lnTo>
                <a:lnTo>
                  <a:pt x="138877" y="18453"/>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7" name="Google Shape;2117;p9"/>
          <p:cNvSpPr/>
          <p:nvPr/>
        </p:nvSpPr>
        <p:spPr>
          <a:xfrm>
            <a:off x="1335389" y="6703484"/>
            <a:ext cx="222885" cy="221615"/>
          </a:xfrm>
          <a:custGeom>
            <a:avLst/>
            <a:gdLst/>
            <a:ahLst/>
            <a:cxnLst/>
            <a:rect l="l" t="t" r="r" b="b"/>
            <a:pathLst>
              <a:path w="222884" h="221615" extrusionOk="0">
                <a:moveTo>
                  <a:pt x="168833" y="155778"/>
                </a:moveTo>
                <a:lnTo>
                  <a:pt x="142747" y="155778"/>
                </a:lnTo>
                <a:lnTo>
                  <a:pt x="207518" y="220560"/>
                </a:lnTo>
                <a:lnTo>
                  <a:pt x="209880" y="221462"/>
                </a:lnTo>
                <a:lnTo>
                  <a:pt x="214604" y="221462"/>
                </a:lnTo>
                <a:lnTo>
                  <a:pt x="216966" y="220560"/>
                </a:lnTo>
                <a:lnTo>
                  <a:pt x="222376" y="215150"/>
                </a:lnTo>
                <a:lnTo>
                  <a:pt x="222376" y="209321"/>
                </a:lnTo>
                <a:lnTo>
                  <a:pt x="168833" y="155778"/>
                </a:lnTo>
                <a:close/>
              </a:path>
              <a:path w="222884" h="221615" extrusionOk="0">
                <a:moveTo>
                  <a:pt x="87668" y="0"/>
                </a:moveTo>
                <a:lnTo>
                  <a:pt x="53578" y="6900"/>
                </a:lnTo>
                <a:lnTo>
                  <a:pt x="25707" y="25707"/>
                </a:lnTo>
                <a:lnTo>
                  <a:pt x="6900" y="53578"/>
                </a:lnTo>
                <a:lnTo>
                  <a:pt x="0" y="87668"/>
                </a:lnTo>
                <a:lnTo>
                  <a:pt x="6900" y="121756"/>
                </a:lnTo>
                <a:lnTo>
                  <a:pt x="25707" y="149621"/>
                </a:lnTo>
                <a:lnTo>
                  <a:pt x="53578" y="168424"/>
                </a:lnTo>
                <a:lnTo>
                  <a:pt x="87668" y="175323"/>
                </a:lnTo>
                <a:lnTo>
                  <a:pt x="102951" y="173985"/>
                </a:lnTo>
                <a:lnTo>
                  <a:pt x="117374" y="170127"/>
                </a:lnTo>
                <a:lnTo>
                  <a:pt x="130714" y="163981"/>
                </a:lnTo>
                <a:lnTo>
                  <a:pt x="141145" y="156870"/>
                </a:lnTo>
                <a:lnTo>
                  <a:pt x="87668" y="156870"/>
                </a:lnTo>
                <a:lnTo>
                  <a:pt x="60755" y="151424"/>
                </a:lnTo>
                <a:lnTo>
                  <a:pt x="38755" y="136580"/>
                </a:lnTo>
                <a:lnTo>
                  <a:pt x="23911" y="114581"/>
                </a:lnTo>
                <a:lnTo>
                  <a:pt x="18465" y="87668"/>
                </a:lnTo>
                <a:lnTo>
                  <a:pt x="23911" y="60747"/>
                </a:lnTo>
                <a:lnTo>
                  <a:pt x="38755" y="38744"/>
                </a:lnTo>
                <a:lnTo>
                  <a:pt x="60755" y="23899"/>
                </a:lnTo>
                <a:lnTo>
                  <a:pt x="87668" y="18453"/>
                </a:lnTo>
                <a:lnTo>
                  <a:pt x="138877" y="18453"/>
                </a:lnTo>
                <a:lnTo>
                  <a:pt x="121758" y="6900"/>
                </a:lnTo>
                <a:lnTo>
                  <a:pt x="87668" y="0"/>
                </a:lnTo>
                <a:close/>
              </a:path>
              <a:path w="222884" h="221615" extrusionOk="0">
                <a:moveTo>
                  <a:pt x="138877" y="18453"/>
                </a:moveTo>
                <a:lnTo>
                  <a:pt x="87668" y="18453"/>
                </a:lnTo>
                <a:lnTo>
                  <a:pt x="114583" y="23899"/>
                </a:lnTo>
                <a:lnTo>
                  <a:pt x="136586" y="38744"/>
                </a:lnTo>
                <a:lnTo>
                  <a:pt x="151434" y="60747"/>
                </a:lnTo>
                <a:lnTo>
                  <a:pt x="156883" y="87668"/>
                </a:lnTo>
                <a:lnTo>
                  <a:pt x="151434" y="114581"/>
                </a:lnTo>
                <a:lnTo>
                  <a:pt x="136586" y="136580"/>
                </a:lnTo>
                <a:lnTo>
                  <a:pt x="114583" y="151424"/>
                </a:lnTo>
                <a:lnTo>
                  <a:pt x="87668" y="156870"/>
                </a:lnTo>
                <a:lnTo>
                  <a:pt x="141145" y="156870"/>
                </a:lnTo>
                <a:lnTo>
                  <a:pt x="142747" y="155778"/>
                </a:lnTo>
                <a:lnTo>
                  <a:pt x="168833" y="155778"/>
                </a:lnTo>
                <a:lnTo>
                  <a:pt x="155790" y="142735"/>
                </a:lnTo>
                <a:lnTo>
                  <a:pt x="163993" y="130703"/>
                </a:lnTo>
                <a:lnTo>
                  <a:pt x="170140" y="117368"/>
                </a:lnTo>
                <a:lnTo>
                  <a:pt x="173998" y="102949"/>
                </a:lnTo>
                <a:lnTo>
                  <a:pt x="175336" y="87668"/>
                </a:lnTo>
                <a:lnTo>
                  <a:pt x="168435" y="53578"/>
                </a:lnTo>
                <a:lnTo>
                  <a:pt x="149628" y="25707"/>
                </a:lnTo>
                <a:lnTo>
                  <a:pt x="138877" y="18453"/>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8" name="Google Shape;2118;p9"/>
          <p:cNvSpPr/>
          <p:nvPr/>
        </p:nvSpPr>
        <p:spPr>
          <a:xfrm>
            <a:off x="1335389" y="7540353"/>
            <a:ext cx="222885" cy="221615"/>
          </a:xfrm>
          <a:custGeom>
            <a:avLst/>
            <a:gdLst/>
            <a:ahLst/>
            <a:cxnLst/>
            <a:rect l="l" t="t" r="r" b="b"/>
            <a:pathLst>
              <a:path w="222884" h="221615" extrusionOk="0">
                <a:moveTo>
                  <a:pt x="168833" y="155778"/>
                </a:moveTo>
                <a:lnTo>
                  <a:pt x="142747" y="155778"/>
                </a:lnTo>
                <a:lnTo>
                  <a:pt x="207518" y="220560"/>
                </a:lnTo>
                <a:lnTo>
                  <a:pt x="209880" y="221462"/>
                </a:lnTo>
                <a:lnTo>
                  <a:pt x="214604" y="221462"/>
                </a:lnTo>
                <a:lnTo>
                  <a:pt x="216966" y="220560"/>
                </a:lnTo>
                <a:lnTo>
                  <a:pt x="222376" y="215150"/>
                </a:lnTo>
                <a:lnTo>
                  <a:pt x="222376" y="209321"/>
                </a:lnTo>
                <a:lnTo>
                  <a:pt x="168833" y="155778"/>
                </a:lnTo>
                <a:close/>
              </a:path>
              <a:path w="222884" h="221615" extrusionOk="0">
                <a:moveTo>
                  <a:pt x="87668" y="0"/>
                </a:moveTo>
                <a:lnTo>
                  <a:pt x="53578" y="6900"/>
                </a:lnTo>
                <a:lnTo>
                  <a:pt x="25707" y="25707"/>
                </a:lnTo>
                <a:lnTo>
                  <a:pt x="6900" y="53578"/>
                </a:lnTo>
                <a:lnTo>
                  <a:pt x="0" y="87668"/>
                </a:lnTo>
                <a:lnTo>
                  <a:pt x="6900" y="121756"/>
                </a:lnTo>
                <a:lnTo>
                  <a:pt x="25707" y="149621"/>
                </a:lnTo>
                <a:lnTo>
                  <a:pt x="53578" y="168424"/>
                </a:lnTo>
                <a:lnTo>
                  <a:pt x="87668" y="175323"/>
                </a:lnTo>
                <a:lnTo>
                  <a:pt x="102951" y="173985"/>
                </a:lnTo>
                <a:lnTo>
                  <a:pt x="117374" y="170127"/>
                </a:lnTo>
                <a:lnTo>
                  <a:pt x="130714" y="163981"/>
                </a:lnTo>
                <a:lnTo>
                  <a:pt x="141145" y="156870"/>
                </a:lnTo>
                <a:lnTo>
                  <a:pt x="87668" y="156870"/>
                </a:lnTo>
                <a:lnTo>
                  <a:pt x="60755" y="151424"/>
                </a:lnTo>
                <a:lnTo>
                  <a:pt x="38755" y="136580"/>
                </a:lnTo>
                <a:lnTo>
                  <a:pt x="23911" y="114581"/>
                </a:lnTo>
                <a:lnTo>
                  <a:pt x="18465" y="87668"/>
                </a:lnTo>
                <a:lnTo>
                  <a:pt x="23911" y="60747"/>
                </a:lnTo>
                <a:lnTo>
                  <a:pt x="38755" y="38744"/>
                </a:lnTo>
                <a:lnTo>
                  <a:pt x="60755" y="23899"/>
                </a:lnTo>
                <a:lnTo>
                  <a:pt x="87668" y="18453"/>
                </a:lnTo>
                <a:lnTo>
                  <a:pt x="138877" y="18453"/>
                </a:lnTo>
                <a:lnTo>
                  <a:pt x="121758" y="6900"/>
                </a:lnTo>
                <a:lnTo>
                  <a:pt x="87668" y="0"/>
                </a:lnTo>
                <a:close/>
              </a:path>
              <a:path w="222884" h="221615" extrusionOk="0">
                <a:moveTo>
                  <a:pt x="138877" y="18453"/>
                </a:moveTo>
                <a:lnTo>
                  <a:pt x="87668" y="18453"/>
                </a:lnTo>
                <a:lnTo>
                  <a:pt x="114583" y="23899"/>
                </a:lnTo>
                <a:lnTo>
                  <a:pt x="136586" y="38744"/>
                </a:lnTo>
                <a:lnTo>
                  <a:pt x="151434" y="60747"/>
                </a:lnTo>
                <a:lnTo>
                  <a:pt x="156883" y="87668"/>
                </a:lnTo>
                <a:lnTo>
                  <a:pt x="151434" y="114581"/>
                </a:lnTo>
                <a:lnTo>
                  <a:pt x="136586" y="136580"/>
                </a:lnTo>
                <a:lnTo>
                  <a:pt x="114583" y="151424"/>
                </a:lnTo>
                <a:lnTo>
                  <a:pt x="87668" y="156870"/>
                </a:lnTo>
                <a:lnTo>
                  <a:pt x="141145" y="156870"/>
                </a:lnTo>
                <a:lnTo>
                  <a:pt x="142747" y="155778"/>
                </a:lnTo>
                <a:lnTo>
                  <a:pt x="168833" y="155778"/>
                </a:lnTo>
                <a:lnTo>
                  <a:pt x="155790" y="142735"/>
                </a:lnTo>
                <a:lnTo>
                  <a:pt x="163993" y="130703"/>
                </a:lnTo>
                <a:lnTo>
                  <a:pt x="170140" y="117368"/>
                </a:lnTo>
                <a:lnTo>
                  <a:pt x="173998" y="102949"/>
                </a:lnTo>
                <a:lnTo>
                  <a:pt x="175336" y="87668"/>
                </a:lnTo>
                <a:lnTo>
                  <a:pt x="168435" y="53578"/>
                </a:lnTo>
                <a:lnTo>
                  <a:pt x="149628" y="25707"/>
                </a:lnTo>
                <a:lnTo>
                  <a:pt x="138877" y="18453"/>
                </a:lnTo>
                <a:close/>
              </a:path>
            </a:pathLst>
          </a:custGeom>
          <a:solidFill>
            <a:srgbClr val="033F8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9" name="Google Shape;2119;p9"/>
          <p:cNvSpPr/>
          <p:nvPr/>
        </p:nvSpPr>
        <p:spPr>
          <a:xfrm>
            <a:off x="5502173" y="5241175"/>
            <a:ext cx="1047115" cy="210185"/>
          </a:xfrm>
          <a:custGeom>
            <a:avLst/>
            <a:gdLst/>
            <a:ahLst/>
            <a:cxnLst/>
            <a:rect l="l" t="t" r="r" b="b"/>
            <a:pathLst>
              <a:path w="1047115" h="210185" extrusionOk="0">
                <a:moveTo>
                  <a:pt x="0" y="209651"/>
                </a:moveTo>
                <a:lnTo>
                  <a:pt x="1046645" y="209651"/>
                </a:lnTo>
                <a:lnTo>
                  <a:pt x="1046645" y="0"/>
                </a:lnTo>
                <a:lnTo>
                  <a:pt x="0" y="0"/>
                </a:lnTo>
                <a:lnTo>
                  <a:pt x="0" y="20965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0" name="Google Shape;2120;p9"/>
          <p:cNvSpPr txBox="1">
            <a:spLocks noGrp="1"/>
          </p:cNvSpPr>
          <p:nvPr>
            <p:ph type="ftr" idx="11"/>
          </p:nvPr>
        </p:nvSpPr>
        <p:spPr>
          <a:xfrm>
            <a:off x="275299" y="10203630"/>
            <a:ext cx="1635125" cy="191134"/>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GB"/>
              <a:t>Proprietary and Confidential</a:t>
            </a:r>
            <a:endParaRPr/>
          </a:p>
        </p:txBody>
      </p:sp>
    </p:spTree>
    <p:extLst>
      <p:ext uri="{BB962C8B-B14F-4D97-AF65-F5344CB8AC3E}">
        <p14:creationId xmlns:p14="http://schemas.microsoft.com/office/powerpoint/2010/main" val="353507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10"/>
          <p:cNvSpPr txBox="1"/>
          <p:nvPr/>
        </p:nvSpPr>
        <p:spPr>
          <a:xfrm>
            <a:off x="358124" y="254100"/>
            <a:ext cx="3595800" cy="423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500" b="1">
                <a:solidFill>
                  <a:srgbClr val="033F85"/>
                </a:solidFill>
                <a:latin typeface="Lucida Sans"/>
                <a:ea typeface="Lucida Sans"/>
                <a:cs typeface="Lucida Sans"/>
                <a:sym typeface="Lucida Sans"/>
              </a:rPr>
              <a:t>ACUVUE® - E-COMMERCE GUIDE</a:t>
            </a:r>
            <a:endParaRPr sz="1500">
              <a:solidFill>
                <a:schemeClr val="dk1"/>
              </a:solidFill>
              <a:latin typeface="Lucida Sans"/>
              <a:ea typeface="Lucida Sans"/>
              <a:cs typeface="Lucida Sans"/>
              <a:sym typeface="Lucida Sans"/>
            </a:endParaRPr>
          </a:p>
          <a:p>
            <a:pPr marL="15875" marR="0" lvl="0" indent="0" algn="l" rtl="0">
              <a:lnSpc>
                <a:spcPct val="100000"/>
              </a:lnSpc>
              <a:spcBef>
                <a:spcPts val="65"/>
              </a:spcBef>
              <a:spcAft>
                <a:spcPts val="0"/>
              </a:spcAft>
              <a:buNone/>
            </a:pPr>
            <a:r>
              <a:rPr lang="en-GB" sz="1200">
                <a:solidFill>
                  <a:srgbClr val="033F85"/>
                </a:solidFill>
                <a:latin typeface="Tahoma"/>
                <a:ea typeface="Tahoma"/>
                <a:cs typeface="Tahoma"/>
                <a:sym typeface="Tahoma"/>
              </a:rPr>
              <a:t>How to maximise your online sales</a:t>
            </a:r>
            <a:endParaRPr sz="1200">
              <a:solidFill>
                <a:schemeClr val="dk1"/>
              </a:solidFill>
              <a:latin typeface="Tahoma"/>
              <a:ea typeface="Tahoma"/>
              <a:cs typeface="Tahoma"/>
              <a:sym typeface="Tahoma"/>
            </a:endParaRPr>
          </a:p>
        </p:txBody>
      </p:sp>
      <p:sp>
        <p:nvSpPr>
          <p:cNvPr id="2130" name="Google Shape;2130;p10"/>
          <p:cNvSpPr/>
          <p:nvPr/>
        </p:nvSpPr>
        <p:spPr>
          <a:xfrm>
            <a:off x="4611382" y="4306430"/>
            <a:ext cx="7049223" cy="514164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1" name="Google Shape;2131;p10"/>
          <p:cNvSpPr/>
          <p:nvPr/>
        </p:nvSpPr>
        <p:spPr>
          <a:xfrm>
            <a:off x="4611382" y="4306430"/>
            <a:ext cx="7049770" cy="5142230"/>
          </a:xfrm>
          <a:custGeom>
            <a:avLst/>
            <a:gdLst/>
            <a:ahLst/>
            <a:cxnLst/>
            <a:rect l="l" t="t" r="r" b="b"/>
            <a:pathLst>
              <a:path w="7049770" h="5142230" extrusionOk="0">
                <a:moveTo>
                  <a:pt x="0" y="5141645"/>
                </a:moveTo>
                <a:lnTo>
                  <a:pt x="7049236" y="5141645"/>
                </a:lnTo>
                <a:lnTo>
                  <a:pt x="7049236" y="0"/>
                </a:lnTo>
                <a:lnTo>
                  <a:pt x="0" y="0"/>
                </a:lnTo>
                <a:lnTo>
                  <a:pt x="0" y="5141645"/>
                </a:lnTo>
                <a:close/>
              </a:path>
            </a:pathLst>
          </a:custGeom>
          <a:noFill/>
          <a:ln w="9525" cap="flat" cmpd="sng">
            <a:solidFill>
              <a:srgbClr val="D0D0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2" name="Google Shape;2132;p10"/>
          <p:cNvSpPr txBox="1"/>
          <p:nvPr/>
        </p:nvSpPr>
        <p:spPr>
          <a:xfrm>
            <a:off x="1139423" y="1614700"/>
            <a:ext cx="6266700" cy="4926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3200" b="1">
                <a:solidFill>
                  <a:srgbClr val="033F85"/>
                </a:solidFill>
                <a:latin typeface="Arial Black"/>
                <a:ea typeface="Arial Black"/>
                <a:cs typeface="Arial Black"/>
                <a:sym typeface="Arial Black"/>
              </a:rPr>
              <a:t>Step 5: Reviews efficacy</a:t>
            </a:r>
            <a:endParaRPr sz="3200">
              <a:solidFill>
                <a:schemeClr val="dk1"/>
              </a:solidFill>
              <a:latin typeface="Arial Black"/>
              <a:ea typeface="Arial Black"/>
              <a:cs typeface="Arial Black"/>
              <a:sym typeface="Arial Black"/>
            </a:endParaRPr>
          </a:p>
        </p:txBody>
      </p:sp>
      <p:sp>
        <p:nvSpPr>
          <p:cNvPr id="2133" name="Google Shape;2133;p10"/>
          <p:cNvSpPr/>
          <p:nvPr/>
        </p:nvSpPr>
        <p:spPr>
          <a:xfrm>
            <a:off x="1184066" y="2421816"/>
            <a:ext cx="1962150" cy="0"/>
          </a:xfrm>
          <a:custGeom>
            <a:avLst/>
            <a:gdLst/>
            <a:ahLst/>
            <a:cxnLst/>
            <a:rect l="l" t="t" r="r" b="b"/>
            <a:pathLst>
              <a:path w="1962150" h="120000" extrusionOk="0">
                <a:moveTo>
                  <a:pt x="0" y="0"/>
                </a:moveTo>
                <a:lnTo>
                  <a:pt x="1961997" y="0"/>
                </a:lnTo>
              </a:path>
            </a:pathLst>
          </a:custGeom>
          <a:noFill/>
          <a:ln w="9525" cap="flat" cmpd="sng">
            <a:solidFill>
              <a:srgbClr val="033F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4" name="Google Shape;2134;p10"/>
          <p:cNvSpPr txBox="1"/>
          <p:nvPr/>
        </p:nvSpPr>
        <p:spPr>
          <a:xfrm>
            <a:off x="1137050" y="2668361"/>
            <a:ext cx="9130577" cy="1229360"/>
          </a:xfrm>
          <a:prstGeom prst="rect">
            <a:avLst/>
          </a:prstGeom>
          <a:noFill/>
          <a:ln>
            <a:noFill/>
          </a:ln>
        </p:spPr>
        <p:txBody>
          <a:bodyPr spcFirstLastPara="1" wrap="square" lIns="0" tIns="0" rIns="0" bIns="0" anchor="t" anchorCtr="0">
            <a:spAutoFit/>
          </a:bodyPr>
          <a:lstStyle/>
          <a:p>
            <a:pPr marL="12700" marR="5080" lvl="0" indent="0" algn="l" rtl="0">
              <a:lnSpc>
                <a:spcPct val="116700"/>
              </a:lnSpc>
              <a:spcBef>
                <a:spcPts val="0"/>
              </a:spcBef>
              <a:spcAft>
                <a:spcPts val="0"/>
              </a:spcAft>
              <a:buNone/>
            </a:pPr>
            <a:r>
              <a:rPr lang="en-GB" sz="1600" dirty="0">
                <a:solidFill>
                  <a:srgbClr val="27367F"/>
                </a:solidFill>
                <a:latin typeface="Verdana"/>
                <a:ea typeface="Verdana"/>
                <a:cs typeface="Verdana"/>
                <a:sym typeface="Verdana"/>
              </a:rPr>
              <a:t>Reviews can heavily influence buyer purchase decisions, both for online and offline purchases,  as many shoppers usually check online reviews before making a purchase.</a:t>
            </a:r>
            <a:endParaRPr sz="1600" dirty="0">
              <a:solidFill>
                <a:schemeClr val="dk1"/>
              </a:solidFill>
              <a:latin typeface="Verdana"/>
              <a:ea typeface="Verdana"/>
              <a:cs typeface="Verdana"/>
              <a:sym typeface="Verdana"/>
            </a:endParaRPr>
          </a:p>
          <a:p>
            <a:pPr marL="12700" marR="3336290" lvl="0" indent="0" algn="l" rtl="0">
              <a:lnSpc>
                <a:spcPct val="113900"/>
              </a:lnSpc>
              <a:spcBef>
                <a:spcPts val="1800"/>
              </a:spcBef>
              <a:spcAft>
                <a:spcPts val="0"/>
              </a:spcAft>
              <a:buNone/>
            </a:pPr>
            <a:r>
              <a:rPr lang="en-GB" sz="1200" dirty="0">
                <a:solidFill>
                  <a:srgbClr val="27367F"/>
                </a:solidFill>
                <a:latin typeface="Verdana"/>
                <a:ea typeface="Verdana"/>
                <a:cs typeface="Verdana"/>
                <a:sym typeface="Verdana"/>
              </a:rPr>
              <a:t>It is important to check how many reviews consumers are writing for the  products you sell and what rating they give to your products or services.</a:t>
            </a:r>
            <a:endParaRPr sz="1200" dirty="0">
              <a:solidFill>
                <a:schemeClr val="dk1"/>
              </a:solidFill>
              <a:latin typeface="Verdana"/>
              <a:ea typeface="Verdana"/>
              <a:cs typeface="Verdana"/>
              <a:sym typeface="Verdana"/>
            </a:endParaRPr>
          </a:p>
        </p:txBody>
      </p:sp>
      <p:sp>
        <p:nvSpPr>
          <p:cNvPr id="2135" name="Google Shape;2135;p10"/>
          <p:cNvSpPr txBox="1"/>
          <p:nvPr/>
        </p:nvSpPr>
        <p:spPr>
          <a:xfrm>
            <a:off x="2462320" y="4590646"/>
            <a:ext cx="1768717" cy="56324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GB" sz="1200" dirty="0">
                <a:solidFill>
                  <a:srgbClr val="27367F"/>
                </a:solidFill>
                <a:latin typeface="Verdana"/>
                <a:ea typeface="Verdana"/>
                <a:cs typeface="Verdana"/>
                <a:sym typeface="Verdana"/>
              </a:rPr>
              <a:t>of buyers read online  reviews before  making a purchase.</a:t>
            </a:r>
            <a:r>
              <a:rPr lang="en-GB" sz="1200" baseline="30000" dirty="0">
                <a:solidFill>
                  <a:srgbClr val="27367F"/>
                </a:solidFill>
                <a:latin typeface="Verdana"/>
                <a:ea typeface="Verdana"/>
                <a:cs typeface="Verdana"/>
                <a:sym typeface="Verdana"/>
              </a:rPr>
              <a:t>1</a:t>
            </a:r>
            <a:endParaRPr sz="1200" baseline="30000" dirty="0">
              <a:solidFill>
                <a:schemeClr val="dk1"/>
              </a:solidFill>
              <a:latin typeface="Verdana"/>
              <a:ea typeface="Verdana"/>
              <a:cs typeface="Verdana"/>
              <a:sym typeface="Verdana"/>
            </a:endParaRPr>
          </a:p>
        </p:txBody>
      </p:sp>
      <p:sp>
        <p:nvSpPr>
          <p:cNvPr id="2136" name="Google Shape;2136;p10"/>
          <p:cNvSpPr txBox="1"/>
          <p:nvPr/>
        </p:nvSpPr>
        <p:spPr>
          <a:xfrm>
            <a:off x="2462319" y="6083404"/>
            <a:ext cx="1621483" cy="553998"/>
          </a:xfrm>
          <a:prstGeom prst="rect">
            <a:avLst/>
          </a:prstGeom>
          <a:noFill/>
          <a:ln>
            <a:noFill/>
          </a:ln>
        </p:spPr>
        <p:txBody>
          <a:bodyPr spcFirstLastPara="1" wrap="square" lIns="0" tIns="0" rIns="0" bIns="0" anchor="t" anchorCtr="0">
            <a:spAutoFit/>
          </a:bodyPr>
          <a:lstStyle/>
          <a:p>
            <a:pPr marL="12700" marR="5080" lvl="0" indent="0" rtl="0">
              <a:lnSpc>
                <a:spcPct val="100000"/>
              </a:lnSpc>
              <a:spcBef>
                <a:spcPts val="0"/>
              </a:spcBef>
              <a:spcAft>
                <a:spcPts val="0"/>
              </a:spcAft>
              <a:buNone/>
            </a:pPr>
            <a:r>
              <a:rPr lang="en-GB" sz="1200" dirty="0">
                <a:solidFill>
                  <a:srgbClr val="27367F"/>
                </a:solidFill>
                <a:latin typeface="Verdana"/>
                <a:ea typeface="Verdana"/>
                <a:cs typeface="Verdana"/>
                <a:sym typeface="Verdana"/>
              </a:rPr>
              <a:t>of consumers don’t  take any action until  they read reviews.</a:t>
            </a:r>
            <a:r>
              <a:rPr lang="en-GB" sz="1200" baseline="30000" dirty="0">
                <a:solidFill>
                  <a:srgbClr val="27367F"/>
                </a:solidFill>
                <a:latin typeface="Verdana"/>
                <a:ea typeface="Verdana"/>
                <a:cs typeface="Verdana"/>
                <a:sym typeface="Verdana"/>
              </a:rPr>
              <a:t>2</a:t>
            </a:r>
            <a:endParaRPr sz="1200" baseline="30000" dirty="0">
              <a:solidFill>
                <a:schemeClr val="dk1"/>
              </a:solidFill>
              <a:latin typeface="Verdana"/>
              <a:ea typeface="Verdana"/>
              <a:cs typeface="Verdana"/>
              <a:sym typeface="Verdana"/>
            </a:endParaRPr>
          </a:p>
        </p:txBody>
      </p:sp>
      <p:sp>
        <p:nvSpPr>
          <p:cNvPr id="2137" name="Google Shape;2137;p10"/>
          <p:cNvSpPr txBox="1"/>
          <p:nvPr/>
        </p:nvSpPr>
        <p:spPr>
          <a:xfrm>
            <a:off x="2462320" y="7440373"/>
            <a:ext cx="1621482" cy="563245"/>
          </a:xfrm>
          <a:prstGeom prst="rect">
            <a:avLst/>
          </a:prstGeom>
          <a:noFill/>
          <a:ln>
            <a:noFill/>
          </a:ln>
        </p:spPr>
        <p:txBody>
          <a:bodyPr spcFirstLastPara="1" wrap="square" lIns="0" tIns="0" rIns="0" bIns="0" anchor="t" anchorCtr="0">
            <a:spAutoFit/>
          </a:bodyPr>
          <a:lstStyle/>
          <a:p>
            <a:pPr marL="12700" marR="5080" lvl="0" indent="0" algn="l" rtl="0">
              <a:lnSpc>
                <a:spcPct val="100000"/>
              </a:lnSpc>
              <a:spcBef>
                <a:spcPts val="0"/>
              </a:spcBef>
              <a:spcAft>
                <a:spcPts val="0"/>
              </a:spcAft>
              <a:buNone/>
            </a:pPr>
            <a:r>
              <a:rPr lang="en-GB" sz="1200" dirty="0">
                <a:solidFill>
                  <a:srgbClr val="27367F"/>
                </a:solidFill>
                <a:latin typeface="Verdana"/>
                <a:ea typeface="Verdana"/>
                <a:cs typeface="Verdana"/>
                <a:sym typeface="Verdana"/>
              </a:rPr>
              <a:t>reviews per product  is the tipping point to  drive purchase.</a:t>
            </a:r>
            <a:r>
              <a:rPr lang="en-GB" sz="1200" baseline="30000" dirty="0">
                <a:solidFill>
                  <a:srgbClr val="27367F"/>
                </a:solidFill>
                <a:latin typeface="Verdana"/>
                <a:ea typeface="Verdana"/>
                <a:cs typeface="Verdana"/>
                <a:sym typeface="Verdana"/>
              </a:rPr>
              <a:t>3</a:t>
            </a:r>
            <a:endParaRPr sz="1200" baseline="30000" dirty="0">
              <a:solidFill>
                <a:schemeClr val="dk1"/>
              </a:solidFill>
              <a:latin typeface="Verdana"/>
              <a:ea typeface="Verdana"/>
              <a:cs typeface="Verdana"/>
              <a:sym typeface="Verdana"/>
            </a:endParaRPr>
          </a:p>
        </p:txBody>
      </p:sp>
      <p:sp>
        <p:nvSpPr>
          <p:cNvPr id="2138" name="Google Shape;2138;p10"/>
          <p:cNvSpPr txBox="1"/>
          <p:nvPr/>
        </p:nvSpPr>
        <p:spPr>
          <a:xfrm>
            <a:off x="1349088" y="4661067"/>
            <a:ext cx="939300" cy="4464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2800" b="1" dirty="0">
                <a:solidFill>
                  <a:srgbClr val="033F85"/>
                </a:solidFill>
                <a:latin typeface="Arial Black"/>
                <a:ea typeface="Arial Black"/>
                <a:cs typeface="Arial Black"/>
                <a:sym typeface="Arial Black"/>
              </a:rPr>
              <a:t>95%</a:t>
            </a:r>
            <a:endParaRPr sz="2800" dirty="0">
              <a:solidFill>
                <a:schemeClr val="dk1"/>
              </a:solidFill>
              <a:latin typeface="Arial Black"/>
              <a:ea typeface="Arial Black"/>
              <a:cs typeface="Arial Black"/>
              <a:sym typeface="Arial Black"/>
            </a:endParaRPr>
          </a:p>
        </p:txBody>
      </p:sp>
      <p:sp>
        <p:nvSpPr>
          <p:cNvPr id="2139" name="Google Shape;2139;p10"/>
          <p:cNvSpPr txBox="1"/>
          <p:nvPr/>
        </p:nvSpPr>
        <p:spPr>
          <a:xfrm>
            <a:off x="1361788" y="6150025"/>
            <a:ext cx="939300" cy="4464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2800" b="1" dirty="0">
                <a:solidFill>
                  <a:srgbClr val="033F85"/>
                </a:solidFill>
                <a:latin typeface="Arial Black"/>
                <a:ea typeface="Arial Black"/>
                <a:cs typeface="Arial Black"/>
                <a:sym typeface="Arial Black"/>
              </a:rPr>
              <a:t>72%</a:t>
            </a:r>
            <a:endParaRPr sz="2800" dirty="0">
              <a:solidFill>
                <a:schemeClr val="dk1"/>
              </a:solidFill>
              <a:latin typeface="Arial Black"/>
              <a:ea typeface="Arial Black"/>
              <a:cs typeface="Arial Black"/>
              <a:sym typeface="Arial Black"/>
            </a:endParaRPr>
          </a:p>
        </p:txBody>
      </p:sp>
      <p:sp>
        <p:nvSpPr>
          <p:cNvPr id="2140" name="Google Shape;2140;p10"/>
          <p:cNvSpPr txBox="1"/>
          <p:nvPr/>
        </p:nvSpPr>
        <p:spPr>
          <a:xfrm>
            <a:off x="1384084" y="7355440"/>
            <a:ext cx="843915" cy="76073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4800">
                <a:solidFill>
                  <a:srgbClr val="00A3E2"/>
                </a:solidFill>
                <a:latin typeface="Lucida Sans"/>
                <a:ea typeface="Lucida Sans"/>
                <a:cs typeface="Lucida Sans"/>
                <a:sym typeface="Lucida Sans"/>
              </a:rPr>
              <a:t>40</a:t>
            </a:r>
            <a:endParaRPr sz="4800">
              <a:solidFill>
                <a:schemeClr val="dk1"/>
              </a:solidFill>
              <a:latin typeface="Lucida Sans"/>
              <a:ea typeface="Lucida Sans"/>
              <a:cs typeface="Lucida Sans"/>
              <a:sym typeface="Lucida Sans"/>
            </a:endParaRPr>
          </a:p>
        </p:txBody>
      </p:sp>
      <p:sp>
        <p:nvSpPr>
          <p:cNvPr id="2141" name="Google Shape;2141;p10"/>
          <p:cNvSpPr txBox="1"/>
          <p:nvPr/>
        </p:nvSpPr>
        <p:spPr>
          <a:xfrm>
            <a:off x="625125" y="8776588"/>
            <a:ext cx="3837300" cy="3078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GB" sz="1000">
                <a:solidFill>
                  <a:srgbClr val="27367F"/>
                </a:solidFill>
                <a:latin typeface="Lucida Sans"/>
                <a:ea typeface="Lucida Sans"/>
                <a:cs typeface="Lucida Sans"/>
                <a:sym typeface="Lucida Sans"/>
              </a:rPr>
              <a:t>Sources: </a:t>
            </a:r>
            <a:r>
              <a:rPr lang="en-GB" sz="1000" baseline="30000">
                <a:solidFill>
                  <a:srgbClr val="27367F"/>
                </a:solidFill>
                <a:latin typeface="Verdana"/>
                <a:ea typeface="Verdana"/>
                <a:cs typeface="Verdana"/>
                <a:sym typeface="Verdana"/>
              </a:rPr>
              <a:t>1</a:t>
            </a:r>
            <a:r>
              <a:rPr lang="en-GB" sz="1000">
                <a:solidFill>
                  <a:srgbClr val="27367F"/>
                </a:solidFill>
                <a:latin typeface="Verdana"/>
                <a:ea typeface="Verdana"/>
                <a:cs typeface="Verdana"/>
                <a:sym typeface="Verdana"/>
              </a:rPr>
              <a:t>Spiegel Research Center 2017, 2Testimonial Engine, 3BrightLocal 2018</a:t>
            </a:r>
            <a:endParaRPr sz="1000">
              <a:solidFill>
                <a:schemeClr val="dk1"/>
              </a:solidFill>
              <a:latin typeface="Verdana"/>
              <a:ea typeface="Verdana"/>
              <a:cs typeface="Verdana"/>
              <a:sym typeface="Verdana"/>
            </a:endParaRPr>
          </a:p>
        </p:txBody>
      </p:sp>
      <p:sp>
        <p:nvSpPr>
          <p:cNvPr id="2142" name="Google Shape;2142;p10"/>
          <p:cNvSpPr txBox="1"/>
          <p:nvPr/>
        </p:nvSpPr>
        <p:spPr>
          <a:xfrm>
            <a:off x="358125" y="9857350"/>
            <a:ext cx="11958300" cy="702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200" dirty="0">
                <a:solidFill>
                  <a:schemeClr val="dk2"/>
                </a:solidFill>
                <a:latin typeface="Verdana"/>
                <a:ea typeface="Verdana"/>
                <a:cs typeface="Verdana"/>
                <a:sym typeface="Verdana"/>
              </a:rPr>
              <a:t>ACUVUE</a:t>
            </a:r>
            <a:r>
              <a:rPr lang="en-GB" sz="1200" baseline="30000" dirty="0">
                <a:solidFill>
                  <a:schemeClr val="dk2"/>
                </a:solidFill>
                <a:latin typeface="Verdana"/>
                <a:ea typeface="Verdana"/>
                <a:cs typeface="Verdana"/>
                <a:sym typeface="Verdana"/>
              </a:rPr>
              <a:t>®</a:t>
            </a:r>
            <a:r>
              <a:rPr lang="en-GB" sz="1200" dirty="0">
                <a:solidFill>
                  <a:schemeClr val="dk2"/>
                </a:solidFill>
                <a:latin typeface="Verdana"/>
                <a:ea typeface="Verdana"/>
                <a:cs typeface="Verdana"/>
                <a:sym typeface="Verdana"/>
              </a:rPr>
              <a:t> Contact Lenses are indicated for vision correction. For detailed product description and safety information, please consult the</a:t>
            </a:r>
            <a:endParaRPr sz="1200" dirty="0">
              <a:solidFill>
                <a:schemeClr val="dk2"/>
              </a:solidFill>
              <a:latin typeface="Verdana"/>
              <a:ea typeface="Verdana"/>
              <a:cs typeface="Verdana"/>
              <a:sym typeface="Verdana"/>
            </a:endParaRPr>
          </a:p>
          <a:p>
            <a:pPr marL="0" lvl="0" indent="0" algn="l" rtl="0">
              <a:lnSpc>
                <a:spcPct val="115000"/>
              </a:lnSpc>
              <a:spcBef>
                <a:spcPts val="0"/>
              </a:spcBef>
              <a:spcAft>
                <a:spcPts val="0"/>
              </a:spcAft>
              <a:buSzPts val="1100"/>
              <a:buNone/>
            </a:pPr>
            <a:r>
              <a:rPr lang="en-GB" sz="1200" dirty="0">
                <a:solidFill>
                  <a:schemeClr val="dk2"/>
                </a:solidFill>
                <a:latin typeface="Verdana"/>
                <a:ea typeface="Verdana"/>
                <a:cs typeface="Verdana"/>
                <a:sym typeface="Verdana"/>
              </a:rPr>
              <a:t>Instructions for Use or visit our Johnson &amp; Johnson Vision website https://</a:t>
            </a:r>
            <a:r>
              <a:rPr lang="en-GB" sz="1200" dirty="0" err="1">
                <a:solidFill>
                  <a:schemeClr val="dk2"/>
                </a:solidFill>
                <a:latin typeface="Verdana"/>
                <a:ea typeface="Verdana"/>
                <a:cs typeface="Verdana"/>
                <a:sym typeface="Verdana"/>
              </a:rPr>
              <a:t>jnjvisionpro.co.uk</a:t>
            </a:r>
            <a:r>
              <a:rPr lang="en-GB" sz="1200" dirty="0">
                <a:solidFill>
                  <a:schemeClr val="dk2"/>
                </a:solidFill>
                <a:latin typeface="Verdana"/>
                <a:ea typeface="Verdana"/>
                <a:cs typeface="Verdana"/>
                <a:sym typeface="Verdana"/>
              </a:rPr>
              <a:t>/instructions-for-use</a:t>
            </a:r>
            <a:endParaRPr sz="1200" dirty="0">
              <a:solidFill>
                <a:schemeClr val="dk2"/>
              </a:solidFill>
              <a:latin typeface="Verdana"/>
              <a:ea typeface="Verdana"/>
              <a:cs typeface="Verdana"/>
              <a:sym typeface="Verdana"/>
            </a:endParaRPr>
          </a:p>
          <a:p>
            <a:pPr marL="12700" lvl="0" indent="0" algn="l" rtl="0">
              <a:spcBef>
                <a:spcPts val="0"/>
              </a:spcBef>
              <a:spcAft>
                <a:spcPts val="0"/>
              </a:spcAft>
              <a:buClr>
                <a:schemeClr val="dk1"/>
              </a:buClr>
              <a:buFont typeface="Arial"/>
              <a:buNone/>
            </a:pPr>
            <a:r>
              <a:rPr lang="en-GB" sz="1200" dirty="0">
                <a:solidFill>
                  <a:schemeClr val="hlink"/>
                </a:solidFill>
                <a:latin typeface="Verdana"/>
                <a:ea typeface="Verdana"/>
                <a:cs typeface="Verdana"/>
                <a:sym typeface="Verdana"/>
              </a:rPr>
              <a:t>All trademarks are the property of Johnson &amp; Johnson 2023.  PP2023AMB6460</a:t>
            </a:r>
            <a:endParaRPr sz="1200" dirty="0">
              <a:solidFill>
                <a:srgbClr val="27367F"/>
              </a:solidFill>
              <a:latin typeface="Verdana"/>
              <a:ea typeface="Verdana"/>
              <a:cs typeface="Verdana"/>
              <a:sym typeface="Verdana"/>
            </a:endParaRPr>
          </a:p>
        </p:txBody>
      </p:sp>
      <p:pic>
        <p:nvPicPr>
          <p:cNvPr id="4" name="Picture 3">
            <a:extLst>
              <a:ext uri="{FF2B5EF4-FFF2-40B4-BE49-F238E27FC236}">
                <a16:creationId xmlns:a16="http://schemas.microsoft.com/office/drawing/2014/main" id="{3D0BDFB3-0A2F-9834-01BB-6342CD510ED5}"/>
              </a:ext>
            </a:extLst>
          </p:cNvPr>
          <p:cNvPicPr>
            <a:picLocks noChangeAspect="1"/>
          </p:cNvPicPr>
          <p:nvPr/>
        </p:nvPicPr>
        <p:blipFill>
          <a:blip r:embed="rId4"/>
          <a:stretch>
            <a:fillRect/>
          </a:stretch>
        </p:blipFill>
        <p:spPr>
          <a:xfrm>
            <a:off x="1183600" y="4297702"/>
            <a:ext cx="1138682" cy="1138682"/>
          </a:xfrm>
          <a:prstGeom prst="rect">
            <a:avLst/>
          </a:prstGeom>
        </p:spPr>
      </p:pic>
      <p:pic>
        <p:nvPicPr>
          <p:cNvPr id="9" name="Picture 8">
            <a:extLst>
              <a:ext uri="{FF2B5EF4-FFF2-40B4-BE49-F238E27FC236}">
                <a16:creationId xmlns:a16="http://schemas.microsoft.com/office/drawing/2014/main" id="{3CB8D917-2C6D-9D04-E03E-77B6F9CAC155}"/>
              </a:ext>
            </a:extLst>
          </p:cNvPr>
          <p:cNvPicPr>
            <a:picLocks noChangeAspect="1"/>
          </p:cNvPicPr>
          <p:nvPr/>
        </p:nvPicPr>
        <p:blipFill>
          <a:blip r:embed="rId5"/>
          <a:stretch>
            <a:fillRect/>
          </a:stretch>
        </p:blipFill>
        <p:spPr>
          <a:xfrm>
            <a:off x="1183526" y="5795911"/>
            <a:ext cx="1138682" cy="11386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7367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1183</Words>
  <Application>Microsoft Office PowerPoint</Application>
  <PresentationFormat>Custom</PresentationFormat>
  <Paragraphs>123</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Black</vt:lpstr>
      <vt:lpstr>Calibri</vt:lpstr>
      <vt:lpstr>Tahoma</vt:lpstr>
      <vt:lpstr>Verdana</vt:lpstr>
      <vt:lpstr>Arial</vt:lpstr>
      <vt:lpstr>Lucida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Huaynasi, Lucia [MEDGB]</dc:creator>
  <cp:lastModifiedBy>Sean Curran</cp:lastModifiedBy>
  <cp:revision>14</cp:revision>
  <dcterms:created xsi:type="dcterms:W3CDTF">2021-06-08T17:04:11Z</dcterms:created>
  <dcterms:modified xsi:type="dcterms:W3CDTF">2023-10-10T09:19:52Z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2020-07-20T00:00:00Z</vt:filetime>
  </property>
  <property fmtid="{D5CDD505-2E9C-101B-9397-08002B2CF9AE}" pid="3" name="Creator">
    <vt:lpwstr>Adobe InDesign 15.1 (Macintosh)</vt:lpwstr>
  </property>
  <property fmtid="{D5CDD505-2E9C-101B-9397-08002B2CF9AE}" pid="4" name="LastSaved">
    <vt:filetime>2021-06-08T00:00:00Z</vt:filetime>
  </property>
</Properties>
</file>