
<file path=[Content_Types].xml><?xml version="1.0" encoding="utf-8"?>
<Types xmlns="http://schemas.openxmlformats.org/package/2006/content-types">
  <Default Extension="jpeg" ContentType="image/jpeg"/>
  <Default Extension="png" ContentType="image/png"/>
  <Default Extension="rels" ContentType="application/vnd.openxmlformats-package.relationships+xml"/>
  <Default Extension="svg" ContentType="image/svg+xml"/>
  <Default Extension="xml" ContentType="application/xml"/>
  <Override PartName="/ppt/presentation.xml" ContentType="application/vnd.openxmlformats-officedocument.presentationml.presentation.main+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notesMasters/notesMaster1.xml" ContentType="application/vnd.openxmlformats-officedocument.presentationml.notesMaster+xml"/>
  <Override PartName="/ppt/handoutMasters/handoutMaster1.xml" ContentType="application/vnd.openxmlformats-officedocument.presentationml.handout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theme/theme2.xml" ContentType="application/vnd.openxmlformats-officedocument.theme+xml"/>
  <Override PartName="/ppt/theme/theme3.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notesSlides/notesSlide12.xml" ContentType="application/vnd.openxmlformats-officedocument.presentationml.notesSlide+xml"/>
  <Override PartName="/ppt/notesSlides/notesSlide13.xml" ContentType="application/vnd.openxmlformats-officedocument.presentationml.notesSlide+xml"/>
  <Override PartName="/ppt/notesSlides/notesSlide14.xml" ContentType="application/vnd.openxmlformats-officedocument.presentationml.notesSlide+xml"/>
  <Override PartName="/ppt/notesSlides/notesSlide15.xml" ContentType="application/vnd.openxmlformats-officedocument.presentationml.notesSlide+xml"/>
  <Override PartName="/ppt/notesSlides/notesSlide16.xml" ContentType="application/vnd.openxmlformats-officedocument.presentationml.notesSlide+xml"/>
  <Override PartName="/ppt/notesSlides/notesSlide17.xml" ContentType="application/vnd.openxmlformats-officedocument.presentationml.notesSlide+xml"/>
  <Override PartName="/ppt/notesSlides/notesSlide18.xml" ContentType="application/vnd.openxmlformats-officedocument.presentationml.notesSlide+xml"/>
  <Override PartName="/ppt/notesSlides/notesSlide19.xml" ContentType="application/vnd.openxmlformats-officedocument.presentationml.notesSlide+xml"/>
  <Override PartName="/ppt/notesSlides/notesSlide20.xml" ContentType="application/vnd.openxmlformats-officedocument.presentationml.notesSlide+xml"/>
  <Override PartName="/ppt/notesSlides/notesSlide21.xml" ContentType="application/vnd.openxmlformats-officedocument.presentationml.notesSlide+xml"/>
  <Override PartName="/ppt/notesSlides/notesSlide22.xml" ContentType="application/vnd.openxmlformats-officedocument.presentationml.notesSlide+xml"/>
  <Override PartName="/ppt/notesSlides/notesSlide23.xml" ContentType="application/vnd.openxmlformats-officedocument.presentationml.notesSlide+xml"/>
  <Override PartName="/ppt/notesSlides/notesSlide24.xml" ContentType="application/vnd.openxmlformats-officedocument.presentationml.notesSlide+xml"/>
  <Override PartName="/ppt/changesInfos/changesInfo1.xml" ContentType="application/vnd.ms-powerpoint.changesinfo+xml"/>
  <Override PartName="/ppt/revisionInfo.xml" ContentType="application/vnd.ms-powerpoint.revisioninfo+xml"/>
  <Override PartName="/ppt/authors.xml" ContentType="application/vnd.ms-powerpoint.authors+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Override PartName="/docMetadata/LabelInfo.xml" ContentType="application/vnd.ms-office.classificationlabel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6" Type="http://schemas.microsoft.com/office/2020/02/relationships/classificationlabels" Target="docMetadata/LabelInfo.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autoCompressPictures="0">
  <p:sldMasterIdLst>
    <p:sldMasterId id="2147483648" r:id="rId4"/>
  </p:sldMasterIdLst>
  <p:notesMasterIdLst>
    <p:notesMasterId r:id="rId33"/>
  </p:notesMasterIdLst>
  <p:handoutMasterIdLst>
    <p:handoutMasterId r:id="rId34"/>
  </p:handoutMasterIdLst>
  <p:sldIdLst>
    <p:sldId id="582" r:id="rId5"/>
    <p:sldId id="257" r:id="rId6"/>
    <p:sldId id="554" r:id="rId7"/>
    <p:sldId id="261" r:id="rId8"/>
    <p:sldId id="262" r:id="rId9"/>
    <p:sldId id="264" r:id="rId10"/>
    <p:sldId id="328" r:id="rId11"/>
    <p:sldId id="552" r:id="rId12"/>
    <p:sldId id="358" r:id="rId13"/>
    <p:sldId id="260" r:id="rId14"/>
    <p:sldId id="553" r:id="rId15"/>
    <p:sldId id="347" r:id="rId16"/>
    <p:sldId id="301" r:id="rId17"/>
    <p:sldId id="556" r:id="rId18"/>
    <p:sldId id="557" r:id="rId19"/>
    <p:sldId id="558" r:id="rId20"/>
    <p:sldId id="559" r:id="rId21"/>
    <p:sldId id="560" r:id="rId22"/>
    <p:sldId id="561" r:id="rId23"/>
    <p:sldId id="581" r:id="rId24"/>
    <p:sldId id="580" r:id="rId25"/>
    <p:sldId id="573" r:id="rId26"/>
    <p:sldId id="574" r:id="rId27"/>
    <p:sldId id="575" r:id="rId28"/>
    <p:sldId id="576" r:id="rId29"/>
    <p:sldId id="577" r:id="rId30"/>
    <p:sldId id="578" r:id="rId31"/>
    <p:sldId id="579" r:id="rId32"/>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 uri="{2D200454-40CA-4A62-9FC3-DE9A4176ACB9}">
      <p15:notesGuideLst xmlns:p15="http://schemas.microsoft.com/office/powerpoint/2012/main">
        <p15:guide id="1" orient="horz" pos="2880" userDrawn="1">
          <p15:clr>
            <a:srgbClr val="A4A3A4"/>
          </p15:clr>
        </p15:guide>
        <p15:guide id="2" pos="2160" userDrawn="1">
          <p15:clr>
            <a:srgbClr val="A4A3A4"/>
          </p15:clr>
        </p15:guide>
      </p15:notesGuideLst>
    </p:ext>
  </p:extLst>
</p:presentation>
</file>

<file path=ppt/authors.xml><?xml version="1.0" encoding="utf-8"?>
<p188:authorLst xmlns:a="http://schemas.openxmlformats.org/drawingml/2006/main" xmlns:r="http://schemas.openxmlformats.org/officeDocument/2006/relationships" xmlns:p188="http://schemas.microsoft.com/office/powerpoint/2018/8/main">
  <p188:author id="{CD473C16-7DB8-0E3A-2013-85DCBF38945C}" name="Carla Starmer" initials="CS" userId="S::carla.starmer@trinet.com::2e27ccdb-b84e-44bf-b921-95ea38bbfc59" providerId="AD"/>
  <p188:author id="{6A06C424-FF27-4771-F7DA-2513C29820EB}" name="Kinga Trzepla" initials="KT" userId="S::kinga.trzepla@trinet.com::e992c904-c804-4983-8b05-c7687a39a4f2" providerId="AD"/>
  <p188:author id="{68AE7A41-0D7E-A979-6E36-EF6CFA5FBF9F}" name="Danica Hoberg" initials="DH" userId="S::danica.hoberg@trinet.com::fdef5065-280c-4caf-b7b2-eb2ec9aec0ec" providerId="AD"/>
  <p188:author id="{3E96C37F-CCA6-545C-56AA-F31AF45CE187}" name="Danica Hoberg" initials="DH" userId="S::Danica.Hoberg@trinet.com::fdef5065-280c-4caf-b7b2-eb2ec9aec0ec" providerId="AD"/>
  <p188:author id="{C7A8EAAE-FEE9-D60E-156B-2E40710CC60D}" name="Nancy Cymerman" initials="NC" userId="S::nancy.cymerman@trinet.com::4253e857-bf48-4272-9ca4-4a007e5381a7" providerId="AD"/>
</p188:authorLst>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FD5000"/>
    <a:srgbClr val="45D8B4"/>
    <a:srgbClr val="57CCF6"/>
    <a:srgbClr val="FFC701"/>
    <a:srgbClr val="F500F5"/>
    <a:srgbClr val="FACACC"/>
  </p:clrMru>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revisionInfo.xml><?xml version="1.0" encoding="utf-8"?>
<p1510:revInfo xmlns:a="http://schemas.openxmlformats.org/drawingml/2006/main" xmlns:r="http://schemas.openxmlformats.org/officeDocument/2006/relationships" xmlns:p1510="http://schemas.microsoft.com/office/powerpoint/2015/10/main">
  <p1510:revLst>
    <p1510:client id="{661B1984-2516-449D-B7B2-E2B786DDCBF2}" v="1" dt="2026-08-27T16:57:06.830"/>
  </p1510:revLst>
</p1510:revInfo>
</file>

<file path=ppt/tableStyles.xml><?xml version="1.0" encoding="utf-8"?>
<a:tblStyleLst xmlns:a="http://schemas.openxmlformats.org/drawingml/2006/main" def="{5C22544A-7EE6-4342-B048-85BDC9FD1C3A}">
  <a:tblStyle styleId="{3B4B98B0-60AC-42C2-AFA5-B58CD77FA1E5}" styleName="Light Style 1 - Accent 1">
    <a:wholeTbl>
      <a:tcTxStyle>
        <a:fontRef idx="minor">
          <a:scrgbClr r="0" g="0" b="0"/>
        </a:fontRef>
        <a:schemeClr val="tx1"/>
      </a:tcTxStyle>
      <a:tcStyle>
        <a:tcBdr>
          <a:left>
            <a:ln>
              <a:noFill/>
            </a:ln>
          </a:left>
          <a:right>
            <a:ln>
              <a:noFill/>
            </a:ln>
          </a:right>
          <a:top>
            <a:ln w="12700" cmpd="sng">
              <a:solidFill>
                <a:schemeClr val="accent1"/>
              </a:solidFill>
            </a:ln>
          </a:top>
          <a:bottom>
            <a:ln w="12700" cmpd="sng">
              <a:solidFill>
                <a:schemeClr val="accent1"/>
              </a:solidFill>
            </a:ln>
          </a:bottom>
          <a:insideH>
            <a:ln>
              <a:noFill/>
            </a:ln>
          </a:insideH>
          <a:insideV>
            <a:ln>
              <a:noFill/>
            </a:ln>
          </a:insideV>
        </a:tcBdr>
        <a:fill>
          <a:noFill/>
        </a:fill>
      </a:tcStyle>
    </a:wholeTbl>
    <a:band1H>
      <a:tcStyle>
        <a:tcBdr/>
        <a:fill>
          <a:solidFill>
            <a:schemeClr val="accent1">
              <a:alpha val="20000"/>
            </a:schemeClr>
          </a:solidFill>
        </a:fill>
      </a:tcStyle>
    </a:band1H>
    <a:band2H>
      <a:tcStyle>
        <a:tcBdr/>
      </a:tcStyle>
    </a:band2H>
    <a:band1V>
      <a:tcStyle>
        <a:tcBdr/>
        <a:fill>
          <a:solidFill>
            <a:schemeClr val="accent1">
              <a:alpha val="20000"/>
            </a:schemeClr>
          </a:solidFill>
        </a:fill>
      </a:tcStyle>
    </a:band1V>
    <a:lastCol>
      <a:tcTxStyle b="on"/>
      <a:tcStyle>
        <a:tcBdr/>
      </a:tcStyle>
    </a:lastCol>
    <a:firstCol>
      <a:tcTxStyle b="on"/>
      <a:tcStyle>
        <a:tcBdr/>
      </a:tcStyle>
    </a:firstCol>
    <a:lastRow>
      <a:tcTxStyle b="on"/>
      <a:tcStyle>
        <a:tcBdr>
          <a:top>
            <a:ln w="12700" cmpd="sng">
              <a:solidFill>
                <a:schemeClr val="accent1"/>
              </a:solidFill>
            </a:ln>
          </a:top>
        </a:tcBdr>
        <a:fill>
          <a:noFill/>
        </a:fill>
      </a:tcStyle>
    </a:lastRow>
    <a:firstRow>
      <a:tcTxStyle b="on"/>
      <a:tcStyle>
        <a:tcBdr>
          <a:bottom>
            <a:ln w="12700" cmpd="sng">
              <a:solidFill>
                <a:schemeClr val="accent1"/>
              </a:solidFill>
            </a:ln>
          </a:bottom>
        </a:tcBdr>
        <a:fill>
          <a:noFill/>
        </a:fill>
      </a:tcStyle>
    </a:firstRow>
  </a:tblStyle>
  <a:tblStyle styleId="{D27102A9-8310-4765-A935-A1911B00CA55}" styleName="Light Style 1 - Accent 4">
    <a:wholeTbl>
      <a:tcTxStyle>
        <a:fontRef idx="minor">
          <a:scrgbClr r="0" g="0" b="0"/>
        </a:fontRef>
        <a:schemeClr val="tx1"/>
      </a:tcTxStyle>
      <a:tcStyle>
        <a:tcBdr>
          <a:left>
            <a:ln>
              <a:noFill/>
            </a:ln>
          </a:left>
          <a:right>
            <a:ln>
              <a:noFill/>
            </a:ln>
          </a:right>
          <a:top>
            <a:ln w="12700" cmpd="sng">
              <a:solidFill>
                <a:schemeClr val="accent4"/>
              </a:solidFill>
            </a:ln>
          </a:top>
          <a:bottom>
            <a:ln w="12700" cmpd="sng">
              <a:solidFill>
                <a:schemeClr val="accent4"/>
              </a:solidFill>
            </a:ln>
          </a:bottom>
          <a:insideH>
            <a:ln>
              <a:noFill/>
            </a:ln>
          </a:insideH>
          <a:insideV>
            <a:ln>
              <a:noFill/>
            </a:ln>
          </a:insideV>
        </a:tcBdr>
        <a:fill>
          <a:noFill/>
        </a:fill>
      </a:tcStyle>
    </a:wholeTbl>
    <a:band1H>
      <a:tcStyle>
        <a:tcBdr/>
        <a:fill>
          <a:solidFill>
            <a:schemeClr val="accent4">
              <a:alpha val="20000"/>
            </a:schemeClr>
          </a:solidFill>
        </a:fill>
      </a:tcStyle>
    </a:band1H>
    <a:band2H>
      <a:tcStyle>
        <a:tcBdr/>
      </a:tcStyle>
    </a:band2H>
    <a:band1V>
      <a:tcStyle>
        <a:tcBdr/>
        <a:fill>
          <a:solidFill>
            <a:schemeClr val="accent4">
              <a:alpha val="20000"/>
            </a:schemeClr>
          </a:solidFill>
        </a:fill>
      </a:tcStyle>
    </a:band1V>
    <a:lastCol>
      <a:tcTxStyle b="on"/>
      <a:tcStyle>
        <a:tcBdr/>
      </a:tcStyle>
    </a:lastCol>
    <a:firstCol>
      <a:tcTxStyle b="on"/>
      <a:tcStyle>
        <a:tcBdr/>
      </a:tcStyle>
    </a:firstCol>
    <a:lastRow>
      <a:tcTxStyle b="on"/>
      <a:tcStyle>
        <a:tcBdr>
          <a:top>
            <a:ln w="12700" cmpd="sng">
              <a:solidFill>
                <a:schemeClr val="accent4"/>
              </a:solidFill>
            </a:ln>
          </a:top>
        </a:tcBdr>
        <a:fill>
          <a:noFill/>
        </a:fill>
      </a:tcStyle>
    </a:lastRow>
    <a:firstRow>
      <a:tcTxStyle b="on"/>
      <a:tcStyle>
        <a:tcBdr>
          <a:bottom>
            <a:ln w="12700" cmpd="sng">
              <a:solidFill>
                <a:schemeClr val="accent4"/>
              </a:solidFill>
            </a:ln>
          </a:bottom>
        </a:tcBdr>
        <a:fill>
          <a:noFill/>
        </a:fill>
      </a:tcStyle>
    </a:firstRow>
  </a:tblStyle>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 styleId="{93296810-A885-4BE3-A3E7-6D5BEEA58F35}" styleName="Medium Style 2 - Accent 6">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6">
              <a:tint val="20000"/>
            </a:schemeClr>
          </a:solidFill>
        </a:fill>
      </a:tcStyle>
    </a:wholeTbl>
    <a:band1H>
      <a:tcStyle>
        <a:tcBdr/>
        <a:fill>
          <a:solidFill>
            <a:schemeClr val="accent6">
              <a:tint val="40000"/>
            </a:schemeClr>
          </a:solidFill>
        </a:fill>
      </a:tcStyle>
    </a:band1H>
    <a:band2H>
      <a:tcStyle>
        <a:tcBdr/>
      </a:tcStyle>
    </a:band2H>
    <a:band1V>
      <a:tcStyle>
        <a:tcBdr/>
        <a:fill>
          <a:solidFill>
            <a:schemeClr val="accent6">
              <a:tint val="40000"/>
            </a:schemeClr>
          </a:solidFill>
        </a:fill>
      </a:tcStyle>
    </a:band1V>
    <a:band2V>
      <a:tcStyle>
        <a:tcBdr/>
      </a:tcStyle>
    </a:band2V>
    <a:lastCol>
      <a:tcTxStyle b="on">
        <a:fontRef idx="minor">
          <a:prstClr val="black"/>
        </a:fontRef>
        <a:schemeClr val="lt1"/>
      </a:tcTxStyle>
      <a:tcStyle>
        <a:tcBdr/>
        <a:fill>
          <a:solidFill>
            <a:schemeClr val="accent6"/>
          </a:solidFill>
        </a:fill>
      </a:tcStyle>
    </a:lastCol>
    <a:firstCol>
      <a:tcTxStyle b="on">
        <a:fontRef idx="minor">
          <a:prstClr val="black"/>
        </a:fontRef>
        <a:schemeClr val="lt1"/>
      </a:tcTxStyle>
      <a:tcStyle>
        <a:tcBdr/>
        <a:fill>
          <a:solidFill>
            <a:schemeClr val="accent6"/>
          </a:solidFill>
        </a:fill>
      </a:tcStyle>
    </a:firstCol>
    <a:lastRow>
      <a:tcTxStyle b="on">
        <a:fontRef idx="minor">
          <a:prstClr val="black"/>
        </a:fontRef>
        <a:schemeClr val="lt1"/>
      </a:tcTxStyle>
      <a:tcStyle>
        <a:tcBdr>
          <a:top>
            <a:ln w="38100" cmpd="sng">
              <a:solidFill>
                <a:schemeClr val="lt1"/>
              </a:solidFill>
            </a:ln>
          </a:top>
        </a:tcBdr>
        <a:fill>
          <a:solidFill>
            <a:schemeClr val="accent6"/>
          </a:solidFill>
        </a:fill>
      </a:tcStyle>
    </a:lastRow>
    <a:firstRow>
      <a:tcTxStyle b="on">
        <a:fontRef idx="minor">
          <a:prstClr val="black"/>
        </a:fontRef>
        <a:schemeClr val="lt1"/>
      </a:tcTxStyle>
      <a:tcStyle>
        <a:tcBdr>
          <a:bottom>
            <a:ln w="38100" cmpd="sng">
              <a:solidFill>
                <a:schemeClr val="lt1"/>
              </a:solidFill>
            </a:ln>
          </a:bottom>
        </a:tcBdr>
        <a:fill>
          <a:solidFill>
            <a:schemeClr val="accent6"/>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7771"/>
    <p:restoredTop sz="91119" autoAdjust="0"/>
  </p:normalViewPr>
  <p:slideViewPr>
    <p:cSldViewPr showGuides="1">
      <p:cViewPr varScale="1">
        <p:scale>
          <a:sx n="67" d="100"/>
          <a:sy n="67" d="100"/>
        </p:scale>
        <p:origin x="920" y="60"/>
      </p:cViewPr>
      <p:guideLst/>
    </p:cSldViewPr>
  </p:slideViewPr>
  <p:outlineViewPr>
    <p:cViewPr>
      <p:scale>
        <a:sx n="33" d="100"/>
        <a:sy n="33" d="100"/>
      </p:scale>
      <p:origin x="0" y="-3816"/>
    </p:cViewPr>
  </p:outlineViewPr>
  <p:notesTextViewPr>
    <p:cViewPr>
      <p:scale>
        <a:sx n="1" d="1"/>
        <a:sy n="1" d="1"/>
      </p:scale>
      <p:origin x="0" y="0"/>
    </p:cViewPr>
  </p:notesTextViewPr>
  <p:notesViewPr>
    <p:cSldViewPr showGuides="1">
      <p:cViewPr varScale="1">
        <p:scale>
          <a:sx n="120" d="100"/>
          <a:sy n="120" d="100"/>
        </p:scale>
        <p:origin x="2928" y="200"/>
      </p:cViewPr>
      <p:guideLst>
        <p:guide orient="horz" pos="2880"/>
        <p:guide pos="2160"/>
      </p:guideLst>
    </p:cSldViewPr>
  </p:notesViewPr>
  <p:gridSpacing cx="38100" cy="38100"/>
</p:viewPr>
</file>

<file path=ppt/_rels/presentation.xml.rels><?xml version="1.0" encoding="UTF-8" standalone="yes"?>
<Relationships xmlns="http://schemas.openxmlformats.org/package/2006/relationships"><Relationship Id="rId13" Type="http://schemas.openxmlformats.org/officeDocument/2006/relationships/slide" Target="slides/slide9.xml"/><Relationship Id="rId18" Type="http://schemas.openxmlformats.org/officeDocument/2006/relationships/slide" Target="slides/slide14.xml"/><Relationship Id="rId26" Type="http://schemas.openxmlformats.org/officeDocument/2006/relationships/slide" Target="slides/slide22.xml"/><Relationship Id="rId39" Type="http://schemas.microsoft.com/office/2016/11/relationships/changesInfo" Target="changesInfos/changesInfo1.xml"/><Relationship Id="rId21" Type="http://schemas.openxmlformats.org/officeDocument/2006/relationships/slide" Target="slides/slide17.xml"/><Relationship Id="rId34" Type="http://schemas.openxmlformats.org/officeDocument/2006/relationships/handoutMaster" Target="handoutMasters/handoutMaster1.xml"/><Relationship Id="rId7" Type="http://schemas.openxmlformats.org/officeDocument/2006/relationships/slide" Target="slides/slide3.xml"/><Relationship Id="rId2" Type="http://schemas.openxmlformats.org/officeDocument/2006/relationships/customXml" Target="../customXml/item2.xml"/><Relationship Id="rId16" Type="http://schemas.openxmlformats.org/officeDocument/2006/relationships/slide" Target="slides/slide12.xml"/><Relationship Id="rId20" Type="http://schemas.openxmlformats.org/officeDocument/2006/relationships/slide" Target="slides/slide16.xml"/><Relationship Id="rId29" Type="http://schemas.openxmlformats.org/officeDocument/2006/relationships/slide" Target="slides/slide25.xml"/><Relationship Id="rId41" Type="http://schemas.microsoft.com/office/2018/10/relationships/authors" Target="authors.xml"/><Relationship Id="rId1" Type="http://schemas.openxmlformats.org/officeDocument/2006/relationships/customXml" Target="../customXml/item1.xml"/><Relationship Id="rId6" Type="http://schemas.openxmlformats.org/officeDocument/2006/relationships/slide" Target="slides/slide2.xml"/><Relationship Id="rId11" Type="http://schemas.openxmlformats.org/officeDocument/2006/relationships/slide" Target="slides/slide7.xml"/><Relationship Id="rId24" Type="http://schemas.openxmlformats.org/officeDocument/2006/relationships/slide" Target="slides/slide20.xml"/><Relationship Id="rId32" Type="http://schemas.openxmlformats.org/officeDocument/2006/relationships/slide" Target="slides/slide28.xml"/><Relationship Id="rId37" Type="http://schemas.openxmlformats.org/officeDocument/2006/relationships/theme" Target="theme/theme1.xml"/><Relationship Id="rId40" Type="http://schemas.microsoft.com/office/2015/10/relationships/revisionInfo" Target="revisionInfo.xml"/><Relationship Id="rId5" Type="http://schemas.openxmlformats.org/officeDocument/2006/relationships/slide" Target="slides/slide1.xml"/><Relationship Id="rId15" Type="http://schemas.openxmlformats.org/officeDocument/2006/relationships/slide" Target="slides/slide11.xml"/><Relationship Id="rId23" Type="http://schemas.openxmlformats.org/officeDocument/2006/relationships/slide" Target="slides/slide19.xml"/><Relationship Id="rId28" Type="http://schemas.openxmlformats.org/officeDocument/2006/relationships/slide" Target="slides/slide24.xml"/><Relationship Id="rId36" Type="http://schemas.openxmlformats.org/officeDocument/2006/relationships/viewProps" Target="viewProps.xml"/><Relationship Id="rId10" Type="http://schemas.openxmlformats.org/officeDocument/2006/relationships/slide" Target="slides/slide6.xml"/><Relationship Id="rId19" Type="http://schemas.openxmlformats.org/officeDocument/2006/relationships/slide" Target="slides/slide15.xml"/><Relationship Id="rId31" Type="http://schemas.openxmlformats.org/officeDocument/2006/relationships/slide" Target="slides/slide27.xml"/><Relationship Id="rId4" Type="http://schemas.openxmlformats.org/officeDocument/2006/relationships/slideMaster" Target="slideMasters/slideMaster1.xml"/><Relationship Id="rId9" Type="http://schemas.openxmlformats.org/officeDocument/2006/relationships/slide" Target="slides/slide5.xml"/><Relationship Id="rId14" Type="http://schemas.openxmlformats.org/officeDocument/2006/relationships/slide" Target="slides/slide10.xml"/><Relationship Id="rId22" Type="http://schemas.openxmlformats.org/officeDocument/2006/relationships/slide" Target="slides/slide18.xml"/><Relationship Id="rId27" Type="http://schemas.openxmlformats.org/officeDocument/2006/relationships/slide" Target="slides/slide23.xml"/><Relationship Id="rId30" Type="http://schemas.openxmlformats.org/officeDocument/2006/relationships/slide" Target="slides/slide26.xml"/><Relationship Id="rId35" Type="http://schemas.openxmlformats.org/officeDocument/2006/relationships/presProps" Target="presProps.xml"/><Relationship Id="rId8" Type="http://schemas.openxmlformats.org/officeDocument/2006/relationships/slide" Target="slides/slide4.xml"/><Relationship Id="rId3" Type="http://schemas.openxmlformats.org/officeDocument/2006/relationships/customXml" Target="../customXml/item3.xml"/><Relationship Id="rId12" Type="http://schemas.openxmlformats.org/officeDocument/2006/relationships/slide" Target="slides/slide8.xml"/><Relationship Id="rId17" Type="http://schemas.openxmlformats.org/officeDocument/2006/relationships/slide" Target="slides/slide13.xml"/><Relationship Id="rId25" Type="http://schemas.openxmlformats.org/officeDocument/2006/relationships/slide" Target="slides/slide21.xml"/><Relationship Id="rId33" Type="http://schemas.openxmlformats.org/officeDocument/2006/relationships/notesMaster" Target="notesMasters/notesMaster1.xml"/><Relationship Id="rId38" Type="http://schemas.openxmlformats.org/officeDocument/2006/relationships/tableStyles" Target="tableStyles.xml"/></Relationships>
</file>

<file path=ppt/changesInfos/changesInfo1.xml><?xml version="1.0" encoding="utf-8"?>
<pc:chgInfo xmlns:a="http://schemas.openxmlformats.org/drawingml/2006/main" xmlns:r="http://schemas.openxmlformats.org/officeDocument/2006/relationships" xmlns:ac="http://schemas.microsoft.com/office/drawing/2013/main/command" xmlns:pc="http://schemas.microsoft.com/office/powerpoint/2013/main/command">
  <pc:docChgLst>
    <pc:chgData name="Danica Hoberg" userId="fdef5065-280c-4caf-b7b2-eb2ec9aec0ec" providerId="ADAL" clId="{23CBE4F8-B3D4-460A-B1C0-6F237C183338}"/>
    <pc:docChg chg="delSld modSld">
      <pc:chgData name="Danica Hoberg" userId="fdef5065-280c-4caf-b7b2-eb2ec9aec0ec" providerId="ADAL" clId="{23CBE4F8-B3D4-460A-B1C0-6F237C183338}" dt="2026-08-27T16:57:14.198" v="4" actId="20577"/>
      <pc:docMkLst>
        <pc:docMk/>
      </pc:docMkLst>
      <pc:sldChg chg="modSp mod modNotesTx">
        <pc:chgData name="Danica Hoberg" userId="fdef5065-280c-4caf-b7b2-eb2ec9aec0ec" providerId="ADAL" clId="{23CBE4F8-B3D4-460A-B1C0-6F237C183338}" dt="2026-08-27T16:57:14.198" v="4" actId="20577"/>
        <pc:sldMkLst>
          <pc:docMk/>
          <pc:sldMk cId="2528878613" sldId="582"/>
        </pc:sldMkLst>
        <pc:spChg chg="mod">
          <ac:chgData name="Danica Hoberg" userId="fdef5065-280c-4caf-b7b2-eb2ec9aec0ec" providerId="ADAL" clId="{23CBE4F8-B3D4-460A-B1C0-6F237C183338}" dt="2026-08-27T16:56:37.455" v="3" actId="207"/>
          <ac:spMkLst>
            <pc:docMk/>
            <pc:sldMk cId="2528878613" sldId="582"/>
            <ac:spMk id="17" creationId="{15B04DF9-74BC-2780-6DC3-1BB027B4CA70}"/>
          </ac:spMkLst>
        </pc:spChg>
      </pc:sldChg>
      <pc:sldChg chg="del">
        <pc:chgData name="Danica Hoberg" userId="fdef5065-280c-4caf-b7b2-eb2ec9aec0ec" providerId="ADAL" clId="{23CBE4F8-B3D4-460A-B1C0-6F237C183338}" dt="2026-08-27T16:55:55.958" v="0" actId="47"/>
        <pc:sldMkLst>
          <pc:docMk/>
          <pc:sldMk cId="492961912" sldId="583"/>
        </pc:sldMkLst>
      </pc:sldChg>
      <pc:sldChg chg="del">
        <pc:chgData name="Danica Hoberg" userId="fdef5065-280c-4caf-b7b2-eb2ec9aec0ec" providerId="ADAL" clId="{23CBE4F8-B3D4-460A-B1C0-6F237C183338}" dt="2026-08-27T16:55:55.958" v="0" actId="47"/>
        <pc:sldMkLst>
          <pc:docMk/>
          <pc:sldMk cId="1630289205" sldId="584"/>
        </pc:sldMkLst>
      </pc:sldChg>
      <pc:sldChg chg="del">
        <pc:chgData name="Danica Hoberg" userId="fdef5065-280c-4caf-b7b2-eb2ec9aec0ec" providerId="ADAL" clId="{23CBE4F8-B3D4-460A-B1C0-6F237C183338}" dt="2026-08-27T16:55:55.958" v="0" actId="47"/>
        <pc:sldMkLst>
          <pc:docMk/>
          <pc:sldMk cId="3047397559" sldId="585"/>
        </pc:sldMkLst>
      </pc:sldChg>
      <pc:sldChg chg="del">
        <pc:chgData name="Danica Hoberg" userId="fdef5065-280c-4caf-b7b2-eb2ec9aec0ec" providerId="ADAL" clId="{23CBE4F8-B3D4-460A-B1C0-6F237C183338}" dt="2026-08-27T16:55:55.958" v="0" actId="47"/>
        <pc:sldMkLst>
          <pc:docMk/>
          <pc:sldMk cId="3368051136" sldId="586"/>
        </pc:sldMkLst>
      </pc:sldChg>
    </pc:docChg>
  </pc:docChgLst>
</pc:chgInfo>
</file>

<file path=ppt/handoutMasters/_rels/handoutMaster1.xml.rels><?xml version="1.0" encoding="UTF-8" standalone="yes"?>
<Relationships xmlns="http://schemas.openxmlformats.org/package/2006/relationships"><Relationship Id="rId1" Type="http://schemas.openxmlformats.org/officeDocument/2006/relationships/theme" Target="../theme/theme3.xml"/></Relationships>
</file>

<file path=ppt/handoutMasters/handoutMaster1.xml><?xml version="1.0" encoding="utf-8"?>
<p:handout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a:extLst>
              <a:ext uri="{FF2B5EF4-FFF2-40B4-BE49-F238E27FC236}">
                <a16:creationId xmlns:a16="http://schemas.microsoft.com/office/drawing/2014/main" id="{417950BE-267C-C4A3-99D7-820CF8B56FA4}"/>
              </a:ext>
            </a:extLst>
          </p:cNvPr>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US"/>
          </a:p>
        </p:txBody>
      </p:sp>
      <p:sp>
        <p:nvSpPr>
          <p:cNvPr id="3" name="Date Placeholder 2">
            <a:extLst>
              <a:ext uri="{FF2B5EF4-FFF2-40B4-BE49-F238E27FC236}">
                <a16:creationId xmlns:a16="http://schemas.microsoft.com/office/drawing/2014/main" id="{9152E8D4-E848-A5F8-629A-645C68E7C24B}"/>
              </a:ext>
            </a:extLst>
          </p:cNvPr>
          <p:cNvSpPr>
            <a:spLocks noGrp="1"/>
          </p:cNvSpPr>
          <p:nvPr>
            <p:ph type="dt" sz="quarter" idx="1"/>
          </p:nvPr>
        </p:nvSpPr>
        <p:spPr>
          <a:xfrm>
            <a:off x="3884613" y="0"/>
            <a:ext cx="2971800" cy="458788"/>
          </a:xfrm>
          <a:prstGeom prst="rect">
            <a:avLst/>
          </a:prstGeom>
        </p:spPr>
        <p:txBody>
          <a:bodyPr vert="horz" lIns="91440" tIns="45720" rIns="91440" bIns="45720" rtlCol="0"/>
          <a:lstStyle>
            <a:lvl1pPr algn="r">
              <a:defRPr sz="1200"/>
            </a:lvl1pPr>
          </a:lstStyle>
          <a:p>
            <a:fld id="{1BE3BDD4-D148-164E-BBAD-ECA8DDEFEAB7}" type="datetimeFigureOut">
              <a:rPr lang="en-US" smtClean="0"/>
              <a:t>8/28/2026</a:t>
            </a:fld>
            <a:endParaRPr lang="en-US"/>
          </a:p>
        </p:txBody>
      </p:sp>
      <p:sp>
        <p:nvSpPr>
          <p:cNvPr id="4" name="Footer Placeholder 3">
            <a:extLst>
              <a:ext uri="{FF2B5EF4-FFF2-40B4-BE49-F238E27FC236}">
                <a16:creationId xmlns:a16="http://schemas.microsoft.com/office/drawing/2014/main" id="{5F63E0B8-A2A9-9D52-591E-4D86CEC9ABC7}"/>
              </a:ext>
            </a:extLst>
          </p:cNvPr>
          <p:cNvSpPr>
            <a:spLocks noGrp="1"/>
          </p:cNvSpPr>
          <p:nvPr>
            <p:ph type="ftr" sz="quarter" idx="2"/>
          </p:nvPr>
        </p:nvSpPr>
        <p:spPr>
          <a:xfrm>
            <a:off x="0" y="8685213"/>
            <a:ext cx="2971800" cy="458787"/>
          </a:xfrm>
          <a:prstGeom prst="rect">
            <a:avLst/>
          </a:prstGeom>
        </p:spPr>
        <p:txBody>
          <a:bodyPr vert="horz" lIns="91440" tIns="45720" rIns="91440" bIns="45720" rtlCol="0" anchor="b"/>
          <a:lstStyle>
            <a:lvl1pPr algn="l">
              <a:defRPr sz="1200"/>
            </a:lvl1pPr>
          </a:lstStyle>
          <a:p>
            <a:endParaRPr lang="en-US"/>
          </a:p>
        </p:txBody>
      </p:sp>
      <p:sp>
        <p:nvSpPr>
          <p:cNvPr id="5" name="Slide Number Placeholder 4">
            <a:extLst>
              <a:ext uri="{FF2B5EF4-FFF2-40B4-BE49-F238E27FC236}">
                <a16:creationId xmlns:a16="http://schemas.microsoft.com/office/drawing/2014/main" id="{C6274741-6964-923D-C890-DFA9009924BB}"/>
              </a:ext>
            </a:extLst>
          </p:cNvPr>
          <p:cNvSpPr>
            <a:spLocks noGrp="1"/>
          </p:cNvSpPr>
          <p:nvPr>
            <p:ph type="sldNum" sz="quarter" idx="3"/>
          </p:nvPr>
        </p:nvSpPr>
        <p:spPr>
          <a:xfrm>
            <a:off x="3884613" y="8685213"/>
            <a:ext cx="2971800" cy="458787"/>
          </a:xfrm>
          <a:prstGeom prst="rect">
            <a:avLst/>
          </a:prstGeom>
        </p:spPr>
        <p:txBody>
          <a:bodyPr vert="horz" lIns="91440" tIns="45720" rIns="91440" bIns="45720" rtlCol="0" anchor="b"/>
          <a:lstStyle>
            <a:lvl1pPr algn="r">
              <a:defRPr sz="1200"/>
            </a:lvl1pPr>
          </a:lstStyle>
          <a:p>
            <a:fld id="{378EF304-A7EF-FB4E-9721-532C43382141}" type="slidenum">
              <a:rPr lang="en-US" smtClean="0"/>
              <a:t>‹#›</a:t>
            </a:fld>
            <a:endParaRPr lang="en-US"/>
          </a:p>
        </p:txBody>
      </p:sp>
    </p:spTree>
    <p:extLst>
      <p:ext uri="{BB962C8B-B14F-4D97-AF65-F5344CB8AC3E}">
        <p14:creationId xmlns:p14="http://schemas.microsoft.com/office/powerpoint/2010/main" val="3446855926"/>
      </p:ext>
    </p:extLst>
  </p:cSld>
  <p:clrMap bg1="lt1" tx1="dk1" bg2="lt2" tx2="dk2" accent1="accent1" accent2="accent2" accent3="accent3" accent4="accent4" accent5="accent5" accent6="accent6" hlink="hlink" folHlink="folHlink"/>
  <p:extLst>
    <p:ext uri="{56416CCD-93CA-4268-BC5B-53C4BB910035}">
      <p15:sldGuideLst xmlns:p15="http://schemas.microsoft.com/office/powerpoint/2012/main">
        <p15:guide id="1" orient="horz" pos="2880" userDrawn="1">
          <p15:clr>
            <a:srgbClr val="F26B43"/>
          </p15:clr>
        </p15:guide>
        <p15:guide id="2" pos="2160" userDrawn="1">
          <p15:clr>
            <a:srgbClr val="F26B43"/>
          </p15:clr>
        </p15:guide>
      </p15:sldGuideLst>
    </p:ext>
  </p:extLst>
</p:handoutMaster>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EA1DE7C7-04AC-4145-90E2-AF562D02B6C4}" type="datetimeFigureOut">
              <a:rPr lang="en-US" smtClean="0"/>
              <a:t>8/28/2026</a:t>
            </a:fld>
            <a:endParaRPr lang="en-US"/>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1E78014C-43DC-3B45-B817-36531CF6F4DD}" type="slidenum">
              <a:rPr lang="en-US" smtClean="0"/>
              <a:t>‹#›</a:t>
            </a:fld>
            <a:endParaRPr lang="en-US"/>
          </a:p>
        </p:txBody>
      </p:sp>
    </p:spTree>
    <p:extLst>
      <p:ext uri="{BB962C8B-B14F-4D97-AF65-F5344CB8AC3E}">
        <p14:creationId xmlns:p14="http://schemas.microsoft.com/office/powerpoint/2010/main" val="3682963599"/>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15.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16.xml"/><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2" Type="http://schemas.openxmlformats.org/officeDocument/2006/relationships/slide" Target="../slides/slide17.xml"/><Relationship Id="rId1" Type="http://schemas.openxmlformats.org/officeDocument/2006/relationships/notesMaster" Target="../notesMasters/notesMaster1.xml"/></Relationships>
</file>

<file path=ppt/notesSlides/_rels/notesSlide16.xml.rels><?xml version="1.0" encoding="UTF-8" standalone="yes"?>
<Relationships xmlns="http://schemas.openxmlformats.org/package/2006/relationships"><Relationship Id="rId2" Type="http://schemas.openxmlformats.org/officeDocument/2006/relationships/slide" Target="../slides/slide18.xml"/><Relationship Id="rId1" Type="http://schemas.openxmlformats.org/officeDocument/2006/relationships/notesMaster" Target="../notesMasters/notesMaster1.xml"/></Relationships>
</file>

<file path=ppt/notesSlides/_rels/notesSlide17.xml.rels><?xml version="1.0" encoding="UTF-8" standalone="yes"?>
<Relationships xmlns="http://schemas.openxmlformats.org/package/2006/relationships"><Relationship Id="rId2" Type="http://schemas.openxmlformats.org/officeDocument/2006/relationships/slide" Target="../slides/slide19.xml"/><Relationship Id="rId1" Type="http://schemas.openxmlformats.org/officeDocument/2006/relationships/notesMaster" Target="../notesMasters/notesMaster1.xml"/></Relationships>
</file>

<file path=ppt/notesSlides/_rels/notesSlide18.xml.rels><?xml version="1.0" encoding="UTF-8" standalone="yes"?>
<Relationships xmlns="http://schemas.openxmlformats.org/package/2006/relationships"><Relationship Id="rId2" Type="http://schemas.openxmlformats.org/officeDocument/2006/relationships/slide" Target="../slides/slide20.xml"/><Relationship Id="rId1" Type="http://schemas.openxmlformats.org/officeDocument/2006/relationships/notesMaster" Target="../notesMasters/notesMaster1.xml"/></Relationships>
</file>

<file path=ppt/notesSlides/_rels/notesSlide19.xml.rels><?xml version="1.0" encoding="UTF-8" standalone="yes"?>
<Relationships xmlns="http://schemas.openxmlformats.org/package/2006/relationships"><Relationship Id="rId2" Type="http://schemas.openxmlformats.org/officeDocument/2006/relationships/slide" Target="../slides/slide21.xml"/><Relationship Id="rId1" Type="http://schemas.openxmlformats.org/officeDocument/2006/relationships/notesMaster" Target="../notesMasters/notesMaster1.xml"/></Relationships>
</file>

<file path=ppt/notesSlides/_rels/notesSlide20.xml.rels><?xml version="1.0" encoding="UTF-8" standalone="yes"?>
<Relationships xmlns="http://schemas.openxmlformats.org/package/2006/relationships"><Relationship Id="rId2" Type="http://schemas.openxmlformats.org/officeDocument/2006/relationships/slide" Target="../slides/slide22.xml"/><Relationship Id="rId1" Type="http://schemas.openxmlformats.org/officeDocument/2006/relationships/notesMaster" Target="../notesMasters/notesMaster1.xml"/></Relationships>
</file>

<file path=ppt/notesSlides/_rels/notesSlide21.xml.rels><?xml version="1.0" encoding="UTF-8" standalone="yes"?>
<Relationships xmlns="http://schemas.openxmlformats.org/package/2006/relationships"><Relationship Id="rId2" Type="http://schemas.openxmlformats.org/officeDocument/2006/relationships/slide" Target="../slides/slide23.xml"/><Relationship Id="rId1" Type="http://schemas.openxmlformats.org/officeDocument/2006/relationships/notesMaster" Target="../notesMasters/notesMaster1.xml"/></Relationships>
</file>

<file path=ppt/notesSlides/_rels/notesSlide22.xml.rels><?xml version="1.0" encoding="UTF-8" standalone="yes"?>
<Relationships xmlns="http://schemas.openxmlformats.org/package/2006/relationships"><Relationship Id="rId2" Type="http://schemas.openxmlformats.org/officeDocument/2006/relationships/slide" Target="../slides/slide24.xml"/><Relationship Id="rId1" Type="http://schemas.openxmlformats.org/officeDocument/2006/relationships/notesMaster" Target="../notesMasters/notesMaster1.xml"/></Relationships>
</file>

<file path=ppt/notesSlides/_rels/notesSlide23.xml.rels><?xml version="1.0" encoding="UTF-8" standalone="yes"?>
<Relationships xmlns="http://schemas.openxmlformats.org/package/2006/relationships"><Relationship Id="rId2" Type="http://schemas.openxmlformats.org/officeDocument/2006/relationships/slide" Target="../slides/slide25.xml"/><Relationship Id="rId1" Type="http://schemas.openxmlformats.org/officeDocument/2006/relationships/notesMaster" Target="../notesMasters/notesMaster1.xml"/></Relationships>
</file>

<file path=ppt/notesSlides/_rels/notesSlide24.xml.rels><?xml version="1.0" encoding="UTF-8" standalone="yes"?>
<Relationships xmlns="http://schemas.openxmlformats.org/package/2006/relationships"><Relationship Id="rId2" Type="http://schemas.openxmlformats.org/officeDocument/2006/relationships/slide" Target="../slides/slide26.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US" sz="1200" i="1" kern="1200" dirty="0">
                <a:solidFill>
                  <a:schemeClr val="tx1"/>
                </a:solidFill>
                <a:effectLst/>
                <a:latin typeface="+mn-lt"/>
                <a:ea typeface="+mn-ea"/>
                <a:cs typeface="+mn-cs"/>
              </a:rPr>
              <a:t>All content and templates included in this document are provided for informational purposes only. It is not intended to be comprehensive and may not address all responsibilities, tasks, or considerations relevant to a particular role or organization. The content should be reviewed and adapted as needed, including adding, removing, revising, or reorganizing information to align with your business, the specific role, and the work environment. Please review your onboarding process with appropriate advisors to help confirm that relevant responsibilities, requirements, and considerations have been addressed.</a:t>
            </a:r>
            <a:endParaRPr lang="en-US" sz="1200" kern="1200" dirty="0">
              <a:solidFill>
                <a:schemeClr val="tx1"/>
              </a:solidFill>
              <a:effectLst/>
              <a:latin typeface="+mn-lt"/>
              <a:ea typeface="+mn-ea"/>
              <a:cs typeface="+mn-cs"/>
            </a:endParaRPr>
          </a:p>
        </p:txBody>
      </p:sp>
      <p:sp>
        <p:nvSpPr>
          <p:cNvPr id="4" name="Slide Number Placeholder 3"/>
          <p:cNvSpPr>
            <a:spLocks noGrp="1"/>
          </p:cNvSpPr>
          <p:nvPr>
            <p:ph type="sldNum" sz="quarter" idx="5"/>
          </p:nvPr>
        </p:nvSpPr>
        <p:spPr/>
        <p:txBody>
          <a:bodyPr/>
          <a:lstStyle/>
          <a:p>
            <a:fld id="{1E78014C-43DC-3B45-B817-36531CF6F4DD}" type="slidenum">
              <a:rPr lang="en-US" smtClean="0"/>
              <a:t>1</a:t>
            </a:fld>
            <a:endParaRPr lang="en-US"/>
          </a:p>
        </p:txBody>
      </p:sp>
    </p:spTree>
    <p:extLst>
      <p:ext uri="{BB962C8B-B14F-4D97-AF65-F5344CB8AC3E}">
        <p14:creationId xmlns:p14="http://schemas.microsoft.com/office/powerpoint/2010/main" val="3150109113"/>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sz="1200" b="1" kern="1200" dirty="0">
                <a:solidFill>
                  <a:schemeClr val="tx1"/>
                </a:solidFill>
                <a:effectLst/>
                <a:latin typeface="+mn-lt"/>
                <a:ea typeface="+mn-ea"/>
                <a:cs typeface="+mn-cs"/>
              </a:rPr>
              <a:t>Directions for using these templates</a:t>
            </a:r>
          </a:p>
          <a:p>
            <a:r>
              <a:rPr lang="en-US" sz="1200" kern="1200" dirty="0">
                <a:solidFill>
                  <a:schemeClr val="tx1"/>
                </a:solidFill>
                <a:effectLst/>
                <a:latin typeface="+mn-lt"/>
                <a:ea typeface="+mn-ea"/>
                <a:cs typeface="+mn-cs"/>
              </a:rPr>
              <a:t>Whether you’re in the early stages of building your onboarding program, or ready to scale your existing program across departments, the following slides present building blocks to help launch your programs.</a:t>
            </a:r>
          </a:p>
          <a:p>
            <a:endParaRPr lang="en-US" sz="1200" kern="1200" dirty="0">
              <a:solidFill>
                <a:schemeClr val="tx1"/>
              </a:solidFill>
              <a:effectLst/>
              <a:latin typeface="+mn-lt"/>
              <a:ea typeface="+mn-ea"/>
              <a:cs typeface="+mn-cs"/>
            </a:endParaRPr>
          </a:p>
          <a:p>
            <a:r>
              <a:rPr lang="en-US" sz="1200" kern="1200" dirty="0">
                <a:solidFill>
                  <a:schemeClr val="tx1"/>
                </a:solidFill>
                <a:effectLst/>
                <a:latin typeface="+mn-lt"/>
                <a:ea typeface="+mn-ea"/>
                <a:cs typeface="+mn-cs"/>
              </a:rPr>
              <a:t>If you need additional help, consult the notes of each slide, which give step-by-step best practices. </a:t>
            </a:r>
          </a:p>
          <a:p>
            <a:endParaRPr lang="en-US" sz="1200" kern="1200" dirty="0">
              <a:solidFill>
                <a:schemeClr val="tx1"/>
              </a:solidFill>
              <a:effectLst/>
              <a:latin typeface="+mn-lt"/>
              <a:ea typeface="+mn-ea"/>
              <a:cs typeface="+mn-cs"/>
            </a:endParaRPr>
          </a:p>
          <a:p>
            <a:r>
              <a:rPr lang="en-US" sz="1200" i="1" kern="1200" dirty="0">
                <a:solidFill>
                  <a:schemeClr val="tx1"/>
                </a:solidFill>
                <a:effectLst/>
                <a:latin typeface="+mn-lt"/>
                <a:ea typeface="+mn-ea"/>
                <a:cs typeface="+mn-cs"/>
              </a:rPr>
              <a:t>All content and templates included in this document are provided for informational purposes only. It is not intended to be comprehensive and may not address all responsibilities, tasks, or considerations relevant to a particular role or organization. The content should be reviewed and adapted as needed, including adding, removing, revising, or reorganizing information to align with your business, the specific role, and the work environment. Please review your onboarding process with appropriate advisors to help confirm that relevant responsibilities, requirements, and considerations have been addressed.</a:t>
            </a:r>
            <a:endParaRPr lang="en-US" sz="1200" kern="1200" dirty="0">
              <a:solidFill>
                <a:schemeClr val="tx1"/>
              </a:solidFill>
              <a:effectLst/>
              <a:latin typeface="+mn-lt"/>
              <a:ea typeface="+mn-ea"/>
              <a:cs typeface="+mn-cs"/>
            </a:endParaRPr>
          </a:p>
          <a:p>
            <a:endParaRPr lang="en-US" dirty="0"/>
          </a:p>
        </p:txBody>
      </p:sp>
      <p:sp>
        <p:nvSpPr>
          <p:cNvPr id="4" name="Slide Number Placeholder 3"/>
          <p:cNvSpPr>
            <a:spLocks noGrp="1"/>
          </p:cNvSpPr>
          <p:nvPr>
            <p:ph type="sldNum" sz="quarter" idx="5"/>
          </p:nvPr>
        </p:nvSpPr>
        <p:spPr/>
        <p:txBody>
          <a:bodyPr/>
          <a:lstStyle/>
          <a:p>
            <a:fld id="{1E78014C-43DC-3B45-B817-36531CF6F4DD}" type="slidenum">
              <a:rPr lang="en-US" smtClean="0"/>
              <a:t>2</a:t>
            </a:fld>
            <a:endParaRPr lang="en-US"/>
          </a:p>
        </p:txBody>
      </p:sp>
    </p:spTree>
    <p:extLst>
      <p:ext uri="{BB962C8B-B14F-4D97-AF65-F5344CB8AC3E}">
        <p14:creationId xmlns:p14="http://schemas.microsoft.com/office/powerpoint/2010/main" val="1465753076"/>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sz="1200" kern="1200" dirty="0">
                <a:solidFill>
                  <a:schemeClr val="tx1"/>
                </a:solidFill>
                <a:effectLst/>
                <a:latin typeface="+mn-lt"/>
                <a:ea typeface="+mn-ea"/>
                <a:cs typeface="+mn-cs"/>
              </a:rPr>
              <a:t>DIRECTIONS</a:t>
            </a:r>
          </a:p>
          <a:p>
            <a:r>
              <a:rPr lang="en-US" sz="1200" kern="1200" dirty="0">
                <a:solidFill>
                  <a:schemeClr val="tx1"/>
                </a:solidFill>
                <a:effectLst/>
                <a:latin typeface="+mn-lt"/>
                <a:ea typeface="+mn-ea"/>
                <a:cs typeface="+mn-cs"/>
              </a:rPr>
              <a:t>Use this slide as general reference to help shape your onboarding program. Add, delete, and modify goals to best fit your organization's needs.</a:t>
            </a:r>
          </a:p>
        </p:txBody>
      </p:sp>
      <p:sp>
        <p:nvSpPr>
          <p:cNvPr id="4" name="Slide Number Placeholder 3"/>
          <p:cNvSpPr>
            <a:spLocks noGrp="1"/>
          </p:cNvSpPr>
          <p:nvPr>
            <p:ph type="sldNum" sz="quarter" idx="5"/>
          </p:nvPr>
        </p:nvSpPr>
        <p:spPr/>
        <p:txBody>
          <a:bodyPr/>
          <a:lstStyle/>
          <a:p>
            <a:fld id="{1E78014C-43DC-3B45-B817-36531CF6F4DD}" type="slidenum">
              <a:rPr lang="en-US" smtClean="0"/>
              <a:t>3</a:t>
            </a:fld>
            <a:endParaRPr lang="en-US"/>
          </a:p>
        </p:txBody>
      </p:sp>
    </p:spTree>
    <p:extLst>
      <p:ext uri="{BB962C8B-B14F-4D97-AF65-F5344CB8AC3E}">
        <p14:creationId xmlns:p14="http://schemas.microsoft.com/office/powerpoint/2010/main" val="2263394611"/>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sz="1200" kern="1200" dirty="0">
                <a:solidFill>
                  <a:schemeClr val="tx1"/>
                </a:solidFill>
                <a:effectLst/>
                <a:latin typeface="+mn-lt"/>
                <a:ea typeface="+mn-ea"/>
                <a:cs typeface="+mn-cs"/>
              </a:rPr>
              <a:t>The hallmarks of an engaged employee could vary from company to company and job to job. </a:t>
            </a:r>
          </a:p>
          <a:p>
            <a:endParaRPr lang="en-US" sz="1200" kern="1200" dirty="0">
              <a:solidFill>
                <a:schemeClr val="tx1"/>
              </a:solidFill>
              <a:effectLst/>
              <a:latin typeface="+mn-lt"/>
              <a:ea typeface="+mn-ea"/>
              <a:cs typeface="+mn-cs"/>
            </a:endParaRPr>
          </a:p>
          <a:p>
            <a:r>
              <a:rPr lang="en-US" sz="1200" b="1" kern="1200" dirty="0">
                <a:solidFill>
                  <a:schemeClr val="tx1"/>
                </a:solidFill>
                <a:effectLst/>
                <a:latin typeface="+mn-lt"/>
                <a:ea typeface="+mn-ea"/>
                <a:cs typeface="+mn-cs"/>
              </a:rPr>
              <a:t>QUESTIONS TO ASK</a:t>
            </a:r>
            <a:endParaRPr lang="en-US" sz="1200" kern="1200" dirty="0">
              <a:solidFill>
                <a:schemeClr val="tx1"/>
              </a:solidFill>
              <a:effectLst/>
              <a:latin typeface="+mn-lt"/>
              <a:ea typeface="+mn-ea"/>
              <a:cs typeface="+mn-cs"/>
            </a:endParaRPr>
          </a:p>
          <a:p>
            <a:pPr lvl="0"/>
            <a:r>
              <a:rPr lang="en-US" sz="1200" kern="1200" dirty="0">
                <a:solidFill>
                  <a:schemeClr val="tx1"/>
                </a:solidFill>
                <a:effectLst/>
                <a:latin typeface="+mn-lt"/>
                <a:ea typeface="+mn-ea"/>
                <a:cs typeface="+mn-cs"/>
              </a:rPr>
              <a:t>How would you know if an employee is fully onboarded? </a:t>
            </a:r>
          </a:p>
          <a:p>
            <a:pPr lvl="0"/>
            <a:r>
              <a:rPr lang="en-US" sz="1200" kern="1200" dirty="0">
                <a:solidFill>
                  <a:schemeClr val="tx1"/>
                </a:solidFill>
                <a:effectLst/>
                <a:latin typeface="+mn-lt"/>
                <a:ea typeface="+mn-ea"/>
                <a:cs typeface="+mn-cs"/>
              </a:rPr>
              <a:t>What are the kinds of things they could do, given all the training, support and education? </a:t>
            </a:r>
          </a:p>
          <a:p>
            <a:pPr lvl="0"/>
            <a:r>
              <a:rPr lang="en-US" sz="1200" kern="1200" dirty="0">
                <a:solidFill>
                  <a:schemeClr val="tx1"/>
                </a:solidFill>
                <a:effectLst/>
                <a:latin typeface="+mn-lt"/>
                <a:ea typeface="+mn-ea"/>
                <a:cs typeface="+mn-cs"/>
              </a:rPr>
              <a:t>How will you define your “marks” so that you can align strategies of onboarding and beyond? </a:t>
            </a:r>
          </a:p>
          <a:p>
            <a:pPr lvl="0"/>
            <a:endParaRPr lang="en-US" sz="1200" kern="1200" dirty="0">
              <a:solidFill>
                <a:schemeClr val="tx1"/>
              </a:solidFill>
              <a:effectLst/>
              <a:latin typeface="+mn-lt"/>
              <a:ea typeface="+mn-ea"/>
              <a:cs typeface="+mn-cs"/>
            </a:endParaRPr>
          </a:p>
          <a:p>
            <a:r>
              <a:rPr lang="en-US" sz="1200" b="1" kern="1200" dirty="0">
                <a:solidFill>
                  <a:schemeClr val="tx1"/>
                </a:solidFill>
                <a:effectLst/>
                <a:latin typeface="+mn-lt"/>
                <a:ea typeface="+mn-ea"/>
                <a:cs typeface="+mn-cs"/>
              </a:rPr>
              <a:t>DIRECTIONS</a:t>
            </a:r>
            <a:endParaRPr lang="en-US" sz="1200" kern="1200" dirty="0">
              <a:solidFill>
                <a:schemeClr val="tx1"/>
              </a:solidFill>
              <a:effectLst/>
              <a:latin typeface="+mn-lt"/>
              <a:ea typeface="+mn-ea"/>
              <a:cs typeface="+mn-cs"/>
            </a:endParaRPr>
          </a:p>
          <a:p>
            <a:r>
              <a:rPr lang="en-US" sz="1200" kern="1200" dirty="0">
                <a:solidFill>
                  <a:schemeClr val="tx1"/>
                </a:solidFill>
                <a:effectLst/>
                <a:latin typeface="+mn-lt"/>
                <a:ea typeface="+mn-ea"/>
                <a:cs typeface="+mn-cs"/>
              </a:rPr>
              <a:t>Use this reference slide to foster and define your own traits that you can track, measure, and focus your onboarding energy around. Then, build your own marks on the following slide. </a:t>
            </a:r>
          </a:p>
          <a:p>
            <a:endParaRPr lang="en-US" dirty="0"/>
          </a:p>
        </p:txBody>
      </p:sp>
      <p:sp>
        <p:nvSpPr>
          <p:cNvPr id="4" name="Slide Number Placeholder 3"/>
          <p:cNvSpPr>
            <a:spLocks noGrp="1"/>
          </p:cNvSpPr>
          <p:nvPr>
            <p:ph type="sldNum" sz="quarter" idx="5"/>
          </p:nvPr>
        </p:nvSpPr>
        <p:spPr/>
        <p:txBody>
          <a:bodyPr/>
          <a:lstStyle/>
          <a:p>
            <a:fld id="{1E78014C-43DC-3B45-B817-36531CF6F4DD}" type="slidenum">
              <a:rPr lang="en-US" smtClean="0"/>
              <a:t>5</a:t>
            </a:fld>
            <a:endParaRPr lang="en-US"/>
          </a:p>
        </p:txBody>
      </p:sp>
    </p:spTree>
    <p:extLst>
      <p:ext uri="{BB962C8B-B14F-4D97-AF65-F5344CB8AC3E}">
        <p14:creationId xmlns:p14="http://schemas.microsoft.com/office/powerpoint/2010/main" val="1311030216"/>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sz="1200" kern="1200" dirty="0">
                <a:solidFill>
                  <a:schemeClr val="tx1"/>
                </a:solidFill>
                <a:effectLst/>
                <a:latin typeface="+mn-lt"/>
                <a:ea typeface="+mn-ea"/>
                <a:cs typeface="+mn-cs"/>
              </a:rPr>
              <a:t>Click to add your own marks of an engaged employee &amp; associated definitions.</a:t>
            </a:r>
          </a:p>
        </p:txBody>
      </p:sp>
      <p:sp>
        <p:nvSpPr>
          <p:cNvPr id="4" name="Slide Number Placeholder 3"/>
          <p:cNvSpPr>
            <a:spLocks noGrp="1"/>
          </p:cNvSpPr>
          <p:nvPr>
            <p:ph type="sldNum" sz="quarter" idx="5"/>
          </p:nvPr>
        </p:nvSpPr>
        <p:spPr/>
        <p:txBody>
          <a:bodyPr/>
          <a:lstStyle/>
          <a:p>
            <a:fld id="{1E78014C-43DC-3B45-B817-36531CF6F4DD}" type="slidenum">
              <a:rPr lang="en-US" smtClean="0"/>
              <a:t>6</a:t>
            </a:fld>
            <a:endParaRPr lang="en-US"/>
          </a:p>
        </p:txBody>
      </p:sp>
    </p:spTree>
    <p:extLst>
      <p:ext uri="{BB962C8B-B14F-4D97-AF65-F5344CB8AC3E}">
        <p14:creationId xmlns:p14="http://schemas.microsoft.com/office/powerpoint/2010/main" val="574375295"/>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sz="1200" b="1" kern="1200" dirty="0">
                <a:solidFill>
                  <a:schemeClr val="tx1"/>
                </a:solidFill>
                <a:effectLst/>
                <a:latin typeface="+mn-lt"/>
                <a:ea typeface="+mn-ea"/>
                <a:cs typeface="+mn-cs"/>
              </a:rPr>
              <a:t>DIRECTIONS</a:t>
            </a:r>
            <a:endParaRPr lang="en-US" sz="1200" kern="1200" dirty="0">
              <a:solidFill>
                <a:schemeClr val="tx1"/>
              </a:solidFill>
              <a:effectLst/>
              <a:latin typeface="+mn-lt"/>
              <a:ea typeface="+mn-ea"/>
              <a:cs typeface="+mn-cs"/>
            </a:endParaRPr>
          </a:p>
          <a:p>
            <a:r>
              <a:rPr lang="en-US" sz="1200" kern="1200" dirty="0">
                <a:solidFill>
                  <a:schemeClr val="tx1"/>
                </a:solidFill>
                <a:effectLst/>
                <a:latin typeface="+mn-lt"/>
                <a:ea typeface="+mn-ea"/>
                <a:cs typeface="+mn-cs"/>
              </a:rPr>
              <a:t>Use this reference slide map to help with your own employee lifecycle template. Then, build your own blueprint on the following slide. </a:t>
            </a:r>
          </a:p>
        </p:txBody>
      </p:sp>
      <p:sp>
        <p:nvSpPr>
          <p:cNvPr id="4" name="Slide Number Placeholder 3"/>
          <p:cNvSpPr>
            <a:spLocks noGrp="1"/>
          </p:cNvSpPr>
          <p:nvPr>
            <p:ph type="sldNum" sz="quarter" idx="5"/>
          </p:nvPr>
        </p:nvSpPr>
        <p:spPr/>
        <p:txBody>
          <a:bodyPr/>
          <a:lstStyle/>
          <a:p>
            <a:fld id="{02818732-FA64-4F57-8EE6-57AA70E1F1E0}" type="slidenum">
              <a:rPr lang="en-US" noProof="0" smtClean="0"/>
              <a:t>7</a:t>
            </a:fld>
            <a:endParaRPr lang="en-US" noProof="0" dirty="0"/>
          </a:p>
        </p:txBody>
      </p:sp>
    </p:spTree>
    <p:extLst>
      <p:ext uri="{BB962C8B-B14F-4D97-AF65-F5344CB8AC3E}">
        <p14:creationId xmlns:p14="http://schemas.microsoft.com/office/powerpoint/2010/main" val="2874123699"/>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1BC32779-A43E-99ED-AA6E-1E88E49133F2}"/>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481649AF-4281-907F-FB5D-4B5F0BAF24F7}"/>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D8BE2192-7FF9-BE53-686F-D4B87EA3EB55}"/>
              </a:ext>
            </a:extLst>
          </p:cNvPr>
          <p:cNvSpPr>
            <a:spLocks noGrp="1"/>
          </p:cNvSpPr>
          <p:nvPr>
            <p:ph type="body" idx="1"/>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US" sz="1200" kern="1200" dirty="0">
                <a:solidFill>
                  <a:schemeClr val="tx1"/>
                </a:solidFill>
                <a:effectLst/>
                <a:latin typeface="+mn-lt"/>
                <a:ea typeface="+mn-ea"/>
                <a:cs typeface="+mn-cs"/>
              </a:rPr>
              <a:t>Click to add your own employee lifecycle stages &amp; associated actions.</a:t>
            </a:r>
          </a:p>
        </p:txBody>
      </p:sp>
      <p:sp>
        <p:nvSpPr>
          <p:cNvPr id="4" name="Slide Number Placeholder 3">
            <a:extLst>
              <a:ext uri="{FF2B5EF4-FFF2-40B4-BE49-F238E27FC236}">
                <a16:creationId xmlns:a16="http://schemas.microsoft.com/office/drawing/2014/main" id="{347B9D1F-13E1-8791-3764-6439F0F2593C}"/>
              </a:ext>
            </a:extLst>
          </p:cNvPr>
          <p:cNvSpPr>
            <a:spLocks noGrp="1"/>
          </p:cNvSpPr>
          <p:nvPr>
            <p:ph type="sldNum" sz="quarter" idx="5"/>
          </p:nvPr>
        </p:nvSpPr>
        <p:spPr/>
        <p:txBody>
          <a:bodyPr/>
          <a:lstStyle/>
          <a:p>
            <a:fld id="{02818732-FA64-4F57-8EE6-57AA70E1F1E0}" type="slidenum">
              <a:rPr lang="en-US" noProof="0" smtClean="0"/>
              <a:t>8</a:t>
            </a:fld>
            <a:endParaRPr lang="en-US" noProof="0" dirty="0"/>
          </a:p>
        </p:txBody>
      </p:sp>
    </p:spTree>
    <p:extLst>
      <p:ext uri="{BB962C8B-B14F-4D97-AF65-F5344CB8AC3E}">
        <p14:creationId xmlns:p14="http://schemas.microsoft.com/office/powerpoint/2010/main" val="2842715926"/>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sz="1200" kern="1200" dirty="0">
                <a:solidFill>
                  <a:schemeClr val="tx1"/>
                </a:solidFill>
                <a:effectLst/>
                <a:latin typeface="+mn-lt"/>
                <a:ea typeface="+mn-ea"/>
                <a:cs typeface="+mn-cs"/>
              </a:rPr>
              <a:t>We’ve included specific tasks you may need to complete.</a:t>
            </a:r>
          </a:p>
        </p:txBody>
      </p:sp>
      <p:sp>
        <p:nvSpPr>
          <p:cNvPr id="4" name="Slide Number Placeholder 3"/>
          <p:cNvSpPr>
            <a:spLocks noGrp="1"/>
          </p:cNvSpPr>
          <p:nvPr>
            <p:ph type="sldNum" sz="quarter" idx="5"/>
          </p:nvPr>
        </p:nvSpPr>
        <p:spPr/>
        <p:txBody>
          <a:bodyPr/>
          <a:lstStyle/>
          <a:p>
            <a:fld id="{02818732-FA64-4F57-8EE6-57AA70E1F1E0}" type="slidenum">
              <a:rPr lang="en-US" noProof="0" smtClean="0"/>
              <a:t>10</a:t>
            </a:fld>
            <a:endParaRPr lang="en-US" noProof="0" dirty="0"/>
          </a:p>
        </p:txBody>
      </p:sp>
    </p:spTree>
    <p:extLst>
      <p:ext uri="{BB962C8B-B14F-4D97-AF65-F5344CB8AC3E}">
        <p14:creationId xmlns:p14="http://schemas.microsoft.com/office/powerpoint/2010/main" val="1761654721"/>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B3CAFF51-255C-4837-6C8B-5AE0965ADBE8}"/>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E1220A3B-2425-1387-8957-17B7B1D83860}"/>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A75ABF28-AA53-B980-9855-D9AE1EA09E68}"/>
              </a:ext>
            </a:extLst>
          </p:cNvPr>
          <p:cNvSpPr>
            <a:spLocks noGrp="1"/>
          </p:cNvSpPr>
          <p:nvPr>
            <p:ph type="body" idx="1"/>
          </p:nvPr>
        </p:nvSpPr>
        <p:spPr/>
        <p:txBody>
          <a:bodyPr/>
          <a:lstStyle/>
          <a:p>
            <a:r>
              <a:rPr lang="en-US" sz="1200" kern="1200" dirty="0">
                <a:solidFill>
                  <a:schemeClr val="tx1"/>
                </a:solidFill>
                <a:effectLst/>
                <a:latin typeface="+mn-lt"/>
                <a:ea typeface="+mn-ea"/>
                <a:cs typeface="+mn-cs"/>
              </a:rPr>
              <a:t>We’ve included specific tasks you may need to complete, and ones you don’t. </a:t>
            </a:r>
          </a:p>
        </p:txBody>
      </p:sp>
      <p:sp>
        <p:nvSpPr>
          <p:cNvPr id="4" name="Slide Number Placeholder 3">
            <a:extLst>
              <a:ext uri="{FF2B5EF4-FFF2-40B4-BE49-F238E27FC236}">
                <a16:creationId xmlns:a16="http://schemas.microsoft.com/office/drawing/2014/main" id="{F7597063-E59C-1214-A23D-CDFF76A12618}"/>
              </a:ext>
            </a:extLst>
          </p:cNvPr>
          <p:cNvSpPr>
            <a:spLocks noGrp="1"/>
          </p:cNvSpPr>
          <p:nvPr>
            <p:ph type="sldNum" sz="quarter" idx="5"/>
          </p:nvPr>
        </p:nvSpPr>
        <p:spPr/>
        <p:txBody>
          <a:bodyPr/>
          <a:lstStyle/>
          <a:p>
            <a:fld id="{02818732-FA64-4F57-8EE6-57AA70E1F1E0}" type="slidenum">
              <a:rPr lang="en-US" noProof="0" smtClean="0"/>
              <a:t>11</a:t>
            </a:fld>
            <a:endParaRPr lang="en-US" noProof="0" dirty="0"/>
          </a:p>
        </p:txBody>
      </p:sp>
    </p:spTree>
    <p:extLst>
      <p:ext uri="{BB962C8B-B14F-4D97-AF65-F5344CB8AC3E}">
        <p14:creationId xmlns:p14="http://schemas.microsoft.com/office/powerpoint/2010/main" val="985114724"/>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US" sz="1200" b="1" spc="-5" dirty="0">
                <a:solidFill>
                  <a:srgbClr val="686870"/>
                </a:solidFill>
                <a:latin typeface="Aptos"/>
                <a:cs typeface="Aptos"/>
              </a:rPr>
              <a:t>Manager Check-ins</a:t>
            </a:r>
          </a:p>
          <a:p>
            <a:pPr marL="0" marR="0" lvl="0" indent="0" algn="l" defTabSz="914400" rtl="0" eaLnBrk="1" fontAlgn="auto" latinLnBrk="0" hangingPunct="1">
              <a:lnSpc>
                <a:spcPct val="100000"/>
              </a:lnSpc>
              <a:spcBef>
                <a:spcPts val="0"/>
              </a:spcBef>
              <a:spcAft>
                <a:spcPts val="0"/>
              </a:spcAft>
              <a:buClrTx/>
              <a:buSzTx/>
              <a:buFontTx/>
              <a:buNone/>
              <a:tabLst/>
              <a:defRPr/>
            </a:pPr>
            <a:r>
              <a:rPr lang="en-US" sz="1200" spc="-5" dirty="0">
                <a:solidFill>
                  <a:srgbClr val="686870"/>
                </a:solidFill>
                <a:latin typeface="Aptos"/>
                <a:cs typeface="Aptos"/>
              </a:rPr>
              <a:t>This section documents checklists for managers to complete at various stages of the onboarding process:</a:t>
            </a:r>
          </a:p>
          <a:p>
            <a:pPr marL="171450" marR="0" lvl="0" indent="-17145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lang="en-US" sz="1200" spc="-5" dirty="0">
                <a:solidFill>
                  <a:srgbClr val="686870"/>
                </a:solidFill>
                <a:latin typeface="Aptos"/>
                <a:cs typeface="Aptos"/>
              </a:rPr>
              <a:t>Before your new hire’s first day</a:t>
            </a:r>
          </a:p>
          <a:p>
            <a:pPr marL="171450" marR="0" lvl="0" indent="-17145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lang="en-US" sz="1200" spc="-5" dirty="0">
                <a:solidFill>
                  <a:srgbClr val="686870"/>
                </a:solidFill>
                <a:latin typeface="Aptos"/>
                <a:cs typeface="Aptos"/>
              </a:rPr>
              <a:t>On their 1</a:t>
            </a:r>
            <a:r>
              <a:rPr lang="en-US" sz="1200" spc="-5" baseline="30000" dirty="0">
                <a:solidFill>
                  <a:srgbClr val="686870"/>
                </a:solidFill>
                <a:latin typeface="Aptos"/>
                <a:cs typeface="Aptos"/>
              </a:rPr>
              <a:t>st</a:t>
            </a:r>
            <a:r>
              <a:rPr lang="en-US" sz="1200" spc="-5" dirty="0">
                <a:solidFill>
                  <a:srgbClr val="686870"/>
                </a:solidFill>
                <a:latin typeface="Aptos"/>
                <a:cs typeface="Aptos"/>
              </a:rPr>
              <a:t> day</a:t>
            </a:r>
          </a:p>
          <a:p>
            <a:pPr marL="171450" marR="0" lvl="0" indent="-17145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lang="en-US" sz="1200" spc="-5" dirty="0">
                <a:solidFill>
                  <a:srgbClr val="686870"/>
                </a:solidFill>
                <a:latin typeface="Aptos"/>
                <a:cs typeface="Aptos"/>
              </a:rPr>
              <a:t>30-days into their new job</a:t>
            </a:r>
          </a:p>
          <a:p>
            <a:pPr marL="0" marR="0" lvl="0" indent="0" algn="l" defTabSz="914400" rtl="0" eaLnBrk="1" fontAlgn="auto" latinLnBrk="0" hangingPunct="1">
              <a:lnSpc>
                <a:spcPct val="100000"/>
              </a:lnSpc>
              <a:spcBef>
                <a:spcPts val="0"/>
              </a:spcBef>
              <a:spcAft>
                <a:spcPts val="0"/>
              </a:spcAft>
              <a:buClrTx/>
              <a:buSzTx/>
              <a:buFont typeface="Arial" panose="020B0604020202020204" pitchFamily="34" charset="0"/>
              <a:buNone/>
              <a:tabLst/>
              <a:defRPr/>
            </a:pPr>
            <a:endParaRPr lang="en-US" sz="1200" spc="-5" dirty="0">
              <a:solidFill>
                <a:srgbClr val="686870"/>
              </a:solidFill>
              <a:latin typeface="Aptos"/>
              <a:cs typeface="Aptos"/>
            </a:endParaRPr>
          </a:p>
          <a:p>
            <a:pPr marL="0" marR="0" lvl="0" indent="0" algn="l" defTabSz="914400" rtl="0" eaLnBrk="1" fontAlgn="auto" latinLnBrk="0" hangingPunct="1">
              <a:lnSpc>
                <a:spcPct val="100000"/>
              </a:lnSpc>
              <a:spcBef>
                <a:spcPts val="0"/>
              </a:spcBef>
              <a:spcAft>
                <a:spcPts val="0"/>
              </a:spcAft>
              <a:buClrTx/>
              <a:buSzTx/>
              <a:buFont typeface="Arial" panose="020B0604020202020204" pitchFamily="34" charset="0"/>
              <a:buNone/>
              <a:tabLst/>
              <a:defRPr/>
            </a:pPr>
            <a:r>
              <a:rPr lang="en-US" sz="1200" b="1" spc="-5" dirty="0">
                <a:solidFill>
                  <a:srgbClr val="686870"/>
                </a:solidFill>
                <a:latin typeface="Aptos"/>
                <a:cs typeface="Aptos"/>
              </a:rPr>
              <a:t>DIRECTIONS</a:t>
            </a:r>
            <a:endParaRPr lang="en-US" sz="1200" dirty="0">
              <a:solidFill>
                <a:srgbClr val="686870"/>
              </a:solidFill>
              <a:latin typeface="Aptos"/>
              <a:cs typeface="Aptos"/>
            </a:endParaRPr>
          </a:p>
          <a:p>
            <a:pPr marL="0" marR="0" lvl="0" indent="0" algn="l" defTabSz="914400" rtl="0" eaLnBrk="1" fontAlgn="auto" latinLnBrk="0" hangingPunct="1">
              <a:lnSpc>
                <a:spcPct val="100000"/>
              </a:lnSpc>
              <a:spcBef>
                <a:spcPts val="0"/>
              </a:spcBef>
              <a:spcAft>
                <a:spcPts val="0"/>
              </a:spcAft>
              <a:buClrTx/>
              <a:buSzTx/>
              <a:buFont typeface="Arial" panose="020B0604020202020204" pitchFamily="34" charset="0"/>
              <a:buNone/>
              <a:tabLst/>
              <a:defRPr/>
            </a:pPr>
            <a:r>
              <a:rPr lang="en-US" sz="1200" spc="-5" dirty="0">
                <a:solidFill>
                  <a:srgbClr val="686870"/>
                </a:solidFill>
                <a:latin typeface="Aptos"/>
                <a:cs typeface="Aptos"/>
              </a:rPr>
              <a:t>Use these checklists as general reference to help your own onboarding program. We’ve included common best practices across each stage but recognize that your process will be unique. Add, delete, and modify checklists to best fit your needs. </a:t>
            </a:r>
            <a:endParaRPr lang="en-US" dirty="0"/>
          </a:p>
        </p:txBody>
      </p:sp>
      <p:sp>
        <p:nvSpPr>
          <p:cNvPr id="4" name="Slide Number Placeholder 3"/>
          <p:cNvSpPr>
            <a:spLocks noGrp="1"/>
          </p:cNvSpPr>
          <p:nvPr>
            <p:ph type="sldNum" sz="quarter" idx="5"/>
          </p:nvPr>
        </p:nvSpPr>
        <p:spPr/>
        <p:txBody>
          <a:bodyPr/>
          <a:lstStyle/>
          <a:p>
            <a:fld id="{02818732-FA64-4F57-8EE6-57AA70E1F1E0}" type="slidenum">
              <a:rPr lang="en-US" noProof="0" smtClean="0"/>
              <a:t>12</a:t>
            </a:fld>
            <a:endParaRPr lang="en-US" noProof="0" dirty="0"/>
          </a:p>
        </p:txBody>
      </p:sp>
    </p:spTree>
    <p:extLst>
      <p:ext uri="{BB962C8B-B14F-4D97-AF65-F5344CB8AC3E}">
        <p14:creationId xmlns:p14="http://schemas.microsoft.com/office/powerpoint/2010/main" val="2961342278"/>
      </p:ext>
    </p:extLst>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sz="1200" b="1" kern="1200" dirty="0">
                <a:solidFill>
                  <a:schemeClr val="tx1"/>
                </a:solidFill>
                <a:effectLst/>
                <a:latin typeface="+mn-lt"/>
                <a:ea typeface="+mn-ea"/>
                <a:cs typeface="+mn-cs"/>
              </a:rPr>
              <a:t>Before Day 1</a:t>
            </a:r>
            <a:endParaRPr lang="en-US" sz="1200" kern="1200" dirty="0">
              <a:solidFill>
                <a:schemeClr val="tx1"/>
              </a:solidFill>
              <a:effectLst/>
              <a:latin typeface="+mn-lt"/>
              <a:ea typeface="+mn-ea"/>
              <a:cs typeface="+mn-cs"/>
            </a:endParaRPr>
          </a:p>
          <a:p>
            <a:r>
              <a:rPr lang="en-US" sz="1200" kern="1200" dirty="0">
                <a:solidFill>
                  <a:schemeClr val="tx1"/>
                </a:solidFill>
                <a:effectLst/>
                <a:latin typeface="+mn-lt"/>
                <a:ea typeface="+mn-ea"/>
                <a:cs typeface="+mn-cs"/>
              </a:rPr>
              <a:t>What you do now prepares your new hire for a successful first day, as well as success in those critical first months. Help new employees feel at home right away—welcome them to an informal team environment to help them relax into their positions and provide all their necessary equipment.</a:t>
            </a:r>
          </a:p>
          <a:p>
            <a:endParaRPr lang="en-US" sz="1200" kern="1200" dirty="0">
              <a:solidFill>
                <a:schemeClr val="tx1"/>
              </a:solidFill>
              <a:effectLst/>
              <a:latin typeface="+mn-lt"/>
              <a:ea typeface="+mn-ea"/>
              <a:cs typeface="+mn-cs"/>
            </a:endParaRPr>
          </a:p>
          <a:p>
            <a:r>
              <a:rPr lang="en-US" sz="1200" b="1" kern="1200" dirty="0">
                <a:solidFill>
                  <a:schemeClr val="tx1"/>
                </a:solidFill>
                <a:effectLst/>
                <a:latin typeface="+mn-lt"/>
                <a:ea typeface="+mn-ea"/>
                <a:cs typeface="+mn-cs"/>
              </a:rPr>
              <a:t>DIRECTIONS</a:t>
            </a:r>
            <a:endParaRPr lang="en-US" sz="1200" kern="1200" dirty="0">
              <a:solidFill>
                <a:schemeClr val="tx1"/>
              </a:solidFill>
              <a:effectLst/>
              <a:latin typeface="+mn-lt"/>
              <a:ea typeface="+mn-ea"/>
              <a:cs typeface="+mn-cs"/>
            </a:endParaRPr>
          </a:p>
          <a:p>
            <a:r>
              <a:rPr lang="en-US" sz="1200" kern="1200" dirty="0">
                <a:solidFill>
                  <a:schemeClr val="tx1"/>
                </a:solidFill>
                <a:effectLst/>
                <a:latin typeface="+mn-lt"/>
                <a:ea typeface="+mn-ea"/>
                <a:cs typeface="+mn-cs"/>
              </a:rPr>
              <a:t>Use this checklist as general reference to help your own onboarding program. We’ve included common best practices across each stage but recognize that your process will be unique. Add, delete, and modify checklists to best fit your needs.</a:t>
            </a:r>
          </a:p>
        </p:txBody>
      </p:sp>
      <p:sp>
        <p:nvSpPr>
          <p:cNvPr id="4" name="Slide Number Placeholder 3"/>
          <p:cNvSpPr>
            <a:spLocks noGrp="1"/>
          </p:cNvSpPr>
          <p:nvPr>
            <p:ph type="sldNum" sz="quarter" idx="5"/>
          </p:nvPr>
        </p:nvSpPr>
        <p:spPr/>
        <p:txBody>
          <a:bodyPr/>
          <a:lstStyle/>
          <a:p>
            <a:fld id="{02818732-FA64-4F57-8EE6-57AA70E1F1E0}" type="slidenum">
              <a:rPr lang="en-US" noProof="0" smtClean="0"/>
              <a:t>13</a:t>
            </a:fld>
            <a:endParaRPr lang="en-US" noProof="0" dirty="0"/>
          </a:p>
        </p:txBody>
      </p:sp>
    </p:spTree>
    <p:extLst>
      <p:ext uri="{BB962C8B-B14F-4D97-AF65-F5344CB8AC3E}">
        <p14:creationId xmlns:p14="http://schemas.microsoft.com/office/powerpoint/2010/main" val="3552564677"/>
      </p:ext>
    </p:extLst>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sz="1200" b="1" kern="1200" dirty="0">
                <a:solidFill>
                  <a:schemeClr val="tx1"/>
                </a:solidFill>
                <a:effectLst/>
                <a:latin typeface="+mn-lt"/>
                <a:ea typeface="+mn-ea"/>
                <a:cs typeface="+mn-cs"/>
              </a:rPr>
              <a:t>Before Day 1</a:t>
            </a:r>
            <a:endParaRPr lang="en-US" sz="1200" kern="1200" dirty="0">
              <a:solidFill>
                <a:schemeClr val="tx1"/>
              </a:solidFill>
              <a:effectLst/>
              <a:latin typeface="+mn-lt"/>
              <a:ea typeface="+mn-ea"/>
              <a:cs typeface="+mn-cs"/>
            </a:endParaRPr>
          </a:p>
          <a:p>
            <a:r>
              <a:rPr lang="en-US" sz="1200" kern="1200" dirty="0">
                <a:solidFill>
                  <a:schemeClr val="tx1"/>
                </a:solidFill>
                <a:effectLst/>
                <a:latin typeface="+mn-lt"/>
                <a:ea typeface="+mn-ea"/>
                <a:cs typeface="+mn-cs"/>
              </a:rPr>
              <a:t>What you do now prepares your new hire for a successful first day, as well as success in those critical first months. Help new employees feel at home right away—welcome them to an informal team environment to help them relax into their positions and provide all their necessary equipment.</a:t>
            </a:r>
          </a:p>
          <a:p>
            <a:endParaRPr lang="en-US" sz="1200" kern="1200" dirty="0">
              <a:solidFill>
                <a:schemeClr val="tx1"/>
              </a:solidFill>
              <a:effectLst/>
              <a:latin typeface="+mn-lt"/>
              <a:ea typeface="+mn-ea"/>
              <a:cs typeface="+mn-cs"/>
            </a:endParaRPr>
          </a:p>
          <a:p>
            <a:r>
              <a:rPr lang="en-US" sz="1200" b="1" kern="1200" dirty="0">
                <a:solidFill>
                  <a:schemeClr val="tx1"/>
                </a:solidFill>
                <a:effectLst/>
                <a:latin typeface="+mn-lt"/>
                <a:ea typeface="+mn-ea"/>
                <a:cs typeface="+mn-cs"/>
              </a:rPr>
              <a:t>DIRECTIONS</a:t>
            </a:r>
            <a:endParaRPr lang="en-US" sz="1200" kern="1200" dirty="0">
              <a:solidFill>
                <a:schemeClr val="tx1"/>
              </a:solidFill>
              <a:effectLst/>
              <a:latin typeface="+mn-lt"/>
              <a:ea typeface="+mn-ea"/>
              <a:cs typeface="+mn-cs"/>
            </a:endParaRPr>
          </a:p>
          <a:p>
            <a:r>
              <a:rPr lang="en-US" sz="1200" kern="1200" dirty="0">
                <a:solidFill>
                  <a:schemeClr val="tx1"/>
                </a:solidFill>
                <a:effectLst/>
                <a:latin typeface="+mn-lt"/>
                <a:ea typeface="+mn-ea"/>
                <a:cs typeface="+mn-cs"/>
              </a:rPr>
              <a:t>Use this checklist as general reference to help your own onboarding program. We’ve included common best practices across each stage but recognize that your process will be unique. Add, delete, and modify checklists to best fit your needs. </a:t>
            </a:r>
          </a:p>
          <a:p>
            <a:endParaRPr lang="en-US" dirty="0"/>
          </a:p>
        </p:txBody>
      </p:sp>
      <p:sp>
        <p:nvSpPr>
          <p:cNvPr id="4" name="Slide Number Placeholder 3"/>
          <p:cNvSpPr>
            <a:spLocks noGrp="1"/>
          </p:cNvSpPr>
          <p:nvPr>
            <p:ph type="sldNum" sz="quarter" idx="5"/>
          </p:nvPr>
        </p:nvSpPr>
        <p:spPr/>
        <p:txBody>
          <a:bodyPr/>
          <a:lstStyle/>
          <a:p>
            <a:fld id="{1E78014C-43DC-3B45-B817-36531CF6F4DD}" type="slidenum">
              <a:rPr lang="en-US" smtClean="0"/>
              <a:t>14</a:t>
            </a:fld>
            <a:endParaRPr lang="en-US"/>
          </a:p>
        </p:txBody>
      </p:sp>
    </p:spTree>
    <p:extLst>
      <p:ext uri="{BB962C8B-B14F-4D97-AF65-F5344CB8AC3E}">
        <p14:creationId xmlns:p14="http://schemas.microsoft.com/office/powerpoint/2010/main" val="2600327827"/>
      </p:ext>
    </p:extLst>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sz="1200" b="1" kern="1200" dirty="0">
                <a:solidFill>
                  <a:schemeClr val="tx1"/>
                </a:solidFill>
                <a:effectLst/>
                <a:latin typeface="+mn-lt"/>
                <a:ea typeface="+mn-ea"/>
                <a:cs typeface="+mn-cs"/>
              </a:rPr>
              <a:t>1</a:t>
            </a:r>
            <a:r>
              <a:rPr lang="en-US" sz="1200" b="1" kern="1200" baseline="30000" dirty="0">
                <a:solidFill>
                  <a:schemeClr val="tx1"/>
                </a:solidFill>
                <a:effectLst/>
                <a:latin typeface="+mn-lt"/>
                <a:ea typeface="+mn-ea"/>
                <a:cs typeface="+mn-cs"/>
              </a:rPr>
              <a:t>st</a:t>
            </a:r>
            <a:r>
              <a:rPr lang="en-US" sz="1200" b="1" kern="1200" dirty="0">
                <a:solidFill>
                  <a:schemeClr val="tx1"/>
                </a:solidFill>
                <a:effectLst/>
                <a:latin typeface="+mn-lt"/>
                <a:ea typeface="+mn-ea"/>
                <a:cs typeface="+mn-cs"/>
              </a:rPr>
              <a:t> day</a:t>
            </a:r>
            <a:endParaRPr lang="en-US" sz="1200" kern="1200" dirty="0">
              <a:solidFill>
                <a:schemeClr val="tx1"/>
              </a:solidFill>
              <a:effectLst/>
              <a:latin typeface="+mn-lt"/>
              <a:ea typeface="+mn-ea"/>
              <a:cs typeface="+mn-cs"/>
            </a:endParaRPr>
          </a:p>
          <a:p>
            <a:r>
              <a:rPr lang="en-US" sz="1200" kern="1200" dirty="0">
                <a:solidFill>
                  <a:schemeClr val="tx1"/>
                </a:solidFill>
                <a:effectLst/>
                <a:latin typeface="+mn-lt"/>
                <a:ea typeface="+mn-ea"/>
                <a:cs typeface="+mn-cs"/>
              </a:rPr>
              <a:t>Joining a new company is overwhelming. To help your new hires feel at home, give them a good comprehensive understanding of the organization from the top down, ensure they have completed necessary paperwork, and give them access to the tools of their trade they’ll need to succeed. </a:t>
            </a:r>
          </a:p>
          <a:p>
            <a:endParaRPr lang="en-US" sz="1200" kern="1200" dirty="0">
              <a:solidFill>
                <a:schemeClr val="tx1"/>
              </a:solidFill>
              <a:effectLst/>
              <a:latin typeface="+mn-lt"/>
              <a:ea typeface="+mn-ea"/>
              <a:cs typeface="+mn-cs"/>
            </a:endParaRPr>
          </a:p>
          <a:p>
            <a:r>
              <a:rPr lang="en-US" sz="1200" b="1" kern="1200" dirty="0">
                <a:solidFill>
                  <a:schemeClr val="tx1"/>
                </a:solidFill>
                <a:effectLst/>
                <a:latin typeface="+mn-lt"/>
                <a:ea typeface="+mn-ea"/>
                <a:cs typeface="+mn-cs"/>
              </a:rPr>
              <a:t>DIRECTIONS</a:t>
            </a:r>
            <a:endParaRPr lang="en-US" sz="1200" kern="1200" dirty="0">
              <a:solidFill>
                <a:schemeClr val="tx1"/>
              </a:solidFill>
              <a:effectLst/>
              <a:latin typeface="+mn-lt"/>
              <a:ea typeface="+mn-ea"/>
              <a:cs typeface="+mn-cs"/>
            </a:endParaRPr>
          </a:p>
          <a:p>
            <a:r>
              <a:rPr lang="en-US" sz="1200" kern="1200" dirty="0">
                <a:solidFill>
                  <a:schemeClr val="tx1"/>
                </a:solidFill>
                <a:effectLst/>
                <a:latin typeface="+mn-lt"/>
                <a:ea typeface="+mn-ea"/>
                <a:cs typeface="+mn-cs"/>
              </a:rPr>
              <a:t>Use this checklist as general reference to help your own onboarding program. We’ve included common best practices across each stage but recognize that your process will be unique. Add, delete, and modify checklists to best fit your needs. </a:t>
            </a:r>
          </a:p>
          <a:p>
            <a:endParaRPr lang="en-US" dirty="0"/>
          </a:p>
        </p:txBody>
      </p:sp>
      <p:sp>
        <p:nvSpPr>
          <p:cNvPr id="4" name="Slide Number Placeholder 3"/>
          <p:cNvSpPr>
            <a:spLocks noGrp="1"/>
          </p:cNvSpPr>
          <p:nvPr>
            <p:ph type="sldNum" sz="quarter" idx="5"/>
          </p:nvPr>
        </p:nvSpPr>
        <p:spPr/>
        <p:txBody>
          <a:bodyPr/>
          <a:lstStyle/>
          <a:p>
            <a:fld id="{1E78014C-43DC-3B45-B817-36531CF6F4DD}" type="slidenum">
              <a:rPr lang="en-US" smtClean="0"/>
              <a:t>15</a:t>
            </a:fld>
            <a:endParaRPr lang="en-US"/>
          </a:p>
        </p:txBody>
      </p:sp>
    </p:spTree>
    <p:extLst>
      <p:ext uri="{BB962C8B-B14F-4D97-AF65-F5344CB8AC3E}">
        <p14:creationId xmlns:p14="http://schemas.microsoft.com/office/powerpoint/2010/main" val="489227141"/>
      </p:ext>
    </p:extLst>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sz="1200" b="1" kern="1200" dirty="0">
                <a:solidFill>
                  <a:schemeClr val="tx1"/>
                </a:solidFill>
                <a:effectLst/>
                <a:latin typeface="+mn-lt"/>
                <a:ea typeface="+mn-ea"/>
                <a:cs typeface="+mn-cs"/>
              </a:rPr>
              <a:t>Week 1</a:t>
            </a:r>
            <a:endParaRPr lang="en-US" sz="1200" kern="1200" dirty="0">
              <a:solidFill>
                <a:schemeClr val="tx1"/>
              </a:solidFill>
              <a:effectLst/>
              <a:latin typeface="+mn-lt"/>
              <a:ea typeface="+mn-ea"/>
              <a:cs typeface="+mn-cs"/>
            </a:endParaRPr>
          </a:p>
          <a:p>
            <a:r>
              <a:rPr lang="en-US" sz="1200" kern="1200" dirty="0">
                <a:solidFill>
                  <a:schemeClr val="tx1"/>
                </a:solidFill>
                <a:effectLst/>
                <a:latin typeface="+mn-lt"/>
                <a:ea typeface="+mn-ea"/>
                <a:cs typeface="+mn-cs"/>
              </a:rPr>
              <a:t>Joining a new company is  overwhelming. To help your new hires feel at home, give them a good  comprehensive understanding of the organization from the top down, ensure they have completed necessary paperwork, and give them access to the tools of their trade they’ll need to succeed. </a:t>
            </a:r>
          </a:p>
          <a:p>
            <a:endParaRPr lang="en-US" sz="1200" kern="1200" dirty="0">
              <a:solidFill>
                <a:schemeClr val="tx1"/>
              </a:solidFill>
              <a:effectLst/>
              <a:latin typeface="+mn-lt"/>
              <a:ea typeface="+mn-ea"/>
              <a:cs typeface="+mn-cs"/>
            </a:endParaRPr>
          </a:p>
          <a:p>
            <a:r>
              <a:rPr lang="en-US" sz="1200" b="1" kern="1200" dirty="0">
                <a:solidFill>
                  <a:schemeClr val="tx1"/>
                </a:solidFill>
                <a:effectLst/>
                <a:latin typeface="+mn-lt"/>
                <a:ea typeface="+mn-ea"/>
                <a:cs typeface="+mn-cs"/>
              </a:rPr>
              <a:t>DIRECTIONS</a:t>
            </a:r>
            <a:endParaRPr lang="en-US" sz="1200" kern="1200" dirty="0">
              <a:solidFill>
                <a:schemeClr val="tx1"/>
              </a:solidFill>
              <a:effectLst/>
              <a:latin typeface="+mn-lt"/>
              <a:ea typeface="+mn-ea"/>
              <a:cs typeface="+mn-cs"/>
            </a:endParaRPr>
          </a:p>
          <a:p>
            <a:r>
              <a:rPr lang="en-US" sz="1200" kern="1200" dirty="0">
                <a:solidFill>
                  <a:schemeClr val="tx1"/>
                </a:solidFill>
                <a:effectLst/>
                <a:latin typeface="+mn-lt"/>
                <a:ea typeface="+mn-ea"/>
                <a:cs typeface="+mn-cs"/>
              </a:rPr>
              <a:t>Use this checklist as general reference to help your own onboarding program. We’ve included common best practices across each stage but recognize that your process will be unique. Add, delete, and modify checklists to best fit your needs. </a:t>
            </a:r>
          </a:p>
          <a:p>
            <a:endParaRPr lang="en-US" dirty="0"/>
          </a:p>
        </p:txBody>
      </p:sp>
      <p:sp>
        <p:nvSpPr>
          <p:cNvPr id="4" name="Slide Number Placeholder 3"/>
          <p:cNvSpPr>
            <a:spLocks noGrp="1"/>
          </p:cNvSpPr>
          <p:nvPr>
            <p:ph type="sldNum" sz="quarter" idx="5"/>
          </p:nvPr>
        </p:nvSpPr>
        <p:spPr/>
        <p:txBody>
          <a:bodyPr/>
          <a:lstStyle/>
          <a:p>
            <a:fld id="{1E78014C-43DC-3B45-B817-36531CF6F4DD}" type="slidenum">
              <a:rPr lang="en-US" smtClean="0"/>
              <a:t>16</a:t>
            </a:fld>
            <a:endParaRPr lang="en-US"/>
          </a:p>
        </p:txBody>
      </p:sp>
    </p:spTree>
    <p:extLst>
      <p:ext uri="{BB962C8B-B14F-4D97-AF65-F5344CB8AC3E}">
        <p14:creationId xmlns:p14="http://schemas.microsoft.com/office/powerpoint/2010/main" val="2278351764"/>
      </p:ext>
    </p:extLst>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sz="1200" b="1" kern="1200" dirty="0">
                <a:solidFill>
                  <a:schemeClr val="tx1"/>
                </a:solidFill>
                <a:effectLst/>
                <a:latin typeface="+mn-lt"/>
                <a:ea typeface="+mn-ea"/>
                <a:cs typeface="+mn-cs"/>
              </a:rPr>
              <a:t>30-day check-in</a:t>
            </a:r>
            <a:endParaRPr lang="en-US" sz="1200" kern="1200" dirty="0">
              <a:solidFill>
                <a:schemeClr val="tx1"/>
              </a:solidFill>
              <a:effectLst/>
              <a:latin typeface="+mn-lt"/>
              <a:ea typeface="+mn-ea"/>
              <a:cs typeface="+mn-cs"/>
            </a:endParaRPr>
          </a:p>
          <a:p>
            <a:r>
              <a:rPr lang="en-US" sz="1200" kern="1200" dirty="0">
                <a:solidFill>
                  <a:schemeClr val="tx1"/>
                </a:solidFill>
                <a:effectLst/>
                <a:latin typeface="+mn-lt"/>
                <a:ea typeface="+mn-ea"/>
                <a:cs typeface="+mn-cs"/>
              </a:rPr>
              <a:t>At this point, new employees understand their roles within the team and the company structure and are aware of management’s  expectations of them. As employees acclimate to their roles, the focus still needs to be on engagement, but tactics will change.</a:t>
            </a:r>
          </a:p>
          <a:p>
            <a:endParaRPr lang="en-US" sz="1200" kern="1200" dirty="0">
              <a:solidFill>
                <a:schemeClr val="tx1"/>
              </a:solidFill>
              <a:effectLst/>
              <a:latin typeface="+mn-lt"/>
              <a:ea typeface="+mn-ea"/>
              <a:cs typeface="+mn-cs"/>
            </a:endParaRPr>
          </a:p>
          <a:p>
            <a:r>
              <a:rPr lang="en-US" sz="1200" kern="1200" dirty="0">
                <a:solidFill>
                  <a:schemeClr val="tx1"/>
                </a:solidFill>
                <a:effectLst/>
                <a:latin typeface="+mn-lt"/>
                <a:ea typeface="+mn-ea"/>
                <a:cs typeface="+mn-cs"/>
              </a:rPr>
              <a:t>Here are some best practices for boosting engagement with employees within the one-month mark.</a:t>
            </a:r>
          </a:p>
          <a:p>
            <a:pPr marL="171450" lvl="0" indent="-171450">
              <a:buFont typeface="Arial" panose="020B0604020202020204" pitchFamily="34" charset="0"/>
              <a:buChar char="•"/>
            </a:pPr>
            <a:r>
              <a:rPr lang="en-US" sz="1200" kern="1200" dirty="0">
                <a:solidFill>
                  <a:schemeClr val="tx1"/>
                </a:solidFill>
                <a:effectLst/>
                <a:latin typeface="+mn-lt"/>
                <a:ea typeface="+mn-ea"/>
                <a:cs typeface="+mn-cs"/>
              </a:rPr>
              <a:t>Review job role and current projects</a:t>
            </a:r>
          </a:p>
          <a:p>
            <a:pPr marL="171450" lvl="0" indent="-171450">
              <a:buFont typeface="Arial" panose="020B0604020202020204" pitchFamily="34" charset="0"/>
              <a:buChar char="•"/>
            </a:pPr>
            <a:r>
              <a:rPr lang="en-US" sz="1200" kern="1200" dirty="0">
                <a:solidFill>
                  <a:schemeClr val="tx1"/>
                </a:solidFill>
                <a:effectLst/>
                <a:latin typeface="+mn-lt"/>
                <a:ea typeface="+mn-ea"/>
                <a:cs typeface="+mn-cs"/>
              </a:rPr>
              <a:t>Provide information about upcoming projects</a:t>
            </a:r>
          </a:p>
          <a:p>
            <a:pPr marL="171450" lvl="0" indent="-171450">
              <a:buFont typeface="Arial" panose="020B0604020202020204" pitchFamily="34" charset="0"/>
              <a:buChar char="•"/>
            </a:pPr>
            <a:r>
              <a:rPr lang="en-US" sz="1200" kern="1200" dirty="0">
                <a:solidFill>
                  <a:schemeClr val="tx1"/>
                </a:solidFill>
                <a:effectLst/>
                <a:latin typeface="+mn-lt"/>
                <a:ea typeface="+mn-ea"/>
                <a:cs typeface="+mn-cs"/>
              </a:rPr>
              <a:t>Continually give new employees opportunities  to ask questions</a:t>
            </a:r>
          </a:p>
          <a:p>
            <a:pPr lvl="0"/>
            <a:endParaRPr lang="en-US" sz="1200" kern="1200" dirty="0">
              <a:solidFill>
                <a:schemeClr val="tx1"/>
              </a:solidFill>
              <a:effectLst/>
              <a:latin typeface="+mn-lt"/>
              <a:ea typeface="+mn-ea"/>
              <a:cs typeface="+mn-cs"/>
            </a:endParaRPr>
          </a:p>
          <a:p>
            <a:r>
              <a:rPr lang="en-US" sz="1200" b="1" kern="1200" dirty="0">
                <a:solidFill>
                  <a:schemeClr val="tx1"/>
                </a:solidFill>
                <a:effectLst/>
                <a:latin typeface="+mn-lt"/>
                <a:ea typeface="+mn-ea"/>
                <a:cs typeface="+mn-cs"/>
              </a:rPr>
              <a:t>DIRECTIONS</a:t>
            </a:r>
            <a:endParaRPr lang="en-US" sz="1200" kern="1200" dirty="0">
              <a:solidFill>
                <a:schemeClr val="tx1"/>
              </a:solidFill>
              <a:effectLst/>
              <a:latin typeface="+mn-lt"/>
              <a:ea typeface="+mn-ea"/>
              <a:cs typeface="+mn-cs"/>
            </a:endParaRPr>
          </a:p>
          <a:p>
            <a:r>
              <a:rPr lang="en-US" sz="1200" kern="1200" dirty="0">
                <a:solidFill>
                  <a:schemeClr val="tx1"/>
                </a:solidFill>
                <a:effectLst/>
                <a:latin typeface="+mn-lt"/>
                <a:ea typeface="+mn-ea"/>
                <a:cs typeface="+mn-cs"/>
              </a:rPr>
              <a:t>Use this checklist as general reference to help your own onboarding program. We’ve included common best practices across each stage but recognize that your process will be unique. Add, delete, and modify checklists to best fit your needs. </a:t>
            </a:r>
          </a:p>
          <a:p>
            <a:endParaRPr lang="en-US" dirty="0"/>
          </a:p>
        </p:txBody>
      </p:sp>
      <p:sp>
        <p:nvSpPr>
          <p:cNvPr id="4" name="Slide Number Placeholder 3"/>
          <p:cNvSpPr>
            <a:spLocks noGrp="1"/>
          </p:cNvSpPr>
          <p:nvPr>
            <p:ph type="sldNum" sz="quarter" idx="5"/>
          </p:nvPr>
        </p:nvSpPr>
        <p:spPr/>
        <p:txBody>
          <a:bodyPr/>
          <a:lstStyle/>
          <a:p>
            <a:fld id="{1E78014C-43DC-3B45-B817-36531CF6F4DD}" type="slidenum">
              <a:rPr lang="en-US" smtClean="0"/>
              <a:t>17</a:t>
            </a:fld>
            <a:endParaRPr lang="en-US"/>
          </a:p>
        </p:txBody>
      </p:sp>
    </p:spTree>
    <p:extLst>
      <p:ext uri="{BB962C8B-B14F-4D97-AF65-F5344CB8AC3E}">
        <p14:creationId xmlns:p14="http://schemas.microsoft.com/office/powerpoint/2010/main" val="2741409336"/>
      </p:ext>
    </p:extLst>
  </p:cSld>
  <p:clrMapOvr>
    <a:masterClrMapping/>
  </p:clrMapOvr>
</p:notes>
</file>

<file path=ppt/notesSlides/notesSlide1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b="1" dirty="0"/>
              <a:t>30-60-90</a:t>
            </a:r>
            <a:r>
              <a:rPr lang="en-US" sz="1200" b="1" kern="1200" dirty="0">
                <a:solidFill>
                  <a:schemeClr val="tx1"/>
                </a:solidFill>
                <a:effectLst/>
                <a:latin typeface="+mn-lt"/>
                <a:ea typeface="+mn-ea"/>
                <a:cs typeface="+mn-cs"/>
              </a:rPr>
              <a:t> Day Employee Ramp</a:t>
            </a:r>
          </a:p>
          <a:p>
            <a:r>
              <a:rPr lang="en-US" sz="1200" kern="1200" dirty="0">
                <a:solidFill>
                  <a:schemeClr val="tx1"/>
                </a:solidFill>
                <a:effectLst/>
                <a:latin typeface="+mn-lt"/>
                <a:ea typeface="+mn-ea"/>
                <a:cs typeface="+mn-cs"/>
              </a:rPr>
              <a:t>One of the most important features of an onboarding program is an employee onboarding plan. In a 30 // 60 // 90 day plan, hiring managers outline the expectations of a new hire by detailing the projects, goals, objectives, and key performance indicators (KPIs) for the role.</a:t>
            </a:r>
          </a:p>
          <a:p>
            <a:r>
              <a:rPr lang="en-US" sz="1200" kern="1200" dirty="0">
                <a:solidFill>
                  <a:schemeClr val="tx1"/>
                </a:solidFill>
                <a:effectLst/>
                <a:latin typeface="+mn-lt"/>
                <a:ea typeface="+mn-ea"/>
                <a:cs typeface="+mn-cs"/>
              </a:rPr>
              <a:t> </a:t>
            </a:r>
          </a:p>
          <a:p>
            <a:r>
              <a:rPr lang="en-US" sz="1200" b="1" kern="1200" dirty="0">
                <a:solidFill>
                  <a:schemeClr val="tx1"/>
                </a:solidFill>
                <a:effectLst/>
                <a:latin typeface="+mn-lt"/>
                <a:ea typeface="+mn-ea"/>
                <a:cs typeface="+mn-cs"/>
              </a:rPr>
              <a:t>DIRECTIONS</a:t>
            </a:r>
          </a:p>
          <a:p>
            <a:r>
              <a:rPr lang="en-US" sz="1200" kern="1200" dirty="0">
                <a:solidFill>
                  <a:schemeClr val="tx1"/>
                </a:solidFill>
                <a:effectLst/>
                <a:latin typeface="+mn-lt"/>
                <a:ea typeface="+mn-ea"/>
                <a:cs typeface="+mn-cs"/>
              </a:rPr>
              <a:t>Use this plan as general reference to help your own onboarding program. We’ve included an example for you. </a:t>
            </a:r>
          </a:p>
          <a:p>
            <a:endParaRPr lang="en-US" dirty="0"/>
          </a:p>
        </p:txBody>
      </p:sp>
      <p:sp>
        <p:nvSpPr>
          <p:cNvPr id="4" name="Slide Number Placeholder 3"/>
          <p:cNvSpPr>
            <a:spLocks noGrp="1"/>
          </p:cNvSpPr>
          <p:nvPr>
            <p:ph type="sldNum" sz="quarter" idx="5"/>
          </p:nvPr>
        </p:nvSpPr>
        <p:spPr/>
        <p:txBody>
          <a:bodyPr/>
          <a:lstStyle/>
          <a:p>
            <a:fld id="{1E78014C-43DC-3B45-B817-36531CF6F4DD}" type="slidenum">
              <a:rPr lang="en-US" smtClean="0"/>
              <a:t>18</a:t>
            </a:fld>
            <a:endParaRPr lang="en-US"/>
          </a:p>
        </p:txBody>
      </p:sp>
    </p:spTree>
    <p:extLst>
      <p:ext uri="{BB962C8B-B14F-4D97-AF65-F5344CB8AC3E}">
        <p14:creationId xmlns:p14="http://schemas.microsoft.com/office/powerpoint/2010/main" val="3048848774"/>
      </p:ext>
    </p:extLst>
  </p:cSld>
  <p:clrMapOvr>
    <a:masterClrMapping/>
  </p:clrMapOvr>
</p:notes>
</file>

<file path=ppt/notesSlides/notesSlide1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sz="1200" b="1" kern="1200" dirty="0">
                <a:solidFill>
                  <a:schemeClr val="tx1"/>
                </a:solidFill>
                <a:effectLst/>
                <a:latin typeface="+mn-lt"/>
                <a:ea typeface="+mn-ea"/>
                <a:cs typeface="+mn-cs"/>
              </a:rPr>
              <a:t>Sample 30-60-90 Day Onboarding Plan </a:t>
            </a:r>
          </a:p>
          <a:p>
            <a:r>
              <a:rPr lang="en-US" sz="1200" kern="1200" dirty="0">
                <a:solidFill>
                  <a:schemeClr val="tx1"/>
                </a:solidFill>
                <a:effectLst/>
                <a:latin typeface="+mn-lt"/>
                <a:ea typeface="+mn-ea"/>
                <a:cs typeface="+mn-cs"/>
              </a:rPr>
              <a:t>This template can be used for almost any professional role and is designed to help new employees build knowledge, relationships, and impact over their first three months.</a:t>
            </a:r>
          </a:p>
          <a:p>
            <a:endParaRPr lang="en-US" sz="1200" kern="1200" dirty="0">
              <a:solidFill>
                <a:schemeClr val="tx1"/>
              </a:solidFill>
              <a:effectLst/>
              <a:latin typeface="+mn-lt"/>
              <a:ea typeface="+mn-ea"/>
              <a:cs typeface="+mn-cs"/>
            </a:endParaRPr>
          </a:p>
          <a:p>
            <a:r>
              <a:rPr lang="en-US" sz="1200" b="1" kern="1200" dirty="0">
                <a:solidFill>
                  <a:schemeClr val="tx1"/>
                </a:solidFill>
                <a:effectLst/>
                <a:latin typeface="+mn-lt"/>
                <a:ea typeface="+mn-ea"/>
                <a:cs typeface="+mn-cs"/>
              </a:rPr>
              <a:t>Purpose</a:t>
            </a:r>
          </a:p>
          <a:p>
            <a:r>
              <a:rPr lang="en-US" sz="1200" kern="1200" dirty="0">
                <a:solidFill>
                  <a:schemeClr val="tx1"/>
                </a:solidFill>
                <a:effectLst/>
                <a:latin typeface="+mn-lt"/>
                <a:ea typeface="+mn-ea"/>
                <a:cs typeface="+mn-cs"/>
              </a:rPr>
              <a:t>The 30-60-90 plan helps a new employee:</a:t>
            </a:r>
          </a:p>
          <a:p>
            <a:pPr marL="171450" lvl="0" indent="-171450">
              <a:buFont typeface="Arial" panose="020B0604020202020204" pitchFamily="34" charset="0"/>
              <a:buChar char="•"/>
            </a:pPr>
            <a:r>
              <a:rPr lang="en-US" sz="1200" kern="1200" dirty="0">
                <a:solidFill>
                  <a:schemeClr val="tx1"/>
                </a:solidFill>
                <a:effectLst/>
                <a:latin typeface="+mn-lt"/>
                <a:ea typeface="+mn-ea"/>
                <a:cs typeface="+mn-cs"/>
              </a:rPr>
              <a:t>Learn the business, team, and role expectations</a:t>
            </a:r>
          </a:p>
          <a:p>
            <a:pPr marL="171450" lvl="0" indent="-171450">
              <a:buFont typeface="Arial" panose="020B0604020202020204" pitchFamily="34" charset="0"/>
              <a:buChar char="•"/>
            </a:pPr>
            <a:r>
              <a:rPr lang="en-US" sz="1200" kern="1200" dirty="0">
                <a:solidFill>
                  <a:schemeClr val="tx1"/>
                </a:solidFill>
                <a:effectLst/>
                <a:latin typeface="+mn-lt"/>
                <a:ea typeface="+mn-ea"/>
                <a:cs typeface="+mn-cs"/>
              </a:rPr>
              <a:t>Build key relationships and networks</a:t>
            </a:r>
          </a:p>
          <a:p>
            <a:pPr marL="171450" lvl="0" indent="-171450">
              <a:buFont typeface="Arial" panose="020B0604020202020204" pitchFamily="34" charset="0"/>
              <a:buChar char="•"/>
            </a:pPr>
            <a:r>
              <a:rPr lang="en-US" sz="1200" kern="1200" dirty="0">
                <a:solidFill>
                  <a:schemeClr val="tx1"/>
                </a:solidFill>
                <a:effectLst/>
                <a:latin typeface="+mn-lt"/>
                <a:ea typeface="+mn-ea"/>
                <a:cs typeface="+mn-cs"/>
              </a:rPr>
              <a:t>Demonstrate early wins and contribution</a:t>
            </a:r>
          </a:p>
          <a:p>
            <a:pPr marL="171450" lvl="0" indent="-171450">
              <a:buFont typeface="Arial" panose="020B0604020202020204" pitchFamily="34" charset="0"/>
              <a:buChar char="•"/>
            </a:pPr>
            <a:r>
              <a:rPr lang="en-US" sz="1200" kern="1200" dirty="0">
                <a:solidFill>
                  <a:schemeClr val="tx1"/>
                </a:solidFill>
                <a:effectLst/>
                <a:latin typeface="+mn-lt"/>
                <a:ea typeface="+mn-ea"/>
                <a:cs typeface="+mn-cs"/>
              </a:rPr>
              <a:t>Develop an ongoing success plan</a:t>
            </a:r>
          </a:p>
          <a:p>
            <a:pPr marL="171450" lvl="0" indent="-171450">
              <a:buFont typeface="Arial" panose="020B0604020202020204" pitchFamily="34" charset="0"/>
              <a:buChar char="•"/>
            </a:pPr>
            <a:endParaRPr lang="en-US" sz="1200" kern="1200" dirty="0">
              <a:solidFill>
                <a:schemeClr val="tx1"/>
              </a:solidFill>
              <a:effectLst/>
              <a:latin typeface="+mn-lt"/>
              <a:ea typeface="+mn-ea"/>
              <a:cs typeface="+mn-cs"/>
            </a:endParaRPr>
          </a:p>
          <a:p>
            <a:r>
              <a:rPr lang="en-US" sz="1200" b="1" kern="1200" dirty="0">
                <a:solidFill>
                  <a:schemeClr val="tx1"/>
                </a:solidFill>
                <a:effectLst/>
                <a:latin typeface="+mn-lt"/>
                <a:ea typeface="+mn-ea"/>
                <a:cs typeface="+mn-cs"/>
              </a:rPr>
              <a:t>DIRECTIONS</a:t>
            </a:r>
            <a:endParaRPr lang="en-US" sz="1200" kern="1200" dirty="0">
              <a:solidFill>
                <a:schemeClr val="tx1"/>
              </a:solidFill>
              <a:effectLst/>
              <a:latin typeface="+mn-lt"/>
              <a:ea typeface="+mn-ea"/>
              <a:cs typeface="+mn-cs"/>
            </a:endParaRPr>
          </a:p>
          <a:p>
            <a:r>
              <a:rPr lang="en-US" sz="1200" kern="1200" dirty="0">
                <a:solidFill>
                  <a:schemeClr val="tx1"/>
                </a:solidFill>
                <a:effectLst/>
                <a:latin typeface="+mn-lt"/>
                <a:ea typeface="+mn-ea"/>
                <a:cs typeface="+mn-cs"/>
              </a:rPr>
              <a:t>Use this reference slide to make a blueprint for 30 // 60 // 90 day plans that you can use, re-use, and scale across your business. Then, build your own plans on the following slide. </a:t>
            </a:r>
          </a:p>
          <a:p>
            <a:endParaRPr lang="en-US" dirty="0"/>
          </a:p>
        </p:txBody>
      </p:sp>
      <p:sp>
        <p:nvSpPr>
          <p:cNvPr id="4" name="Slide Number Placeholder 3"/>
          <p:cNvSpPr>
            <a:spLocks noGrp="1"/>
          </p:cNvSpPr>
          <p:nvPr>
            <p:ph type="sldNum" sz="quarter" idx="5"/>
          </p:nvPr>
        </p:nvSpPr>
        <p:spPr/>
        <p:txBody>
          <a:bodyPr/>
          <a:lstStyle/>
          <a:p>
            <a:fld id="{1E78014C-43DC-3B45-B817-36531CF6F4DD}" type="slidenum">
              <a:rPr lang="en-US" smtClean="0"/>
              <a:t>19</a:t>
            </a:fld>
            <a:endParaRPr lang="en-US"/>
          </a:p>
        </p:txBody>
      </p:sp>
    </p:spTree>
    <p:extLst>
      <p:ext uri="{BB962C8B-B14F-4D97-AF65-F5344CB8AC3E}">
        <p14:creationId xmlns:p14="http://schemas.microsoft.com/office/powerpoint/2010/main" val="2390536560"/>
      </p:ext>
    </p:extLst>
  </p:cSld>
  <p:clrMapOvr>
    <a:masterClrMapping/>
  </p:clrMapOvr>
</p:notes>
</file>

<file path=ppt/notesSlides/notesSlide18.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D6D6C19E-F2E7-EDB3-06B3-92103845DB5B}"/>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7000FFEB-1224-A94B-9A4E-4F1F9566440A}"/>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B8E68DC7-A89D-9CC4-E825-1260C540477E}"/>
              </a:ext>
            </a:extLst>
          </p:cNvPr>
          <p:cNvSpPr>
            <a:spLocks noGrp="1"/>
          </p:cNvSpPr>
          <p:nvPr>
            <p:ph type="body" idx="1"/>
          </p:nvPr>
        </p:nvSpPr>
        <p:spPr/>
        <p:txBody>
          <a:bodyPr/>
          <a:lstStyle/>
          <a:p>
            <a:r>
              <a:rPr lang="en-US" sz="1200" b="1" kern="1200" dirty="0">
                <a:solidFill>
                  <a:schemeClr val="tx1"/>
                </a:solidFill>
                <a:effectLst/>
                <a:latin typeface="+mn-lt"/>
                <a:ea typeface="+mn-ea"/>
                <a:cs typeface="+mn-cs"/>
              </a:rPr>
              <a:t>Sample 30-60-90 Day Onboarding Plan </a:t>
            </a:r>
          </a:p>
          <a:p>
            <a:r>
              <a:rPr lang="en-US" sz="1200" kern="1200" dirty="0">
                <a:solidFill>
                  <a:schemeClr val="tx1"/>
                </a:solidFill>
                <a:effectLst/>
                <a:latin typeface="+mn-lt"/>
                <a:ea typeface="+mn-ea"/>
                <a:cs typeface="+mn-cs"/>
              </a:rPr>
              <a:t>This template can be used for almost any professional role and is designed to help new employees build knowledge, relationships, and impact over their first three months.</a:t>
            </a:r>
          </a:p>
          <a:p>
            <a:endParaRPr lang="en-US" sz="1200" kern="1200" dirty="0">
              <a:solidFill>
                <a:schemeClr val="tx1"/>
              </a:solidFill>
              <a:effectLst/>
              <a:latin typeface="+mn-lt"/>
              <a:ea typeface="+mn-ea"/>
              <a:cs typeface="+mn-cs"/>
            </a:endParaRPr>
          </a:p>
          <a:p>
            <a:r>
              <a:rPr lang="en-US" sz="1200" b="1" kern="1200" dirty="0">
                <a:solidFill>
                  <a:schemeClr val="tx1"/>
                </a:solidFill>
                <a:effectLst/>
                <a:latin typeface="+mn-lt"/>
                <a:ea typeface="+mn-ea"/>
                <a:cs typeface="+mn-cs"/>
              </a:rPr>
              <a:t>Purpose</a:t>
            </a:r>
          </a:p>
          <a:p>
            <a:r>
              <a:rPr lang="en-US" sz="1200" kern="1200" dirty="0">
                <a:solidFill>
                  <a:schemeClr val="tx1"/>
                </a:solidFill>
                <a:effectLst/>
                <a:latin typeface="+mn-lt"/>
                <a:ea typeface="+mn-ea"/>
                <a:cs typeface="+mn-cs"/>
              </a:rPr>
              <a:t>The 30-60-90 plan helps a new employee:</a:t>
            </a:r>
          </a:p>
          <a:p>
            <a:pPr marL="171450" lvl="0" indent="-171450">
              <a:buFont typeface="Arial" panose="020B0604020202020204" pitchFamily="34" charset="0"/>
              <a:buChar char="•"/>
            </a:pPr>
            <a:r>
              <a:rPr lang="en-US" sz="1200" kern="1200" dirty="0">
                <a:solidFill>
                  <a:schemeClr val="tx1"/>
                </a:solidFill>
                <a:effectLst/>
                <a:latin typeface="+mn-lt"/>
                <a:ea typeface="+mn-ea"/>
                <a:cs typeface="+mn-cs"/>
              </a:rPr>
              <a:t>Learn the business, team, and role expectations</a:t>
            </a:r>
          </a:p>
          <a:p>
            <a:pPr marL="171450" lvl="0" indent="-171450">
              <a:buFont typeface="Arial" panose="020B0604020202020204" pitchFamily="34" charset="0"/>
              <a:buChar char="•"/>
            </a:pPr>
            <a:r>
              <a:rPr lang="en-US" sz="1200" kern="1200" dirty="0">
                <a:solidFill>
                  <a:schemeClr val="tx1"/>
                </a:solidFill>
                <a:effectLst/>
                <a:latin typeface="+mn-lt"/>
                <a:ea typeface="+mn-ea"/>
                <a:cs typeface="+mn-cs"/>
              </a:rPr>
              <a:t>Build key relationships and networks</a:t>
            </a:r>
          </a:p>
          <a:p>
            <a:pPr marL="171450" lvl="0" indent="-171450">
              <a:buFont typeface="Arial" panose="020B0604020202020204" pitchFamily="34" charset="0"/>
              <a:buChar char="•"/>
            </a:pPr>
            <a:r>
              <a:rPr lang="en-US" sz="1200" kern="1200" dirty="0">
                <a:solidFill>
                  <a:schemeClr val="tx1"/>
                </a:solidFill>
                <a:effectLst/>
                <a:latin typeface="+mn-lt"/>
                <a:ea typeface="+mn-ea"/>
                <a:cs typeface="+mn-cs"/>
              </a:rPr>
              <a:t>Demonstrate early wins and contribution</a:t>
            </a:r>
          </a:p>
          <a:p>
            <a:pPr marL="171450" lvl="0" indent="-171450">
              <a:buFont typeface="Arial" panose="020B0604020202020204" pitchFamily="34" charset="0"/>
              <a:buChar char="•"/>
            </a:pPr>
            <a:r>
              <a:rPr lang="en-US" sz="1200" kern="1200" dirty="0">
                <a:solidFill>
                  <a:schemeClr val="tx1"/>
                </a:solidFill>
                <a:effectLst/>
                <a:latin typeface="+mn-lt"/>
                <a:ea typeface="+mn-ea"/>
                <a:cs typeface="+mn-cs"/>
              </a:rPr>
              <a:t>Develop an ongoing success plan</a:t>
            </a:r>
          </a:p>
          <a:p>
            <a:pPr marL="171450" lvl="0" indent="-171450">
              <a:buFont typeface="Arial" panose="020B0604020202020204" pitchFamily="34" charset="0"/>
              <a:buChar char="•"/>
            </a:pPr>
            <a:endParaRPr lang="en-US" sz="1200" kern="1200" dirty="0">
              <a:solidFill>
                <a:schemeClr val="tx1"/>
              </a:solidFill>
              <a:effectLst/>
              <a:latin typeface="+mn-lt"/>
              <a:ea typeface="+mn-ea"/>
              <a:cs typeface="+mn-cs"/>
            </a:endParaRPr>
          </a:p>
          <a:p>
            <a:r>
              <a:rPr lang="en-US" sz="1200" b="1" kern="1200" dirty="0">
                <a:solidFill>
                  <a:schemeClr val="tx1"/>
                </a:solidFill>
                <a:effectLst/>
                <a:latin typeface="+mn-lt"/>
                <a:ea typeface="+mn-ea"/>
                <a:cs typeface="+mn-cs"/>
              </a:rPr>
              <a:t>DIRECTIONS</a:t>
            </a:r>
            <a:endParaRPr lang="en-US" sz="1200" kern="1200" dirty="0">
              <a:solidFill>
                <a:schemeClr val="tx1"/>
              </a:solidFill>
              <a:effectLst/>
              <a:latin typeface="+mn-lt"/>
              <a:ea typeface="+mn-ea"/>
              <a:cs typeface="+mn-cs"/>
            </a:endParaRPr>
          </a:p>
          <a:p>
            <a:r>
              <a:rPr lang="en-US" sz="1200" kern="1200" dirty="0">
                <a:solidFill>
                  <a:schemeClr val="tx1"/>
                </a:solidFill>
                <a:effectLst/>
                <a:latin typeface="+mn-lt"/>
                <a:ea typeface="+mn-ea"/>
                <a:cs typeface="+mn-cs"/>
              </a:rPr>
              <a:t>Use this reference slide to make a blueprint for 30 // 60 // 90 day plans that you can use, re-use, and scale across your business. Then, build your own plans on the following slide. </a:t>
            </a:r>
          </a:p>
          <a:p>
            <a:endParaRPr lang="en-US" dirty="0"/>
          </a:p>
        </p:txBody>
      </p:sp>
      <p:sp>
        <p:nvSpPr>
          <p:cNvPr id="4" name="Slide Number Placeholder 3">
            <a:extLst>
              <a:ext uri="{FF2B5EF4-FFF2-40B4-BE49-F238E27FC236}">
                <a16:creationId xmlns:a16="http://schemas.microsoft.com/office/drawing/2014/main" id="{D5631E52-8F82-7B96-3AB5-3EC73DDCC25B}"/>
              </a:ext>
            </a:extLst>
          </p:cNvPr>
          <p:cNvSpPr>
            <a:spLocks noGrp="1"/>
          </p:cNvSpPr>
          <p:nvPr>
            <p:ph type="sldNum" sz="quarter" idx="5"/>
          </p:nvPr>
        </p:nvSpPr>
        <p:spPr/>
        <p:txBody>
          <a:bodyPr/>
          <a:lstStyle/>
          <a:p>
            <a:fld id="{1E78014C-43DC-3B45-B817-36531CF6F4DD}" type="slidenum">
              <a:rPr lang="en-US" smtClean="0"/>
              <a:t>20</a:t>
            </a:fld>
            <a:endParaRPr lang="en-US"/>
          </a:p>
        </p:txBody>
      </p:sp>
    </p:spTree>
    <p:extLst>
      <p:ext uri="{BB962C8B-B14F-4D97-AF65-F5344CB8AC3E}">
        <p14:creationId xmlns:p14="http://schemas.microsoft.com/office/powerpoint/2010/main" val="2445760153"/>
      </p:ext>
    </p:extLst>
  </p:cSld>
  <p:clrMapOvr>
    <a:masterClrMapping/>
  </p:clrMapOvr>
</p:notes>
</file>

<file path=ppt/notesSlides/notesSlide19.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B25CAED4-BC3F-DF09-DB5D-E4D6B37721EE}"/>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7F9828BE-56B5-461A-A284-7CCDFC5E480D}"/>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42778520-494B-046B-422C-308D8470CAFE}"/>
              </a:ext>
            </a:extLst>
          </p:cNvPr>
          <p:cNvSpPr>
            <a:spLocks noGrp="1"/>
          </p:cNvSpPr>
          <p:nvPr>
            <p:ph type="body" idx="1"/>
          </p:nvPr>
        </p:nvSpPr>
        <p:spPr/>
        <p:txBody>
          <a:bodyPr/>
          <a:lstStyle/>
          <a:p>
            <a:r>
              <a:rPr lang="en-US" sz="1200" b="1" kern="1200" dirty="0">
                <a:solidFill>
                  <a:schemeClr val="tx1"/>
                </a:solidFill>
                <a:effectLst/>
                <a:latin typeface="+mn-lt"/>
                <a:ea typeface="+mn-ea"/>
                <a:cs typeface="+mn-cs"/>
              </a:rPr>
              <a:t>Purpose</a:t>
            </a:r>
          </a:p>
          <a:p>
            <a:r>
              <a:rPr lang="en-US" sz="1200" kern="1200" dirty="0">
                <a:solidFill>
                  <a:schemeClr val="tx1"/>
                </a:solidFill>
                <a:effectLst/>
                <a:latin typeface="+mn-lt"/>
                <a:ea typeface="+mn-ea"/>
                <a:cs typeface="+mn-cs"/>
              </a:rPr>
              <a:t>The 30-60-90 plan helps a new employee:</a:t>
            </a:r>
          </a:p>
          <a:p>
            <a:pPr lvl="0"/>
            <a:r>
              <a:rPr lang="en-US" sz="1200" kern="1200" dirty="0">
                <a:solidFill>
                  <a:schemeClr val="tx1"/>
                </a:solidFill>
                <a:effectLst/>
                <a:latin typeface="+mn-lt"/>
                <a:ea typeface="+mn-ea"/>
                <a:cs typeface="+mn-cs"/>
              </a:rPr>
              <a:t>Insert Text</a:t>
            </a:r>
          </a:p>
          <a:p>
            <a:pPr lvl="0"/>
            <a:r>
              <a:rPr lang="en-US" sz="1200" kern="1200" dirty="0">
                <a:solidFill>
                  <a:schemeClr val="tx1"/>
                </a:solidFill>
                <a:effectLst/>
                <a:latin typeface="+mn-lt"/>
                <a:ea typeface="+mn-ea"/>
                <a:cs typeface="+mn-cs"/>
              </a:rPr>
              <a:t>Insert Text</a:t>
            </a:r>
          </a:p>
          <a:p>
            <a:pPr lvl="0"/>
            <a:r>
              <a:rPr lang="en-US" sz="1200" kern="1200" dirty="0">
                <a:solidFill>
                  <a:schemeClr val="tx1"/>
                </a:solidFill>
                <a:effectLst/>
                <a:latin typeface="+mn-lt"/>
                <a:ea typeface="+mn-ea"/>
                <a:cs typeface="+mn-cs"/>
              </a:rPr>
              <a:t>Insert Text</a:t>
            </a:r>
          </a:p>
          <a:p>
            <a:pPr lvl="0"/>
            <a:r>
              <a:rPr lang="en-US" sz="1200" kern="1200" dirty="0">
                <a:solidFill>
                  <a:schemeClr val="tx1"/>
                </a:solidFill>
                <a:effectLst/>
                <a:latin typeface="+mn-lt"/>
                <a:ea typeface="+mn-ea"/>
                <a:cs typeface="+mn-cs"/>
              </a:rPr>
              <a:t>Insert Text</a:t>
            </a:r>
          </a:p>
          <a:p>
            <a:endParaRPr lang="en-US" sz="1200" kern="1200" dirty="0">
              <a:solidFill>
                <a:schemeClr val="tx1"/>
              </a:solidFill>
              <a:effectLst/>
              <a:latin typeface="+mn-lt"/>
              <a:ea typeface="+mn-ea"/>
              <a:cs typeface="+mn-cs"/>
            </a:endParaRPr>
          </a:p>
          <a:p>
            <a:r>
              <a:rPr lang="en-US" sz="1200" kern="1200" dirty="0">
                <a:solidFill>
                  <a:schemeClr val="tx1"/>
                </a:solidFill>
                <a:effectLst/>
                <a:latin typeface="+mn-lt"/>
                <a:ea typeface="+mn-ea"/>
                <a:cs typeface="+mn-cs"/>
              </a:rPr>
              <a:t>Click to add create your own 30 // 60 // 90 day plans.</a:t>
            </a:r>
          </a:p>
        </p:txBody>
      </p:sp>
      <p:sp>
        <p:nvSpPr>
          <p:cNvPr id="4" name="Slide Number Placeholder 3">
            <a:extLst>
              <a:ext uri="{FF2B5EF4-FFF2-40B4-BE49-F238E27FC236}">
                <a16:creationId xmlns:a16="http://schemas.microsoft.com/office/drawing/2014/main" id="{4FA56EA2-4DFE-C04E-FE9B-FDBB72B59B23}"/>
              </a:ext>
            </a:extLst>
          </p:cNvPr>
          <p:cNvSpPr>
            <a:spLocks noGrp="1"/>
          </p:cNvSpPr>
          <p:nvPr>
            <p:ph type="sldNum" sz="quarter" idx="5"/>
          </p:nvPr>
        </p:nvSpPr>
        <p:spPr/>
        <p:txBody>
          <a:bodyPr/>
          <a:lstStyle/>
          <a:p>
            <a:fld id="{1E78014C-43DC-3B45-B817-36531CF6F4DD}" type="slidenum">
              <a:rPr lang="en-US" smtClean="0"/>
              <a:t>21</a:t>
            </a:fld>
            <a:endParaRPr lang="en-US"/>
          </a:p>
        </p:txBody>
      </p:sp>
    </p:spTree>
    <p:extLst>
      <p:ext uri="{BB962C8B-B14F-4D97-AF65-F5344CB8AC3E}">
        <p14:creationId xmlns:p14="http://schemas.microsoft.com/office/powerpoint/2010/main" val="4179921834"/>
      </p:ext>
    </p:extLst>
  </p:cSld>
  <p:clrMapOvr>
    <a:masterClrMapping/>
  </p:clrMapOvr>
</p:notes>
</file>

<file path=ppt/notesSlides/notesSlide2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sz="1200" b="1" kern="1200" dirty="0">
                <a:solidFill>
                  <a:schemeClr val="tx1"/>
                </a:solidFill>
                <a:effectLst/>
                <a:latin typeface="+mn-lt"/>
                <a:ea typeface="+mn-ea"/>
                <a:cs typeface="+mn-cs"/>
              </a:rPr>
              <a:t>Email Templates</a:t>
            </a:r>
            <a:endParaRPr lang="en-US" sz="1200" kern="1200" dirty="0">
              <a:solidFill>
                <a:schemeClr val="tx1"/>
              </a:solidFill>
              <a:effectLst/>
              <a:latin typeface="+mn-lt"/>
              <a:ea typeface="+mn-ea"/>
              <a:cs typeface="+mn-cs"/>
            </a:endParaRPr>
          </a:p>
          <a:p>
            <a:r>
              <a:rPr lang="en-US" sz="1200" kern="1200" dirty="0">
                <a:solidFill>
                  <a:schemeClr val="tx1"/>
                </a:solidFill>
                <a:effectLst/>
                <a:latin typeface="+mn-lt"/>
                <a:ea typeface="+mn-ea"/>
                <a:cs typeface="+mn-cs"/>
              </a:rPr>
              <a:t>This section provides email copy examples for internal and external communication. </a:t>
            </a:r>
          </a:p>
          <a:p>
            <a:endParaRPr lang="en-US" sz="1200" kern="1200" dirty="0">
              <a:solidFill>
                <a:schemeClr val="tx1"/>
              </a:solidFill>
              <a:effectLst/>
              <a:latin typeface="+mn-lt"/>
              <a:ea typeface="+mn-ea"/>
              <a:cs typeface="+mn-cs"/>
            </a:endParaRPr>
          </a:p>
          <a:p>
            <a:r>
              <a:rPr lang="en-US" sz="1200" b="1" kern="1200" dirty="0">
                <a:solidFill>
                  <a:schemeClr val="tx1"/>
                </a:solidFill>
                <a:effectLst/>
                <a:latin typeface="+mn-lt"/>
                <a:ea typeface="+mn-ea"/>
                <a:cs typeface="+mn-cs"/>
              </a:rPr>
              <a:t>DIRECTIONS</a:t>
            </a:r>
            <a:endParaRPr lang="en-US" sz="1200" kern="1200" dirty="0">
              <a:solidFill>
                <a:schemeClr val="tx1"/>
              </a:solidFill>
              <a:effectLst/>
              <a:latin typeface="+mn-lt"/>
              <a:ea typeface="+mn-ea"/>
              <a:cs typeface="+mn-cs"/>
            </a:endParaRPr>
          </a:p>
          <a:p>
            <a:r>
              <a:rPr lang="en-US" sz="1200" kern="1200" dirty="0">
                <a:solidFill>
                  <a:schemeClr val="tx1"/>
                </a:solidFill>
                <a:effectLst/>
                <a:latin typeface="+mn-lt"/>
                <a:ea typeface="+mn-ea"/>
                <a:cs typeface="+mn-cs"/>
              </a:rPr>
              <a:t>Use these templates as general reference to support your own communications strategy. We’ve included simple, common language. Add, delete, and modify each email template to best fit your needs. </a:t>
            </a:r>
          </a:p>
          <a:p>
            <a:endParaRPr lang="en-US" dirty="0"/>
          </a:p>
        </p:txBody>
      </p:sp>
      <p:sp>
        <p:nvSpPr>
          <p:cNvPr id="4" name="Slide Number Placeholder 3"/>
          <p:cNvSpPr>
            <a:spLocks noGrp="1"/>
          </p:cNvSpPr>
          <p:nvPr>
            <p:ph type="sldNum" sz="quarter" idx="5"/>
          </p:nvPr>
        </p:nvSpPr>
        <p:spPr/>
        <p:txBody>
          <a:bodyPr/>
          <a:lstStyle/>
          <a:p>
            <a:fld id="{1E78014C-43DC-3B45-B817-36531CF6F4DD}" type="slidenum">
              <a:rPr lang="en-US" smtClean="0"/>
              <a:t>22</a:t>
            </a:fld>
            <a:endParaRPr lang="en-US"/>
          </a:p>
        </p:txBody>
      </p:sp>
    </p:spTree>
    <p:extLst>
      <p:ext uri="{BB962C8B-B14F-4D97-AF65-F5344CB8AC3E}">
        <p14:creationId xmlns:p14="http://schemas.microsoft.com/office/powerpoint/2010/main" val="495130111"/>
      </p:ext>
    </p:extLst>
  </p:cSld>
  <p:clrMapOvr>
    <a:masterClrMapping/>
  </p:clrMapOvr>
</p:notes>
</file>

<file path=ppt/notesSlides/notesSlide2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sz="1200" b="1" kern="1200" dirty="0">
                <a:solidFill>
                  <a:schemeClr val="tx1"/>
                </a:solidFill>
                <a:effectLst/>
                <a:latin typeface="+mn-lt"/>
                <a:ea typeface="+mn-ea"/>
                <a:cs typeface="+mn-cs"/>
              </a:rPr>
              <a:t>DIRECTIONS</a:t>
            </a:r>
            <a:endParaRPr lang="en-US" sz="1200" kern="1200" dirty="0">
              <a:solidFill>
                <a:schemeClr val="tx1"/>
              </a:solidFill>
              <a:effectLst/>
              <a:latin typeface="+mn-lt"/>
              <a:ea typeface="+mn-ea"/>
              <a:cs typeface="+mn-cs"/>
            </a:endParaRPr>
          </a:p>
          <a:p>
            <a:r>
              <a:rPr lang="en-US" sz="1200" kern="1200" dirty="0">
                <a:solidFill>
                  <a:schemeClr val="tx1"/>
                </a:solidFill>
                <a:effectLst/>
                <a:latin typeface="+mn-lt"/>
                <a:ea typeface="+mn-ea"/>
                <a:cs typeface="+mn-cs"/>
              </a:rPr>
              <a:t>Use this template as general reference to support your own communications strategy. We’ve included simple, common language. Add, delete, and modify to best fit your needs. </a:t>
            </a:r>
          </a:p>
        </p:txBody>
      </p:sp>
      <p:sp>
        <p:nvSpPr>
          <p:cNvPr id="4" name="Slide Number Placeholder 3"/>
          <p:cNvSpPr>
            <a:spLocks noGrp="1"/>
          </p:cNvSpPr>
          <p:nvPr>
            <p:ph type="sldNum" sz="quarter" idx="5"/>
          </p:nvPr>
        </p:nvSpPr>
        <p:spPr/>
        <p:txBody>
          <a:bodyPr/>
          <a:lstStyle/>
          <a:p>
            <a:fld id="{1E78014C-43DC-3B45-B817-36531CF6F4DD}" type="slidenum">
              <a:rPr lang="en-US" smtClean="0"/>
              <a:t>23</a:t>
            </a:fld>
            <a:endParaRPr lang="en-US"/>
          </a:p>
        </p:txBody>
      </p:sp>
    </p:spTree>
    <p:extLst>
      <p:ext uri="{BB962C8B-B14F-4D97-AF65-F5344CB8AC3E}">
        <p14:creationId xmlns:p14="http://schemas.microsoft.com/office/powerpoint/2010/main" val="1674071507"/>
      </p:ext>
    </p:extLst>
  </p:cSld>
  <p:clrMapOvr>
    <a:masterClrMapping/>
  </p:clrMapOvr>
</p:notes>
</file>

<file path=ppt/notesSlides/notesSlide2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sz="1200" b="1" kern="1200" dirty="0">
                <a:solidFill>
                  <a:schemeClr val="tx1"/>
                </a:solidFill>
                <a:effectLst/>
                <a:latin typeface="+mn-lt"/>
                <a:ea typeface="+mn-ea"/>
                <a:cs typeface="+mn-cs"/>
              </a:rPr>
              <a:t>DIRECTIONS</a:t>
            </a:r>
            <a:endParaRPr lang="en-US" sz="1200" kern="1200" dirty="0">
              <a:solidFill>
                <a:schemeClr val="tx1"/>
              </a:solidFill>
              <a:effectLst/>
              <a:latin typeface="+mn-lt"/>
              <a:ea typeface="+mn-ea"/>
              <a:cs typeface="+mn-cs"/>
            </a:endParaRPr>
          </a:p>
          <a:p>
            <a:r>
              <a:rPr lang="en-US" sz="1200" kern="1200" dirty="0">
                <a:solidFill>
                  <a:schemeClr val="tx1"/>
                </a:solidFill>
                <a:effectLst/>
                <a:latin typeface="+mn-lt"/>
                <a:ea typeface="+mn-ea"/>
                <a:cs typeface="+mn-cs"/>
              </a:rPr>
              <a:t>Use this template as general reference to support your own communications strategy. We’ve included simple, common language. Add, delete, and modify to best fit your needs. </a:t>
            </a:r>
          </a:p>
        </p:txBody>
      </p:sp>
      <p:sp>
        <p:nvSpPr>
          <p:cNvPr id="4" name="Slide Number Placeholder 3"/>
          <p:cNvSpPr>
            <a:spLocks noGrp="1"/>
          </p:cNvSpPr>
          <p:nvPr>
            <p:ph type="sldNum" sz="quarter" idx="5"/>
          </p:nvPr>
        </p:nvSpPr>
        <p:spPr/>
        <p:txBody>
          <a:bodyPr/>
          <a:lstStyle/>
          <a:p>
            <a:fld id="{1E78014C-43DC-3B45-B817-36531CF6F4DD}" type="slidenum">
              <a:rPr lang="en-US" smtClean="0"/>
              <a:t>24</a:t>
            </a:fld>
            <a:endParaRPr lang="en-US"/>
          </a:p>
        </p:txBody>
      </p:sp>
    </p:spTree>
    <p:extLst>
      <p:ext uri="{BB962C8B-B14F-4D97-AF65-F5344CB8AC3E}">
        <p14:creationId xmlns:p14="http://schemas.microsoft.com/office/powerpoint/2010/main" val="2616808253"/>
      </p:ext>
    </p:extLst>
  </p:cSld>
  <p:clrMapOvr>
    <a:masterClrMapping/>
  </p:clrMapOvr>
</p:notes>
</file>

<file path=ppt/notesSlides/notesSlide2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sz="1200" b="1" kern="1200" dirty="0">
                <a:solidFill>
                  <a:schemeClr val="tx1"/>
                </a:solidFill>
                <a:effectLst/>
                <a:latin typeface="+mn-lt"/>
                <a:ea typeface="+mn-ea"/>
                <a:cs typeface="+mn-cs"/>
              </a:rPr>
              <a:t>DIRECTIONS</a:t>
            </a:r>
            <a:endParaRPr lang="en-US" sz="1200" kern="1200" dirty="0">
              <a:solidFill>
                <a:schemeClr val="tx1"/>
              </a:solidFill>
              <a:effectLst/>
              <a:latin typeface="+mn-lt"/>
              <a:ea typeface="+mn-ea"/>
              <a:cs typeface="+mn-cs"/>
            </a:endParaRPr>
          </a:p>
          <a:p>
            <a:r>
              <a:rPr lang="en-US" sz="1200" kern="1200" dirty="0">
                <a:solidFill>
                  <a:schemeClr val="tx1"/>
                </a:solidFill>
                <a:effectLst/>
                <a:latin typeface="+mn-lt"/>
                <a:ea typeface="+mn-ea"/>
                <a:cs typeface="+mn-cs"/>
              </a:rPr>
              <a:t>Use this template as general reference to support your own communications strategy. We’ve included simple, common language. Add, delete, and modify to best fit your needs. </a:t>
            </a:r>
          </a:p>
        </p:txBody>
      </p:sp>
      <p:sp>
        <p:nvSpPr>
          <p:cNvPr id="4" name="Slide Number Placeholder 3"/>
          <p:cNvSpPr>
            <a:spLocks noGrp="1"/>
          </p:cNvSpPr>
          <p:nvPr>
            <p:ph type="sldNum" sz="quarter" idx="5"/>
          </p:nvPr>
        </p:nvSpPr>
        <p:spPr/>
        <p:txBody>
          <a:bodyPr/>
          <a:lstStyle/>
          <a:p>
            <a:fld id="{1E78014C-43DC-3B45-B817-36531CF6F4DD}" type="slidenum">
              <a:rPr lang="en-US" smtClean="0"/>
              <a:t>25</a:t>
            </a:fld>
            <a:endParaRPr lang="en-US"/>
          </a:p>
        </p:txBody>
      </p:sp>
    </p:spTree>
    <p:extLst>
      <p:ext uri="{BB962C8B-B14F-4D97-AF65-F5344CB8AC3E}">
        <p14:creationId xmlns:p14="http://schemas.microsoft.com/office/powerpoint/2010/main" val="2034037807"/>
      </p:ext>
    </p:extLst>
  </p:cSld>
  <p:clrMapOvr>
    <a:masterClrMapping/>
  </p:clrMapOvr>
</p:notes>
</file>

<file path=ppt/notesSlides/notesSlide2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sz="1200" kern="1200" dirty="0">
                <a:solidFill>
                  <a:schemeClr val="tx1"/>
                </a:solidFill>
                <a:effectLst/>
                <a:latin typeface="+mn-lt"/>
                <a:ea typeface="+mn-ea"/>
                <a:cs typeface="+mn-cs"/>
              </a:rPr>
              <a:t>TriNet is an all-in-one HR solution for small and midsize businesses. Our platform makes the onboarding process easy, and customers cut down on onboarding time. </a:t>
            </a:r>
          </a:p>
          <a:p>
            <a:endParaRPr lang="en-US" sz="1200" b="1" kern="1200" dirty="0">
              <a:solidFill>
                <a:schemeClr val="tx1"/>
              </a:solidFill>
              <a:effectLst/>
              <a:latin typeface="+mn-lt"/>
              <a:ea typeface="+mn-ea"/>
              <a:cs typeface="+mn-cs"/>
            </a:endParaRPr>
          </a:p>
          <a:p>
            <a:r>
              <a:rPr lang="en-US" sz="1200" b="1" kern="1200" dirty="0">
                <a:solidFill>
                  <a:schemeClr val="tx1"/>
                </a:solidFill>
                <a:effectLst/>
                <a:latin typeface="+mn-lt"/>
                <a:ea typeface="+mn-ea"/>
                <a:cs typeface="+mn-cs"/>
              </a:rPr>
              <a:t>With TriNet as your  solution provider you can:</a:t>
            </a:r>
          </a:p>
          <a:p>
            <a:pPr marL="171450" lvl="0" indent="-171450">
              <a:buFont typeface="Arial" panose="020B0604020202020204" pitchFamily="34" charset="0"/>
              <a:buChar char="•"/>
            </a:pPr>
            <a:r>
              <a:rPr lang="en-US" sz="1200" kern="1200" dirty="0">
                <a:solidFill>
                  <a:schemeClr val="tx1"/>
                </a:solidFill>
                <a:effectLst/>
                <a:latin typeface="+mn-lt"/>
                <a:ea typeface="+mn-ea"/>
                <a:cs typeface="+mn-cs"/>
              </a:rPr>
              <a:t>Start the onboarding process before day 1</a:t>
            </a:r>
          </a:p>
          <a:p>
            <a:pPr marL="171450" lvl="0" indent="-171450">
              <a:buFont typeface="Arial" panose="020B0604020202020204" pitchFamily="34" charset="0"/>
              <a:buChar char="•"/>
            </a:pPr>
            <a:r>
              <a:rPr lang="en-US" sz="1200" kern="1200" dirty="0">
                <a:solidFill>
                  <a:schemeClr val="tx1"/>
                </a:solidFill>
                <a:effectLst/>
                <a:latin typeface="+mn-lt"/>
                <a:ea typeface="+mn-ea"/>
                <a:cs typeface="+mn-cs"/>
              </a:rPr>
              <a:t>Streamline with digital forms, workflows, and status tracking. </a:t>
            </a:r>
          </a:p>
          <a:p>
            <a:pPr marL="171450" lvl="0" indent="-171450">
              <a:buFont typeface="Arial" panose="020B0604020202020204" pitchFamily="34" charset="0"/>
              <a:buChar char="•"/>
            </a:pPr>
            <a:r>
              <a:rPr lang="en-US" sz="1200" kern="1200" dirty="0">
                <a:solidFill>
                  <a:schemeClr val="tx1"/>
                </a:solidFill>
                <a:effectLst/>
                <a:latin typeface="+mn-lt"/>
                <a:ea typeface="+mn-ea"/>
                <a:cs typeface="+mn-cs"/>
              </a:rPr>
              <a:t>Collect and manage information in one place</a:t>
            </a:r>
          </a:p>
          <a:p>
            <a:pPr marL="171450" lvl="0" indent="-171450">
              <a:buFont typeface="Arial" panose="020B0604020202020204" pitchFamily="34" charset="0"/>
              <a:buChar char="•"/>
            </a:pPr>
            <a:r>
              <a:rPr lang="en-US" sz="1200" kern="1200" dirty="0">
                <a:solidFill>
                  <a:schemeClr val="tx1"/>
                </a:solidFill>
                <a:effectLst/>
                <a:latin typeface="+mn-lt"/>
                <a:ea typeface="+mn-ea"/>
                <a:cs typeface="+mn-cs"/>
              </a:rPr>
              <a:t>Facilitate benefits enrollment</a:t>
            </a:r>
          </a:p>
          <a:p>
            <a:endParaRPr lang="en-US" dirty="0"/>
          </a:p>
        </p:txBody>
      </p:sp>
      <p:sp>
        <p:nvSpPr>
          <p:cNvPr id="4" name="Slide Number Placeholder 3"/>
          <p:cNvSpPr>
            <a:spLocks noGrp="1"/>
          </p:cNvSpPr>
          <p:nvPr>
            <p:ph type="sldNum" sz="quarter" idx="5"/>
          </p:nvPr>
        </p:nvSpPr>
        <p:spPr/>
        <p:txBody>
          <a:bodyPr/>
          <a:lstStyle/>
          <a:p>
            <a:fld id="{1E78014C-43DC-3B45-B817-36531CF6F4DD}" type="slidenum">
              <a:rPr lang="en-US" smtClean="0"/>
              <a:t>26</a:t>
            </a:fld>
            <a:endParaRPr lang="en-US"/>
          </a:p>
        </p:txBody>
      </p:sp>
    </p:spTree>
    <p:extLst>
      <p:ext uri="{BB962C8B-B14F-4D97-AF65-F5344CB8AC3E}">
        <p14:creationId xmlns:p14="http://schemas.microsoft.com/office/powerpoint/2010/main" val="2061745410"/>
      </p:ext>
    </p:extLst>
  </p:cSld>
  <p:clrMapOvr>
    <a:masterClrMapping/>
  </p:clrMapOvr>
</p:notes>
</file>

<file path=ppt/slideLayouts/_rels/slideLayout1.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userDrawn="1">
  <p:cSld name="Title Slide">
    <p:bg>
      <p:bgRef idx="1001">
        <a:schemeClr val="bg2"/>
      </p:bgRef>
    </p:bg>
    <p:spTree>
      <p:nvGrpSpPr>
        <p:cNvPr id="1" name=""/>
        <p:cNvGrpSpPr/>
        <p:nvPr/>
      </p:nvGrpSpPr>
      <p:grpSpPr>
        <a:xfrm>
          <a:off x="0" y="0"/>
          <a:ext cx="0" cy="0"/>
          <a:chOff x="0" y="0"/>
          <a:chExt cx="0" cy="0"/>
        </a:xfrm>
      </p:grpSpPr>
      <p:pic>
        <p:nvPicPr>
          <p:cNvPr id="15" name="Picture 14">
            <a:extLst>
              <a:ext uri="{FF2B5EF4-FFF2-40B4-BE49-F238E27FC236}">
                <a16:creationId xmlns:a16="http://schemas.microsoft.com/office/drawing/2014/main" id="{ADB6F572-A162-0273-D2A9-881E5EF17166}"/>
              </a:ext>
            </a:extLst>
          </p:cNvPr>
          <p:cNvPicPr>
            <a:picLocks noChangeAspect="1"/>
          </p:cNvPicPr>
          <p:nvPr userDrawn="1"/>
        </p:nvPicPr>
        <p:blipFill>
          <a:blip r:embed="rId2" cstate="screen">
            <a:extLst>
              <a:ext uri="{28A0092B-C50C-407E-A947-70E740481C1C}">
                <a14:useLocalDpi xmlns:a14="http://schemas.microsoft.com/office/drawing/2010/main"/>
              </a:ext>
            </a:extLst>
          </a:blip>
          <a:stretch>
            <a:fillRect/>
          </a:stretch>
        </p:blipFill>
        <p:spPr>
          <a:xfrm>
            <a:off x="1904" y="0"/>
            <a:ext cx="12190096" cy="6858000"/>
          </a:xfrm>
          <a:prstGeom prst="rect">
            <a:avLst/>
          </a:prstGeom>
        </p:spPr>
      </p:pic>
      <p:sp>
        <p:nvSpPr>
          <p:cNvPr id="27" name="TextBox 26">
            <a:extLst>
              <a:ext uri="{FF2B5EF4-FFF2-40B4-BE49-F238E27FC236}">
                <a16:creationId xmlns:a16="http://schemas.microsoft.com/office/drawing/2014/main" id="{2B2A59E5-B0EC-5C26-53DC-7BC4530210E0}"/>
              </a:ext>
            </a:extLst>
          </p:cNvPr>
          <p:cNvSpPr txBox="1"/>
          <p:nvPr userDrawn="1"/>
        </p:nvSpPr>
        <p:spPr>
          <a:xfrm>
            <a:off x="1992277" y="2311981"/>
            <a:ext cx="9056723" cy="2717219"/>
          </a:xfrm>
          <a:prstGeom prst="rect">
            <a:avLst/>
          </a:prstGeom>
          <a:noFill/>
        </p:spPr>
        <p:txBody>
          <a:bodyPr wrap="square" lIns="0" tIns="0" rIns="0" bIns="0">
            <a:spAutoFit/>
          </a:bodyPr>
          <a:lstStyle/>
          <a:p>
            <a:pPr>
              <a:lnSpc>
                <a:spcPts val="7000"/>
              </a:lnSpc>
            </a:pPr>
            <a:r>
              <a:rPr lang="en-US" sz="7000" b="1" i="0" dirty="0">
                <a:solidFill>
                  <a:schemeClr val="accent2"/>
                </a:solidFill>
                <a:effectLst/>
                <a:latin typeface="Aptos ExtraBold" panose="020B0004020202020204" pitchFamily="34" charset="0"/>
                <a:cs typeface="Aptos" panose="020B0502040204020203" pitchFamily="34" charset="0"/>
              </a:rPr>
              <a:t>The New Hire </a:t>
            </a:r>
            <a:r>
              <a:rPr lang="en-US" sz="7000" b="0" i="0" dirty="0">
                <a:solidFill>
                  <a:schemeClr val="accent2"/>
                </a:solidFill>
                <a:effectLst/>
                <a:latin typeface="Aptos" panose="020B0004020202020204" pitchFamily="34" charset="0"/>
                <a:cs typeface="Aptos" panose="020B0502040204020203" pitchFamily="34" charset="0"/>
              </a:rPr>
              <a:t>Onboarding Plan </a:t>
            </a:r>
            <a:br>
              <a:rPr lang="en-US" sz="7000" b="0" i="0" dirty="0">
                <a:solidFill>
                  <a:schemeClr val="accent2"/>
                </a:solidFill>
                <a:effectLst/>
                <a:latin typeface="Aptos" panose="020B0004020202020204" pitchFamily="34" charset="0"/>
                <a:cs typeface="Aptos" panose="020B0502040204020203" pitchFamily="34" charset="0"/>
              </a:rPr>
            </a:br>
            <a:r>
              <a:rPr lang="en-US" sz="7000" b="0" i="0" dirty="0">
                <a:solidFill>
                  <a:schemeClr val="accent2"/>
                </a:solidFill>
                <a:effectLst/>
                <a:latin typeface="Aptos" panose="020B0004020202020204" pitchFamily="34" charset="0"/>
                <a:cs typeface="Aptos" panose="020B0502040204020203" pitchFamily="34" charset="0"/>
              </a:rPr>
              <a:t>and Checklist</a:t>
            </a:r>
          </a:p>
        </p:txBody>
      </p:sp>
      <p:sp>
        <p:nvSpPr>
          <p:cNvPr id="29" name="Online Image Placeholder 28">
            <a:extLst>
              <a:ext uri="{FF2B5EF4-FFF2-40B4-BE49-F238E27FC236}">
                <a16:creationId xmlns:a16="http://schemas.microsoft.com/office/drawing/2014/main" id="{E1E224CB-AC75-1F69-3E50-D8DC78CE490A}"/>
              </a:ext>
            </a:extLst>
          </p:cNvPr>
          <p:cNvSpPr>
            <a:spLocks noGrp="1"/>
          </p:cNvSpPr>
          <p:nvPr>
            <p:ph type="clipArt" sz="quarter" idx="11" hasCustomPrompt="1"/>
          </p:nvPr>
        </p:nvSpPr>
        <p:spPr>
          <a:xfrm>
            <a:off x="609600" y="419100"/>
            <a:ext cx="1562100" cy="952500"/>
          </a:xfrm>
          <a:noFill/>
        </p:spPr>
        <p:txBody>
          <a:bodyPr lIns="45720" tIns="45720" rIns="45720" bIns="18288" anchor="b"/>
          <a:lstStyle>
            <a:lvl1pPr marL="0" indent="0" algn="ctr">
              <a:buNone/>
              <a:defRPr sz="900" b="1">
                <a:solidFill>
                  <a:srgbClr val="FFFF00"/>
                </a:solidFill>
              </a:defRPr>
            </a:lvl1pPr>
          </a:lstStyle>
          <a:p>
            <a:r>
              <a:rPr lang="en-US" noProof="0"/>
              <a:t>Insert your logo here</a:t>
            </a:r>
            <a:endParaRPr lang="en-US"/>
          </a:p>
        </p:txBody>
      </p:sp>
    </p:spTree>
    <p:extLst>
      <p:ext uri="{BB962C8B-B14F-4D97-AF65-F5344CB8AC3E}">
        <p14:creationId xmlns:p14="http://schemas.microsoft.com/office/powerpoint/2010/main" val="3817632639"/>
      </p:ext>
    </p:extLst>
  </p:cSld>
  <p:clrMapOvr>
    <a:overrideClrMapping bg1="dk1" tx1="lt1" bg2="dk2" tx2="lt2" accent1="accent1" accent2="accent2" accent3="accent3" accent4="accent4" accent5="accent5" accent6="accent6" hlink="hlink" folHlink="folHlink"/>
  </p:clrMapOvr>
  <p:extLst>
    <p:ext uri="{DCECCB84-F9BA-43D5-87BE-67443E8EF086}">
      <p15:sldGuideLst xmlns:p15="http://schemas.microsoft.com/office/powerpoint/2012/main">
        <p15:guide id="1" orient="horz" pos="2160" userDrawn="1">
          <p15:clr>
            <a:srgbClr val="FBAE40"/>
          </p15:clr>
        </p15:guide>
        <p15:guide id="2" pos="3840" userDrawn="1">
          <p15:clr>
            <a:srgbClr val="FBAE40"/>
          </p15:clr>
        </p15:guide>
      </p15:sldGuideLst>
    </p:ext>
  </p:extLst>
</p:sldLayout>
</file>

<file path=ppt/slideLayouts/slideLayout2.xml><?xml version="1.0" encoding="utf-8"?>
<p:sldLayout xmlns:a="http://schemas.openxmlformats.org/drawingml/2006/main" xmlns:r="http://schemas.openxmlformats.org/officeDocument/2006/relationships" xmlns:p="http://schemas.openxmlformats.org/presentationml/2006/main" preserve="1" userDrawn="1">
  <p:cSld name="Content with Caption">
    <p:spTree>
      <p:nvGrpSpPr>
        <p:cNvPr id="1" name=""/>
        <p:cNvGrpSpPr/>
        <p:nvPr/>
      </p:nvGrpSpPr>
      <p:grpSpPr>
        <a:xfrm>
          <a:off x="0" y="0"/>
          <a:ext cx="0" cy="0"/>
          <a:chOff x="0" y="0"/>
          <a:chExt cx="0" cy="0"/>
        </a:xfrm>
      </p:grpSpPr>
      <p:sp>
        <p:nvSpPr>
          <p:cNvPr id="8" name="Rectangle 7">
            <a:extLst>
              <a:ext uri="{FF2B5EF4-FFF2-40B4-BE49-F238E27FC236}">
                <a16:creationId xmlns:a16="http://schemas.microsoft.com/office/drawing/2014/main" id="{70315FD0-E160-67CE-CB25-4DDC930F3670}"/>
              </a:ext>
            </a:extLst>
          </p:cNvPr>
          <p:cNvSpPr>
            <a:spLocks noGrp="1" noRot="1" noMove="1" noResize="1" noEditPoints="1" noAdjustHandles="1" noChangeArrowheads="1" noChangeShapeType="1"/>
          </p:cNvSpPr>
          <p:nvPr userDrawn="1"/>
        </p:nvSpPr>
        <p:spPr>
          <a:xfrm>
            <a:off x="0" y="0"/>
            <a:ext cx="4985359" cy="6858000"/>
          </a:xfrm>
          <a:prstGeom prst="rect">
            <a:avLst/>
          </a:prstGeom>
          <a:solidFill>
            <a:schemeClr val="tx1"/>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a:extLst>
              <a:ext uri="{FF2B5EF4-FFF2-40B4-BE49-F238E27FC236}">
                <a16:creationId xmlns:a16="http://schemas.microsoft.com/office/drawing/2014/main" id="{85780731-A045-CEF8-0183-B4D5F0A0847F}"/>
              </a:ext>
            </a:extLst>
          </p:cNvPr>
          <p:cNvSpPr>
            <a:spLocks noGrp="1"/>
          </p:cNvSpPr>
          <p:nvPr>
            <p:ph type="title"/>
          </p:nvPr>
        </p:nvSpPr>
        <p:spPr>
          <a:xfrm>
            <a:off x="609600" y="533401"/>
            <a:ext cx="3543300" cy="1333500"/>
          </a:xfrm>
        </p:spPr>
        <p:txBody>
          <a:bodyPr lIns="0" tIns="0" rIns="0" bIns="0" anchor="t"/>
          <a:lstStyle>
            <a:lvl1pPr>
              <a:defRPr>
                <a:solidFill>
                  <a:schemeClr val="bg1"/>
                </a:solidFill>
              </a:defRPr>
            </a:lvl1pPr>
          </a:lstStyle>
          <a:p>
            <a:endParaRPr lang="en-US"/>
          </a:p>
        </p:txBody>
      </p:sp>
      <p:sp>
        <p:nvSpPr>
          <p:cNvPr id="4" name="Text Placeholder 3">
            <a:extLst>
              <a:ext uri="{FF2B5EF4-FFF2-40B4-BE49-F238E27FC236}">
                <a16:creationId xmlns:a16="http://schemas.microsoft.com/office/drawing/2014/main" id="{081745B2-178C-9DDE-E876-6FCE333F36BC}"/>
              </a:ext>
            </a:extLst>
          </p:cNvPr>
          <p:cNvSpPr>
            <a:spLocks noGrp="1"/>
          </p:cNvSpPr>
          <p:nvPr>
            <p:ph type="body" sz="half" idx="2"/>
          </p:nvPr>
        </p:nvSpPr>
        <p:spPr>
          <a:xfrm>
            <a:off x="609600" y="2240030"/>
            <a:ext cx="3590925" cy="1491916"/>
          </a:xfrm>
        </p:spPr>
        <p:txBody>
          <a:bodyPr lIns="0" tIns="0" rIns="0" bIns="0"/>
          <a:lstStyle>
            <a:lvl1pPr marL="0" indent="0">
              <a:buNone/>
              <a:defRPr>
                <a:solidFill>
                  <a:schemeClr val="bg1"/>
                </a:solidFill>
              </a:defRPr>
            </a:lvl1pPr>
            <a:lvl2pPr marL="457200" indent="0">
              <a:buNone/>
              <a:defRPr/>
            </a:lvl2pPr>
            <a:lvl3pPr marL="914400" indent="0">
              <a:buNone/>
              <a:defRPr/>
            </a:lvl3pPr>
            <a:lvl4pPr marL="1371600" indent="0">
              <a:buNone/>
              <a:defRPr/>
            </a:lvl4pPr>
            <a:lvl5pPr marL="1828800" indent="0">
              <a:buNone/>
              <a:defRPr/>
            </a:lvl5pPr>
            <a:lvl6pPr marL="2286000" indent="0">
              <a:buNone/>
              <a:defRPr/>
            </a:lvl6pPr>
            <a:lvl7pPr marL="2743200" indent="0">
              <a:buNone/>
              <a:defRPr/>
            </a:lvl7pPr>
            <a:lvl8pPr marL="3200400" indent="0">
              <a:buNone/>
              <a:defRPr/>
            </a:lvl8pPr>
            <a:lvl9pPr marL="3657600" indent="0">
              <a:buNone/>
              <a:defRPr/>
            </a:lvl9pPr>
          </a:lstStyle>
          <a:p>
            <a:pPr lvl="0"/>
            <a:endParaRPr lang="en-US"/>
          </a:p>
        </p:txBody>
      </p:sp>
      <p:cxnSp>
        <p:nvCxnSpPr>
          <p:cNvPr id="15" name="Straight Connector 14">
            <a:extLst>
              <a:ext uri="{FF2B5EF4-FFF2-40B4-BE49-F238E27FC236}">
                <a16:creationId xmlns:a16="http://schemas.microsoft.com/office/drawing/2014/main" id="{15BC43EF-7D7C-1704-B7C7-BBEF13E9BF0B}"/>
              </a:ext>
            </a:extLst>
          </p:cNvPr>
          <p:cNvCxnSpPr/>
          <p:nvPr userDrawn="1"/>
        </p:nvCxnSpPr>
        <p:spPr>
          <a:xfrm>
            <a:off x="609600" y="1905000"/>
            <a:ext cx="1624083" cy="0"/>
          </a:xfrm>
          <a:prstGeom prst="line">
            <a:avLst/>
          </a:prstGeom>
          <a:ln w="22225"/>
        </p:spPr>
        <p:style>
          <a:lnRef idx="2">
            <a:schemeClr val="accent1"/>
          </a:lnRef>
          <a:fillRef idx="0">
            <a:schemeClr val="accent1"/>
          </a:fillRef>
          <a:effectRef idx="1">
            <a:schemeClr val="accent1"/>
          </a:effectRef>
          <a:fontRef idx="minor">
            <a:schemeClr val="tx1"/>
          </a:fontRef>
        </p:style>
      </p:cxnSp>
      <p:sp>
        <p:nvSpPr>
          <p:cNvPr id="90" name="Company Name (light)"/>
          <p:cNvSpPr txBox="1"/>
          <p:nvPr userDrawn="1"/>
        </p:nvSpPr>
        <p:spPr>
          <a:xfrm>
            <a:off x="571500" y="6390409"/>
            <a:ext cx="1943100" cy="184666"/>
          </a:xfrm>
          <a:prstGeom prst="rect">
            <a:avLst/>
          </a:prstGeom>
          <a:noFill/>
        </p:spPr>
        <p:txBody>
          <a:bodyPr wrap="square" lIns="0" tIns="0" rIns="0" bIns="0" rtlCol="0">
            <a:spAutoFit/>
          </a:bodyPr>
          <a:lstStyle/>
          <a:p>
            <a:r>
              <a:rPr lang="en-US" sz="1200" dirty="0">
                <a:solidFill>
                  <a:srgbClr val="FFFFFF"/>
                </a:solidFill>
              </a:rPr>
              <a:t>Company Name</a:t>
            </a:r>
            <a:endParaRPr lang="en-US" sz="1200" dirty="0"/>
          </a:p>
        </p:txBody>
      </p:sp>
      <p:sp>
        <p:nvSpPr>
          <p:cNvPr id="91" name="Slide Number Placeholder"/>
          <p:cNvSpPr>
            <a:spLocks noGrp="1"/>
          </p:cNvSpPr>
          <p:nvPr>
            <p:ph type="sldNum" sz="quarter" idx="4"/>
          </p:nvPr>
        </p:nvSpPr>
        <p:spPr>
          <a:xfrm>
            <a:off x="11409431" y="6390409"/>
            <a:ext cx="537262" cy="184666"/>
          </a:xfrm>
          <a:prstGeom prst="rect">
            <a:avLst/>
          </a:prstGeom>
        </p:spPr>
        <p:txBody>
          <a:bodyPr vert="horz" lIns="0" tIns="0" rIns="0" bIns="0" rtlCol="0" anchor="ctr"/>
          <a:lstStyle>
            <a:lvl1pPr algn="ctr">
              <a:defRPr sz="1200" b="0" i="0">
                <a:solidFill>
                  <a:schemeClr val="tx1"/>
                </a:solidFill>
                <a:latin typeface="+mj-lt"/>
              </a:defRPr>
            </a:lvl1pPr>
          </a:lstStyle>
          <a:p>
            <a:fld id="{19B51A1E-902D-48AF-9020-955120F399B6}" type="slidenum">
              <a:rPr lang="en-US" smtClean="0"/>
              <a:t>‹#›</a:t>
            </a:fld>
            <a:endParaRPr lang="en-US"/>
          </a:p>
        </p:txBody>
      </p:sp>
    </p:spTree>
    <p:extLst>
      <p:ext uri="{BB962C8B-B14F-4D97-AF65-F5344CB8AC3E}">
        <p14:creationId xmlns:p14="http://schemas.microsoft.com/office/powerpoint/2010/main" val="1112803018"/>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preserve="1" userDrawn="1">
  <p:cSld name="1_Content with Caption">
    <p:spTree>
      <p:nvGrpSpPr>
        <p:cNvPr id="1" name=""/>
        <p:cNvGrpSpPr/>
        <p:nvPr/>
      </p:nvGrpSpPr>
      <p:grpSpPr>
        <a:xfrm>
          <a:off x="0" y="0"/>
          <a:ext cx="0" cy="0"/>
          <a:chOff x="0" y="0"/>
          <a:chExt cx="0" cy="0"/>
        </a:xfrm>
      </p:grpSpPr>
      <p:sp>
        <p:nvSpPr>
          <p:cNvPr id="8" name="Rectangle 7">
            <a:extLst>
              <a:ext uri="{FF2B5EF4-FFF2-40B4-BE49-F238E27FC236}">
                <a16:creationId xmlns:a16="http://schemas.microsoft.com/office/drawing/2014/main" id="{70315FD0-E160-67CE-CB25-4DDC930F3670}"/>
              </a:ext>
            </a:extLst>
          </p:cNvPr>
          <p:cNvSpPr>
            <a:spLocks noGrp="1" noRot="1" noMove="1" noResize="1" noEditPoints="1" noAdjustHandles="1" noChangeArrowheads="1" noChangeShapeType="1"/>
          </p:cNvSpPr>
          <p:nvPr userDrawn="1"/>
        </p:nvSpPr>
        <p:spPr>
          <a:xfrm>
            <a:off x="0" y="0"/>
            <a:ext cx="4985359" cy="6858000"/>
          </a:xfrm>
          <a:prstGeom prst="rect">
            <a:avLst/>
          </a:prstGeom>
          <a:solidFill>
            <a:schemeClr val="tx1"/>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a:extLst>
              <a:ext uri="{FF2B5EF4-FFF2-40B4-BE49-F238E27FC236}">
                <a16:creationId xmlns:a16="http://schemas.microsoft.com/office/drawing/2014/main" id="{85780731-A045-CEF8-0183-B4D5F0A0847F}"/>
              </a:ext>
            </a:extLst>
          </p:cNvPr>
          <p:cNvSpPr>
            <a:spLocks noGrp="1"/>
          </p:cNvSpPr>
          <p:nvPr>
            <p:ph type="title"/>
          </p:nvPr>
        </p:nvSpPr>
        <p:spPr>
          <a:xfrm>
            <a:off x="609600" y="533401"/>
            <a:ext cx="3543300" cy="1333500"/>
          </a:xfrm>
        </p:spPr>
        <p:txBody>
          <a:bodyPr lIns="0" tIns="0" rIns="0" bIns="0" anchor="t"/>
          <a:lstStyle>
            <a:lvl1pPr>
              <a:defRPr>
                <a:solidFill>
                  <a:schemeClr val="bg1"/>
                </a:solidFill>
              </a:defRPr>
            </a:lvl1pPr>
          </a:lstStyle>
          <a:p>
            <a:endParaRPr lang="en-US" dirty="0"/>
          </a:p>
        </p:txBody>
      </p:sp>
      <p:sp>
        <p:nvSpPr>
          <p:cNvPr id="4" name="Text Placeholder 3">
            <a:extLst>
              <a:ext uri="{FF2B5EF4-FFF2-40B4-BE49-F238E27FC236}">
                <a16:creationId xmlns:a16="http://schemas.microsoft.com/office/drawing/2014/main" id="{081745B2-178C-9DDE-E876-6FCE333F36BC}"/>
              </a:ext>
            </a:extLst>
          </p:cNvPr>
          <p:cNvSpPr>
            <a:spLocks noGrp="1"/>
          </p:cNvSpPr>
          <p:nvPr>
            <p:ph type="body" sz="half" idx="2"/>
          </p:nvPr>
        </p:nvSpPr>
        <p:spPr>
          <a:xfrm>
            <a:off x="609600" y="2699084"/>
            <a:ext cx="3590925" cy="1491916"/>
          </a:xfrm>
        </p:spPr>
        <p:txBody>
          <a:bodyPr lIns="0" tIns="0" rIns="0" bIns="0"/>
          <a:lstStyle>
            <a:lvl1pPr marL="0" indent="0">
              <a:buNone/>
              <a:defRPr>
                <a:solidFill>
                  <a:schemeClr val="bg1"/>
                </a:solidFill>
              </a:defRPr>
            </a:lvl1pPr>
            <a:lvl2pPr marL="457200" indent="0">
              <a:buNone/>
              <a:defRPr/>
            </a:lvl2pPr>
            <a:lvl3pPr marL="914400" indent="0">
              <a:buNone/>
              <a:defRPr/>
            </a:lvl3pPr>
            <a:lvl4pPr marL="1371600" indent="0">
              <a:buNone/>
              <a:defRPr/>
            </a:lvl4pPr>
            <a:lvl5pPr marL="1828800" indent="0">
              <a:buNone/>
              <a:defRPr/>
            </a:lvl5pPr>
            <a:lvl6pPr marL="2286000" indent="0">
              <a:buNone/>
              <a:defRPr/>
            </a:lvl6pPr>
            <a:lvl7pPr marL="2743200" indent="0">
              <a:buNone/>
              <a:defRPr/>
            </a:lvl7pPr>
            <a:lvl8pPr marL="3200400" indent="0">
              <a:buNone/>
              <a:defRPr/>
            </a:lvl8pPr>
            <a:lvl9pPr marL="3657600" indent="0">
              <a:buNone/>
              <a:defRPr/>
            </a:lvl9pPr>
          </a:lstStyle>
          <a:p>
            <a:pPr lvl="0"/>
            <a:endParaRPr lang="en-US" dirty="0"/>
          </a:p>
        </p:txBody>
      </p:sp>
      <p:cxnSp>
        <p:nvCxnSpPr>
          <p:cNvPr id="15" name="Straight Connector 14">
            <a:extLst>
              <a:ext uri="{FF2B5EF4-FFF2-40B4-BE49-F238E27FC236}">
                <a16:creationId xmlns:a16="http://schemas.microsoft.com/office/drawing/2014/main" id="{15BC43EF-7D7C-1704-B7C7-BBEF13E9BF0B}"/>
              </a:ext>
            </a:extLst>
          </p:cNvPr>
          <p:cNvCxnSpPr/>
          <p:nvPr userDrawn="1"/>
        </p:nvCxnSpPr>
        <p:spPr>
          <a:xfrm>
            <a:off x="609600" y="2364054"/>
            <a:ext cx="1624083" cy="0"/>
          </a:xfrm>
          <a:prstGeom prst="line">
            <a:avLst/>
          </a:prstGeom>
          <a:ln w="22225"/>
        </p:spPr>
        <p:style>
          <a:lnRef idx="2">
            <a:schemeClr val="accent1"/>
          </a:lnRef>
          <a:fillRef idx="0">
            <a:schemeClr val="accent1"/>
          </a:fillRef>
          <a:effectRef idx="1">
            <a:schemeClr val="accent1"/>
          </a:effectRef>
          <a:fontRef idx="minor">
            <a:schemeClr val="tx1"/>
          </a:fontRef>
        </p:style>
      </p:cxnSp>
      <p:sp>
        <p:nvSpPr>
          <p:cNvPr id="90" name="Company Name (light)"/>
          <p:cNvSpPr txBox="1"/>
          <p:nvPr userDrawn="1"/>
        </p:nvSpPr>
        <p:spPr>
          <a:xfrm>
            <a:off x="571500" y="6390409"/>
            <a:ext cx="1943100" cy="184666"/>
          </a:xfrm>
          <a:prstGeom prst="rect">
            <a:avLst/>
          </a:prstGeom>
          <a:noFill/>
        </p:spPr>
        <p:txBody>
          <a:bodyPr wrap="square" lIns="0" tIns="0" rIns="0" bIns="0" rtlCol="0">
            <a:spAutoFit/>
          </a:bodyPr>
          <a:lstStyle/>
          <a:p>
            <a:r>
              <a:rPr lang="en-US" sz="1200">
                <a:solidFill>
                  <a:srgbClr val="FFFFFF"/>
                </a:solidFill>
              </a:rPr>
              <a:t>Company Name  |  </a:t>
            </a:r>
            <a:fld id="{9F3A1C22-6D51-4E4B-9E28-0B7C1D5A4509}" type="datetimeyyyy">
              <a:rPr lang="en-US" sz="1200" dirty="0">
                <a:solidFill>
                  <a:srgbClr val="FFFFFF"/>
                </a:solidFill>
              </a:rPr>
              <a:t>2026</a:t>
            </a:fld>
            <a:endParaRPr lang="en-US" sz="1200"/>
          </a:p>
        </p:txBody>
      </p:sp>
      <p:sp>
        <p:nvSpPr>
          <p:cNvPr id="91" name="Slide Number Placeholder"/>
          <p:cNvSpPr>
            <a:spLocks noGrp="1"/>
          </p:cNvSpPr>
          <p:nvPr>
            <p:ph type="sldNum" sz="quarter" idx="4"/>
          </p:nvPr>
        </p:nvSpPr>
        <p:spPr>
          <a:xfrm>
            <a:off x="11409431" y="6390409"/>
            <a:ext cx="537262" cy="184666"/>
          </a:xfrm>
          <a:prstGeom prst="rect">
            <a:avLst/>
          </a:prstGeom>
        </p:spPr>
        <p:txBody>
          <a:bodyPr vert="horz" lIns="0" tIns="0" rIns="0" bIns="0" rtlCol="0" anchor="ctr"/>
          <a:lstStyle>
            <a:lvl1pPr algn="ctr">
              <a:defRPr sz="1200" b="0" i="0">
                <a:solidFill>
                  <a:schemeClr val="tx1"/>
                </a:solidFill>
                <a:latin typeface="+mj-lt"/>
              </a:defRPr>
            </a:lvl1pPr>
          </a:lstStyle>
          <a:p>
            <a:fld id="{19B51A1E-902D-48AF-9020-955120F399B6}" type="slidenum">
              <a:rPr lang="en-US" smtClean="0"/>
              <a:t>‹#›</a:t>
            </a:fld>
            <a:endParaRPr lang="en-US"/>
          </a:p>
        </p:txBody>
      </p:sp>
    </p:spTree>
    <p:extLst>
      <p:ext uri="{BB962C8B-B14F-4D97-AF65-F5344CB8AC3E}">
        <p14:creationId xmlns:p14="http://schemas.microsoft.com/office/powerpoint/2010/main" val="2047377302"/>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userDrawn="1">
  <p:cSld name="Header + secondary">
    <p:spTree>
      <p:nvGrpSpPr>
        <p:cNvPr id="1" name=""/>
        <p:cNvGrpSpPr/>
        <p:nvPr/>
      </p:nvGrpSpPr>
      <p:grpSpPr>
        <a:xfrm>
          <a:off x="0" y="0"/>
          <a:ext cx="0" cy="0"/>
          <a:chOff x="0" y="0"/>
          <a:chExt cx="0" cy="0"/>
        </a:xfrm>
      </p:grpSpPr>
      <p:sp>
        <p:nvSpPr>
          <p:cNvPr id="2" name="Heading + Secondary 1">
            <a:extLst>
              <a:ext uri="{FF2B5EF4-FFF2-40B4-BE49-F238E27FC236}">
                <a16:creationId xmlns:a16="http://schemas.microsoft.com/office/drawing/2014/main" id="{5FC626A5-4FF6-42BD-858A-AE4B2C23A6BC}"/>
              </a:ext>
            </a:extLst>
          </p:cNvPr>
          <p:cNvSpPr>
            <a:spLocks noGrp="1"/>
          </p:cNvSpPr>
          <p:nvPr>
            <p:ph type="body" idx="11" hasCustomPrompt="1"/>
          </p:nvPr>
        </p:nvSpPr>
        <p:spPr>
          <a:xfrm>
            <a:off x="609599" y="533400"/>
            <a:ext cx="10799831" cy="854401"/>
          </a:xfrm>
        </p:spPr>
        <p:txBody>
          <a:bodyPr anchor="t">
            <a:spAutoFit/>
          </a:bodyPr>
          <a:lstStyle>
            <a:lvl1pPr marL="0" indent="0" algn="l">
              <a:lnSpc>
                <a:spcPts val="4000"/>
              </a:lnSpc>
              <a:spcBef>
                <a:spcPct val="0"/>
              </a:spcBef>
              <a:buNone/>
              <a:defRPr sz="4000" b="0" kern="1200">
                <a:solidFill>
                  <a:schemeClr val="tx2"/>
                </a:solidFill>
                <a:latin typeface="+mn-lt"/>
              </a:defRPr>
            </a:lvl1pPr>
            <a:lvl2pPr marL="0" indent="0">
              <a:lnSpc>
                <a:spcPts val="1700"/>
              </a:lnSpc>
              <a:spcBef>
                <a:spcPts val="1000"/>
              </a:spcBef>
              <a:buNone/>
              <a:defRPr sz="1400" b="0">
                <a:solidFill>
                  <a:schemeClr val="tx1"/>
                </a:solidFill>
              </a:defRPr>
            </a:lvl2pPr>
          </a:lstStyle>
          <a:p>
            <a:r>
              <a:rPr lang="en-US" noProof="0"/>
              <a:t>Click to edit heading</a:t>
            </a:r>
          </a:p>
          <a:p>
            <a:pPr lvl="1">
              <a:lnSpc>
                <a:spcPts val="1700"/>
              </a:lnSpc>
              <a:spcBef>
                <a:spcPts val="1000"/>
              </a:spcBef>
            </a:pPr>
            <a:r>
              <a:rPr lang="en-US" sz="1400" b="0"/>
              <a:t>Click to edit secondary line</a:t>
            </a:r>
          </a:p>
        </p:txBody>
      </p:sp>
      <p:sp>
        <p:nvSpPr>
          <p:cNvPr id="3" name="Slide Number Placeholder"/>
          <p:cNvSpPr>
            <a:spLocks noGrp="1"/>
          </p:cNvSpPr>
          <p:nvPr>
            <p:ph type="sldNum" sz="quarter" idx="4"/>
          </p:nvPr>
        </p:nvSpPr>
        <p:spPr>
          <a:xfrm>
            <a:off x="11409431" y="6390409"/>
            <a:ext cx="537262" cy="184666"/>
          </a:xfrm>
          <a:prstGeom prst="rect">
            <a:avLst/>
          </a:prstGeom>
        </p:spPr>
        <p:txBody>
          <a:bodyPr vert="horz" lIns="0" tIns="0" rIns="0" bIns="0" rtlCol="0" anchor="ctr">
            <a:spAutoFit/>
          </a:bodyPr>
          <a:lstStyle>
            <a:lvl1pPr algn="ctr">
              <a:defRPr sz="1200" b="0" i="0">
                <a:solidFill>
                  <a:schemeClr val="tx1"/>
                </a:solidFill>
                <a:latin typeface="+mj-lt"/>
              </a:defRPr>
            </a:lvl1pPr>
          </a:lstStyle>
          <a:p>
            <a:fld id="{19B51A1E-902D-48AF-9020-955120F399B6}" type="slidenum">
              <a:rPr lang="en-US" smtClean="0"/>
              <a:t>‹#›</a:t>
            </a:fld>
            <a:endParaRPr lang="en-US"/>
          </a:p>
        </p:txBody>
      </p:sp>
    </p:spTree>
    <p:extLst>
      <p:ext uri="{BB962C8B-B14F-4D97-AF65-F5344CB8AC3E}">
        <p14:creationId xmlns:p14="http://schemas.microsoft.com/office/powerpoint/2010/main" val="3810258890"/>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userDrawn="1">
  <p:cSld name="13_Title Only">
    <p:spTree>
      <p:nvGrpSpPr>
        <p:cNvPr id="1" name=""/>
        <p:cNvGrpSpPr/>
        <p:nvPr/>
      </p:nvGrpSpPr>
      <p:grpSpPr>
        <a:xfrm>
          <a:off x="0" y="0"/>
          <a:ext cx="0" cy="0"/>
          <a:chOff x="0" y="0"/>
          <a:chExt cx="0" cy="0"/>
        </a:xfrm>
      </p:grpSpPr>
      <p:sp>
        <p:nvSpPr>
          <p:cNvPr id="5" name="Title 4">
            <a:extLst>
              <a:ext uri="{FF2B5EF4-FFF2-40B4-BE49-F238E27FC236}">
                <a16:creationId xmlns:a16="http://schemas.microsoft.com/office/drawing/2014/main" id="{49DE682E-8112-FB43-B35E-0738C0C592F2}"/>
              </a:ext>
            </a:extLst>
          </p:cNvPr>
          <p:cNvSpPr>
            <a:spLocks noGrp="1"/>
          </p:cNvSpPr>
          <p:nvPr>
            <p:ph type="title" hasCustomPrompt="1"/>
          </p:nvPr>
        </p:nvSpPr>
        <p:spPr>
          <a:xfrm>
            <a:off x="609601" y="533400"/>
            <a:ext cx="3848100" cy="1552733"/>
          </a:xfrm>
        </p:spPr>
        <p:txBody>
          <a:bodyPr wrap="square" anchor="t">
            <a:spAutoFit/>
          </a:bodyPr>
          <a:lstStyle>
            <a:lvl1pPr>
              <a:defRPr b="1" i="0" spc="0">
                <a:solidFill>
                  <a:schemeClr val="accent1"/>
                </a:solidFill>
                <a:latin typeface="Aptos ExtraBold" panose="020B0004020202020204" pitchFamily="34" charset="0"/>
              </a:defRPr>
            </a:lvl1pPr>
          </a:lstStyle>
          <a:p>
            <a:r>
              <a:rPr lang="en-US"/>
              <a:t>CLICK TO EDIT MASTER TITLE STYLE</a:t>
            </a:r>
          </a:p>
        </p:txBody>
      </p:sp>
      <p:sp>
        <p:nvSpPr>
          <p:cNvPr id="3" name="Picture Placeholder 10">
            <a:extLst>
              <a:ext uri="{FF2B5EF4-FFF2-40B4-BE49-F238E27FC236}">
                <a16:creationId xmlns:a16="http://schemas.microsoft.com/office/drawing/2014/main" id="{58458536-F055-38EB-5D7C-32D31BDD967F}"/>
              </a:ext>
            </a:extLst>
          </p:cNvPr>
          <p:cNvSpPr>
            <a:spLocks noGrp="1"/>
          </p:cNvSpPr>
          <p:nvPr>
            <p:ph type="pic" sz="quarter" idx="13" hasCustomPrompt="1"/>
          </p:nvPr>
        </p:nvSpPr>
        <p:spPr>
          <a:xfrm>
            <a:off x="4985384" y="0"/>
            <a:ext cx="7206616" cy="6858000"/>
          </a:xfrm>
          <a:solidFill>
            <a:schemeClr val="bg1">
              <a:lumMod val="95000"/>
            </a:schemeClr>
          </a:solidFill>
        </p:spPr>
        <p:txBody>
          <a:bodyPr tIns="1116000" rIns="0" anchor="t"/>
          <a:lstStyle>
            <a:lvl1pPr marL="0" indent="0" algn="ctr">
              <a:buNone/>
              <a:defRPr/>
            </a:lvl1pPr>
          </a:lstStyle>
          <a:p>
            <a:r>
              <a:rPr lang="en-US" noProof="0"/>
              <a:t>Insert or Drag and Drop your Photo</a:t>
            </a:r>
          </a:p>
        </p:txBody>
      </p:sp>
      <p:sp>
        <p:nvSpPr>
          <p:cNvPr id="6" name="Slide Number Placeholder"/>
          <p:cNvSpPr>
            <a:spLocks noGrp="1"/>
          </p:cNvSpPr>
          <p:nvPr>
            <p:ph type="sldNum" sz="quarter" idx="4"/>
          </p:nvPr>
        </p:nvSpPr>
        <p:spPr>
          <a:xfrm>
            <a:off x="11409431" y="6390409"/>
            <a:ext cx="537262" cy="184666"/>
          </a:xfrm>
          <a:prstGeom prst="rect">
            <a:avLst/>
          </a:prstGeom>
        </p:spPr>
        <p:txBody>
          <a:bodyPr vert="horz" lIns="0" tIns="0" rIns="0" bIns="0" rtlCol="0" anchor="ctr"/>
          <a:lstStyle>
            <a:lvl1pPr algn="ctr">
              <a:defRPr sz="1200" b="0" i="0">
                <a:solidFill>
                  <a:schemeClr val="tx1"/>
                </a:solidFill>
                <a:latin typeface="+mj-lt"/>
              </a:defRPr>
            </a:lvl1pPr>
          </a:lstStyle>
          <a:p>
            <a:fld id="{19B51A1E-902D-48AF-9020-955120F399B6}" type="slidenum">
              <a:rPr lang="en-US" smtClean="0"/>
              <a:t>‹#›</a:t>
            </a:fld>
            <a:endParaRPr lang="en-US"/>
          </a:p>
        </p:txBody>
      </p:sp>
    </p:spTree>
    <p:extLst>
      <p:ext uri="{BB962C8B-B14F-4D97-AF65-F5344CB8AC3E}">
        <p14:creationId xmlns:p14="http://schemas.microsoft.com/office/powerpoint/2010/main" val="3995776468"/>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preserve="1" userDrawn="1">
  <p:cSld name="Vertical Title and Text">
    <p:spTree>
      <p:nvGrpSpPr>
        <p:cNvPr id="1" name=""/>
        <p:cNvGrpSpPr/>
        <p:nvPr/>
      </p:nvGrpSpPr>
      <p:grpSpPr>
        <a:xfrm>
          <a:off x="0" y="0"/>
          <a:ext cx="0" cy="0"/>
          <a:chOff x="0" y="0"/>
          <a:chExt cx="0" cy="0"/>
        </a:xfrm>
      </p:grpSpPr>
      <p:graphicFrame>
        <p:nvGraphicFramePr>
          <p:cNvPr id="10" name="Table 9">
            <a:extLst>
              <a:ext uri="{FF2B5EF4-FFF2-40B4-BE49-F238E27FC236}">
                <a16:creationId xmlns:a16="http://schemas.microsoft.com/office/drawing/2014/main" id="{BB5C318F-A461-BE9F-DFBD-76972474FD16}"/>
              </a:ext>
            </a:extLst>
          </p:cNvPr>
          <p:cNvGraphicFramePr>
            <a:graphicFrameLocks noGrp="1"/>
          </p:cNvGraphicFramePr>
          <p:nvPr userDrawn="1">
            <p:extLst>
              <p:ext uri="{D42A27DB-BD31-4B8C-83A1-F6EECF244321}">
                <p14:modId xmlns:p14="http://schemas.microsoft.com/office/powerpoint/2010/main" val="1340002217"/>
              </p:ext>
            </p:extLst>
          </p:nvPr>
        </p:nvGraphicFramePr>
        <p:xfrm>
          <a:off x="606693" y="2247900"/>
          <a:ext cx="11340000" cy="3575268"/>
        </p:xfrm>
        <a:graphic>
          <a:graphicData uri="http://schemas.openxmlformats.org/drawingml/2006/table">
            <a:tbl>
              <a:tblPr firstCol="1" bandRow="1">
                <a:tableStyleId>{D27102A9-8310-4765-A935-A1911B00CA55}</a:tableStyleId>
              </a:tblPr>
              <a:tblGrid>
                <a:gridCol w="1890000">
                  <a:extLst>
                    <a:ext uri="{9D8B030D-6E8A-4147-A177-3AD203B41FA5}">
                      <a16:colId xmlns:a16="http://schemas.microsoft.com/office/drawing/2014/main" val="1306341405"/>
                    </a:ext>
                  </a:extLst>
                </a:gridCol>
                <a:gridCol w="1890000">
                  <a:extLst>
                    <a:ext uri="{9D8B030D-6E8A-4147-A177-3AD203B41FA5}">
                      <a16:colId xmlns:a16="http://schemas.microsoft.com/office/drawing/2014/main" val="4008241013"/>
                    </a:ext>
                  </a:extLst>
                </a:gridCol>
                <a:gridCol w="1890000">
                  <a:extLst>
                    <a:ext uri="{9D8B030D-6E8A-4147-A177-3AD203B41FA5}">
                      <a16:colId xmlns:a16="http://schemas.microsoft.com/office/drawing/2014/main" val="3133697152"/>
                    </a:ext>
                  </a:extLst>
                </a:gridCol>
                <a:gridCol w="1890000">
                  <a:extLst>
                    <a:ext uri="{9D8B030D-6E8A-4147-A177-3AD203B41FA5}">
                      <a16:colId xmlns:a16="http://schemas.microsoft.com/office/drawing/2014/main" val="2219340347"/>
                    </a:ext>
                  </a:extLst>
                </a:gridCol>
                <a:gridCol w="1890000">
                  <a:extLst>
                    <a:ext uri="{9D8B030D-6E8A-4147-A177-3AD203B41FA5}">
                      <a16:colId xmlns:a16="http://schemas.microsoft.com/office/drawing/2014/main" val="390384956"/>
                    </a:ext>
                  </a:extLst>
                </a:gridCol>
                <a:gridCol w="1890000">
                  <a:extLst>
                    <a:ext uri="{9D8B030D-6E8A-4147-A177-3AD203B41FA5}">
                      <a16:colId xmlns:a16="http://schemas.microsoft.com/office/drawing/2014/main" val="1055092830"/>
                    </a:ext>
                  </a:extLst>
                </a:gridCol>
              </a:tblGrid>
              <a:tr h="595878">
                <a:tc>
                  <a:txBody>
                    <a:bodyPr/>
                    <a:lstStyle/>
                    <a:p>
                      <a:pPr marL="0" algn="l" defTabSz="914400" rtl="0" eaLnBrk="1" latinLnBrk="0" hangingPunct="1"/>
                      <a:r>
                        <a:rPr lang="en-US" sz="1200" b="0" kern="1200">
                          <a:solidFill>
                            <a:schemeClr val="tx1">
                              <a:lumMod val="75000"/>
                              <a:lumOff val="25000"/>
                            </a:schemeClr>
                          </a:solidFill>
                          <a:latin typeface="+mj-lt"/>
                        </a:rPr>
                        <a:t>Employee Actions</a:t>
                      </a:r>
                      <a:endParaRPr lang="en-US" sz="1200" b="0" kern="1200">
                        <a:solidFill>
                          <a:schemeClr val="tx1">
                            <a:lumMod val="75000"/>
                            <a:lumOff val="25000"/>
                          </a:schemeClr>
                        </a:solidFill>
                        <a:latin typeface="+mj-lt"/>
                        <a:ea typeface="+mn-ea"/>
                        <a:cs typeface="+mn-cs"/>
                      </a:endParaRPr>
                    </a:p>
                  </a:txBody>
                  <a:tcPr>
                    <a:lnL>
                      <a:noFill/>
                    </a:lnL>
                    <a:lnR w="12700" cap="flat" cmpd="sng" algn="ctr">
                      <a:noFill/>
                      <a:prstDash val="solid"/>
                      <a:round/>
                      <a:headEnd type="none" w="med" len="med"/>
                      <a:tailEnd type="none" w="med" len="med"/>
                    </a:lnR>
                    <a:lnT w="12700" cmpd="sng">
                      <a:noFill/>
                    </a:lnT>
                    <a:lnB>
                      <a:noFill/>
                    </a:lnB>
                    <a:lnTlToBr w="12700" cmpd="sng">
                      <a:noFill/>
                      <a:prstDash val="solid"/>
                    </a:lnTlToBr>
                    <a:lnBlToTr w="12700" cmpd="sng">
                      <a:noFill/>
                      <a:prstDash val="solid"/>
                    </a:lnBlToTr>
                  </a:tcPr>
                </a:tc>
                <a:tc>
                  <a:txBody>
                    <a:bodyPr/>
                    <a:lstStyle/>
                    <a:p>
                      <a:pPr marL="171450" indent="-171450">
                        <a:buFont typeface="Arial" panose="020B0604020202020204" pitchFamily="34" charset="0"/>
                        <a:buChar char="•"/>
                      </a:pPr>
                      <a:r>
                        <a:rPr lang="en-US" sz="800">
                          <a:solidFill>
                            <a:schemeClr val="tx1">
                              <a:lumMod val="75000"/>
                              <a:lumOff val="25000"/>
                            </a:schemeClr>
                          </a:solidFill>
                        </a:rPr>
                        <a:t>Insert text here</a:t>
                      </a:r>
                      <a:endParaRPr lang="en-US" sz="800" b="0">
                        <a:solidFill>
                          <a:schemeClr val="tx1">
                            <a:lumMod val="75000"/>
                            <a:lumOff val="25000"/>
                          </a:schemeClr>
                        </a:solidFill>
                      </a:endParaRPr>
                    </a:p>
                  </a:txBody>
                  <a:tcPr>
                    <a:lnL w="12700" cap="flat" cmpd="sng" algn="ctr">
                      <a:noFill/>
                      <a:prstDash val="solid"/>
                      <a:round/>
                      <a:headEnd type="none" w="med" len="med"/>
                      <a:tailEnd type="none" w="med" len="med"/>
                    </a:lnL>
                  </a:tcPr>
                </a:tc>
                <a:tc>
                  <a:txBody>
                    <a:bodyPr/>
                    <a:lstStyle/>
                    <a:p>
                      <a:pPr marL="171450" marR="0" lvl="0" indent="-17145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lang="en-US" sz="800">
                          <a:solidFill>
                            <a:schemeClr val="tx1">
                              <a:lumMod val="75000"/>
                              <a:lumOff val="25000"/>
                            </a:schemeClr>
                          </a:solidFill>
                        </a:rPr>
                        <a:t>Insert text here</a:t>
                      </a:r>
                    </a:p>
                    <a:p>
                      <a:endParaRPr lang="en-US" sz="800" b="0" kern="1200">
                        <a:solidFill>
                          <a:schemeClr val="tx1">
                            <a:lumMod val="75000"/>
                            <a:lumOff val="25000"/>
                          </a:schemeClr>
                        </a:solidFill>
                        <a:latin typeface="+mn-lt"/>
                        <a:ea typeface="+mn-ea"/>
                        <a:cs typeface="+mn-cs"/>
                      </a:endParaRPr>
                    </a:p>
                  </a:txBody>
                  <a:tcPr/>
                </a:tc>
                <a:tc>
                  <a:txBody>
                    <a:bodyPr/>
                    <a:lstStyle/>
                    <a:p>
                      <a:pPr marL="171450" marR="0" lvl="0" indent="-17145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lang="en-US" sz="800">
                          <a:solidFill>
                            <a:schemeClr val="tx1">
                              <a:lumMod val="75000"/>
                              <a:lumOff val="25000"/>
                            </a:schemeClr>
                          </a:solidFill>
                        </a:rPr>
                        <a:t>Insert text here</a:t>
                      </a:r>
                    </a:p>
                    <a:p>
                      <a:pPr marL="171450" indent="-171450">
                        <a:buFont typeface="Arial" panose="020B0604020202020204" pitchFamily="34" charset="0"/>
                        <a:buChar char="•"/>
                      </a:pPr>
                      <a:endParaRPr lang="en-US" sz="800" b="0" kern="1200">
                        <a:solidFill>
                          <a:schemeClr val="tx1">
                            <a:lumMod val="75000"/>
                            <a:lumOff val="25000"/>
                          </a:schemeClr>
                        </a:solidFill>
                        <a:latin typeface="+mn-lt"/>
                        <a:ea typeface="+mn-ea"/>
                        <a:cs typeface="+mn-cs"/>
                      </a:endParaRPr>
                    </a:p>
                  </a:txBody>
                  <a:tcPr/>
                </a:tc>
                <a:tc>
                  <a:txBody>
                    <a:bodyPr/>
                    <a:lstStyle/>
                    <a:p>
                      <a:pPr marL="171450" marR="0" lvl="0" indent="-17145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lang="en-US" sz="800">
                          <a:solidFill>
                            <a:schemeClr val="tx1">
                              <a:lumMod val="75000"/>
                              <a:lumOff val="25000"/>
                            </a:schemeClr>
                          </a:solidFill>
                        </a:rPr>
                        <a:t>Insert text here</a:t>
                      </a:r>
                    </a:p>
                    <a:p>
                      <a:pPr marL="171450" indent="-171450">
                        <a:buFont typeface="Arial" panose="020B0604020202020204" pitchFamily="34" charset="0"/>
                        <a:buChar char="•"/>
                      </a:pPr>
                      <a:endParaRPr lang="en-US" sz="800" b="0" kern="1200">
                        <a:solidFill>
                          <a:schemeClr val="tx1">
                            <a:lumMod val="75000"/>
                            <a:lumOff val="25000"/>
                          </a:schemeClr>
                        </a:solidFill>
                        <a:latin typeface="+mn-lt"/>
                        <a:ea typeface="+mn-ea"/>
                        <a:cs typeface="+mn-cs"/>
                      </a:endParaRPr>
                    </a:p>
                  </a:txBody>
                  <a:tcPr/>
                </a:tc>
                <a:tc>
                  <a:txBody>
                    <a:bodyPr/>
                    <a:lstStyle/>
                    <a:p>
                      <a:pPr marL="171450" marR="0" lvl="0" indent="-17145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lang="en-US" sz="800">
                          <a:solidFill>
                            <a:schemeClr val="tx1">
                              <a:lumMod val="75000"/>
                              <a:lumOff val="25000"/>
                            </a:schemeClr>
                          </a:solidFill>
                        </a:rPr>
                        <a:t>Insert text here</a:t>
                      </a:r>
                    </a:p>
                    <a:p>
                      <a:pPr marL="171450" indent="-171450">
                        <a:buFont typeface="Arial" panose="020B0604020202020204" pitchFamily="34" charset="0"/>
                        <a:buChar char="•"/>
                      </a:pPr>
                      <a:endParaRPr lang="en-US" sz="800" b="0" kern="1200">
                        <a:solidFill>
                          <a:schemeClr val="tx1">
                            <a:lumMod val="75000"/>
                            <a:lumOff val="25000"/>
                          </a:schemeClr>
                        </a:solidFill>
                        <a:latin typeface="+mn-lt"/>
                        <a:ea typeface="+mn-ea"/>
                        <a:cs typeface="+mn-cs"/>
                      </a:endParaRPr>
                    </a:p>
                  </a:txBody>
                  <a:tcPr/>
                </a:tc>
                <a:extLst>
                  <a:ext uri="{0D108BD9-81ED-4DB2-BD59-A6C34878D82A}">
                    <a16:rowId xmlns:a16="http://schemas.microsoft.com/office/drawing/2014/main" val="41781472"/>
                  </a:ext>
                </a:extLst>
              </a:tr>
              <a:tr h="595878">
                <a:tc>
                  <a:txBody>
                    <a:bodyPr/>
                    <a:lstStyle/>
                    <a:p>
                      <a:pPr marL="0" algn="l" defTabSz="914400" rtl="0" eaLnBrk="1" latinLnBrk="0" hangingPunct="1"/>
                      <a:r>
                        <a:rPr lang="en-US" sz="1200" b="0" kern="1200">
                          <a:solidFill>
                            <a:schemeClr val="tx1">
                              <a:lumMod val="75000"/>
                              <a:lumOff val="25000"/>
                            </a:schemeClr>
                          </a:solidFill>
                          <a:latin typeface="+mj-lt"/>
                        </a:rPr>
                        <a:t>Employee Questions</a:t>
                      </a:r>
                      <a:endParaRPr lang="en-US" sz="1200" b="0" kern="1200">
                        <a:solidFill>
                          <a:schemeClr val="tx1">
                            <a:lumMod val="75000"/>
                            <a:lumOff val="25000"/>
                          </a:schemeClr>
                        </a:solidFill>
                        <a:latin typeface="+mj-lt"/>
                        <a:ea typeface="+mn-ea"/>
                        <a:cs typeface="+mn-cs"/>
                      </a:endParaRPr>
                    </a:p>
                  </a:txBody>
                  <a:tcPr>
                    <a:lnL>
                      <a:noFill/>
                    </a:lnL>
                    <a:lnR w="12700" cap="flat" cmpd="sng" algn="ctr">
                      <a:noFill/>
                      <a:prstDash val="solid"/>
                      <a:round/>
                      <a:headEnd type="none" w="med" len="med"/>
                      <a:tailEnd type="none" w="med" len="med"/>
                    </a:lnR>
                    <a:lnT>
                      <a:noFill/>
                    </a:lnT>
                    <a:lnB>
                      <a:noFill/>
                    </a:lnB>
                    <a:lnTlToBr w="12700" cmpd="sng">
                      <a:noFill/>
                      <a:prstDash val="solid"/>
                    </a:lnTlToBr>
                    <a:lnBlToTr w="12700" cmpd="sng">
                      <a:noFill/>
                      <a:prstDash val="solid"/>
                    </a:lnBlToTr>
                  </a:tcPr>
                </a:tc>
                <a:tc>
                  <a:txBody>
                    <a:bodyPr/>
                    <a:lstStyle/>
                    <a:p>
                      <a:pPr marL="171450" marR="0" lvl="0" indent="-17145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lang="en-US" sz="800">
                          <a:solidFill>
                            <a:schemeClr val="tx1">
                              <a:lumMod val="75000"/>
                              <a:lumOff val="25000"/>
                            </a:schemeClr>
                          </a:solidFill>
                        </a:rPr>
                        <a:t>Insert text here</a:t>
                      </a:r>
                    </a:p>
                    <a:p>
                      <a:pPr marL="171450" indent="-171450" algn="l" defTabSz="914400" rtl="0" eaLnBrk="1" latinLnBrk="0" hangingPunct="1">
                        <a:buFont typeface="Arial" panose="020B0604020202020204" pitchFamily="34" charset="0"/>
                        <a:buChar char="•"/>
                      </a:pPr>
                      <a:endParaRPr lang="en-US" sz="800" b="0" kern="1200">
                        <a:solidFill>
                          <a:schemeClr val="tx1">
                            <a:lumMod val="75000"/>
                            <a:lumOff val="25000"/>
                          </a:schemeClr>
                        </a:solidFill>
                        <a:latin typeface="+mn-lt"/>
                        <a:ea typeface="+mn-ea"/>
                        <a:cs typeface="+mn-cs"/>
                      </a:endParaRPr>
                    </a:p>
                  </a:txBody>
                  <a:tcPr>
                    <a:lnL w="12700" cap="flat" cmpd="sng" algn="ctr">
                      <a:noFill/>
                      <a:prstDash val="solid"/>
                      <a:round/>
                      <a:headEnd type="none" w="med" len="med"/>
                      <a:tailEnd type="none" w="med" len="med"/>
                    </a:lnL>
                  </a:tcPr>
                </a:tc>
                <a:tc>
                  <a:txBody>
                    <a:bodyPr/>
                    <a:lstStyle/>
                    <a:p>
                      <a:pPr marL="171450" marR="0" lvl="0" indent="-17145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lang="en-US" sz="800">
                          <a:solidFill>
                            <a:schemeClr val="tx1">
                              <a:lumMod val="75000"/>
                              <a:lumOff val="25000"/>
                            </a:schemeClr>
                          </a:solidFill>
                        </a:rPr>
                        <a:t>Insert text here</a:t>
                      </a:r>
                    </a:p>
                    <a:p>
                      <a:pPr marL="171450" indent="-171450" algn="l" defTabSz="914400" rtl="0" eaLnBrk="1" latinLnBrk="0" hangingPunct="1">
                        <a:buFont typeface="Arial" panose="020B0604020202020204" pitchFamily="34" charset="0"/>
                        <a:buChar char="•"/>
                      </a:pPr>
                      <a:endParaRPr lang="en-US" sz="800" b="0" kern="1200">
                        <a:solidFill>
                          <a:schemeClr val="tx1">
                            <a:lumMod val="75000"/>
                            <a:lumOff val="25000"/>
                          </a:schemeClr>
                        </a:solidFill>
                        <a:latin typeface="+mn-lt"/>
                        <a:ea typeface="+mn-ea"/>
                        <a:cs typeface="+mn-cs"/>
                      </a:endParaRPr>
                    </a:p>
                  </a:txBody>
                  <a:tcPr/>
                </a:tc>
                <a:tc>
                  <a:txBody>
                    <a:bodyPr/>
                    <a:lstStyle/>
                    <a:p>
                      <a:pPr marL="171450" marR="0" lvl="0" indent="-17145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lang="en-US" sz="800">
                          <a:solidFill>
                            <a:schemeClr val="tx1">
                              <a:lumMod val="75000"/>
                              <a:lumOff val="25000"/>
                            </a:schemeClr>
                          </a:solidFill>
                        </a:rPr>
                        <a:t>Insert text here</a:t>
                      </a:r>
                    </a:p>
                    <a:p>
                      <a:pPr marL="171450" indent="-171450" algn="l" defTabSz="914400" rtl="0" eaLnBrk="1" latinLnBrk="0" hangingPunct="1">
                        <a:buFont typeface="Arial" panose="020B0604020202020204" pitchFamily="34" charset="0"/>
                        <a:buChar char="•"/>
                      </a:pPr>
                      <a:endParaRPr lang="en-US" sz="800" b="0" kern="1200">
                        <a:solidFill>
                          <a:schemeClr val="tx1">
                            <a:lumMod val="75000"/>
                            <a:lumOff val="25000"/>
                          </a:schemeClr>
                        </a:solidFill>
                        <a:latin typeface="+mn-lt"/>
                        <a:ea typeface="+mn-ea"/>
                        <a:cs typeface="+mn-cs"/>
                      </a:endParaRPr>
                    </a:p>
                  </a:txBody>
                  <a:tcPr/>
                </a:tc>
                <a:tc>
                  <a:txBody>
                    <a:bodyPr/>
                    <a:lstStyle/>
                    <a:p>
                      <a:pPr marL="171450" marR="0" lvl="0" indent="-17145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lang="en-US" sz="800">
                          <a:solidFill>
                            <a:schemeClr val="tx1">
                              <a:lumMod val="75000"/>
                              <a:lumOff val="25000"/>
                            </a:schemeClr>
                          </a:solidFill>
                        </a:rPr>
                        <a:t>Insert text here</a:t>
                      </a:r>
                    </a:p>
                    <a:p>
                      <a:pPr marL="171450" indent="-171450" algn="l" defTabSz="914400" rtl="0" eaLnBrk="1" latinLnBrk="0" hangingPunct="1">
                        <a:buFont typeface="Arial" panose="020B0604020202020204" pitchFamily="34" charset="0"/>
                        <a:buChar char="•"/>
                      </a:pPr>
                      <a:endParaRPr lang="en-US" sz="800" b="0" kern="1200">
                        <a:solidFill>
                          <a:schemeClr val="tx1">
                            <a:lumMod val="75000"/>
                            <a:lumOff val="25000"/>
                          </a:schemeClr>
                        </a:solidFill>
                        <a:latin typeface="+mn-lt"/>
                        <a:ea typeface="+mn-ea"/>
                        <a:cs typeface="+mn-cs"/>
                      </a:endParaRPr>
                    </a:p>
                  </a:txBody>
                  <a:tcPr/>
                </a:tc>
                <a:tc>
                  <a:txBody>
                    <a:bodyPr/>
                    <a:lstStyle/>
                    <a:p>
                      <a:pPr marL="171450" marR="0" lvl="0" indent="-17145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lang="en-US" sz="800">
                          <a:solidFill>
                            <a:schemeClr val="tx1">
                              <a:lumMod val="75000"/>
                              <a:lumOff val="25000"/>
                            </a:schemeClr>
                          </a:solidFill>
                        </a:rPr>
                        <a:t>Insert text here</a:t>
                      </a:r>
                    </a:p>
                    <a:p>
                      <a:pPr marL="171450" indent="-171450">
                        <a:buFont typeface="Arial" panose="020B0604020202020204" pitchFamily="34" charset="0"/>
                        <a:buChar char="•"/>
                      </a:pPr>
                      <a:endParaRPr lang="en-US" sz="800">
                        <a:solidFill>
                          <a:schemeClr val="tx1">
                            <a:lumMod val="75000"/>
                            <a:lumOff val="25000"/>
                          </a:schemeClr>
                        </a:solidFill>
                      </a:endParaRPr>
                    </a:p>
                  </a:txBody>
                  <a:tcPr/>
                </a:tc>
                <a:extLst>
                  <a:ext uri="{0D108BD9-81ED-4DB2-BD59-A6C34878D82A}">
                    <a16:rowId xmlns:a16="http://schemas.microsoft.com/office/drawing/2014/main" val="346708974"/>
                  </a:ext>
                </a:extLst>
              </a:tr>
              <a:tr h="595878">
                <a:tc>
                  <a:txBody>
                    <a:bodyPr/>
                    <a:lstStyle/>
                    <a:p>
                      <a:pPr marL="0" algn="l" defTabSz="914400" rtl="0" eaLnBrk="1" latinLnBrk="0" hangingPunct="1"/>
                      <a:r>
                        <a:rPr lang="en-US" sz="1200" b="0" kern="1200">
                          <a:solidFill>
                            <a:schemeClr val="tx1">
                              <a:lumMod val="75000"/>
                              <a:lumOff val="25000"/>
                            </a:schemeClr>
                          </a:solidFill>
                          <a:latin typeface="+mj-lt"/>
                        </a:rPr>
                        <a:t>Expected Emotional State</a:t>
                      </a:r>
                      <a:endParaRPr lang="en-US" sz="1200" b="0" kern="1200">
                        <a:solidFill>
                          <a:schemeClr val="tx1">
                            <a:lumMod val="75000"/>
                            <a:lumOff val="25000"/>
                          </a:schemeClr>
                        </a:solidFill>
                        <a:latin typeface="+mj-lt"/>
                        <a:ea typeface="+mn-ea"/>
                        <a:cs typeface="+mn-cs"/>
                      </a:endParaRPr>
                    </a:p>
                  </a:txBody>
                  <a:tcPr>
                    <a:lnL>
                      <a:noFill/>
                    </a:lnL>
                    <a:lnR w="12700" cap="flat" cmpd="sng" algn="ctr">
                      <a:noFill/>
                      <a:prstDash val="solid"/>
                      <a:round/>
                      <a:headEnd type="none" w="med" len="med"/>
                      <a:tailEnd type="none" w="med" len="med"/>
                    </a:lnR>
                    <a:lnT>
                      <a:noFill/>
                    </a:lnT>
                    <a:lnB>
                      <a:noFill/>
                    </a:lnB>
                    <a:lnTlToBr w="12700" cmpd="sng">
                      <a:noFill/>
                      <a:prstDash val="solid"/>
                    </a:lnTlToBr>
                    <a:lnBlToTr w="12700" cmpd="sng">
                      <a:noFill/>
                      <a:prstDash val="solid"/>
                    </a:lnBlToTr>
                  </a:tcPr>
                </a:tc>
                <a:tc>
                  <a:txBody>
                    <a:bodyPr/>
                    <a:lstStyle/>
                    <a:p>
                      <a:pPr marL="171450" marR="0" lvl="0" indent="-17145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lang="en-US" sz="800">
                          <a:solidFill>
                            <a:schemeClr val="tx1">
                              <a:lumMod val="75000"/>
                              <a:lumOff val="25000"/>
                            </a:schemeClr>
                          </a:solidFill>
                        </a:rPr>
                        <a:t>Insert text here</a:t>
                      </a:r>
                    </a:p>
                    <a:p>
                      <a:pPr marL="171450" indent="-171450">
                        <a:buFont typeface="Arial" panose="020B0604020202020204" pitchFamily="34" charset="0"/>
                        <a:buChar char="•"/>
                      </a:pPr>
                      <a:endParaRPr lang="en-US" sz="800">
                        <a:solidFill>
                          <a:schemeClr val="tx1">
                            <a:lumMod val="75000"/>
                            <a:lumOff val="25000"/>
                          </a:schemeClr>
                        </a:solidFill>
                      </a:endParaRPr>
                    </a:p>
                  </a:txBody>
                  <a:tcPr>
                    <a:lnL w="12700" cap="flat" cmpd="sng" algn="ctr">
                      <a:noFill/>
                      <a:prstDash val="solid"/>
                      <a:round/>
                      <a:headEnd type="none" w="med" len="med"/>
                      <a:tailEnd type="none" w="med" len="med"/>
                    </a:lnL>
                  </a:tcPr>
                </a:tc>
                <a:tc>
                  <a:txBody>
                    <a:bodyPr/>
                    <a:lstStyle/>
                    <a:p>
                      <a:pPr marL="171450" marR="0" lvl="0" indent="-17145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lang="en-US" sz="800">
                          <a:solidFill>
                            <a:schemeClr val="tx1">
                              <a:lumMod val="75000"/>
                              <a:lumOff val="25000"/>
                            </a:schemeClr>
                          </a:solidFill>
                        </a:rPr>
                        <a:t>Insert text here</a:t>
                      </a:r>
                    </a:p>
                    <a:p>
                      <a:pPr marL="171450" indent="-171450">
                        <a:buFont typeface="Arial" panose="020B0604020202020204" pitchFamily="34" charset="0"/>
                        <a:buChar char="•"/>
                      </a:pPr>
                      <a:endParaRPr lang="en-US" sz="800">
                        <a:solidFill>
                          <a:schemeClr val="tx1">
                            <a:lumMod val="75000"/>
                            <a:lumOff val="25000"/>
                          </a:schemeClr>
                        </a:solidFill>
                      </a:endParaRPr>
                    </a:p>
                  </a:txBody>
                  <a:tcPr/>
                </a:tc>
                <a:tc>
                  <a:txBody>
                    <a:bodyPr/>
                    <a:lstStyle/>
                    <a:p>
                      <a:pPr marL="171450" marR="0" lvl="0" indent="-17145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lang="en-US" sz="800">
                          <a:solidFill>
                            <a:schemeClr val="tx1">
                              <a:lumMod val="75000"/>
                              <a:lumOff val="25000"/>
                            </a:schemeClr>
                          </a:solidFill>
                        </a:rPr>
                        <a:t>Insert text here</a:t>
                      </a:r>
                    </a:p>
                    <a:p>
                      <a:pPr marL="171450" indent="-171450">
                        <a:buFont typeface="Arial" panose="020B0604020202020204" pitchFamily="34" charset="0"/>
                        <a:buChar char="•"/>
                      </a:pPr>
                      <a:endParaRPr lang="en-US" sz="800">
                        <a:solidFill>
                          <a:schemeClr val="tx1">
                            <a:lumMod val="75000"/>
                            <a:lumOff val="25000"/>
                          </a:schemeClr>
                        </a:solidFill>
                      </a:endParaRPr>
                    </a:p>
                  </a:txBody>
                  <a:tcPr/>
                </a:tc>
                <a:tc>
                  <a:txBody>
                    <a:bodyPr/>
                    <a:lstStyle/>
                    <a:p>
                      <a:pPr marL="171450" marR="0" lvl="0" indent="-17145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lang="en-US" sz="800">
                          <a:solidFill>
                            <a:schemeClr val="tx1">
                              <a:lumMod val="75000"/>
                              <a:lumOff val="25000"/>
                            </a:schemeClr>
                          </a:solidFill>
                        </a:rPr>
                        <a:t>Insert text here</a:t>
                      </a:r>
                    </a:p>
                    <a:p>
                      <a:pPr marL="171450" indent="-171450">
                        <a:buFont typeface="Arial" panose="020B0604020202020204" pitchFamily="34" charset="0"/>
                        <a:buChar char="•"/>
                      </a:pPr>
                      <a:endParaRPr lang="en-US" sz="800">
                        <a:solidFill>
                          <a:schemeClr val="tx1">
                            <a:lumMod val="75000"/>
                            <a:lumOff val="25000"/>
                          </a:schemeClr>
                        </a:solidFill>
                      </a:endParaRPr>
                    </a:p>
                  </a:txBody>
                  <a:tcPr/>
                </a:tc>
                <a:tc>
                  <a:txBody>
                    <a:bodyPr/>
                    <a:lstStyle/>
                    <a:p>
                      <a:pPr marL="171450" marR="0" lvl="0" indent="-17145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lang="en-US" sz="800">
                          <a:solidFill>
                            <a:schemeClr val="tx1">
                              <a:lumMod val="75000"/>
                              <a:lumOff val="25000"/>
                            </a:schemeClr>
                          </a:solidFill>
                        </a:rPr>
                        <a:t>Insert text here</a:t>
                      </a:r>
                    </a:p>
                    <a:p>
                      <a:pPr marL="171450" indent="-171450">
                        <a:buFont typeface="Arial" panose="020B0604020202020204" pitchFamily="34" charset="0"/>
                        <a:buChar char="•"/>
                      </a:pPr>
                      <a:endParaRPr lang="en-US" sz="800">
                        <a:solidFill>
                          <a:schemeClr val="tx1">
                            <a:lumMod val="75000"/>
                            <a:lumOff val="25000"/>
                          </a:schemeClr>
                        </a:solidFill>
                      </a:endParaRPr>
                    </a:p>
                  </a:txBody>
                  <a:tcPr/>
                </a:tc>
                <a:extLst>
                  <a:ext uri="{0D108BD9-81ED-4DB2-BD59-A6C34878D82A}">
                    <a16:rowId xmlns:a16="http://schemas.microsoft.com/office/drawing/2014/main" val="3722466766"/>
                  </a:ext>
                </a:extLst>
              </a:tr>
              <a:tr h="595878">
                <a:tc>
                  <a:txBody>
                    <a:bodyPr/>
                    <a:lstStyle/>
                    <a:p>
                      <a:pPr marL="0" algn="l" defTabSz="914400" rtl="0" eaLnBrk="1" latinLnBrk="0" hangingPunct="1"/>
                      <a:r>
                        <a:rPr lang="en-US" sz="1200" b="0" kern="1200">
                          <a:solidFill>
                            <a:schemeClr val="tx1">
                              <a:lumMod val="75000"/>
                              <a:lumOff val="25000"/>
                            </a:schemeClr>
                          </a:solidFill>
                          <a:latin typeface="+mj-lt"/>
                        </a:rPr>
                        <a:t>Manager Tasks</a:t>
                      </a:r>
                      <a:endParaRPr lang="en-US" sz="1200" b="0" kern="1200">
                        <a:solidFill>
                          <a:schemeClr val="tx1">
                            <a:lumMod val="75000"/>
                            <a:lumOff val="25000"/>
                          </a:schemeClr>
                        </a:solidFill>
                        <a:latin typeface="+mj-lt"/>
                        <a:ea typeface="+mn-ea"/>
                        <a:cs typeface="+mn-cs"/>
                      </a:endParaRPr>
                    </a:p>
                  </a:txBody>
                  <a:tcPr>
                    <a:lnL>
                      <a:noFill/>
                    </a:lnL>
                    <a:lnR w="12700" cap="flat" cmpd="sng" algn="ctr">
                      <a:noFill/>
                      <a:prstDash val="solid"/>
                      <a:round/>
                      <a:headEnd type="none" w="med" len="med"/>
                      <a:tailEnd type="none" w="med" len="med"/>
                    </a:lnR>
                    <a:lnT>
                      <a:noFill/>
                    </a:lnT>
                    <a:lnB>
                      <a:noFill/>
                    </a:lnB>
                    <a:lnTlToBr w="12700" cmpd="sng">
                      <a:noFill/>
                      <a:prstDash val="solid"/>
                    </a:lnTlToBr>
                    <a:lnBlToTr w="12700" cmpd="sng">
                      <a:noFill/>
                      <a:prstDash val="solid"/>
                    </a:lnBlToTr>
                  </a:tcPr>
                </a:tc>
                <a:tc>
                  <a:txBody>
                    <a:bodyPr/>
                    <a:lstStyle/>
                    <a:p>
                      <a:pPr marL="171450" marR="0" lvl="0" indent="-17145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lang="en-US" sz="800">
                          <a:solidFill>
                            <a:schemeClr val="tx1">
                              <a:lumMod val="75000"/>
                              <a:lumOff val="25000"/>
                            </a:schemeClr>
                          </a:solidFill>
                        </a:rPr>
                        <a:t>Insert text here</a:t>
                      </a:r>
                    </a:p>
                    <a:p>
                      <a:pPr marL="171450" indent="-171450">
                        <a:buFont typeface="Arial" panose="020B0604020202020204" pitchFamily="34" charset="0"/>
                        <a:buChar char="•"/>
                      </a:pPr>
                      <a:endParaRPr lang="en-US" sz="800">
                        <a:solidFill>
                          <a:schemeClr val="tx1">
                            <a:lumMod val="75000"/>
                            <a:lumOff val="25000"/>
                          </a:schemeClr>
                        </a:solidFill>
                      </a:endParaRPr>
                    </a:p>
                  </a:txBody>
                  <a:tcPr>
                    <a:lnL w="12700" cap="flat" cmpd="sng" algn="ctr">
                      <a:noFill/>
                      <a:prstDash val="solid"/>
                      <a:round/>
                      <a:headEnd type="none" w="med" len="med"/>
                      <a:tailEnd type="none" w="med" len="med"/>
                    </a:lnL>
                  </a:tcPr>
                </a:tc>
                <a:tc>
                  <a:txBody>
                    <a:bodyPr/>
                    <a:lstStyle/>
                    <a:p>
                      <a:pPr marL="171450" marR="0" lvl="0" indent="-17145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lang="en-US" sz="800">
                          <a:solidFill>
                            <a:schemeClr val="tx1">
                              <a:lumMod val="75000"/>
                              <a:lumOff val="25000"/>
                            </a:schemeClr>
                          </a:solidFill>
                        </a:rPr>
                        <a:t>Insert text here</a:t>
                      </a:r>
                    </a:p>
                    <a:p>
                      <a:pPr marL="171450" indent="-171450">
                        <a:buFont typeface="Arial" panose="020B0604020202020204" pitchFamily="34" charset="0"/>
                        <a:buChar char="•"/>
                      </a:pPr>
                      <a:endParaRPr lang="en-US" sz="800">
                        <a:solidFill>
                          <a:schemeClr val="tx1">
                            <a:lumMod val="75000"/>
                            <a:lumOff val="25000"/>
                          </a:schemeClr>
                        </a:solidFill>
                      </a:endParaRPr>
                    </a:p>
                  </a:txBody>
                  <a:tcPr/>
                </a:tc>
                <a:tc>
                  <a:txBody>
                    <a:bodyPr/>
                    <a:lstStyle/>
                    <a:p>
                      <a:pPr marL="171450" marR="0" lvl="0" indent="-17145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lang="en-US" sz="800">
                          <a:solidFill>
                            <a:schemeClr val="tx1">
                              <a:lumMod val="75000"/>
                              <a:lumOff val="25000"/>
                            </a:schemeClr>
                          </a:solidFill>
                        </a:rPr>
                        <a:t>Insert text here</a:t>
                      </a:r>
                    </a:p>
                    <a:p>
                      <a:pPr marL="171450" indent="-171450">
                        <a:buFont typeface="Arial" panose="020B0604020202020204" pitchFamily="34" charset="0"/>
                        <a:buChar char="•"/>
                      </a:pPr>
                      <a:endParaRPr lang="en-US" sz="800">
                        <a:solidFill>
                          <a:schemeClr val="tx1">
                            <a:lumMod val="75000"/>
                            <a:lumOff val="25000"/>
                          </a:schemeClr>
                        </a:solidFill>
                      </a:endParaRPr>
                    </a:p>
                  </a:txBody>
                  <a:tcPr/>
                </a:tc>
                <a:tc>
                  <a:txBody>
                    <a:bodyPr/>
                    <a:lstStyle/>
                    <a:p>
                      <a:pPr marL="171450" marR="0" lvl="0" indent="-17145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lang="en-US" sz="800">
                          <a:solidFill>
                            <a:schemeClr val="tx1">
                              <a:lumMod val="75000"/>
                              <a:lumOff val="25000"/>
                            </a:schemeClr>
                          </a:solidFill>
                        </a:rPr>
                        <a:t>Insert text here</a:t>
                      </a:r>
                    </a:p>
                    <a:p>
                      <a:pPr marL="171450" indent="-171450">
                        <a:buFont typeface="Arial" panose="020B0604020202020204" pitchFamily="34" charset="0"/>
                        <a:buChar char="•"/>
                      </a:pPr>
                      <a:endParaRPr lang="en-US" sz="800">
                        <a:solidFill>
                          <a:schemeClr val="tx1">
                            <a:lumMod val="75000"/>
                            <a:lumOff val="25000"/>
                          </a:schemeClr>
                        </a:solidFill>
                      </a:endParaRPr>
                    </a:p>
                  </a:txBody>
                  <a:tcPr/>
                </a:tc>
                <a:tc>
                  <a:txBody>
                    <a:bodyPr/>
                    <a:lstStyle/>
                    <a:p>
                      <a:pPr marL="171450" marR="0" lvl="0" indent="-17145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lang="en-US" sz="800">
                          <a:solidFill>
                            <a:schemeClr val="tx1">
                              <a:lumMod val="75000"/>
                              <a:lumOff val="25000"/>
                            </a:schemeClr>
                          </a:solidFill>
                        </a:rPr>
                        <a:t>Insert text here</a:t>
                      </a:r>
                    </a:p>
                    <a:p>
                      <a:pPr marL="171450" indent="-171450">
                        <a:buFont typeface="Arial" panose="020B0604020202020204" pitchFamily="34" charset="0"/>
                        <a:buChar char="•"/>
                      </a:pPr>
                      <a:endParaRPr lang="en-US" sz="800">
                        <a:solidFill>
                          <a:schemeClr val="tx1">
                            <a:lumMod val="75000"/>
                            <a:lumOff val="25000"/>
                          </a:schemeClr>
                        </a:solidFill>
                      </a:endParaRPr>
                    </a:p>
                  </a:txBody>
                  <a:tcPr/>
                </a:tc>
                <a:extLst>
                  <a:ext uri="{0D108BD9-81ED-4DB2-BD59-A6C34878D82A}">
                    <a16:rowId xmlns:a16="http://schemas.microsoft.com/office/drawing/2014/main" val="3385576659"/>
                  </a:ext>
                </a:extLst>
              </a:tr>
              <a:tr h="595878">
                <a:tc>
                  <a:txBody>
                    <a:bodyPr/>
                    <a:lstStyle/>
                    <a:p>
                      <a:pPr marL="0" algn="l" defTabSz="914400" rtl="0" eaLnBrk="1" latinLnBrk="0" hangingPunct="1"/>
                      <a:r>
                        <a:rPr lang="en-US" sz="1200" b="0" kern="1200">
                          <a:solidFill>
                            <a:schemeClr val="tx1">
                              <a:lumMod val="75000"/>
                              <a:lumOff val="25000"/>
                            </a:schemeClr>
                          </a:solidFill>
                          <a:latin typeface="+mj-lt"/>
                        </a:rPr>
                        <a:t>Processes, Policies &amp; Tech</a:t>
                      </a:r>
                      <a:endParaRPr lang="en-US" sz="1200" b="0" kern="1200">
                        <a:solidFill>
                          <a:schemeClr val="tx1">
                            <a:lumMod val="75000"/>
                            <a:lumOff val="25000"/>
                          </a:schemeClr>
                        </a:solidFill>
                        <a:latin typeface="+mj-lt"/>
                        <a:ea typeface="+mn-ea"/>
                        <a:cs typeface="+mn-cs"/>
                      </a:endParaRPr>
                    </a:p>
                  </a:txBody>
                  <a:tcPr>
                    <a:lnL>
                      <a:noFill/>
                    </a:lnL>
                    <a:lnR w="12700" cap="flat" cmpd="sng" algn="ctr">
                      <a:noFill/>
                      <a:prstDash val="solid"/>
                      <a:round/>
                      <a:headEnd type="none" w="med" len="med"/>
                      <a:tailEnd type="none" w="med" len="med"/>
                    </a:lnR>
                    <a:lnT>
                      <a:noFill/>
                    </a:lnT>
                    <a:lnB>
                      <a:noFill/>
                    </a:lnB>
                    <a:lnTlToBr w="12700" cmpd="sng">
                      <a:noFill/>
                      <a:prstDash val="solid"/>
                    </a:lnTlToBr>
                    <a:lnBlToTr w="12700" cmpd="sng">
                      <a:noFill/>
                      <a:prstDash val="solid"/>
                    </a:lnBlToTr>
                  </a:tcPr>
                </a:tc>
                <a:tc>
                  <a:txBody>
                    <a:bodyPr/>
                    <a:lstStyle/>
                    <a:p>
                      <a:pPr marL="171450" marR="0" lvl="0" indent="-17145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lang="en-US" sz="800">
                          <a:solidFill>
                            <a:schemeClr val="tx1">
                              <a:lumMod val="75000"/>
                              <a:lumOff val="25000"/>
                            </a:schemeClr>
                          </a:solidFill>
                        </a:rPr>
                        <a:t>Insert text here</a:t>
                      </a:r>
                    </a:p>
                    <a:p>
                      <a:pPr marL="171450" indent="-171450">
                        <a:buFont typeface="Arial" panose="020B0604020202020204" pitchFamily="34" charset="0"/>
                        <a:buChar char="•"/>
                      </a:pPr>
                      <a:endParaRPr lang="en-US" sz="800">
                        <a:solidFill>
                          <a:schemeClr val="tx1">
                            <a:lumMod val="75000"/>
                            <a:lumOff val="25000"/>
                          </a:schemeClr>
                        </a:solidFill>
                      </a:endParaRPr>
                    </a:p>
                  </a:txBody>
                  <a:tcPr>
                    <a:lnL w="12700" cap="flat" cmpd="sng" algn="ctr">
                      <a:noFill/>
                      <a:prstDash val="solid"/>
                      <a:round/>
                      <a:headEnd type="none" w="med" len="med"/>
                      <a:tailEnd type="none" w="med" len="med"/>
                    </a:lnL>
                  </a:tcPr>
                </a:tc>
                <a:tc>
                  <a:txBody>
                    <a:bodyPr/>
                    <a:lstStyle/>
                    <a:p>
                      <a:pPr marL="171450" marR="0" lvl="0" indent="-17145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lang="en-US" sz="800">
                          <a:solidFill>
                            <a:schemeClr val="tx1">
                              <a:lumMod val="75000"/>
                              <a:lumOff val="25000"/>
                            </a:schemeClr>
                          </a:solidFill>
                        </a:rPr>
                        <a:t>Insert text here</a:t>
                      </a:r>
                    </a:p>
                    <a:p>
                      <a:pPr marL="171450" indent="-171450">
                        <a:buFont typeface="Arial" panose="020B0604020202020204" pitchFamily="34" charset="0"/>
                        <a:buChar char="•"/>
                      </a:pPr>
                      <a:endParaRPr lang="en-US" sz="800">
                        <a:solidFill>
                          <a:schemeClr val="tx1">
                            <a:lumMod val="75000"/>
                            <a:lumOff val="25000"/>
                          </a:schemeClr>
                        </a:solidFill>
                      </a:endParaRPr>
                    </a:p>
                  </a:txBody>
                  <a:tcPr/>
                </a:tc>
                <a:tc>
                  <a:txBody>
                    <a:bodyPr/>
                    <a:lstStyle/>
                    <a:p>
                      <a:pPr marL="171450" marR="0" lvl="0" indent="-17145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lang="en-US" sz="800">
                          <a:solidFill>
                            <a:schemeClr val="tx1">
                              <a:lumMod val="75000"/>
                              <a:lumOff val="25000"/>
                            </a:schemeClr>
                          </a:solidFill>
                        </a:rPr>
                        <a:t>Insert text here</a:t>
                      </a:r>
                    </a:p>
                    <a:p>
                      <a:pPr marL="171450" indent="-171450">
                        <a:buFont typeface="Arial" panose="020B0604020202020204" pitchFamily="34" charset="0"/>
                        <a:buChar char="•"/>
                      </a:pPr>
                      <a:endParaRPr lang="en-US" sz="800">
                        <a:solidFill>
                          <a:schemeClr val="tx1">
                            <a:lumMod val="75000"/>
                            <a:lumOff val="25000"/>
                          </a:schemeClr>
                        </a:solidFill>
                      </a:endParaRPr>
                    </a:p>
                  </a:txBody>
                  <a:tcPr/>
                </a:tc>
                <a:tc>
                  <a:txBody>
                    <a:bodyPr/>
                    <a:lstStyle/>
                    <a:p>
                      <a:pPr marL="171450" marR="0" lvl="0" indent="-17145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lang="en-US" sz="800">
                          <a:solidFill>
                            <a:schemeClr val="tx1">
                              <a:lumMod val="75000"/>
                              <a:lumOff val="25000"/>
                            </a:schemeClr>
                          </a:solidFill>
                        </a:rPr>
                        <a:t>Insert text here</a:t>
                      </a:r>
                    </a:p>
                    <a:p>
                      <a:pPr marL="171450" indent="-171450">
                        <a:buFont typeface="Arial" panose="020B0604020202020204" pitchFamily="34" charset="0"/>
                        <a:buChar char="•"/>
                      </a:pPr>
                      <a:endParaRPr lang="en-US" sz="800">
                        <a:solidFill>
                          <a:schemeClr val="tx1">
                            <a:lumMod val="75000"/>
                            <a:lumOff val="25000"/>
                          </a:schemeClr>
                        </a:solidFill>
                      </a:endParaRPr>
                    </a:p>
                  </a:txBody>
                  <a:tcPr/>
                </a:tc>
                <a:tc>
                  <a:txBody>
                    <a:bodyPr/>
                    <a:lstStyle/>
                    <a:p>
                      <a:pPr marL="171450" marR="0" lvl="0" indent="-17145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lang="en-US" sz="800">
                          <a:solidFill>
                            <a:schemeClr val="tx1">
                              <a:lumMod val="75000"/>
                              <a:lumOff val="25000"/>
                            </a:schemeClr>
                          </a:solidFill>
                        </a:rPr>
                        <a:t>Insert text here</a:t>
                      </a:r>
                    </a:p>
                    <a:p>
                      <a:pPr marL="171450" indent="-171450">
                        <a:buFont typeface="Arial" panose="020B0604020202020204" pitchFamily="34" charset="0"/>
                        <a:buChar char="•"/>
                      </a:pPr>
                      <a:endParaRPr lang="en-US" sz="800">
                        <a:solidFill>
                          <a:schemeClr val="tx1">
                            <a:lumMod val="75000"/>
                            <a:lumOff val="25000"/>
                          </a:schemeClr>
                        </a:solidFill>
                      </a:endParaRPr>
                    </a:p>
                  </a:txBody>
                  <a:tcPr/>
                </a:tc>
                <a:extLst>
                  <a:ext uri="{0D108BD9-81ED-4DB2-BD59-A6C34878D82A}">
                    <a16:rowId xmlns:a16="http://schemas.microsoft.com/office/drawing/2014/main" val="100905364"/>
                  </a:ext>
                </a:extLst>
              </a:tr>
              <a:tr h="595878">
                <a:tc>
                  <a:txBody>
                    <a:bodyPr/>
                    <a:lstStyle/>
                    <a:p>
                      <a:pPr marL="0" algn="l" defTabSz="914400" rtl="0" eaLnBrk="1" latinLnBrk="0" hangingPunct="1"/>
                      <a:r>
                        <a:rPr lang="en-US" sz="1200" b="0" kern="1200">
                          <a:solidFill>
                            <a:schemeClr val="tx1">
                              <a:lumMod val="75000"/>
                              <a:lumOff val="25000"/>
                            </a:schemeClr>
                          </a:solidFill>
                          <a:latin typeface="+mj-lt"/>
                        </a:rPr>
                        <a:t>Insights</a:t>
                      </a:r>
                      <a:endParaRPr lang="en-US" sz="1200" b="0" kern="1200">
                        <a:solidFill>
                          <a:schemeClr val="tx1">
                            <a:lumMod val="75000"/>
                            <a:lumOff val="25000"/>
                          </a:schemeClr>
                        </a:solidFill>
                        <a:latin typeface="+mj-lt"/>
                        <a:ea typeface="+mn-ea"/>
                        <a:cs typeface="+mn-cs"/>
                      </a:endParaRPr>
                    </a:p>
                  </a:txBody>
                  <a:tcPr>
                    <a:lnL>
                      <a:noFill/>
                    </a:lnL>
                    <a:lnR w="12700" cap="flat" cmpd="sng" algn="ctr">
                      <a:noFill/>
                      <a:prstDash val="solid"/>
                      <a:round/>
                      <a:headEnd type="none" w="med" len="med"/>
                      <a:tailEnd type="none" w="med" len="med"/>
                    </a:lnR>
                    <a:lnT>
                      <a:noFill/>
                    </a:lnT>
                    <a:lnB w="12700" cmpd="sng">
                      <a:noFill/>
                    </a:lnB>
                    <a:lnTlToBr w="12700" cmpd="sng">
                      <a:noFill/>
                      <a:prstDash val="solid"/>
                    </a:lnTlToBr>
                    <a:lnBlToTr w="12700" cmpd="sng">
                      <a:noFill/>
                      <a:prstDash val="solid"/>
                    </a:lnBlToTr>
                  </a:tcPr>
                </a:tc>
                <a:tc>
                  <a:txBody>
                    <a:bodyPr/>
                    <a:lstStyle/>
                    <a:p>
                      <a:pPr marL="171450" marR="0" lvl="0" indent="-17145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lang="en-US" sz="800">
                          <a:solidFill>
                            <a:schemeClr val="tx1">
                              <a:lumMod val="75000"/>
                              <a:lumOff val="25000"/>
                            </a:schemeClr>
                          </a:solidFill>
                        </a:rPr>
                        <a:t>Insert text here</a:t>
                      </a:r>
                    </a:p>
                    <a:p>
                      <a:pPr marL="171450" indent="-171450">
                        <a:buFont typeface="Arial" panose="020B0604020202020204" pitchFamily="34" charset="0"/>
                        <a:buChar char="•"/>
                      </a:pPr>
                      <a:endParaRPr lang="en-US" sz="800">
                        <a:solidFill>
                          <a:schemeClr val="tx1">
                            <a:lumMod val="75000"/>
                            <a:lumOff val="25000"/>
                          </a:schemeClr>
                        </a:solidFill>
                      </a:endParaRPr>
                    </a:p>
                  </a:txBody>
                  <a:tcPr>
                    <a:lnL w="12700" cap="flat" cmpd="sng" algn="ctr">
                      <a:noFill/>
                      <a:prstDash val="solid"/>
                      <a:round/>
                      <a:headEnd type="none" w="med" len="med"/>
                      <a:tailEnd type="none" w="med" len="med"/>
                    </a:lnL>
                  </a:tcPr>
                </a:tc>
                <a:tc>
                  <a:txBody>
                    <a:bodyPr/>
                    <a:lstStyle/>
                    <a:p>
                      <a:pPr marL="171450" marR="0" lvl="0" indent="-17145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lang="en-US" sz="800">
                          <a:solidFill>
                            <a:schemeClr val="tx1">
                              <a:lumMod val="75000"/>
                              <a:lumOff val="25000"/>
                            </a:schemeClr>
                          </a:solidFill>
                        </a:rPr>
                        <a:t>Insert text here</a:t>
                      </a:r>
                    </a:p>
                    <a:p>
                      <a:pPr marL="171450" indent="-171450">
                        <a:buFont typeface="Arial" panose="020B0604020202020204" pitchFamily="34" charset="0"/>
                        <a:buChar char="•"/>
                      </a:pPr>
                      <a:endParaRPr lang="en-US" sz="800">
                        <a:solidFill>
                          <a:schemeClr val="tx1">
                            <a:lumMod val="75000"/>
                            <a:lumOff val="25000"/>
                          </a:schemeClr>
                        </a:solidFill>
                      </a:endParaRPr>
                    </a:p>
                  </a:txBody>
                  <a:tcPr/>
                </a:tc>
                <a:tc>
                  <a:txBody>
                    <a:bodyPr/>
                    <a:lstStyle/>
                    <a:p>
                      <a:pPr marL="171450" marR="0" lvl="0" indent="-17145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lang="en-US" sz="800">
                          <a:solidFill>
                            <a:schemeClr val="tx1">
                              <a:lumMod val="75000"/>
                              <a:lumOff val="25000"/>
                            </a:schemeClr>
                          </a:solidFill>
                        </a:rPr>
                        <a:t>Insert text here</a:t>
                      </a:r>
                    </a:p>
                    <a:p>
                      <a:pPr marL="171450" indent="-171450">
                        <a:buFont typeface="Arial" panose="020B0604020202020204" pitchFamily="34" charset="0"/>
                        <a:buChar char="•"/>
                      </a:pPr>
                      <a:endParaRPr lang="en-US" sz="800">
                        <a:solidFill>
                          <a:schemeClr val="tx1">
                            <a:lumMod val="75000"/>
                            <a:lumOff val="25000"/>
                          </a:schemeClr>
                        </a:solidFill>
                      </a:endParaRPr>
                    </a:p>
                  </a:txBody>
                  <a:tcPr/>
                </a:tc>
                <a:tc>
                  <a:txBody>
                    <a:bodyPr/>
                    <a:lstStyle/>
                    <a:p>
                      <a:pPr marL="171450" marR="0" lvl="0" indent="-17145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lang="en-US" sz="800">
                          <a:solidFill>
                            <a:schemeClr val="tx1">
                              <a:lumMod val="75000"/>
                              <a:lumOff val="25000"/>
                            </a:schemeClr>
                          </a:solidFill>
                        </a:rPr>
                        <a:t>Insert text here</a:t>
                      </a:r>
                    </a:p>
                    <a:p>
                      <a:pPr marL="171450" indent="-171450">
                        <a:buFont typeface="Arial" panose="020B0604020202020204" pitchFamily="34" charset="0"/>
                        <a:buChar char="•"/>
                      </a:pPr>
                      <a:endParaRPr lang="en-US" sz="800">
                        <a:solidFill>
                          <a:schemeClr val="tx1">
                            <a:lumMod val="75000"/>
                            <a:lumOff val="25000"/>
                          </a:schemeClr>
                        </a:solidFill>
                      </a:endParaRPr>
                    </a:p>
                  </a:txBody>
                  <a:tcPr/>
                </a:tc>
                <a:tc>
                  <a:txBody>
                    <a:bodyPr/>
                    <a:lstStyle/>
                    <a:p>
                      <a:pPr marL="171450" marR="0" lvl="0" indent="-17145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lang="en-US" sz="800">
                          <a:solidFill>
                            <a:schemeClr val="tx1">
                              <a:lumMod val="75000"/>
                              <a:lumOff val="25000"/>
                            </a:schemeClr>
                          </a:solidFill>
                        </a:rPr>
                        <a:t>Insert text here</a:t>
                      </a:r>
                    </a:p>
                    <a:p>
                      <a:pPr marL="171450" indent="-171450">
                        <a:buFont typeface="Arial" panose="020B0604020202020204" pitchFamily="34" charset="0"/>
                        <a:buChar char="•"/>
                      </a:pPr>
                      <a:endParaRPr lang="en-US" sz="800">
                        <a:solidFill>
                          <a:schemeClr val="tx1">
                            <a:lumMod val="75000"/>
                            <a:lumOff val="25000"/>
                          </a:schemeClr>
                        </a:solidFill>
                      </a:endParaRPr>
                    </a:p>
                  </a:txBody>
                  <a:tcPr/>
                </a:tc>
                <a:extLst>
                  <a:ext uri="{0D108BD9-81ED-4DB2-BD59-A6C34878D82A}">
                    <a16:rowId xmlns:a16="http://schemas.microsoft.com/office/drawing/2014/main" val="1235145974"/>
                  </a:ext>
                </a:extLst>
              </a:tr>
            </a:tbl>
          </a:graphicData>
        </a:graphic>
      </p:graphicFrame>
      <p:sp>
        <p:nvSpPr>
          <p:cNvPr id="17" name="TextBox 16">
            <a:extLst>
              <a:ext uri="{FF2B5EF4-FFF2-40B4-BE49-F238E27FC236}">
                <a16:creationId xmlns:a16="http://schemas.microsoft.com/office/drawing/2014/main" id="{E59F83D0-F9BF-7305-143C-3CCD3FE4F4B0}"/>
              </a:ext>
            </a:extLst>
          </p:cNvPr>
          <p:cNvSpPr txBox="1"/>
          <p:nvPr userDrawn="1"/>
        </p:nvSpPr>
        <p:spPr>
          <a:xfrm>
            <a:off x="4324860" y="1333129"/>
            <a:ext cx="1774599" cy="276999"/>
          </a:xfrm>
          <a:prstGeom prst="rect">
            <a:avLst/>
          </a:prstGeom>
          <a:noFill/>
        </p:spPr>
        <p:txBody>
          <a:bodyPr wrap="square" rtlCol="0" anchor="ctr">
            <a:spAutoFit/>
          </a:bodyPr>
          <a:lstStyle/>
          <a:p>
            <a:pPr algn="ctr"/>
            <a:r>
              <a:rPr lang="en-US" sz="1200">
                <a:solidFill>
                  <a:schemeClr val="bg1"/>
                </a:solidFill>
                <a:latin typeface="+mj-lt"/>
              </a:rPr>
              <a:t>Pe Onboarding / Day 1</a:t>
            </a:r>
          </a:p>
        </p:txBody>
      </p:sp>
      <p:sp>
        <p:nvSpPr>
          <p:cNvPr id="18" name="TextBox 17">
            <a:extLst>
              <a:ext uri="{FF2B5EF4-FFF2-40B4-BE49-F238E27FC236}">
                <a16:creationId xmlns:a16="http://schemas.microsoft.com/office/drawing/2014/main" id="{957810B7-8182-C676-79F7-CBCBCFEAC128}"/>
              </a:ext>
            </a:extLst>
          </p:cNvPr>
          <p:cNvSpPr txBox="1"/>
          <p:nvPr userDrawn="1"/>
        </p:nvSpPr>
        <p:spPr>
          <a:xfrm>
            <a:off x="6217456" y="1333129"/>
            <a:ext cx="1774599" cy="276999"/>
          </a:xfrm>
          <a:prstGeom prst="rect">
            <a:avLst/>
          </a:prstGeom>
          <a:noFill/>
        </p:spPr>
        <p:txBody>
          <a:bodyPr wrap="square" rtlCol="0" anchor="ctr">
            <a:spAutoFit/>
          </a:bodyPr>
          <a:lstStyle/>
          <a:p>
            <a:pPr algn="ctr"/>
            <a:r>
              <a:rPr lang="en-US" sz="1200">
                <a:solidFill>
                  <a:schemeClr val="bg1"/>
                </a:solidFill>
                <a:latin typeface="+mj-lt"/>
              </a:rPr>
              <a:t>Rap Up / Productivity</a:t>
            </a:r>
          </a:p>
        </p:txBody>
      </p:sp>
      <p:sp>
        <p:nvSpPr>
          <p:cNvPr id="20" name="TextBox 19">
            <a:extLst>
              <a:ext uri="{FF2B5EF4-FFF2-40B4-BE49-F238E27FC236}">
                <a16:creationId xmlns:a16="http://schemas.microsoft.com/office/drawing/2014/main" id="{6D48A88B-D18D-4CEF-C88C-89C306BB6404}"/>
              </a:ext>
            </a:extLst>
          </p:cNvPr>
          <p:cNvSpPr txBox="1"/>
          <p:nvPr userDrawn="1"/>
        </p:nvSpPr>
        <p:spPr>
          <a:xfrm>
            <a:off x="9997401" y="1333129"/>
            <a:ext cx="1774599" cy="276999"/>
          </a:xfrm>
          <a:prstGeom prst="rect">
            <a:avLst/>
          </a:prstGeom>
          <a:noFill/>
        </p:spPr>
        <p:txBody>
          <a:bodyPr wrap="square" rtlCol="0" anchor="ctr">
            <a:spAutoFit/>
          </a:bodyPr>
          <a:lstStyle/>
          <a:p>
            <a:pPr algn="ctr"/>
            <a:r>
              <a:rPr lang="en-US" sz="1200">
                <a:solidFill>
                  <a:schemeClr val="bg1"/>
                </a:solidFill>
                <a:latin typeface="+mj-lt"/>
              </a:rPr>
              <a:t>Offboarding / Alumni</a:t>
            </a:r>
          </a:p>
        </p:txBody>
      </p:sp>
      <p:sp>
        <p:nvSpPr>
          <p:cNvPr id="21" name="Rectangle 20">
            <a:extLst>
              <a:ext uri="{FF2B5EF4-FFF2-40B4-BE49-F238E27FC236}">
                <a16:creationId xmlns:a16="http://schemas.microsoft.com/office/drawing/2014/main" id="{F10F2D2F-7549-D954-76A1-2A86EADCC6AB}"/>
              </a:ext>
            </a:extLst>
          </p:cNvPr>
          <p:cNvSpPr/>
          <p:nvPr userDrawn="1"/>
        </p:nvSpPr>
        <p:spPr>
          <a:xfrm>
            <a:off x="11408062" y="6126183"/>
            <a:ext cx="540000" cy="540000"/>
          </a:xfrm>
          <a:prstGeom prst="rect">
            <a:avLst/>
          </a:prstGeom>
          <a:solidFill>
            <a:schemeClr val="bg1">
              <a:lumMod val="95000"/>
            </a:schemeClr>
          </a:solidFill>
          <a:ln w="3175">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noProof="0"/>
          </a:p>
        </p:txBody>
      </p:sp>
      <p:sp>
        <p:nvSpPr>
          <p:cNvPr id="22" name="Rectangle 21">
            <a:extLst>
              <a:ext uri="{FF2B5EF4-FFF2-40B4-BE49-F238E27FC236}">
                <a16:creationId xmlns:a16="http://schemas.microsoft.com/office/drawing/2014/main" id="{BE9AF18C-5336-F85D-6FAE-B24D1AA08C5E}"/>
              </a:ext>
            </a:extLst>
          </p:cNvPr>
          <p:cNvSpPr/>
          <p:nvPr userDrawn="1"/>
        </p:nvSpPr>
        <p:spPr>
          <a:xfrm>
            <a:off x="0" y="6780458"/>
            <a:ext cx="12192000" cy="77541"/>
          </a:xfrm>
          <a:prstGeom prst="rect">
            <a:avLst/>
          </a:prstGeom>
          <a:solidFill>
            <a:schemeClr val="bg1">
              <a:lumMod val="9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noProof="0"/>
          </a:p>
        </p:txBody>
      </p:sp>
      <p:sp>
        <p:nvSpPr>
          <p:cNvPr id="23" name="Slide Number Placeholder 5">
            <a:extLst>
              <a:ext uri="{FF2B5EF4-FFF2-40B4-BE49-F238E27FC236}">
                <a16:creationId xmlns:a16="http://schemas.microsoft.com/office/drawing/2014/main" id="{A2C7BB6C-E9E8-D9AF-72F1-0767E55C5469}"/>
              </a:ext>
            </a:extLst>
          </p:cNvPr>
          <p:cNvSpPr txBox="1">
            <a:spLocks/>
          </p:cNvSpPr>
          <p:nvPr userDrawn="1"/>
        </p:nvSpPr>
        <p:spPr>
          <a:xfrm>
            <a:off x="11409431" y="6213621"/>
            <a:ext cx="537262" cy="365125"/>
          </a:xfrm>
          <a:prstGeom prst="rect">
            <a:avLst/>
          </a:prstGeom>
        </p:spPr>
        <p:txBody>
          <a:bodyPr vert="horz" lIns="0" tIns="0" rIns="0" bIns="0" rtlCol="0" anchor="ctr"/>
          <a:lstStyle>
            <a:defPPr>
              <a:defRPr lang="en-US"/>
            </a:defPPr>
            <a:lvl1pPr marL="0" algn="ctr" defTabSz="914400" rtl="0" eaLnBrk="1" latinLnBrk="0" hangingPunct="1">
              <a:defRPr sz="1200" b="0" i="0" kern="1200">
                <a:solidFill>
                  <a:schemeClr val="accent6"/>
                </a:solidFill>
                <a:latin typeface="+mj-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fld id="{19B51A1E-902D-48AF-9020-955120F399B6}" type="slidenum">
              <a:rPr lang="en-US" smtClean="0"/>
              <a:pPr/>
              <a:t>‹#›</a:t>
            </a:fld>
            <a:endParaRPr lang="en-US"/>
          </a:p>
        </p:txBody>
      </p:sp>
      <p:cxnSp>
        <p:nvCxnSpPr>
          <p:cNvPr id="24" name="Straight Connector 23">
            <a:extLst>
              <a:ext uri="{FF2B5EF4-FFF2-40B4-BE49-F238E27FC236}">
                <a16:creationId xmlns:a16="http://schemas.microsoft.com/office/drawing/2014/main" id="{E1D4065C-5741-EA35-8F0A-8F6841EC778A}"/>
              </a:ext>
            </a:extLst>
          </p:cNvPr>
          <p:cNvCxnSpPr>
            <a:cxnSpLocks/>
          </p:cNvCxnSpPr>
          <p:nvPr userDrawn="1"/>
        </p:nvCxnSpPr>
        <p:spPr>
          <a:xfrm>
            <a:off x="11408062" y="6780192"/>
            <a:ext cx="540000" cy="0"/>
          </a:xfrm>
          <a:prstGeom prst="line">
            <a:avLst/>
          </a:prstGeom>
          <a:ln>
            <a:solidFill>
              <a:schemeClr val="bg1">
                <a:lumMod val="75000"/>
              </a:schemeClr>
            </a:solidFill>
          </a:ln>
        </p:spPr>
        <p:style>
          <a:lnRef idx="1">
            <a:schemeClr val="accent1"/>
          </a:lnRef>
          <a:fillRef idx="0">
            <a:schemeClr val="accent1"/>
          </a:fillRef>
          <a:effectRef idx="0">
            <a:schemeClr val="accent1"/>
          </a:effectRef>
          <a:fontRef idx="minor">
            <a:schemeClr val="tx1"/>
          </a:fontRef>
        </p:style>
      </p:cxnSp>
      <p:sp>
        <p:nvSpPr>
          <p:cNvPr id="25" name="Rectangle 24">
            <a:extLst>
              <a:ext uri="{FF2B5EF4-FFF2-40B4-BE49-F238E27FC236}">
                <a16:creationId xmlns:a16="http://schemas.microsoft.com/office/drawing/2014/main" id="{C971FE40-B3C8-DDC0-698F-98BE9E7541C5}"/>
              </a:ext>
            </a:extLst>
          </p:cNvPr>
          <p:cNvSpPr/>
          <p:nvPr userDrawn="1"/>
        </p:nvSpPr>
        <p:spPr>
          <a:xfrm>
            <a:off x="0" y="6780458"/>
            <a:ext cx="11232000" cy="3600"/>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noProof="0"/>
          </a:p>
        </p:txBody>
      </p:sp>
      <p:sp>
        <p:nvSpPr>
          <p:cNvPr id="2" name="Title 1">
            <a:extLst>
              <a:ext uri="{FF2B5EF4-FFF2-40B4-BE49-F238E27FC236}">
                <a16:creationId xmlns:a16="http://schemas.microsoft.com/office/drawing/2014/main" id="{9B731E96-1FD5-F4BE-7A09-BD499F99D9DC}"/>
              </a:ext>
            </a:extLst>
          </p:cNvPr>
          <p:cNvSpPr>
            <a:spLocks noGrp="1"/>
          </p:cNvSpPr>
          <p:nvPr>
            <p:ph type="title"/>
          </p:nvPr>
        </p:nvSpPr>
        <p:spPr>
          <a:xfrm>
            <a:off x="609600" y="533400"/>
            <a:ext cx="10515600" cy="526747"/>
          </a:xfrm>
        </p:spPr>
        <p:txBody>
          <a:bodyPr anchor="t"/>
          <a:lstStyle>
            <a:lvl1pPr>
              <a:defRPr>
                <a:solidFill>
                  <a:schemeClr val="tx2"/>
                </a:solidFill>
              </a:defRPr>
            </a:lvl1pPr>
          </a:lstStyle>
          <a:p>
            <a:r>
              <a:rPr lang="en-US" noProof="0"/>
              <a:t>Click to edit Master title style</a:t>
            </a:r>
          </a:p>
        </p:txBody>
      </p:sp>
      <p:sp>
        <p:nvSpPr>
          <p:cNvPr id="26" name="Slide Number Placeholder"/>
          <p:cNvSpPr>
            <a:spLocks noGrp="1"/>
          </p:cNvSpPr>
          <p:nvPr>
            <p:ph type="sldNum" sz="quarter" idx="4"/>
          </p:nvPr>
        </p:nvSpPr>
        <p:spPr>
          <a:xfrm>
            <a:off x="11409431" y="6390409"/>
            <a:ext cx="537262" cy="184666"/>
          </a:xfrm>
          <a:prstGeom prst="rect">
            <a:avLst/>
          </a:prstGeom>
        </p:spPr>
        <p:txBody>
          <a:bodyPr vert="horz" lIns="0" tIns="0" rIns="0" bIns="0" rtlCol="0" anchor="ctr"/>
          <a:lstStyle>
            <a:lvl1pPr algn="ctr">
              <a:defRPr sz="1200" b="0" i="0">
                <a:solidFill>
                  <a:schemeClr val="tx1"/>
                </a:solidFill>
                <a:latin typeface="+mj-lt"/>
              </a:defRPr>
            </a:lvl1pPr>
          </a:lstStyle>
          <a:p>
            <a:fld id="{19B51A1E-902D-48AF-9020-955120F399B6}" type="slidenum">
              <a:rPr lang="en-US" smtClean="0"/>
              <a:t>‹#›</a:t>
            </a:fld>
            <a:endParaRPr lang="en-US"/>
          </a:p>
        </p:txBody>
      </p:sp>
    </p:spTree>
    <p:extLst>
      <p:ext uri="{BB962C8B-B14F-4D97-AF65-F5344CB8AC3E}">
        <p14:creationId xmlns:p14="http://schemas.microsoft.com/office/powerpoint/2010/main" val="1070472308"/>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preserve="1" userDrawn="1">
  <p:cSld name="Blank">
    <p:bg>
      <p:bgRef idx="1001">
        <a:schemeClr val="bg1"/>
      </p:bgRef>
    </p:bg>
    <p:spTree>
      <p:nvGrpSpPr>
        <p:cNvPr id="1" name=""/>
        <p:cNvGrpSpPr/>
        <p:nvPr/>
      </p:nvGrpSpPr>
      <p:grpSpPr>
        <a:xfrm>
          <a:off x="0" y="0"/>
          <a:ext cx="0" cy="0"/>
          <a:chOff x="0" y="0"/>
          <a:chExt cx="0" cy="0"/>
        </a:xfrm>
      </p:grpSpPr>
      <p:sp>
        <p:nvSpPr>
          <p:cNvPr id="2" name="Slide Number Placeholder"/>
          <p:cNvSpPr>
            <a:spLocks noGrp="1"/>
          </p:cNvSpPr>
          <p:nvPr>
            <p:ph type="sldNum" sz="quarter" idx="4"/>
          </p:nvPr>
        </p:nvSpPr>
        <p:spPr>
          <a:xfrm>
            <a:off x="11409431" y="6390409"/>
            <a:ext cx="537262" cy="184666"/>
          </a:xfrm>
          <a:prstGeom prst="rect">
            <a:avLst/>
          </a:prstGeom>
        </p:spPr>
        <p:txBody>
          <a:bodyPr vert="horz" lIns="0" tIns="0" rIns="0" bIns="0" rtlCol="0" anchor="ctr"/>
          <a:lstStyle>
            <a:lvl1pPr algn="ctr">
              <a:defRPr sz="1200" b="0" i="0">
                <a:solidFill>
                  <a:schemeClr val="tx1"/>
                </a:solidFill>
                <a:latin typeface="+mj-lt"/>
              </a:defRPr>
            </a:lvl1pPr>
          </a:lstStyle>
          <a:p>
            <a:fld id="{19B51A1E-902D-48AF-9020-955120F399B6}" type="slidenum">
              <a:rPr lang="en-US" smtClean="0"/>
              <a:t>‹#›</a:t>
            </a:fld>
            <a:endParaRPr lang="en-US"/>
          </a:p>
        </p:txBody>
      </p:sp>
    </p:spTree>
    <p:extLst>
      <p:ext uri="{BB962C8B-B14F-4D97-AF65-F5344CB8AC3E}">
        <p14:creationId xmlns:p14="http://schemas.microsoft.com/office/powerpoint/2010/main" val="1585929015"/>
      </p:ext>
    </p:extLst>
  </p:cSld>
  <p:clrMapOvr>
    <a:overrideClrMapping bg1="lt1" tx1="dk1" bg2="lt2" tx2="dk2" accent1="accent1" accent2="accent2" accent3="accent3" accent4="accent4" accent5="accent5" accent6="accent6" hlink="hlink" folHlink="folHlink"/>
  </p:clrMapOvr>
</p:sldLayout>
</file>

<file path=ppt/slideMasters/_rels/slideMaster1.xml.rels><?xml version="1.0" encoding="UTF-8" standalone="yes"?>
<Relationships xmlns="http://schemas.openxmlformats.org/package/2006/relationships"><Relationship Id="rId8" Type="http://schemas.openxmlformats.org/officeDocument/2006/relationships/theme" Target="../theme/theme1.xml"/><Relationship Id="rId3" Type="http://schemas.openxmlformats.org/officeDocument/2006/relationships/slideLayout" Target="../slideLayouts/slideLayout3.xml"/><Relationship Id="rId7" Type="http://schemas.openxmlformats.org/officeDocument/2006/relationships/slideLayout" Target="../slideLayouts/slideLayout7.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5" Type="http://schemas.openxmlformats.org/officeDocument/2006/relationships/slideLayout" Target="../slideLayouts/slideLayout5.xml"/><Relationship Id="rId4" Type="http://schemas.openxmlformats.org/officeDocument/2006/relationships/slideLayout" Target="../slideLayouts/slideLayout4.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chemeClr val="bg2"/>
        </a:solidFill>
        <a:effectLst/>
      </p:bgPr>
    </p:bg>
    <p:spTree>
      <p:nvGrpSpPr>
        <p:cNvPr id="1" name=""/>
        <p:cNvGrpSpPr/>
        <p:nvPr/>
      </p:nvGrpSpPr>
      <p:grpSpPr>
        <a:xfrm>
          <a:off x="0" y="0"/>
          <a:ext cx="0" cy="0"/>
          <a:chOff x="0" y="0"/>
          <a:chExt cx="0" cy="0"/>
        </a:xfrm>
      </p:grpSpPr>
      <p:sp>
        <p:nvSpPr>
          <p:cNvPr id="2" name="Title Placeholder 1">
            <a:extLst>
              <a:ext uri="{FF2B5EF4-FFF2-40B4-BE49-F238E27FC236}">
                <a16:creationId xmlns:a16="http://schemas.microsoft.com/office/drawing/2014/main" id="{1FFB5E5B-C0F3-D39E-21EC-8448A46C13CB}"/>
              </a:ext>
            </a:extLst>
          </p:cNvPr>
          <p:cNvSpPr>
            <a:spLocks noGrp="1"/>
          </p:cNvSpPr>
          <p:nvPr>
            <p:ph type="title"/>
          </p:nvPr>
        </p:nvSpPr>
        <p:spPr>
          <a:xfrm>
            <a:off x="609600" y="685800"/>
            <a:ext cx="10515600" cy="526747"/>
          </a:xfrm>
          <a:prstGeom prst="rect">
            <a:avLst/>
          </a:prstGeom>
        </p:spPr>
        <p:txBody>
          <a:bodyPr vert="horz" lIns="0" tIns="0" rIns="0" bIns="0" rtlCol="0" anchor="ctr">
            <a:spAutoFit/>
          </a:bodyPr>
          <a:lstStyle/>
          <a:p>
            <a:r>
              <a:rPr lang="en-US"/>
              <a:t>Click to edit Master title style</a:t>
            </a:r>
          </a:p>
        </p:txBody>
      </p:sp>
      <p:sp>
        <p:nvSpPr>
          <p:cNvPr id="3" name="Text Placeholder 2">
            <a:extLst>
              <a:ext uri="{FF2B5EF4-FFF2-40B4-BE49-F238E27FC236}">
                <a16:creationId xmlns:a16="http://schemas.microsoft.com/office/drawing/2014/main" id="{96DDA731-13D1-A800-F552-1657ED470171}"/>
              </a:ext>
            </a:extLst>
          </p:cNvPr>
          <p:cNvSpPr>
            <a:spLocks noGrp="1"/>
          </p:cNvSpPr>
          <p:nvPr>
            <p:ph type="body" idx="1"/>
          </p:nvPr>
        </p:nvSpPr>
        <p:spPr>
          <a:xfrm>
            <a:off x="609600" y="1447800"/>
            <a:ext cx="10591800" cy="747962"/>
          </a:xfrm>
          <a:prstGeom prst="rect">
            <a:avLst/>
          </a:prstGeom>
        </p:spPr>
        <p:txBody>
          <a:bodyPr vert="horz" wrap="square" lIns="0" tIns="0" rIns="0" bIns="0" rtlCol="0">
            <a:spAutoFit/>
          </a:bodyPr>
          <a:lstStyle/>
          <a:p>
            <a:pPr lvl="0"/>
            <a:r>
              <a:rPr lang="en-US"/>
              <a:t>Click to edit Master text styles</a:t>
            </a:r>
          </a:p>
          <a:p>
            <a:pPr lvl="1"/>
            <a:r>
              <a:rPr lang="en-US"/>
              <a:t>Second level</a:t>
            </a:r>
          </a:p>
          <a:p>
            <a:pPr lvl="1"/>
            <a:endParaRPr lang="en-US"/>
          </a:p>
        </p:txBody>
      </p:sp>
      <p:sp>
        <p:nvSpPr>
          <p:cNvPr id="6" name="Slide Number Placeholder 5">
            <a:extLst>
              <a:ext uri="{FF2B5EF4-FFF2-40B4-BE49-F238E27FC236}">
                <a16:creationId xmlns:a16="http://schemas.microsoft.com/office/drawing/2014/main" id="{5D94DBCB-7946-B7A4-F873-047449EE0332}"/>
              </a:ext>
            </a:extLst>
          </p:cNvPr>
          <p:cNvSpPr>
            <a:spLocks noGrp="1"/>
          </p:cNvSpPr>
          <p:nvPr>
            <p:ph type="sldNum" sz="quarter" idx="4"/>
          </p:nvPr>
        </p:nvSpPr>
        <p:spPr>
          <a:xfrm>
            <a:off x="11409431" y="6390409"/>
            <a:ext cx="537262" cy="184666"/>
          </a:xfrm>
          <a:prstGeom prst="rect">
            <a:avLst/>
          </a:prstGeom>
        </p:spPr>
        <p:txBody>
          <a:bodyPr vert="horz" lIns="0" tIns="0" rIns="0" bIns="0" rtlCol="0" anchor="ctr">
            <a:spAutoFit/>
          </a:bodyPr>
          <a:lstStyle>
            <a:lvl1pPr algn="ctr">
              <a:defRPr sz="1200" b="0" i="0">
                <a:solidFill>
                  <a:schemeClr val="tx1"/>
                </a:solidFill>
                <a:latin typeface="+mj-lt"/>
              </a:defRPr>
            </a:lvl1pPr>
          </a:lstStyle>
          <a:p>
            <a:fld id="{F697DFCB-CB3C-1040-8853-E5DD90AED879}" type="slidenum">
              <a:rPr lang="en-US" smtClean="0"/>
              <a:t>‹#›</a:t>
            </a:fld>
            <a:endParaRPr lang="en-US" dirty="0"/>
          </a:p>
        </p:txBody>
      </p:sp>
      <p:sp>
        <p:nvSpPr>
          <p:cNvPr id="9" name="TextBox 8">
            <a:extLst>
              <a:ext uri="{FF2B5EF4-FFF2-40B4-BE49-F238E27FC236}">
                <a16:creationId xmlns:a16="http://schemas.microsoft.com/office/drawing/2014/main" id="{83AD6284-2A4D-5569-1E77-E6346A91DCF9}"/>
              </a:ext>
            </a:extLst>
          </p:cNvPr>
          <p:cNvSpPr txBox="1"/>
          <p:nvPr userDrawn="1"/>
        </p:nvSpPr>
        <p:spPr>
          <a:xfrm>
            <a:off x="571500" y="6390409"/>
            <a:ext cx="1943100" cy="184666"/>
          </a:xfrm>
          <a:prstGeom prst="rect">
            <a:avLst/>
          </a:prstGeom>
          <a:noFill/>
        </p:spPr>
        <p:txBody>
          <a:bodyPr wrap="square" lIns="0" tIns="0" rIns="0" bIns="0" rtlCol="0">
            <a:spAutoFit/>
          </a:bodyPr>
          <a:lstStyle/>
          <a:p>
            <a:r>
              <a:rPr lang="en-US" sz="1200" dirty="0">
                <a:solidFill>
                  <a:srgbClr val="000000"/>
                </a:solidFill>
              </a:rPr>
              <a:t>Company Name</a:t>
            </a:r>
            <a:endParaRPr lang="en-US" sz="1200" dirty="0"/>
          </a:p>
        </p:txBody>
      </p:sp>
    </p:spTree>
    <p:extLst>
      <p:ext uri="{BB962C8B-B14F-4D97-AF65-F5344CB8AC3E}">
        <p14:creationId xmlns:p14="http://schemas.microsoft.com/office/powerpoint/2010/main" val="3725685543"/>
      </p:ext>
    </p:extLst>
  </p:cSld>
  <p:clrMap bg1="lt1" tx1="dk1" bg2="lt2" tx2="dk2" accent1="accent1" accent2="accent2" accent3="accent3" accent4="accent4" accent5="accent5" accent6="accent6" hlink="hlink" folHlink="folHlink"/>
  <p:sldLayoutIdLst>
    <p:sldLayoutId id="2147483649" r:id="rId1"/>
    <p:sldLayoutId id="2147483656" r:id="rId2"/>
    <p:sldLayoutId id="2147483662" r:id="rId3"/>
    <p:sldLayoutId id="2147483660" r:id="rId4"/>
    <p:sldLayoutId id="2147483661" r:id="rId5"/>
    <p:sldLayoutId id="2147483659" r:id="rId6"/>
    <p:sldLayoutId id="2147483655" r:id="rId7"/>
  </p:sldLayoutIdLst>
  <p:hf hdr="0" ftr="0" dt="0"/>
  <p:txStyles>
    <p:titleStyle>
      <a:lvl1pPr algn="l" defTabSz="914400" rtl="0" eaLnBrk="1" latinLnBrk="0" hangingPunct="1">
        <a:lnSpc>
          <a:spcPts val="4000"/>
        </a:lnSpc>
        <a:spcBef>
          <a:spcPct val="0"/>
        </a:spcBef>
        <a:buNone/>
        <a:defRPr sz="4000" kern="1200">
          <a:solidFill>
            <a:schemeClr val="tx1"/>
          </a:solidFill>
          <a:latin typeface="+mn-lt"/>
          <a:ea typeface="+mj-ea"/>
          <a:cs typeface="Aptos" panose="020B0502040204020203" pitchFamily="34" charset="0"/>
        </a:defRPr>
      </a:lvl1pPr>
    </p:titleStyle>
    <p:bodyStyle>
      <a:lvl1pPr marL="228600" indent="0" algn="l" defTabSz="914400" rtl="0" eaLnBrk="1" latinLnBrk="0" hangingPunct="1">
        <a:lnSpc>
          <a:spcPts val="1660"/>
        </a:lnSpc>
        <a:spcBef>
          <a:spcPts val="1000"/>
        </a:spcBef>
        <a:buFont typeface="Arial" panose="020B0604020202020204" pitchFamily="34" charset="0"/>
        <a:buChar char="•"/>
        <a:defRPr sz="1400" kern="1200">
          <a:solidFill>
            <a:schemeClr val="tx1"/>
          </a:solidFill>
          <a:latin typeface="+mn-lt"/>
          <a:ea typeface="+mn-ea"/>
          <a:cs typeface="Aptos" panose="020F0502020204030204" pitchFamily="34" charset="0"/>
        </a:defRPr>
      </a:lvl1pPr>
      <a:lvl2pPr marL="857250" marR="0" indent="-171450" algn="l" defTabSz="914400" rtl="0" eaLnBrk="1" fontAlgn="auto" latinLnBrk="0" hangingPunct="1">
        <a:lnSpc>
          <a:spcPts val="1560"/>
        </a:lnSpc>
        <a:spcBef>
          <a:spcPts val="500"/>
        </a:spcBef>
        <a:spcAft>
          <a:spcPts val="0"/>
        </a:spcAft>
        <a:buClrTx/>
        <a:buSzTx/>
        <a:buFont typeface="Arial" panose="020B0604020202020204" pitchFamily="34" charset="0"/>
        <a:buChar char="•"/>
        <a:tabLst/>
        <a:defRPr sz="1200" kern="1200">
          <a:solidFill>
            <a:schemeClr val="tx1"/>
          </a:solidFill>
          <a:latin typeface="+mn-lt"/>
          <a:ea typeface="+mn-ea"/>
          <a:cs typeface="Aptos" panose="020F0502020204030204" pitchFamily="34" charset="0"/>
        </a:defRPr>
      </a:lvl2pPr>
      <a:lvl3pPr marL="1143000" indent="0" algn="l" defTabSz="914400" rtl="0" eaLnBrk="1" latinLnBrk="0" hangingPunct="1">
        <a:lnSpc>
          <a:spcPts val="2060"/>
        </a:lnSpc>
        <a:spcBef>
          <a:spcPts val="500"/>
        </a:spcBef>
        <a:buFont typeface="Arial" panose="020B0604020202020204" pitchFamily="34" charset="0"/>
        <a:buChar char="•"/>
        <a:defRPr sz="1000" kern="1200">
          <a:solidFill>
            <a:schemeClr val="tx1"/>
          </a:solidFill>
          <a:latin typeface="+mn-lt"/>
          <a:ea typeface="+mn-ea"/>
          <a:cs typeface="Aptos" panose="020F0502020204030204" pitchFamily="34" charset="0"/>
        </a:defRPr>
      </a:lvl3pPr>
      <a:lvl4pPr marL="1600200" indent="0" algn="l" defTabSz="914400" rtl="0" eaLnBrk="1" latinLnBrk="0" hangingPunct="1">
        <a:lnSpc>
          <a:spcPts val="2060"/>
        </a:lnSpc>
        <a:spcBef>
          <a:spcPts val="500"/>
        </a:spcBef>
        <a:buFont typeface="Arial" panose="020B0604020202020204" pitchFamily="34" charset="0"/>
        <a:buChar char="•"/>
        <a:defRPr sz="1000" kern="1200">
          <a:solidFill>
            <a:schemeClr val="tx1"/>
          </a:solidFill>
          <a:latin typeface="+mn-lt"/>
          <a:ea typeface="+mn-ea"/>
          <a:cs typeface="Aptos" panose="020F0502020204030204" pitchFamily="34" charset="0"/>
        </a:defRPr>
      </a:lvl4pPr>
      <a:lvl5pPr marL="2057400" indent="0" algn="l" defTabSz="914400" rtl="0" eaLnBrk="1" latinLnBrk="0" hangingPunct="1">
        <a:lnSpc>
          <a:spcPts val="2060"/>
        </a:lnSpc>
        <a:spcBef>
          <a:spcPts val="500"/>
        </a:spcBef>
        <a:buFont typeface="Arial" panose="020B0604020202020204" pitchFamily="34" charset="0"/>
        <a:buChar char="•"/>
        <a:defRPr sz="1000" kern="1200">
          <a:solidFill>
            <a:schemeClr val="tx1"/>
          </a:solidFill>
          <a:latin typeface="+mn-lt"/>
          <a:ea typeface="+mn-ea"/>
          <a:cs typeface="Aptos" panose="020F0502020204030204" pitchFamily="34" charset="0"/>
        </a:defRPr>
      </a:lvl5pPr>
      <a:lvl6pPr marL="2514600" indent="-228600" algn="l" defTabSz="914400" rtl="0" eaLnBrk="1" latinLnBrk="0" hangingPunct="1">
        <a:lnSpc>
          <a:spcPct val="90000"/>
        </a:lnSpc>
        <a:spcBef>
          <a:spcPts val="500"/>
        </a:spcBef>
        <a:buFont typeface="Arial" panose="020B0604020202020204" pitchFamily="34" charset="0"/>
        <a:buChar char="•"/>
        <a:defRPr sz="10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0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0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0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extLst>
    <p:ext uri="{27BBF7A9-308A-43DC-89C8-2F10F3537804}">
      <p15:sldGuideLst xmlns:p15="http://schemas.microsoft.com/office/powerpoint/2012/main">
        <p15:guide id="1" orient="horz" pos="2160" userDrawn="1">
          <p15:clr>
            <a:srgbClr val="F26B43"/>
          </p15:clr>
        </p15:guide>
        <p15:guide id="2" pos="3840" userDrawn="1">
          <p15:clr>
            <a:srgbClr val="F26B43"/>
          </p15:clr>
        </p15:guide>
      </p15:sldGuideLst>
    </p:ext>
  </p:extLst>
</p:sldMaster>
</file>

<file path=ppt/slides/_rels/slide1.xml.rels><?xml version="1.0" encoding="UTF-8" standalone="yes"?>
<Relationships xmlns="http://schemas.openxmlformats.org/package/2006/relationships"><Relationship Id="rId3" Type="http://schemas.openxmlformats.org/officeDocument/2006/relationships/image" Target="../media/image2.jpeg"/><Relationship Id="rId2" Type="http://schemas.openxmlformats.org/officeDocument/2006/relationships/notesSlide" Target="../notesSlides/notesSlide1.xml"/><Relationship Id="rId1" Type="http://schemas.openxmlformats.org/officeDocument/2006/relationships/slideLayout" Target="../slideLayouts/slideLayout4.xml"/><Relationship Id="rId4" Type="http://schemas.openxmlformats.org/officeDocument/2006/relationships/image" Target="../media/image3.svg"/></Relationships>
</file>

<file path=ppt/slides/_rels/slide2.xml.rels><?xml version="1.0" encoding="UTF-8" standalone="yes"?>
<Relationships xmlns="http://schemas.openxmlformats.org/package/2006/relationships"><Relationship Id="rId2" Type="http://schemas.openxmlformats.org/officeDocument/2006/relationships/notesSlide" Target="../notesSlides/notesSlide2.xml"/><Relationship Id="rId1" Type="http://schemas.openxmlformats.org/officeDocument/2006/relationships/slideLayout" Target="../slideLayouts/slideLayout1.xml"/></Relationships>
</file>

<file path=ppt/slides/_rels/slide3.xml.rels><?xml version="1.0" encoding="UTF-8" standalone="yes"?>
<Relationships xmlns="http://schemas.openxmlformats.org/package/2006/relationships"><Relationship Id="rId2" Type="http://schemas.openxmlformats.org/officeDocument/2006/relationships/notesSlide" Target="../notesSlides/notesSlide3.xml"/><Relationship Id="rId1" Type="http://schemas.openxmlformats.org/officeDocument/2006/relationships/slideLayout" Target="../slideLayouts/slideLayout4.xml"/></Relationships>
</file>

<file path=ppt/slides/_rels/slide4.xml.rels><?xml version="1.0" encoding="UTF-8" standalone="yes"?>
<Relationships xmlns="http://schemas.openxmlformats.org/package/2006/relationships"><Relationship Id="rId2" Type="http://schemas.openxmlformats.org/officeDocument/2006/relationships/image" Target="../media/image4.jpeg"/><Relationship Id="rId1" Type="http://schemas.openxmlformats.org/officeDocument/2006/relationships/slideLayout" Target="../slideLayouts/slideLayout5.xml"/></Relationships>
</file>

<file path=ppt/slides/_rels/slide5.xml.rels><?xml version="1.0" encoding="UTF-8" standalone="yes"?>
<Relationships xmlns="http://schemas.openxmlformats.org/package/2006/relationships"><Relationship Id="rId2" Type="http://schemas.openxmlformats.org/officeDocument/2006/relationships/notesSlide" Target="../notesSlides/notesSlide4.xml"/><Relationship Id="rId1" Type="http://schemas.openxmlformats.org/officeDocument/2006/relationships/slideLayout" Target="../slideLayouts/slideLayout4.xml"/></Relationships>
</file>

<file path=ppt/slides/_rels/slide6.xml.rels><?xml version="1.0" encoding="UTF-8" standalone="yes"?>
<Relationships xmlns="http://schemas.openxmlformats.org/package/2006/relationships"><Relationship Id="rId2" Type="http://schemas.openxmlformats.org/officeDocument/2006/relationships/notesSlide" Target="../notesSlides/notesSlide5.xml"/><Relationship Id="rId1" Type="http://schemas.openxmlformats.org/officeDocument/2006/relationships/slideLayout" Target="../slideLayouts/slideLayout4.xml"/></Relationships>
</file>

<file path=ppt/slides/_rels/slide7.xml.rels><?xml version="1.0" encoding="UTF-8" standalone="yes"?>
<Relationships xmlns="http://schemas.openxmlformats.org/package/2006/relationships"><Relationship Id="rId2" Type="http://schemas.openxmlformats.org/officeDocument/2006/relationships/notesSlide" Target="../notesSlides/notesSlide6.xml"/><Relationship Id="rId1" Type="http://schemas.openxmlformats.org/officeDocument/2006/relationships/slideLayout" Target="../slideLayouts/slideLayout4.xml"/></Relationships>
</file>

<file path=ppt/slides/_rels/slide8.xml.rels><?xml version="1.0" encoding="UTF-8" standalone="yes"?>
<Relationships xmlns="http://schemas.openxmlformats.org/package/2006/relationships"><Relationship Id="rId2" Type="http://schemas.openxmlformats.org/officeDocument/2006/relationships/notesSlide" Target="../notesSlides/notesSlide7.xml"/><Relationship Id="rId1" Type="http://schemas.openxmlformats.org/officeDocument/2006/relationships/slideLayout" Target="../slideLayouts/slideLayout4.xml"/></Relationships>
</file>

<file path=ppt/slides/_rels/slide9.xml.rels><?xml version="1.0" encoding="UTF-8" standalone="yes"?>
<Relationships xmlns="http://schemas.openxmlformats.org/package/2006/relationships"><Relationship Id="rId2" Type="http://schemas.openxmlformats.org/officeDocument/2006/relationships/image" Target="../media/image5.jpeg"/><Relationship Id="rId1" Type="http://schemas.openxmlformats.org/officeDocument/2006/relationships/slideLayout" Target="../slideLayouts/slideLayout5.xml"/></Relationships>
</file>

<file path=ppt/slides/_rels/slide10.xml.rels><?xml version="1.0" encoding="UTF-8" standalone="yes"?>
<Relationships xmlns="http://schemas.openxmlformats.org/package/2006/relationships"><Relationship Id="rId3" Type="http://schemas.openxmlformats.org/officeDocument/2006/relationships/hyperlink" Target="https://www.uscis.gov/i-9" TargetMode="External"/><Relationship Id="rId2" Type="http://schemas.openxmlformats.org/officeDocument/2006/relationships/notesSlide" Target="../notesSlides/notesSlide8.xml"/><Relationship Id="rId1" Type="http://schemas.openxmlformats.org/officeDocument/2006/relationships/slideLayout" Target="../slideLayouts/slideLayout2.xml"/><Relationship Id="rId4" Type="http://schemas.openxmlformats.org/officeDocument/2006/relationships/hyperlink" Target="https://www.irs.gov/pub/irs-pdf/fw4.pdf" TargetMode="External"/></Relationships>
</file>

<file path=ppt/slides/_rels/slide11.xml.rels><?xml version="1.0" encoding="UTF-8" standalone="yes"?>
<Relationships xmlns="http://schemas.openxmlformats.org/package/2006/relationships"><Relationship Id="rId2" Type="http://schemas.openxmlformats.org/officeDocument/2006/relationships/notesSlide" Target="../notesSlides/notesSlide9.xml"/><Relationship Id="rId1" Type="http://schemas.openxmlformats.org/officeDocument/2006/relationships/slideLayout" Target="../slideLayouts/slideLayout3.xml"/></Relationships>
</file>

<file path=ppt/slides/_rels/slide12.xml.rels><?xml version="1.0" encoding="UTF-8" standalone="yes"?>
<Relationships xmlns="http://schemas.openxmlformats.org/package/2006/relationships"><Relationship Id="rId3" Type="http://schemas.openxmlformats.org/officeDocument/2006/relationships/image" Target="../media/image6.jpeg"/><Relationship Id="rId2" Type="http://schemas.openxmlformats.org/officeDocument/2006/relationships/notesSlide" Target="../notesSlides/notesSlide10.xml"/><Relationship Id="rId1" Type="http://schemas.openxmlformats.org/officeDocument/2006/relationships/slideLayout" Target="../slideLayouts/slideLayout5.xml"/></Relationships>
</file>

<file path=ppt/slides/_rels/slide13.xml.rels><?xml version="1.0" encoding="UTF-8" standalone="yes"?>
<Relationships xmlns="http://schemas.openxmlformats.org/package/2006/relationships"><Relationship Id="rId3" Type="http://schemas.openxmlformats.org/officeDocument/2006/relationships/hyperlink" Target="https://www.uscis.gov/i-9" TargetMode="External"/><Relationship Id="rId2" Type="http://schemas.openxmlformats.org/officeDocument/2006/relationships/notesSlide" Target="../notesSlides/notesSlide11.xml"/><Relationship Id="rId1" Type="http://schemas.openxmlformats.org/officeDocument/2006/relationships/slideLayout" Target="../slideLayouts/slideLayout2.xml"/><Relationship Id="rId4" Type="http://schemas.openxmlformats.org/officeDocument/2006/relationships/hyperlink" Target="https://www.irs.gov/pub/irs-pdf/fw4.pdf" TargetMode="External"/></Relationships>
</file>

<file path=ppt/slides/_rels/slide14.xml.rels><?xml version="1.0" encoding="UTF-8" standalone="yes"?>
<Relationships xmlns="http://schemas.openxmlformats.org/package/2006/relationships"><Relationship Id="rId2" Type="http://schemas.openxmlformats.org/officeDocument/2006/relationships/notesSlide" Target="../notesSlides/notesSlide12.xml"/><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3" Type="http://schemas.openxmlformats.org/officeDocument/2006/relationships/hyperlink" Target="https://www.uscis.gov/i-9" TargetMode="External"/><Relationship Id="rId2" Type="http://schemas.openxmlformats.org/officeDocument/2006/relationships/notesSlide" Target="../notesSlides/notesSlide13.xml"/><Relationship Id="rId1" Type="http://schemas.openxmlformats.org/officeDocument/2006/relationships/slideLayout" Target="../slideLayouts/slideLayout2.xml"/><Relationship Id="rId4" Type="http://schemas.openxmlformats.org/officeDocument/2006/relationships/hyperlink" Target="https://www.irs.gov/pub/irs-pdf/fw4.pdf" TargetMode="External"/></Relationships>
</file>

<file path=ppt/slides/_rels/slide16.xml.rels><?xml version="1.0" encoding="UTF-8" standalone="yes"?>
<Relationships xmlns="http://schemas.openxmlformats.org/package/2006/relationships"><Relationship Id="rId2" Type="http://schemas.openxmlformats.org/officeDocument/2006/relationships/notesSlide" Target="../notesSlides/notesSlide14.xml"/><Relationship Id="rId1" Type="http://schemas.openxmlformats.org/officeDocument/2006/relationships/slideLayout" Target="../slideLayouts/slideLayout2.xml"/></Relationships>
</file>

<file path=ppt/slides/_rels/slide17.xml.rels><?xml version="1.0" encoding="UTF-8" standalone="yes"?>
<Relationships xmlns="http://schemas.openxmlformats.org/package/2006/relationships"><Relationship Id="rId2" Type="http://schemas.openxmlformats.org/officeDocument/2006/relationships/notesSlide" Target="../notesSlides/notesSlide15.xml"/><Relationship Id="rId1" Type="http://schemas.openxmlformats.org/officeDocument/2006/relationships/slideLayout" Target="../slideLayouts/slideLayout2.xml"/></Relationships>
</file>

<file path=ppt/slides/_rels/slide18.xml.rels><?xml version="1.0" encoding="UTF-8" standalone="yes"?>
<Relationships xmlns="http://schemas.openxmlformats.org/package/2006/relationships"><Relationship Id="rId3" Type="http://schemas.openxmlformats.org/officeDocument/2006/relationships/image" Target="../media/image7.jpeg"/><Relationship Id="rId2" Type="http://schemas.openxmlformats.org/officeDocument/2006/relationships/notesSlide" Target="../notesSlides/notesSlide16.xml"/><Relationship Id="rId1" Type="http://schemas.openxmlformats.org/officeDocument/2006/relationships/slideLayout" Target="../slideLayouts/slideLayout5.xml"/></Relationships>
</file>

<file path=ppt/slides/_rels/slide19.xml.rels><?xml version="1.0" encoding="UTF-8" standalone="yes"?>
<Relationships xmlns="http://schemas.openxmlformats.org/package/2006/relationships"><Relationship Id="rId2" Type="http://schemas.openxmlformats.org/officeDocument/2006/relationships/notesSlide" Target="../notesSlides/notesSlide17.xml"/><Relationship Id="rId1" Type="http://schemas.openxmlformats.org/officeDocument/2006/relationships/slideLayout" Target="../slideLayouts/slideLayout4.xml"/></Relationships>
</file>

<file path=ppt/slides/_rels/slide20.xml.rels><?xml version="1.0" encoding="UTF-8" standalone="yes"?>
<Relationships xmlns="http://schemas.openxmlformats.org/package/2006/relationships"><Relationship Id="rId2" Type="http://schemas.openxmlformats.org/officeDocument/2006/relationships/notesSlide" Target="../notesSlides/notesSlide18.xml"/><Relationship Id="rId1" Type="http://schemas.openxmlformats.org/officeDocument/2006/relationships/slideLayout" Target="../slideLayouts/slideLayout4.xml"/></Relationships>
</file>

<file path=ppt/slides/_rels/slide21.xml.rels><?xml version="1.0" encoding="UTF-8" standalone="yes"?>
<Relationships xmlns="http://schemas.openxmlformats.org/package/2006/relationships"><Relationship Id="rId2" Type="http://schemas.openxmlformats.org/officeDocument/2006/relationships/notesSlide" Target="../notesSlides/notesSlide19.xml"/><Relationship Id="rId1" Type="http://schemas.openxmlformats.org/officeDocument/2006/relationships/slideLayout" Target="../slideLayouts/slideLayout4.xml"/></Relationships>
</file>

<file path=ppt/slides/_rels/slide22.xml.rels><?xml version="1.0" encoding="UTF-8" standalone="yes"?>
<Relationships xmlns="http://schemas.openxmlformats.org/package/2006/relationships"><Relationship Id="rId3" Type="http://schemas.openxmlformats.org/officeDocument/2006/relationships/image" Target="../media/image8.jpeg"/><Relationship Id="rId2" Type="http://schemas.openxmlformats.org/officeDocument/2006/relationships/notesSlide" Target="../notesSlides/notesSlide20.xml"/><Relationship Id="rId1" Type="http://schemas.openxmlformats.org/officeDocument/2006/relationships/slideLayout" Target="../slideLayouts/slideLayout5.xml"/></Relationships>
</file>

<file path=ppt/slides/_rels/slide23.xml.rels><?xml version="1.0" encoding="UTF-8" standalone="yes"?>
<Relationships xmlns="http://schemas.openxmlformats.org/package/2006/relationships"><Relationship Id="rId2" Type="http://schemas.openxmlformats.org/officeDocument/2006/relationships/notesSlide" Target="../notesSlides/notesSlide21.xml"/><Relationship Id="rId1" Type="http://schemas.openxmlformats.org/officeDocument/2006/relationships/slideLayout" Target="../slideLayouts/slideLayout2.xml"/></Relationships>
</file>

<file path=ppt/slides/_rels/slide24.xml.rels><?xml version="1.0" encoding="UTF-8" standalone="yes"?>
<Relationships xmlns="http://schemas.openxmlformats.org/package/2006/relationships"><Relationship Id="rId2" Type="http://schemas.openxmlformats.org/officeDocument/2006/relationships/notesSlide" Target="../notesSlides/notesSlide22.xml"/><Relationship Id="rId1" Type="http://schemas.openxmlformats.org/officeDocument/2006/relationships/slideLayout" Target="../slideLayouts/slideLayout3.xml"/></Relationships>
</file>

<file path=ppt/slides/_rels/slide25.xml.rels><?xml version="1.0" encoding="UTF-8" standalone="yes"?>
<Relationships xmlns="http://schemas.openxmlformats.org/package/2006/relationships"><Relationship Id="rId2" Type="http://schemas.openxmlformats.org/officeDocument/2006/relationships/notesSlide" Target="../notesSlides/notesSlide23.xml"/><Relationship Id="rId1" Type="http://schemas.openxmlformats.org/officeDocument/2006/relationships/slideLayout" Target="../slideLayouts/slideLayout2.xml"/></Relationships>
</file>

<file path=ppt/slides/_rels/slide26.xml.rels><?xml version="1.0" encoding="UTF-8" standalone="yes"?>
<Relationships xmlns="http://schemas.openxmlformats.org/package/2006/relationships"><Relationship Id="rId3" Type="http://schemas.openxmlformats.org/officeDocument/2006/relationships/image" Target="../media/image9.svg"/><Relationship Id="rId2" Type="http://schemas.openxmlformats.org/officeDocument/2006/relationships/notesSlide" Target="../notesSlides/notesSlide24.xml"/><Relationship Id="rId1" Type="http://schemas.openxmlformats.org/officeDocument/2006/relationships/slideLayout" Target="../slideLayouts/slideLayout3.xml"/><Relationship Id="rId5" Type="http://schemas.openxmlformats.org/officeDocument/2006/relationships/image" Target="../media/image10.svg"/><Relationship Id="rId4" Type="http://schemas.openxmlformats.org/officeDocument/2006/relationships/hyperlink" Target="https://www.trinet.com/customer-stories" TargetMode="External"/></Relationships>
</file>

<file path=ppt/slides/_rels/slide27.xml.rels><?xml version="1.0" encoding="UTF-8" standalone="yes"?>
<Relationships xmlns="http://schemas.openxmlformats.org/package/2006/relationships"><Relationship Id="rId1" Type="http://schemas.openxmlformats.org/officeDocument/2006/relationships/slideLayout" Target="../slideLayouts/slideLayout4.xml"/></Relationships>
</file>

<file path=ppt/slides/_rels/slide28.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Layout" Target="../slideLayouts/slideLayout7.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6" name="Picture 15">
            <a:extLst>
              <a:ext uri="{FF2B5EF4-FFF2-40B4-BE49-F238E27FC236}">
                <a16:creationId xmlns:a16="http://schemas.microsoft.com/office/drawing/2014/main" id="{2354EC17-69E0-E5CD-5ABF-1596FE788ED6}"/>
              </a:ext>
            </a:extLst>
          </p:cNvPr>
          <p:cNvPicPr>
            <a:picLocks noGrp="1" noRot="1" noChangeAspect="1" noMove="1" noResize="1" noEditPoints="1" noAdjustHandles="1" noChangeArrowheads="1" noChangeShapeType="1" noCrop="1"/>
          </p:cNvPicPr>
          <p:nvPr/>
        </p:nvPicPr>
        <p:blipFill>
          <a:blip r:embed="rId3" cstate="screen">
            <a:extLst>
              <a:ext uri="{28A0092B-C50C-407E-A947-70E740481C1C}">
                <a14:useLocalDpi xmlns:a14="http://schemas.microsoft.com/office/drawing/2010/main"/>
              </a:ext>
            </a:extLst>
          </a:blip>
          <a:stretch>
            <a:fillRect/>
          </a:stretch>
        </p:blipFill>
        <p:spPr>
          <a:xfrm>
            <a:off x="952" y="0"/>
            <a:ext cx="12190096" cy="6858000"/>
          </a:xfrm>
          <a:prstGeom prst="rect">
            <a:avLst/>
          </a:prstGeom>
        </p:spPr>
      </p:pic>
      <p:sp>
        <p:nvSpPr>
          <p:cNvPr id="4" name="Slide Number Placeholder 3">
            <a:extLst>
              <a:ext uri="{FF2B5EF4-FFF2-40B4-BE49-F238E27FC236}">
                <a16:creationId xmlns:a16="http://schemas.microsoft.com/office/drawing/2014/main" id="{8F28C2B8-4B70-1AE8-1007-D066E0222B28}"/>
              </a:ext>
            </a:extLst>
          </p:cNvPr>
          <p:cNvSpPr>
            <a:spLocks noGrp="1"/>
          </p:cNvSpPr>
          <p:nvPr>
            <p:ph type="sldNum" sz="quarter" idx="4"/>
          </p:nvPr>
        </p:nvSpPr>
        <p:spPr/>
        <p:txBody>
          <a:bodyPr/>
          <a:lstStyle/>
          <a:p>
            <a:fld id="{19B51A1E-902D-48AF-9020-955120F399B6}" type="slidenum">
              <a:rPr lang="en-US" smtClean="0"/>
              <a:t>1</a:t>
            </a:fld>
            <a:endParaRPr lang="en-US"/>
          </a:p>
        </p:txBody>
      </p:sp>
      <p:pic>
        <p:nvPicPr>
          <p:cNvPr id="14" name="Graphic 13">
            <a:extLst>
              <a:ext uri="{FF2B5EF4-FFF2-40B4-BE49-F238E27FC236}">
                <a16:creationId xmlns:a16="http://schemas.microsoft.com/office/drawing/2014/main" id="{593B36AA-D51B-C3F1-D0E6-3842BD4724E1}"/>
              </a:ext>
            </a:extLst>
          </p:cNvPr>
          <p:cNvPicPr>
            <a:picLocks noChangeAspect="1"/>
          </p:cNvPicPr>
          <p:nvPr/>
        </p:nvPicPr>
        <p:blipFill>
          <a:blip>
            <a:extLst>
              <a:ext uri="{96DAC541-7B7A-43D3-8B79-37D633B846F1}">
                <asvg:svgBlip xmlns:asvg="http://schemas.microsoft.com/office/drawing/2016/SVG/main" r:embed="rId4"/>
              </a:ext>
            </a:extLst>
          </a:blip>
          <a:stretch>
            <a:fillRect/>
          </a:stretch>
        </p:blipFill>
        <p:spPr>
          <a:xfrm rot="14012643">
            <a:off x="10416813" y="982470"/>
            <a:ext cx="1276350" cy="1255426"/>
          </a:xfrm>
          <a:prstGeom prst="rect">
            <a:avLst/>
          </a:prstGeom>
        </p:spPr>
      </p:pic>
      <p:sp>
        <p:nvSpPr>
          <p:cNvPr id="17" name="TextBox 16">
            <a:extLst>
              <a:ext uri="{FF2B5EF4-FFF2-40B4-BE49-F238E27FC236}">
                <a16:creationId xmlns:a16="http://schemas.microsoft.com/office/drawing/2014/main" id="{15B04DF9-74BC-2780-6DC3-1BB027B4CA70}"/>
              </a:ext>
            </a:extLst>
          </p:cNvPr>
          <p:cNvSpPr txBox="1"/>
          <p:nvPr/>
        </p:nvSpPr>
        <p:spPr>
          <a:xfrm>
            <a:off x="1257299" y="4191000"/>
            <a:ext cx="7353301" cy="1661993"/>
          </a:xfrm>
          <a:prstGeom prst="rect">
            <a:avLst/>
          </a:prstGeom>
          <a:noFill/>
        </p:spPr>
        <p:txBody>
          <a:bodyPr wrap="square" lIns="0" tIns="0" rIns="0" bIns="0">
            <a:spAutoFit/>
          </a:bodyPr>
          <a:lstStyle/>
          <a:p>
            <a:pPr marL="0" marR="0">
              <a:buNone/>
            </a:pPr>
            <a:r>
              <a:rPr lang="en-US" sz="1800" dirty="0">
                <a:solidFill>
                  <a:srgbClr val="57CCF6"/>
                </a:solidFill>
                <a:effectLst/>
                <a:latin typeface="+mn-lt"/>
              </a:rPr>
              <a:t>Whether you’re in the early stages of building your onboarding program, or ready to scale your existing program across departments, the following slides present building blocks to help launch your programs.</a:t>
            </a:r>
          </a:p>
          <a:p>
            <a:pPr marL="0" marR="0">
              <a:buNone/>
            </a:pPr>
            <a:endParaRPr lang="en-US" sz="1800" dirty="0">
              <a:solidFill>
                <a:srgbClr val="57CCF6"/>
              </a:solidFill>
              <a:effectLst/>
              <a:latin typeface="+mn-lt"/>
            </a:endParaRPr>
          </a:p>
          <a:p>
            <a:pPr marL="0" marR="0">
              <a:buNone/>
            </a:pPr>
            <a:r>
              <a:rPr lang="en-US" sz="1800" dirty="0">
                <a:solidFill>
                  <a:schemeClr val="bg1"/>
                </a:solidFill>
                <a:effectLst/>
                <a:latin typeface="+mn-lt"/>
              </a:rPr>
              <a:t>If you need additional help, consult the notes of each slide, which give step-by-step best practices. </a:t>
            </a:r>
          </a:p>
        </p:txBody>
      </p:sp>
    </p:spTree>
    <p:extLst>
      <p:ext uri="{BB962C8B-B14F-4D97-AF65-F5344CB8AC3E}">
        <p14:creationId xmlns:p14="http://schemas.microsoft.com/office/powerpoint/2010/main" val="2528878613"/>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Online Image Placeholder 2">
            <a:extLst>
              <a:ext uri="{FF2B5EF4-FFF2-40B4-BE49-F238E27FC236}">
                <a16:creationId xmlns:a16="http://schemas.microsoft.com/office/drawing/2014/main" id="{91397C3B-82CE-FA4C-B9CD-4F35E5A1F520}"/>
              </a:ext>
            </a:extLst>
          </p:cNvPr>
          <p:cNvSpPr>
            <a:spLocks noGrp="1"/>
          </p:cNvSpPr>
          <p:nvPr>
            <p:ph type="clipArt" sz="quarter" idx="11"/>
          </p:nvPr>
        </p:nvSpPr>
        <p:spPr/>
        <p:txBody>
          <a:bodyPr/>
          <a:lstStyle/>
          <a:p>
            <a:endParaRPr lang="en-US"/>
          </a:p>
        </p:txBody>
      </p:sp>
      <p:sp>
        <p:nvSpPr>
          <p:cNvPr id="10" name="Slide Number Placeholder"/>
          <p:cNvSpPr>
            <a:spLocks noGrp="1"/>
          </p:cNvSpPr>
          <p:nvPr>
            <p:ph type="sldNum" sz="quarter" idx="4294967295"/>
          </p:nvPr>
        </p:nvSpPr>
        <p:spPr>
          <a:xfrm>
            <a:off x="11409431" y="6390409"/>
            <a:ext cx="537262" cy="184666"/>
          </a:xfrm>
        </p:spPr>
        <p:txBody>
          <a:bodyPr/>
          <a:lstStyle/>
          <a:p>
            <a:fld id="{F697DFCB-CB3C-1040-8853-E5DD90AED879}" type="slidenum">
              <a:rPr lang="en-US" smtClean="0"/>
              <a:pPr/>
              <a:t>2</a:t>
            </a:fld>
            <a:endParaRPr lang="en-US"/>
          </a:p>
        </p:txBody>
      </p:sp>
    </p:spTree>
    <p:extLst>
      <p:ext uri="{BB962C8B-B14F-4D97-AF65-F5344CB8AC3E}">
        <p14:creationId xmlns:p14="http://schemas.microsoft.com/office/powerpoint/2010/main" val="2535049741"/>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FDF60779-F96F-1C9D-FECD-C190F32381FF}"/>
            </a:ext>
          </a:extLst>
        </p:cNvPr>
        <p:cNvGrpSpPr/>
        <p:nvPr/>
      </p:nvGrpSpPr>
      <p:grpSpPr>
        <a:xfrm>
          <a:off x="0" y="0"/>
          <a:ext cx="0" cy="0"/>
          <a:chOff x="0" y="0"/>
          <a:chExt cx="0" cy="0"/>
        </a:xfrm>
      </p:grpSpPr>
      <p:sp>
        <p:nvSpPr>
          <p:cNvPr id="19" name="Text Placeholder 2">
            <a:extLst>
              <a:ext uri="{FF2B5EF4-FFF2-40B4-BE49-F238E27FC236}">
                <a16:creationId xmlns:a16="http://schemas.microsoft.com/office/drawing/2014/main" id="{2DA80773-54BB-897D-19EB-97F0F182123E}"/>
              </a:ext>
            </a:extLst>
          </p:cNvPr>
          <p:cNvSpPr txBox="1">
            <a:spLocks/>
          </p:cNvSpPr>
          <p:nvPr/>
        </p:nvSpPr>
        <p:spPr>
          <a:xfrm>
            <a:off x="6309080" y="4256562"/>
            <a:ext cx="2291165" cy="261354"/>
          </a:xfrm>
          <a:prstGeom prst="rect">
            <a:avLst/>
          </a:prstGeom>
        </p:spPr>
        <p:txBody>
          <a:bodyPr vert="horz" wrap="square" lIns="0" tIns="0" rIns="0" bIns="0" rtlCol="0">
            <a:spAutoFit/>
          </a:bodyPr>
          <a:lstStyle>
            <a:lvl1pPr marL="0" indent="0" algn="l" defTabSz="914400" rtl="0" eaLnBrk="1" latinLnBrk="0" hangingPunct="1">
              <a:lnSpc>
                <a:spcPts val="2160"/>
              </a:lnSpc>
              <a:spcBef>
                <a:spcPts val="1000"/>
              </a:spcBef>
              <a:buFont typeface="Arial" panose="020B0604020202020204" pitchFamily="34" charset="0"/>
              <a:buNone/>
              <a:defRPr sz="1400" kern="1200">
                <a:solidFill>
                  <a:schemeClr val="bg1"/>
                </a:solidFill>
                <a:latin typeface="Aptos" panose="020B0502040204020203" pitchFamily="34" charset="0"/>
                <a:ea typeface="+mn-ea"/>
                <a:cs typeface="Aptos" panose="020B0502040204020203" pitchFamily="34" charset="0"/>
              </a:defRPr>
            </a:lvl1pPr>
            <a:lvl2pPr marL="457200" indent="0" algn="l" defTabSz="914400" rtl="0" eaLnBrk="1" latinLnBrk="0" hangingPunct="1">
              <a:lnSpc>
                <a:spcPts val="2160"/>
              </a:lnSpc>
              <a:spcBef>
                <a:spcPts val="500"/>
              </a:spcBef>
              <a:buFont typeface="Arial" panose="020B0604020202020204" pitchFamily="34" charset="0"/>
              <a:buNone/>
              <a:defRPr sz="1400" kern="1200">
                <a:solidFill>
                  <a:schemeClr val="tx1"/>
                </a:solidFill>
                <a:latin typeface="Aptos" panose="020B0502040204020203" pitchFamily="34" charset="0"/>
                <a:ea typeface="+mn-ea"/>
                <a:cs typeface="Aptos" panose="020B0502040204020203" pitchFamily="34" charset="0"/>
              </a:defRPr>
            </a:lvl2pPr>
            <a:lvl3pPr marL="914400" indent="0" algn="l" defTabSz="914400" rtl="0" eaLnBrk="1" latinLnBrk="0" hangingPunct="1">
              <a:lnSpc>
                <a:spcPts val="2160"/>
              </a:lnSpc>
              <a:spcBef>
                <a:spcPts val="500"/>
              </a:spcBef>
              <a:buFont typeface="Arial" panose="020B0604020202020204" pitchFamily="34" charset="0"/>
              <a:buNone/>
              <a:defRPr sz="1200" kern="1200">
                <a:solidFill>
                  <a:schemeClr val="tx1"/>
                </a:solidFill>
                <a:latin typeface="Aptos" panose="020B0502040204020203" pitchFamily="34" charset="0"/>
                <a:ea typeface="+mn-ea"/>
                <a:cs typeface="Aptos" panose="020B0502040204020203" pitchFamily="34" charset="0"/>
              </a:defRPr>
            </a:lvl3pPr>
            <a:lvl4pPr marL="1371600" indent="0" algn="l" defTabSz="914400" rtl="0" eaLnBrk="1" latinLnBrk="0" hangingPunct="1">
              <a:lnSpc>
                <a:spcPts val="2160"/>
              </a:lnSpc>
              <a:spcBef>
                <a:spcPts val="500"/>
              </a:spcBef>
              <a:buFont typeface="Arial" panose="020B0604020202020204" pitchFamily="34" charset="0"/>
              <a:buNone/>
              <a:defRPr sz="1200" kern="1200">
                <a:solidFill>
                  <a:schemeClr val="tx1"/>
                </a:solidFill>
                <a:latin typeface="Aptos" panose="020B0502040204020203" pitchFamily="34" charset="0"/>
                <a:ea typeface="+mn-ea"/>
                <a:cs typeface="Aptos" panose="020B0502040204020203" pitchFamily="34" charset="0"/>
              </a:defRPr>
            </a:lvl4pPr>
            <a:lvl5pPr marL="1828800" indent="0" algn="l" defTabSz="914400" rtl="0" eaLnBrk="1" latinLnBrk="0" hangingPunct="1">
              <a:lnSpc>
                <a:spcPts val="2160"/>
              </a:lnSpc>
              <a:spcBef>
                <a:spcPts val="500"/>
              </a:spcBef>
              <a:buFont typeface="Arial" panose="020B0604020202020204" pitchFamily="34" charset="0"/>
              <a:buNone/>
              <a:defRPr sz="1200" kern="1200">
                <a:solidFill>
                  <a:schemeClr val="tx1"/>
                </a:solidFill>
                <a:latin typeface="Aptos" panose="020B0502040204020203" pitchFamily="34" charset="0"/>
                <a:ea typeface="+mn-ea"/>
                <a:cs typeface="Aptos" panose="020B0502040204020203" pitchFamily="34" charset="0"/>
              </a:defRPr>
            </a:lvl5pPr>
            <a:lvl6pPr marL="2286000" indent="0" algn="l" defTabSz="914400" rtl="0" eaLnBrk="1" latinLnBrk="0" hangingPunct="1">
              <a:lnSpc>
                <a:spcPct val="90000"/>
              </a:lnSpc>
              <a:spcBef>
                <a:spcPts val="500"/>
              </a:spcBef>
              <a:buFont typeface="Arial" panose="020B0604020202020204" pitchFamily="34" charset="0"/>
              <a:buNone/>
              <a:defRPr sz="1200" kern="1200">
                <a:solidFill>
                  <a:schemeClr val="tx1"/>
                </a:solidFill>
                <a:latin typeface="+mn-lt"/>
                <a:ea typeface="+mn-ea"/>
                <a:cs typeface="+mn-cs"/>
              </a:defRPr>
            </a:lvl6pPr>
            <a:lvl7pPr marL="2743200" indent="0" algn="l" defTabSz="914400" rtl="0" eaLnBrk="1" latinLnBrk="0" hangingPunct="1">
              <a:lnSpc>
                <a:spcPct val="90000"/>
              </a:lnSpc>
              <a:spcBef>
                <a:spcPts val="500"/>
              </a:spcBef>
              <a:buFont typeface="Arial" panose="020B0604020202020204" pitchFamily="34" charset="0"/>
              <a:buNone/>
              <a:defRPr sz="1200" kern="1200">
                <a:solidFill>
                  <a:schemeClr val="tx1"/>
                </a:solidFill>
                <a:latin typeface="+mn-lt"/>
                <a:ea typeface="+mn-ea"/>
                <a:cs typeface="+mn-cs"/>
              </a:defRPr>
            </a:lvl7pPr>
            <a:lvl8pPr marL="3200400" indent="0" algn="l" defTabSz="914400" rtl="0" eaLnBrk="1" latinLnBrk="0" hangingPunct="1">
              <a:lnSpc>
                <a:spcPct val="90000"/>
              </a:lnSpc>
              <a:spcBef>
                <a:spcPts val="500"/>
              </a:spcBef>
              <a:buFont typeface="Arial" panose="020B0604020202020204" pitchFamily="34" charset="0"/>
              <a:buNone/>
              <a:defRPr sz="1200" kern="1200">
                <a:solidFill>
                  <a:schemeClr val="tx1"/>
                </a:solidFill>
                <a:latin typeface="+mn-lt"/>
                <a:ea typeface="+mn-ea"/>
                <a:cs typeface="+mn-cs"/>
              </a:defRPr>
            </a:lvl8pPr>
            <a:lvl9pPr marL="3657600" indent="0" algn="l" defTabSz="914400" rtl="0" eaLnBrk="1" latinLnBrk="0" hangingPunct="1">
              <a:lnSpc>
                <a:spcPct val="90000"/>
              </a:lnSpc>
              <a:spcBef>
                <a:spcPts val="500"/>
              </a:spcBef>
              <a:buFont typeface="Arial" panose="020B0604020202020204" pitchFamily="34" charset="0"/>
              <a:buNone/>
              <a:defRPr sz="1200" kern="1200">
                <a:solidFill>
                  <a:schemeClr val="tx1"/>
                </a:solidFill>
                <a:latin typeface="+mn-lt"/>
                <a:ea typeface="+mn-ea"/>
                <a:cs typeface="+mn-cs"/>
              </a:defRPr>
            </a:lvl9pPr>
          </a:lstStyle>
          <a:p>
            <a:r>
              <a:rPr lang="en-US" b="1" dirty="0">
                <a:solidFill>
                  <a:schemeClr val="accent1"/>
                </a:solidFill>
                <a:latin typeface="+mn-lt"/>
              </a:rPr>
              <a:t>Y</a:t>
            </a:r>
            <a:r>
              <a:rPr lang="en-US" sz="1400" b="1" dirty="0">
                <a:solidFill>
                  <a:schemeClr val="accent1"/>
                </a:solidFill>
                <a:latin typeface="+mn-lt"/>
              </a:rPr>
              <a:t>our goal</a:t>
            </a:r>
          </a:p>
        </p:txBody>
      </p:sp>
      <p:sp>
        <p:nvSpPr>
          <p:cNvPr id="20" name="Text Placeholder 2">
            <a:extLst>
              <a:ext uri="{FF2B5EF4-FFF2-40B4-BE49-F238E27FC236}">
                <a16:creationId xmlns:a16="http://schemas.microsoft.com/office/drawing/2014/main" id="{D0B8B718-1F7E-320B-9987-A0DF42534BC3}"/>
              </a:ext>
            </a:extLst>
          </p:cNvPr>
          <p:cNvSpPr txBox="1">
            <a:spLocks/>
          </p:cNvSpPr>
          <p:nvPr/>
        </p:nvSpPr>
        <p:spPr>
          <a:xfrm>
            <a:off x="6289255" y="4622276"/>
            <a:ext cx="2310989" cy="684483"/>
          </a:xfrm>
          <a:prstGeom prst="rect">
            <a:avLst/>
          </a:prstGeom>
        </p:spPr>
        <p:txBody>
          <a:bodyPr vert="horz" wrap="square" lIns="0" tIns="0" rIns="0" bIns="0" rtlCol="0">
            <a:spAutoFit/>
          </a:bodyPr>
          <a:lstStyle>
            <a:lvl1pPr marL="0" indent="0" algn="l" defTabSz="914400" rtl="0" eaLnBrk="1" latinLnBrk="0" hangingPunct="1">
              <a:lnSpc>
                <a:spcPts val="2160"/>
              </a:lnSpc>
              <a:spcBef>
                <a:spcPts val="1000"/>
              </a:spcBef>
              <a:buFont typeface="Arial" panose="020B0604020202020204" pitchFamily="34" charset="0"/>
              <a:buNone/>
              <a:defRPr sz="1400" kern="1200">
                <a:solidFill>
                  <a:schemeClr val="bg1"/>
                </a:solidFill>
                <a:latin typeface="Aptos" panose="020B0502040204020203" pitchFamily="34" charset="0"/>
                <a:ea typeface="+mn-ea"/>
                <a:cs typeface="Aptos" panose="020B0502040204020203" pitchFamily="34" charset="0"/>
              </a:defRPr>
            </a:lvl1pPr>
            <a:lvl2pPr marL="457200" indent="0" algn="l" defTabSz="914400" rtl="0" eaLnBrk="1" latinLnBrk="0" hangingPunct="1">
              <a:lnSpc>
                <a:spcPts val="2160"/>
              </a:lnSpc>
              <a:spcBef>
                <a:spcPts val="500"/>
              </a:spcBef>
              <a:buFont typeface="Arial" panose="020B0604020202020204" pitchFamily="34" charset="0"/>
              <a:buNone/>
              <a:defRPr sz="1400" kern="1200">
                <a:solidFill>
                  <a:schemeClr val="tx1"/>
                </a:solidFill>
                <a:latin typeface="Aptos" panose="020B0502040204020203" pitchFamily="34" charset="0"/>
                <a:ea typeface="+mn-ea"/>
                <a:cs typeface="Aptos" panose="020B0502040204020203" pitchFamily="34" charset="0"/>
              </a:defRPr>
            </a:lvl2pPr>
            <a:lvl3pPr marL="914400" indent="0" algn="l" defTabSz="914400" rtl="0" eaLnBrk="1" latinLnBrk="0" hangingPunct="1">
              <a:lnSpc>
                <a:spcPts val="2160"/>
              </a:lnSpc>
              <a:spcBef>
                <a:spcPts val="500"/>
              </a:spcBef>
              <a:buFont typeface="Arial" panose="020B0604020202020204" pitchFamily="34" charset="0"/>
              <a:buNone/>
              <a:defRPr sz="1200" kern="1200">
                <a:solidFill>
                  <a:schemeClr val="tx1"/>
                </a:solidFill>
                <a:latin typeface="Aptos" panose="020B0502040204020203" pitchFamily="34" charset="0"/>
                <a:ea typeface="+mn-ea"/>
                <a:cs typeface="Aptos" panose="020B0502040204020203" pitchFamily="34" charset="0"/>
              </a:defRPr>
            </a:lvl3pPr>
            <a:lvl4pPr marL="1371600" indent="0" algn="l" defTabSz="914400" rtl="0" eaLnBrk="1" latinLnBrk="0" hangingPunct="1">
              <a:lnSpc>
                <a:spcPts val="2160"/>
              </a:lnSpc>
              <a:spcBef>
                <a:spcPts val="500"/>
              </a:spcBef>
              <a:buFont typeface="Arial" panose="020B0604020202020204" pitchFamily="34" charset="0"/>
              <a:buNone/>
              <a:defRPr sz="1200" kern="1200">
                <a:solidFill>
                  <a:schemeClr val="tx1"/>
                </a:solidFill>
                <a:latin typeface="Aptos" panose="020B0502040204020203" pitchFamily="34" charset="0"/>
                <a:ea typeface="+mn-ea"/>
                <a:cs typeface="Aptos" panose="020B0502040204020203" pitchFamily="34" charset="0"/>
              </a:defRPr>
            </a:lvl4pPr>
            <a:lvl5pPr marL="1828800" indent="0" algn="l" defTabSz="914400" rtl="0" eaLnBrk="1" latinLnBrk="0" hangingPunct="1">
              <a:lnSpc>
                <a:spcPts val="2160"/>
              </a:lnSpc>
              <a:spcBef>
                <a:spcPts val="500"/>
              </a:spcBef>
              <a:buFont typeface="Arial" panose="020B0604020202020204" pitchFamily="34" charset="0"/>
              <a:buNone/>
              <a:defRPr sz="1200" kern="1200">
                <a:solidFill>
                  <a:schemeClr val="tx1"/>
                </a:solidFill>
                <a:latin typeface="Aptos" panose="020B0502040204020203" pitchFamily="34" charset="0"/>
                <a:ea typeface="+mn-ea"/>
                <a:cs typeface="Aptos" panose="020B0502040204020203" pitchFamily="34" charset="0"/>
              </a:defRPr>
            </a:lvl5pPr>
            <a:lvl6pPr marL="2286000" indent="0" algn="l" defTabSz="914400" rtl="0" eaLnBrk="1" latinLnBrk="0" hangingPunct="1">
              <a:lnSpc>
                <a:spcPct val="90000"/>
              </a:lnSpc>
              <a:spcBef>
                <a:spcPts val="500"/>
              </a:spcBef>
              <a:buFont typeface="Arial" panose="020B0604020202020204" pitchFamily="34" charset="0"/>
              <a:buNone/>
              <a:defRPr sz="1200" kern="1200">
                <a:solidFill>
                  <a:schemeClr val="tx1"/>
                </a:solidFill>
                <a:latin typeface="+mn-lt"/>
                <a:ea typeface="+mn-ea"/>
                <a:cs typeface="+mn-cs"/>
              </a:defRPr>
            </a:lvl6pPr>
            <a:lvl7pPr marL="2743200" indent="0" algn="l" defTabSz="914400" rtl="0" eaLnBrk="1" latinLnBrk="0" hangingPunct="1">
              <a:lnSpc>
                <a:spcPct val="90000"/>
              </a:lnSpc>
              <a:spcBef>
                <a:spcPts val="500"/>
              </a:spcBef>
              <a:buFont typeface="Arial" panose="020B0604020202020204" pitchFamily="34" charset="0"/>
              <a:buNone/>
              <a:defRPr sz="1200" kern="1200">
                <a:solidFill>
                  <a:schemeClr val="tx1"/>
                </a:solidFill>
                <a:latin typeface="+mn-lt"/>
                <a:ea typeface="+mn-ea"/>
                <a:cs typeface="+mn-cs"/>
              </a:defRPr>
            </a:lvl7pPr>
            <a:lvl8pPr marL="3200400" indent="0" algn="l" defTabSz="914400" rtl="0" eaLnBrk="1" latinLnBrk="0" hangingPunct="1">
              <a:lnSpc>
                <a:spcPct val="90000"/>
              </a:lnSpc>
              <a:spcBef>
                <a:spcPts val="500"/>
              </a:spcBef>
              <a:buFont typeface="Arial" panose="020B0604020202020204" pitchFamily="34" charset="0"/>
              <a:buNone/>
              <a:defRPr sz="1200" kern="1200">
                <a:solidFill>
                  <a:schemeClr val="tx1"/>
                </a:solidFill>
                <a:latin typeface="+mn-lt"/>
                <a:ea typeface="+mn-ea"/>
                <a:cs typeface="+mn-cs"/>
              </a:defRPr>
            </a:lvl8pPr>
            <a:lvl9pPr marL="3657600" indent="0" algn="l" defTabSz="914400" rtl="0" eaLnBrk="1" latinLnBrk="0" hangingPunct="1">
              <a:lnSpc>
                <a:spcPct val="90000"/>
              </a:lnSpc>
              <a:spcBef>
                <a:spcPts val="500"/>
              </a:spcBef>
              <a:buFont typeface="Arial" panose="020B0604020202020204" pitchFamily="34" charset="0"/>
              <a:buNone/>
              <a:defRPr sz="1200" kern="1200">
                <a:solidFill>
                  <a:schemeClr val="tx1"/>
                </a:solidFill>
                <a:latin typeface="+mn-lt"/>
                <a:ea typeface="+mn-ea"/>
                <a:cs typeface="+mn-cs"/>
              </a:defRPr>
            </a:lvl9pPr>
          </a:lstStyle>
          <a:p>
            <a:pPr>
              <a:lnSpc>
                <a:spcPts val="1760"/>
              </a:lnSpc>
            </a:pPr>
            <a:r>
              <a:rPr lang="en-US" sz="1400" dirty="0">
                <a:solidFill>
                  <a:schemeClr val="tx1"/>
                </a:solidFill>
                <a:latin typeface="+mn-lt"/>
              </a:rPr>
              <a:t>Lorem ipsum dolor sit </a:t>
            </a:r>
            <a:r>
              <a:rPr lang="en-US" sz="1400" dirty="0" err="1">
                <a:solidFill>
                  <a:schemeClr val="tx1"/>
                </a:solidFill>
                <a:latin typeface="+mn-lt"/>
              </a:rPr>
              <a:t>amet</a:t>
            </a:r>
            <a:r>
              <a:rPr lang="en-US" sz="1400" dirty="0">
                <a:solidFill>
                  <a:schemeClr val="tx1"/>
                </a:solidFill>
                <a:latin typeface="+mn-lt"/>
              </a:rPr>
              <a:t>, </a:t>
            </a:r>
            <a:r>
              <a:rPr lang="en-US" sz="1400" dirty="0" err="1">
                <a:solidFill>
                  <a:schemeClr val="tx1"/>
                </a:solidFill>
                <a:latin typeface="+mn-lt"/>
              </a:rPr>
              <a:t>consectetur</a:t>
            </a:r>
            <a:r>
              <a:rPr lang="en-US" sz="1400" dirty="0">
                <a:solidFill>
                  <a:schemeClr val="tx1"/>
                </a:solidFill>
                <a:latin typeface="+mn-lt"/>
              </a:rPr>
              <a:t> </a:t>
            </a:r>
            <a:r>
              <a:rPr lang="en-US" sz="1400" dirty="0" err="1">
                <a:solidFill>
                  <a:schemeClr val="tx1"/>
                </a:solidFill>
                <a:latin typeface="+mn-lt"/>
              </a:rPr>
              <a:t>adipiscing</a:t>
            </a:r>
            <a:r>
              <a:rPr lang="en-US" sz="1400" dirty="0">
                <a:solidFill>
                  <a:schemeClr val="tx1"/>
                </a:solidFill>
                <a:latin typeface="+mn-lt"/>
              </a:rPr>
              <a:t> </a:t>
            </a:r>
            <a:r>
              <a:rPr lang="en-US" sz="1400" dirty="0" err="1">
                <a:solidFill>
                  <a:schemeClr val="tx1"/>
                </a:solidFill>
                <a:latin typeface="+mn-lt"/>
              </a:rPr>
              <a:t>elit</a:t>
            </a:r>
            <a:r>
              <a:rPr lang="en-US" sz="1400" dirty="0">
                <a:solidFill>
                  <a:schemeClr val="tx1"/>
                </a:solidFill>
                <a:latin typeface="+mn-lt"/>
              </a:rPr>
              <a:t>, sed </a:t>
            </a:r>
            <a:r>
              <a:rPr lang="en-US" sz="1400" dirty="0" err="1">
                <a:solidFill>
                  <a:schemeClr val="tx1"/>
                </a:solidFill>
                <a:latin typeface="+mn-lt"/>
              </a:rPr>
              <a:t>doihy</a:t>
            </a:r>
            <a:r>
              <a:rPr lang="en-US" sz="1400" dirty="0">
                <a:solidFill>
                  <a:schemeClr val="tx1"/>
                </a:solidFill>
                <a:latin typeface="+mn-lt"/>
              </a:rPr>
              <a:t>. </a:t>
            </a:r>
          </a:p>
        </p:txBody>
      </p:sp>
      <p:sp>
        <p:nvSpPr>
          <p:cNvPr id="22" name="Text Placeholder 2">
            <a:extLst>
              <a:ext uri="{FF2B5EF4-FFF2-40B4-BE49-F238E27FC236}">
                <a16:creationId xmlns:a16="http://schemas.microsoft.com/office/drawing/2014/main" id="{AD6BA623-C708-84A7-6B8C-D9EAC8EF3D46}"/>
              </a:ext>
            </a:extLst>
          </p:cNvPr>
          <p:cNvSpPr txBox="1">
            <a:spLocks/>
          </p:cNvSpPr>
          <p:nvPr/>
        </p:nvSpPr>
        <p:spPr>
          <a:xfrm>
            <a:off x="3486958" y="4267955"/>
            <a:ext cx="1784684" cy="261354"/>
          </a:xfrm>
          <a:prstGeom prst="rect">
            <a:avLst/>
          </a:prstGeom>
        </p:spPr>
        <p:txBody>
          <a:bodyPr vert="horz" wrap="square" lIns="0" tIns="0" rIns="0" bIns="0" rtlCol="0">
            <a:spAutoFit/>
          </a:bodyPr>
          <a:lstStyle>
            <a:lvl1pPr marL="0" indent="0" algn="l" defTabSz="914400" rtl="0" eaLnBrk="1" latinLnBrk="0" hangingPunct="1">
              <a:lnSpc>
                <a:spcPts val="2160"/>
              </a:lnSpc>
              <a:spcBef>
                <a:spcPts val="1000"/>
              </a:spcBef>
              <a:buFont typeface="Arial" panose="020B0604020202020204" pitchFamily="34" charset="0"/>
              <a:buNone/>
              <a:defRPr sz="1400" kern="1200">
                <a:solidFill>
                  <a:schemeClr val="bg1"/>
                </a:solidFill>
                <a:latin typeface="Aptos" panose="020B0502040204020203" pitchFamily="34" charset="0"/>
                <a:ea typeface="+mn-ea"/>
                <a:cs typeface="Aptos" panose="020B0502040204020203" pitchFamily="34" charset="0"/>
              </a:defRPr>
            </a:lvl1pPr>
            <a:lvl2pPr marL="457200" indent="0" algn="l" defTabSz="914400" rtl="0" eaLnBrk="1" latinLnBrk="0" hangingPunct="1">
              <a:lnSpc>
                <a:spcPts val="2160"/>
              </a:lnSpc>
              <a:spcBef>
                <a:spcPts val="500"/>
              </a:spcBef>
              <a:buFont typeface="Arial" panose="020B0604020202020204" pitchFamily="34" charset="0"/>
              <a:buNone/>
              <a:defRPr sz="1400" kern="1200">
                <a:solidFill>
                  <a:schemeClr val="tx1"/>
                </a:solidFill>
                <a:latin typeface="Aptos" panose="020B0502040204020203" pitchFamily="34" charset="0"/>
                <a:ea typeface="+mn-ea"/>
                <a:cs typeface="Aptos" panose="020B0502040204020203" pitchFamily="34" charset="0"/>
              </a:defRPr>
            </a:lvl2pPr>
            <a:lvl3pPr marL="914400" indent="0" algn="l" defTabSz="914400" rtl="0" eaLnBrk="1" latinLnBrk="0" hangingPunct="1">
              <a:lnSpc>
                <a:spcPts val="2160"/>
              </a:lnSpc>
              <a:spcBef>
                <a:spcPts val="500"/>
              </a:spcBef>
              <a:buFont typeface="Arial" panose="020B0604020202020204" pitchFamily="34" charset="0"/>
              <a:buNone/>
              <a:defRPr sz="1200" kern="1200">
                <a:solidFill>
                  <a:schemeClr val="tx1"/>
                </a:solidFill>
                <a:latin typeface="Aptos" panose="020B0502040204020203" pitchFamily="34" charset="0"/>
                <a:ea typeface="+mn-ea"/>
                <a:cs typeface="Aptos" panose="020B0502040204020203" pitchFamily="34" charset="0"/>
              </a:defRPr>
            </a:lvl3pPr>
            <a:lvl4pPr marL="1371600" indent="0" algn="l" defTabSz="914400" rtl="0" eaLnBrk="1" latinLnBrk="0" hangingPunct="1">
              <a:lnSpc>
                <a:spcPts val="2160"/>
              </a:lnSpc>
              <a:spcBef>
                <a:spcPts val="500"/>
              </a:spcBef>
              <a:buFont typeface="Arial" panose="020B0604020202020204" pitchFamily="34" charset="0"/>
              <a:buNone/>
              <a:defRPr sz="1200" kern="1200">
                <a:solidFill>
                  <a:schemeClr val="tx1"/>
                </a:solidFill>
                <a:latin typeface="Aptos" panose="020B0502040204020203" pitchFamily="34" charset="0"/>
                <a:ea typeface="+mn-ea"/>
                <a:cs typeface="Aptos" panose="020B0502040204020203" pitchFamily="34" charset="0"/>
              </a:defRPr>
            </a:lvl4pPr>
            <a:lvl5pPr marL="1828800" indent="0" algn="l" defTabSz="914400" rtl="0" eaLnBrk="1" latinLnBrk="0" hangingPunct="1">
              <a:lnSpc>
                <a:spcPts val="2160"/>
              </a:lnSpc>
              <a:spcBef>
                <a:spcPts val="500"/>
              </a:spcBef>
              <a:buFont typeface="Arial" panose="020B0604020202020204" pitchFamily="34" charset="0"/>
              <a:buNone/>
              <a:defRPr sz="1200" kern="1200">
                <a:solidFill>
                  <a:schemeClr val="tx1"/>
                </a:solidFill>
                <a:latin typeface="Aptos" panose="020B0502040204020203" pitchFamily="34" charset="0"/>
                <a:ea typeface="+mn-ea"/>
                <a:cs typeface="Aptos" panose="020B0502040204020203" pitchFamily="34" charset="0"/>
              </a:defRPr>
            </a:lvl5pPr>
            <a:lvl6pPr marL="2286000" indent="0" algn="l" defTabSz="914400" rtl="0" eaLnBrk="1" latinLnBrk="0" hangingPunct="1">
              <a:lnSpc>
                <a:spcPct val="90000"/>
              </a:lnSpc>
              <a:spcBef>
                <a:spcPts val="500"/>
              </a:spcBef>
              <a:buFont typeface="Arial" panose="020B0604020202020204" pitchFamily="34" charset="0"/>
              <a:buNone/>
              <a:defRPr sz="1200" kern="1200">
                <a:solidFill>
                  <a:schemeClr val="tx1"/>
                </a:solidFill>
                <a:latin typeface="+mn-lt"/>
                <a:ea typeface="+mn-ea"/>
                <a:cs typeface="+mn-cs"/>
              </a:defRPr>
            </a:lvl6pPr>
            <a:lvl7pPr marL="2743200" indent="0" algn="l" defTabSz="914400" rtl="0" eaLnBrk="1" latinLnBrk="0" hangingPunct="1">
              <a:lnSpc>
                <a:spcPct val="90000"/>
              </a:lnSpc>
              <a:spcBef>
                <a:spcPts val="500"/>
              </a:spcBef>
              <a:buFont typeface="Arial" panose="020B0604020202020204" pitchFamily="34" charset="0"/>
              <a:buNone/>
              <a:defRPr sz="1200" kern="1200">
                <a:solidFill>
                  <a:schemeClr val="tx1"/>
                </a:solidFill>
                <a:latin typeface="+mn-lt"/>
                <a:ea typeface="+mn-ea"/>
                <a:cs typeface="+mn-cs"/>
              </a:defRPr>
            </a:lvl7pPr>
            <a:lvl8pPr marL="3200400" indent="0" algn="l" defTabSz="914400" rtl="0" eaLnBrk="1" latinLnBrk="0" hangingPunct="1">
              <a:lnSpc>
                <a:spcPct val="90000"/>
              </a:lnSpc>
              <a:spcBef>
                <a:spcPts val="500"/>
              </a:spcBef>
              <a:buFont typeface="Arial" panose="020B0604020202020204" pitchFamily="34" charset="0"/>
              <a:buNone/>
              <a:defRPr sz="1200" kern="1200">
                <a:solidFill>
                  <a:schemeClr val="tx1"/>
                </a:solidFill>
                <a:latin typeface="+mn-lt"/>
                <a:ea typeface="+mn-ea"/>
                <a:cs typeface="+mn-cs"/>
              </a:defRPr>
            </a:lvl8pPr>
            <a:lvl9pPr marL="3657600" indent="0" algn="l" defTabSz="914400" rtl="0" eaLnBrk="1" latinLnBrk="0" hangingPunct="1">
              <a:lnSpc>
                <a:spcPct val="90000"/>
              </a:lnSpc>
              <a:spcBef>
                <a:spcPts val="500"/>
              </a:spcBef>
              <a:buFont typeface="Arial" panose="020B0604020202020204" pitchFamily="34" charset="0"/>
              <a:buNone/>
              <a:defRPr sz="1200" kern="1200">
                <a:solidFill>
                  <a:schemeClr val="tx1"/>
                </a:solidFill>
                <a:latin typeface="+mn-lt"/>
                <a:ea typeface="+mn-ea"/>
                <a:cs typeface="+mn-cs"/>
              </a:defRPr>
            </a:lvl9pPr>
          </a:lstStyle>
          <a:p>
            <a:r>
              <a:rPr lang="en-US" sz="1400" b="1" dirty="0">
                <a:solidFill>
                  <a:schemeClr val="accent1"/>
                </a:solidFill>
                <a:latin typeface="+mn-lt"/>
              </a:rPr>
              <a:t>Build team</a:t>
            </a:r>
          </a:p>
        </p:txBody>
      </p:sp>
      <p:sp>
        <p:nvSpPr>
          <p:cNvPr id="23" name="Text Placeholder 2">
            <a:extLst>
              <a:ext uri="{FF2B5EF4-FFF2-40B4-BE49-F238E27FC236}">
                <a16:creationId xmlns:a16="http://schemas.microsoft.com/office/drawing/2014/main" id="{BDE389A6-278A-717A-38B8-B056FE914AF3}"/>
              </a:ext>
            </a:extLst>
          </p:cNvPr>
          <p:cNvSpPr txBox="1">
            <a:spLocks/>
          </p:cNvSpPr>
          <p:nvPr/>
        </p:nvSpPr>
        <p:spPr>
          <a:xfrm>
            <a:off x="3486958" y="4622276"/>
            <a:ext cx="2415787" cy="684483"/>
          </a:xfrm>
          <a:prstGeom prst="rect">
            <a:avLst/>
          </a:prstGeom>
        </p:spPr>
        <p:txBody>
          <a:bodyPr vert="horz" wrap="square" lIns="0" tIns="0" rIns="0" bIns="0" rtlCol="0">
            <a:spAutoFit/>
          </a:bodyPr>
          <a:lstStyle>
            <a:lvl1pPr marL="0" indent="0" algn="l" defTabSz="914400" rtl="0" eaLnBrk="1" latinLnBrk="0" hangingPunct="1">
              <a:lnSpc>
                <a:spcPts val="2160"/>
              </a:lnSpc>
              <a:spcBef>
                <a:spcPts val="1000"/>
              </a:spcBef>
              <a:buFont typeface="Arial" panose="020B0604020202020204" pitchFamily="34" charset="0"/>
              <a:buNone/>
              <a:defRPr sz="1400" kern="1200">
                <a:solidFill>
                  <a:schemeClr val="bg1"/>
                </a:solidFill>
                <a:latin typeface="Aptos" panose="020B0502040204020203" pitchFamily="34" charset="0"/>
                <a:ea typeface="+mn-ea"/>
                <a:cs typeface="Aptos" panose="020B0502040204020203" pitchFamily="34" charset="0"/>
              </a:defRPr>
            </a:lvl1pPr>
            <a:lvl2pPr marL="457200" indent="0" algn="l" defTabSz="914400" rtl="0" eaLnBrk="1" latinLnBrk="0" hangingPunct="1">
              <a:lnSpc>
                <a:spcPts val="2160"/>
              </a:lnSpc>
              <a:spcBef>
                <a:spcPts val="500"/>
              </a:spcBef>
              <a:buFont typeface="Arial" panose="020B0604020202020204" pitchFamily="34" charset="0"/>
              <a:buNone/>
              <a:defRPr sz="1400" kern="1200">
                <a:solidFill>
                  <a:schemeClr val="tx1"/>
                </a:solidFill>
                <a:latin typeface="Aptos" panose="020B0502040204020203" pitchFamily="34" charset="0"/>
                <a:ea typeface="+mn-ea"/>
                <a:cs typeface="Aptos" panose="020B0502040204020203" pitchFamily="34" charset="0"/>
              </a:defRPr>
            </a:lvl2pPr>
            <a:lvl3pPr marL="914400" indent="0" algn="l" defTabSz="914400" rtl="0" eaLnBrk="1" latinLnBrk="0" hangingPunct="1">
              <a:lnSpc>
                <a:spcPts val="2160"/>
              </a:lnSpc>
              <a:spcBef>
                <a:spcPts val="500"/>
              </a:spcBef>
              <a:buFont typeface="Arial" panose="020B0604020202020204" pitchFamily="34" charset="0"/>
              <a:buNone/>
              <a:defRPr sz="1200" kern="1200">
                <a:solidFill>
                  <a:schemeClr val="tx1"/>
                </a:solidFill>
                <a:latin typeface="Aptos" panose="020B0502040204020203" pitchFamily="34" charset="0"/>
                <a:ea typeface="+mn-ea"/>
                <a:cs typeface="Aptos" panose="020B0502040204020203" pitchFamily="34" charset="0"/>
              </a:defRPr>
            </a:lvl3pPr>
            <a:lvl4pPr marL="1371600" indent="0" algn="l" defTabSz="914400" rtl="0" eaLnBrk="1" latinLnBrk="0" hangingPunct="1">
              <a:lnSpc>
                <a:spcPts val="2160"/>
              </a:lnSpc>
              <a:spcBef>
                <a:spcPts val="500"/>
              </a:spcBef>
              <a:buFont typeface="Arial" panose="020B0604020202020204" pitchFamily="34" charset="0"/>
              <a:buNone/>
              <a:defRPr sz="1200" kern="1200">
                <a:solidFill>
                  <a:schemeClr val="tx1"/>
                </a:solidFill>
                <a:latin typeface="Aptos" panose="020B0502040204020203" pitchFamily="34" charset="0"/>
                <a:ea typeface="+mn-ea"/>
                <a:cs typeface="Aptos" panose="020B0502040204020203" pitchFamily="34" charset="0"/>
              </a:defRPr>
            </a:lvl4pPr>
            <a:lvl5pPr marL="1828800" indent="0" algn="l" defTabSz="914400" rtl="0" eaLnBrk="1" latinLnBrk="0" hangingPunct="1">
              <a:lnSpc>
                <a:spcPts val="2160"/>
              </a:lnSpc>
              <a:spcBef>
                <a:spcPts val="500"/>
              </a:spcBef>
              <a:buFont typeface="Arial" panose="020B0604020202020204" pitchFamily="34" charset="0"/>
              <a:buNone/>
              <a:defRPr sz="1200" kern="1200">
                <a:solidFill>
                  <a:schemeClr val="tx1"/>
                </a:solidFill>
                <a:latin typeface="Aptos" panose="020B0502040204020203" pitchFamily="34" charset="0"/>
                <a:ea typeface="+mn-ea"/>
                <a:cs typeface="Aptos" panose="020B0502040204020203" pitchFamily="34" charset="0"/>
              </a:defRPr>
            </a:lvl5pPr>
            <a:lvl6pPr marL="2286000" indent="0" algn="l" defTabSz="914400" rtl="0" eaLnBrk="1" latinLnBrk="0" hangingPunct="1">
              <a:lnSpc>
                <a:spcPct val="90000"/>
              </a:lnSpc>
              <a:spcBef>
                <a:spcPts val="500"/>
              </a:spcBef>
              <a:buFont typeface="Arial" panose="020B0604020202020204" pitchFamily="34" charset="0"/>
              <a:buNone/>
              <a:defRPr sz="1200" kern="1200">
                <a:solidFill>
                  <a:schemeClr val="tx1"/>
                </a:solidFill>
                <a:latin typeface="+mn-lt"/>
                <a:ea typeface="+mn-ea"/>
                <a:cs typeface="+mn-cs"/>
              </a:defRPr>
            </a:lvl6pPr>
            <a:lvl7pPr marL="2743200" indent="0" algn="l" defTabSz="914400" rtl="0" eaLnBrk="1" latinLnBrk="0" hangingPunct="1">
              <a:lnSpc>
                <a:spcPct val="90000"/>
              </a:lnSpc>
              <a:spcBef>
                <a:spcPts val="500"/>
              </a:spcBef>
              <a:buFont typeface="Arial" panose="020B0604020202020204" pitchFamily="34" charset="0"/>
              <a:buNone/>
              <a:defRPr sz="1200" kern="1200">
                <a:solidFill>
                  <a:schemeClr val="tx1"/>
                </a:solidFill>
                <a:latin typeface="+mn-lt"/>
                <a:ea typeface="+mn-ea"/>
                <a:cs typeface="+mn-cs"/>
              </a:defRPr>
            </a:lvl7pPr>
            <a:lvl8pPr marL="3200400" indent="0" algn="l" defTabSz="914400" rtl="0" eaLnBrk="1" latinLnBrk="0" hangingPunct="1">
              <a:lnSpc>
                <a:spcPct val="90000"/>
              </a:lnSpc>
              <a:spcBef>
                <a:spcPts val="500"/>
              </a:spcBef>
              <a:buFont typeface="Arial" panose="020B0604020202020204" pitchFamily="34" charset="0"/>
              <a:buNone/>
              <a:defRPr sz="1200" kern="1200">
                <a:solidFill>
                  <a:schemeClr val="tx1"/>
                </a:solidFill>
                <a:latin typeface="+mn-lt"/>
                <a:ea typeface="+mn-ea"/>
                <a:cs typeface="+mn-cs"/>
              </a:defRPr>
            </a:lvl8pPr>
            <a:lvl9pPr marL="3657600" indent="0" algn="l" defTabSz="914400" rtl="0" eaLnBrk="1" latinLnBrk="0" hangingPunct="1">
              <a:lnSpc>
                <a:spcPct val="90000"/>
              </a:lnSpc>
              <a:spcBef>
                <a:spcPts val="500"/>
              </a:spcBef>
              <a:buFont typeface="Arial" panose="020B0604020202020204" pitchFamily="34" charset="0"/>
              <a:buNone/>
              <a:defRPr sz="1200" kern="1200">
                <a:solidFill>
                  <a:schemeClr val="tx1"/>
                </a:solidFill>
                <a:latin typeface="+mn-lt"/>
                <a:ea typeface="+mn-ea"/>
                <a:cs typeface="+mn-cs"/>
              </a:defRPr>
            </a:lvl9pPr>
          </a:lstStyle>
          <a:p>
            <a:pPr>
              <a:lnSpc>
                <a:spcPts val="1760"/>
              </a:lnSpc>
            </a:pPr>
            <a:r>
              <a:rPr lang="en-US" sz="1400">
                <a:solidFill>
                  <a:schemeClr val="tx1"/>
                </a:solidFill>
                <a:latin typeface="+mn-lt"/>
              </a:rPr>
              <a:t>Build a strong foundation for our new employee's success early on</a:t>
            </a:r>
          </a:p>
        </p:txBody>
      </p:sp>
      <p:sp>
        <p:nvSpPr>
          <p:cNvPr id="24" name="Text Placeholder 2">
            <a:extLst>
              <a:ext uri="{FF2B5EF4-FFF2-40B4-BE49-F238E27FC236}">
                <a16:creationId xmlns:a16="http://schemas.microsoft.com/office/drawing/2014/main" id="{9469B9F6-8AE9-91CF-1799-39C95C988C4B}"/>
              </a:ext>
            </a:extLst>
          </p:cNvPr>
          <p:cNvSpPr txBox="1">
            <a:spLocks/>
          </p:cNvSpPr>
          <p:nvPr/>
        </p:nvSpPr>
        <p:spPr>
          <a:xfrm>
            <a:off x="9073435" y="4267955"/>
            <a:ext cx="2291165" cy="261354"/>
          </a:xfrm>
          <a:prstGeom prst="rect">
            <a:avLst/>
          </a:prstGeom>
        </p:spPr>
        <p:txBody>
          <a:bodyPr vert="horz" wrap="square" lIns="0" tIns="0" rIns="0" bIns="0" rtlCol="0">
            <a:spAutoFit/>
          </a:bodyPr>
          <a:lstStyle>
            <a:lvl1pPr marL="0" indent="0" algn="l" defTabSz="914400" rtl="0" eaLnBrk="1" latinLnBrk="0" hangingPunct="1">
              <a:lnSpc>
                <a:spcPts val="2160"/>
              </a:lnSpc>
              <a:spcBef>
                <a:spcPts val="1000"/>
              </a:spcBef>
              <a:buFont typeface="Arial" panose="020B0604020202020204" pitchFamily="34" charset="0"/>
              <a:buNone/>
              <a:defRPr sz="1400" kern="1200">
                <a:solidFill>
                  <a:schemeClr val="bg1"/>
                </a:solidFill>
                <a:latin typeface="Aptos" panose="020B0502040204020203" pitchFamily="34" charset="0"/>
                <a:ea typeface="+mn-ea"/>
                <a:cs typeface="Aptos" panose="020B0502040204020203" pitchFamily="34" charset="0"/>
              </a:defRPr>
            </a:lvl1pPr>
            <a:lvl2pPr marL="457200" indent="0" algn="l" defTabSz="914400" rtl="0" eaLnBrk="1" latinLnBrk="0" hangingPunct="1">
              <a:lnSpc>
                <a:spcPts val="2160"/>
              </a:lnSpc>
              <a:spcBef>
                <a:spcPts val="500"/>
              </a:spcBef>
              <a:buFont typeface="Arial" panose="020B0604020202020204" pitchFamily="34" charset="0"/>
              <a:buNone/>
              <a:defRPr sz="1400" kern="1200">
                <a:solidFill>
                  <a:schemeClr val="tx1"/>
                </a:solidFill>
                <a:latin typeface="Aptos" panose="020B0502040204020203" pitchFamily="34" charset="0"/>
                <a:ea typeface="+mn-ea"/>
                <a:cs typeface="Aptos" panose="020B0502040204020203" pitchFamily="34" charset="0"/>
              </a:defRPr>
            </a:lvl2pPr>
            <a:lvl3pPr marL="914400" indent="0" algn="l" defTabSz="914400" rtl="0" eaLnBrk="1" latinLnBrk="0" hangingPunct="1">
              <a:lnSpc>
                <a:spcPts val="2160"/>
              </a:lnSpc>
              <a:spcBef>
                <a:spcPts val="500"/>
              </a:spcBef>
              <a:buFont typeface="Arial" panose="020B0604020202020204" pitchFamily="34" charset="0"/>
              <a:buNone/>
              <a:defRPr sz="1200" kern="1200">
                <a:solidFill>
                  <a:schemeClr val="tx1"/>
                </a:solidFill>
                <a:latin typeface="Aptos" panose="020B0502040204020203" pitchFamily="34" charset="0"/>
                <a:ea typeface="+mn-ea"/>
                <a:cs typeface="Aptos" panose="020B0502040204020203" pitchFamily="34" charset="0"/>
              </a:defRPr>
            </a:lvl3pPr>
            <a:lvl4pPr marL="1371600" indent="0" algn="l" defTabSz="914400" rtl="0" eaLnBrk="1" latinLnBrk="0" hangingPunct="1">
              <a:lnSpc>
                <a:spcPts val="2160"/>
              </a:lnSpc>
              <a:spcBef>
                <a:spcPts val="500"/>
              </a:spcBef>
              <a:buFont typeface="Arial" panose="020B0604020202020204" pitchFamily="34" charset="0"/>
              <a:buNone/>
              <a:defRPr sz="1200" kern="1200">
                <a:solidFill>
                  <a:schemeClr val="tx1"/>
                </a:solidFill>
                <a:latin typeface="Aptos" panose="020B0502040204020203" pitchFamily="34" charset="0"/>
                <a:ea typeface="+mn-ea"/>
                <a:cs typeface="Aptos" panose="020B0502040204020203" pitchFamily="34" charset="0"/>
              </a:defRPr>
            </a:lvl4pPr>
            <a:lvl5pPr marL="1828800" indent="0" algn="l" defTabSz="914400" rtl="0" eaLnBrk="1" latinLnBrk="0" hangingPunct="1">
              <a:lnSpc>
                <a:spcPts val="2160"/>
              </a:lnSpc>
              <a:spcBef>
                <a:spcPts val="500"/>
              </a:spcBef>
              <a:buFont typeface="Arial" panose="020B0604020202020204" pitchFamily="34" charset="0"/>
              <a:buNone/>
              <a:defRPr sz="1200" kern="1200">
                <a:solidFill>
                  <a:schemeClr val="tx1"/>
                </a:solidFill>
                <a:latin typeface="Aptos" panose="020B0502040204020203" pitchFamily="34" charset="0"/>
                <a:ea typeface="+mn-ea"/>
                <a:cs typeface="Aptos" panose="020B0502040204020203" pitchFamily="34" charset="0"/>
              </a:defRPr>
            </a:lvl5pPr>
            <a:lvl6pPr marL="2286000" indent="0" algn="l" defTabSz="914400" rtl="0" eaLnBrk="1" latinLnBrk="0" hangingPunct="1">
              <a:lnSpc>
                <a:spcPct val="90000"/>
              </a:lnSpc>
              <a:spcBef>
                <a:spcPts val="500"/>
              </a:spcBef>
              <a:buFont typeface="Arial" panose="020B0604020202020204" pitchFamily="34" charset="0"/>
              <a:buNone/>
              <a:defRPr sz="1200" kern="1200">
                <a:solidFill>
                  <a:schemeClr val="tx1"/>
                </a:solidFill>
                <a:latin typeface="+mn-lt"/>
                <a:ea typeface="+mn-ea"/>
                <a:cs typeface="+mn-cs"/>
              </a:defRPr>
            </a:lvl6pPr>
            <a:lvl7pPr marL="2743200" indent="0" algn="l" defTabSz="914400" rtl="0" eaLnBrk="1" latinLnBrk="0" hangingPunct="1">
              <a:lnSpc>
                <a:spcPct val="90000"/>
              </a:lnSpc>
              <a:spcBef>
                <a:spcPts val="500"/>
              </a:spcBef>
              <a:buFont typeface="Arial" panose="020B0604020202020204" pitchFamily="34" charset="0"/>
              <a:buNone/>
              <a:defRPr sz="1200" kern="1200">
                <a:solidFill>
                  <a:schemeClr val="tx1"/>
                </a:solidFill>
                <a:latin typeface="+mn-lt"/>
                <a:ea typeface="+mn-ea"/>
                <a:cs typeface="+mn-cs"/>
              </a:defRPr>
            </a:lvl7pPr>
            <a:lvl8pPr marL="3200400" indent="0" algn="l" defTabSz="914400" rtl="0" eaLnBrk="1" latinLnBrk="0" hangingPunct="1">
              <a:lnSpc>
                <a:spcPct val="90000"/>
              </a:lnSpc>
              <a:spcBef>
                <a:spcPts val="500"/>
              </a:spcBef>
              <a:buFont typeface="Arial" panose="020B0604020202020204" pitchFamily="34" charset="0"/>
              <a:buNone/>
              <a:defRPr sz="1200" kern="1200">
                <a:solidFill>
                  <a:schemeClr val="tx1"/>
                </a:solidFill>
                <a:latin typeface="+mn-lt"/>
                <a:ea typeface="+mn-ea"/>
                <a:cs typeface="+mn-cs"/>
              </a:defRPr>
            </a:lvl8pPr>
            <a:lvl9pPr marL="3657600" indent="0" algn="l" defTabSz="914400" rtl="0" eaLnBrk="1" latinLnBrk="0" hangingPunct="1">
              <a:lnSpc>
                <a:spcPct val="90000"/>
              </a:lnSpc>
              <a:spcBef>
                <a:spcPts val="500"/>
              </a:spcBef>
              <a:buFont typeface="Arial" panose="020B0604020202020204" pitchFamily="34" charset="0"/>
              <a:buNone/>
              <a:defRPr sz="1200" kern="1200">
                <a:solidFill>
                  <a:schemeClr val="tx1"/>
                </a:solidFill>
                <a:latin typeface="+mn-lt"/>
                <a:ea typeface="+mn-ea"/>
                <a:cs typeface="+mn-cs"/>
              </a:defRPr>
            </a:lvl9pPr>
          </a:lstStyle>
          <a:p>
            <a:r>
              <a:rPr lang="en-US" b="1" dirty="0">
                <a:solidFill>
                  <a:schemeClr val="accent1"/>
                </a:solidFill>
                <a:latin typeface="+mn-lt"/>
              </a:rPr>
              <a:t>A</a:t>
            </a:r>
            <a:r>
              <a:rPr lang="en-US" sz="1400" b="1" dirty="0">
                <a:solidFill>
                  <a:schemeClr val="accent1"/>
                </a:solidFill>
                <a:latin typeface="+mn-lt"/>
              </a:rPr>
              <a:t>nother goal </a:t>
            </a:r>
          </a:p>
        </p:txBody>
      </p:sp>
      <p:sp>
        <p:nvSpPr>
          <p:cNvPr id="25" name="Text Placeholder 2">
            <a:extLst>
              <a:ext uri="{FF2B5EF4-FFF2-40B4-BE49-F238E27FC236}">
                <a16:creationId xmlns:a16="http://schemas.microsoft.com/office/drawing/2014/main" id="{87541D5E-35E8-A069-4F8A-774F54B4B1B3}"/>
              </a:ext>
            </a:extLst>
          </p:cNvPr>
          <p:cNvSpPr txBox="1">
            <a:spLocks/>
          </p:cNvSpPr>
          <p:nvPr/>
        </p:nvSpPr>
        <p:spPr>
          <a:xfrm>
            <a:off x="9073435" y="4622276"/>
            <a:ext cx="2335995" cy="684483"/>
          </a:xfrm>
          <a:prstGeom prst="rect">
            <a:avLst/>
          </a:prstGeom>
        </p:spPr>
        <p:txBody>
          <a:bodyPr vert="horz" wrap="square" lIns="0" tIns="0" rIns="0" bIns="0" rtlCol="0">
            <a:spAutoFit/>
          </a:bodyPr>
          <a:lstStyle>
            <a:lvl1pPr marL="0" indent="0" algn="l" defTabSz="914400" rtl="0" eaLnBrk="1" latinLnBrk="0" hangingPunct="1">
              <a:lnSpc>
                <a:spcPts val="2160"/>
              </a:lnSpc>
              <a:spcBef>
                <a:spcPts val="1000"/>
              </a:spcBef>
              <a:buFont typeface="Arial" panose="020B0604020202020204" pitchFamily="34" charset="0"/>
              <a:buNone/>
              <a:defRPr sz="1400" kern="1200">
                <a:solidFill>
                  <a:schemeClr val="bg1"/>
                </a:solidFill>
                <a:latin typeface="Aptos" panose="020B0502040204020203" pitchFamily="34" charset="0"/>
                <a:ea typeface="+mn-ea"/>
                <a:cs typeface="Aptos" panose="020B0502040204020203" pitchFamily="34" charset="0"/>
              </a:defRPr>
            </a:lvl1pPr>
            <a:lvl2pPr marL="457200" indent="0" algn="l" defTabSz="914400" rtl="0" eaLnBrk="1" latinLnBrk="0" hangingPunct="1">
              <a:lnSpc>
                <a:spcPts val="2160"/>
              </a:lnSpc>
              <a:spcBef>
                <a:spcPts val="500"/>
              </a:spcBef>
              <a:buFont typeface="Arial" panose="020B0604020202020204" pitchFamily="34" charset="0"/>
              <a:buNone/>
              <a:defRPr sz="1400" kern="1200">
                <a:solidFill>
                  <a:schemeClr val="tx1"/>
                </a:solidFill>
                <a:latin typeface="Aptos" panose="020B0502040204020203" pitchFamily="34" charset="0"/>
                <a:ea typeface="+mn-ea"/>
                <a:cs typeface="Aptos" panose="020B0502040204020203" pitchFamily="34" charset="0"/>
              </a:defRPr>
            </a:lvl2pPr>
            <a:lvl3pPr marL="914400" indent="0" algn="l" defTabSz="914400" rtl="0" eaLnBrk="1" latinLnBrk="0" hangingPunct="1">
              <a:lnSpc>
                <a:spcPts val="2160"/>
              </a:lnSpc>
              <a:spcBef>
                <a:spcPts val="500"/>
              </a:spcBef>
              <a:buFont typeface="Arial" panose="020B0604020202020204" pitchFamily="34" charset="0"/>
              <a:buNone/>
              <a:defRPr sz="1200" kern="1200">
                <a:solidFill>
                  <a:schemeClr val="tx1"/>
                </a:solidFill>
                <a:latin typeface="Aptos" panose="020B0502040204020203" pitchFamily="34" charset="0"/>
                <a:ea typeface="+mn-ea"/>
                <a:cs typeface="Aptos" panose="020B0502040204020203" pitchFamily="34" charset="0"/>
              </a:defRPr>
            </a:lvl3pPr>
            <a:lvl4pPr marL="1371600" indent="0" algn="l" defTabSz="914400" rtl="0" eaLnBrk="1" latinLnBrk="0" hangingPunct="1">
              <a:lnSpc>
                <a:spcPts val="2160"/>
              </a:lnSpc>
              <a:spcBef>
                <a:spcPts val="500"/>
              </a:spcBef>
              <a:buFont typeface="Arial" panose="020B0604020202020204" pitchFamily="34" charset="0"/>
              <a:buNone/>
              <a:defRPr sz="1200" kern="1200">
                <a:solidFill>
                  <a:schemeClr val="tx1"/>
                </a:solidFill>
                <a:latin typeface="Aptos" panose="020B0502040204020203" pitchFamily="34" charset="0"/>
                <a:ea typeface="+mn-ea"/>
                <a:cs typeface="Aptos" panose="020B0502040204020203" pitchFamily="34" charset="0"/>
              </a:defRPr>
            </a:lvl4pPr>
            <a:lvl5pPr marL="1828800" indent="0" algn="l" defTabSz="914400" rtl="0" eaLnBrk="1" latinLnBrk="0" hangingPunct="1">
              <a:lnSpc>
                <a:spcPts val="2160"/>
              </a:lnSpc>
              <a:spcBef>
                <a:spcPts val="500"/>
              </a:spcBef>
              <a:buFont typeface="Arial" panose="020B0604020202020204" pitchFamily="34" charset="0"/>
              <a:buNone/>
              <a:defRPr sz="1200" kern="1200">
                <a:solidFill>
                  <a:schemeClr val="tx1"/>
                </a:solidFill>
                <a:latin typeface="Aptos" panose="020B0502040204020203" pitchFamily="34" charset="0"/>
                <a:ea typeface="+mn-ea"/>
                <a:cs typeface="Aptos" panose="020B0502040204020203" pitchFamily="34" charset="0"/>
              </a:defRPr>
            </a:lvl5pPr>
            <a:lvl6pPr marL="2286000" indent="0" algn="l" defTabSz="914400" rtl="0" eaLnBrk="1" latinLnBrk="0" hangingPunct="1">
              <a:lnSpc>
                <a:spcPct val="90000"/>
              </a:lnSpc>
              <a:spcBef>
                <a:spcPts val="500"/>
              </a:spcBef>
              <a:buFont typeface="Arial" panose="020B0604020202020204" pitchFamily="34" charset="0"/>
              <a:buNone/>
              <a:defRPr sz="1200" kern="1200">
                <a:solidFill>
                  <a:schemeClr val="tx1"/>
                </a:solidFill>
                <a:latin typeface="+mn-lt"/>
                <a:ea typeface="+mn-ea"/>
                <a:cs typeface="+mn-cs"/>
              </a:defRPr>
            </a:lvl6pPr>
            <a:lvl7pPr marL="2743200" indent="0" algn="l" defTabSz="914400" rtl="0" eaLnBrk="1" latinLnBrk="0" hangingPunct="1">
              <a:lnSpc>
                <a:spcPct val="90000"/>
              </a:lnSpc>
              <a:spcBef>
                <a:spcPts val="500"/>
              </a:spcBef>
              <a:buFont typeface="Arial" panose="020B0604020202020204" pitchFamily="34" charset="0"/>
              <a:buNone/>
              <a:defRPr sz="1200" kern="1200">
                <a:solidFill>
                  <a:schemeClr val="tx1"/>
                </a:solidFill>
                <a:latin typeface="+mn-lt"/>
                <a:ea typeface="+mn-ea"/>
                <a:cs typeface="+mn-cs"/>
              </a:defRPr>
            </a:lvl7pPr>
            <a:lvl8pPr marL="3200400" indent="0" algn="l" defTabSz="914400" rtl="0" eaLnBrk="1" latinLnBrk="0" hangingPunct="1">
              <a:lnSpc>
                <a:spcPct val="90000"/>
              </a:lnSpc>
              <a:spcBef>
                <a:spcPts val="500"/>
              </a:spcBef>
              <a:buFont typeface="Arial" panose="020B0604020202020204" pitchFamily="34" charset="0"/>
              <a:buNone/>
              <a:defRPr sz="1200" kern="1200">
                <a:solidFill>
                  <a:schemeClr val="tx1"/>
                </a:solidFill>
                <a:latin typeface="+mn-lt"/>
                <a:ea typeface="+mn-ea"/>
                <a:cs typeface="+mn-cs"/>
              </a:defRPr>
            </a:lvl8pPr>
            <a:lvl9pPr marL="3657600" indent="0" algn="l" defTabSz="914400" rtl="0" eaLnBrk="1" latinLnBrk="0" hangingPunct="1">
              <a:lnSpc>
                <a:spcPct val="90000"/>
              </a:lnSpc>
              <a:spcBef>
                <a:spcPts val="500"/>
              </a:spcBef>
              <a:buFont typeface="Arial" panose="020B0604020202020204" pitchFamily="34" charset="0"/>
              <a:buNone/>
              <a:defRPr sz="1200" kern="1200">
                <a:solidFill>
                  <a:schemeClr val="tx1"/>
                </a:solidFill>
                <a:latin typeface="+mn-lt"/>
                <a:ea typeface="+mn-ea"/>
                <a:cs typeface="+mn-cs"/>
              </a:defRPr>
            </a:lvl9pPr>
          </a:lstStyle>
          <a:p>
            <a:pPr>
              <a:lnSpc>
                <a:spcPts val="1760"/>
              </a:lnSpc>
            </a:pPr>
            <a:r>
              <a:rPr lang="en-US" sz="1400" dirty="0">
                <a:solidFill>
                  <a:schemeClr val="tx1"/>
                </a:solidFill>
                <a:latin typeface="+mn-lt"/>
              </a:rPr>
              <a:t>Lorem ipsum dolor sit </a:t>
            </a:r>
            <a:r>
              <a:rPr lang="en-US" sz="1400" dirty="0" err="1">
                <a:solidFill>
                  <a:schemeClr val="tx1"/>
                </a:solidFill>
                <a:latin typeface="+mn-lt"/>
              </a:rPr>
              <a:t>amet</a:t>
            </a:r>
            <a:r>
              <a:rPr lang="en-US" sz="1400" dirty="0">
                <a:solidFill>
                  <a:schemeClr val="tx1"/>
                </a:solidFill>
                <a:latin typeface="+mn-lt"/>
              </a:rPr>
              <a:t>, </a:t>
            </a:r>
            <a:r>
              <a:rPr lang="en-US" sz="1400" dirty="0" err="1">
                <a:solidFill>
                  <a:schemeClr val="tx1"/>
                </a:solidFill>
                <a:latin typeface="+mn-lt"/>
              </a:rPr>
              <a:t>consectetur</a:t>
            </a:r>
            <a:r>
              <a:rPr lang="en-US" sz="1400" dirty="0">
                <a:solidFill>
                  <a:schemeClr val="tx1"/>
                </a:solidFill>
                <a:latin typeface="+mn-lt"/>
              </a:rPr>
              <a:t> </a:t>
            </a:r>
            <a:r>
              <a:rPr lang="en-US" sz="1400" dirty="0" err="1">
                <a:solidFill>
                  <a:schemeClr val="tx1"/>
                </a:solidFill>
                <a:latin typeface="+mn-lt"/>
              </a:rPr>
              <a:t>adipiscing</a:t>
            </a:r>
            <a:r>
              <a:rPr lang="en-US" sz="1400" dirty="0">
                <a:solidFill>
                  <a:schemeClr val="tx1"/>
                </a:solidFill>
                <a:latin typeface="+mn-lt"/>
              </a:rPr>
              <a:t> </a:t>
            </a:r>
            <a:r>
              <a:rPr lang="en-US" sz="1400" dirty="0" err="1">
                <a:solidFill>
                  <a:schemeClr val="tx1"/>
                </a:solidFill>
                <a:latin typeface="+mn-lt"/>
              </a:rPr>
              <a:t>elit</a:t>
            </a:r>
            <a:r>
              <a:rPr lang="en-US" sz="1400" dirty="0">
                <a:solidFill>
                  <a:schemeClr val="tx1"/>
                </a:solidFill>
                <a:latin typeface="+mn-lt"/>
              </a:rPr>
              <a:t>, sed </a:t>
            </a:r>
            <a:r>
              <a:rPr lang="en-US" sz="1400" dirty="0" err="1">
                <a:solidFill>
                  <a:schemeClr val="tx1"/>
                </a:solidFill>
                <a:latin typeface="+mn-lt"/>
              </a:rPr>
              <a:t>doihy</a:t>
            </a:r>
            <a:r>
              <a:rPr lang="en-US" sz="1400" dirty="0">
                <a:solidFill>
                  <a:schemeClr val="tx1"/>
                </a:solidFill>
                <a:latin typeface="+mn-lt"/>
              </a:rPr>
              <a:t>. </a:t>
            </a:r>
          </a:p>
        </p:txBody>
      </p:sp>
      <p:sp>
        <p:nvSpPr>
          <p:cNvPr id="5" name="Title 1">
            <a:extLst>
              <a:ext uri="{FF2B5EF4-FFF2-40B4-BE49-F238E27FC236}">
                <a16:creationId xmlns:a16="http://schemas.microsoft.com/office/drawing/2014/main" id="{3DA3FD33-A1E6-993D-9433-70004EC694E9}"/>
              </a:ext>
            </a:extLst>
          </p:cNvPr>
          <p:cNvSpPr txBox="1">
            <a:spLocks/>
          </p:cNvSpPr>
          <p:nvPr/>
        </p:nvSpPr>
        <p:spPr>
          <a:xfrm>
            <a:off x="605458" y="3028406"/>
            <a:ext cx="1854199" cy="1329595"/>
          </a:xfrm>
          <a:prstGeom prst="rect">
            <a:avLst/>
          </a:prstGeom>
        </p:spPr>
        <p:txBody>
          <a:bodyPr vert="horz" lIns="0" tIns="0" rIns="0" bIns="0" rtlCol="0" anchor="t">
            <a:spAutoFit/>
          </a:bodyPr>
          <a:lstStyle>
            <a:lvl1pPr algn="l" defTabSz="914400" rtl="0" eaLnBrk="1" latinLnBrk="0" hangingPunct="1">
              <a:lnSpc>
                <a:spcPct val="90000"/>
              </a:lnSpc>
              <a:spcBef>
                <a:spcPct val="0"/>
              </a:spcBef>
              <a:buNone/>
              <a:defRPr sz="4000" kern="1200">
                <a:solidFill>
                  <a:schemeClr val="bg1"/>
                </a:solidFill>
                <a:latin typeface="Aptos" panose="020B0502040204020203" pitchFamily="34" charset="0"/>
                <a:ea typeface="+mj-ea"/>
                <a:cs typeface="Aptos" panose="020B0502040204020203" pitchFamily="34" charset="0"/>
              </a:defRPr>
            </a:lvl1pPr>
          </a:lstStyle>
          <a:p>
            <a:r>
              <a:rPr lang="en-US" sz="9600" b="1" dirty="0">
                <a:ln w="19050">
                  <a:solidFill>
                    <a:schemeClr val="accent1"/>
                  </a:solidFill>
                </a:ln>
                <a:latin typeface="Aptos Black" panose="020B0004020202020204" pitchFamily="34" charset="0"/>
                <a:ea typeface="Aptos Black" panose="020B0A02040204020203" pitchFamily="34" charset="0"/>
              </a:rPr>
              <a:t>01</a:t>
            </a:r>
          </a:p>
        </p:txBody>
      </p:sp>
      <p:sp>
        <p:nvSpPr>
          <p:cNvPr id="10" name="Title 1">
            <a:extLst>
              <a:ext uri="{FF2B5EF4-FFF2-40B4-BE49-F238E27FC236}">
                <a16:creationId xmlns:a16="http://schemas.microsoft.com/office/drawing/2014/main" id="{E014B718-D108-49B6-BBC4-76C356081772}"/>
              </a:ext>
            </a:extLst>
          </p:cNvPr>
          <p:cNvSpPr txBox="1">
            <a:spLocks/>
          </p:cNvSpPr>
          <p:nvPr/>
        </p:nvSpPr>
        <p:spPr>
          <a:xfrm>
            <a:off x="3257628" y="3028406"/>
            <a:ext cx="1854199" cy="1329595"/>
          </a:xfrm>
          <a:prstGeom prst="rect">
            <a:avLst/>
          </a:prstGeom>
        </p:spPr>
        <p:txBody>
          <a:bodyPr vert="horz" lIns="0" tIns="0" rIns="0" bIns="0" rtlCol="0" anchor="t">
            <a:spAutoFit/>
          </a:bodyPr>
          <a:lstStyle>
            <a:lvl1pPr algn="l" defTabSz="914400" rtl="0" eaLnBrk="1" latinLnBrk="0" hangingPunct="1">
              <a:lnSpc>
                <a:spcPct val="90000"/>
              </a:lnSpc>
              <a:spcBef>
                <a:spcPct val="0"/>
              </a:spcBef>
              <a:buNone/>
              <a:defRPr sz="4000" kern="1200">
                <a:solidFill>
                  <a:schemeClr val="bg1"/>
                </a:solidFill>
                <a:latin typeface="Aptos" panose="020B0502040204020203" pitchFamily="34" charset="0"/>
                <a:ea typeface="+mj-ea"/>
                <a:cs typeface="Aptos" panose="020B0502040204020203" pitchFamily="34" charset="0"/>
              </a:defRPr>
            </a:lvl1pPr>
          </a:lstStyle>
          <a:p>
            <a:pPr algn="ctr"/>
            <a:r>
              <a:rPr lang="en-US" sz="9600" b="1">
                <a:ln w="19050">
                  <a:solidFill>
                    <a:schemeClr val="accent1"/>
                  </a:solidFill>
                </a:ln>
                <a:latin typeface="Aptos Black" panose="020B0004020202020204" pitchFamily="34" charset="0"/>
                <a:ea typeface="Aptos Black" panose="020B0A02040204020203" pitchFamily="34" charset="0"/>
              </a:rPr>
              <a:t>02</a:t>
            </a:r>
          </a:p>
        </p:txBody>
      </p:sp>
      <p:sp>
        <p:nvSpPr>
          <p:cNvPr id="12" name="Title 1">
            <a:extLst>
              <a:ext uri="{FF2B5EF4-FFF2-40B4-BE49-F238E27FC236}">
                <a16:creationId xmlns:a16="http://schemas.microsoft.com/office/drawing/2014/main" id="{373283FE-318C-6B57-BD9C-43AD903E7ECC}"/>
              </a:ext>
            </a:extLst>
          </p:cNvPr>
          <p:cNvSpPr txBox="1">
            <a:spLocks/>
          </p:cNvSpPr>
          <p:nvPr/>
        </p:nvSpPr>
        <p:spPr>
          <a:xfrm>
            <a:off x="6013059" y="3028406"/>
            <a:ext cx="1854199" cy="1329595"/>
          </a:xfrm>
          <a:prstGeom prst="rect">
            <a:avLst/>
          </a:prstGeom>
        </p:spPr>
        <p:txBody>
          <a:bodyPr vert="horz" lIns="0" tIns="0" rIns="0" bIns="0" rtlCol="0" anchor="t">
            <a:spAutoFit/>
          </a:bodyPr>
          <a:lstStyle>
            <a:lvl1pPr algn="l" defTabSz="914400" rtl="0" eaLnBrk="1" latinLnBrk="0" hangingPunct="1">
              <a:lnSpc>
                <a:spcPct val="90000"/>
              </a:lnSpc>
              <a:spcBef>
                <a:spcPct val="0"/>
              </a:spcBef>
              <a:buNone/>
              <a:defRPr sz="4000" kern="1200">
                <a:solidFill>
                  <a:schemeClr val="bg1"/>
                </a:solidFill>
                <a:latin typeface="Aptos" panose="020B0502040204020203" pitchFamily="34" charset="0"/>
                <a:ea typeface="+mj-ea"/>
                <a:cs typeface="Aptos" panose="020B0502040204020203" pitchFamily="34" charset="0"/>
              </a:defRPr>
            </a:lvl1pPr>
          </a:lstStyle>
          <a:p>
            <a:pPr algn="ctr"/>
            <a:r>
              <a:rPr lang="en-US" sz="9600" b="1">
                <a:ln w="19050">
                  <a:solidFill>
                    <a:schemeClr val="accent1"/>
                  </a:solidFill>
                </a:ln>
                <a:latin typeface="Aptos Black" panose="020B0004020202020204" pitchFamily="34" charset="0"/>
                <a:ea typeface="Aptos Black" panose="020B0A02040204020203" pitchFamily="34" charset="0"/>
              </a:rPr>
              <a:t>03</a:t>
            </a:r>
          </a:p>
        </p:txBody>
      </p:sp>
      <p:sp>
        <p:nvSpPr>
          <p:cNvPr id="13" name="Title 1">
            <a:extLst>
              <a:ext uri="{FF2B5EF4-FFF2-40B4-BE49-F238E27FC236}">
                <a16:creationId xmlns:a16="http://schemas.microsoft.com/office/drawing/2014/main" id="{C6DBEBF7-792C-C092-FD1F-1A26FCFC23BA}"/>
              </a:ext>
            </a:extLst>
          </p:cNvPr>
          <p:cNvSpPr txBox="1">
            <a:spLocks/>
          </p:cNvSpPr>
          <p:nvPr/>
        </p:nvSpPr>
        <p:spPr>
          <a:xfrm>
            <a:off x="8768490" y="3028406"/>
            <a:ext cx="1854199" cy="1329595"/>
          </a:xfrm>
          <a:prstGeom prst="rect">
            <a:avLst/>
          </a:prstGeom>
        </p:spPr>
        <p:txBody>
          <a:bodyPr vert="horz" lIns="0" tIns="0" rIns="0" bIns="0" rtlCol="0" anchor="t">
            <a:spAutoFit/>
          </a:bodyPr>
          <a:lstStyle>
            <a:lvl1pPr algn="l" defTabSz="914400" rtl="0" eaLnBrk="1" latinLnBrk="0" hangingPunct="1">
              <a:lnSpc>
                <a:spcPct val="90000"/>
              </a:lnSpc>
              <a:spcBef>
                <a:spcPct val="0"/>
              </a:spcBef>
              <a:buNone/>
              <a:defRPr sz="4000" kern="1200">
                <a:solidFill>
                  <a:schemeClr val="bg1"/>
                </a:solidFill>
                <a:latin typeface="Aptos" panose="020B0502040204020203" pitchFamily="34" charset="0"/>
                <a:ea typeface="+mj-ea"/>
                <a:cs typeface="Aptos" panose="020B0502040204020203" pitchFamily="34" charset="0"/>
              </a:defRPr>
            </a:lvl1pPr>
          </a:lstStyle>
          <a:p>
            <a:pPr algn="ctr"/>
            <a:r>
              <a:rPr lang="en-US" sz="9600" b="1">
                <a:ln w="19050">
                  <a:solidFill>
                    <a:schemeClr val="accent1"/>
                  </a:solidFill>
                </a:ln>
                <a:latin typeface="Aptos Black" panose="020B0004020202020204" pitchFamily="34" charset="0"/>
                <a:ea typeface="Aptos Black" panose="020B0A02040204020203" pitchFamily="34" charset="0"/>
              </a:rPr>
              <a:t>04</a:t>
            </a:r>
          </a:p>
        </p:txBody>
      </p:sp>
      <p:sp>
        <p:nvSpPr>
          <p:cNvPr id="4" name="Title 3">
            <a:extLst>
              <a:ext uri="{FF2B5EF4-FFF2-40B4-BE49-F238E27FC236}">
                <a16:creationId xmlns:a16="http://schemas.microsoft.com/office/drawing/2014/main" id="{7865CA0F-DB2A-1569-8F6C-FCFE67369DB7}"/>
              </a:ext>
            </a:extLst>
          </p:cNvPr>
          <p:cNvSpPr>
            <a:spLocks noGrp="1"/>
          </p:cNvSpPr>
          <p:nvPr>
            <p:ph type="body" idx="11"/>
          </p:nvPr>
        </p:nvSpPr>
        <p:spPr>
          <a:xfrm>
            <a:off x="609599" y="533400"/>
            <a:ext cx="10799831" cy="1585370"/>
          </a:xfrm>
        </p:spPr>
        <p:txBody>
          <a:bodyPr>
            <a:spAutoFit/>
          </a:bodyPr>
          <a:lstStyle/>
          <a:p>
            <a:r>
              <a:rPr lang="en-US" dirty="0"/>
              <a:t>The importance of a structured onboarding process</a:t>
            </a:r>
          </a:p>
          <a:p>
            <a:pPr lvl="1"/>
            <a:r>
              <a:rPr lang="en-US" dirty="0"/>
              <a:t>Onboarding is a key factor in attracting and retaining top talent, boosting productivity, and driving business growth. </a:t>
            </a:r>
            <a:br>
              <a:rPr lang="en-US" dirty="0"/>
            </a:br>
            <a:r>
              <a:rPr lang="en-US" dirty="0"/>
              <a:t>&lt;COMPANY NAME&gt; is developing this structured onboarding program in order to:</a:t>
            </a:r>
          </a:p>
        </p:txBody>
      </p:sp>
      <p:sp>
        <p:nvSpPr>
          <p:cNvPr id="34" name="Slide Number Placeholder"/>
          <p:cNvSpPr>
            <a:spLocks noGrp="1"/>
          </p:cNvSpPr>
          <p:nvPr>
            <p:ph type="sldNum" sz="quarter" idx="4"/>
          </p:nvPr>
        </p:nvSpPr>
        <p:spPr/>
        <p:txBody>
          <a:bodyPr/>
          <a:lstStyle/>
          <a:p>
            <a:fld id="{F697DFCB-CB3C-1040-8853-E5DD90AED879}" type="slidenum">
              <a:rPr lang="en-US" smtClean="0"/>
              <a:pPr/>
              <a:t>3</a:t>
            </a:fld>
            <a:endParaRPr lang="en-US"/>
          </a:p>
        </p:txBody>
      </p:sp>
      <p:sp>
        <p:nvSpPr>
          <p:cNvPr id="14" name="Text Placeholder 2">
            <a:extLst>
              <a:ext uri="{FF2B5EF4-FFF2-40B4-BE49-F238E27FC236}">
                <a16:creationId xmlns:a16="http://schemas.microsoft.com/office/drawing/2014/main" id="{89C0E47F-9111-119F-765D-D2DAE7CB4B2E}"/>
              </a:ext>
            </a:extLst>
          </p:cNvPr>
          <p:cNvSpPr txBox="1">
            <a:spLocks/>
          </p:cNvSpPr>
          <p:nvPr/>
        </p:nvSpPr>
        <p:spPr>
          <a:xfrm>
            <a:off x="609600" y="4256562"/>
            <a:ext cx="1801511" cy="261354"/>
          </a:xfrm>
          <a:prstGeom prst="rect">
            <a:avLst/>
          </a:prstGeom>
        </p:spPr>
        <p:txBody>
          <a:bodyPr vert="horz" wrap="square" lIns="0" tIns="0" rIns="0" bIns="0" rtlCol="0">
            <a:spAutoFit/>
          </a:bodyPr>
          <a:lstStyle>
            <a:lvl1pPr marL="0" indent="0" algn="l" defTabSz="914400" rtl="0" eaLnBrk="1" latinLnBrk="0" hangingPunct="1">
              <a:lnSpc>
                <a:spcPts val="2160"/>
              </a:lnSpc>
              <a:spcBef>
                <a:spcPts val="1000"/>
              </a:spcBef>
              <a:buFont typeface="Arial" panose="020B0604020202020204" pitchFamily="34" charset="0"/>
              <a:buNone/>
              <a:defRPr sz="1400" kern="1200">
                <a:solidFill>
                  <a:schemeClr val="bg1"/>
                </a:solidFill>
                <a:latin typeface="Aptos" panose="020B0502040204020203" pitchFamily="34" charset="0"/>
                <a:ea typeface="+mn-ea"/>
                <a:cs typeface="Aptos" panose="020B0502040204020203" pitchFamily="34" charset="0"/>
              </a:defRPr>
            </a:lvl1pPr>
            <a:lvl2pPr marL="457200" indent="0" algn="l" defTabSz="914400" rtl="0" eaLnBrk="1" latinLnBrk="0" hangingPunct="1">
              <a:lnSpc>
                <a:spcPts val="2160"/>
              </a:lnSpc>
              <a:spcBef>
                <a:spcPts val="500"/>
              </a:spcBef>
              <a:buFont typeface="Arial" panose="020B0604020202020204" pitchFamily="34" charset="0"/>
              <a:buNone/>
              <a:defRPr sz="1400" kern="1200">
                <a:solidFill>
                  <a:schemeClr val="tx1"/>
                </a:solidFill>
                <a:latin typeface="Aptos" panose="020B0502040204020203" pitchFamily="34" charset="0"/>
                <a:ea typeface="+mn-ea"/>
                <a:cs typeface="Aptos" panose="020B0502040204020203" pitchFamily="34" charset="0"/>
              </a:defRPr>
            </a:lvl2pPr>
            <a:lvl3pPr marL="914400" indent="0" algn="l" defTabSz="914400" rtl="0" eaLnBrk="1" latinLnBrk="0" hangingPunct="1">
              <a:lnSpc>
                <a:spcPts val="2160"/>
              </a:lnSpc>
              <a:spcBef>
                <a:spcPts val="500"/>
              </a:spcBef>
              <a:buFont typeface="Arial" panose="020B0604020202020204" pitchFamily="34" charset="0"/>
              <a:buNone/>
              <a:defRPr sz="1200" kern="1200">
                <a:solidFill>
                  <a:schemeClr val="tx1"/>
                </a:solidFill>
                <a:latin typeface="Aptos" panose="020B0502040204020203" pitchFamily="34" charset="0"/>
                <a:ea typeface="+mn-ea"/>
                <a:cs typeface="Aptos" panose="020B0502040204020203" pitchFamily="34" charset="0"/>
              </a:defRPr>
            </a:lvl3pPr>
            <a:lvl4pPr marL="1371600" indent="0" algn="l" defTabSz="914400" rtl="0" eaLnBrk="1" latinLnBrk="0" hangingPunct="1">
              <a:lnSpc>
                <a:spcPts val="2160"/>
              </a:lnSpc>
              <a:spcBef>
                <a:spcPts val="500"/>
              </a:spcBef>
              <a:buFont typeface="Arial" panose="020B0604020202020204" pitchFamily="34" charset="0"/>
              <a:buNone/>
              <a:defRPr sz="1200" kern="1200">
                <a:solidFill>
                  <a:schemeClr val="tx1"/>
                </a:solidFill>
                <a:latin typeface="Aptos" panose="020B0502040204020203" pitchFamily="34" charset="0"/>
                <a:ea typeface="+mn-ea"/>
                <a:cs typeface="Aptos" panose="020B0502040204020203" pitchFamily="34" charset="0"/>
              </a:defRPr>
            </a:lvl4pPr>
            <a:lvl5pPr marL="1828800" indent="0" algn="l" defTabSz="914400" rtl="0" eaLnBrk="1" latinLnBrk="0" hangingPunct="1">
              <a:lnSpc>
                <a:spcPts val="2160"/>
              </a:lnSpc>
              <a:spcBef>
                <a:spcPts val="500"/>
              </a:spcBef>
              <a:buFont typeface="Arial" panose="020B0604020202020204" pitchFamily="34" charset="0"/>
              <a:buNone/>
              <a:defRPr sz="1200" kern="1200">
                <a:solidFill>
                  <a:schemeClr val="tx1"/>
                </a:solidFill>
                <a:latin typeface="Aptos" panose="020B0502040204020203" pitchFamily="34" charset="0"/>
                <a:ea typeface="+mn-ea"/>
                <a:cs typeface="Aptos" panose="020B0502040204020203" pitchFamily="34" charset="0"/>
              </a:defRPr>
            </a:lvl5pPr>
            <a:lvl6pPr marL="2286000" indent="0" algn="l" defTabSz="914400" rtl="0" eaLnBrk="1" latinLnBrk="0" hangingPunct="1">
              <a:lnSpc>
                <a:spcPct val="90000"/>
              </a:lnSpc>
              <a:spcBef>
                <a:spcPts val="500"/>
              </a:spcBef>
              <a:buFont typeface="Arial" panose="020B0604020202020204" pitchFamily="34" charset="0"/>
              <a:buNone/>
              <a:defRPr sz="1200" kern="1200">
                <a:solidFill>
                  <a:schemeClr val="tx1"/>
                </a:solidFill>
                <a:latin typeface="+mn-lt"/>
                <a:ea typeface="+mn-ea"/>
                <a:cs typeface="+mn-cs"/>
              </a:defRPr>
            </a:lvl6pPr>
            <a:lvl7pPr marL="2743200" indent="0" algn="l" defTabSz="914400" rtl="0" eaLnBrk="1" latinLnBrk="0" hangingPunct="1">
              <a:lnSpc>
                <a:spcPct val="90000"/>
              </a:lnSpc>
              <a:spcBef>
                <a:spcPts val="500"/>
              </a:spcBef>
              <a:buFont typeface="Arial" panose="020B0604020202020204" pitchFamily="34" charset="0"/>
              <a:buNone/>
              <a:defRPr sz="1200" kern="1200">
                <a:solidFill>
                  <a:schemeClr val="tx1"/>
                </a:solidFill>
                <a:latin typeface="+mn-lt"/>
                <a:ea typeface="+mn-ea"/>
                <a:cs typeface="+mn-cs"/>
              </a:defRPr>
            </a:lvl7pPr>
            <a:lvl8pPr marL="3200400" indent="0" algn="l" defTabSz="914400" rtl="0" eaLnBrk="1" latinLnBrk="0" hangingPunct="1">
              <a:lnSpc>
                <a:spcPct val="90000"/>
              </a:lnSpc>
              <a:spcBef>
                <a:spcPts val="500"/>
              </a:spcBef>
              <a:buFont typeface="Arial" panose="020B0604020202020204" pitchFamily="34" charset="0"/>
              <a:buNone/>
              <a:defRPr sz="1200" kern="1200">
                <a:solidFill>
                  <a:schemeClr val="tx1"/>
                </a:solidFill>
                <a:latin typeface="+mn-lt"/>
                <a:ea typeface="+mn-ea"/>
                <a:cs typeface="+mn-cs"/>
              </a:defRPr>
            </a:lvl8pPr>
            <a:lvl9pPr marL="3657600" indent="0" algn="l" defTabSz="914400" rtl="0" eaLnBrk="1" latinLnBrk="0" hangingPunct="1">
              <a:lnSpc>
                <a:spcPct val="90000"/>
              </a:lnSpc>
              <a:spcBef>
                <a:spcPts val="500"/>
              </a:spcBef>
              <a:buFont typeface="Arial" panose="020B0604020202020204" pitchFamily="34" charset="0"/>
              <a:buNone/>
              <a:defRPr sz="1200" kern="1200">
                <a:solidFill>
                  <a:schemeClr val="tx1"/>
                </a:solidFill>
                <a:latin typeface="+mn-lt"/>
                <a:ea typeface="+mn-ea"/>
                <a:cs typeface="+mn-cs"/>
              </a:defRPr>
            </a:lvl9pPr>
          </a:lstStyle>
          <a:p>
            <a:r>
              <a:rPr lang="en-US" sz="1400" b="1" dirty="0">
                <a:solidFill>
                  <a:schemeClr val="accent1"/>
                </a:solidFill>
                <a:latin typeface="+mn-lt"/>
              </a:rPr>
              <a:t>Ignite employees </a:t>
            </a:r>
            <a:endParaRPr lang="en-US" sz="1400" dirty="0">
              <a:solidFill>
                <a:schemeClr val="accent1"/>
              </a:solidFill>
              <a:latin typeface="+mn-lt"/>
            </a:endParaRPr>
          </a:p>
        </p:txBody>
      </p:sp>
      <p:sp>
        <p:nvSpPr>
          <p:cNvPr id="15" name="Text Placeholder 2">
            <a:extLst>
              <a:ext uri="{FF2B5EF4-FFF2-40B4-BE49-F238E27FC236}">
                <a16:creationId xmlns:a16="http://schemas.microsoft.com/office/drawing/2014/main" id="{800BAA78-A7A1-8A56-3AB1-E716CF355C15}"/>
              </a:ext>
            </a:extLst>
          </p:cNvPr>
          <p:cNvSpPr txBox="1">
            <a:spLocks/>
          </p:cNvSpPr>
          <p:nvPr/>
        </p:nvSpPr>
        <p:spPr>
          <a:xfrm>
            <a:off x="609601" y="4622276"/>
            <a:ext cx="2139464" cy="684483"/>
          </a:xfrm>
          <a:prstGeom prst="rect">
            <a:avLst/>
          </a:prstGeom>
        </p:spPr>
        <p:txBody>
          <a:bodyPr vert="horz" wrap="square" lIns="0" tIns="0" rIns="0" bIns="0" rtlCol="0">
            <a:spAutoFit/>
          </a:bodyPr>
          <a:lstStyle>
            <a:lvl1pPr marL="0" indent="0" algn="l" defTabSz="914400" rtl="0" eaLnBrk="1" latinLnBrk="0" hangingPunct="1">
              <a:lnSpc>
                <a:spcPts val="2160"/>
              </a:lnSpc>
              <a:spcBef>
                <a:spcPts val="1000"/>
              </a:spcBef>
              <a:buFont typeface="Arial" panose="020B0604020202020204" pitchFamily="34" charset="0"/>
              <a:buNone/>
              <a:defRPr sz="1400" kern="1200">
                <a:solidFill>
                  <a:schemeClr val="bg1"/>
                </a:solidFill>
                <a:latin typeface="Aptos" panose="020B0502040204020203" pitchFamily="34" charset="0"/>
                <a:ea typeface="+mn-ea"/>
                <a:cs typeface="Aptos" panose="020B0502040204020203" pitchFamily="34" charset="0"/>
              </a:defRPr>
            </a:lvl1pPr>
            <a:lvl2pPr marL="457200" indent="0" algn="l" defTabSz="914400" rtl="0" eaLnBrk="1" latinLnBrk="0" hangingPunct="1">
              <a:lnSpc>
                <a:spcPts val="2160"/>
              </a:lnSpc>
              <a:spcBef>
                <a:spcPts val="500"/>
              </a:spcBef>
              <a:buFont typeface="Arial" panose="020B0604020202020204" pitchFamily="34" charset="0"/>
              <a:buNone/>
              <a:defRPr sz="1400" kern="1200">
                <a:solidFill>
                  <a:schemeClr val="tx1"/>
                </a:solidFill>
                <a:latin typeface="Aptos" panose="020B0502040204020203" pitchFamily="34" charset="0"/>
                <a:ea typeface="+mn-ea"/>
                <a:cs typeface="Aptos" panose="020B0502040204020203" pitchFamily="34" charset="0"/>
              </a:defRPr>
            </a:lvl2pPr>
            <a:lvl3pPr marL="914400" indent="0" algn="l" defTabSz="914400" rtl="0" eaLnBrk="1" latinLnBrk="0" hangingPunct="1">
              <a:lnSpc>
                <a:spcPts val="2160"/>
              </a:lnSpc>
              <a:spcBef>
                <a:spcPts val="500"/>
              </a:spcBef>
              <a:buFont typeface="Arial" panose="020B0604020202020204" pitchFamily="34" charset="0"/>
              <a:buNone/>
              <a:defRPr sz="1200" kern="1200">
                <a:solidFill>
                  <a:schemeClr val="tx1"/>
                </a:solidFill>
                <a:latin typeface="Aptos" panose="020B0502040204020203" pitchFamily="34" charset="0"/>
                <a:ea typeface="+mn-ea"/>
                <a:cs typeface="Aptos" panose="020B0502040204020203" pitchFamily="34" charset="0"/>
              </a:defRPr>
            </a:lvl3pPr>
            <a:lvl4pPr marL="1371600" indent="0" algn="l" defTabSz="914400" rtl="0" eaLnBrk="1" latinLnBrk="0" hangingPunct="1">
              <a:lnSpc>
                <a:spcPts val="2160"/>
              </a:lnSpc>
              <a:spcBef>
                <a:spcPts val="500"/>
              </a:spcBef>
              <a:buFont typeface="Arial" panose="020B0604020202020204" pitchFamily="34" charset="0"/>
              <a:buNone/>
              <a:defRPr sz="1200" kern="1200">
                <a:solidFill>
                  <a:schemeClr val="tx1"/>
                </a:solidFill>
                <a:latin typeface="Aptos" panose="020B0502040204020203" pitchFamily="34" charset="0"/>
                <a:ea typeface="+mn-ea"/>
                <a:cs typeface="Aptos" panose="020B0502040204020203" pitchFamily="34" charset="0"/>
              </a:defRPr>
            </a:lvl4pPr>
            <a:lvl5pPr marL="1828800" indent="0" algn="l" defTabSz="914400" rtl="0" eaLnBrk="1" latinLnBrk="0" hangingPunct="1">
              <a:lnSpc>
                <a:spcPts val="2160"/>
              </a:lnSpc>
              <a:spcBef>
                <a:spcPts val="500"/>
              </a:spcBef>
              <a:buFont typeface="Arial" panose="020B0604020202020204" pitchFamily="34" charset="0"/>
              <a:buNone/>
              <a:defRPr sz="1200" kern="1200">
                <a:solidFill>
                  <a:schemeClr val="tx1"/>
                </a:solidFill>
                <a:latin typeface="Aptos" panose="020B0502040204020203" pitchFamily="34" charset="0"/>
                <a:ea typeface="+mn-ea"/>
                <a:cs typeface="Aptos" panose="020B0502040204020203" pitchFamily="34" charset="0"/>
              </a:defRPr>
            </a:lvl5pPr>
            <a:lvl6pPr marL="2286000" indent="0" algn="l" defTabSz="914400" rtl="0" eaLnBrk="1" latinLnBrk="0" hangingPunct="1">
              <a:lnSpc>
                <a:spcPct val="90000"/>
              </a:lnSpc>
              <a:spcBef>
                <a:spcPts val="500"/>
              </a:spcBef>
              <a:buFont typeface="Arial" panose="020B0604020202020204" pitchFamily="34" charset="0"/>
              <a:buNone/>
              <a:defRPr sz="1200" kern="1200">
                <a:solidFill>
                  <a:schemeClr val="tx1"/>
                </a:solidFill>
                <a:latin typeface="+mn-lt"/>
                <a:ea typeface="+mn-ea"/>
                <a:cs typeface="+mn-cs"/>
              </a:defRPr>
            </a:lvl6pPr>
            <a:lvl7pPr marL="2743200" indent="0" algn="l" defTabSz="914400" rtl="0" eaLnBrk="1" latinLnBrk="0" hangingPunct="1">
              <a:lnSpc>
                <a:spcPct val="90000"/>
              </a:lnSpc>
              <a:spcBef>
                <a:spcPts val="500"/>
              </a:spcBef>
              <a:buFont typeface="Arial" panose="020B0604020202020204" pitchFamily="34" charset="0"/>
              <a:buNone/>
              <a:defRPr sz="1200" kern="1200">
                <a:solidFill>
                  <a:schemeClr val="tx1"/>
                </a:solidFill>
                <a:latin typeface="+mn-lt"/>
                <a:ea typeface="+mn-ea"/>
                <a:cs typeface="+mn-cs"/>
              </a:defRPr>
            </a:lvl7pPr>
            <a:lvl8pPr marL="3200400" indent="0" algn="l" defTabSz="914400" rtl="0" eaLnBrk="1" latinLnBrk="0" hangingPunct="1">
              <a:lnSpc>
                <a:spcPct val="90000"/>
              </a:lnSpc>
              <a:spcBef>
                <a:spcPts val="500"/>
              </a:spcBef>
              <a:buFont typeface="Arial" panose="020B0604020202020204" pitchFamily="34" charset="0"/>
              <a:buNone/>
              <a:defRPr sz="1200" kern="1200">
                <a:solidFill>
                  <a:schemeClr val="tx1"/>
                </a:solidFill>
                <a:latin typeface="+mn-lt"/>
                <a:ea typeface="+mn-ea"/>
                <a:cs typeface="+mn-cs"/>
              </a:defRPr>
            </a:lvl8pPr>
            <a:lvl9pPr marL="3657600" indent="0" algn="l" defTabSz="914400" rtl="0" eaLnBrk="1" latinLnBrk="0" hangingPunct="1">
              <a:lnSpc>
                <a:spcPct val="90000"/>
              </a:lnSpc>
              <a:spcBef>
                <a:spcPts val="500"/>
              </a:spcBef>
              <a:buFont typeface="Arial" panose="020B0604020202020204" pitchFamily="34" charset="0"/>
              <a:buNone/>
              <a:defRPr sz="1200" kern="1200">
                <a:solidFill>
                  <a:schemeClr val="tx1"/>
                </a:solidFill>
                <a:latin typeface="+mn-lt"/>
                <a:ea typeface="+mn-ea"/>
                <a:cs typeface="+mn-cs"/>
              </a:defRPr>
            </a:lvl9pPr>
          </a:lstStyle>
          <a:p>
            <a:pPr>
              <a:lnSpc>
                <a:spcPts val="1760"/>
              </a:lnSpc>
            </a:pPr>
            <a:r>
              <a:rPr lang="en-US" sz="1400" dirty="0">
                <a:solidFill>
                  <a:schemeClr val="tx1"/>
                </a:solidFill>
                <a:latin typeface="+mn-lt"/>
              </a:rPr>
              <a:t>Drive employee engagement and business growth </a:t>
            </a:r>
          </a:p>
        </p:txBody>
      </p:sp>
    </p:spTree>
    <p:extLst>
      <p:ext uri="{BB962C8B-B14F-4D97-AF65-F5344CB8AC3E}">
        <p14:creationId xmlns:p14="http://schemas.microsoft.com/office/powerpoint/2010/main" val="2540345837"/>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46CF1D1-BB53-CA90-EEDF-6D9C11B519E7}"/>
              </a:ext>
            </a:extLst>
          </p:cNvPr>
          <p:cNvSpPr>
            <a:spLocks noGrp="1"/>
          </p:cNvSpPr>
          <p:nvPr>
            <p:ph type="title"/>
          </p:nvPr>
        </p:nvSpPr>
        <p:spPr>
          <a:xfrm>
            <a:off x="609601" y="533400"/>
            <a:ext cx="3848100" cy="1552733"/>
          </a:xfrm>
        </p:spPr>
        <p:txBody>
          <a:bodyPr>
            <a:normAutofit fontScale="90000"/>
          </a:bodyPr>
          <a:lstStyle/>
          <a:p>
            <a:r>
              <a:rPr lang="en-US" dirty="0"/>
              <a:t>ONBOARDING GOALS </a:t>
            </a:r>
            <a:br>
              <a:rPr lang="en-US" dirty="0"/>
            </a:br>
            <a:r>
              <a:rPr lang="en-US" dirty="0"/>
              <a:t>&amp; EMPLOYEE LIFECYCLE</a:t>
            </a:r>
          </a:p>
        </p:txBody>
      </p:sp>
      <p:pic>
        <p:nvPicPr>
          <p:cNvPr id="11" name="Picture Placeholder 10">
            <a:extLst>
              <a:ext uri="{FF2B5EF4-FFF2-40B4-BE49-F238E27FC236}">
                <a16:creationId xmlns:a16="http://schemas.microsoft.com/office/drawing/2014/main" id="{DF8714E0-18BF-A684-F36B-209AF1ECD9DE}"/>
              </a:ext>
            </a:extLst>
          </p:cNvPr>
          <p:cNvPicPr>
            <a:picLocks noGrp="1" noChangeAspect="1"/>
          </p:cNvPicPr>
          <p:nvPr>
            <p:ph type="pic" sz="quarter" idx="13"/>
          </p:nvPr>
        </p:nvPicPr>
        <p:blipFill>
          <a:blip r:embed="rId2" cstate="screen">
            <a:extLst>
              <a:ext uri="{28A0092B-C50C-407E-A947-70E740481C1C}">
                <a14:useLocalDpi xmlns:a14="http://schemas.microsoft.com/office/drawing/2010/main"/>
              </a:ext>
            </a:extLst>
          </a:blip>
          <a:srcRect/>
          <a:stretch/>
        </p:blipFill>
        <p:spPr>
          <a:xfrm>
            <a:off x="4985384" y="0"/>
            <a:ext cx="7206616" cy="6858000"/>
          </a:xfrm>
          <a:solidFill>
            <a:srgbClr val="F5F6F5">
              <a:lumMod val="95000"/>
            </a:srgbClr>
          </a:solidFill>
        </p:spPr>
      </p:pic>
      <p:sp>
        <p:nvSpPr>
          <p:cNvPr id="12" name="Slide Number Placeholder"/>
          <p:cNvSpPr>
            <a:spLocks noGrp="1"/>
          </p:cNvSpPr>
          <p:nvPr>
            <p:ph type="sldNum" sz="quarter" idx="4"/>
          </p:nvPr>
        </p:nvSpPr>
        <p:spPr>
          <a:xfrm>
            <a:off x="11409431" y="6390409"/>
            <a:ext cx="537262" cy="184666"/>
          </a:xfrm>
        </p:spPr>
        <p:txBody>
          <a:bodyPr/>
          <a:lstStyle/>
          <a:p>
            <a:fld id="{F697DFCB-CB3C-1040-8853-E5DD90AED879}" type="slidenum">
              <a:rPr lang="en-US" smtClean="0"/>
              <a:pPr/>
              <a:t>4</a:t>
            </a:fld>
            <a:endParaRPr lang="en-US"/>
          </a:p>
        </p:txBody>
      </p:sp>
    </p:spTree>
    <p:extLst>
      <p:ext uri="{BB962C8B-B14F-4D97-AF65-F5344CB8AC3E}">
        <p14:creationId xmlns:p14="http://schemas.microsoft.com/office/powerpoint/2010/main" val="3939262636"/>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 name="Title 1">
            <a:extLst>
              <a:ext uri="{FF2B5EF4-FFF2-40B4-BE49-F238E27FC236}">
                <a16:creationId xmlns:a16="http://schemas.microsoft.com/office/drawing/2014/main" id="{8453F4B0-228B-1C6F-4409-2B3F868F6EC2}"/>
              </a:ext>
            </a:extLst>
          </p:cNvPr>
          <p:cNvSpPr txBox="1">
            <a:spLocks/>
          </p:cNvSpPr>
          <p:nvPr/>
        </p:nvSpPr>
        <p:spPr>
          <a:xfrm>
            <a:off x="609600" y="2588202"/>
            <a:ext cx="1854199" cy="1329595"/>
          </a:xfrm>
          <a:prstGeom prst="rect">
            <a:avLst/>
          </a:prstGeom>
        </p:spPr>
        <p:txBody>
          <a:bodyPr vert="horz" lIns="0" tIns="0" rIns="0" bIns="0" rtlCol="0" anchor="t">
            <a:spAutoFit/>
          </a:bodyPr>
          <a:lstStyle>
            <a:lvl1pPr algn="l" defTabSz="914400" rtl="0" eaLnBrk="1" latinLnBrk="0" hangingPunct="1">
              <a:lnSpc>
                <a:spcPct val="90000"/>
              </a:lnSpc>
              <a:spcBef>
                <a:spcPct val="0"/>
              </a:spcBef>
              <a:buNone/>
              <a:defRPr sz="4000" kern="1200">
                <a:solidFill>
                  <a:schemeClr val="bg1"/>
                </a:solidFill>
                <a:latin typeface="Aptos" panose="020B0502040204020203" pitchFamily="34" charset="0"/>
                <a:ea typeface="+mj-ea"/>
                <a:cs typeface="Aptos" panose="020B0502040204020203" pitchFamily="34" charset="0"/>
              </a:defRPr>
            </a:lvl1pPr>
          </a:lstStyle>
          <a:p>
            <a:r>
              <a:rPr lang="en-US" sz="9600" b="1">
                <a:ln w="19050">
                  <a:solidFill>
                    <a:schemeClr val="accent1"/>
                  </a:solidFill>
                </a:ln>
                <a:latin typeface="Aptos Black" panose="020B0004020202020204" pitchFamily="34" charset="0"/>
                <a:ea typeface="Aptos Black" panose="020B0A02040204020203" pitchFamily="34" charset="0"/>
              </a:rPr>
              <a:t>01</a:t>
            </a:r>
          </a:p>
        </p:txBody>
      </p:sp>
      <p:sp>
        <p:nvSpPr>
          <p:cNvPr id="9" name="Text Placeholder 2">
            <a:extLst>
              <a:ext uri="{FF2B5EF4-FFF2-40B4-BE49-F238E27FC236}">
                <a16:creationId xmlns:a16="http://schemas.microsoft.com/office/drawing/2014/main" id="{3B65EA5E-AD2C-BEF9-93B3-AC16B8627246}"/>
              </a:ext>
            </a:extLst>
          </p:cNvPr>
          <p:cNvSpPr txBox="1">
            <a:spLocks/>
          </p:cNvSpPr>
          <p:nvPr/>
        </p:nvSpPr>
        <p:spPr>
          <a:xfrm>
            <a:off x="609600" y="3803984"/>
            <a:ext cx="2526100" cy="261290"/>
          </a:xfrm>
          <a:prstGeom prst="rect">
            <a:avLst/>
          </a:prstGeom>
        </p:spPr>
        <p:txBody>
          <a:bodyPr vert="horz" wrap="square" lIns="0" tIns="0" rIns="0" bIns="0" rtlCol="0">
            <a:spAutoFit/>
          </a:bodyPr>
          <a:lstStyle>
            <a:lvl1pPr marL="0" indent="0" algn="l" defTabSz="914400" rtl="0" eaLnBrk="1" latinLnBrk="0" hangingPunct="1">
              <a:lnSpc>
                <a:spcPts val="2160"/>
              </a:lnSpc>
              <a:spcBef>
                <a:spcPts val="1000"/>
              </a:spcBef>
              <a:buFont typeface="Arial" panose="020B0604020202020204" pitchFamily="34" charset="0"/>
              <a:buNone/>
              <a:defRPr sz="1400" kern="1200">
                <a:solidFill>
                  <a:schemeClr val="bg1"/>
                </a:solidFill>
                <a:latin typeface="Aptos" panose="020B0502040204020203" pitchFamily="34" charset="0"/>
                <a:ea typeface="+mn-ea"/>
                <a:cs typeface="Aptos" panose="020B0502040204020203" pitchFamily="34" charset="0"/>
              </a:defRPr>
            </a:lvl1pPr>
            <a:lvl2pPr marL="457200" indent="0" algn="l" defTabSz="914400" rtl="0" eaLnBrk="1" latinLnBrk="0" hangingPunct="1">
              <a:lnSpc>
                <a:spcPts val="2160"/>
              </a:lnSpc>
              <a:spcBef>
                <a:spcPts val="500"/>
              </a:spcBef>
              <a:buFont typeface="Arial" panose="020B0604020202020204" pitchFamily="34" charset="0"/>
              <a:buNone/>
              <a:defRPr sz="1400" kern="1200">
                <a:solidFill>
                  <a:schemeClr val="tx1"/>
                </a:solidFill>
                <a:latin typeface="Aptos" panose="020B0502040204020203" pitchFamily="34" charset="0"/>
                <a:ea typeface="+mn-ea"/>
                <a:cs typeface="Aptos" panose="020B0502040204020203" pitchFamily="34" charset="0"/>
              </a:defRPr>
            </a:lvl2pPr>
            <a:lvl3pPr marL="914400" indent="0" algn="l" defTabSz="914400" rtl="0" eaLnBrk="1" latinLnBrk="0" hangingPunct="1">
              <a:lnSpc>
                <a:spcPts val="2160"/>
              </a:lnSpc>
              <a:spcBef>
                <a:spcPts val="500"/>
              </a:spcBef>
              <a:buFont typeface="Arial" panose="020B0604020202020204" pitchFamily="34" charset="0"/>
              <a:buNone/>
              <a:defRPr sz="1200" kern="1200">
                <a:solidFill>
                  <a:schemeClr val="tx1"/>
                </a:solidFill>
                <a:latin typeface="Aptos" panose="020B0502040204020203" pitchFamily="34" charset="0"/>
                <a:ea typeface="+mn-ea"/>
                <a:cs typeface="Aptos" panose="020B0502040204020203" pitchFamily="34" charset="0"/>
              </a:defRPr>
            </a:lvl3pPr>
            <a:lvl4pPr marL="1371600" indent="0" algn="l" defTabSz="914400" rtl="0" eaLnBrk="1" latinLnBrk="0" hangingPunct="1">
              <a:lnSpc>
                <a:spcPts val="2160"/>
              </a:lnSpc>
              <a:spcBef>
                <a:spcPts val="500"/>
              </a:spcBef>
              <a:buFont typeface="Arial" panose="020B0604020202020204" pitchFamily="34" charset="0"/>
              <a:buNone/>
              <a:defRPr sz="1200" kern="1200">
                <a:solidFill>
                  <a:schemeClr val="tx1"/>
                </a:solidFill>
                <a:latin typeface="Aptos" panose="020B0502040204020203" pitchFamily="34" charset="0"/>
                <a:ea typeface="+mn-ea"/>
                <a:cs typeface="Aptos" panose="020B0502040204020203" pitchFamily="34" charset="0"/>
              </a:defRPr>
            </a:lvl4pPr>
            <a:lvl5pPr marL="1828800" indent="0" algn="l" defTabSz="914400" rtl="0" eaLnBrk="1" latinLnBrk="0" hangingPunct="1">
              <a:lnSpc>
                <a:spcPts val="2160"/>
              </a:lnSpc>
              <a:spcBef>
                <a:spcPts val="500"/>
              </a:spcBef>
              <a:buFont typeface="Arial" panose="020B0604020202020204" pitchFamily="34" charset="0"/>
              <a:buNone/>
              <a:defRPr sz="1200" kern="1200">
                <a:solidFill>
                  <a:schemeClr val="tx1"/>
                </a:solidFill>
                <a:latin typeface="Aptos" panose="020B0502040204020203" pitchFamily="34" charset="0"/>
                <a:ea typeface="+mn-ea"/>
                <a:cs typeface="Aptos" panose="020B0502040204020203" pitchFamily="34" charset="0"/>
              </a:defRPr>
            </a:lvl5pPr>
            <a:lvl6pPr marL="2286000" indent="0" algn="l" defTabSz="914400" rtl="0" eaLnBrk="1" latinLnBrk="0" hangingPunct="1">
              <a:lnSpc>
                <a:spcPct val="90000"/>
              </a:lnSpc>
              <a:spcBef>
                <a:spcPts val="500"/>
              </a:spcBef>
              <a:buFont typeface="Arial" panose="020B0604020202020204" pitchFamily="34" charset="0"/>
              <a:buNone/>
              <a:defRPr sz="1200" kern="1200">
                <a:solidFill>
                  <a:schemeClr val="tx1"/>
                </a:solidFill>
                <a:latin typeface="+mn-lt"/>
                <a:ea typeface="+mn-ea"/>
                <a:cs typeface="+mn-cs"/>
              </a:defRPr>
            </a:lvl6pPr>
            <a:lvl7pPr marL="2743200" indent="0" algn="l" defTabSz="914400" rtl="0" eaLnBrk="1" latinLnBrk="0" hangingPunct="1">
              <a:lnSpc>
                <a:spcPct val="90000"/>
              </a:lnSpc>
              <a:spcBef>
                <a:spcPts val="500"/>
              </a:spcBef>
              <a:buFont typeface="Arial" panose="020B0604020202020204" pitchFamily="34" charset="0"/>
              <a:buNone/>
              <a:defRPr sz="1200" kern="1200">
                <a:solidFill>
                  <a:schemeClr val="tx1"/>
                </a:solidFill>
                <a:latin typeface="+mn-lt"/>
                <a:ea typeface="+mn-ea"/>
                <a:cs typeface="+mn-cs"/>
              </a:defRPr>
            </a:lvl7pPr>
            <a:lvl8pPr marL="3200400" indent="0" algn="l" defTabSz="914400" rtl="0" eaLnBrk="1" latinLnBrk="0" hangingPunct="1">
              <a:lnSpc>
                <a:spcPct val="90000"/>
              </a:lnSpc>
              <a:spcBef>
                <a:spcPts val="500"/>
              </a:spcBef>
              <a:buFont typeface="Arial" panose="020B0604020202020204" pitchFamily="34" charset="0"/>
              <a:buNone/>
              <a:defRPr sz="1200" kern="1200">
                <a:solidFill>
                  <a:schemeClr val="tx1"/>
                </a:solidFill>
                <a:latin typeface="+mn-lt"/>
                <a:ea typeface="+mn-ea"/>
                <a:cs typeface="+mn-cs"/>
              </a:defRPr>
            </a:lvl8pPr>
            <a:lvl9pPr marL="3657600" indent="0" algn="l" defTabSz="914400" rtl="0" eaLnBrk="1" latinLnBrk="0" hangingPunct="1">
              <a:lnSpc>
                <a:spcPct val="90000"/>
              </a:lnSpc>
              <a:spcBef>
                <a:spcPts val="500"/>
              </a:spcBef>
              <a:buFont typeface="Arial" panose="020B0604020202020204" pitchFamily="34" charset="0"/>
              <a:buNone/>
              <a:defRPr sz="1200" kern="1200">
                <a:solidFill>
                  <a:schemeClr val="tx1"/>
                </a:solidFill>
                <a:latin typeface="+mn-lt"/>
                <a:ea typeface="+mn-ea"/>
                <a:cs typeface="+mn-cs"/>
              </a:defRPr>
            </a:lvl9pPr>
          </a:lstStyle>
          <a:p>
            <a:r>
              <a:rPr lang="en-US" b="1" dirty="0">
                <a:solidFill>
                  <a:schemeClr val="accent1"/>
                </a:solidFill>
                <a:latin typeface="+mn-lt"/>
              </a:rPr>
              <a:t>Connection</a:t>
            </a:r>
          </a:p>
        </p:txBody>
      </p:sp>
      <p:sp>
        <p:nvSpPr>
          <p:cNvPr id="10" name="Text Placeholder 2">
            <a:extLst>
              <a:ext uri="{FF2B5EF4-FFF2-40B4-BE49-F238E27FC236}">
                <a16:creationId xmlns:a16="http://schemas.microsoft.com/office/drawing/2014/main" id="{6FC03D4D-16B3-8CC2-6C01-8235909AE606}"/>
              </a:ext>
            </a:extLst>
          </p:cNvPr>
          <p:cNvSpPr txBox="1">
            <a:spLocks/>
          </p:cNvSpPr>
          <p:nvPr/>
        </p:nvSpPr>
        <p:spPr>
          <a:xfrm>
            <a:off x="609600" y="4194125"/>
            <a:ext cx="2526101" cy="1427635"/>
          </a:xfrm>
          <a:prstGeom prst="rect">
            <a:avLst/>
          </a:prstGeom>
        </p:spPr>
        <p:txBody>
          <a:bodyPr vert="horz" wrap="square" lIns="0" tIns="0" rIns="0" bIns="0" rtlCol="0">
            <a:spAutoFit/>
          </a:bodyPr>
          <a:lstStyle>
            <a:lvl1pPr marL="0" indent="0" algn="l" defTabSz="914400" rtl="0" eaLnBrk="1" latinLnBrk="0" hangingPunct="1">
              <a:lnSpc>
                <a:spcPts val="2160"/>
              </a:lnSpc>
              <a:spcBef>
                <a:spcPts val="1000"/>
              </a:spcBef>
              <a:buFont typeface="Arial" panose="020B0604020202020204" pitchFamily="34" charset="0"/>
              <a:buNone/>
              <a:defRPr sz="1400" kern="1200">
                <a:solidFill>
                  <a:schemeClr val="bg1"/>
                </a:solidFill>
                <a:latin typeface="Aptos" panose="020B0502040204020203" pitchFamily="34" charset="0"/>
                <a:ea typeface="+mn-ea"/>
                <a:cs typeface="Aptos" panose="020B0502040204020203" pitchFamily="34" charset="0"/>
              </a:defRPr>
            </a:lvl1pPr>
            <a:lvl2pPr marL="457200" indent="0" algn="l" defTabSz="914400" rtl="0" eaLnBrk="1" latinLnBrk="0" hangingPunct="1">
              <a:lnSpc>
                <a:spcPts val="2160"/>
              </a:lnSpc>
              <a:spcBef>
                <a:spcPts val="500"/>
              </a:spcBef>
              <a:buFont typeface="Arial" panose="020B0604020202020204" pitchFamily="34" charset="0"/>
              <a:buNone/>
              <a:defRPr sz="1400" kern="1200">
                <a:solidFill>
                  <a:schemeClr val="tx1"/>
                </a:solidFill>
                <a:latin typeface="Aptos" panose="020B0502040204020203" pitchFamily="34" charset="0"/>
                <a:ea typeface="+mn-ea"/>
                <a:cs typeface="Aptos" panose="020B0502040204020203" pitchFamily="34" charset="0"/>
              </a:defRPr>
            </a:lvl2pPr>
            <a:lvl3pPr marL="914400" indent="0" algn="l" defTabSz="914400" rtl="0" eaLnBrk="1" latinLnBrk="0" hangingPunct="1">
              <a:lnSpc>
                <a:spcPts val="2160"/>
              </a:lnSpc>
              <a:spcBef>
                <a:spcPts val="500"/>
              </a:spcBef>
              <a:buFont typeface="Arial" panose="020B0604020202020204" pitchFamily="34" charset="0"/>
              <a:buNone/>
              <a:defRPr sz="1200" kern="1200">
                <a:solidFill>
                  <a:schemeClr val="tx1"/>
                </a:solidFill>
                <a:latin typeface="Aptos" panose="020B0502040204020203" pitchFamily="34" charset="0"/>
                <a:ea typeface="+mn-ea"/>
                <a:cs typeface="Aptos" panose="020B0502040204020203" pitchFamily="34" charset="0"/>
              </a:defRPr>
            </a:lvl3pPr>
            <a:lvl4pPr marL="1371600" indent="0" algn="l" defTabSz="914400" rtl="0" eaLnBrk="1" latinLnBrk="0" hangingPunct="1">
              <a:lnSpc>
                <a:spcPts val="2160"/>
              </a:lnSpc>
              <a:spcBef>
                <a:spcPts val="500"/>
              </a:spcBef>
              <a:buFont typeface="Arial" panose="020B0604020202020204" pitchFamily="34" charset="0"/>
              <a:buNone/>
              <a:defRPr sz="1200" kern="1200">
                <a:solidFill>
                  <a:schemeClr val="tx1"/>
                </a:solidFill>
                <a:latin typeface="Aptos" panose="020B0502040204020203" pitchFamily="34" charset="0"/>
                <a:ea typeface="+mn-ea"/>
                <a:cs typeface="Aptos" panose="020B0502040204020203" pitchFamily="34" charset="0"/>
              </a:defRPr>
            </a:lvl4pPr>
            <a:lvl5pPr marL="1828800" indent="0" algn="l" defTabSz="914400" rtl="0" eaLnBrk="1" latinLnBrk="0" hangingPunct="1">
              <a:lnSpc>
                <a:spcPts val="2160"/>
              </a:lnSpc>
              <a:spcBef>
                <a:spcPts val="500"/>
              </a:spcBef>
              <a:buFont typeface="Arial" panose="020B0604020202020204" pitchFamily="34" charset="0"/>
              <a:buNone/>
              <a:defRPr sz="1200" kern="1200">
                <a:solidFill>
                  <a:schemeClr val="tx1"/>
                </a:solidFill>
                <a:latin typeface="Aptos" panose="020B0502040204020203" pitchFamily="34" charset="0"/>
                <a:ea typeface="+mn-ea"/>
                <a:cs typeface="Aptos" panose="020B0502040204020203" pitchFamily="34" charset="0"/>
              </a:defRPr>
            </a:lvl5pPr>
            <a:lvl6pPr marL="2286000" indent="0" algn="l" defTabSz="914400" rtl="0" eaLnBrk="1" latinLnBrk="0" hangingPunct="1">
              <a:lnSpc>
                <a:spcPct val="90000"/>
              </a:lnSpc>
              <a:spcBef>
                <a:spcPts val="500"/>
              </a:spcBef>
              <a:buFont typeface="Arial" panose="020B0604020202020204" pitchFamily="34" charset="0"/>
              <a:buNone/>
              <a:defRPr sz="1200" kern="1200">
                <a:solidFill>
                  <a:schemeClr val="tx1"/>
                </a:solidFill>
                <a:latin typeface="+mn-lt"/>
                <a:ea typeface="+mn-ea"/>
                <a:cs typeface="+mn-cs"/>
              </a:defRPr>
            </a:lvl6pPr>
            <a:lvl7pPr marL="2743200" indent="0" algn="l" defTabSz="914400" rtl="0" eaLnBrk="1" latinLnBrk="0" hangingPunct="1">
              <a:lnSpc>
                <a:spcPct val="90000"/>
              </a:lnSpc>
              <a:spcBef>
                <a:spcPts val="500"/>
              </a:spcBef>
              <a:buFont typeface="Arial" panose="020B0604020202020204" pitchFamily="34" charset="0"/>
              <a:buNone/>
              <a:defRPr sz="1200" kern="1200">
                <a:solidFill>
                  <a:schemeClr val="tx1"/>
                </a:solidFill>
                <a:latin typeface="+mn-lt"/>
                <a:ea typeface="+mn-ea"/>
                <a:cs typeface="+mn-cs"/>
              </a:defRPr>
            </a:lvl7pPr>
            <a:lvl8pPr marL="3200400" indent="0" algn="l" defTabSz="914400" rtl="0" eaLnBrk="1" latinLnBrk="0" hangingPunct="1">
              <a:lnSpc>
                <a:spcPct val="90000"/>
              </a:lnSpc>
              <a:spcBef>
                <a:spcPts val="500"/>
              </a:spcBef>
              <a:buFont typeface="Arial" panose="020B0604020202020204" pitchFamily="34" charset="0"/>
              <a:buNone/>
              <a:defRPr sz="1200" kern="1200">
                <a:solidFill>
                  <a:schemeClr val="tx1"/>
                </a:solidFill>
                <a:latin typeface="+mn-lt"/>
                <a:ea typeface="+mn-ea"/>
                <a:cs typeface="+mn-cs"/>
              </a:defRPr>
            </a:lvl8pPr>
            <a:lvl9pPr marL="3657600" indent="0" algn="l" defTabSz="914400" rtl="0" eaLnBrk="1" latinLnBrk="0" hangingPunct="1">
              <a:lnSpc>
                <a:spcPct val="90000"/>
              </a:lnSpc>
              <a:spcBef>
                <a:spcPts val="500"/>
              </a:spcBef>
              <a:buFont typeface="Arial" panose="020B0604020202020204" pitchFamily="34" charset="0"/>
              <a:buNone/>
              <a:defRPr sz="1200" kern="1200">
                <a:solidFill>
                  <a:schemeClr val="tx1"/>
                </a:solidFill>
                <a:latin typeface="+mn-lt"/>
                <a:ea typeface="+mn-ea"/>
                <a:cs typeface="+mn-cs"/>
              </a:defRPr>
            </a:lvl9pPr>
          </a:lstStyle>
          <a:p>
            <a:pPr>
              <a:lnSpc>
                <a:spcPts val="1560"/>
              </a:lnSpc>
            </a:pPr>
            <a:r>
              <a:rPr lang="en-US" sz="1200" dirty="0">
                <a:solidFill>
                  <a:schemeClr val="tx1"/>
                </a:solidFill>
                <a:latin typeface="+mn-lt"/>
              </a:rPr>
              <a:t>Engaged employees are emotionally linked to their jobs and have a sense of connection to their organizations. This is fostered by a close relationship with a direct manager or supervisor who focuses on building an employee’s unique strengths.</a:t>
            </a:r>
            <a:endParaRPr lang="en-US" sz="1400" dirty="0">
              <a:solidFill>
                <a:schemeClr val="tx1"/>
              </a:solidFill>
              <a:latin typeface="+mn-lt"/>
            </a:endParaRPr>
          </a:p>
        </p:txBody>
      </p:sp>
      <p:sp>
        <p:nvSpPr>
          <p:cNvPr id="11" name="Title 1">
            <a:extLst>
              <a:ext uri="{FF2B5EF4-FFF2-40B4-BE49-F238E27FC236}">
                <a16:creationId xmlns:a16="http://schemas.microsoft.com/office/drawing/2014/main" id="{93326438-4073-EDF0-FCE8-D80C97459ADA}"/>
              </a:ext>
            </a:extLst>
          </p:cNvPr>
          <p:cNvSpPr txBox="1">
            <a:spLocks/>
          </p:cNvSpPr>
          <p:nvPr/>
        </p:nvSpPr>
        <p:spPr>
          <a:xfrm>
            <a:off x="3257628" y="2588202"/>
            <a:ext cx="1854199" cy="1329595"/>
          </a:xfrm>
          <a:prstGeom prst="rect">
            <a:avLst/>
          </a:prstGeom>
        </p:spPr>
        <p:txBody>
          <a:bodyPr vert="horz" lIns="0" tIns="0" rIns="0" bIns="0" rtlCol="0" anchor="t">
            <a:spAutoFit/>
          </a:bodyPr>
          <a:lstStyle>
            <a:lvl1pPr algn="l" defTabSz="914400" rtl="0" eaLnBrk="1" latinLnBrk="0" hangingPunct="1">
              <a:lnSpc>
                <a:spcPct val="90000"/>
              </a:lnSpc>
              <a:spcBef>
                <a:spcPct val="0"/>
              </a:spcBef>
              <a:buNone/>
              <a:defRPr sz="4000" kern="1200">
                <a:solidFill>
                  <a:schemeClr val="bg1"/>
                </a:solidFill>
                <a:latin typeface="Aptos" panose="020B0502040204020203" pitchFamily="34" charset="0"/>
                <a:ea typeface="+mj-ea"/>
                <a:cs typeface="Aptos" panose="020B0502040204020203" pitchFamily="34" charset="0"/>
              </a:defRPr>
            </a:lvl1pPr>
          </a:lstStyle>
          <a:p>
            <a:pPr algn="ctr"/>
            <a:r>
              <a:rPr lang="en-US" sz="9600" b="1">
                <a:ln w="19050">
                  <a:solidFill>
                    <a:schemeClr val="accent1"/>
                  </a:solidFill>
                </a:ln>
                <a:latin typeface="Aptos Black" panose="020B0004020202020204" pitchFamily="34" charset="0"/>
                <a:ea typeface="Aptos Black" panose="020B0A02040204020203" pitchFamily="34" charset="0"/>
              </a:rPr>
              <a:t>02</a:t>
            </a:r>
          </a:p>
        </p:txBody>
      </p:sp>
      <p:sp>
        <p:nvSpPr>
          <p:cNvPr id="12" name="Title 1">
            <a:extLst>
              <a:ext uri="{FF2B5EF4-FFF2-40B4-BE49-F238E27FC236}">
                <a16:creationId xmlns:a16="http://schemas.microsoft.com/office/drawing/2014/main" id="{2E2D746B-7BFE-4B33-4F10-DF43A446433E}"/>
              </a:ext>
            </a:extLst>
          </p:cNvPr>
          <p:cNvSpPr txBox="1">
            <a:spLocks/>
          </p:cNvSpPr>
          <p:nvPr/>
        </p:nvSpPr>
        <p:spPr>
          <a:xfrm>
            <a:off x="6013059" y="2588202"/>
            <a:ext cx="1854199" cy="1329595"/>
          </a:xfrm>
          <a:prstGeom prst="rect">
            <a:avLst/>
          </a:prstGeom>
        </p:spPr>
        <p:txBody>
          <a:bodyPr vert="horz" lIns="0" tIns="0" rIns="0" bIns="0" rtlCol="0" anchor="t">
            <a:spAutoFit/>
          </a:bodyPr>
          <a:lstStyle>
            <a:lvl1pPr algn="l" defTabSz="914400" rtl="0" eaLnBrk="1" latinLnBrk="0" hangingPunct="1">
              <a:lnSpc>
                <a:spcPct val="90000"/>
              </a:lnSpc>
              <a:spcBef>
                <a:spcPct val="0"/>
              </a:spcBef>
              <a:buNone/>
              <a:defRPr sz="4000" kern="1200">
                <a:solidFill>
                  <a:schemeClr val="bg1"/>
                </a:solidFill>
                <a:latin typeface="Aptos" panose="020B0502040204020203" pitchFamily="34" charset="0"/>
                <a:ea typeface="+mj-ea"/>
                <a:cs typeface="Aptos" panose="020B0502040204020203" pitchFamily="34" charset="0"/>
              </a:defRPr>
            </a:lvl1pPr>
          </a:lstStyle>
          <a:p>
            <a:pPr algn="ctr"/>
            <a:r>
              <a:rPr lang="en-US" sz="9600" b="1">
                <a:ln w="19050">
                  <a:solidFill>
                    <a:schemeClr val="accent1"/>
                  </a:solidFill>
                </a:ln>
                <a:latin typeface="Aptos Black" panose="020B0004020202020204" pitchFamily="34" charset="0"/>
                <a:ea typeface="Aptos Black" panose="020B0A02040204020203" pitchFamily="34" charset="0"/>
              </a:rPr>
              <a:t>03</a:t>
            </a:r>
          </a:p>
        </p:txBody>
      </p:sp>
      <p:sp>
        <p:nvSpPr>
          <p:cNvPr id="13" name="Title 1">
            <a:extLst>
              <a:ext uri="{FF2B5EF4-FFF2-40B4-BE49-F238E27FC236}">
                <a16:creationId xmlns:a16="http://schemas.microsoft.com/office/drawing/2014/main" id="{3EC365CF-1CE7-F656-E849-93B3A3ACEBBA}"/>
              </a:ext>
            </a:extLst>
          </p:cNvPr>
          <p:cNvSpPr txBox="1">
            <a:spLocks/>
          </p:cNvSpPr>
          <p:nvPr/>
        </p:nvSpPr>
        <p:spPr>
          <a:xfrm>
            <a:off x="8768490" y="2588202"/>
            <a:ext cx="1854199" cy="1329595"/>
          </a:xfrm>
          <a:prstGeom prst="rect">
            <a:avLst/>
          </a:prstGeom>
        </p:spPr>
        <p:txBody>
          <a:bodyPr vert="horz" lIns="0" tIns="0" rIns="0" bIns="0" rtlCol="0" anchor="t">
            <a:spAutoFit/>
          </a:bodyPr>
          <a:lstStyle>
            <a:lvl1pPr algn="l" defTabSz="914400" rtl="0" eaLnBrk="1" latinLnBrk="0" hangingPunct="1">
              <a:lnSpc>
                <a:spcPct val="90000"/>
              </a:lnSpc>
              <a:spcBef>
                <a:spcPct val="0"/>
              </a:spcBef>
              <a:buNone/>
              <a:defRPr sz="4000" kern="1200">
                <a:solidFill>
                  <a:schemeClr val="bg1"/>
                </a:solidFill>
                <a:latin typeface="Aptos" panose="020B0502040204020203" pitchFamily="34" charset="0"/>
                <a:ea typeface="+mj-ea"/>
                <a:cs typeface="Aptos" panose="020B0502040204020203" pitchFamily="34" charset="0"/>
              </a:defRPr>
            </a:lvl1pPr>
          </a:lstStyle>
          <a:p>
            <a:pPr algn="ctr"/>
            <a:r>
              <a:rPr lang="en-US" sz="9600" b="1">
                <a:ln w="19050">
                  <a:solidFill>
                    <a:schemeClr val="accent1"/>
                  </a:solidFill>
                </a:ln>
                <a:latin typeface="Aptos Black" panose="020B0004020202020204" pitchFamily="34" charset="0"/>
                <a:ea typeface="Aptos Black" panose="020B0A02040204020203" pitchFamily="34" charset="0"/>
              </a:rPr>
              <a:t>04</a:t>
            </a:r>
          </a:p>
        </p:txBody>
      </p:sp>
      <p:sp>
        <p:nvSpPr>
          <p:cNvPr id="14" name="Text Placeholder 2">
            <a:extLst>
              <a:ext uri="{FF2B5EF4-FFF2-40B4-BE49-F238E27FC236}">
                <a16:creationId xmlns:a16="http://schemas.microsoft.com/office/drawing/2014/main" id="{2EF76CDD-5D0F-0C52-AD6C-B49688D25D67}"/>
              </a:ext>
            </a:extLst>
          </p:cNvPr>
          <p:cNvSpPr txBox="1">
            <a:spLocks/>
          </p:cNvSpPr>
          <p:nvPr/>
        </p:nvSpPr>
        <p:spPr>
          <a:xfrm>
            <a:off x="3486959" y="3798991"/>
            <a:ext cx="2526100" cy="261354"/>
          </a:xfrm>
          <a:prstGeom prst="rect">
            <a:avLst/>
          </a:prstGeom>
        </p:spPr>
        <p:txBody>
          <a:bodyPr vert="horz" wrap="square" lIns="0" tIns="0" rIns="0" bIns="0" rtlCol="0">
            <a:spAutoFit/>
          </a:bodyPr>
          <a:lstStyle>
            <a:lvl1pPr marL="0" indent="0" algn="l" defTabSz="914400" rtl="0" eaLnBrk="1" latinLnBrk="0" hangingPunct="1">
              <a:lnSpc>
                <a:spcPts val="2160"/>
              </a:lnSpc>
              <a:spcBef>
                <a:spcPts val="1000"/>
              </a:spcBef>
              <a:buFont typeface="Arial" panose="020B0604020202020204" pitchFamily="34" charset="0"/>
              <a:buNone/>
              <a:defRPr sz="1400" kern="1200">
                <a:solidFill>
                  <a:schemeClr val="bg1"/>
                </a:solidFill>
                <a:latin typeface="Aptos" panose="020B0502040204020203" pitchFamily="34" charset="0"/>
                <a:ea typeface="+mn-ea"/>
                <a:cs typeface="Aptos" panose="020B0502040204020203" pitchFamily="34" charset="0"/>
              </a:defRPr>
            </a:lvl1pPr>
            <a:lvl2pPr marL="457200" indent="0" algn="l" defTabSz="914400" rtl="0" eaLnBrk="1" latinLnBrk="0" hangingPunct="1">
              <a:lnSpc>
                <a:spcPts val="2160"/>
              </a:lnSpc>
              <a:spcBef>
                <a:spcPts val="500"/>
              </a:spcBef>
              <a:buFont typeface="Arial" panose="020B0604020202020204" pitchFamily="34" charset="0"/>
              <a:buNone/>
              <a:defRPr sz="1400" kern="1200">
                <a:solidFill>
                  <a:schemeClr val="tx1"/>
                </a:solidFill>
                <a:latin typeface="Aptos" panose="020B0502040204020203" pitchFamily="34" charset="0"/>
                <a:ea typeface="+mn-ea"/>
                <a:cs typeface="Aptos" panose="020B0502040204020203" pitchFamily="34" charset="0"/>
              </a:defRPr>
            </a:lvl2pPr>
            <a:lvl3pPr marL="914400" indent="0" algn="l" defTabSz="914400" rtl="0" eaLnBrk="1" latinLnBrk="0" hangingPunct="1">
              <a:lnSpc>
                <a:spcPts val="2160"/>
              </a:lnSpc>
              <a:spcBef>
                <a:spcPts val="500"/>
              </a:spcBef>
              <a:buFont typeface="Arial" panose="020B0604020202020204" pitchFamily="34" charset="0"/>
              <a:buNone/>
              <a:defRPr sz="1200" kern="1200">
                <a:solidFill>
                  <a:schemeClr val="tx1"/>
                </a:solidFill>
                <a:latin typeface="Aptos" panose="020B0502040204020203" pitchFamily="34" charset="0"/>
                <a:ea typeface="+mn-ea"/>
                <a:cs typeface="Aptos" panose="020B0502040204020203" pitchFamily="34" charset="0"/>
              </a:defRPr>
            </a:lvl3pPr>
            <a:lvl4pPr marL="1371600" indent="0" algn="l" defTabSz="914400" rtl="0" eaLnBrk="1" latinLnBrk="0" hangingPunct="1">
              <a:lnSpc>
                <a:spcPts val="2160"/>
              </a:lnSpc>
              <a:spcBef>
                <a:spcPts val="500"/>
              </a:spcBef>
              <a:buFont typeface="Arial" panose="020B0604020202020204" pitchFamily="34" charset="0"/>
              <a:buNone/>
              <a:defRPr sz="1200" kern="1200">
                <a:solidFill>
                  <a:schemeClr val="tx1"/>
                </a:solidFill>
                <a:latin typeface="Aptos" panose="020B0502040204020203" pitchFamily="34" charset="0"/>
                <a:ea typeface="+mn-ea"/>
                <a:cs typeface="Aptos" panose="020B0502040204020203" pitchFamily="34" charset="0"/>
              </a:defRPr>
            </a:lvl4pPr>
            <a:lvl5pPr marL="1828800" indent="0" algn="l" defTabSz="914400" rtl="0" eaLnBrk="1" latinLnBrk="0" hangingPunct="1">
              <a:lnSpc>
                <a:spcPts val="2160"/>
              </a:lnSpc>
              <a:spcBef>
                <a:spcPts val="500"/>
              </a:spcBef>
              <a:buFont typeface="Arial" panose="020B0604020202020204" pitchFamily="34" charset="0"/>
              <a:buNone/>
              <a:defRPr sz="1200" kern="1200">
                <a:solidFill>
                  <a:schemeClr val="tx1"/>
                </a:solidFill>
                <a:latin typeface="Aptos" panose="020B0502040204020203" pitchFamily="34" charset="0"/>
                <a:ea typeface="+mn-ea"/>
                <a:cs typeface="Aptos" panose="020B0502040204020203" pitchFamily="34" charset="0"/>
              </a:defRPr>
            </a:lvl5pPr>
            <a:lvl6pPr marL="2286000" indent="0" algn="l" defTabSz="914400" rtl="0" eaLnBrk="1" latinLnBrk="0" hangingPunct="1">
              <a:lnSpc>
                <a:spcPct val="90000"/>
              </a:lnSpc>
              <a:spcBef>
                <a:spcPts val="500"/>
              </a:spcBef>
              <a:buFont typeface="Arial" panose="020B0604020202020204" pitchFamily="34" charset="0"/>
              <a:buNone/>
              <a:defRPr sz="1200" kern="1200">
                <a:solidFill>
                  <a:schemeClr val="tx1"/>
                </a:solidFill>
                <a:latin typeface="+mn-lt"/>
                <a:ea typeface="+mn-ea"/>
                <a:cs typeface="+mn-cs"/>
              </a:defRPr>
            </a:lvl6pPr>
            <a:lvl7pPr marL="2743200" indent="0" algn="l" defTabSz="914400" rtl="0" eaLnBrk="1" latinLnBrk="0" hangingPunct="1">
              <a:lnSpc>
                <a:spcPct val="90000"/>
              </a:lnSpc>
              <a:spcBef>
                <a:spcPts val="500"/>
              </a:spcBef>
              <a:buFont typeface="Arial" panose="020B0604020202020204" pitchFamily="34" charset="0"/>
              <a:buNone/>
              <a:defRPr sz="1200" kern="1200">
                <a:solidFill>
                  <a:schemeClr val="tx1"/>
                </a:solidFill>
                <a:latin typeface="+mn-lt"/>
                <a:ea typeface="+mn-ea"/>
                <a:cs typeface="+mn-cs"/>
              </a:defRPr>
            </a:lvl7pPr>
            <a:lvl8pPr marL="3200400" indent="0" algn="l" defTabSz="914400" rtl="0" eaLnBrk="1" latinLnBrk="0" hangingPunct="1">
              <a:lnSpc>
                <a:spcPct val="90000"/>
              </a:lnSpc>
              <a:spcBef>
                <a:spcPts val="500"/>
              </a:spcBef>
              <a:buFont typeface="Arial" panose="020B0604020202020204" pitchFamily="34" charset="0"/>
              <a:buNone/>
              <a:defRPr sz="1200" kern="1200">
                <a:solidFill>
                  <a:schemeClr val="tx1"/>
                </a:solidFill>
                <a:latin typeface="+mn-lt"/>
                <a:ea typeface="+mn-ea"/>
                <a:cs typeface="+mn-cs"/>
              </a:defRPr>
            </a:lvl8pPr>
            <a:lvl9pPr marL="3657600" indent="0" algn="l" defTabSz="914400" rtl="0" eaLnBrk="1" latinLnBrk="0" hangingPunct="1">
              <a:lnSpc>
                <a:spcPct val="90000"/>
              </a:lnSpc>
              <a:spcBef>
                <a:spcPts val="500"/>
              </a:spcBef>
              <a:buFont typeface="Arial" panose="020B0604020202020204" pitchFamily="34" charset="0"/>
              <a:buNone/>
              <a:defRPr sz="1200" kern="1200">
                <a:solidFill>
                  <a:schemeClr val="tx1"/>
                </a:solidFill>
                <a:latin typeface="+mn-lt"/>
                <a:ea typeface="+mn-ea"/>
                <a:cs typeface="+mn-cs"/>
              </a:defRPr>
            </a:lvl9pPr>
          </a:lstStyle>
          <a:p>
            <a:r>
              <a:rPr lang="en-US" b="1" dirty="0">
                <a:solidFill>
                  <a:schemeClr val="accent1"/>
                </a:solidFill>
              </a:rPr>
              <a:t>Commitment</a:t>
            </a:r>
            <a:r>
              <a:rPr lang="en-US" sz="1400" dirty="0">
                <a:solidFill>
                  <a:schemeClr val="accent1"/>
                </a:solidFill>
              </a:rPr>
              <a:t> </a:t>
            </a:r>
            <a:endParaRPr lang="en-US" sz="1400" dirty="0">
              <a:solidFill>
                <a:schemeClr val="accent1"/>
              </a:solidFill>
              <a:latin typeface="+mn-lt"/>
            </a:endParaRPr>
          </a:p>
        </p:txBody>
      </p:sp>
      <p:sp>
        <p:nvSpPr>
          <p:cNvPr id="15" name="Text Placeholder 2">
            <a:extLst>
              <a:ext uri="{FF2B5EF4-FFF2-40B4-BE49-F238E27FC236}">
                <a16:creationId xmlns:a16="http://schemas.microsoft.com/office/drawing/2014/main" id="{516C31B5-3F14-C294-73CB-6E447A0B1AEA}"/>
              </a:ext>
            </a:extLst>
          </p:cNvPr>
          <p:cNvSpPr txBox="1">
            <a:spLocks/>
          </p:cNvSpPr>
          <p:nvPr/>
        </p:nvSpPr>
        <p:spPr>
          <a:xfrm>
            <a:off x="3486959" y="4189132"/>
            <a:ext cx="2526101" cy="1017266"/>
          </a:xfrm>
          <a:prstGeom prst="rect">
            <a:avLst/>
          </a:prstGeom>
        </p:spPr>
        <p:txBody>
          <a:bodyPr vert="horz" wrap="square" lIns="0" tIns="0" rIns="0" bIns="0" rtlCol="0">
            <a:spAutoFit/>
          </a:bodyPr>
          <a:lstStyle>
            <a:lvl1pPr marL="0" indent="0" algn="l" defTabSz="914400" rtl="0" eaLnBrk="1" latinLnBrk="0" hangingPunct="1">
              <a:lnSpc>
                <a:spcPts val="2160"/>
              </a:lnSpc>
              <a:spcBef>
                <a:spcPts val="1000"/>
              </a:spcBef>
              <a:buFont typeface="Arial" panose="020B0604020202020204" pitchFamily="34" charset="0"/>
              <a:buNone/>
              <a:defRPr sz="1400" kern="1200">
                <a:solidFill>
                  <a:schemeClr val="bg1"/>
                </a:solidFill>
                <a:latin typeface="Aptos" panose="020B0502040204020203" pitchFamily="34" charset="0"/>
                <a:ea typeface="+mn-ea"/>
                <a:cs typeface="Aptos" panose="020B0502040204020203" pitchFamily="34" charset="0"/>
              </a:defRPr>
            </a:lvl1pPr>
            <a:lvl2pPr marL="457200" indent="0" algn="l" defTabSz="914400" rtl="0" eaLnBrk="1" latinLnBrk="0" hangingPunct="1">
              <a:lnSpc>
                <a:spcPts val="2160"/>
              </a:lnSpc>
              <a:spcBef>
                <a:spcPts val="500"/>
              </a:spcBef>
              <a:buFont typeface="Arial" panose="020B0604020202020204" pitchFamily="34" charset="0"/>
              <a:buNone/>
              <a:defRPr sz="1400" kern="1200">
                <a:solidFill>
                  <a:schemeClr val="tx1"/>
                </a:solidFill>
                <a:latin typeface="Aptos" panose="020B0502040204020203" pitchFamily="34" charset="0"/>
                <a:ea typeface="+mn-ea"/>
                <a:cs typeface="Aptos" panose="020B0502040204020203" pitchFamily="34" charset="0"/>
              </a:defRPr>
            </a:lvl2pPr>
            <a:lvl3pPr marL="914400" indent="0" algn="l" defTabSz="914400" rtl="0" eaLnBrk="1" latinLnBrk="0" hangingPunct="1">
              <a:lnSpc>
                <a:spcPts val="2160"/>
              </a:lnSpc>
              <a:spcBef>
                <a:spcPts val="500"/>
              </a:spcBef>
              <a:buFont typeface="Arial" panose="020B0604020202020204" pitchFamily="34" charset="0"/>
              <a:buNone/>
              <a:defRPr sz="1200" kern="1200">
                <a:solidFill>
                  <a:schemeClr val="tx1"/>
                </a:solidFill>
                <a:latin typeface="Aptos" panose="020B0502040204020203" pitchFamily="34" charset="0"/>
                <a:ea typeface="+mn-ea"/>
                <a:cs typeface="Aptos" panose="020B0502040204020203" pitchFamily="34" charset="0"/>
              </a:defRPr>
            </a:lvl3pPr>
            <a:lvl4pPr marL="1371600" indent="0" algn="l" defTabSz="914400" rtl="0" eaLnBrk="1" latinLnBrk="0" hangingPunct="1">
              <a:lnSpc>
                <a:spcPts val="2160"/>
              </a:lnSpc>
              <a:spcBef>
                <a:spcPts val="500"/>
              </a:spcBef>
              <a:buFont typeface="Arial" panose="020B0604020202020204" pitchFamily="34" charset="0"/>
              <a:buNone/>
              <a:defRPr sz="1200" kern="1200">
                <a:solidFill>
                  <a:schemeClr val="tx1"/>
                </a:solidFill>
                <a:latin typeface="Aptos" panose="020B0502040204020203" pitchFamily="34" charset="0"/>
                <a:ea typeface="+mn-ea"/>
                <a:cs typeface="Aptos" panose="020B0502040204020203" pitchFamily="34" charset="0"/>
              </a:defRPr>
            </a:lvl4pPr>
            <a:lvl5pPr marL="1828800" indent="0" algn="l" defTabSz="914400" rtl="0" eaLnBrk="1" latinLnBrk="0" hangingPunct="1">
              <a:lnSpc>
                <a:spcPts val="2160"/>
              </a:lnSpc>
              <a:spcBef>
                <a:spcPts val="500"/>
              </a:spcBef>
              <a:buFont typeface="Arial" panose="020B0604020202020204" pitchFamily="34" charset="0"/>
              <a:buNone/>
              <a:defRPr sz="1200" kern="1200">
                <a:solidFill>
                  <a:schemeClr val="tx1"/>
                </a:solidFill>
                <a:latin typeface="Aptos" panose="020B0502040204020203" pitchFamily="34" charset="0"/>
                <a:ea typeface="+mn-ea"/>
                <a:cs typeface="Aptos" panose="020B0502040204020203" pitchFamily="34" charset="0"/>
              </a:defRPr>
            </a:lvl5pPr>
            <a:lvl6pPr marL="2286000" indent="0" algn="l" defTabSz="914400" rtl="0" eaLnBrk="1" latinLnBrk="0" hangingPunct="1">
              <a:lnSpc>
                <a:spcPct val="90000"/>
              </a:lnSpc>
              <a:spcBef>
                <a:spcPts val="500"/>
              </a:spcBef>
              <a:buFont typeface="Arial" panose="020B0604020202020204" pitchFamily="34" charset="0"/>
              <a:buNone/>
              <a:defRPr sz="1200" kern="1200">
                <a:solidFill>
                  <a:schemeClr val="tx1"/>
                </a:solidFill>
                <a:latin typeface="+mn-lt"/>
                <a:ea typeface="+mn-ea"/>
                <a:cs typeface="+mn-cs"/>
              </a:defRPr>
            </a:lvl6pPr>
            <a:lvl7pPr marL="2743200" indent="0" algn="l" defTabSz="914400" rtl="0" eaLnBrk="1" latinLnBrk="0" hangingPunct="1">
              <a:lnSpc>
                <a:spcPct val="90000"/>
              </a:lnSpc>
              <a:spcBef>
                <a:spcPts val="500"/>
              </a:spcBef>
              <a:buFont typeface="Arial" panose="020B0604020202020204" pitchFamily="34" charset="0"/>
              <a:buNone/>
              <a:defRPr sz="1200" kern="1200">
                <a:solidFill>
                  <a:schemeClr val="tx1"/>
                </a:solidFill>
                <a:latin typeface="+mn-lt"/>
                <a:ea typeface="+mn-ea"/>
                <a:cs typeface="+mn-cs"/>
              </a:defRPr>
            </a:lvl7pPr>
            <a:lvl8pPr marL="3200400" indent="0" algn="l" defTabSz="914400" rtl="0" eaLnBrk="1" latinLnBrk="0" hangingPunct="1">
              <a:lnSpc>
                <a:spcPct val="90000"/>
              </a:lnSpc>
              <a:spcBef>
                <a:spcPts val="500"/>
              </a:spcBef>
              <a:buFont typeface="Arial" panose="020B0604020202020204" pitchFamily="34" charset="0"/>
              <a:buNone/>
              <a:defRPr sz="1200" kern="1200">
                <a:solidFill>
                  <a:schemeClr val="tx1"/>
                </a:solidFill>
                <a:latin typeface="+mn-lt"/>
                <a:ea typeface="+mn-ea"/>
                <a:cs typeface="+mn-cs"/>
              </a:defRPr>
            </a:lvl8pPr>
            <a:lvl9pPr marL="3657600" indent="0" algn="l" defTabSz="914400" rtl="0" eaLnBrk="1" latinLnBrk="0" hangingPunct="1">
              <a:lnSpc>
                <a:spcPct val="90000"/>
              </a:lnSpc>
              <a:spcBef>
                <a:spcPts val="500"/>
              </a:spcBef>
              <a:buFont typeface="Arial" panose="020B0604020202020204" pitchFamily="34" charset="0"/>
              <a:buNone/>
              <a:defRPr sz="1200" kern="1200">
                <a:solidFill>
                  <a:schemeClr val="tx1"/>
                </a:solidFill>
                <a:latin typeface="+mn-lt"/>
                <a:ea typeface="+mn-ea"/>
                <a:cs typeface="+mn-cs"/>
              </a:defRPr>
            </a:lvl9pPr>
          </a:lstStyle>
          <a:p>
            <a:pPr>
              <a:lnSpc>
                <a:spcPts val="1560"/>
              </a:lnSpc>
            </a:pPr>
            <a:r>
              <a:rPr lang="en-US" sz="1200" dirty="0">
                <a:solidFill>
                  <a:schemeClr val="tx1"/>
                </a:solidFill>
                <a:latin typeface="+mn-lt"/>
              </a:rPr>
              <a:t>Engaged employees have a clear sense of commitment to their organization and are less likely to be tempted to leave for higher pay elsewhere. </a:t>
            </a:r>
            <a:endParaRPr lang="en-US" sz="1400">
              <a:solidFill>
                <a:schemeClr val="tx1"/>
              </a:solidFill>
              <a:latin typeface="+mn-lt"/>
            </a:endParaRPr>
          </a:p>
        </p:txBody>
      </p:sp>
      <p:sp>
        <p:nvSpPr>
          <p:cNvPr id="16" name="Text Placeholder 2">
            <a:extLst>
              <a:ext uri="{FF2B5EF4-FFF2-40B4-BE49-F238E27FC236}">
                <a16:creationId xmlns:a16="http://schemas.microsoft.com/office/drawing/2014/main" id="{F583990C-F927-B215-275F-ADEC129E1E1B}"/>
              </a:ext>
            </a:extLst>
          </p:cNvPr>
          <p:cNvSpPr txBox="1">
            <a:spLocks/>
          </p:cNvSpPr>
          <p:nvPr/>
        </p:nvSpPr>
        <p:spPr>
          <a:xfrm>
            <a:off x="6282795" y="3798991"/>
            <a:ext cx="2526100" cy="261354"/>
          </a:xfrm>
          <a:prstGeom prst="rect">
            <a:avLst/>
          </a:prstGeom>
        </p:spPr>
        <p:txBody>
          <a:bodyPr vert="horz" wrap="square" lIns="0" tIns="0" rIns="0" bIns="0" rtlCol="0">
            <a:spAutoFit/>
          </a:bodyPr>
          <a:lstStyle>
            <a:lvl1pPr marL="0" indent="0" algn="l" defTabSz="914400" rtl="0" eaLnBrk="1" latinLnBrk="0" hangingPunct="1">
              <a:lnSpc>
                <a:spcPts val="2160"/>
              </a:lnSpc>
              <a:spcBef>
                <a:spcPts val="1000"/>
              </a:spcBef>
              <a:buFont typeface="Arial" panose="020B0604020202020204" pitchFamily="34" charset="0"/>
              <a:buNone/>
              <a:defRPr sz="1400" kern="1200">
                <a:solidFill>
                  <a:schemeClr val="bg1"/>
                </a:solidFill>
                <a:latin typeface="Aptos" panose="020B0502040204020203" pitchFamily="34" charset="0"/>
                <a:ea typeface="+mn-ea"/>
                <a:cs typeface="Aptos" panose="020B0502040204020203" pitchFamily="34" charset="0"/>
              </a:defRPr>
            </a:lvl1pPr>
            <a:lvl2pPr marL="457200" indent="0" algn="l" defTabSz="914400" rtl="0" eaLnBrk="1" latinLnBrk="0" hangingPunct="1">
              <a:lnSpc>
                <a:spcPts val="2160"/>
              </a:lnSpc>
              <a:spcBef>
                <a:spcPts val="500"/>
              </a:spcBef>
              <a:buFont typeface="Arial" panose="020B0604020202020204" pitchFamily="34" charset="0"/>
              <a:buNone/>
              <a:defRPr sz="1400" kern="1200">
                <a:solidFill>
                  <a:schemeClr val="tx1"/>
                </a:solidFill>
                <a:latin typeface="Aptos" panose="020B0502040204020203" pitchFamily="34" charset="0"/>
                <a:ea typeface="+mn-ea"/>
                <a:cs typeface="Aptos" panose="020B0502040204020203" pitchFamily="34" charset="0"/>
              </a:defRPr>
            </a:lvl2pPr>
            <a:lvl3pPr marL="914400" indent="0" algn="l" defTabSz="914400" rtl="0" eaLnBrk="1" latinLnBrk="0" hangingPunct="1">
              <a:lnSpc>
                <a:spcPts val="2160"/>
              </a:lnSpc>
              <a:spcBef>
                <a:spcPts val="500"/>
              </a:spcBef>
              <a:buFont typeface="Arial" panose="020B0604020202020204" pitchFamily="34" charset="0"/>
              <a:buNone/>
              <a:defRPr sz="1200" kern="1200">
                <a:solidFill>
                  <a:schemeClr val="tx1"/>
                </a:solidFill>
                <a:latin typeface="Aptos" panose="020B0502040204020203" pitchFamily="34" charset="0"/>
                <a:ea typeface="+mn-ea"/>
                <a:cs typeface="Aptos" panose="020B0502040204020203" pitchFamily="34" charset="0"/>
              </a:defRPr>
            </a:lvl3pPr>
            <a:lvl4pPr marL="1371600" indent="0" algn="l" defTabSz="914400" rtl="0" eaLnBrk="1" latinLnBrk="0" hangingPunct="1">
              <a:lnSpc>
                <a:spcPts val="2160"/>
              </a:lnSpc>
              <a:spcBef>
                <a:spcPts val="500"/>
              </a:spcBef>
              <a:buFont typeface="Arial" panose="020B0604020202020204" pitchFamily="34" charset="0"/>
              <a:buNone/>
              <a:defRPr sz="1200" kern="1200">
                <a:solidFill>
                  <a:schemeClr val="tx1"/>
                </a:solidFill>
                <a:latin typeface="Aptos" panose="020B0502040204020203" pitchFamily="34" charset="0"/>
                <a:ea typeface="+mn-ea"/>
                <a:cs typeface="Aptos" panose="020B0502040204020203" pitchFamily="34" charset="0"/>
              </a:defRPr>
            </a:lvl4pPr>
            <a:lvl5pPr marL="1828800" indent="0" algn="l" defTabSz="914400" rtl="0" eaLnBrk="1" latinLnBrk="0" hangingPunct="1">
              <a:lnSpc>
                <a:spcPts val="2160"/>
              </a:lnSpc>
              <a:spcBef>
                <a:spcPts val="500"/>
              </a:spcBef>
              <a:buFont typeface="Arial" panose="020B0604020202020204" pitchFamily="34" charset="0"/>
              <a:buNone/>
              <a:defRPr sz="1200" kern="1200">
                <a:solidFill>
                  <a:schemeClr val="tx1"/>
                </a:solidFill>
                <a:latin typeface="Aptos" panose="020B0502040204020203" pitchFamily="34" charset="0"/>
                <a:ea typeface="+mn-ea"/>
                <a:cs typeface="Aptos" panose="020B0502040204020203" pitchFamily="34" charset="0"/>
              </a:defRPr>
            </a:lvl5pPr>
            <a:lvl6pPr marL="2286000" indent="0" algn="l" defTabSz="914400" rtl="0" eaLnBrk="1" latinLnBrk="0" hangingPunct="1">
              <a:lnSpc>
                <a:spcPct val="90000"/>
              </a:lnSpc>
              <a:spcBef>
                <a:spcPts val="500"/>
              </a:spcBef>
              <a:buFont typeface="Arial" panose="020B0604020202020204" pitchFamily="34" charset="0"/>
              <a:buNone/>
              <a:defRPr sz="1200" kern="1200">
                <a:solidFill>
                  <a:schemeClr val="tx1"/>
                </a:solidFill>
                <a:latin typeface="+mn-lt"/>
                <a:ea typeface="+mn-ea"/>
                <a:cs typeface="+mn-cs"/>
              </a:defRPr>
            </a:lvl6pPr>
            <a:lvl7pPr marL="2743200" indent="0" algn="l" defTabSz="914400" rtl="0" eaLnBrk="1" latinLnBrk="0" hangingPunct="1">
              <a:lnSpc>
                <a:spcPct val="90000"/>
              </a:lnSpc>
              <a:spcBef>
                <a:spcPts val="500"/>
              </a:spcBef>
              <a:buFont typeface="Arial" panose="020B0604020202020204" pitchFamily="34" charset="0"/>
              <a:buNone/>
              <a:defRPr sz="1200" kern="1200">
                <a:solidFill>
                  <a:schemeClr val="tx1"/>
                </a:solidFill>
                <a:latin typeface="+mn-lt"/>
                <a:ea typeface="+mn-ea"/>
                <a:cs typeface="+mn-cs"/>
              </a:defRPr>
            </a:lvl7pPr>
            <a:lvl8pPr marL="3200400" indent="0" algn="l" defTabSz="914400" rtl="0" eaLnBrk="1" latinLnBrk="0" hangingPunct="1">
              <a:lnSpc>
                <a:spcPct val="90000"/>
              </a:lnSpc>
              <a:spcBef>
                <a:spcPts val="500"/>
              </a:spcBef>
              <a:buFont typeface="Arial" panose="020B0604020202020204" pitchFamily="34" charset="0"/>
              <a:buNone/>
              <a:defRPr sz="1200" kern="1200">
                <a:solidFill>
                  <a:schemeClr val="tx1"/>
                </a:solidFill>
                <a:latin typeface="+mn-lt"/>
                <a:ea typeface="+mn-ea"/>
                <a:cs typeface="+mn-cs"/>
              </a:defRPr>
            </a:lvl8pPr>
            <a:lvl9pPr marL="3657600" indent="0" algn="l" defTabSz="914400" rtl="0" eaLnBrk="1" latinLnBrk="0" hangingPunct="1">
              <a:lnSpc>
                <a:spcPct val="90000"/>
              </a:lnSpc>
              <a:spcBef>
                <a:spcPts val="500"/>
              </a:spcBef>
              <a:buFont typeface="Arial" panose="020B0604020202020204" pitchFamily="34" charset="0"/>
              <a:buNone/>
              <a:defRPr sz="1200" kern="1200">
                <a:solidFill>
                  <a:schemeClr val="tx1"/>
                </a:solidFill>
                <a:latin typeface="+mn-lt"/>
                <a:ea typeface="+mn-ea"/>
                <a:cs typeface="+mn-cs"/>
              </a:defRPr>
            </a:lvl9pPr>
          </a:lstStyle>
          <a:p>
            <a:r>
              <a:rPr lang="en-US" b="1" dirty="0">
                <a:solidFill>
                  <a:schemeClr val="accent1"/>
                </a:solidFill>
              </a:rPr>
              <a:t>Contribution</a:t>
            </a:r>
            <a:r>
              <a:rPr lang="en-US" sz="1400" dirty="0">
                <a:solidFill>
                  <a:schemeClr val="accent1"/>
                </a:solidFill>
              </a:rPr>
              <a:t> </a:t>
            </a:r>
            <a:endParaRPr lang="en-US" sz="1400" dirty="0">
              <a:solidFill>
                <a:schemeClr val="accent1"/>
              </a:solidFill>
              <a:latin typeface="+mn-lt"/>
            </a:endParaRPr>
          </a:p>
        </p:txBody>
      </p:sp>
      <p:sp>
        <p:nvSpPr>
          <p:cNvPr id="17" name="Text Placeholder 2">
            <a:extLst>
              <a:ext uri="{FF2B5EF4-FFF2-40B4-BE49-F238E27FC236}">
                <a16:creationId xmlns:a16="http://schemas.microsoft.com/office/drawing/2014/main" id="{EC2E80BA-D615-2C6B-4D43-02077BE9B8AD}"/>
              </a:ext>
            </a:extLst>
          </p:cNvPr>
          <p:cNvSpPr txBox="1">
            <a:spLocks/>
          </p:cNvSpPr>
          <p:nvPr/>
        </p:nvSpPr>
        <p:spPr>
          <a:xfrm>
            <a:off x="6282795" y="4189132"/>
            <a:ext cx="2526101" cy="812082"/>
          </a:xfrm>
          <a:prstGeom prst="rect">
            <a:avLst/>
          </a:prstGeom>
        </p:spPr>
        <p:txBody>
          <a:bodyPr vert="horz" wrap="square" lIns="0" tIns="0" rIns="0" bIns="0" rtlCol="0">
            <a:spAutoFit/>
          </a:bodyPr>
          <a:lstStyle>
            <a:lvl1pPr marL="0" indent="0" algn="l" defTabSz="914400" rtl="0" eaLnBrk="1" latinLnBrk="0" hangingPunct="1">
              <a:lnSpc>
                <a:spcPts val="2160"/>
              </a:lnSpc>
              <a:spcBef>
                <a:spcPts val="1000"/>
              </a:spcBef>
              <a:buFont typeface="Arial" panose="020B0604020202020204" pitchFamily="34" charset="0"/>
              <a:buNone/>
              <a:defRPr sz="1400" kern="1200">
                <a:solidFill>
                  <a:schemeClr val="bg1"/>
                </a:solidFill>
                <a:latin typeface="Aptos" panose="020B0502040204020203" pitchFamily="34" charset="0"/>
                <a:ea typeface="+mn-ea"/>
                <a:cs typeface="Aptos" panose="020B0502040204020203" pitchFamily="34" charset="0"/>
              </a:defRPr>
            </a:lvl1pPr>
            <a:lvl2pPr marL="457200" indent="0" algn="l" defTabSz="914400" rtl="0" eaLnBrk="1" latinLnBrk="0" hangingPunct="1">
              <a:lnSpc>
                <a:spcPts val="2160"/>
              </a:lnSpc>
              <a:spcBef>
                <a:spcPts val="500"/>
              </a:spcBef>
              <a:buFont typeface="Arial" panose="020B0604020202020204" pitchFamily="34" charset="0"/>
              <a:buNone/>
              <a:defRPr sz="1400" kern="1200">
                <a:solidFill>
                  <a:schemeClr val="tx1"/>
                </a:solidFill>
                <a:latin typeface="Aptos" panose="020B0502040204020203" pitchFamily="34" charset="0"/>
                <a:ea typeface="+mn-ea"/>
                <a:cs typeface="Aptos" panose="020B0502040204020203" pitchFamily="34" charset="0"/>
              </a:defRPr>
            </a:lvl2pPr>
            <a:lvl3pPr marL="914400" indent="0" algn="l" defTabSz="914400" rtl="0" eaLnBrk="1" latinLnBrk="0" hangingPunct="1">
              <a:lnSpc>
                <a:spcPts val="2160"/>
              </a:lnSpc>
              <a:spcBef>
                <a:spcPts val="500"/>
              </a:spcBef>
              <a:buFont typeface="Arial" panose="020B0604020202020204" pitchFamily="34" charset="0"/>
              <a:buNone/>
              <a:defRPr sz="1200" kern="1200">
                <a:solidFill>
                  <a:schemeClr val="tx1"/>
                </a:solidFill>
                <a:latin typeface="Aptos" panose="020B0502040204020203" pitchFamily="34" charset="0"/>
                <a:ea typeface="+mn-ea"/>
                <a:cs typeface="Aptos" panose="020B0502040204020203" pitchFamily="34" charset="0"/>
              </a:defRPr>
            </a:lvl3pPr>
            <a:lvl4pPr marL="1371600" indent="0" algn="l" defTabSz="914400" rtl="0" eaLnBrk="1" latinLnBrk="0" hangingPunct="1">
              <a:lnSpc>
                <a:spcPts val="2160"/>
              </a:lnSpc>
              <a:spcBef>
                <a:spcPts val="500"/>
              </a:spcBef>
              <a:buFont typeface="Arial" panose="020B0604020202020204" pitchFamily="34" charset="0"/>
              <a:buNone/>
              <a:defRPr sz="1200" kern="1200">
                <a:solidFill>
                  <a:schemeClr val="tx1"/>
                </a:solidFill>
                <a:latin typeface="Aptos" panose="020B0502040204020203" pitchFamily="34" charset="0"/>
                <a:ea typeface="+mn-ea"/>
                <a:cs typeface="Aptos" panose="020B0502040204020203" pitchFamily="34" charset="0"/>
              </a:defRPr>
            </a:lvl4pPr>
            <a:lvl5pPr marL="1828800" indent="0" algn="l" defTabSz="914400" rtl="0" eaLnBrk="1" latinLnBrk="0" hangingPunct="1">
              <a:lnSpc>
                <a:spcPts val="2160"/>
              </a:lnSpc>
              <a:spcBef>
                <a:spcPts val="500"/>
              </a:spcBef>
              <a:buFont typeface="Arial" panose="020B0604020202020204" pitchFamily="34" charset="0"/>
              <a:buNone/>
              <a:defRPr sz="1200" kern="1200">
                <a:solidFill>
                  <a:schemeClr val="tx1"/>
                </a:solidFill>
                <a:latin typeface="Aptos" panose="020B0502040204020203" pitchFamily="34" charset="0"/>
                <a:ea typeface="+mn-ea"/>
                <a:cs typeface="Aptos" panose="020B0502040204020203" pitchFamily="34" charset="0"/>
              </a:defRPr>
            </a:lvl5pPr>
            <a:lvl6pPr marL="2286000" indent="0" algn="l" defTabSz="914400" rtl="0" eaLnBrk="1" latinLnBrk="0" hangingPunct="1">
              <a:lnSpc>
                <a:spcPct val="90000"/>
              </a:lnSpc>
              <a:spcBef>
                <a:spcPts val="500"/>
              </a:spcBef>
              <a:buFont typeface="Arial" panose="020B0604020202020204" pitchFamily="34" charset="0"/>
              <a:buNone/>
              <a:defRPr sz="1200" kern="1200">
                <a:solidFill>
                  <a:schemeClr val="tx1"/>
                </a:solidFill>
                <a:latin typeface="+mn-lt"/>
                <a:ea typeface="+mn-ea"/>
                <a:cs typeface="+mn-cs"/>
              </a:defRPr>
            </a:lvl6pPr>
            <a:lvl7pPr marL="2743200" indent="0" algn="l" defTabSz="914400" rtl="0" eaLnBrk="1" latinLnBrk="0" hangingPunct="1">
              <a:lnSpc>
                <a:spcPct val="90000"/>
              </a:lnSpc>
              <a:spcBef>
                <a:spcPts val="500"/>
              </a:spcBef>
              <a:buFont typeface="Arial" panose="020B0604020202020204" pitchFamily="34" charset="0"/>
              <a:buNone/>
              <a:defRPr sz="1200" kern="1200">
                <a:solidFill>
                  <a:schemeClr val="tx1"/>
                </a:solidFill>
                <a:latin typeface="+mn-lt"/>
                <a:ea typeface="+mn-ea"/>
                <a:cs typeface="+mn-cs"/>
              </a:defRPr>
            </a:lvl7pPr>
            <a:lvl8pPr marL="3200400" indent="0" algn="l" defTabSz="914400" rtl="0" eaLnBrk="1" latinLnBrk="0" hangingPunct="1">
              <a:lnSpc>
                <a:spcPct val="90000"/>
              </a:lnSpc>
              <a:spcBef>
                <a:spcPts val="500"/>
              </a:spcBef>
              <a:buFont typeface="Arial" panose="020B0604020202020204" pitchFamily="34" charset="0"/>
              <a:buNone/>
              <a:defRPr sz="1200" kern="1200">
                <a:solidFill>
                  <a:schemeClr val="tx1"/>
                </a:solidFill>
                <a:latin typeface="+mn-lt"/>
                <a:ea typeface="+mn-ea"/>
                <a:cs typeface="+mn-cs"/>
              </a:defRPr>
            </a:lvl8pPr>
            <a:lvl9pPr marL="3657600" indent="0" algn="l" defTabSz="914400" rtl="0" eaLnBrk="1" latinLnBrk="0" hangingPunct="1">
              <a:lnSpc>
                <a:spcPct val="90000"/>
              </a:lnSpc>
              <a:spcBef>
                <a:spcPts val="500"/>
              </a:spcBef>
              <a:buFont typeface="Arial" panose="020B0604020202020204" pitchFamily="34" charset="0"/>
              <a:buNone/>
              <a:defRPr sz="1200" kern="1200">
                <a:solidFill>
                  <a:schemeClr val="tx1"/>
                </a:solidFill>
                <a:latin typeface="+mn-lt"/>
                <a:ea typeface="+mn-ea"/>
                <a:cs typeface="+mn-cs"/>
              </a:defRPr>
            </a:lvl9pPr>
          </a:lstStyle>
          <a:p>
            <a:pPr>
              <a:lnSpc>
                <a:spcPts val="1560"/>
              </a:lnSpc>
            </a:pPr>
            <a:r>
              <a:rPr lang="en-US" sz="1200" dirty="0">
                <a:solidFill>
                  <a:schemeClr val="tx1"/>
                </a:solidFill>
                <a:latin typeface="+mn-lt"/>
              </a:rPr>
              <a:t>Engaged employees contribute autonomously to the company and understand where their efforts are best made.</a:t>
            </a:r>
            <a:endParaRPr lang="en-US" sz="1400">
              <a:solidFill>
                <a:schemeClr val="tx1"/>
              </a:solidFill>
              <a:latin typeface="+mn-lt"/>
            </a:endParaRPr>
          </a:p>
        </p:txBody>
      </p:sp>
      <p:sp>
        <p:nvSpPr>
          <p:cNvPr id="18" name="Text Placeholder 2">
            <a:extLst>
              <a:ext uri="{FF2B5EF4-FFF2-40B4-BE49-F238E27FC236}">
                <a16:creationId xmlns:a16="http://schemas.microsoft.com/office/drawing/2014/main" id="{E7D30272-719B-ADD4-0092-DAA1B52074FE}"/>
              </a:ext>
            </a:extLst>
          </p:cNvPr>
          <p:cNvSpPr txBox="1">
            <a:spLocks/>
          </p:cNvSpPr>
          <p:nvPr/>
        </p:nvSpPr>
        <p:spPr>
          <a:xfrm>
            <a:off x="9066975" y="3798991"/>
            <a:ext cx="2526100" cy="261354"/>
          </a:xfrm>
          <a:prstGeom prst="rect">
            <a:avLst/>
          </a:prstGeom>
        </p:spPr>
        <p:txBody>
          <a:bodyPr vert="horz" wrap="square" lIns="0" tIns="0" rIns="0" bIns="0" rtlCol="0">
            <a:spAutoFit/>
          </a:bodyPr>
          <a:lstStyle>
            <a:lvl1pPr marL="0" indent="0" algn="l" defTabSz="914400" rtl="0" eaLnBrk="1" latinLnBrk="0" hangingPunct="1">
              <a:lnSpc>
                <a:spcPts val="2160"/>
              </a:lnSpc>
              <a:spcBef>
                <a:spcPts val="1000"/>
              </a:spcBef>
              <a:buFont typeface="Arial" panose="020B0604020202020204" pitchFamily="34" charset="0"/>
              <a:buNone/>
              <a:defRPr sz="1400" kern="1200">
                <a:solidFill>
                  <a:schemeClr val="bg1"/>
                </a:solidFill>
                <a:latin typeface="Aptos" panose="020B0502040204020203" pitchFamily="34" charset="0"/>
                <a:ea typeface="+mn-ea"/>
                <a:cs typeface="Aptos" panose="020B0502040204020203" pitchFamily="34" charset="0"/>
              </a:defRPr>
            </a:lvl1pPr>
            <a:lvl2pPr marL="457200" indent="0" algn="l" defTabSz="914400" rtl="0" eaLnBrk="1" latinLnBrk="0" hangingPunct="1">
              <a:lnSpc>
                <a:spcPts val="2160"/>
              </a:lnSpc>
              <a:spcBef>
                <a:spcPts val="500"/>
              </a:spcBef>
              <a:buFont typeface="Arial" panose="020B0604020202020204" pitchFamily="34" charset="0"/>
              <a:buNone/>
              <a:defRPr sz="1400" kern="1200">
                <a:solidFill>
                  <a:schemeClr val="tx1"/>
                </a:solidFill>
                <a:latin typeface="Aptos" panose="020B0502040204020203" pitchFamily="34" charset="0"/>
                <a:ea typeface="+mn-ea"/>
                <a:cs typeface="Aptos" panose="020B0502040204020203" pitchFamily="34" charset="0"/>
              </a:defRPr>
            </a:lvl2pPr>
            <a:lvl3pPr marL="914400" indent="0" algn="l" defTabSz="914400" rtl="0" eaLnBrk="1" latinLnBrk="0" hangingPunct="1">
              <a:lnSpc>
                <a:spcPts val="2160"/>
              </a:lnSpc>
              <a:spcBef>
                <a:spcPts val="500"/>
              </a:spcBef>
              <a:buFont typeface="Arial" panose="020B0604020202020204" pitchFamily="34" charset="0"/>
              <a:buNone/>
              <a:defRPr sz="1200" kern="1200">
                <a:solidFill>
                  <a:schemeClr val="tx1"/>
                </a:solidFill>
                <a:latin typeface="Aptos" panose="020B0502040204020203" pitchFamily="34" charset="0"/>
                <a:ea typeface="+mn-ea"/>
                <a:cs typeface="Aptos" panose="020B0502040204020203" pitchFamily="34" charset="0"/>
              </a:defRPr>
            </a:lvl3pPr>
            <a:lvl4pPr marL="1371600" indent="0" algn="l" defTabSz="914400" rtl="0" eaLnBrk="1" latinLnBrk="0" hangingPunct="1">
              <a:lnSpc>
                <a:spcPts val="2160"/>
              </a:lnSpc>
              <a:spcBef>
                <a:spcPts val="500"/>
              </a:spcBef>
              <a:buFont typeface="Arial" panose="020B0604020202020204" pitchFamily="34" charset="0"/>
              <a:buNone/>
              <a:defRPr sz="1200" kern="1200">
                <a:solidFill>
                  <a:schemeClr val="tx1"/>
                </a:solidFill>
                <a:latin typeface="Aptos" panose="020B0502040204020203" pitchFamily="34" charset="0"/>
                <a:ea typeface="+mn-ea"/>
                <a:cs typeface="Aptos" panose="020B0502040204020203" pitchFamily="34" charset="0"/>
              </a:defRPr>
            </a:lvl4pPr>
            <a:lvl5pPr marL="1828800" indent="0" algn="l" defTabSz="914400" rtl="0" eaLnBrk="1" latinLnBrk="0" hangingPunct="1">
              <a:lnSpc>
                <a:spcPts val="2160"/>
              </a:lnSpc>
              <a:spcBef>
                <a:spcPts val="500"/>
              </a:spcBef>
              <a:buFont typeface="Arial" panose="020B0604020202020204" pitchFamily="34" charset="0"/>
              <a:buNone/>
              <a:defRPr sz="1200" kern="1200">
                <a:solidFill>
                  <a:schemeClr val="tx1"/>
                </a:solidFill>
                <a:latin typeface="Aptos" panose="020B0502040204020203" pitchFamily="34" charset="0"/>
                <a:ea typeface="+mn-ea"/>
                <a:cs typeface="Aptos" panose="020B0502040204020203" pitchFamily="34" charset="0"/>
              </a:defRPr>
            </a:lvl5pPr>
            <a:lvl6pPr marL="2286000" indent="0" algn="l" defTabSz="914400" rtl="0" eaLnBrk="1" latinLnBrk="0" hangingPunct="1">
              <a:lnSpc>
                <a:spcPct val="90000"/>
              </a:lnSpc>
              <a:spcBef>
                <a:spcPts val="500"/>
              </a:spcBef>
              <a:buFont typeface="Arial" panose="020B0604020202020204" pitchFamily="34" charset="0"/>
              <a:buNone/>
              <a:defRPr sz="1200" kern="1200">
                <a:solidFill>
                  <a:schemeClr val="tx1"/>
                </a:solidFill>
                <a:latin typeface="+mn-lt"/>
                <a:ea typeface="+mn-ea"/>
                <a:cs typeface="+mn-cs"/>
              </a:defRPr>
            </a:lvl6pPr>
            <a:lvl7pPr marL="2743200" indent="0" algn="l" defTabSz="914400" rtl="0" eaLnBrk="1" latinLnBrk="0" hangingPunct="1">
              <a:lnSpc>
                <a:spcPct val="90000"/>
              </a:lnSpc>
              <a:spcBef>
                <a:spcPts val="500"/>
              </a:spcBef>
              <a:buFont typeface="Arial" panose="020B0604020202020204" pitchFamily="34" charset="0"/>
              <a:buNone/>
              <a:defRPr sz="1200" kern="1200">
                <a:solidFill>
                  <a:schemeClr val="tx1"/>
                </a:solidFill>
                <a:latin typeface="+mn-lt"/>
                <a:ea typeface="+mn-ea"/>
                <a:cs typeface="+mn-cs"/>
              </a:defRPr>
            </a:lvl7pPr>
            <a:lvl8pPr marL="3200400" indent="0" algn="l" defTabSz="914400" rtl="0" eaLnBrk="1" latinLnBrk="0" hangingPunct="1">
              <a:lnSpc>
                <a:spcPct val="90000"/>
              </a:lnSpc>
              <a:spcBef>
                <a:spcPts val="500"/>
              </a:spcBef>
              <a:buFont typeface="Arial" panose="020B0604020202020204" pitchFamily="34" charset="0"/>
              <a:buNone/>
              <a:defRPr sz="1200" kern="1200">
                <a:solidFill>
                  <a:schemeClr val="tx1"/>
                </a:solidFill>
                <a:latin typeface="+mn-lt"/>
                <a:ea typeface="+mn-ea"/>
                <a:cs typeface="+mn-cs"/>
              </a:defRPr>
            </a:lvl8pPr>
            <a:lvl9pPr marL="3657600" indent="0" algn="l" defTabSz="914400" rtl="0" eaLnBrk="1" latinLnBrk="0" hangingPunct="1">
              <a:lnSpc>
                <a:spcPct val="90000"/>
              </a:lnSpc>
              <a:spcBef>
                <a:spcPts val="500"/>
              </a:spcBef>
              <a:buFont typeface="Arial" panose="020B0604020202020204" pitchFamily="34" charset="0"/>
              <a:buNone/>
              <a:defRPr sz="1200" kern="1200">
                <a:solidFill>
                  <a:schemeClr val="tx1"/>
                </a:solidFill>
                <a:latin typeface="+mn-lt"/>
                <a:ea typeface="+mn-ea"/>
                <a:cs typeface="+mn-cs"/>
              </a:defRPr>
            </a:lvl9pPr>
          </a:lstStyle>
          <a:p>
            <a:r>
              <a:rPr lang="en-US" b="1" dirty="0">
                <a:solidFill>
                  <a:schemeClr val="accent1"/>
                </a:solidFill>
              </a:rPr>
              <a:t>Progress</a:t>
            </a:r>
            <a:r>
              <a:rPr lang="en-US" sz="1400" dirty="0">
                <a:solidFill>
                  <a:schemeClr val="accent1"/>
                </a:solidFill>
              </a:rPr>
              <a:t> </a:t>
            </a:r>
            <a:endParaRPr lang="en-US" sz="1400" dirty="0">
              <a:solidFill>
                <a:schemeClr val="accent1"/>
              </a:solidFill>
              <a:latin typeface="+mn-lt"/>
            </a:endParaRPr>
          </a:p>
        </p:txBody>
      </p:sp>
      <p:sp>
        <p:nvSpPr>
          <p:cNvPr id="19" name="Text Placeholder 2">
            <a:extLst>
              <a:ext uri="{FF2B5EF4-FFF2-40B4-BE49-F238E27FC236}">
                <a16:creationId xmlns:a16="http://schemas.microsoft.com/office/drawing/2014/main" id="{3A301D84-9647-4759-FFC6-F303342BBCB7}"/>
              </a:ext>
            </a:extLst>
          </p:cNvPr>
          <p:cNvSpPr txBox="1">
            <a:spLocks/>
          </p:cNvSpPr>
          <p:nvPr/>
        </p:nvSpPr>
        <p:spPr>
          <a:xfrm>
            <a:off x="9066975" y="4189132"/>
            <a:ext cx="2526101" cy="812082"/>
          </a:xfrm>
          <a:prstGeom prst="rect">
            <a:avLst/>
          </a:prstGeom>
        </p:spPr>
        <p:txBody>
          <a:bodyPr vert="horz" wrap="square" lIns="0" tIns="0" rIns="0" bIns="0" rtlCol="0">
            <a:spAutoFit/>
          </a:bodyPr>
          <a:lstStyle>
            <a:lvl1pPr marL="0" indent="0" algn="l" defTabSz="914400" rtl="0" eaLnBrk="1" latinLnBrk="0" hangingPunct="1">
              <a:lnSpc>
                <a:spcPts val="2160"/>
              </a:lnSpc>
              <a:spcBef>
                <a:spcPts val="1000"/>
              </a:spcBef>
              <a:buFont typeface="Arial" panose="020B0604020202020204" pitchFamily="34" charset="0"/>
              <a:buNone/>
              <a:defRPr sz="1400" kern="1200">
                <a:solidFill>
                  <a:schemeClr val="bg1"/>
                </a:solidFill>
                <a:latin typeface="Aptos" panose="020B0502040204020203" pitchFamily="34" charset="0"/>
                <a:ea typeface="+mn-ea"/>
                <a:cs typeface="Aptos" panose="020B0502040204020203" pitchFamily="34" charset="0"/>
              </a:defRPr>
            </a:lvl1pPr>
            <a:lvl2pPr marL="457200" indent="0" algn="l" defTabSz="914400" rtl="0" eaLnBrk="1" latinLnBrk="0" hangingPunct="1">
              <a:lnSpc>
                <a:spcPts val="2160"/>
              </a:lnSpc>
              <a:spcBef>
                <a:spcPts val="500"/>
              </a:spcBef>
              <a:buFont typeface="Arial" panose="020B0604020202020204" pitchFamily="34" charset="0"/>
              <a:buNone/>
              <a:defRPr sz="1400" kern="1200">
                <a:solidFill>
                  <a:schemeClr val="tx1"/>
                </a:solidFill>
                <a:latin typeface="Aptos" panose="020B0502040204020203" pitchFamily="34" charset="0"/>
                <a:ea typeface="+mn-ea"/>
                <a:cs typeface="Aptos" panose="020B0502040204020203" pitchFamily="34" charset="0"/>
              </a:defRPr>
            </a:lvl2pPr>
            <a:lvl3pPr marL="914400" indent="0" algn="l" defTabSz="914400" rtl="0" eaLnBrk="1" latinLnBrk="0" hangingPunct="1">
              <a:lnSpc>
                <a:spcPts val="2160"/>
              </a:lnSpc>
              <a:spcBef>
                <a:spcPts val="500"/>
              </a:spcBef>
              <a:buFont typeface="Arial" panose="020B0604020202020204" pitchFamily="34" charset="0"/>
              <a:buNone/>
              <a:defRPr sz="1200" kern="1200">
                <a:solidFill>
                  <a:schemeClr val="tx1"/>
                </a:solidFill>
                <a:latin typeface="Aptos" panose="020B0502040204020203" pitchFamily="34" charset="0"/>
                <a:ea typeface="+mn-ea"/>
                <a:cs typeface="Aptos" panose="020B0502040204020203" pitchFamily="34" charset="0"/>
              </a:defRPr>
            </a:lvl3pPr>
            <a:lvl4pPr marL="1371600" indent="0" algn="l" defTabSz="914400" rtl="0" eaLnBrk="1" latinLnBrk="0" hangingPunct="1">
              <a:lnSpc>
                <a:spcPts val="2160"/>
              </a:lnSpc>
              <a:spcBef>
                <a:spcPts val="500"/>
              </a:spcBef>
              <a:buFont typeface="Arial" panose="020B0604020202020204" pitchFamily="34" charset="0"/>
              <a:buNone/>
              <a:defRPr sz="1200" kern="1200">
                <a:solidFill>
                  <a:schemeClr val="tx1"/>
                </a:solidFill>
                <a:latin typeface="Aptos" panose="020B0502040204020203" pitchFamily="34" charset="0"/>
                <a:ea typeface="+mn-ea"/>
                <a:cs typeface="Aptos" panose="020B0502040204020203" pitchFamily="34" charset="0"/>
              </a:defRPr>
            </a:lvl4pPr>
            <a:lvl5pPr marL="1828800" indent="0" algn="l" defTabSz="914400" rtl="0" eaLnBrk="1" latinLnBrk="0" hangingPunct="1">
              <a:lnSpc>
                <a:spcPts val="2160"/>
              </a:lnSpc>
              <a:spcBef>
                <a:spcPts val="500"/>
              </a:spcBef>
              <a:buFont typeface="Arial" panose="020B0604020202020204" pitchFamily="34" charset="0"/>
              <a:buNone/>
              <a:defRPr sz="1200" kern="1200">
                <a:solidFill>
                  <a:schemeClr val="tx1"/>
                </a:solidFill>
                <a:latin typeface="Aptos" panose="020B0502040204020203" pitchFamily="34" charset="0"/>
                <a:ea typeface="+mn-ea"/>
                <a:cs typeface="Aptos" panose="020B0502040204020203" pitchFamily="34" charset="0"/>
              </a:defRPr>
            </a:lvl5pPr>
            <a:lvl6pPr marL="2286000" indent="0" algn="l" defTabSz="914400" rtl="0" eaLnBrk="1" latinLnBrk="0" hangingPunct="1">
              <a:lnSpc>
                <a:spcPct val="90000"/>
              </a:lnSpc>
              <a:spcBef>
                <a:spcPts val="500"/>
              </a:spcBef>
              <a:buFont typeface="Arial" panose="020B0604020202020204" pitchFamily="34" charset="0"/>
              <a:buNone/>
              <a:defRPr sz="1200" kern="1200">
                <a:solidFill>
                  <a:schemeClr val="tx1"/>
                </a:solidFill>
                <a:latin typeface="+mn-lt"/>
                <a:ea typeface="+mn-ea"/>
                <a:cs typeface="+mn-cs"/>
              </a:defRPr>
            </a:lvl6pPr>
            <a:lvl7pPr marL="2743200" indent="0" algn="l" defTabSz="914400" rtl="0" eaLnBrk="1" latinLnBrk="0" hangingPunct="1">
              <a:lnSpc>
                <a:spcPct val="90000"/>
              </a:lnSpc>
              <a:spcBef>
                <a:spcPts val="500"/>
              </a:spcBef>
              <a:buFont typeface="Arial" panose="020B0604020202020204" pitchFamily="34" charset="0"/>
              <a:buNone/>
              <a:defRPr sz="1200" kern="1200">
                <a:solidFill>
                  <a:schemeClr val="tx1"/>
                </a:solidFill>
                <a:latin typeface="+mn-lt"/>
                <a:ea typeface="+mn-ea"/>
                <a:cs typeface="+mn-cs"/>
              </a:defRPr>
            </a:lvl7pPr>
            <a:lvl8pPr marL="3200400" indent="0" algn="l" defTabSz="914400" rtl="0" eaLnBrk="1" latinLnBrk="0" hangingPunct="1">
              <a:lnSpc>
                <a:spcPct val="90000"/>
              </a:lnSpc>
              <a:spcBef>
                <a:spcPts val="500"/>
              </a:spcBef>
              <a:buFont typeface="Arial" panose="020B0604020202020204" pitchFamily="34" charset="0"/>
              <a:buNone/>
              <a:defRPr sz="1200" kern="1200">
                <a:solidFill>
                  <a:schemeClr val="tx1"/>
                </a:solidFill>
                <a:latin typeface="+mn-lt"/>
                <a:ea typeface="+mn-ea"/>
                <a:cs typeface="+mn-cs"/>
              </a:defRPr>
            </a:lvl8pPr>
            <a:lvl9pPr marL="3657600" indent="0" algn="l" defTabSz="914400" rtl="0" eaLnBrk="1" latinLnBrk="0" hangingPunct="1">
              <a:lnSpc>
                <a:spcPct val="90000"/>
              </a:lnSpc>
              <a:spcBef>
                <a:spcPts val="500"/>
              </a:spcBef>
              <a:buFont typeface="Arial" panose="020B0604020202020204" pitchFamily="34" charset="0"/>
              <a:buNone/>
              <a:defRPr sz="1200" kern="1200">
                <a:solidFill>
                  <a:schemeClr val="tx1"/>
                </a:solidFill>
                <a:latin typeface="+mn-lt"/>
                <a:ea typeface="+mn-ea"/>
                <a:cs typeface="+mn-cs"/>
              </a:defRPr>
            </a:lvl9pPr>
          </a:lstStyle>
          <a:p>
            <a:pPr>
              <a:lnSpc>
                <a:spcPts val="1560"/>
              </a:lnSpc>
            </a:pPr>
            <a:r>
              <a:rPr lang="en-US" sz="1200" dirty="0">
                <a:solidFill>
                  <a:schemeClr val="tx1"/>
                </a:solidFill>
                <a:latin typeface="+mn-lt"/>
              </a:rPr>
              <a:t>Engaged employees show progress in their work, both in what they contribute to the organization and in their own professional development.</a:t>
            </a:r>
            <a:endParaRPr lang="en-US" sz="1400">
              <a:solidFill>
                <a:schemeClr val="tx1"/>
              </a:solidFill>
              <a:latin typeface="+mn-lt"/>
            </a:endParaRPr>
          </a:p>
        </p:txBody>
      </p:sp>
      <p:grpSp>
        <p:nvGrpSpPr>
          <p:cNvPr id="22" name="Group 21">
            <a:extLst>
              <a:ext uri="{FF2B5EF4-FFF2-40B4-BE49-F238E27FC236}">
                <a16:creationId xmlns:a16="http://schemas.microsoft.com/office/drawing/2014/main" id="{1728F7E8-6AC8-E2AA-7EE5-6BA3A0288F1F}"/>
              </a:ext>
            </a:extLst>
          </p:cNvPr>
          <p:cNvGrpSpPr/>
          <p:nvPr/>
        </p:nvGrpSpPr>
        <p:grpSpPr>
          <a:xfrm>
            <a:off x="11869271" y="0"/>
            <a:ext cx="322729" cy="6858000"/>
            <a:chOff x="11869271" y="0"/>
            <a:chExt cx="322729" cy="6858000"/>
          </a:xfrm>
        </p:grpSpPr>
        <p:sp>
          <p:nvSpPr>
            <p:cNvPr id="20" name="Rectangle 19">
              <a:extLst>
                <a:ext uri="{FF2B5EF4-FFF2-40B4-BE49-F238E27FC236}">
                  <a16:creationId xmlns:a16="http://schemas.microsoft.com/office/drawing/2014/main" id="{2E2E8B6D-1B76-E74B-9741-CC2D52ED91EC}"/>
                </a:ext>
              </a:extLst>
            </p:cNvPr>
            <p:cNvSpPr/>
            <p:nvPr/>
          </p:nvSpPr>
          <p:spPr>
            <a:xfrm>
              <a:off x="11869271" y="0"/>
              <a:ext cx="322729" cy="6858000"/>
            </a:xfrm>
            <a:prstGeom prst="rect">
              <a:avLst/>
            </a:prstGeom>
            <a:solidFill>
              <a:srgbClr val="FFFF00"/>
            </a:solidFill>
            <a:ln>
              <a:solidFill>
                <a:srgbClr val="FFFF00"/>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1" name="TextBox 20">
              <a:extLst>
                <a:ext uri="{FF2B5EF4-FFF2-40B4-BE49-F238E27FC236}">
                  <a16:creationId xmlns:a16="http://schemas.microsoft.com/office/drawing/2014/main" id="{08263AA9-A34B-7E19-8418-257E1CDCB7E0}"/>
                </a:ext>
              </a:extLst>
            </p:cNvPr>
            <p:cNvSpPr txBox="1"/>
            <p:nvPr/>
          </p:nvSpPr>
          <p:spPr>
            <a:xfrm rot="16200000">
              <a:off x="8842204" y="3429922"/>
              <a:ext cx="6373861" cy="246221"/>
            </a:xfrm>
            <a:prstGeom prst="rect">
              <a:avLst/>
            </a:prstGeom>
            <a:noFill/>
          </p:spPr>
          <p:txBody>
            <a:bodyPr wrap="none" rtlCol="0">
              <a:spAutoFit/>
            </a:bodyPr>
            <a:lstStyle/>
            <a:p>
              <a:r>
                <a:rPr lang="en-US" sz="1000" b="1" dirty="0"/>
                <a:t>NOTE:</a:t>
              </a:r>
              <a:r>
                <a:rPr lang="en-US" sz="1000" dirty="0"/>
                <a:t> THIS IS A REFERENCE SLIDE.  |   </a:t>
              </a:r>
              <a:r>
                <a:rPr lang="en-US" sz="1000" b="1" dirty="0"/>
                <a:t>NOTE: </a:t>
              </a:r>
              <a:r>
                <a:rPr lang="en-US" sz="1000" dirty="0"/>
                <a:t>THIS IS A REFERENCE SLIDE   |   </a:t>
              </a:r>
              <a:r>
                <a:rPr lang="en-US" sz="1000" b="1" dirty="0"/>
                <a:t>NOTE: </a:t>
              </a:r>
              <a:r>
                <a:rPr lang="en-US" sz="1000" dirty="0"/>
                <a:t>THIS IS A REFERENCE SLIDE</a:t>
              </a:r>
            </a:p>
          </p:txBody>
        </p:sp>
      </p:grpSp>
      <p:sp>
        <p:nvSpPr>
          <p:cNvPr id="2" name="Title 1">
            <a:extLst>
              <a:ext uri="{FF2B5EF4-FFF2-40B4-BE49-F238E27FC236}">
                <a16:creationId xmlns:a16="http://schemas.microsoft.com/office/drawing/2014/main" id="{34F09786-0221-2604-BBB3-DA4B785488C7}"/>
              </a:ext>
            </a:extLst>
          </p:cNvPr>
          <p:cNvSpPr>
            <a:spLocks noGrp="1"/>
          </p:cNvSpPr>
          <p:nvPr>
            <p:ph type="body" idx="11"/>
          </p:nvPr>
        </p:nvSpPr>
        <p:spPr>
          <a:xfrm>
            <a:off x="609599" y="533400"/>
            <a:ext cx="10799831" cy="854401"/>
          </a:xfrm>
        </p:spPr>
        <p:txBody>
          <a:bodyPr wrap="square">
            <a:spAutoFit/>
          </a:bodyPr>
          <a:lstStyle/>
          <a:p>
            <a:r>
              <a:rPr lang="en-US" dirty="0"/>
              <a:t>How to measure onboarding success</a:t>
            </a:r>
          </a:p>
          <a:p>
            <a:pPr lvl="1"/>
            <a:r>
              <a:rPr lang="en-US" dirty="0"/>
              <a:t>The marks of an engaged employee at &lt;COMPANY NAME&gt;</a:t>
            </a:r>
          </a:p>
        </p:txBody>
      </p:sp>
      <p:sp>
        <p:nvSpPr>
          <p:cNvPr id="23" name="Slide Number Placeholder"/>
          <p:cNvSpPr>
            <a:spLocks noGrp="1"/>
          </p:cNvSpPr>
          <p:nvPr>
            <p:ph type="sldNum" sz="quarter" idx="4"/>
          </p:nvPr>
        </p:nvSpPr>
        <p:spPr/>
        <p:txBody>
          <a:bodyPr/>
          <a:lstStyle/>
          <a:p>
            <a:fld id="{F697DFCB-CB3C-1040-8853-E5DD90AED879}" type="slidenum">
              <a:rPr lang="en-US" smtClean="0"/>
              <a:t>5</a:t>
            </a:fld>
            <a:endParaRPr lang="en-US"/>
          </a:p>
        </p:txBody>
      </p:sp>
    </p:spTree>
    <p:extLst>
      <p:ext uri="{BB962C8B-B14F-4D97-AF65-F5344CB8AC3E}">
        <p14:creationId xmlns:p14="http://schemas.microsoft.com/office/powerpoint/2010/main" val="2192382117"/>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8341BC05-4403-A27C-9CCF-512204C48BED}"/>
            </a:ext>
          </a:extLst>
        </p:cNvPr>
        <p:cNvGrpSpPr/>
        <p:nvPr/>
      </p:nvGrpSpPr>
      <p:grpSpPr>
        <a:xfrm>
          <a:off x="0" y="0"/>
          <a:ext cx="0" cy="0"/>
          <a:chOff x="0" y="0"/>
          <a:chExt cx="0" cy="0"/>
        </a:xfrm>
      </p:grpSpPr>
      <p:sp>
        <p:nvSpPr>
          <p:cNvPr id="8" name="Title 1">
            <a:extLst>
              <a:ext uri="{FF2B5EF4-FFF2-40B4-BE49-F238E27FC236}">
                <a16:creationId xmlns:a16="http://schemas.microsoft.com/office/drawing/2014/main" id="{C87060B5-D492-AAAA-9209-E3C0A462C440}"/>
              </a:ext>
            </a:extLst>
          </p:cNvPr>
          <p:cNvSpPr txBox="1">
            <a:spLocks/>
          </p:cNvSpPr>
          <p:nvPr/>
        </p:nvSpPr>
        <p:spPr>
          <a:xfrm>
            <a:off x="628449" y="2588202"/>
            <a:ext cx="1854199" cy="1329595"/>
          </a:xfrm>
          <a:prstGeom prst="rect">
            <a:avLst/>
          </a:prstGeom>
        </p:spPr>
        <p:txBody>
          <a:bodyPr vert="horz" lIns="0" tIns="0" rIns="0" bIns="0" rtlCol="0" anchor="t">
            <a:spAutoFit/>
          </a:bodyPr>
          <a:lstStyle>
            <a:lvl1pPr algn="l" defTabSz="914400" rtl="0" eaLnBrk="1" latinLnBrk="0" hangingPunct="1">
              <a:lnSpc>
                <a:spcPct val="90000"/>
              </a:lnSpc>
              <a:spcBef>
                <a:spcPct val="0"/>
              </a:spcBef>
              <a:buNone/>
              <a:defRPr sz="4000" kern="1200">
                <a:solidFill>
                  <a:schemeClr val="bg1"/>
                </a:solidFill>
                <a:latin typeface="Aptos" panose="020B0502040204020203" pitchFamily="34" charset="0"/>
                <a:ea typeface="+mj-ea"/>
                <a:cs typeface="Aptos" panose="020B0502040204020203" pitchFamily="34" charset="0"/>
              </a:defRPr>
            </a:lvl1pPr>
          </a:lstStyle>
          <a:p>
            <a:r>
              <a:rPr lang="en-US" sz="9600" b="1" dirty="0">
                <a:ln w="19050">
                  <a:solidFill>
                    <a:schemeClr val="accent1"/>
                  </a:solidFill>
                </a:ln>
                <a:latin typeface="Aptos Black" panose="020B0004020202020204" pitchFamily="34" charset="0"/>
                <a:ea typeface="Aptos Black" panose="020B0A02040204020203" pitchFamily="34" charset="0"/>
              </a:rPr>
              <a:t>01</a:t>
            </a:r>
          </a:p>
        </p:txBody>
      </p:sp>
      <p:sp>
        <p:nvSpPr>
          <p:cNvPr id="9" name="Text Placeholder 2">
            <a:extLst>
              <a:ext uri="{FF2B5EF4-FFF2-40B4-BE49-F238E27FC236}">
                <a16:creationId xmlns:a16="http://schemas.microsoft.com/office/drawing/2014/main" id="{7CD19720-3D72-EED4-964D-CCEC2AF2F0DE}"/>
              </a:ext>
            </a:extLst>
          </p:cNvPr>
          <p:cNvSpPr txBox="1">
            <a:spLocks/>
          </p:cNvSpPr>
          <p:nvPr/>
        </p:nvSpPr>
        <p:spPr>
          <a:xfrm>
            <a:off x="628449" y="3803984"/>
            <a:ext cx="2526100" cy="261290"/>
          </a:xfrm>
          <a:prstGeom prst="rect">
            <a:avLst/>
          </a:prstGeom>
        </p:spPr>
        <p:txBody>
          <a:bodyPr vert="horz" wrap="square" lIns="0" tIns="0" rIns="0" bIns="0" rtlCol="0">
            <a:spAutoFit/>
          </a:bodyPr>
          <a:lstStyle>
            <a:lvl1pPr marL="0" indent="0" algn="l" defTabSz="914400" rtl="0" eaLnBrk="1" latinLnBrk="0" hangingPunct="1">
              <a:lnSpc>
                <a:spcPts val="2160"/>
              </a:lnSpc>
              <a:spcBef>
                <a:spcPts val="1000"/>
              </a:spcBef>
              <a:buFont typeface="Arial" panose="020B0604020202020204" pitchFamily="34" charset="0"/>
              <a:buNone/>
              <a:defRPr sz="1400" kern="1200">
                <a:solidFill>
                  <a:schemeClr val="bg1"/>
                </a:solidFill>
                <a:latin typeface="Aptos" panose="020B0502040204020203" pitchFamily="34" charset="0"/>
                <a:ea typeface="+mn-ea"/>
                <a:cs typeface="Aptos" panose="020B0502040204020203" pitchFamily="34" charset="0"/>
              </a:defRPr>
            </a:lvl1pPr>
            <a:lvl2pPr marL="457200" indent="0" algn="l" defTabSz="914400" rtl="0" eaLnBrk="1" latinLnBrk="0" hangingPunct="1">
              <a:lnSpc>
                <a:spcPts val="2160"/>
              </a:lnSpc>
              <a:spcBef>
                <a:spcPts val="500"/>
              </a:spcBef>
              <a:buFont typeface="Arial" panose="020B0604020202020204" pitchFamily="34" charset="0"/>
              <a:buNone/>
              <a:defRPr sz="1400" kern="1200">
                <a:solidFill>
                  <a:schemeClr val="tx1"/>
                </a:solidFill>
                <a:latin typeface="Aptos" panose="020B0502040204020203" pitchFamily="34" charset="0"/>
                <a:ea typeface="+mn-ea"/>
                <a:cs typeface="Aptos" panose="020B0502040204020203" pitchFamily="34" charset="0"/>
              </a:defRPr>
            </a:lvl2pPr>
            <a:lvl3pPr marL="914400" indent="0" algn="l" defTabSz="914400" rtl="0" eaLnBrk="1" latinLnBrk="0" hangingPunct="1">
              <a:lnSpc>
                <a:spcPts val="2160"/>
              </a:lnSpc>
              <a:spcBef>
                <a:spcPts val="500"/>
              </a:spcBef>
              <a:buFont typeface="Arial" panose="020B0604020202020204" pitchFamily="34" charset="0"/>
              <a:buNone/>
              <a:defRPr sz="1200" kern="1200">
                <a:solidFill>
                  <a:schemeClr val="tx1"/>
                </a:solidFill>
                <a:latin typeface="Aptos" panose="020B0502040204020203" pitchFamily="34" charset="0"/>
                <a:ea typeface="+mn-ea"/>
                <a:cs typeface="Aptos" panose="020B0502040204020203" pitchFamily="34" charset="0"/>
              </a:defRPr>
            </a:lvl3pPr>
            <a:lvl4pPr marL="1371600" indent="0" algn="l" defTabSz="914400" rtl="0" eaLnBrk="1" latinLnBrk="0" hangingPunct="1">
              <a:lnSpc>
                <a:spcPts val="2160"/>
              </a:lnSpc>
              <a:spcBef>
                <a:spcPts val="500"/>
              </a:spcBef>
              <a:buFont typeface="Arial" panose="020B0604020202020204" pitchFamily="34" charset="0"/>
              <a:buNone/>
              <a:defRPr sz="1200" kern="1200">
                <a:solidFill>
                  <a:schemeClr val="tx1"/>
                </a:solidFill>
                <a:latin typeface="Aptos" panose="020B0502040204020203" pitchFamily="34" charset="0"/>
                <a:ea typeface="+mn-ea"/>
                <a:cs typeface="Aptos" panose="020B0502040204020203" pitchFamily="34" charset="0"/>
              </a:defRPr>
            </a:lvl4pPr>
            <a:lvl5pPr marL="1828800" indent="0" algn="l" defTabSz="914400" rtl="0" eaLnBrk="1" latinLnBrk="0" hangingPunct="1">
              <a:lnSpc>
                <a:spcPts val="2160"/>
              </a:lnSpc>
              <a:spcBef>
                <a:spcPts val="500"/>
              </a:spcBef>
              <a:buFont typeface="Arial" panose="020B0604020202020204" pitchFamily="34" charset="0"/>
              <a:buNone/>
              <a:defRPr sz="1200" kern="1200">
                <a:solidFill>
                  <a:schemeClr val="tx1"/>
                </a:solidFill>
                <a:latin typeface="Aptos" panose="020B0502040204020203" pitchFamily="34" charset="0"/>
                <a:ea typeface="+mn-ea"/>
                <a:cs typeface="Aptos" panose="020B0502040204020203" pitchFamily="34" charset="0"/>
              </a:defRPr>
            </a:lvl5pPr>
            <a:lvl6pPr marL="2286000" indent="0" algn="l" defTabSz="914400" rtl="0" eaLnBrk="1" latinLnBrk="0" hangingPunct="1">
              <a:lnSpc>
                <a:spcPct val="90000"/>
              </a:lnSpc>
              <a:spcBef>
                <a:spcPts val="500"/>
              </a:spcBef>
              <a:buFont typeface="Arial" panose="020B0604020202020204" pitchFamily="34" charset="0"/>
              <a:buNone/>
              <a:defRPr sz="1200" kern="1200">
                <a:solidFill>
                  <a:schemeClr val="tx1"/>
                </a:solidFill>
                <a:latin typeface="+mn-lt"/>
                <a:ea typeface="+mn-ea"/>
                <a:cs typeface="+mn-cs"/>
              </a:defRPr>
            </a:lvl6pPr>
            <a:lvl7pPr marL="2743200" indent="0" algn="l" defTabSz="914400" rtl="0" eaLnBrk="1" latinLnBrk="0" hangingPunct="1">
              <a:lnSpc>
                <a:spcPct val="90000"/>
              </a:lnSpc>
              <a:spcBef>
                <a:spcPts val="500"/>
              </a:spcBef>
              <a:buFont typeface="Arial" panose="020B0604020202020204" pitchFamily="34" charset="0"/>
              <a:buNone/>
              <a:defRPr sz="1200" kern="1200">
                <a:solidFill>
                  <a:schemeClr val="tx1"/>
                </a:solidFill>
                <a:latin typeface="+mn-lt"/>
                <a:ea typeface="+mn-ea"/>
                <a:cs typeface="+mn-cs"/>
              </a:defRPr>
            </a:lvl7pPr>
            <a:lvl8pPr marL="3200400" indent="0" algn="l" defTabSz="914400" rtl="0" eaLnBrk="1" latinLnBrk="0" hangingPunct="1">
              <a:lnSpc>
                <a:spcPct val="90000"/>
              </a:lnSpc>
              <a:spcBef>
                <a:spcPts val="500"/>
              </a:spcBef>
              <a:buFont typeface="Arial" panose="020B0604020202020204" pitchFamily="34" charset="0"/>
              <a:buNone/>
              <a:defRPr sz="1200" kern="1200">
                <a:solidFill>
                  <a:schemeClr val="tx1"/>
                </a:solidFill>
                <a:latin typeface="+mn-lt"/>
                <a:ea typeface="+mn-ea"/>
                <a:cs typeface="+mn-cs"/>
              </a:defRPr>
            </a:lvl8pPr>
            <a:lvl9pPr marL="3657600" indent="0" algn="l" defTabSz="914400" rtl="0" eaLnBrk="1" latinLnBrk="0" hangingPunct="1">
              <a:lnSpc>
                <a:spcPct val="90000"/>
              </a:lnSpc>
              <a:spcBef>
                <a:spcPts val="500"/>
              </a:spcBef>
              <a:buFont typeface="Arial" panose="020B0604020202020204" pitchFamily="34" charset="0"/>
              <a:buNone/>
              <a:defRPr sz="1200" kern="1200">
                <a:solidFill>
                  <a:schemeClr val="tx1"/>
                </a:solidFill>
                <a:latin typeface="+mn-lt"/>
                <a:ea typeface="+mn-ea"/>
                <a:cs typeface="+mn-cs"/>
              </a:defRPr>
            </a:lvl9pPr>
          </a:lstStyle>
          <a:p>
            <a:r>
              <a:rPr lang="en-US" b="1" dirty="0">
                <a:solidFill>
                  <a:schemeClr val="accent1"/>
                </a:solidFill>
                <a:latin typeface="+mn-lt"/>
              </a:rPr>
              <a:t>1 Value</a:t>
            </a:r>
          </a:p>
        </p:txBody>
      </p:sp>
      <p:sp>
        <p:nvSpPr>
          <p:cNvPr id="10" name="Text Placeholder 2">
            <a:extLst>
              <a:ext uri="{FF2B5EF4-FFF2-40B4-BE49-F238E27FC236}">
                <a16:creationId xmlns:a16="http://schemas.microsoft.com/office/drawing/2014/main" id="{EBE4622F-2CEB-AEF2-FEB2-7B49E7C9FE06}"/>
              </a:ext>
            </a:extLst>
          </p:cNvPr>
          <p:cNvSpPr txBox="1">
            <a:spLocks/>
          </p:cNvSpPr>
          <p:nvPr/>
        </p:nvSpPr>
        <p:spPr>
          <a:xfrm>
            <a:off x="628449" y="4194125"/>
            <a:ext cx="2526101" cy="1427635"/>
          </a:xfrm>
          <a:prstGeom prst="rect">
            <a:avLst/>
          </a:prstGeom>
        </p:spPr>
        <p:txBody>
          <a:bodyPr vert="horz" wrap="square" lIns="0" tIns="0" rIns="0" bIns="0" rtlCol="0">
            <a:spAutoFit/>
          </a:bodyPr>
          <a:lstStyle>
            <a:lvl1pPr marL="0" indent="0" algn="l" defTabSz="914400" rtl="0" eaLnBrk="1" latinLnBrk="0" hangingPunct="1">
              <a:lnSpc>
                <a:spcPts val="2160"/>
              </a:lnSpc>
              <a:spcBef>
                <a:spcPts val="1000"/>
              </a:spcBef>
              <a:buFont typeface="Arial" panose="020B0604020202020204" pitchFamily="34" charset="0"/>
              <a:buNone/>
              <a:defRPr sz="1400" kern="1200">
                <a:solidFill>
                  <a:schemeClr val="bg1"/>
                </a:solidFill>
                <a:latin typeface="Aptos" panose="020B0502040204020203" pitchFamily="34" charset="0"/>
                <a:ea typeface="+mn-ea"/>
                <a:cs typeface="Aptos" panose="020B0502040204020203" pitchFamily="34" charset="0"/>
              </a:defRPr>
            </a:lvl1pPr>
            <a:lvl2pPr marL="457200" indent="0" algn="l" defTabSz="914400" rtl="0" eaLnBrk="1" latinLnBrk="0" hangingPunct="1">
              <a:lnSpc>
                <a:spcPts val="2160"/>
              </a:lnSpc>
              <a:spcBef>
                <a:spcPts val="500"/>
              </a:spcBef>
              <a:buFont typeface="Arial" panose="020B0604020202020204" pitchFamily="34" charset="0"/>
              <a:buNone/>
              <a:defRPr sz="1400" kern="1200">
                <a:solidFill>
                  <a:schemeClr val="tx1"/>
                </a:solidFill>
                <a:latin typeface="Aptos" panose="020B0502040204020203" pitchFamily="34" charset="0"/>
                <a:ea typeface="+mn-ea"/>
                <a:cs typeface="Aptos" panose="020B0502040204020203" pitchFamily="34" charset="0"/>
              </a:defRPr>
            </a:lvl2pPr>
            <a:lvl3pPr marL="914400" indent="0" algn="l" defTabSz="914400" rtl="0" eaLnBrk="1" latinLnBrk="0" hangingPunct="1">
              <a:lnSpc>
                <a:spcPts val="2160"/>
              </a:lnSpc>
              <a:spcBef>
                <a:spcPts val="500"/>
              </a:spcBef>
              <a:buFont typeface="Arial" panose="020B0604020202020204" pitchFamily="34" charset="0"/>
              <a:buNone/>
              <a:defRPr sz="1200" kern="1200">
                <a:solidFill>
                  <a:schemeClr val="tx1"/>
                </a:solidFill>
                <a:latin typeface="Aptos" panose="020B0502040204020203" pitchFamily="34" charset="0"/>
                <a:ea typeface="+mn-ea"/>
                <a:cs typeface="Aptos" panose="020B0502040204020203" pitchFamily="34" charset="0"/>
              </a:defRPr>
            </a:lvl3pPr>
            <a:lvl4pPr marL="1371600" indent="0" algn="l" defTabSz="914400" rtl="0" eaLnBrk="1" latinLnBrk="0" hangingPunct="1">
              <a:lnSpc>
                <a:spcPts val="2160"/>
              </a:lnSpc>
              <a:spcBef>
                <a:spcPts val="500"/>
              </a:spcBef>
              <a:buFont typeface="Arial" panose="020B0604020202020204" pitchFamily="34" charset="0"/>
              <a:buNone/>
              <a:defRPr sz="1200" kern="1200">
                <a:solidFill>
                  <a:schemeClr val="tx1"/>
                </a:solidFill>
                <a:latin typeface="Aptos" panose="020B0502040204020203" pitchFamily="34" charset="0"/>
                <a:ea typeface="+mn-ea"/>
                <a:cs typeface="Aptos" panose="020B0502040204020203" pitchFamily="34" charset="0"/>
              </a:defRPr>
            </a:lvl4pPr>
            <a:lvl5pPr marL="1828800" indent="0" algn="l" defTabSz="914400" rtl="0" eaLnBrk="1" latinLnBrk="0" hangingPunct="1">
              <a:lnSpc>
                <a:spcPts val="2160"/>
              </a:lnSpc>
              <a:spcBef>
                <a:spcPts val="500"/>
              </a:spcBef>
              <a:buFont typeface="Arial" panose="020B0604020202020204" pitchFamily="34" charset="0"/>
              <a:buNone/>
              <a:defRPr sz="1200" kern="1200">
                <a:solidFill>
                  <a:schemeClr val="tx1"/>
                </a:solidFill>
                <a:latin typeface="Aptos" panose="020B0502040204020203" pitchFamily="34" charset="0"/>
                <a:ea typeface="+mn-ea"/>
                <a:cs typeface="Aptos" panose="020B0502040204020203" pitchFamily="34" charset="0"/>
              </a:defRPr>
            </a:lvl5pPr>
            <a:lvl6pPr marL="2286000" indent="0" algn="l" defTabSz="914400" rtl="0" eaLnBrk="1" latinLnBrk="0" hangingPunct="1">
              <a:lnSpc>
                <a:spcPct val="90000"/>
              </a:lnSpc>
              <a:spcBef>
                <a:spcPts val="500"/>
              </a:spcBef>
              <a:buFont typeface="Arial" panose="020B0604020202020204" pitchFamily="34" charset="0"/>
              <a:buNone/>
              <a:defRPr sz="1200" kern="1200">
                <a:solidFill>
                  <a:schemeClr val="tx1"/>
                </a:solidFill>
                <a:latin typeface="+mn-lt"/>
                <a:ea typeface="+mn-ea"/>
                <a:cs typeface="+mn-cs"/>
              </a:defRPr>
            </a:lvl6pPr>
            <a:lvl7pPr marL="2743200" indent="0" algn="l" defTabSz="914400" rtl="0" eaLnBrk="1" latinLnBrk="0" hangingPunct="1">
              <a:lnSpc>
                <a:spcPct val="90000"/>
              </a:lnSpc>
              <a:spcBef>
                <a:spcPts val="500"/>
              </a:spcBef>
              <a:buFont typeface="Arial" panose="020B0604020202020204" pitchFamily="34" charset="0"/>
              <a:buNone/>
              <a:defRPr sz="1200" kern="1200">
                <a:solidFill>
                  <a:schemeClr val="tx1"/>
                </a:solidFill>
                <a:latin typeface="+mn-lt"/>
                <a:ea typeface="+mn-ea"/>
                <a:cs typeface="+mn-cs"/>
              </a:defRPr>
            </a:lvl7pPr>
            <a:lvl8pPr marL="3200400" indent="0" algn="l" defTabSz="914400" rtl="0" eaLnBrk="1" latinLnBrk="0" hangingPunct="1">
              <a:lnSpc>
                <a:spcPct val="90000"/>
              </a:lnSpc>
              <a:spcBef>
                <a:spcPts val="500"/>
              </a:spcBef>
              <a:buFont typeface="Arial" panose="020B0604020202020204" pitchFamily="34" charset="0"/>
              <a:buNone/>
              <a:defRPr sz="1200" kern="1200">
                <a:solidFill>
                  <a:schemeClr val="tx1"/>
                </a:solidFill>
                <a:latin typeface="+mn-lt"/>
                <a:ea typeface="+mn-ea"/>
                <a:cs typeface="+mn-cs"/>
              </a:defRPr>
            </a:lvl8pPr>
            <a:lvl9pPr marL="3657600" indent="0" algn="l" defTabSz="914400" rtl="0" eaLnBrk="1" latinLnBrk="0" hangingPunct="1">
              <a:lnSpc>
                <a:spcPct val="90000"/>
              </a:lnSpc>
              <a:spcBef>
                <a:spcPts val="500"/>
              </a:spcBef>
              <a:buFont typeface="Arial" panose="020B0604020202020204" pitchFamily="34" charset="0"/>
              <a:buNone/>
              <a:defRPr sz="1200" kern="1200">
                <a:solidFill>
                  <a:schemeClr val="tx1"/>
                </a:solidFill>
                <a:latin typeface="+mn-lt"/>
                <a:ea typeface="+mn-ea"/>
                <a:cs typeface="+mn-cs"/>
              </a:defRPr>
            </a:lvl9pPr>
          </a:lstStyle>
          <a:p>
            <a:pPr>
              <a:lnSpc>
                <a:spcPts val="1560"/>
              </a:lnSpc>
            </a:pPr>
            <a:r>
              <a:rPr lang="en-US" sz="1200" dirty="0">
                <a:solidFill>
                  <a:schemeClr val="tx1"/>
                </a:solidFill>
                <a:latin typeface="+mn-lt"/>
              </a:rPr>
              <a:t>Lorem ipsum dolor sit </a:t>
            </a:r>
            <a:r>
              <a:rPr lang="en-US" sz="1200" dirty="0" err="1">
                <a:solidFill>
                  <a:schemeClr val="tx1"/>
                </a:solidFill>
                <a:latin typeface="+mn-lt"/>
              </a:rPr>
              <a:t>amet</a:t>
            </a:r>
            <a:r>
              <a:rPr lang="en-US" sz="1200" dirty="0">
                <a:solidFill>
                  <a:schemeClr val="tx1"/>
                </a:solidFill>
                <a:latin typeface="+mn-lt"/>
              </a:rPr>
              <a:t>, </a:t>
            </a:r>
            <a:r>
              <a:rPr lang="en-US" sz="1200" dirty="0" err="1">
                <a:solidFill>
                  <a:schemeClr val="tx1"/>
                </a:solidFill>
                <a:latin typeface="+mn-lt"/>
              </a:rPr>
              <a:t>consectetur</a:t>
            </a:r>
            <a:r>
              <a:rPr lang="en-US" sz="1200" dirty="0">
                <a:solidFill>
                  <a:schemeClr val="tx1"/>
                </a:solidFill>
                <a:latin typeface="+mn-lt"/>
              </a:rPr>
              <a:t> </a:t>
            </a:r>
            <a:r>
              <a:rPr lang="en-US" sz="1200" dirty="0" err="1">
                <a:solidFill>
                  <a:schemeClr val="tx1"/>
                </a:solidFill>
                <a:latin typeface="+mn-lt"/>
              </a:rPr>
              <a:t>adipiscing</a:t>
            </a:r>
            <a:r>
              <a:rPr lang="en-US" sz="1200" dirty="0">
                <a:solidFill>
                  <a:schemeClr val="tx1"/>
                </a:solidFill>
                <a:latin typeface="+mn-lt"/>
              </a:rPr>
              <a:t> </a:t>
            </a:r>
            <a:r>
              <a:rPr lang="en-US" sz="1200" dirty="0" err="1">
                <a:solidFill>
                  <a:schemeClr val="tx1"/>
                </a:solidFill>
                <a:latin typeface="+mn-lt"/>
              </a:rPr>
              <a:t>elit</a:t>
            </a:r>
            <a:r>
              <a:rPr lang="en-US" sz="1200" dirty="0">
                <a:solidFill>
                  <a:schemeClr val="tx1"/>
                </a:solidFill>
                <a:latin typeface="+mn-lt"/>
              </a:rPr>
              <a:t>, sed do </a:t>
            </a:r>
            <a:r>
              <a:rPr lang="en-US" sz="1200" dirty="0" err="1">
                <a:solidFill>
                  <a:schemeClr val="tx1"/>
                </a:solidFill>
                <a:latin typeface="+mn-lt"/>
              </a:rPr>
              <a:t>eiusmod</a:t>
            </a:r>
            <a:r>
              <a:rPr lang="en-US" sz="1200" dirty="0">
                <a:solidFill>
                  <a:schemeClr val="tx1"/>
                </a:solidFill>
                <a:latin typeface="+mn-lt"/>
              </a:rPr>
              <a:t> </a:t>
            </a:r>
            <a:r>
              <a:rPr lang="en-US" sz="1200" dirty="0" err="1">
                <a:solidFill>
                  <a:schemeClr val="tx1"/>
                </a:solidFill>
                <a:latin typeface="+mn-lt"/>
              </a:rPr>
              <a:t>tempor</a:t>
            </a:r>
            <a:r>
              <a:rPr lang="en-US" sz="1200" dirty="0">
                <a:solidFill>
                  <a:schemeClr val="tx1"/>
                </a:solidFill>
                <a:latin typeface="+mn-lt"/>
              </a:rPr>
              <a:t> </a:t>
            </a:r>
            <a:r>
              <a:rPr lang="en-US" sz="1200" dirty="0" err="1">
                <a:solidFill>
                  <a:schemeClr val="tx1"/>
                </a:solidFill>
                <a:latin typeface="+mn-lt"/>
              </a:rPr>
              <a:t>incididunt</a:t>
            </a:r>
            <a:r>
              <a:rPr lang="en-US" sz="1200" dirty="0">
                <a:solidFill>
                  <a:schemeClr val="tx1"/>
                </a:solidFill>
                <a:latin typeface="+mn-lt"/>
              </a:rPr>
              <a:t> </a:t>
            </a:r>
            <a:r>
              <a:rPr lang="en-US" sz="1200" dirty="0" err="1">
                <a:solidFill>
                  <a:schemeClr val="tx1"/>
                </a:solidFill>
                <a:latin typeface="+mn-lt"/>
              </a:rPr>
              <a:t>ut</a:t>
            </a:r>
            <a:r>
              <a:rPr lang="en-US" sz="1200" dirty="0">
                <a:solidFill>
                  <a:schemeClr val="tx1"/>
                </a:solidFill>
                <a:latin typeface="+mn-lt"/>
              </a:rPr>
              <a:t> labore et dolore magna </a:t>
            </a:r>
            <a:r>
              <a:rPr lang="en-US" sz="1200" dirty="0" err="1">
                <a:solidFill>
                  <a:schemeClr val="tx1"/>
                </a:solidFill>
                <a:latin typeface="+mn-lt"/>
              </a:rPr>
              <a:t>aliqua</a:t>
            </a:r>
            <a:r>
              <a:rPr lang="en-US" sz="1200" dirty="0">
                <a:solidFill>
                  <a:schemeClr val="tx1"/>
                </a:solidFill>
                <a:latin typeface="+mn-lt"/>
              </a:rPr>
              <a:t>. Ut </a:t>
            </a:r>
            <a:r>
              <a:rPr lang="en-US" sz="1200" dirty="0" err="1">
                <a:solidFill>
                  <a:schemeClr val="tx1"/>
                </a:solidFill>
                <a:latin typeface="+mn-lt"/>
              </a:rPr>
              <a:t>enim</a:t>
            </a:r>
            <a:r>
              <a:rPr lang="en-US" sz="1200" dirty="0">
                <a:solidFill>
                  <a:schemeClr val="tx1"/>
                </a:solidFill>
                <a:latin typeface="+mn-lt"/>
              </a:rPr>
              <a:t> ad minim </a:t>
            </a:r>
            <a:r>
              <a:rPr lang="en-US" sz="1200" dirty="0" err="1">
                <a:solidFill>
                  <a:schemeClr val="tx1"/>
                </a:solidFill>
                <a:latin typeface="+mn-lt"/>
              </a:rPr>
              <a:t>veniam</a:t>
            </a:r>
            <a:r>
              <a:rPr lang="en-US" sz="1200" dirty="0">
                <a:solidFill>
                  <a:schemeClr val="tx1"/>
                </a:solidFill>
                <a:latin typeface="+mn-lt"/>
              </a:rPr>
              <a:t>, quis </a:t>
            </a:r>
            <a:r>
              <a:rPr lang="en-US" sz="1200" dirty="0" err="1">
                <a:solidFill>
                  <a:schemeClr val="tx1"/>
                </a:solidFill>
                <a:latin typeface="+mn-lt"/>
              </a:rPr>
              <a:t>nostrud</a:t>
            </a:r>
            <a:r>
              <a:rPr lang="en-US" sz="1200" dirty="0">
                <a:solidFill>
                  <a:schemeClr val="tx1"/>
                </a:solidFill>
                <a:latin typeface="+mn-lt"/>
              </a:rPr>
              <a:t> exercitation </a:t>
            </a:r>
            <a:r>
              <a:rPr lang="en-US" sz="1200" dirty="0" err="1">
                <a:solidFill>
                  <a:schemeClr val="tx1"/>
                </a:solidFill>
                <a:latin typeface="+mn-lt"/>
              </a:rPr>
              <a:t>ullamco</a:t>
            </a:r>
            <a:r>
              <a:rPr lang="en-US" sz="1200" dirty="0">
                <a:solidFill>
                  <a:schemeClr val="tx1"/>
                </a:solidFill>
                <a:latin typeface="+mn-lt"/>
              </a:rPr>
              <a:t> </a:t>
            </a:r>
            <a:r>
              <a:rPr lang="en-US" sz="1200" dirty="0" err="1">
                <a:solidFill>
                  <a:schemeClr val="tx1"/>
                </a:solidFill>
                <a:latin typeface="+mn-lt"/>
              </a:rPr>
              <a:t>laboris</a:t>
            </a:r>
            <a:r>
              <a:rPr lang="en-US" sz="1200" dirty="0">
                <a:solidFill>
                  <a:schemeClr val="tx1"/>
                </a:solidFill>
                <a:latin typeface="+mn-lt"/>
              </a:rPr>
              <a:t> nisi </a:t>
            </a:r>
            <a:r>
              <a:rPr lang="en-US" sz="1200" dirty="0" err="1">
                <a:solidFill>
                  <a:schemeClr val="tx1"/>
                </a:solidFill>
                <a:latin typeface="+mn-lt"/>
              </a:rPr>
              <a:t>ut</a:t>
            </a:r>
            <a:r>
              <a:rPr lang="en-US" sz="1200" dirty="0">
                <a:solidFill>
                  <a:schemeClr val="tx1"/>
                </a:solidFill>
                <a:latin typeface="+mn-lt"/>
              </a:rPr>
              <a:t> </a:t>
            </a:r>
            <a:r>
              <a:rPr lang="en-US" sz="1200" dirty="0" err="1">
                <a:solidFill>
                  <a:schemeClr val="tx1"/>
                </a:solidFill>
                <a:latin typeface="+mn-lt"/>
              </a:rPr>
              <a:t>aliquip</a:t>
            </a:r>
            <a:r>
              <a:rPr lang="en-US" sz="1200" dirty="0">
                <a:solidFill>
                  <a:schemeClr val="tx1"/>
                </a:solidFill>
                <a:latin typeface="+mn-lt"/>
              </a:rPr>
              <a:t> ex </a:t>
            </a:r>
            <a:r>
              <a:rPr lang="en-US" sz="1200" dirty="0" err="1">
                <a:solidFill>
                  <a:schemeClr val="tx1"/>
                </a:solidFill>
                <a:latin typeface="+mn-lt"/>
              </a:rPr>
              <a:t>ea</a:t>
            </a:r>
            <a:r>
              <a:rPr lang="en-US" sz="1200" dirty="0">
                <a:solidFill>
                  <a:schemeClr val="tx1"/>
                </a:solidFill>
                <a:latin typeface="+mn-lt"/>
              </a:rPr>
              <a:t> </a:t>
            </a:r>
            <a:r>
              <a:rPr lang="en-US" sz="1200" dirty="0" err="1">
                <a:solidFill>
                  <a:schemeClr val="tx1"/>
                </a:solidFill>
                <a:latin typeface="+mn-lt"/>
              </a:rPr>
              <a:t>commodo</a:t>
            </a:r>
            <a:r>
              <a:rPr lang="en-US" sz="1200" dirty="0">
                <a:solidFill>
                  <a:schemeClr val="tx1"/>
                </a:solidFill>
                <a:latin typeface="+mn-lt"/>
              </a:rPr>
              <a:t> </a:t>
            </a:r>
            <a:r>
              <a:rPr lang="en-US" sz="1200" dirty="0" err="1">
                <a:solidFill>
                  <a:schemeClr val="tx1"/>
                </a:solidFill>
                <a:latin typeface="+mn-lt"/>
              </a:rPr>
              <a:t>consequat</a:t>
            </a:r>
            <a:r>
              <a:rPr lang="en-US" sz="1200" dirty="0">
                <a:solidFill>
                  <a:schemeClr val="tx1"/>
                </a:solidFill>
                <a:latin typeface="+mn-lt"/>
              </a:rPr>
              <a:t>.</a:t>
            </a:r>
            <a:endParaRPr lang="en-US" sz="1400" dirty="0">
              <a:solidFill>
                <a:schemeClr val="tx1"/>
              </a:solidFill>
              <a:latin typeface="+mn-lt"/>
            </a:endParaRPr>
          </a:p>
        </p:txBody>
      </p:sp>
      <p:sp>
        <p:nvSpPr>
          <p:cNvPr id="11" name="Title 1">
            <a:extLst>
              <a:ext uri="{FF2B5EF4-FFF2-40B4-BE49-F238E27FC236}">
                <a16:creationId xmlns:a16="http://schemas.microsoft.com/office/drawing/2014/main" id="{12164AFE-837E-69B0-1C57-BF84E892E472}"/>
              </a:ext>
            </a:extLst>
          </p:cNvPr>
          <p:cNvSpPr txBox="1">
            <a:spLocks/>
          </p:cNvSpPr>
          <p:nvPr/>
        </p:nvSpPr>
        <p:spPr>
          <a:xfrm>
            <a:off x="3257628" y="2588202"/>
            <a:ext cx="1854199" cy="1329595"/>
          </a:xfrm>
          <a:prstGeom prst="rect">
            <a:avLst/>
          </a:prstGeom>
        </p:spPr>
        <p:txBody>
          <a:bodyPr vert="horz" lIns="0" tIns="0" rIns="0" bIns="0" rtlCol="0" anchor="t">
            <a:spAutoFit/>
          </a:bodyPr>
          <a:lstStyle>
            <a:lvl1pPr algn="l" defTabSz="914400" rtl="0" eaLnBrk="1" latinLnBrk="0" hangingPunct="1">
              <a:lnSpc>
                <a:spcPct val="90000"/>
              </a:lnSpc>
              <a:spcBef>
                <a:spcPct val="0"/>
              </a:spcBef>
              <a:buNone/>
              <a:defRPr sz="4000" kern="1200">
                <a:solidFill>
                  <a:schemeClr val="bg1"/>
                </a:solidFill>
                <a:latin typeface="Aptos" panose="020B0502040204020203" pitchFamily="34" charset="0"/>
                <a:ea typeface="+mj-ea"/>
                <a:cs typeface="Aptos" panose="020B0502040204020203" pitchFamily="34" charset="0"/>
              </a:defRPr>
            </a:lvl1pPr>
          </a:lstStyle>
          <a:p>
            <a:pPr algn="ctr"/>
            <a:r>
              <a:rPr lang="en-US" sz="9600" b="1">
                <a:ln w="19050">
                  <a:solidFill>
                    <a:schemeClr val="accent1"/>
                  </a:solidFill>
                </a:ln>
                <a:latin typeface="Aptos Black" panose="020B0004020202020204" pitchFamily="34" charset="0"/>
                <a:ea typeface="Aptos Black" panose="020B0A02040204020203" pitchFamily="34" charset="0"/>
              </a:rPr>
              <a:t>02</a:t>
            </a:r>
          </a:p>
        </p:txBody>
      </p:sp>
      <p:sp>
        <p:nvSpPr>
          <p:cNvPr id="12" name="Title 1">
            <a:extLst>
              <a:ext uri="{FF2B5EF4-FFF2-40B4-BE49-F238E27FC236}">
                <a16:creationId xmlns:a16="http://schemas.microsoft.com/office/drawing/2014/main" id="{72CB8FB0-AC13-81C2-ADFE-6ED3ECFF1003}"/>
              </a:ext>
            </a:extLst>
          </p:cNvPr>
          <p:cNvSpPr txBox="1">
            <a:spLocks/>
          </p:cNvSpPr>
          <p:nvPr/>
        </p:nvSpPr>
        <p:spPr>
          <a:xfrm>
            <a:off x="6013059" y="2588202"/>
            <a:ext cx="1854199" cy="1329595"/>
          </a:xfrm>
          <a:prstGeom prst="rect">
            <a:avLst/>
          </a:prstGeom>
        </p:spPr>
        <p:txBody>
          <a:bodyPr vert="horz" lIns="0" tIns="0" rIns="0" bIns="0" rtlCol="0" anchor="t">
            <a:spAutoFit/>
          </a:bodyPr>
          <a:lstStyle>
            <a:lvl1pPr algn="l" defTabSz="914400" rtl="0" eaLnBrk="1" latinLnBrk="0" hangingPunct="1">
              <a:lnSpc>
                <a:spcPct val="90000"/>
              </a:lnSpc>
              <a:spcBef>
                <a:spcPct val="0"/>
              </a:spcBef>
              <a:buNone/>
              <a:defRPr sz="4000" kern="1200">
                <a:solidFill>
                  <a:schemeClr val="bg1"/>
                </a:solidFill>
                <a:latin typeface="Aptos" panose="020B0502040204020203" pitchFamily="34" charset="0"/>
                <a:ea typeface="+mj-ea"/>
                <a:cs typeface="Aptos" panose="020B0502040204020203" pitchFamily="34" charset="0"/>
              </a:defRPr>
            </a:lvl1pPr>
          </a:lstStyle>
          <a:p>
            <a:pPr algn="ctr"/>
            <a:r>
              <a:rPr lang="en-US" sz="9600" b="1">
                <a:ln w="19050">
                  <a:solidFill>
                    <a:schemeClr val="accent1"/>
                  </a:solidFill>
                </a:ln>
                <a:latin typeface="Aptos Black" panose="020B0004020202020204" pitchFamily="34" charset="0"/>
                <a:ea typeface="Aptos Black" panose="020B0A02040204020203" pitchFamily="34" charset="0"/>
              </a:rPr>
              <a:t>03</a:t>
            </a:r>
          </a:p>
        </p:txBody>
      </p:sp>
      <p:sp>
        <p:nvSpPr>
          <p:cNvPr id="13" name="Title 1">
            <a:extLst>
              <a:ext uri="{FF2B5EF4-FFF2-40B4-BE49-F238E27FC236}">
                <a16:creationId xmlns:a16="http://schemas.microsoft.com/office/drawing/2014/main" id="{B997F63E-317F-85D5-235A-BF19F3A5CFD7}"/>
              </a:ext>
            </a:extLst>
          </p:cNvPr>
          <p:cNvSpPr txBox="1">
            <a:spLocks/>
          </p:cNvSpPr>
          <p:nvPr/>
        </p:nvSpPr>
        <p:spPr>
          <a:xfrm>
            <a:off x="8768490" y="2588202"/>
            <a:ext cx="1854199" cy="1329595"/>
          </a:xfrm>
          <a:prstGeom prst="rect">
            <a:avLst/>
          </a:prstGeom>
        </p:spPr>
        <p:txBody>
          <a:bodyPr vert="horz" lIns="0" tIns="0" rIns="0" bIns="0" rtlCol="0" anchor="t">
            <a:spAutoFit/>
          </a:bodyPr>
          <a:lstStyle>
            <a:lvl1pPr algn="l" defTabSz="914400" rtl="0" eaLnBrk="1" latinLnBrk="0" hangingPunct="1">
              <a:lnSpc>
                <a:spcPct val="90000"/>
              </a:lnSpc>
              <a:spcBef>
                <a:spcPct val="0"/>
              </a:spcBef>
              <a:buNone/>
              <a:defRPr sz="4000" kern="1200">
                <a:solidFill>
                  <a:schemeClr val="bg1"/>
                </a:solidFill>
                <a:latin typeface="Aptos" panose="020B0502040204020203" pitchFamily="34" charset="0"/>
                <a:ea typeface="+mj-ea"/>
                <a:cs typeface="Aptos" panose="020B0502040204020203" pitchFamily="34" charset="0"/>
              </a:defRPr>
            </a:lvl1pPr>
          </a:lstStyle>
          <a:p>
            <a:pPr algn="ctr"/>
            <a:r>
              <a:rPr lang="en-US" sz="9600" b="1">
                <a:ln w="19050">
                  <a:solidFill>
                    <a:schemeClr val="accent1"/>
                  </a:solidFill>
                </a:ln>
                <a:latin typeface="Aptos Black" panose="020B0004020202020204" pitchFamily="34" charset="0"/>
                <a:ea typeface="Aptos Black" panose="020B0A02040204020203" pitchFamily="34" charset="0"/>
              </a:rPr>
              <a:t>04</a:t>
            </a:r>
          </a:p>
        </p:txBody>
      </p:sp>
      <p:sp>
        <p:nvSpPr>
          <p:cNvPr id="14" name="Text Placeholder 2">
            <a:extLst>
              <a:ext uri="{FF2B5EF4-FFF2-40B4-BE49-F238E27FC236}">
                <a16:creationId xmlns:a16="http://schemas.microsoft.com/office/drawing/2014/main" id="{07F9DF98-4F30-68A4-1E4F-B3C025002282}"/>
              </a:ext>
            </a:extLst>
          </p:cNvPr>
          <p:cNvSpPr txBox="1">
            <a:spLocks/>
          </p:cNvSpPr>
          <p:nvPr/>
        </p:nvSpPr>
        <p:spPr>
          <a:xfrm>
            <a:off x="3486959" y="3798991"/>
            <a:ext cx="2526100" cy="259302"/>
          </a:xfrm>
          <a:prstGeom prst="rect">
            <a:avLst/>
          </a:prstGeom>
        </p:spPr>
        <p:txBody>
          <a:bodyPr vert="horz" wrap="square" lIns="0" tIns="0" rIns="0" bIns="0" rtlCol="0">
            <a:spAutoFit/>
          </a:bodyPr>
          <a:lstStyle>
            <a:lvl1pPr marL="0" indent="0" algn="l" defTabSz="914400" rtl="0" eaLnBrk="1" latinLnBrk="0" hangingPunct="1">
              <a:lnSpc>
                <a:spcPts val="2160"/>
              </a:lnSpc>
              <a:spcBef>
                <a:spcPts val="1000"/>
              </a:spcBef>
              <a:buFont typeface="Arial" panose="020B0604020202020204" pitchFamily="34" charset="0"/>
              <a:buNone/>
              <a:defRPr sz="1400" kern="1200">
                <a:solidFill>
                  <a:schemeClr val="bg1"/>
                </a:solidFill>
                <a:latin typeface="Aptos" panose="020B0502040204020203" pitchFamily="34" charset="0"/>
                <a:ea typeface="+mn-ea"/>
                <a:cs typeface="Aptos" panose="020B0502040204020203" pitchFamily="34" charset="0"/>
              </a:defRPr>
            </a:lvl1pPr>
            <a:lvl2pPr marL="457200" indent="0" algn="l" defTabSz="914400" rtl="0" eaLnBrk="1" latinLnBrk="0" hangingPunct="1">
              <a:lnSpc>
                <a:spcPts val="2160"/>
              </a:lnSpc>
              <a:spcBef>
                <a:spcPts val="500"/>
              </a:spcBef>
              <a:buFont typeface="Arial" panose="020B0604020202020204" pitchFamily="34" charset="0"/>
              <a:buNone/>
              <a:defRPr sz="1400" kern="1200">
                <a:solidFill>
                  <a:schemeClr val="tx1"/>
                </a:solidFill>
                <a:latin typeface="Aptos" panose="020B0502040204020203" pitchFamily="34" charset="0"/>
                <a:ea typeface="+mn-ea"/>
                <a:cs typeface="Aptos" panose="020B0502040204020203" pitchFamily="34" charset="0"/>
              </a:defRPr>
            </a:lvl2pPr>
            <a:lvl3pPr marL="914400" indent="0" algn="l" defTabSz="914400" rtl="0" eaLnBrk="1" latinLnBrk="0" hangingPunct="1">
              <a:lnSpc>
                <a:spcPts val="2160"/>
              </a:lnSpc>
              <a:spcBef>
                <a:spcPts val="500"/>
              </a:spcBef>
              <a:buFont typeface="Arial" panose="020B0604020202020204" pitchFamily="34" charset="0"/>
              <a:buNone/>
              <a:defRPr sz="1200" kern="1200">
                <a:solidFill>
                  <a:schemeClr val="tx1"/>
                </a:solidFill>
                <a:latin typeface="Aptos" panose="020B0502040204020203" pitchFamily="34" charset="0"/>
                <a:ea typeface="+mn-ea"/>
                <a:cs typeface="Aptos" panose="020B0502040204020203" pitchFamily="34" charset="0"/>
              </a:defRPr>
            </a:lvl3pPr>
            <a:lvl4pPr marL="1371600" indent="0" algn="l" defTabSz="914400" rtl="0" eaLnBrk="1" latinLnBrk="0" hangingPunct="1">
              <a:lnSpc>
                <a:spcPts val="2160"/>
              </a:lnSpc>
              <a:spcBef>
                <a:spcPts val="500"/>
              </a:spcBef>
              <a:buFont typeface="Arial" panose="020B0604020202020204" pitchFamily="34" charset="0"/>
              <a:buNone/>
              <a:defRPr sz="1200" kern="1200">
                <a:solidFill>
                  <a:schemeClr val="tx1"/>
                </a:solidFill>
                <a:latin typeface="Aptos" panose="020B0502040204020203" pitchFamily="34" charset="0"/>
                <a:ea typeface="+mn-ea"/>
                <a:cs typeface="Aptos" panose="020B0502040204020203" pitchFamily="34" charset="0"/>
              </a:defRPr>
            </a:lvl4pPr>
            <a:lvl5pPr marL="1828800" indent="0" algn="l" defTabSz="914400" rtl="0" eaLnBrk="1" latinLnBrk="0" hangingPunct="1">
              <a:lnSpc>
                <a:spcPts val="2160"/>
              </a:lnSpc>
              <a:spcBef>
                <a:spcPts val="500"/>
              </a:spcBef>
              <a:buFont typeface="Arial" panose="020B0604020202020204" pitchFamily="34" charset="0"/>
              <a:buNone/>
              <a:defRPr sz="1200" kern="1200">
                <a:solidFill>
                  <a:schemeClr val="tx1"/>
                </a:solidFill>
                <a:latin typeface="Aptos" panose="020B0502040204020203" pitchFamily="34" charset="0"/>
                <a:ea typeface="+mn-ea"/>
                <a:cs typeface="Aptos" panose="020B0502040204020203" pitchFamily="34" charset="0"/>
              </a:defRPr>
            </a:lvl5pPr>
            <a:lvl6pPr marL="2286000" indent="0" algn="l" defTabSz="914400" rtl="0" eaLnBrk="1" latinLnBrk="0" hangingPunct="1">
              <a:lnSpc>
                <a:spcPct val="90000"/>
              </a:lnSpc>
              <a:spcBef>
                <a:spcPts val="500"/>
              </a:spcBef>
              <a:buFont typeface="Arial" panose="020B0604020202020204" pitchFamily="34" charset="0"/>
              <a:buNone/>
              <a:defRPr sz="1200" kern="1200">
                <a:solidFill>
                  <a:schemeClr val="tx1"/>
                </a:solidFill>
                <a:latin typeface="+mn-lt"/>
                <a:ea typeface="+mn-ea"/>
                <a:cs typeface="+mn-cs"/>
              </a:defRPr>
            </a:lvl6pPr>
            <a:lvl7pPr marL="2743200" indent="0" algn="l" defTabSz="914400" rtl="0" eaLnBrk="1" latinLnBrk="0" hangingPunct="1">
              <a:lnSpc>
                <a:spcPct val="90000"/>
              </a:lnSpc>
              <a:spcBef>
                <a:spcPts val="500"/>
              </a:spcBef>
              <a:buFont typeface="Arial" panose="020B0604020202020204" pitchFamily="34" charset="0"/>
              <a:buNone/>
              <a:defRPr sz="1200" kern="1200">
                <a:solidFill>
                  <a:schemeClr val="tx1"/>
                </a:solidFill>
                <a:latin typeface="+mn-lt"/>
                <a:ea typeface="+mn-ea"/>
                <a:cs typeface="+mn-cs"/>
              </a:defRPr>
            </a:lvl7pPr>
            <a:lvl8pPr marL="3200400" indent="0" algn="l" defTabSz="914400" rtl="0" eaLnBrk="1" latinLnBrk="0" hangingPunct="1">
              <a:lnSpc>
                <a:spcPct val="90000"/>
              </a:lnSpc>
              <a:spcBef>
                <a:spcPts val="500"/>
              </a:spcBef>
              <a:buFont typeface="Arial" panose="020B0604020202020204" pitchFamily="34" charset="0"/>
              <a:buNone/>
              <a:defRPr sz="1200" kern="1200">
                <a:solidFill>
                  <a:schemeClr val="tx1"/>
                </a:solidFill>
                <a:latin typeface="+mn-lt"/>
                <a:ea typeface="+mn-ea"/>
                <a:cs typeface="+mn-cs"/>
              </a:defRPr>
            </a:lvl8pPr>
            <a:lvl9pPr marL="3657600" indent="0" algn="l" defTabSz="914400" rtl="0" eaLnBrk="1" latinLnBrk="0" hangingPunct="1">
              <a:lnSpc>
                <a:spcPct val="90000"/>
              </a:lnSpc>
              <a:spcBef>
                <a:spcPts val="500"/>
              </a:spcBef>
              <a:buFont typeface="Arial" panose="020B0604020202020204" pitchFamily="34" charset="0"/>
              <a:buNone/>
              <a:defRPr sz="1200" kern="1200">
                <a:solidFill>
                  <a:schemeClr val="tx1"/>
                </a:solidFill>
                <a:latin typeface="+mn-lt"/>
                <a:ea typeface="+mn-ea"/>
                <a:cs typeface="+mn-cs"/>
              </a:defRPr>
            </a:lvl9pPr>
          </a:lstStyle>
          <a:p>
            <a:r>
              <a:rPr lang="en-US" b="1" dirty="0">
                <a:solidFill>
                  <a:schemeClr val="accent1"/>
                </a:solidFill>
              </a:rPr>
              <a:t>2 Value</a:t>
            </a:r>
            <a:endParaRPr lang="en-US" sz="1400" dirty="0">
              <a:solidFill>
                <a:schemeClr val="accent1"/>
              </a:solidFill>
              <a:latin typeface="+mn-lt"/>
            </a:endParaRPr>
          </a:p>
        </p:txBody>
      </p:sp>
      <p:sp>
        <p:nvSpPr>
          <p:cNvPr id="15" name="Text Placeholder 2">
            <a:extLst>
              <a:ext uri="{FF2B5EF4-FFF2-40B4-BE49-F238E27FC236}">
                <a16:creationId xmlns:a16="http://schemas.microsoft.com/office/drawing/2014/main" id="{7A92C6BF-6E1F-D43F-73FB-60875CD0716A}"/>
              </a:ext>
            </a:extLst>
          </p:cNvPr>
          <p:cNvSpPr txBox="1">
            <a:spLocks/>
          </p:cNvSpPr>
          <p:nvPr/>
        </p:nvSpPr>
        <p:spPr>
          <a:xfrm>
            <a:off x="3486959" y="4189132"/>
            <a:ext cx="2526101" cy="1427635"/>
          </a:xfrm>
          <a:prstGeom prst="rect">
            <a:avLst/>
          </a:prstGeom>
        </p:spPr>
        <p:txBody>
          <a:bodyPr vert="horz" wrap="square" lIns="0" tIns="0" rIns="0" bIns="0" rtlCol="0">
            <a:spAutoFit/>
          </a:bodyPr>
          <a:lstStyle>
            <a:lvl1pPr marL="0" indent="0" algn="l" defTabSz="914400" rtl="0" eaLnBrk="1" latinLnBrk="0" hangingPunct="1">
              <a:lnSpc>
                <a:spcPts val="2160"/>
              </a:lnSpc>
              <a:spcBef>
                <a:spcPts val="1000"/>
              </a:spcBef>
              <a:buFont typeface="Arial" panose="020B0604020202020204" pitchFamily="34" charset="0"/>
              <a:buNone/>
              <a:defRPr sz="1400" kern="1200">
                <a:solidFill>
                  <a:schemeClr val="bg1"/>
                </a:solidFill>
                <a:latin typeface="Aptos" panose="020B0502040204020203" pitchFamily="34" charset="0"/>
                <a:ea typeface="+mn-ea"/>
                <a:cs typeface="Aptos" panose="020B0502040204020203" pitchFamily="34" charset="0"/>
              </a:defRPr>
            </a:lvl1pPr>
            <a:lvl2pPr marL="457200" indent="0" algn="l" defTabSz="914400" rtl="0" eaLnBrk="1" latinLnBrk="0" hangingPunct="1">
              <a:lnSpc>
                <a:spcPts val="2160"/>
              </a:lnSpc>
              <a:spcBef>
                <a:spcPts val="500"/>
              </a:spcBef>
              <a:buFont typeface="Arial" panose="020B0604020202020204" pitchFamily="34" charset="0"/>
              <a:buNone/>
              <a:defRPr sz="1400" kern="1200">
                <a:solidFill>
                  <a:schemeClr val="tx1"/>
                </a:solidFill>
                <a:latin typeface="Aptos" panose="020B0502040204020203" pitchFamily="34" charset="0"/>
                <a:ea typeface="+mn-ea"/>
                <a:cs typeface="Aptos" panose="020B0502040204020203" pitchFamily="34" charset="0"/>
              </a:defRPr>
            </a:lvl2pPr>
            <a:lvl3pPr marL="914400" indent="0" algn="l" defTabSz="914400" rtl="0" eaLnBrk="1" latinLnBrk="0" hangingPunct="1">
              <a:lnSpc>
                <a:spcPts val="2160"/>
              </a:lnSpc>
              <a:spcBef>
                <a:spcPts val="500"/>
              </a:spcBef>
              <a:buFont typeface="Arial" panose="020B0604020202020204" pitchFamily="34" charset="0"/>
              <a:buNone/>
              <a:defRPr sz="1200" kern="1200">
                <a:solidFill>
                  <a:schemeClr val="tx1"/>
                </a:solidFill>
                <a:latin typeface="Aptos" panose="020B0502040204020203" pitchFamily="34" charset="0"/>
                <a:ea typeface="+mn-ea"/>
                <a:cs typeface="Aptos" panose="020B0502040204020203" pitchFamily="34" charset="0"/>
              </a:defRPr>
            </a:lvl3pPr>
            <a:lvl4pPr marL="1371600" indent="0" algn="l" defTabSz="914400" rtl="0" eaLnBrk="1" latinLnBrk="0" hangingPunct="1">
              <a:lnSpc>
                <a:spcPts val="2160"/>
              </a:lnSpc>
              <a:spcBef>
                <a:spcPts val="500"/>
              </a:spcBef>
              <a:buFont typeface="Arial" panose="020B0604020202020204" pitchFamily="34" charset="0"/>
              <a:buNone/>
              <a:defRPr sz="1200" kern="1200">
                <a:solidFill>
                  <a:schemeClr val="tx1"/>
                </a:solidFill>
                <a:latin typeface="Aptos" panose="020B0502040204020203" pitchFamily="34" charset="0"/>
                <a:ea typeface="+mn-ea"/>
                <a:cs typeface="Aptos" panose="020B0502040204020203" pitchFamily="34" charset="0"/>
              </a:defRPr>
            </a:lvl4pPr>
            <a:lvl5pPr marL="1828800" indent="0" algn="l" defTabSz="914400" rtl="0" eaLnBrk="1" latinLnBrk="0" hangingPunct="1">
              <a:lnSpc>
                <a:spcPts val="2160"/>
              </a:lnSpc>
              <a:spcBef>
                <a:spcPts val="500"/>
              </a:spcBef>
              <a:buFont typeface="Arial" panose="020B0604020202020204" pitchFamily="34" charset="0"/>
              <a:buNone/>
              <a:defRPr sz="1200" kern="1200">
                <a:solidFill>
                  <a:schemeClr val="tx1"/>
                </a:solidFill>
                <a:latin typeface="Aptos" panose="020B0502040204020203" pitchFamily="34" charset="0"/>
                <a:ea typeface="+mn-ea"/>
                <a:cs typeface="Aptos" panose="020B0502040204020203" pitchFamily="34" charset="0"/>
              </a:defRPr>
            </a:lvl5pPr>
            <a:lvl6pPr marL="2286000" indent="0" algn="l" defTabSz="914400" rtl="0" eaLnBrk="1" latinLnBrk="0" hangingPunct="1">
              <a:lnSpc>
                <a:spcPct val="90000"/>
              </a:lnSpc>
              <a:spcBef>
                <a:spcPts val="500"/>
              </a:spcBef>
              <a:buFont typeface="Arial" panose="020B0604020202020204" pitchFamily="34" charset="0"/>
              <a:buNone/>
              <a:defRPr sz="1200" kern="1200">
                <a:solidFill>
                  <a:schemeClr val="tx1"/>
                </a:solidFill>
                <a:latin typeface="+mn-lt"/>
                <a:ea typeface="+mn-ea"/>
                <a:cs typeface="+mn-cs"/>
              </a:defRPr>
            </a:lvl6pPr>
            <a:lvl7pPr marL="2743200" indent="0" algn="l" defTabSz="914400" rtl="0" eaLnBrk="1" latinLnBrk="0" hangingPunct="1">
              <a:lnSpc>
                <a:spcPct val="90000"/>
              </a:lnSpc>
              <a:spcBef>
                <a:spcPts val="500"/>
              </a:spcBef>
              <a:buFont typeface="Arial" panose="020B0604020202020204" pitchFamily="34" charset="0"/>
              <a:buNone/>
              <a:defRPr sz="1200" kern="1200">
                <a:solidFill>
                  <a:schemeClr val="tx1"/>
                </a:solidFill>
                <a:latin typeface="+mn-lt"/>
                <a:ea typeface="+mn-ea"/>
                <a:cs typeface="+mn-cs"/>
              </a:defRPr>
            </a:lvl7pPr>
            <a:lvl8pPr marL="3200400" indent="0" algn="l" defTabSz="914400" rtl="0" eaLnBrk="1" latinLnBrk="0" hangingPunct="1">
              <a:lnSpc>
                <a:spcPct val="90000"/>
              </a:lnSpc>
              <a:spcBef>
                <a:spcPts val="500"/>
              </a:spcBef>
              <a:buFont typeface="Arial" panose="020B0604020202020204" pitchFamily="34" charset="0"/>
              <a:buNone/>
              <a:defRPr sz="1200" kern="1200">
                <a:solidFill>
                  <a:schemeClr val="tx1"/>
                </a:solidFill>
                <a:latin typeface="+mn-lt"/>
                <a:ea typeface="+mn-ea"/>
                <a:cs typeface="+mn-cs"/>
              </a:defRPr>
            </a:lvl8pPr>
            <a:lvl9pPr marL="3657600" indent="0" algn="l" defTabSz="914400" rtl="0" eaLnBrk="1" latinLnBrk="0" hangingPunct="1">
              <a:lnSpc>
                <a:spcPct val="90000"/>
              </a:lnSpc>
              <a:spcBef>
                <a:spcPts val="500"/>
              </a:spcBef>
              <a:buFont typeface="Arial" panose="020B0604020202020204" pitchFamily="34" charset="0"/>
              <a:buNone/>
              <a:defRPr sz="1200" kern="1200">
                <a:solidFill>
                  <a:schemeClr val="tx1"/>
                </a:solidFill>
                <a:latin typeface="+mn-lt"/>
                <a:ea typeface="+mn-ea"/>
                <a:cs typeface="+mn-cs"/>
              </a:defRPr>
            </a:lvl9pPr>
          </a:lstStyle>
          <a:p>
            <a:pPr>
              <a:lnSpc>
                <a:spcPts val="1560"/>
              </a:lnSpc>
            </a:pPr>
            <a:r>
              <a:rPr lang="en-US" sz="1200" dirty="0">
                <a:solidFill>
                  <a:schemeClr val="tx1"/>
                </a:solidFill>
                <a:latin typeface="+mn-lt"/>
              </a:rPr>
              <a:t>Lorem ipsum dolor sit </a:t>
            </a:r>
            <a:r>
              <a:rPr lang="en-US" sz="1200" dirty="0" err="1">
                <a:solidFill>
                  <a:schemeClr val="tx1"/>
                </a:solidFill>
                <a:latin typeface="+mn-lt"/>
              </a:rPr>
              <a:t>amet</a:t>
            </a:r>
            <a:r>
              <a:rPr lang="en-US" sz="1200" dirty="0">
                <a:solidFill>
                  <a:schemeClr val="tx1"/>
                </a:solidFill>
                <a:latin typeface="+mn-lt"/>
              </a:rPr>
              <a:t>, </a:t>
            </a:r>
            <a:r>
              <a:rPr lang="en-US" sz="1200" dirty="0" err="1">
                <a:solidFill>
                  <a:schemeClr val="tx1"/>
                </a:solidFill>
                <a:latin typeface="+mn-lt"/>
              </a:rPr>
              <a:t>consectetur</a:t>
            </a:r>
            <a:r>
              <a:rPr lang="en-US" sz="1200" dirty="0">
                <a:solidFill>
                  <a:schemeClr val="tx1"/>
                </a:solidFill>
                <a:latin typeface="+mn-lt"/>
              </a:rPr>
              <a:t> </a:t>
            </a:r>
            <a:r>
              <a:rPr lang="en-US" sz="1200" dirty="0" err="1">
                <a:solidFill>
                  <a:schemeClr val="tx1"/>
                </a:solidFill>
                <a:latin typeface="+mn-lt"/>
              </a:rPr>
              <a:t>adipiscing</a:t>
            </a:r>
            <a:r>
              <a:rPr lang="en-US" sz="1200" dirty="0">
                <a:solidFill>
                  <a:schemeClr val="tx1"/>
                </a:solidFill>
                <a:latin typeface="+mn-lt"/>
              </a:rPr>
              <a:t> </a:t>
            </a:r>
            <a:r>
              <a:rPr lang="en-US" sz="1200" dirty="0" err="1">
                <a:solidFill>
                  <a:schemeClr val="tx1"/>
                </a:solidFill>
                <a:latin typeface="+mn-lt"/>
              </a:rPr>
              <a:t>elit</a:t>
            </a:r>
            <a:r>
              <a:rPr lang="en-US" sz="1200" dirty="0">
                <a:solidFill>
                  <a:schemeClr val="tx1"/>
                </a:solidFill>
                <a:latin typeface="+mn-lt"/>
              </a:rPr>
              <a:t>, sed do </a:t>
            </a:r>
            <a:r>
              <a:rPr lang="en-US" sz="1200" dirty="0" err="1">
                <a:solidFill>
                  <a:schemeClr val="tx1"/>
                </a:solidFill>
                <a:latin typeface="+mn-lt"/>
              </a:rPr>
              <a:t>eiusmod</a:t>
            </a:r>
            <a:r>
              <a:rPr lang="en-US" sz="1200" dirty="0">
                <a:solidFill>
                  <a:schemeClr val="tx1"/>
                </a:solidFill>
                <a:latin typeface="+mn-lt"/>
              </a:rPr>
              <a:t> </a:t>
            </a:r>
            <a:r>
              <a:rPr lang="en-US" sz="1200" dirty="0" err="1">
                <a:solidFill>
                  <a:schemeClr val="tx1"/>
                </a:solidFill>
                <a:latin typeface="+mn-lt"/>
              </a:rPr>
              <a:t>tempor</a:t>
            </a:r>
            <a:r>
              <a:rPr lang="en-US" sz="1200" dirty="0">
                <a:solidFill>
                  <a:schemeClr val="tx1"/>
                </a:solidFill>
                <a:latin typeface="+mn-lt"/>
              </a:rPr>
              <a:t> </a:t>
            </a:r>
            <a:r>
              <a:rPr lang="en-US" sz="1200" dirty="0" err="1">
                <a:solidFill>
                  <a:schemeClr val="tx1"/>
                </a:solidFill>
                <a:latin typeface="+mn-lt"/>
              </a:rPr>
              <a:t>incididunt</a:t>
            </a:r>
            <a:r>
              <a:rPr lang="en-US" sz="1200" dirty="0">
                <a:solidFill>
                  <a:schemeClr val="tx1"/>
                </a:solidFill>
                <a:latin typeface="+mn-lt"/>
              </a:rPr>
              <a:t> </a:t>
            </a:r>
            <a:r>
              <a:rPr lang="en-US" sz="1200" dirty="0" err="1">
                <a:solidFill>
                  <a:schemeClr val="tx1"/>
                </a:solidFill>
                <a:latin typeface="+mn-lt"/>
              </a:rPr>
              <a:t>ut</a:t>
            </a:r>
            <a:r>
              <a:rPr lang="en-US" sz="1200" dirty="0">
                <a:solidFill>
                  <a:schemeClr val="tx1"/>
                </a:solidFill>
                <a:latin typeface="+mn-lt"/>
              </a:rPr>
              <a:t> labore et dolore magna </a:t>
            </a:r>
            <a:r>
              <a:rPr lang="en-US" sz="1200" dirty="0" err="1">
                <a:solidFill>
                  <a:schemeClr val="tx1"/>
                </a:solidFill>
                <a:latin typeface="+mn-lt"/>
              </a:rPr>
              <a:t>aliqua</a:t>
            </a:r>
            <a:r>
              <a:rPr lang="en-US" sz="1200" dirty="0">
                <a:solidFill>
                  <a:schemeClr val="tx1"/>
                </a:solidFill>
                <a:latin typeface="+mn-lt"/>
              </a:rPr>
              <a:t>. Ut </a:t>
            </a:r>
            <a:r>
              <a:rPr lang="en-US" sz="1200" dirty="0" err="1">
                <a:solidFill>
                  <a:schemeClr val="tx1"/>
                </a:solidFill>
                <a:latin typeface="+mn-lt"/>
              </a:rPr>
              <a:t>enim</a:t>
            </a:r>
            <a:r>
              <a:rPr lang="en-US" sz="1200" dirty="0">
                <a:solidFill>
                  <a:schemeClr val="tx1"/>
                </a:solidFill>
                <a:latin typeface="+mn-lt"/>
              </a:rPr>
              <a:t> ad minim </a:t>
            </a:r>
            <a:r>
              <a:rPr lang="en-US" sz="1200" dirty="0" err="1">
                <a:solidFill>
                  <a:schemeClr val="tx1"/>
                </a:solidFill>
                <a:latin typeface="+mn-lt"/>
              </a:rPr>
              <a:t>veniam</a:t>
            </a:r>
            <a:r>
              <a:rPr lang="en-US" sz="1200" dirty="0">
                <a:solidFill>
                  <a:schemeClr val="tx1"/>
                </a:solidFill>
                <a:latin typeface="+mn-lt"/>
              </a:rPr>
              <a:t>, quis </a:t>
            </a:r>
            <a:r>
              <a:rPr lang="en-US" sz="1200" dirty="0" err="1">
                <a:solidFill>
                  <a:schemeClr val="tx1"/>
                </a:solidFill>
                <a:latin typeface="+mn-lt"/>
              </a:rPr>
              <a:t>nostrud</a:t>
            </a:r>
            <a:r>
              <a:rPr lang="en-US" sz="1200" dirty="0">
                <a:solidFill>
                  <a:schemeClr val="tx1"/>
                </a:solidFill>
                <a:latin typeface="+mn-lt"/>
              </a:rPr>
              <a:t> exercitation </a:t>
            </a:r>
            <a:r>
              <a:rPr lang="en-US" sz="1200" dirty="0" err="1">
                <a:solidFill>
                  <a:schemeClr val="tx1"/>
                </a:solidFill>
                <a:latin typeface="+mn-lt"/>
              </a:rPr>
              <a:t>ullamco</a:t>
            </a:r>
            <a:r>
              <a:rPr lang="en-US" sz="1200" dirty="0">
                <a:solidFill>
                  <a:schemeClr val="tx1"/>
                </a:solidFill>
                <a:latin typeface="+mn-lt"/>
              </a:rPr>
              <a:t> </a:t>
            </a:r>
            <a:r>
              <a:rPr lang="en-US" sz="1200" dirty="0" err="1">
                <a:solidFill>
                  <a:schemeClr val="tx1"/>
                </a:solidFill>
                <a:latin typeface="+mn-lt"/>
              </a:rPr>
              <a:t>laboris</a:t>
            </a:r>
            <a:r>
              <a:rPr lang="en-US" sz="1200" dirty="0">
                <a:solidFill>
                  <a:schemeClr val="tx1"/>
                </a:solidFill>
                <a:latin typeface="+mn-lt"/>
              </a:rPr>
              <a:t> nisi </a:t>
            </a:r>
            <a:r>
              <a:rPr lang="en-US" sz="1200" dirty="0" err="1">
                <a:solidFill>
                  <a:schemeClr val="tx1"/>
                </a:solidFill>
                <a:latin typeface="+mn-lt"/>
              </a:rPr>
              <a:t>ut</a:t>
            </a:r>
            <a:r>
              <a:rPr lang="en-US" sz="1200" dirty="0">
                <a:solidFill>
                  <a:schemeClr val="tx1"/>
                </a:solidFill>
                <a:latin typeface="+mn-lt"/>
              </a:rPr>
              <a:t> </a:t>
            </a:r>
            <a:r>
              <a:rPr lang="en-US" sz="1200" dirty="0" err="1">
                <a:solidFill>
                  <a:schemeClr val="tx1"/>
                </a:solidFill>
                <a:latin typeface="+mn-lt"/>
              </a:rPr>
              <a:t>aliquip</a:t>
            </a:r>
            <a:r>
              <a:rPr lang="en-US" sz="1200" dirty="0">
                <a:solidFill>
                  <a:schemeClr val="tx1"/>
                </a:solidFill>
                <a:latin typeface="+mn-lt"/>
              </a:rPr>
              <a:t> ex </a:t>
            </a:r>
            <a:r>
              <a:rPr lang="en-US" sz="1200" dirty="0" err="1">
                <a:solidFill>
                  <a:schemeClr val="tx1"/>
                </a:solidFill>
                <a:latin typeface="+mn-lt"/>
              </a:rPr>
              <a:t>ea</a:t>
            </a:r>
            <a:r>
              <a:rPr lang="en-US" sz="1200" dirty="0">
                <a:solidFill>
                  <a:schemeClr val="tx1"/>
                </a:solidFill>
                <a:latin typeface="+mn-lt"/>
              </a:rPr>
              <a:t> </a:t>
            </a:r>
            <a:r>
              <a:rPr lang="en-US" sz="1200" dirty="0" err="1">
                <a:solidFill>
                  <a:schemeClr val="tx1"/>
                </a:solidFill>
                <a:latin typeface="+mn-lt"/>
              </a:rPr>
              <a:t>commodo</a:t>
            </a:r>
            <a:r>
              <a:rPr lang="en-US" sz="1200" dirty="0">
                <a:solidFill>
                  <a:schemeClr val="tx1"/>
                </a:solidFill>
                <a:latin typeface="+mn-lt"/>
              </a:rPr>
              <a:t> </a:t>
            </a:r>
            <a:r>
              <a:rPr lang="en-US" sz="1200" dirty="0" err="1">
                <a:solidFill>
                  <a:schemeClr val="tx1"/>
                </a:solidFill>
                <a:latin typeface="+mn-lt"/>
              </a:rPr>
              <a:t>consequat</a:t>
            </a:r>
            <a:r>
              <a:rPr lang="en-US" sz="1200" dirty="0">
                <a:solidFill>
                  <a:schemeClr val="tx1"/>
                </a:solidFill>
                <a:latin typeface="+mn-lt"/>
              </a:rPr>
              <a:t>.</a:t>
            </a:r>
            <a:endParaRPr lang="en-US" sz="1400">
              <a:solidFill>
                <a:schemeClr val="tx1"/>
              </a:solidFill>
              <a:latin typeface="+mn-lt"/>
            </a:endParaRPr>
          </a:p>
        </p:txBody>
      </p:sp>
      <p:sp>
        <p:nvSpPr>
          <p:cNvPr id="16" name="Text Placeholder 2">
            <a:extLst>
              <a:ext uri="{FF2B5EF4-FFF2-40B4-BE49-F238E27FC236}">
                <a16:creationId xmlns:a16="http://schemas.microsoft.com/office/drawing/2014/main" id="{79124CB2-7F9C-D763-685E-725B36A9125C}"/>
              </a:ext>
            </a:extLst>
          </p:cNvPr>
          <p:cNvSpPr txBox="1">
            <a:spLocks/>
          </p:cNvSpPr>
          <p:nvPr/>
        </p:nvSpPr>
        <p:spPr>
          <a:xfrm>
            <a:off x="6282795" y="3798991"/>
            <a:ext cx="2526100" cy="259302"/>
          </a:xfrm>
          <a:prstGeom prst="rect">
            <a:avLst/>
          </a:prstGeom>
        </p:spPr>
        <p:txBody>
          <a:bodyPr vert="horz" wrap="square" lIns="0" tIns="0" rIns="0" bIns="0" rtlCol="0">
            <a:spAutoFit/>
          </a:bodyPr>
          <a:lstStyle>
            <a:lvl1pPr marL="0" indent="0" algn="l" defTabSz="914400" rtl="0" eaLnBrk="1" latinLnBrk="0" hangingPunct="1">
              <a:lnSpc>
                <a:spcPts val="2160"/>
              </a:lnSpc>
              <a:spcBef>
                <a:spcPts val="1000"/>
              </a:spcBef>
              <a:buFont typeface="Arial" panose="020B0604020202020204" pitchFamily="34" charset="0"/>
              <a:buNone/>
              <a:defRPr sz="1400" kern="1200">
                <a:solidFill>
                  <a:schemeClr val="bg1"/>
                </a:solidFill>
                <a:latin typeface="Aptos" panose="020B0502040204020203" pitchFamily="34" charset="0"/>
                <a:ea typeface="+mn-ea"/>
                <a:cs typeface="Aptos" panose="020B0502040204020203" pitchFamily="34" charset="0"/>
              </a:defRPr>
            </a:lvl1pPr>
            <a:lvl2pPr marL="457200" indent="0" algn="l" defTabSz="914400" rtl="0" eaLnBrk="1" latinLnBrk="0" hangingPunct="1">
              <a:lnSpc>
                <a:spcPts val="2160"/>
              </a:lnSpc>
              <a:spcBef>
                <a:spcPts val="500"/>
              </a:spcBef>
              <a:buFont typeface="Arial" panose="020B0604020202020204" pitchFamily="34" charset="0"/>
              <a:buNone/>
              <a:defRPr sz="1400" kern="1200">
                <a:solidFill>
                  <a:schemeClr val="tx1"/>
                </a:solidFill>
                <a:latin typeface="Aptos" panose="020B0502040204020203" pitchFamily="34" charset="0"/>
                <a:ea typeface="+mn-ea"/>
                <a:cs typeface="Aptos" panose="020B0502040204020203" pitchFamily="34" charset="0"/>
              </a:defRPr>
            </a:lvl2pPr>
            <a:lvl3pPr marL="914400" indent="0" algn="l" defTabSz="914400" rtl="0" eaLnBrk="1" latinLnBrk="0" hangingPunct="1">
              <a:lnSpc>
                <a:spcPts val="2160"/>
              </a:lnSpc>
              <a:spcBef>
                <a:spcPts val="500"/>
              </a:spcBef>
              <a:buFont typeface="Arial" panose="020B0604020202020204" pitchFamily="34" charset="0"/>
              <a:buNone/>
              <a:defRPr sz="1200" kern="1200">
                <a:solidFill>
                  <a:schemeClr val="tx1"/>
                </a:solidFill>
                <a:latin typeface="Aptos" panose="020B0502040204020203" pitchFamily="34" charset="0"/>
                <a:ea typeface="+mn-ea"/>
                <a:cs typeface="Aptos" panose="020B0502040204020203" pitchFamily="34" charset="0"/>
              </a:defRPr>
            </a:lvl3pPr>
            <a:lvl4pPr marL="1371600" indent="0" algn="l" defTabSz="914400" rtl="0" eaLnBrk="1" latinLnBrk="0" hangingPunct="1">
              <a:lnSpc>
                <a:spcPts val="2160"/>
              </a:lnSpc>
              <a:spcBef>
                <a:spcPts val="500"/>
              </a:spcBef>
              <a:buFont typeface="Arial" panose="020B0604020202020204" pitchFamily="34" charset="0"/>
              <a:buNone/>
              <a:defRPr sz="1200" kern="1200">
                <a:solidFill>
                  <a:schemeClr val="tx1"/>
                </a:solidFill>
                <a:latin typeface="Aptos" panose="020B0502040204020203" pitchFamily="34" charset="0"/>
                <a:ea typeface="+mn-ea"/>
                <a:cs typeface="Aptos" panose="020B0502040204020203" pitchFamily="34" charset="0"/>
              </a:defRPr>
            </a:lvl4pPr>
            <a:lvl5pPr marL="1828800" indent="0" algn="l" defTabSz="914400" rtl="0" eaLnBrk="1" latinLnBrk="0" hangingPunct="1">
              <a:lnSpc>
                <a:spcPts val="2160"/>
              </a:lnSpc>
              <a:spcBef>
                <a:spcPts val="500"/>
              </a:spcBef>
              <a:buFont typeface="Arial" panose="020B0604020202020204" pitchFamily="34" charset="0"/>
              <a:buNone/>
              <a:defRPr sz="1200" kern="1200">
                <a:solidFill>
                  <a:schemeClr val="tx1"/>
                </a:solidFill>
                <a:latin typeface="Aptos" panose="020B0502040204020203" pitchFamily="34" charset="0"/>
                <a:ea typeface="+mn-ea"/>
                <a:cs typeface="Aptos" panose="020B0502040204020203" pitchFamily="34" charset="0"/>
              </a:defRPr>
            </a:lvl5pPr>
            <a:lvl6pPr marL="2286000" indent="0" algn="l" defTabSz="914400" rtl="0" eaLnBrk="1" latinLnBrk="0" hangingPunct="1">
              <a:lnSpc>
                <a:spcPct val="90000"/>
              </a:lnSpc>
              <a:spcBef>
                <a:spcPts val="500"/>
              </a:spcBef>
              <a:buFont typeface="Arial" panose="020B0604020202020204" pitchFamily="34" charset="0"/>
              <a:buNone/>
              <a:defRPr sz="1200" kern="1200">
                <a:solidFill>
                  <a:schemeClr val="tx1"/>
                </a:solidFill>
                <a:latin typeface="+mn-lt"/>
                <a:ea typeface="+mn-ea"/>
                <a:cs typeface="+mn-cs"/>
              </a:defRPr>
            </a:lvl6pPr>
            <a:lvl7pPr marL="2743200" indent="0" algn="l" defTabSz="914400" rtl="0" eaLnBrk="1" latinLnBrk="0" hangingPunct="1">
              <a:lnSpc>
                <a:spcPct val="90000"/>
              </a:lnSpc>
              <a:spcBef>
                <a:spcPts val="500"/>
              </a:spcBef>
              <a:buFont typeface="Arial" panose="020B0604020202020204" pitchFamily="34" charset="0"/>
              <a:buNone/>
              <a:defRPr sz="1200" kern="1200">
                <a:solidFill>
                  <a:schemeClr val="tx1"/>
                </a:solidFill>
                <a:latin typeface="+mn-lt"/>
                <a:ea typeface="+mn-ea"/>
                <a:cs typeface="+mn-cs"/>
              </a:defRPr>
            </a:lvl7pPr>
            <a:lvl8pPr marL="3200400" indent="0" algn="l" defTabSz="914400" rtl="0" eaLnBrk="1" latinLnBrk="0" hangingPunct="1">
              <a:lnSpc>
                <a:spcPct val="90000"/>
              </a:lnSpc>
              <a:spcBef>
                <a:spcPts val="500"/>
              </a:spcBef>
              <a:buFont typeface="Arial" panose="020B0604020202020204" pitchFamily="34" charset="0"/>
              <a:buNone/>
              <a:defRPr sz="1200" kern="1200">
                <a:solidFill>
                  <a:schemeClr val="tx1"/>
                </a:solidFill>
                <a:latin typeface="+mn-lt"/>
                <a:ea typeface="+mn-ea"/>
                <a:cs typeface="+mn-cs"/>
              </a:defRPr>
            </a:lvl8pPr>
            <a:lvl9pPr marL="3657600" indent="0" algn="l" defTabSz="914400" rtl="0" eaLnBrk="1" latinLnBrk="0" hangingPunct="1">
              <a:lnSpc>
                <a:spcPct val="90000"/>
              </a:lnSpc>
              <a:spcBef>
                <a:spcPts val="500"/>
              </a:spcBef>
              <a:buFont typeface="Arial" panose="020B0604020202020204" pitchFamily="34" charset="0"/>
              <a:buNone/>
              <a:defRPr sz="1200" kern="1200">
                <a:solidFill>
                  <a:schemeClr val="tx1"/>
                </a:solidFill>
                <a:latin typeface="+mn-lt"/>
                <a:ea typeface="+mn-ea"/>
                <a:cs typeface="+mn-cs"/>
              </a:defRPr>
            </a:lvl9pPr>
          </a:lstStyle>
          <a:p>
            <a:r>
              <a:rPr lang="en-US" b="1" dirty="0">
                <a:solidFill>
                  <a:schemeClr val="accent1"/>
                </a:solidFill>
              </a:rPr>
              <a:t>3 Value</a:t>
            </a:r>
            <a:endParaRPr lang="en-US" sz="1400" dirty="0">
              <a:solidFill>
                <a:schemeClr val="accent1"/>
              </a:solidFill>
              <a:latin typeface="+mn-lt"/>
            </a:endParaRPr>
          </a:p>
        </p:txBody>
      </p:sp>
      <p:sp>
        <p:nvSpPr>
          <p:cNvPr id="17" name="Text Placeholder 2">
            <a:extLst>
              <a:ext uri="{FF2B5EF4-FFF2-40B4-BE49-F238E27FC236}">
                <a16:creationId xmlns:a16="http://schemas.microsoft.com/office/drawing/2014/main" id="{9A1C1DBF-0CC1-57BE-C046-2255055AF005}"/>
              </a:ext>
            </a:extLst>
          </p:cNvPr>
          <p:cNvSpPr txBox="1">
            <a:spLocks/>
          </p:cNvSpPr>
          <p:nvPr/>
        </p:nvSpPr>
        <p:spPr>
          <a:xfrm>
            <a:off x="6282795" y="4189132"/>
            <a:ext cx="2526101" cy="1427635"/>
          </a:xfrm>
          <a:prstGeom prst="rect">
            <a:avLst/>
          </a:prstGeom>
        </p:spPr>
        <p:txBody>
          <a:bodyPr vert="horz" wrap="square" lIns="0" tIns="0" rIns="0" bIns="0" rtlCol="0">
            <a:spAutoFit/>
          </a:bodyPr>
          <a:lstStyle>
            <a:lvl1pPr marL="0" indent="0" algn="l" defTabSz="914400" rtl="0" eaLnBrk="1" latinLnBrk="0" hangingPunct="1">
              <a:lnSpc>
                <a:spcPts val="2160"/>
              </a:lnSpc>
              <a:spcBef>
                <a:spcPts val="1000"/>
              </a:spcBef>
              <a:buFont typeface="Arial" panose="020B0604020202020204" pitchFamily="34" charset="0"/>
              <a:buNone/>
              <a:defRPr sz="1400" kern="1200">
                <a:solidFill>
                  <a:schemeClr val="bg1"/>
                </a:solidFill>
                <a:latin typeface="Aptos" panose="020B0502040204020203" pitchFamily="34" charset="0"/>
                <a:ea typeface="+mn-ea"/>
                <a:cs typeface="Aptos" panose="020B0502040204020203" pitchFamily="34" charset="0"/>
              </a:defRPr>
            </a:lvl1pPr>
            <a:lvl2pPr marL="457200" indent="0" algn="l" defTabSz="914400" rtl="0" eaLnBrk="1" latinLnBrk="0" hangingPunct="1">
              <a:lnSpc>
                <a:spcPts val="2160"/>
              </a:lnSpc>
              <a:spcBef>
                <a:spcPts val="500"/>
              </a:spcBef>
              <a:buFont typeface="Arial" panose="020B0604020202020204" pitchFamily="34" charset="0"/>
              <a:buNone/>
              <a:defRPr sz="1400" kern="1200">
                <a:solidFill>
                  <a:schemeClr val="tx1"/>
                </a:solidFill>
                <a:latin typeface="Aptos" panose="020B0502040204020203" pitchFamily="34" charset="0"/>
                <a:ea typeface="+mn-ea"/>
                <a:cs typeface="Aptos" panose="020B0502040204020203" pitchFamily="34" charset="0"/>
              </a:defRPr>
            </a:lvl2pPr>
            <a:lvl3pPr marL="914400" indent="0" algn="l" defTabSz="914400" rtl="0" eaLnBrk="1" latinLnBrk="0" hangingPunct="1">
              <a:lnSpc>
                <a:spcPts val="2160"/>
              </a:lnSpc>
              <a:spcBef>
                <a:spcPts val="500"/>
              </a:spcBef>
              <a:buFont typeface="Arial" panose="020B0604020202020204" pitchFamily="34" charset="0"/>
              <a:buNone/>
              <a:defRPr sz="1200" kern="1200">
                <a:solidFill>
                  <a:schemeClr val="tx1"/>
                </a:solidFill>
                <a:latin typeface="Aptos" panose="020B0502040204020203" pitchFamily="34" charset="0"/>
                <a:ea typeface="+mn-ea"/>
                <a:cs typeface="Aptos" panose="020B0502040204020203" pitchFamily="34" charset="0"/>
              </a:defRPr>
            </a:lvl3pPr>
            <a:lvl4pPr marL="1371600" indent="0" algn="l" defTabSz="914400" rtl="0" eaLnBrk="1" latinLnBrk="0" hangingPunct="1">
              <a:lnSpc>
                <a:spcPts val="2160"/>
              </a:lnSpc>
              <a:spcBef>
                <a:spcPts val="500"/>
              </a:spcBef>
              <a:buFont typeface="Arial" panose="020B0604020202020204" pitchFamily="34" charset="0"/>
              <a:buNone/>
              <a:defRPr sz="1200" kern="1200">
                <a:solidFill>
                  <a:schemeClr val="tx1"/>
                </a:solidFill>
                <a:latin typeface="Aptos" panose="020B0502040204020203" pitchFamily="34" charset="0"/>
                <a:ea typeface="+mn-ea"/>
                <a:cs typeface="Aptos" panose="020B0502040204020203" pitchFamily="34" charset="0"/>
              </a:defRPr>
            </a:lvl4pPr>
            <a:lvl5pPr marL="1828800" indent="0" algn="l" defTabSz="914400" rtl="0" eaLnBrk="1" latinLnBrk="0" hangingPunct="1">
              <a:lnSpc>
                <a:spcPts val="2160"/>
              </a:lnSpc>
              <a:spcBef>
                <a:spcPts val="500"/>
              </a:spcBef>
              <a:buFont typeface="Arial" panose="020B0604020202020204" pitchFamily="34" charset="0"/>
              <a:buNone/>
              <a:defRPr sz="1200" kern="1200">
                <a:solidFill>
                  <a:schemeClr val="tx1"/>
                </a:solidFill>
                <a:latin typeface="Aptos" panose="020B0502040204020203" pitchFamily="34" charset="0"/>
                <a:ea typeface="+mn-ea"/>
                <a:cs typeface="Aptos" panose="020B0502040204020203" pitchFamily="34" charset="0"/>
              </a:defRPr>
            </a:lvl5pPr>
            <a:lvl6pPr marL="2286000" indent="0" algn="l" defTabSz="914400" rtl="0" eaLnBrk="1" latinLnBrk="0" hangingPunct="1">
              <a:lnSpc>
                <a:spcPct val="90000"/>
              </a:lnSpc>
              <a:spcBef>
                <a:spcPts val="500"/>
              </a:spcBef>
              <a:buFont typeface="Arial" panose="020B0604020202020204" pitchFamily="34" charset="0"/>
              <a:buNone/>
              <a:defRPr sz="1200" kern="1200">
                <a:solidFill>
                  <a:schemeClr val="tx1"/>
                </a:solidFill>
                <a:latin typeface="+mn-lt"/>
                <a:ea typeface="+mn-ea"/>
                <a:cs typeface="+mn-cs"/>
              </a:defRPr>
            </a:lvl6pPr>
            <a:lvl7pPr marL="2743200" indent="0" algn="l" defTabSz="914400" rtl="0" eaLnBrk="1" latinLnBrk="0" hangingPunct="1">
              <a:lnSpc>
                <a:spcPct val="90000"/>
              </a:lnSpc>
              <a:spcBef>
                <a:spcPts val="500"/>
              </a:spcBef>
              <a:buFont typeface="Arial" panose="020B0604020202020204" pitchFamily="34" charset="0"/>
              <a:buNone/>
              <a:defRPr sz="1200" kern="1200">
                <a:solidFill>
                  <a:schemeClr val="tx1"/>
                </a:solidFill>
                <a:latin typeface="+mn-lt"/>
                <a:ea typeface="+mn-ea"/>
                <a:cs typeface="+mn-cs"/>
              </a:defRPr>
            </a:lvl7pPr>
            <a:lvl8pPr marL="3200400" indent="0" algn="l" defTabSz="914400" rtl="0" eaLnBrk="1" latinLnBrk="0" hangingPunct="1">
              <a:lnSpc>
                <a:spcPct val="90000"/>
              </a:lnSpc>
              <a:spcBef>
                <a:spcPts val="500"/>
              </a:spcBef>
              <a:buFont typeface="Arial" panose="020B0604020202020204" pitchFamily="34" charset="0"/>
              <a:buNone/>
              <a:defRPr sz="1200" kern="1200">
                <a:solidFill>
                  <a:schemeClr val="tx1"/>
                </a:solidFill>
                <a:latin typeface="+mn-lt"/>
                <a:ea typeface="+mn-ea"/>
                <a:cs typeface="+mn-cs"/>
              </a:defRPr>
            </a:lvl8pPr>
            <a:lvl9pPr marL="3657600" indent="0" algn="l" defTabSz="914400" rtl="0" eaLnBrk="1" latinLnBrk="0" hangingPunct="1">
              <a:lnSpc>
                <a:spcPct val="90000"/>
              </a:lnSpc>
              <a:spcBef>
                <a:spcPts val="500"/>
              </a:spcBef>
              <a:buFont typeface="Arial" panose="020B0604020202020204" pitchFamily="34" charset="0"/>
              <a:buNone/>
              <a:defRPr sz="1200" kern="1200">
                <a:solidFill>
                  <a:schemeClr val="tx1"/>
                </a:solidFill>
                <a:latin typeface="+mn-lt"/>
                <a:ea typeface="+mn-ea"/>
                <a:cs typeface="+mn-cs"/>
              </a:defRPr>
            </a:lvl9pPr>
          </a:lstStyle>
          <a:p>
            <a:pPr>
              <a:lnSpc>
                <a:spcPts val="1560"/>
              </a:lnSpc>
            </a:pPr>
            <a:r>
              <a:rPr lang="en-US" sz="1200" dirty="0">
                <a:solidFill>
                  <a:schemeClr val="tx1"/>
                </a:solidFill>
                <a:latin typeface="+mn-lt"/>
              </a:rPr>
              <a:t>Lorem ipsum dolor sit </a:t>
            </a:r>
            <a:r>
              <a:rPr lang="en-US" sz="1200" dirty="0" err="1">
                <a:solidFill>
                  <a:schemeClr val="tx1"/>
                </a:solidFill>
                <a:latin typeface="+mn-lt"/>
              </a:rPr>
              <a:t>amet</a:t>
            </a:r>
            <a:r>
              <a:rPr lang="en-US" sz="1200" dirty="0">
                <a:solidFill>
                  <a:schemeClr val="tx1"/>
                </a:solidFill>
                <a:latin typeface="+mn-lt"/>
              </a:rPr>
              <a:t>, </a:t>
            </a:r>
            <a:r>
              <a:rPr lang="en-US" sz="1200" dirty="0" err="1">
                <a:solidFill>
                  <a:schemeClr val="tx1"/>
                </a:solidFill>
                <a:latin typeface="+mn-lt"/>
              </a:rPr>
              <a:t>consectetur</a:t>
            </a:r>
            <a:r>
              <a:rPr lang="en-US" sz="1200" dirty="0">
                <a:solidFill>
                  <a:schemeClr val="tx1"/>
                </a:solidFill>
                <a:latin typeface="+mn-lt"/>
              </a:rPr>
              <a:t> </a:t>
            </a:r>
            <a:r>
              <a:rPr lang="en-US" sz="1200" dirty="0" err="1">
                <a:solidFill>
                  <a:schemeClr val="tx1"/>
                </a:solidFill>
                <a:latin typeface="+mn-lt"/>
              </a:rPr>
              <a:t>adipiscing</a:t>
            </a:r>
            <a:r>
              <a:rPr lang="en-US" sz="1200" dirty="0">
                <a:solidFill>
                  <a:schemeClr val="tx1"/>
                </a:solidFill>
                <a:latin typeface="+mn-lt"/>
              </a:rPr>
              <a:t> </a:t>
            </a:r>
            <a:r>
              <a:rPr lang="en-US" sz="1200" dirty="0" err="1">
                <a:solidFill>
                  <a:schemeClr val="tx1"/>
                </a:solidFill>
                <a:latin typeface="+mn-lt"/>
              </a:rPr>
              <a:t>elit</a:t>
            </a:r>
            <a:r>
              <a:rPr lang="en-US" sz="1200" dirty="0">
                <a:solidFill>
                  <a:schemeClr val="tx1"/>
                </a:solidFill>
                <a:latin typeface="+mn-lt"/>
              </a:rPr>
              <a:t>, sed do </a:t>
            </a:r>
            <a:r>
              <a:rPr lang="en-US" sz="1200" dirty="0" err="1">
                <a:solidFill>
                  <a:schemeClr val="tx1"/>
                </a:solidFill>
                <a:latin typeface="+mn-lt"/>
              </a:rPr>
              <a:t>eiusmod</a:t>
            </a:r>
            <a:r>
              <a:rPr lang="en-US" sz="1200" dirty="0">
                <a:solidFill>
                  <a:schemeClr val="tx1"/>
                </a:solidFill>
                <a:latin typeface="+mn-lt"/>
              </a:rPr>
              <a:t> </a:t>
            </a:r>
            <a:r>
              <a:rPr lang="en-US" sz="1200" dirty="0" err="1">
                <a:solidFill>
                  <a:schemeClr val="tx1"/>
                </a:solidFill>
                <a:latin typeface="+mn-lt"/>
              </a:rPr>
              <a:t>tempor</a:t>
            </a:r>
            <a:r>
              <a:rPr lang="en-US" sz="1200" dirty="0">
                <a:solidFill>
                  <a:schemeClr val="tx1"/>
                </a:solidFill>
                <a:latin typeface="+mn-lt"/>
              </a:rPr>
              <a:t> </a:t>
            </a:r>
            <a:r>
              <a:rPr lang="en-US" sz="1200" dirty="0" err="1">
                <a:solidFill>
                  <a:schemeClr val="tx1"/>
                </a:solidFill>
                <a:latin typeface="+mn-lt"/>
              </a:rPr>
              <a:t>incididunt</a:t>
            </a:r>
            <a:r>
              <a:rPr lang="en-US" sz="1200" dirty="0">
                <a:solidFill>
                  <a:schemeClr val="tx1"/>
                </a:solidFill>
                <a:latin typeface="+mn-lt"/>
              </a:rPr>
              <a:t> </a:t>
            </a:r>
            <a:r>
              <a:rPr lang="en-US" sz="1200" dirty="0" err="1">
                <a:solidFill>
                  <a:schemeClr val="tx1"/>
                </a:solidFill>
                <a:latin typeface="+mn-lt"/>
              </a:rPr>
              <a:t>ut</a:t>
            </a:r>
            <a:r>
              <a:rPr lang="en-US" sz="1200" dirty="0">
                <a:solidFill>
                  <a:schemeClr val="tx1"/>
                </a:solidFill>
                <a:latin typeface="+mn-lt"/>
              </a:rPr>
              <a:t> labore et dolore magna </a:t>
            </a:r>
            <a:r>
              <a:rPr lang="en-US" sz="1200" dirty="0" err="1">
                <a:solidFill>
                  <a:schemeClr val="tx1"/>
                </a:solidFill>
                <a:latin typeface="+mn-lt"/>
              </a:rPr>
              <a:t>aliqua</a:t>
            </a:r>
            <a:r>
              <a:rPr lang="en-US" sz="1200" dirty="0">
                <a:solidFill>
                  <a:schemeClr val="tx1"/>
                </a:solidFill>
                <a:latin typeface="+mn-lt"/>
              </a:rPr>
              <a:t>. Ut </a:t>
            </a:r>
            <a:r>
              <a:rPr lang="en-US" sz="1200" dirty="0" err="1">
                <a:solidFill>
                  <a:schemeClr val="tx1"/>
                </a:solidFill>
                <a:latin typeface="+mn-lt"/>
              </a:rPr>
              <a:t>enim</a:t>
            </a:r>
            <a:r>
              <a:rPr lang="en-US" sz="1200" dirty="0">
                <a:solidFill>
                  <a:schemeClr val="tx1"/>
                </a:solidFill>
                <a:latin typeface="+mn-lt"/>
              </a:rPr>
              <a:t> ad minim </a:t>
            </a:r>
            <a:r>
              <a:rPr lang="en-US" sz="1200" dirty="0" err="1">
                <a:solidFill>
                  <a:schemeClr val="tx1"/>
                </a:solidFill>
                <a:latin typeface="+mn-lt"/>
              </a:rPr>
              <a:t>veniam</a:t>
            </a:r>
            <a:r>
              <a:rPr lang="en-US" sz="1200" dirty="0">
                <a:solidFill>
                  <a:schemeClr val="tx1"/>
                </a:solidFill>
                <a:latin typeface="+mn-lt"/>
              </a:rPr>
              <a:t>, quis </a:t>
            </a:r>
            <a:r>
              <a:rPr lang="en-US" sz="1200" dirty="0" err="1">
                <a:solidFill>
                  <a:schemeClr val="tx1"/>
                </a:solidFill>
                <a:latin typeface="+mn-lt"/>
              </a:rPr>
              <a:t>nostrud</a:t>
            </a:r>
            <a:r>
              <a:rPr lang="en-US" sz="1200" dirty="0">
                <a:solidFill>
                  <a:schemeClr val="tx1"/>
                </a:solidFill>
                <a:latin typeface="+mn-lt"/>
              </a:rPr>
              <a:t> exercitation </a:t>
            </a:r>
            <a:r>
              <a:rPr lang="en-US" sz="1200" dirty="0" err="1">
                <a:solidFill>
                  <a:schemeClr val="tx1"/>
                </a:solidFill>
                <a:latin typeface="+mn-lt"/>
              </a:rPr>
              <a:t>ullamco</a:t>
            </a:r>
            <a:r>
              <a:rPr lang="en-US" sz="1200" dirty="0">
                <a:solidFill>
                  <a:schemeClr val="tx1"/>
                </a:solidFill>
                <a:latin typeface="+mn-lt"/>
              </a:rPr>
              <a:t> </a:t>
            </a:r>
            <a:r>
              <a:rPr lang="en-US" sz="1200" dirty="0" err="1">
                <a:solidFill>
                  <a:schemeClr val="tx1"/>
                </a:solidFill>
                <a:latin typeface="+mn-lt"/>
              </a:rPr>
              <a:t>laboris</a:t>
            </a:r>
            <a:r>
              <a:rPr lang="en-US" sz="1200" dirty="0">
                <a:solidFill>
                  <a:schemeClr val="tx1"/>
                </a:solidFill>
                <a:latin typeface="+mn-lt"/>
              </a:rPr>
              <a:t> nisi </a:t>
            </a:r>
            <a:r>
              <a:rPr lang="en-US" sz="1200" dirty="0" err="1">
                <a:solidFill>
                  <a:schemeClr val="tx1"/>
                </a:solidFill>
                <a:latin typeface="+mn-lt"/>
              </a:rPr>
              <a:t>ut</a:t>
            </a:r>
            <a:r>
              <a:rPr lang="en-US" sz="1200" dirty="0">
                <a:solidFill>
                  <a:schemeClr val="tx1"/>
                </a:solidFill>
                <a:latin typeface="+mn-lt"/>
              </a:rPr>
              <a:t> </a:t>
            </a:r>
            <a:r>
              <a:rPr lang="en-US" sz="1200" dirty="0" err="1">
                <a:solidFill>
                  <a:schemeClr val="tx1"/>
                </a:solidFill>
                <a:latin typeface="+mn-lt"/>
              </a:rPr>
              <a:t>aliquip</a:t>
            </a:r>
            <a:r>
              <a:rPr lang="en-US" sz="1200" dirty="0">
                <a:solidFill>
                  <a:schemeClr val="tx1"/>
                </a:solidFill>
                <a:latin typeface="+mn-lt"/>
              </a:rPr>
              <a:t> ex </a:t>
            </a:r>
            <a:r>
              <a:rPr lang="en-US" sz="1200" dirty="0" err="1">
                <a:solidFill>
                  <a:schemeClr val="tx1"/>
                </a:solidFill>
                <a:latin typeface="+mn-lt"/>
              </a:rPr>
              <a:t>ea</a:t>
            </a:r>
            <a:r>
              <a:rPr lang="en-US" sz="1200" dirty="0">
                <a:solidFill>
                  <a:schemeClr val="tx1"/>
                </a:solidFill>
                <a:latin typeface="+mn-lt"/>
              </a:rPr>
              <a:t> </a:t>
            </a:r>
            <a:r>
              <a:rPr lang="en-US" sz="1200" dirty="0" err="1">
                <a:solidFill>
                  <a:schemeClr val="tx1"/>
                </a:solidFill>
                <a:latin typeface="+mn-lt"/>
              </a:rPr>
              <a:t>commodo</a:t>
            </a:r>
            <a:r>
              <a:rPr lang="en-US" sz="1200" dirty="0">
                <a:solidFill>
                  <a:schemeClr val="tx1"/>
                </a:solidFill>
                <a:latin typeface="+mn-lt"/>
              </a:rPr>
              <a:t> </a:t>
            </a:r>
            <a:r>
              <a:rPr lang="en-US" sz="1200" dirty="0" err="1">
                <a:solidFill>
                  <a:schemeClr val="tx1"/>
                </a:solidFill>
                <a:latin typeface="+mn-lt"/>
              </a:rPr>
              <a:t>consequat</a:t>
            </a:r>
            <a:r>
              <a:rPr lang="en-US" sz="1200" dirty="0">
                <a:solidFill>
                  <a:schemeClr val="tx1"/>
                </a:solidFill>
                <a:latin typeface="+mn-lt"/>
              </a:rPr>
              <a:t>.</a:t>
            </a:r>
            <a:endParaRPr lang="en-US" sz="1400">
              <a:solidFill>
                <a:schemeClr val="tx1"/>
              </a:solidFill>
              <a:latin typeface="+mn-lt"/>
            </a:endParaRPr>
          </a:p>
        </p:txBody>
      </p:sp>
      <p:sp>
        <p:nvSpPr>
          <p:cNvPr id="18" name="Text Placeholder 2">
            <a:extLst>
              <a:ext uri="{FF2B5EF4-FFF2-40B4-BE49-F238E27FC236}">
                <a16:creationId xmlns:a16="http://schemas.microsoft.com/office/drawing/2014/main" id="{0BB91265-3F17-B34D-0E24-0E4D0C94FDD7}"/>
              </a:ext>
            </a:extLst>
          </p:cNvPr>
          <p:cNvSpPr txBox="1">
            <a:spLocks/>
          </p:cNvSpPr>
          <p:nvPr/>
        </p:nvSpPr>
        <p:spPr>
          <a:xfrm>
            <a:off x="9066975" y="3798991"/>
            <a:ext cx="2526100" cy="259302"/>
          </a:xfrm>
          <a:prstGeom prst="rect">
            <a:avLst/>
          </a:prstGeom>
        </p:spPr>
        <p:txBody>
          <a:bodyPr vert="horz" wrap="square" lIns="0" tIns="0" rIns="0" bIns="0" rtlCol="0">
            <a:spAutoFit/>
          </a:bodyPr>
          <a:lstStyle>
            <a:lvl1pPr marL="0" indent="0" algn="l" defTabSz="914400" rtl="0" eaLnBrk="1" latinLnBrk="0" hangingPunct="1">
              <a:lnSpc>
                <a:spcPts val="2160"/>
              </a:lnSpc>
              <a:spcBef>
                <a:spcPts val="1000"/>
              </a:spcBef>
              <a:buFont typeface="Arial" panose="020B0604020202020204" pitchFamily="34" charset="0"/>
              <a:buNone/>
              <a:defRPr sz="1400" kern="1200">
                <a:solidFill>
                  <a:schemeClr val="bg1"/>
                </a:solidFill>
                <a:latin typeface="Aptos" panose="020B0502040204020203" pitchFamily="34" charset="0"/>
                <a:ea typeface="+mn-ea"/>
                <a:cs typeface="Aptos" panose="020B0502040204020203" pitchFamily="34" charset="0"/>
              </a:defRPr>
            </a:lvl1pPr>
            <a:lvl2pPr marL="457200" indent="0" algn="l" defTabSz="914400" rtl="0" eaLnBrk="1" latinLnBrk="0" hangingPunct="1">
              <a:lnSpc>
                <a:spcPts val="2160"/>
              </a:lnSpc>
              <a:spcBef>
                <a:spcPts val="500"/>
              </a:spcBef>
              <a:buFont typeface="Arial" panose="020B0604020202020204" pitchFamily="34" charset="0"/>
              <a:buNone/>
              <a:defRPr sz="1400" kern="1200">
                <a:solidFill>
                  <a:schemeClr val="tx1"/>
                </a:solidFill>
                <a:latin typeface="Aptos" panose="020B0502040204020203" pitchFamily="34" charset="0"/>
                <a:ea typeface="+mn-ea"/>
                <a:cs typeface="Aptos" panose="020B0502040204020203" pitchFamily="34" charset="0"/>
              </a:defRPr>
            </a:lvl2pPr>
            <a:lvl3pPr marL="914400" indent="0" algn="l" defTabSz="914400" rtl="0" eaLnBrk="1" latinLnBrk="0" hangingPunct="1">
              <a:lnSpc>
                <a:spcPts val="2160"/>
              </a:lnSpc>
              <a:spcBef>
                <a:spcPts val="500"/>
              </a:spcBef>
              <a:buFont typeface="Arial" panose="020B0604020202020204" pitchFamily="34" charset="0"/>
              <a:buNone/>
              <a:defRPr sz="1200" kern="1200">
                <a:solidFill>
                  <a:schemeClr val="tx1"/>
                </a:solidFill>
                <a:latin typeface="Aptos" panose="020B0502040204020203" pitchFamily="34" charset="0"/>
                <a:ea typeface="+mn-ea"/>
                <a:cs typeface="Aptos" panose="020B0502040204020203" pitchFamily="34" charset="0"/>
              </a:defRPr>
            </a:lvl3pPr>
            <a:lvl4pPr marL="1371600" indent="0" algn="l" defTabSz="914400" rtl="0" eaLnBrk="1" latinLnBrk="0" hangingPunct="1">
              <a:lnSpc>
                <a:spcPts val="2160"/>
              </a:lnSpc>
              <a:spcBef>
                <a:spcPts val="500"/>
              </a:spcBef>
              <a:buFont typeface="Arial" panose="020B0604020202020204" pitchFamily="34" charset="0"/>
              <a:buNone/>
              <a:defRPr sz="1200" kern="1200">
                <a:solidFill>
                  <a:schemeClr val="tx1"/>
                </a:solidFill>
                <a:latin typeface="Aptos" panose="020B0502040204020203" pitchFamily="34" charset="0"/>
                <a:ea typeface="+mn-ea"/>
                <a:cs typeface="Aptos" panose="020B0502040204020203" pitchFamily="34" charset="0"/>
              </a:defRPr>
            </a:lvl4pPr>
            <a:lvl5pPr marL="1828800" indent="0" algn="l" defTabSz="914400" rtl="0" eaLnBrk="1" latinLnBrk="0" hangingPunct="1">
              <a:lnSpc>
                <a:spcPts val="2160"/>
              </a:lnSpc>
              <a:spcBef>
                <a:spcPts val="500"/>
              </a:spcBef>
              <a:buFont typeface="Arial" panose="020B0604020202020204" pitchFamily="34" charset="0"/>
              <a:buNone/>
              <a:defRPr sz="1200" kern="1200">
                <a:solidFill>
                  <a:schemeClr val="tx1"/>
                </a:solidFill>
                <a:latin typeface="Aptos" panose="020B0502040204020203" pitchFamily="34" charset="0"/>
                <a:ea typeface="+mn-ea"/>
                <a:cs typeface="Aptos" panose="020B0502040204020203" pitchFamily="34" charset="0"/>
              </a:defRPr>
            </a:lvl5pPr>
            <a:lvl6pPr marL="2286000" indent="0" algn="l" defTabSz="914400" rtl="0" eaLnBrk="1" latinLnBrk="0" hangingPunct="1">
              <a:lnSpc>
                <a:spcPct val="90000"/>
              </a:lnSpc>
              <a:spcBef>
                <a:spcPts val="500"/>
              </a:spcBef>
              <a:buFont typeface="Arial" panose="020B0604020202020204" pitchFamily="34" charset="0"/>
              <a:buNone/>
              <a:defRPr sz="1200" kern="1200">
                <a:solidFill>
                  <a:schemeClr val="tx1"/>
                </a:solidFill>
                <a:latin typeface="+mn-lt"/>
                <a:ea typeface="+mn-ea"/>
                <a:cs typeface="+mn-cs"/>
              </a:defRPr>
            </a:lvl6pPr>
            <a:lvl7pPr marL="2743200" indent="0" algn="l" defTabSz="914400" rtl="0" eaLnBrk="1" latinLnBrk="0" hangingPunct="1">
              <a:lnSpc>
                <a:spcPct val="90000"/>
              </a:lnSpc>
              <a:spcBef>
                <a:spcPts val="500"/>
              </a:spcBef>
              <a:buFont typeface="Arial" panose="020B0604020202020204" pitchFamily="34" charset="0"/>
              <a:buNone/>
              <a:defRPr sz="1200" kern="1200">
                <a:solidFill>
                  <a:schemeClr val="tx1"/>
                </a:solidFill>
                <a:latin typeface="+mn-lt"/>
                <a:ea typeface="+mn-ea"/>
                <a:cs typeface="+mn-cs"/>
              </a:defRPr>
            </a:lvl7pPr>
            <a:lvl8pPr marL="3200400" indent="0" algn="l" defTabSz="914400" rtl="0" eaLnBrk="1" latinLnBrk="0" hangingPunct="1">
              <a:lnSpc>
                <a:spcPct val="90000"/>
              </a:lnSpc>
              <a:spcBef>
                <a:spcPts val="500"/>
              </a:spcBef>
              <a:buFont typeface="Arial" panose="020B0604020202020204" pitchFamily="34" charset="0"/>
              <a:buNone/>
              <a:defRPr sz="1200" kern="1200">
                <a:solidFill>
                  <a:schemeClr val="tx1"/>
                </a:solidFill>
                <a:latin typeface="+mn-lt"/>
                <a:ea typeface="+mn-ea"/>
                <a:cs typeface="+mn-cs"/>
              </a:defRPr>
            </a:lvl8pPr>
            <a:lvl9pPr marL="3657600" indent="0" algn="l" defTabSz="914400" rtl="0" eaLnBrk="1" latinLnBrk="0" hangingPunct="1">
              <a:lnSpc>
                <a:spcPct val="90000"/>
              </a:lnSpc>
              <a:spcBef>
                <a:spcPts val="500"/>
              </a:spcBef>
              <a:buFont typeface="Arial" panose="020B0604020202020204" pitchFamily="34" charset="0"/>
              <a:buNone/>
              <a:defRPr sz="1200" kern="1200">
                <a:solidFill>
                  <a:schemeClr val="tx1"/>
                </a:solidFill>
                <a:latin typeface="+mn-lt"/>
                <a:ea typeface="+mn-ea"/>
                <a:cs typeface="+mn-cs"/>
              </a:defRPr>
            </a:lvl9pPr>
          </a:lstStyle>
          <a:p>
            <a:r>
              <a:rPr lang="en-US" b="1" dirty="0">
                <a:solidFill>
                  <a:schemeClr val="accent1"/>
                </a:solidFill>
              </a:rPr>
              <a:t>4 Value</a:t>
            </a:r>
            <a:endParaRPr lang="en-US" sz="1400" dirty="0">
              <a:solidFill>
                <a:schemeClr val="accent1"/>
              </a:solidFill>
              <a:latin typeface="+mn-lt"/>
            </a:endParaRPr>
          </a:p>
        </p:txBody>
      </p:sp>
      <p:sp>
        <p:nvSpPr>
          <p:cNvPr id="19" name="Text Placeholder 2">
            <a:extLst>
              <a:ext uri="{FF2B5EF4-FFF2-40B4-BE49-F238E27FC236}">
                <a16:creationId xmlns:a16="http://schemas.microsoft.com/office/drawing/2014/main" id="{1073D5C3-841A-DE0C-EBF4-CD2980B53C52}"/>
              </a:ext>
            </a:extLst>
          </p:cNvPr>
          <p:cNvSpPr txBox="1">
            <a:spLocks/>
          </p:cNvSpPr>
          <p:nvPr/>
        </p:nvSpPr>
        <p:spPr>
          <a:xfrm>
            <a:off x="9066975" y="4189132"/>
            <a:ext cx="2526101" cy="1427635"/>
          </a:xfrm>
          <a:prstGeom prst="rect">
            <a:avLst/>
          </a:prstGeom>
        </p:spPr>
        <p:txBody>
          <a:bodyPr vert="horz" wrap="square" lIns="0" tIns="0" rIns="0" bIns="0" rtlCol="0">
            <a:spAutoFit/>
          </a:bodyPr>
          <a:lstStyle>
            <a:lvl1pPr marL="0" indent="0" algn="l" defTabSz="914400" rtl="0" eaLnBrk="1" latinLnBrk="0" hangingPunct="1">
              <a:lnSpc>
                <a:spcPts val="2160"/>
              </a:lnSpc>
              <a:spcBef>
                <a:spcPts val="1000"/>
              </a:spcBef>
              <a:buFont typeface="Arial" panose="020B0604020202020204" pitchFamily="34" charset="0"/>
              <a:buNone/>
              <a:defRPr sz="1400" kern="1200">
                <a:solidFill>
                  <a:schemeClr val="bg1"/>
                </a:solidFill>
                <a:latin typeface="Aptos" panose="020B0502040204020203" pitchFamily="34" charset="0"/>
                <a:ea typeface="+mn-ea"/>
                <a:cs typeface="Aptos" panose="020B0502040204020203" pitchFamily="34" charset="0"/>
              </a:defRPr>
            </a:lvl1pPr>
            <a:lvl2pPr marL="457200" indent="0" algn="l" defTabSz="914400" rtl="0" eaLnBrk="1" latinLnBrk="0" hangingPunct="1">
              <a:lnSpc>
                <a:spcPts val="2160"/>
              </a:lnSpc>
              <a:spcBef>
                <a:spcPts val="500"/>
              </a:spcBef>
              <a:buFont typeface="Arial" panose="020B0604020202020204" pitchFamily="34" charset="0"/>
              <a:buNone/>
              <a:defRPr sz="1400" kern="1200">
                <a:solidFill>
                  <a:schemeClr val="tx1"/>
                </a:solidFill>
                <a:latin typeface="Aptos" panose="020B0502040204020203" pitchFamily="34" charset="0"/>
                <a:ea typeface="+mn-ea"/>
                <a:cs typeface="Aptos" panose="020B0502040204020203" pitchFamily="34" charset="0"/>
              </a:defRPr>
            </a:lvl2pPr>
            <a:lvl3pPr marL="914400" indent="0" algn="l" defTabSz="914400" rtl="0" eaLnBrk="1" latinLnBrk="0" hangingPunct="1">
              <a:lnSpc>
                <a:spcPts val="2160"/>
              </a:lnSpc>
              <a:spcBef>
                <a:spcPts val="500"/>
              </a:spcBef>
              <a:buFont typeface="Arial" panose="020B0604020202020204" pitchFamily="34" charset="0"/>
              <a:buNone/>
              <a:defRPr sz="1200" kern="1200">
                <a:solidFill>
                  <a:schemeClr val="tx1"/>
                </a:solidFill>
                <a:latin typeface="Aptos" panose="020B0502040204020203" pitchFamily="34" charset="0"/>
                <a:ea typeface="+mn-ea"/>
                <a:cs typeface="Aptos" panose="020B0502040204020203" pitchFamily="34" charset="0"/>
              </a:defRPr>
            </a:lvl3pPr>
            <a:lvl4pPr marL="1371600" indent="0" algn="l" defTabSz="914400" rtl="0" eaLnBrk="1" latinLnBrk="0" hangingPunct="1">
              <a:lnSpc>
                <a:spcPts val="2160"/>
              </a:lnSpc>
              <a:spcBef>
                <a:spcPts val="500"/>
              </a:spcBef>
              <a:buFont typeface="Arial" panose="020B0604020202020204" pitchFamily="34" charset="0"/>
              <a:buNone/>
              <a:defRPr sz="1200" kern="1200">
                <a:solidFill>
                  <a:schemeClr val="tx1"/>
                </a:solidFill>
                <a:latin typeface="Aptos" panose="020B0502040204020203" pitchFamily="34" charset="0"/>
                <a:ea typeface="+mn-ea"/>
                <a:cs typeface="Aptos" panose="020B0502040204020203" pitchFamily="34" charset="0"/>
              </a:defRPr>
            </a:lvl4pPr>
            <a:lvl5pPr marL="1828800" indent="0" algn="l" defTabSz="914400" rtl="0" eaLnBrk="1" latinLnBrk="0" hangingPunct="1">
              <a:lnSpc>
                <a:spcPts val="2160"/>
              </a:lnSpc>
              <a:spcBef>
                <a:spcPts val="500"/>
              </a:spcBef>
              <a:buFont typeface="Arial" panose="020B0604020202020204" pitchFamily="34" charset="0"/>
              <a:buNone/>
              <a:defRPr sz="1200" kern="1200">
                <a:solidFill>
                  <a:schemeClr val="tx1"/>
                </a:solidFill>
                <a:latin typeface="Aptos" panose="020B0502040204020203" pitchFamily="34" charset="0"/>
                <a:ea typeface="+mn-ea"/>
                <a:cs typeface="Aptos" panose="020B0502040204020203" pitchFamily="34" charset="0"/>
              </a:defRPr>
            </a:lvl5pPr>
            <a:lvl6pPr marL="2286000" indent="0" algn="l" defTabSz="914400" rtl="0" eaLnBrk="1" latinLnBrk="0" hangingPunct="1">
              <a:lnSpc>
                <a:spcPct val="90000"/>
              </a:lnSpc>
              <a:spcBef>
                <a:spcPts val="500"/>
              </a:spcBef>
              <a:buFont typeface="Arial" panose="020B0604020202020204" pitchFamily="34" charset="0"/>
              <a:buNone/>
              <a:defRPr sz="1200" kern="1200">
                <a:solidFill>
                  <a:schemeClr val="tx1"/>
                </a:solidFill>
                <a:latin typeface="+mn-lt"/>
                <a:ea typeface="+mn-ea"/>
                <a:cs typeface="+mn-cs"/>
              </a:defRPr>
            </a:lvl6pPr>
            <a:lvl7pPr marL="2743200" indent="0" algn="l" defTabSz="914400" rtl="0" eaLnBrk="1" latinLnBrk="0" hangingPunct="1">
              <a:lnSpc>
                <a:spcPct val="90000"/>
              </a:lnSpc>
              <a:spcBef>
                <a:spcPts val="500"/>
              </a:spcBef>
              <a:buFont typeface="Arial" panose="020B0604020202020204" pitchFamily="34" charset="0"/>
              <a:buNone/>
              <a:defRPr sz="1200" kern="1200">
                <a:solidFill>
                  <a:schemeClr val="tx1"/>
                </a:solidFill>
                <a:latin typeface="+mn-lt"/>
                <a:ea typeface="+mn-ea"/>
                <a:cs typeface="+mn-cs"/>
              </a:defRPr>
            </a:lvl7pPr>
            <a:lvl8pPr marL="3200400" indent="0" algn="l" defTabSz="914400" rtl="0" eaLnBrk="1" latinLnBrk="0" hangingPunct="1">
              <a:lnSpc>
                <a:spcPct val="90000"/>
              </a:lnSpc>
              <a:spcBef>
                <a:spcPts val="500"/>
              </a:spcBef>
              <a:buFont typeface="Arial" panose="020B0604020202020204" pitchFamily="34" charset="0"/>
              <a:buNone/>
              <a:defRPr sz="1200" kern="1200">
                <a:solidFill>
                  <a:schemeClr val="tx1"/>
                </a:solidFill>
                <a:latin typeface="+mn-lt"/>
                <a:ea typeface="+mn-ea"/>
                <a:cs typeface="+mn-cs"/>
              </a:defRPr>
            </a:lvl8pPr>
            <a:lvl9pPr marL="3657600" indent="0" algn="l" defTabSz="914400" rtl="0" eaLnBrk="1" latinLnBrk="0" hangingPunct="1">
              <a:lnSpc>
                <a:spcPct val="90000"/>
              </a:lnSpc>
              <a:spcBef>
                <a:spcPts val="500"/>
              </a:spcBef>
              <a:buFont typeface="Arial" panose="020B0604020202020204" pitchFamily="34" charset="0"/>
              <a:buNone/>
              <a:defRPr sz="1200" kern="1200">
                <a:solidFill>
                  <a:schemeClr val="tx1"/>
                </a:solidFill>
                <a:latin typeface="+mn-lt"/>
                <a:ea typeface="+mn-ea"/>
                <a:cs typeface="+mn-cs"/>
              </a:defRPr>
            </a:lvl9pPr>
          </a:lstStyle>
          <a:p>
            <a:pPr>
              <a:lnSpc>
                <a:spcPts val="1560"/>
              </a:lnSpc>
            </a:pPr>
            <a:r>
              <a:rPr lang="en-US" sz="1200" dirty="0">
                <a:solidFill>
                  <a:schemeClr val="tx1"/>
                </a:solidFill>
                <a:latin typeface="+mn-lt"/>
              </a:rPr>
              <a:t>Lorem ipsum dolor sit </a:t>
            </a:r>
            <a:r>
              <a:rPr lang="en-US" sz="1200" dirty="0" err="1">
                <a:solidFill>
                  <a:schemeClr val="tx1"/>
                </a:solidFill>
                <a:latin typeface="+mn-lt"/>
              </a:rPr>
              <a:t>amet</a:t>
            </a:r>
            <a:r>
              <a:rPr lang="en-US" sz="1200" dirty="0">
                <a:solidFill>
                  <a:schemeClr val="tx1"/>
                </a:solidFill>
                <a:latin typeface="+mn-lt"/>
              </a:rPr>
              <a:t>, </a:t>
            </a:r>
            <a:r>
              <a:rPr lang="en-US" sz="1200" dirty="0" err="1">
                <a:solidFill>
                  <a:schemeClr val="tx1"/>
                </a:solidFill>
                <a:latin typeface="+mn-lt"/>
              </a:rPr>
              <a:t>consectetur</a:t>
            </a:r>
            <a:r>
              <a:rPr lang="en-US" sz="1200" dirty="0">
                <a:solidFill>
                  <a:schemeClr val="tx1"/>
                </a:solidFill>
                <a:latin typeface="+mn-lt"/>
              </a:rPr>
              <a:t> </a:t>
            </a:r>
            <a:r>
              <a:rPr lang="en-US" sz="1200" dirty="0" err="1">
                <a:solidFill>
                  <a:schemeClr val="tx1"/>
                </a:solidFill>
                <a:latin typeface="+mn-lt"/>
              </a:rPr>
              <a:t>adipiscing</a:t>
            </a:r>
            <a:r>
              <a:rPr lang="en-US" sz="1200" dirty="0">
                <a:solidFill>
                  <a:schemeClr val="tx1"/>
                </a:solidFill>
                <a:latin typeface="+mn-lt"/>
              </a:rPr>
              <a:t> </a:t>
            </a:r>
            <a:r>
              <a:rPr lang="en-US" sz="1200" dirty="0" err="1">
                <a:solidFill>
                  <a:schemeClr val="tx1"/>
                </a:solidFill>
                <a:latin typeface="+mn-lt"/>
              </a:rPr>
              <a:t>elit</a:t>
            </a:r>
            <a:r>
              <a:rPr lang="en-US" sz="1200" dirty="0">
                <a:solidFill>
                  <a:schemeClr val="tx1"/>
                </a:solidFill>
                <a:latin typeface="+mn-lt"/>
              </a:rPr>
              <a:t>, sed do </a:t>
            </a:r>
            <a:r>
              <a:rPr lang="en-US" sz="1200" dirty="0" err="1">
                <a:solidFill>
                  <a:schemeClr val="tx1"/>
                </a:solidFill>
                <a:latin typeface="+mn-lt"/>
              </a:rPr>
              <a:t>eiusmod</a:t>
            </a:r>
            <a:r>
              <a:rPr lang="en-US" sz="1200" dirty="0">
                <a:solidFill>
                  <a:schemeClr val="tx1"/>
                </a:solidFill>
                <a:latin typeface="+mn-lt"/>
              </a:rPr>
              <a:t> </a:t>
            </a:r>
            <a:r>
              <a:rPr lang="en-US" sz="1200" dirty="0" err="1">
                <a:solidFill>
                  <a:schemeClr val="tx1"/>
                </a:solidFill>
                <a:latin typeface="+mn-lt"/>
              </a:rPr>
              <a:t>tempor</a:t>
            </a:r>
            <a:r>
              <a:rPr lang="en-US" sz="1200" dirty="0">
                <a:solidFill>
                  <a:schemeClr val="tx1"/>
                </a:solidFill>
                <a:latin typeface="+mn-lt"/>
              </a:rPr>
              <a:t> </a:t>
            </a:r>
            <a:r>
              <a:rPr lang="en-US" sz="1200" dirty="0" err="1">
                <a:solidFill>
                  <a:schemeClr val="tx1"/>
                </a:solidFill>
                <a:latin typeface="+mn-lt"/>
              </a:rPr>
              <a:t>incididunt</a:t>
            </a:r>
            <a:r>
              <a:rPr lang="en-US" sz="1200" dirty="0">
                <a:solidFill>
                  <a:schemeClr val="tx1"/>
                </a:solidFill>
                <a:latin typeface="+mn-lt"/>
              </a:rPr>
              <a:t> </a:t>
            </a:r>
            <a:r>
              <a:rPr lang="en-US" sz="1200" dirty="0" err="1">
                <a:solidFill>
                  <a:schemeClr val="tx1"/>
                </a:solidFill>
                <a:latin typeface="+mn-lt"/>
              </a:rPr>
              <a:t>ut</a:t>
            </a:r>
            <a:r>
              <a:rPr lang="en-US" sz="1200" dirty="0">
                <a:solidFill>
                  <a:schemeClr val="tx1"/>
                </a:solidFill>
                <a:latin typeface="+mn-lt"/>
              </a:rPr>
              <a:t> labore et dolore magna </a:t>
            </a:r>
            <a:r>
              <a:rPr lang="en-US" sz="1200" dirty="0" err="1">
                <a:solidFill>
                  <a:schemeClr val="tx1"/>
                </a:solidFill>
                <a:latin typeface="+mn-lt"/>
              </a:rPr>
              <a:t>aliqua</a:t>
            </a:r>
            <a:r>
              <a:rPr lang="en-US" sz="1200" dirty="0">
                <a:solidFill>
                  <a:schemeClr val="tx1"/>
                </a:solidFill>
                <a:latin typeface="+mn-lt"/>
              </a:rPr>
              <a:t>. Ut </a:t>
            </a:r>
            <a:r>
              <a:rPr lang="en-US" sz="1200" dirty="0" err="1">
                <a:solidFill>
                  <a:schemeClr val="tx1"/>
                </a:solidFill>
                <a:latin typeface="+mn-lt"/>
              </a:rPr>
              <a:t>enim</a:t>
            </a:r>
            <a:r>
              <a:rPr lang="en-US" sz="1200" dirty="0">
                <a:solidFill>
                  <a:schemeClr val="tx1"/>
                </a:solidFill>
                <a:latin typeface="+mn-lt"/>
              </a:rPr>
              <a:t> ad minim </a:t>
            </a:r>
            <a:r>
              <a:rPr lang="en-US" sz="1200" dirty="0" err="1">
                <a:solidFill>
                  <a:schemeClr val="tx1"/>
                </a:solidFill>
                <a:latin typeface="+mn-lt"/>
              </a:rPr>
              <a:t>veniam</a:t>
            </a:r>
            <a:r>
              <a:rPr lang="en-US" sz="1200" dirty="0">
                <a:solidFill>
                  <a:schemeClr val="tx1"/>
                </a:solidFill>
                <a:latin typeface="+mn-lt"/>
              </a:rPr>
              <a:t>, quis </a:t>
            </a:r>
            <a:r>
              <a:rPr lang="en-US" sz="1200" dirty="0" err="1">
                <a:solidFill>
                  <a:schemeClr val="tx1"/>
                </a:solidFill>
                <a:latin typeface="+mn-lt"/>
              </a:rPr>
              <a:t>nostrud</a:t>
            </a:r>
            <a:r>
              <a:rPr lang="en-US" sz="1200" dirty="0">
                <a:solidFill>
                  <a:schemeClr val="tx1"/>
                </a:solidFill>
                <a:latin typeface="+mn-lt"/>
              </a:rPr>
              <a:t> exercitation </a:t>
            </a:r>
            <a:r>
              <a:rPr lang="en-US" sz="1200" dirty="0" err="1">
                <a:solidFill>
                  <a:schemeClr val="tx1"/>
                </a:solidFill>
                <a:latin typeface="+mn-lt"/>
              </a:rPr>
              <a:t>ullamco</a:t>
            </a:r>
            <a:r>
              <a:rPr lang="en-US" sz="1200" dirty="0">
                <a:solidFill>
                  <a:schemeClr val="tx1"/>
                </a:solidFill>
                <a:latin typeface="+mn-lt"/>
              </a:rPr>
              <a:t> </a:t>
            </a:r>
            <a:r>
              <a:rPr lang="en-US" sz="1200" dirty="0" err="1">
                <a:solidFill>
                  <a:schemeClr val="tx1"/>
                </a:solidFill>
                <a:latin typeface="+mn-lt"/>
              </a:rPr>
              <a:t>laboris</a:t>
            </a:r>
            <a:r>
              <a:rPr lang="en-US" sz="1200" dirty="0">
                <a:solidFill>
                  <a:schemeClr val="tx1"/>
                </a:solidFill>
                <a:latin typeface="+mn-lt"/>
              </a:rPr>
              <a:t> nisi </a:t>
            </a:r>
            <a:r>
              <a:rPr lang="en-US" sz="1200" dirty="0" err="1">
                <a:solidFill>
                  <a:schemeClr val="tx1"/>
                </a:solidFill>
                <a:latin typeface="+mn-lt"/>
              </a:rPr>
              <a:t>ut</a:t>
            </a:r>
            <a:r>
              <a:rPr lang="en-US" sz="1200" dirty="0">
                <a:solidFill>
                  <a:schemeClr val="tx1"/>
                </a:solidFill>
                <a:latin typeface="+mn-lt"/>
              </a:rPr>
              <a:t> </a:t>
            </a:r>
            <a:r>
              <a:rPr lang="en-US" sz="1200" dirty="0" err="1">
                <a:solidFill>
                  <a:schemeClr val="tx1"/>
                </a:solidFill>
                <a:latin typeface="+mn-lt"/>
              </a:rPr>
              <a:t>aliquip</a:t>
            </a:r>
            <a:r>
              <a:rPr lang="en-US" sz="1200" dirty="0">
                <a:solidFill>
                  <a:schemeClr val="tx1"/>
                </a:solidFill>
                <a:latin typeface="+mn-lt"/>
              </a:rPr>
              <a:t> ex </a:t>
            </a:r>
            <a:r>
              <a:rPr lang="en-US" sz="1200" dirty="0" err="1">
                <a:solidFill>
                  <a:schemeClr val="tx1"/>
                </a:solidFill>
                <a:latin typeface="+mn-lt"/>
              </a:rPr>
              <a:t>ea</a:t>
            </a:r>
            <a:r>
              <a:rPr lang="en-US" sz="1200" dirty="0">
                <a:solidFill>
                  <a:schemeClr val="tx1"/>
                </a:solidFill>
                <a:latin typeface="+mn-lt"/>
              </a:rPr>
              <a:t> </a:t>
            </a:r>
            <a:r>
              <a:rPr lang="en-US" sz="1200" dirty="0" err="1">
                <a:solidFill>
                  <a:schemeClr val="tx1"/>
                </a:solidFill>
                <a:latin typeface="+mn-lt"/>
              </a:rPr>
              <a:t>commodo</a:t>
            </a:r>
            <a:r>
              <a:rPr lang="en-US" sz="1200" dirty="0">
                <a:solidFill>
                  <a:schemeClr val="tx1"/>
                </a:solidFill>
                <a:latin typeface="+mn-lt"/>
              </a:rPr>
              <a:t> </a:t>
            </a:r>
            <a:r>
              <a:rPr lang="en-US" sz="1200" dirty="0" err="1">
                <a:solidFill>
                  <a:schemeClr val="tx1"/>
                </a:solidFill>
                <a:latin typeface="+mn-lt"/>
              </a:rPr>
              <a:t>consequat</a:t>
            </a:r>
            <a:r>
              <a:rPr lang="en-US" sz="1200" dirty="0">
                <a:solidFill>
                  <a:schemeClr val="tx1"/>
                </a:solidFill>
                <a:latin typeface="+mn-lt"/>
              </a:rPr>
              <a:t>.</a:t>
            </a:r>
            <a:endParaRPr lang="en-US" sz="1400">
              <a:solidFill>
                <a:schemeClr val="tx1"/>
              </a:solidFill>
              <a:latin typeface="+mn-lt"/>
            </a:endParaRPr>
          </a:p>
        </p:txBody>
      </p:sp>
      <p:sp>
        <p:nvSpPr>
          <p:cNvPr id="21" name="Title 20">
            <a:extLst>
              <a:ext uri="{FF2B5EF4-FFF2-40B4-BE49-F238E27FC236}">
                <a16:creationId xmlns:a16="http://schemas.microsoft.com/office/drawing/2014/main" id="{8159A323-3D40-4922-2A15-8D659286E090}"/>
              </a:ext>
            </a:extLst>
          </p:cNvPr>
          <p:cNvSpPr>
            <a:spLocks noGrp="1"/>
          </p:cNvSpPr>
          <p:nvPr>
            <p:ph type="body" idx="11"/>
          </p:nvPr>
        </p:nvSpPr>
        <p:spPr>
          <a:xfrm>
            <a:off x="609600" y="533400"/>
            <a:ext cx="10799763" cy="854401"/>
          </a:xfrm>
        </p:spPr>
        <p:txBody>
          <a:bodyPr anchor="t">
            <a:spAutoFit/>
          </a:bodyPr>
          <a:lstStyle/>
          <a:p>
            <a:r>
              <a:rPr lang="en-US" dirty="0"/>
              <a:t>How to measure onboarding success</a:t>
            </a:r>
          </a:p>
          <a:p>
            <a:pPr lvl="1"/>
            <a:r>
              <a:rPr lang="en-US" dirty="0"/>
              <a:t>The marks of an engaged employee at &lt;COMPANY NAME&gt;</a:t>
            </a:r>
          </a:p>
        </p:txBody>
      </p:sp>
      <p:sp>
        <p:nvSpPr>
          <p:cNvPr id="22" name="Slide Number Placeholder"/>
          <p:cNvSpPr>
            <a:spLocks noGrp="1"/>
          </p:cNvSpPr>
          <p:nvPr>
            <p:ph type="sldNum" sz="quarter" idx="4"/>
          </p:nvPr>
        </p:nvSpPr>
        <p:spPr>
          <a:xfrm>
            <a:off x="11409431" y="6390409"/>
            <a:ext cx="537262" cy="184666"/>
          </a:xfrm>
        </p:spPr>
        <p:txBody>
          <a:bodyPr/>
          <a:lstStyle/>
          <a:p>
            <a:fld id="{F697DFCB-CB3C-1040-8853-E5DD90AED879}" type="slidenum">
              <a:rPr lang="en-US" smtClean="0"/>
              <a:pPr/>
              <a:t>6</a:t>
            </a:fld>
            <a:endParaRPr lang="en-US"/>
          </a:p>
        </p:txBody>
      </p:sp>
    </p:spTree>
    <p:extLst>
      <p:ext uri="{BB962C8B-B14F-4D97-AF65-F5344CB8AC3E}">
        <p14:creationId xmlns:p14="http://schemas.microsoft.com/office/powerpoint/2010/main" val="1815686213"/>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21865700-1C23-5741-937E-B534790C46CE}"/>
              </a:ext>
            </a:extLst>
          </p:cNvPr>
          <p:cNvSpPr>
            <a:spLocks noGrp="1"/>
          </p:cNvSpPr>
          <p:nvPr>
            <p:ph type="body" idx="11"/>
          </p:nvPr>
        </p:nvSpPr>
        <p:spPr>
          <a:xfrm>
            <a:off x="609599" y="533400"/>
            <a:ext cx="10799831" cy="800000"/>
          </a:xfrm>
        </p:spPr>
        <p:txBody>
          <a:bodyPr wrap="square">
            <a:spAutoFit/>
          </a:bodyPr>
          <a:lstStyle/>
          <a:p>
            <a:r>
              <a:rPr lang="en-US" dirty="0"/>
              <a:t>Employee Lifecycle Template</a:t>
            </a:r>
          </a:p>
          <a:p>
            <a:pPr lvl="1"/>
            <a:r>
              <a:rPr lang="en-US" dirty="0"/>
              <a:t>Goal is that the new employee feels welcome and set up for success from day one.  They understand expectations, feel like they belong, and maintain engagement. They have a deep respect and appreciation for the company when they depart from the company.</a:t>
            </a:r>
          </a:p>
        </p:txBody>
      </p:sp>
      <p:sp>
        <p:nvSpPr>
          <p:cNvPr id="4" name="Slide Number Placeholder 3">
            <a:extLst>
              <a:ext uri="{FF2B5EF4-FFF2-40B4-BE49-F238E27FC236}">
                <a16:creationId xmlns:a16="http://schemas.microsoft.com/office/drawing/2014/main" id="{A0D3C385-3D4A-AF4C-8605-E09ABAD836A9}"/>
              </a:ext>
            </a:extLst>
          </p:cNvPr>
          <p:cNvSpPr>
            <a:spLocks noGrp="1"/>
          </p:cNvSpPr>
          <p:nvPr>
            <p:ph type="sldNum" sz="quarter" idx="4"/>
          </p:nvPr>
        </p:nvSpPr>
        <p:spPr>
          <a:xfrm>
            <a:off x="11409431" y="6390409"/>
            <a:ext cx="537262" cy="184666"/>
          </a:xfrm>
        </p:spPr>
        <p:txBody>
          <a:bodyPr/>
          <a:lstStyle/>
          <a:p>
            <a:fld id="{19B51A1E-902D-48AF-9020-955120F399B6}" type="slidenum">
              <a:rPr lang="en-US" smtClean="0"/>
              <a:pPr/>
              <a:t>7</a:t>
            </a:fld>
            <a:endParaRPr lang="en-US" dirty="0"/>
          </a:p>
        </p:txBody>
      </p:sp>
      <p:graphicFrame>
        <p:nvGraphicFramePr>
          <p:cNvPr id="21" name="Table 20">
            <a:extLst>
              <a:ext uri="{FF2B5EF4-FFF2-40B4-BE49-F238E27FC236}">
                <a16:creationId xmlns:a16="http://schemas.microsoft.com/office/drawing/2014/main" id="{EEC85E69-8D0E-9D48-827A-0294D01CE65C}"/>
              </a:ext>
            </a:extLst>
          </p:cNvPr>
          <p:cNvGraphicFramePr>
            <a:graphicFrameLocks noGrp="1"/>
          </p:cNvGraphicFramePr>
          <p:nvPr>
            <p:extLst>
              <p:ext uri="{D42A27DB-BD31-4B8C-83A1-F6EECF244321}">
                <p14:modId xmlns:p14="http://schemas.microsoft.com/office/powerpoint/2010/main" val="3207674782"/>
              </p:ext>
            </p:extLst>
          </p:nvPr>
        </p:nvGraphicFramePr>
        <p:xfrm>
          <a:off x="431999" y="2223795"/>
          <a:ext cx="10771280" cy="3872205"/>
        </p:xfrm>
        <a:graphic>
          <a:graphicData uri="http://schemas.openxmlformats.org/drawingml/2006/table">
            <a:tbl>
              <a:tblPr firstCol="1" bandRow="1">
                <a:tableStyleId>{D27102A9-8310-4765-A935-A1911B00CA55}</a:tableStyleId>
              </a:tblPr>
              <a:tblGrid>
                <a:gridCol w="895760">
                  <a:extLst>
                    <a:ext uri="{9D8B030D-6E8A-4147-A177-3AD203B41FA5}">
                      <a16:colId xmlns:a16="http://schemas.microsoft.com/office/drawing/2014/main" val="1306341405"/>
                    </a:ext>
                  </a:extLst>
                </a:gridCol>
                <a:gridCol w="2468880">
                  <a:extLst>
                    <a:ext uri="{9D8B030D-6E8A-4147-A177-3AD203B41FA5}">
                      <a16:colId xmlns:a16="http://schemas.microsoft.com/office/drawing/2014/main" val="4008241013"/>
                    </a:ext>
                  </a:extLst>
                </a:gridCol>
                <a:gridCol w="2468880">
                  <a:extLst>
                    <a:ext uri="{9D8B030D-6E8A-4147-A177-3AD203B41FA5}">
                      <a16:colId xmlns:a16="http://schemas.microsoft.com/office/drawing/2014/main" val="3133697152"/>
                    </a:ext>
                  </a:extLst>
                </a:gridCol>
                <a:gridCol w="2468880">
                  <a:extLst>
                    <a:ext uri="{9D8B030D-6E8A-4147-A177-3AD203B41FA5}">
                      <a16:colId xmlns:a16="http://schemas.microsoft.com/office/drawing/2014/main" val="2219340347"/>
                    </a:ext>
                  </a:extLst>
                </a:gridCol>
                <a:gridCol w="2468880">
                  <a:extLst>
                    <a:ext uri="{9D8B030D-6E8A-4147-A177-3AD203B41FA5}">
                      <a16:colId xmlns:a16="http://schemas.microsoft.com/office/drawing/2014/main" val="390384956"/>
                    </a:ext>
                  </a:extLst>
                </a:gridCol>
              </a:tblGrid>
              <a:tr h="397485">
                <a:tc>
                  <a:txBody>
                    <a:bodyPr/>
                    <a:lstStyle/>
                    <a:p>
                      <a:pPr marL="0" algn="l" defTabSz="914400" rtl="0" eaLnBrk="1" latinLnBrk="0" hangingPunct="1">
                        <a:buFontTx/>
                        <a:buNone/>
                      </a:pPr>
                      <a:endParaRPr lang="en-US" sz="1000" b="0" kern="1200" dirty="0">
                        <a:solidFill>
                          <a:schemeClr val="tx1"/>
                        </a:solidFill>
                        <a:latin typeface="Aptos" panose="020B0004020202020204" pitchFamily="34" charset="0"/>
                        <a:ea typeface="+mn-ea"/>
                        <a:cs typeface="+mn-cs"/>
                      </a:endParaRPr>
                    </a:p>
                  </a:txBody>
                  <a:tcPr>
                    <a:lnL>
                      <a:noFill/>
                    </a:lnL>
                    <a:lnR w="12700" cap="flat" cmpd="sng" algn="ctr">
                      <a:noFill/>
                      <a:prstDash val="solid"/>
                      <a:round/>
                      <a:headEnd type="none" w="med" len="med"/>
                      <a:tailEnd type="none" w="med" len="med"/>
                    </a:lnR>
                    <a:lnT w="12700" cmpd="sng">
                      <a:noFill/>
                    </a:lnT>
                    <a:lnB>
                      <a:noFill/>
                    </a:lnB>
                    <a:lnTlToBr w="12700" cmpd="sng">
                      <a:noFill/>
                      <a:prstDash val="solid"/>
                    </a:lnTlToBr>
                    <a:lnBlToTr w="12700" cmpd="sng">
                      <a:noFill/>
                      <a:prstDash val="solid"/>
                    </a:lnBlToTr>
                    <a:solidFill>
                      <a:schemeClr val="bg1">
                        <a:alpha val="20000"/>
                      </a:schemeClr>
                    </a:solidFill>
                  </a:tcPr>
                </a:tc>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US" sz="1000" b="1" kern="1200" dirty="0">
                          <a:solidFill>
                            <a:schemeClr val="bg1"/>
                          </a:solidFill>
                          <a:latin typeface="Aptos" panose="020B0004020202020204" pitchFamily="34" charset="0"/>
                          <a:ea typeface="+mn-ea"/>
                          <a:cs typeface="+mn-cs"/>
                        </a:rPr>
                        <a:t>Hiring</a:t>
                      </a:r>
                    </a:p>
                  </a:txBody>
                  <a:tcPr anchor="ctr">
                    <a:lnL w="12700" cap="flat" cmpd="sng" algn="ctr">
                      <a:noFill/>
                      <a:prstDash val="solid"/>
                      <a:round/>
                      <a:headEnd type="none" w="med" len="med"/>
                      <a:tailEnd type="none" w="med" len="med"/>
                    </a:lnL>
                    <a:lnR w="12700" cap="flat" cmpd="sng" algn="ctr">
                      <a:solidFill>
                        <a:schemeClr val="bg1"/>
                      </a:solidFill>
                      <a:prstDash val="solid"/>
                      <a:round/>
                      <a:headEnd type="none" w="med" len="med"/>
                      <a:tailEnd type="none" w="med" len="med"/>
                    </a:lnR>
                    <a:lnT w="12700" cmpd="sng">
                      <a:noFill/>
                    </a:lnT>
                    <a:lnB>
                      <a:noFill/>
                    </a:lnB>
                    <a:lnTlToBr w="12700" cmpd="sng">
                      <a:noFill/>
                      <a:prstDash val="solid"/>
                    </a:lnTlToBr>
                    <a:lnBlToTr w="12700" cmpd="sng">
                      <a:noFill/>
                      <a:prstDash val="solid"/>
                    </a:lnBlToTr>
                    <a:solidFill>
                      <a:schemeClr val="accent1"/>
                    </a:solidFill>
                  </a:tcPr>
                </a:tc>
                <a:tc>
                  <a:txBody>
                    <a:bodyPr/>
                    <a:lstStyle/>
                    <a:p>
                      <a:pPr>
                        <a:buFontTx/>
                        <a:buNone/>
                      </a:pPr>
                      <a:r>
                        <a:rPr lang="en-US" sz="1000" kern="1200" dirty="0">
                          <a:solidFill>
                            <a:schemeClr val="bg1"/>
                          </a:solidFill>
                          <a:latin typeface="Aptos" panose="020B0004020202020204" pitchFamily="34" charset="0"/>
                        </a:rPr>
                        <a:t>Onboarding for success</a:t>
                      </a:r>
                    </a:p>
                  </a:txBody>
                  <a:tcPr anchor="ctr">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mpd="sng">
                      <a:noFill/>
                    </a:lnT>
                    <a:lnB>
                      <a:noFill/>
                    </a:lnB>
                    <a:lnTlToBr w="12700" cmpd="sng">
                      <a:noFill/>
                      <a:prstDash val="solid"/>
                    </a:lnTlToBr>
                    <a:lnBlToTr w="12700" cmpd="sng">
                      <a:noFill/>
                      <a:prstDash val="solid"/>
                    </a:lnBlToTr>
                    <a:solidFill>
                      <a:schemeClr val="accent1"/>
                    </a:solidFill>
                  </a:tcPr>
                </a:tc>
                <a:tc>
                  <a:txBody>
                    <a:bodyPr/>
                    <a:lstStyle/>
                    <a:p>
                      <a:pPr marL="0" indent="0">
                        <a:buFontTx/>
                        <a:buNone/>
                      </a:pPr>
                      <a:r>
                        <a:rPr lang="en-US" sz="1000" kern="1200">
                          <a:solidFill>
                            <a:schemeClr val="bg1"/>
                          </a:solidFill>
                          <a:latin typeface="Aptos" panose="020B0004020202020204" pitchFamily="34" charset="0"/>
                        </a:rPr>
                        <a:t>Performance Management</a:t>
                      </a:r>
                    </a:p>
                  </a:txBody>
                  <a:tcPr anchor="ctr">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mpd="sng">
                      <a:noFill/>
                    </a:lnT>
                    <a:lnB>
                      <a:noFill/>
                    </a:lnB>
                    <a:lnTlToBr w="12700" cmpd="sng">
                      <a:noFill/>
                      <a:prstDash val="solid"/>
                    </a:lnTlToBr>
                    <a:lnBlToTr w="12700" cmpd="sng">
                      <a:noFill/>
                      <a:prstDash val="solid"/>
                    </a:lnBlToTr>
                    <a:solidFill>
                      <a:schemeClr val="accent1"/>
                    </a:solidFill>
                  </a:tcPr>
                </a:tc>
                <a:tc>
                  <a:txBody>
                    <a:bodyPr/>
                    <a:lstStyle/>
                    <a:p>
                      <a:pPr marL="0" indent="0">
                        <a:buFontTx/>
                        <a:buNone/>
                      </a:pPr>
                      <a:r>
                        <a:rPr lang="en-US" sz="1000" b="0" kern="1200">
                          <a:solidFill>
                            <a:schemeClr val="bg1"/>
                          </a:solidFill>
                          <a:latin typeface="Aptos" panose="020B0004020202020204" pitchFamily="34" charset="0"/>
                          <a:ea typeface="+mn-ea"/>
                          <a:cs typeface="+mn-cs"/>
                        </a:rPr>
                        <a:t>Separation</a:t>
                      </a:r>
                    </a:p>
                  </a:txBody>
                  <a:tcPr anchor="ctr">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mpd="sng">
                      <a:noFill/>
                    </a:lnT>
                    <a:lnB>
                      <a:noFill/>
                    </a:lnB>
                    <a:lnTlToBr w="12700" cmpd="sng">
                      <a:noFill/>
                      <a:prstDash val="solid"/>
                    </a:lnTlToBr>
                    <a:lnBlToTr w="12700" cmpd="sng">
                      <a:noFill/>
                      <a:prstDash val="solid"/>
                    </a:lnBlToTr>
                    <a:solidFill>
                      <a:schemeClr val="accent1"/>
                    </a:solidFill>
                  </a:tcPr>
                </a:tc>
                <a:extLst>
                  <a:ext uri="{0D108BD9-81ED-4DB2-BD59-A6C34878D82A}">
                    <a16:rowId xmlns:a16="http://schemas.microsoft.com/office/drawing/2014/main" val="4179175621"/>
                  </a:ext>
                </a:extLst>
              </a:tr>
              <a:tr h="548640">
                <a:tc>
                  <a:txBody>
                    <a:bodyPr/>
                    <a:lstStyle/>
                    <a:p>
                      <a:pPr marL="0" algn="l" defTabSz="914400" rtl="0" eaLnBrk="1" latinLnBrk="0" hangingPunct="1">
                        <a:buFontTx/>
                        <a:buNone/>
                      </a:pPr>
                      <a:r>
                        <a:rPr lang="en-US" sz="1000" b="1" kern="1200" dirty="0">
                          <a:solidFill>
                            <a:schemeClr val="tx1"/>
                          </a:solidFill>
                          <a:latin typeface="Aptos" panose="020B0004020202020204" pitchFamily="34" charset="0"/>
                        </a:rPr>
                        <a:t>LEADER </a:t>
                      </a:r>
                    </a:p>
                    <a:p>
                      <a:pPr marL="0" algn="l" defTabSz="914400" rtl="0" eaLnBrk="1" latinLnBrk="0" hangingPunct="1">
                        <a:buFontTx/>
                        <a:buNone/>
                      </a:pPr>
                      <a:r>
                        <a:rPr lang="en-US" sz="1000" b="1" kern="1200" dirty="0">
                          <a:solidFill>
                            <a:schemeClr val="tx1"/>
                          </a:solidFill>
                          <a:latin typeface="Aptos" panose="020B0004020202020204" pitchFamily="34" charset="0"/>
                        </a:rPr>
                        <a:t>ACTIONS</a:t>
                      </a:r>
                      <a:endParaRPr lang="en-US" sz="1000" b="1" kern="1200" dirty="0">
                        <a:solidFill>
                          <a:schemeClr val="tx1"/>
                        </a:solidFill>
                        <a:latin typeface="Aptos" panose="020B0004020202020204" pitchFamily="34" charset="0"/>
                        <a:ea typeface="+mn-ea"/>
                        <a:cs typeface="+mn-cs"/>
                      </a:endParaRPr>
                    </a:p>
                  </a:txBody>
                  <a:tcPr>
                    <a:lnL>
                      <a:noFill/>
                    </a:lnL>
                    <a:lnR w="12700" cap="flat" cmpd="sng" algn="ctr">
                      <a:noFill/>
                      <a:prstDash val="solid"/>
                      <a:round/>
                      <a:headEnd type="none" w="med" len="med"/>
                      <a:tailEnd type="none" w="med" len="med"/>
                    </a:lnR>
                    <a:lnT w="12700" cmpd="sng">
                      <a:noFill/>
                    </a:lnT>
                    <a:lnB>
                      <a:noFill/>
                    </a:lnB>
                    <a:lnTlToBr w="12700" cmpd="sng">
                      <a:noFill/>
                      <a:prstDash val="solid"/>
                    </a:lnTlToBr>
                    <a:lnBlToTr w="12700" cmpd="sng">
                      <a:noFill/>
                      <a:prstDash val="solid"/>
                    </a:lnBlToTr>
                    <a:noFill/>
                  </a:tcPr>
                </a:tc>
                <a:tc>
                  <a:txBody>
                    <a:bodyPr/>
                    <a:lstStyle/>
                    <a:p>
                      <a:pPr marL="171450" indent="-171450">
                        <a:buFont typeface="Arial" panose="020B0604020202020204" pitchFamily="34" charset="0"/>
                        <a:buChar char="•"/>
                      </a:pPr>
                      <a:r>
                        <a:rPr lang="en-US" sz="1000" dirty="0">
                          <a:solidFill>
                            <a:schemeClr val="tx1"/>
                          </a:solidFill>
                          <a:latin typeface="Aptos" panose="020B0004020202020204" pitchFamily="34" charset="0"/>
                        </a:rPr>
                        <a:t>Complete Job Analysis and Job Description to have a clear understanding of role</a:t>
                      </a:r>
                      <a:endParaRPr lang="en-US" sz="1000" b="0" dirty="0">
                        <a:solidFill>
                          <a:schemeClr val="tx1"/>
                        </a:solidFill>
                        <a:latin typeface="Aptos" panose="020B0004020202020204" pitchFamily="34" charset="0"/>
                      </a:endParaRPr>
                    </a:p>
                  </a:txBody>
                  <a:tcPr marT="91440" marB="91440">
                    <a:lnL w="12700" cap="flat" cmpd="sng" algn="ctr">
                      <a:noFill/>
                      <a:prstDash val="solid"/>
                      <a:round/>
                      <a:headEnd type="none" w="med" len="med"/>
                      <a:tailEnd type="none" w="med" len="med"/>
                    </a:lnL>
                    <a:lnR>
                      <a:noFill/>
                    </a:lnR>
                    <a:lnT w="12700" cmpd="sng">
                      <a:noFill/>
                    </a:lnT>
                    <a:lnB>
                      <a:noFill/>
                    </a:lnB>
                    <a:lnTlToBr w="12700" cmpd="sng">
                      <a:noFill/>
                      <a:prstDash val="solid"/>
                    </a:lnTlToBr>
                    <a:lnBlToTr w="12700" cmpd="sng">
                      <a:noFill/>
                      <a:prstDash val="solid"/>
                    </a:lnBlToTr>
                    <a:solidFill>
                      <a:schemeClr val="accent1">
                        <a:lumMod val="20000"/>
                        <a:lumOff val="80000"/>
                        <a:alpha val="20000"/>
                      </a:schemeClr>
                    </a:solidFill>
                  </a:tcPr>
                </a:tc>
                <a:tc>
                  <a:txBody>
                    <a:bodyPr/>
                    <a:lstStyle/>
                    <a:p>
                      <a:pPr marL="171450" indent="-171450">
                        <a:buFont typeface="Arial" panose="020B0604020202020204" pitchFamily="34" charset="0"/>
                        <a:buChar char="•"/>
                      </a:pPr>
                      <a:r>
                        <a:rPr lang="en-US" sz="1000" kern="1200" dirty="0">
                          <a:solidFill>
                            <a:schemeClr val="tx1"/>
                          </a:solidFill>
                          <a:latin typeface="Aptos" panose="020B0004020202020204" pitchFamily="34" charset="0"/>
                        </a:rPr>
                        <a:t>Complete pre-boarding activities, prepare team, send swag, set up pre-boarding call to address questions, email onboarding schedule</a:t>
                      </a:r>
                    </a:p>
                  </a:txBody>
                  <a:tcPr marT="91440" marB="91440">
                    <a:lnL>
                      <a:noFill/>
                    </a:lnL>
                    <a:lnR>
                      <a:noFill/>
                    </a:lnR>
                    <a:lnT w="12700" cmpd="sng">
                      <a:noFill/>
                    </a:lnT>
                    <a:lnB>
                      <a:noFill/>
                    </a:lnB>
                    <a:lnTlToBr w="12700" cmpd="sng">
                      <a:noFill/>
                      <a:prstDash val="solid"/>
                    </a:lnTlToBr>
                    <a:lnBlToTr w="12700" cmpd="sng">
                      <a:noFill/>
                      <a:prstDash val="solid"/>
                    </a:lnBlToTr>
                    <a:solidFill>
                      <a:schemeClr val="accent1">
                        <a:lumMod val="20000"/>
                        <a:lumOff val="80000"/>
                        <a:alpha val="20000"/>
                      </a:schemeClr>
                    </a:solidFill>
                  </a:tcPr>
                </a:tc>
                <a:tc>
                  <a:txBody>
                    <a:bodyPr/>
                    <a:lstStyle/>
                    <a:p>
                      <a:pPr marL="171450" indent="-171450">
                        <a:buFont typeface="Arial" panose="020B0604020202020204" pitchFamily="34" charset="0"/>
                        <a:buChar char="•"/>
                      </a:pPr>
                      <a:r>
                        <a:rPr lang="en-US" sz="1000" kern="1200" dirty="0">
                          <a:solidFill>
                            <a:schemeClr val="tx1"/>
                          </a:solidFill>
                          <a:latin typeface="Aptos" panose="020B0004020202020204" pitchFamily="34" charset="0"/>
                        </a:rPr>
                        <a:t>Set clear goals and expectations; involve employee in the process</a:t>
                      </a:r>
                    </a:p>
                  </a:txBody>
                  <a:tcPr marT="91440" marB="91440">
                    <a:lnL>
                      <a:noFill/>
                    </a:lnL>
                    <a:lnR>
                      <a:noFill/>
                    </a:lnR>
                    <a:lnT w="12700" cmpd="sng">
                      <a:noFill/>
                    </a:lnT>
                    <a:lnB>
                      <a:noFill/>
                    </a:lnB>
                    <a:lnTlToBr w="12700" cmpd="sng">
                      <a:noFill/>
                      <a:prstDash val="solid"/>
                    </a:lnTlToBr>
                    <a:lnBlToTr w="12700" cmpd="sng">
                      <a:noFill/>
                      <a:prstDash val="solid"/>
                    </a:lnBlToTr>
                    <a:solidFill>
                      <a:schemeClr val="accent1">
                        <a:lumMod val="20000"/>
                        <a:lumOff val="80000"/>
                        <a:alpha val="20000"/>
                      </a:schemeClr>
                    </a:solidFill>
                  </a:tcPr>
                </a:tc>
                <a:tc>
                  <a:txBody>
                    <a:bodyPr/>
                    <a:lstStyle/>
                    <a:p>
                      <a:pPr marL="171450" indent="-171450">
                        <a:buFont typeface="Arial" panose="020B0604020202020204" pitchFamily="34" charset="0"/>
                        <a:buChar char="•"/>
                      </a:pPr>
                      <a:r>
                        <a:rPr lang="en-US" sz="1000" kern="1200" dirty="0">
                          <a:solidFill>
                            <a:schemeClr val="tx1"/>
                          </a:solidFill>
                          <a:latin typeface="Aptos" panose="020B0004020202020204" pitchFamily="34" charset="0"/>
                        </a:rPr>
                        <a:t>Follow an offboarding checklist</a:t>
                      </a:r>
                    </a:p>
                    <a:p>
                      <a:pPr marL="171450" indent="-171450">
                        <a:buFont typeface="Arial" panose="020B0604020202020204" pitchFamily="34" charset="0"/>
                        <a:buChar char="•"/>
                      </a:pPr>
                      <a:r>
                        <a:rPr lang="en-US" sz="1000" kern="1200" dirty="0">
                          <a:solidFill>
                            <a:schemeClr val="tx1"/>
                          </a:solidFill>
                          <a:latin typeface="Aptos" panose="020B0004020202020204" pitchFamily="34" charset="0"/>
                        </a:rPr>
                        <a:t>Complete an exit interview</a:t>
                      </a:r>
                    </a:p>
                    <a:p>
                      <a:pPr marL="171450" indent="-171450">
                        <a:buFont typeface="Arial" panose="020B0604020202020204" pitchFamily="34" charset="0"/>
                        <a:buChar char="•"/>
                      </a:pPr>
                      <a:r>
                        <a:rPr lang="en-US" sz="1000" kern="1200" dirty="0">
                          <a:solidFill>
                            <a:schemeClr val="tx1"/>
                          </a:solidFill>
                          <a:latin typeface="Aptos" panose="020B0004020202020204" pitchFamily="34" charset="0"/>
                        </a:rPr>
                        <a:t>Demonstrate appreciation and respect</a:t>
                      </a:r>
                    </a:p>
                  </a:txBody>
                  <a:tcPr marT="91440" marB="91440">
                    <a:lnL>
                      <a:noFill/>
                    </a:lnL>
                    <a:lnR>
                      <a:noFill/>
                    </a:lnR>
                    <a:lnT w="12700" cmpd="sng">
                      <a:noFill/>
                    </a:lnT>
                    <a:lnB>
                      <a:noFill/>
                    </a:lnB>
                    <a:lnTlToBr w="12700" cmpd="sng">
                      <a:noFill/>
                      <a:prstDash val="solid"/>
                    </a:lnTlToBr>
                    <a:lnBlToTr w="12700" cmpd="sng">
                      <a:noFill/>
                      <a:prstDash val="solid"/>
                    </a:lnBlToTr>
                    <a:solidFill>
                      <a:schemeClr val="accent1">
                        <a:lumMod val="20000"/>
                        <a:lumOff val="80000"/>
                        <a:alpha val="20000"/>
                      </a:schemeClr>
                    </a:solidFill>
                  </a:tcPr>
                </a:tc>
                <a:extLst>
                  <a:ext uri="{0D108BD9-81ED-4DB2-BD59-A6C34878D82A}">
                    <a16:rowId xmlns:a16="http://schemas.microsoft.com/office/drawing/2014/main" val="41781472"/>
                  </a:ext>
                </a:extLst>
              </a:tr>
              <a:tr h="548640">
                <a:tc>
                  <a:txBody>
                    <a:bodyPr/>
                    <a:lstStyle/>
                    <a:p>
                      <a:pPr marL="0" algn="l" defTabSz="914400" rtl="0" eaLnBrk="1" latinLnBrk="0" hangingPunct="1">
                        <a:buFontTx/>
                        <a:buNone/>
                      </a:pPr>
                      <a:endParaRPr lang="en-US" sz="1000" b="0" kern="1200">
                        <a:solidFill>
                          <a:schemeClr val="tx1"/>
                        </a:solidFill>
                        <a:latin typeface="Aptos" panose="020B0004020202020204" pitchFamily="34" charset="0"/>
                        <a:ea typeface="+mn-ea"/>
                        <a:cs typeface="+mn-cs"/>
                      </a:endParaRPr>
                    </a:p>
                  </a:txBody>
                  <a:tcPr>
                    <a:lnL>
                      <a:noFill/>
                    </a:lnL>
                    <a:lnR w="12700" cap="flat" cmpd="sng" algn="ctr">
                      <a:noFill/>
                      <a:prstDash val="solid"/>
                      <a:round/>
                      <a:headEnd type="none" w="med" len="med"/>
                      <a:tailEnd type="none" w="med" len="med"/>
                    </a:lnR>
                    <a:lnT>
                      <a:noFill/>
                    </a:lnT>
                    <a:lnB>
                      <a:noFill/>
                    </a:lnB>
                    <a:lnTlToBr w="12700" cmpd="sng">
                      <a:noFill/>
                      <a:prstDash val="solid"/>
                    </a:lnTlToBr>
                    <a:lnBlToTr w="12700" cmpd="sng">
                      <a:noFill/>
                      <a:prstDash val="solid"/>
                    </a:lnBlToTr>
                    <a:noFill/>
                  </a:tcPr>
                </a:tc>
                <a:tc>
                  <a:txBody>
                    <a:bodyPr/>
                    <a:lstStyle/>
                    <a:p>
                      <a:pPr marL="171450" indent="-171450" algn="l" defTabSz="914400" rtl="0" eaLnBrk="1" latinLnBrk="0" hangingPunct="1">
                        <a:buFont typeface="Arial" panose="020B0604020202020204" pitchFamily="34" charset="0"/>
                        <a:buChar char="•"/>
                      </a:pPr>
                      <a:r>
                        <a:rPr lang="en-US" sz="1000" kern="1200" dirty="0">
                          <a:solidFill>
                            <a:schemeClr val="tx1"/>
                          </a:solidFill>
                          <a:latin typeface="Aptos" panose="020B0004020202020204" pitchFamily="34" charset="0"/>
                        </a:rPr>
                        <a:t>Post position to attract candidates. Include the Employee Value Proposition</a:t>
                      </a:r>
                      <a:endParaRPr lang="en-US" sz="1000" b="0" kern="1200" dirty="0">
                        <a:solidFill>
                          <a:schemeClr val="tx1"/>
                        </a:solidFill>
                        <a:latin typeface="Aptos" panose="020B0004020202020204" pitchFamily="34" charset="0"/>
                        <a:ea typeface="+mn-ea"/>
                        <a:cs typeface="+mn-cs"/>
                      </a:endParaRPr>
                    </a:p>
                  </a:txBody>
                  <a:tcPr marT="91440" marB="91440">
                    <a:lnL w="12700" cap="flat" cmpd="sng" algn="ctr">
                      <a:noFill/>
                      <a:prstDash val="solid"/>
                      <a:round/>
                      <a:headEnd type="none" w="med" len="med"/>
                      <a:tailEnd type="none" w="med" len="med"/>
                    </a:lnL>
                    <a:lnT>
                      <a:noFill/>
                    </a:lnT>
                    <a:noFill/>
                  </a:tcPr>
                </a:tc>
                <a:tc>
                  <a:txBody>
                    <a:bodyPr/>
                    <a:lstStyle/>
                    <a:p>
                      <a:pPr marL="171450" indent="-171450" algn="l" defTabSz="914400" rtl="0" eaLnBrk="1" latinLnBrk="0" hangingPunct="1">
                        <a:buFont typeface="Arial" panose="020B0604020202020204" pitchFamily="34" charset="0"/>
                        <a:buChar char="•"/>
                      </a:pPr>
                      <a:r>
                        <a:rPr lang="en-US" sz="1000" kern="1200" dirty="0">
                          <a:solidFill>
                            <a:schemeClr val="tx1"/>
                          </a:solidFill>
                          <a:latin typeface="Aptos" panose="020B0004020202020204" pitchFamily="34" charset="0"/>
                        </a:rPr>
                        <a:t>Ensure new-hire activities are completed (I-9, handbook and policy acknowledgements, W-4)</a:t>
                      </a:r>
                      <a:endParaRPr lang="en-US" sz="1000" b="0" kern="1200" dirty="0">
                        <a:solidFill>
                          <a:schemeClr val="tx1"/>
                        </a:solidFill>
                        <a:latin typeface="Aptos" panose="020B0004020202020204" pitchFamily="34" charset="0"/>
                        <a:ea typeface="+mn-ea"/>
                        <a:cs typeface="+mn-cs"/>
                      </a:endParaRPr>
                    </a:p>
                  </a:txBody>
                  <a:tcPr marT="91440" marB="91440">
                    <a:lnT>
                      <a:noFill/>
                    </a:lnT>
                    <a:noFill/>
                  </a:tcPr>
                </a:tc>
                <a:tc>
                  <a:txBody>
                    <a:bodyPr/>
                    <a:lstStyle/>
                    <a:p>
                      <a:pPr marL="171450" indent="-171450">
                        <a:buFont typeface="Arial" panose="020B0604020202020204" pitchFamily="34" charset="0"/>
                        <a:buChar char="•"/>
                      </a:pPr>
                      <a:r>
                        <a:rPr lang="en-US" sz="1000" kern="1200" dirty="0">
                          <a:solidFill>
                            <a:schemeClr val="tx1"/>
                          </a:solidFill>
                          <a:latin typeface="Aptos" panose="020B0004020202020204" pitchFamily="34" charset="0"/>
                        </a:rPr>
                        <a:t>Conduct regular check-ins</a:t>
                      </a:r>
                    </a:p>
                    <a:p>
                      <a:pPr marL="171450" indent="-171450">
                        <a:buFont typeface="Arial" panose="020B0604020202020204" pitchFamily="34" charset="0"/>
                        <a:buChar char="•"/>
                      </a:pPr>
                      <a:r>
                        <a:rPr lang="en-US" sz="1000" kern="1200" dirty="0">
                          <a:solidFill>
                            <a:schemeClr val="tx1"/>
                          </a:solidFill>
                          <a:latin typeface="Aptos" panose="020B0004020202020204" pitchFamily="34" charset="0"/>
                        </a:rPr>
                        <a:t>Provide ongoing feedback and coaching to provide support to employee. </a:t>
                      </a:r>
                    </a:p>
                    <a:p>
                      <a:pPr marL="171450" indent="-171450">
                        <a:buFont typeface="Arial" panose="020B0604020202020204" pitchFamily="34" charset="0"/>
                        <a:buChar char="•"/>
                      </a:pPr>
                      <a:r>
                        <a:rPr lang="en-US" sz="1000" kern="1200" dirty="0">
                          <a:solidFill>
                            <a:schemeClr val="tx1"/>
                          </a:solidFill>
                          <a:latin typeface="Aptos" panose="020B0004020202020204" pitchFamily="34" charset="0"/>
                        </a:rPr>
                        <a:t>Celebrate wins</a:t>
                      </a:r>
                    </a:p>
                  </a:txBody>
                  <a:tcPr marT="91440" marB="91440">
                    <a:lnT>
                      <a:noFill/>
                    </a:lnT>
                    <a:noFill/>
                  </a:tcPr>
                </a:tc>
                <a:tc>
                  <a:txBody>
                    <a:bodyPr/>
                    <a:lstStyle/>
                    <a:p>
                      <a:pPr marL="0" indent="0" algn="l" defTabSz="914400" rtl="0" eaLnBrk="1" latinLnBrk="0" hangingPunct="1">
                        <a:buFontTx/>
                        <a:buNone/>
                      </a:pPr>
                      <a:endParaRPr lang="en-US" sz="1000" b="0" kern="1200" dirty="0">
                        <a:solidFill>
                          <a:schemeClr val="tx1"/>
                        </a:solidFill>
                        <a:latin typeface="Aptos" panose="020B0004020202020204" pitchFamily="34" charset="0"/>
                        <a:ea typeface="+mn-ea"/>
                        <a:cs typeface="+mn-cs"/>
                      </a:endParaRPr>
                    </a:p>
                  </a:txBody>
                  <a:tcPr marT="91440" marB="91440">
                    <a:lnT>
                      <a:noFill/>
                    </a:lnT>
                    <a:noFill/>
                  </a:tcPr>
                </a:tc>
                <a:extLst>
                  <a:ext uri="{0D108BD9-81ED-4DB2-BD59-A6C34878D82A}">
                    <a16:rowId xmlns:a16="http://schemas.microsoft.com/office/drawing/2014/main" val="346708974"/>
                  </a:ext>
                </a:extLst>
              </a:tr>
              <a:tr h="548640">
                <a:tc>
                  <a:txBody>
                    <a:bodyPr/>
                    <a:lstStyle/>
                    <a:p>
                      <a:pPr marL="0" algn="l" defTabSz="914400" rtl="0" eaLnBrk="1" latinLnBrk="0" hangingPunct="1">
                        <a:buFontTx/>
                        <a:buNone/>
                      </a:pPr>
                      <a:endParaRPr lang="en-US" sz="1000" b="0" kern="1200">
                        <a:solidFill>
                          <a:schemeClr val="tx1"/>
                        </a:solidFill>
                        <a:latin typeface="Aptos" panose="020B0004020202020204" pitchFamily="34" charset="0"/>
                        <a:ea typeface="+mn-ea"/>
                        <a:cs typeface="+mn-cs"/>
                      </a:endParaRPr>
                    </a:p>
                  </a:txBody>
                  <a:tcPr>
                    <a:lnL>
                      <a:noFill/>
                    </a:lnL>
                    <a:lnR w="12700" cap="flat" cmpd="sng" algn="ctr">
                      <a:noFill/>
                      <a:prstDash val="solid"/>
                      <a:round/>
                      <a:headEnd type="none" w="med" len="med"/>
                      <a:tailEnd type="none" w="med" len="med"/>
                    </a:lnR>
                    <a:lnT>
                      <a:noFill/>
                    </a:lnT>
                    <a:lnB>
                      <a:noFill/>
                    </a:lnB>
                    <a:lnTlToBr w="12700" cmpd="sng">
                      <a:noFill/>
                      <a:prstDash val="solid"/>
                    </a:lnTlToBr>
                    <a:lnBlToTr w="12700" cmpd="sng">
                      <a:noFill/>
                      <a:prstDash val="solid"/>
                    </a:lnBlToTr>
                    <a:noFill/>
                  </a:tcPr>
                </a:tc>
                <a:tc>
                  <a:txBody>
                    <a:bodyPr/>
                    <a:lstStyle/>
                    <a:p>
                      <a:pPr marL="171450" indent="-171450">
                        <a:buFont typeface="Arial" panose="020B0604020202020204" pitchFamily="34" charset="0"/>
                        <a:buChar char="•"/>
                      </a:pPr>
                      <a:r>
                        <a:rPr lang="en-US" sz="1000" dirty="0">
                          <a:solidFill>
                            <a:schemeClr val="tx1"/>
                          </a:solidFill>
                          <a:latin typeface="Aptos" panose="020B0004020202020204" pitchFamily="34" charset="0"/>
                        </a:rPr>
                        <a:t>Interview candidates</a:t>
                      </a:r>
                    </a:p>
                  </a:txBody>
                  <a:tcPr marT="91440" marB="91440">
                    <a:lnL w="12700" cap="flat" cmpd="sng" algn="ctr">
                      <a:noFill/>
                      <a:prstDash val="solid"/>
                      <a:round/>
                      <a:headEnd type="none" w="med" len="med"/>
                      <a:tailEnd type="none" w="med" len="med"/>
                    </a:lnL>
                    <a:solidFill>
                      <a:schemeClr val="accent1">
                        <a:lumMod val="20000"/>
                        <a:lumOff val="80000"/>
                        <a:alpha val="20000"/>
                      </a:schemeClr>
                    </a:solidFill>
                  </a:tcPr>
                </a:tc>
                <a:tc>
                  <a:txBody>
                    <a:bodyPr/>
                    <a:lstStyle/>
                    <a:p>
                      <a:pPr marL="171450" indent="-171450">
                        <a:buFont typeface="Arial" panose="020B0604020202020204" pitchFamily="34" charset="0"/>
                        <a:buChar char="•"/>
                      </a:pPr>
                      <a:r>
                        <a:rPr lang="en-US" sz="1000" dirty="0">
                          <a:solidFill>
                            <a:schemeClr val="tx1"/>
                          </a:solidFill>
                          <a:latin typeface="Aptos" panose="020B0004020202020204" pitchFamily="34" charset="0"/>
                        </a:rPr>
                        <a:t>Ensure IT needs are set up (computer, access to programs, etc.) </a:t>
                      </a:r>
                    </a:p>
                  </a:txBody>
                  <a:tcPr marT="91440" marB="91440">
                    <a:solidFill>
                      <a:schemeClr val="accent1">
                        <a:lumMod val="20000"/>
                        <a:lumOff val="80000"/>
                        <a:alpha val="20000"/>
                      </a:schemeClr>
                    </a:solidFill>
                  </a:tcPr>
                </a:tc>
                <a:tc>
                  <a:txBody>
                    <a:bodyPr/>
                    <a:lstStyle/>
                    <a:p>
                      <a:pPr marL="171450" indent="-171450">
                        <a:buFont typeface="Arial" panose="020B0604020202020204" pitchFamily="34" charset="0"/>
                        <a:buChar char="•"/>
                      </a:pPr>
                      <a:r>
                        <a:rPr lang="en-US" sz="1000" dirty="0">
                          <a:solidFill>
                            <a:schemeClr val="tx1"/>
                          </a:solidFill>
                          <a:latin typeface="Aptos" panose="020B0004020202020204" pitchFamily="34" charset="0"/>
                        </a:rPr>
                        <a:t>Discuss growth and development</a:t>
                      </a:r>
                    </a:p>
                  </a:txBody>
                  <a:tcPr marT="91440" marB="91440">
                    <a:solidFill>
                      <a:schemeClr val="accent1">
                        <a:lumMod val="20000"/>
                        <a:lumOff val="80000"/>
                        <a:alpha val="20000"/>
                      </a:schemeClr>
                    </a:solidFill>
                  </a:tcPr>
                </a:tc>
                <a:tc>
                  <a:txBody>
                    <a:bodyPr/>
                    <a:lstStyle/>
                    <a:p>
                      <a:pPr marL="0" indent="0">
                        <a:buFontTx/>
                        <a:buNone/>
                      </a:pPr>
                      <a:endParaRPr lang="en-US" sz="1000" dirty="0">
                        <a:solidFill>
                          <a:schemeClr val="tx1"/>
                        </a:solidFill>
                        <a:latin typeface="Aptos" panose="020B0004020202020204" pitchFamily="34" charset="0"/>
                      </a:endParaRPr>
                    </a:p>
                  </a:txBody>
                  <a:tcPr marT="91440" marB="91440">
                    <a:solidFill>
                      <a:schemeClr val="accent1">
                        <a:lumMod val="20000"/>
                        <a:lumOff val="80000"/>
                        <a:alpha val="20000"/>
                      </a:schemeClr>
                    </a:solidFill>
                  </a:tcPr>
                </a:tc>
                <a:extLst>
                  <a:ext uri="{0D108BD9-81ED-4DB2-BD59-A6C34878D82A}">
                    <a16:rowId xmlns:a16="http://schemas.microsoft.com/office/drawing/2014/main" val="3722466766"/>
                  </a:ext>
                </a:extLst>
              </a:tr>
              <a:tr h="548640">
                <a:tc>
                  <a:txBody>
                    <a:bodyPr/>
                    <a:lstStyle/>
                    <a:p>
                      <a:pPr marL="0" algn="l" defTabSz="914400" rtl="0" eaLnBrk="1" latinLnBrk="0" hangingPunct="1">
                        <a:buFontTx/>
                        <a:buNone/>
                      </a:pPr>
                      <a:endParaRPr lang="en-US" sz="1000" b="0" kern="1200">
                        <a:solidFill>
                          <a:schemeClr val="tx1"/>
                        </a:solidFill>
                        <a:latin typeface="Aptos" panose="020B0004020202020204" pitchFamily="34" charset="0"/>
                        <a:ea typeface="+mn-ea"/>
                        <a:cs typeface="+mn-cs"/>
                      </a:endParaRPr>
                    </a:p>
                  </a:txBody>
                  <a:tcPr>
                    <a:lnL>
                      <a:noFill/>
                    </a:lnL>
                    <a:lnR w="12700" cap="flat" cmpd="sng" algn="ctr">
                      <a:noFill/>
                      <a:prstDash val="solid"/>
                      <a:round/>
                      <a:headEnd type="none" w="med" len="med"/>
                      <a:tailEnd type="none" w="med" len="med"/>
                    </a:lnR>
                    <a:lnT>
                      <a:noFill/>
                    </a:lnT>
                    <a:lnB>
                      <a:noFill/>
                    </a:lnB>
                    <a:lnTlToBr w="12700" cmpd="sng">
                      <a:noFill/>
                      <a:prstDash val="solid"/>
                    </a:lnTlToBr>
                    <a:lnBlToTr w="12700" cmpd="sng">
                      <a:noFill/>
                      <a:prstDash val="solid"/>
                    </a:lnBlToTr>
                    <a:noFill/>
                  </a:tcPr>
                </a:tc>
                <a:tc>
                  <a:txBody>
                    <a:bodyPr/>
                    <a:lstStyle/>
                    <a:p>
                      <a:pPr marL="171450" indent="-171450">
                        <a:buFont typeface="Arial" panose="020B0604020202020204" pitchFamily="34" charset="0"/>
                        <a:buChar char="•"/>
                      </a:pPr>
                      <a:r>
                        <a:rPr lang="en-US" sz="1000" dirty="0">
                          <a:solidFill>
                            <a:schemeClr val="tx1"/>
                          </a:solidFill>
                          <a:latin typeface="Aptos" panose="020B0004020202020204" pitchFamily="34" charset="0"/>
                        </a:rPr>
                        <a:t>Make a job offer and conduct appropriate background screenings</a:t>
                      </a:r>
                    </a:p>
                  </a:txBody>
                  <a:tcPr marT="91440" marB="91440">
                    <a:lnL w="12700" cap="flat" cmpd="sng" algn="ctr">
                      <a:noFill/>
                      <a:prstDash val="solid"/>
                      <a:round/>
                      <a:headEnd type="none" w="med" len="med"/>
                      <a:tailEnd type="none" w="med" len="med"/>
                    </a:lnL>
                    <a:lnB w="12700" cap="flat" cmpd="sng" algn="ctr">
                      <a:solidFill>
                        <a:schemeClr val="bg1"/>
                      </a:solidFill>
                      <a:prstDash val="solid"/>
                      <a:round/>
                      <a:headEnd type="none" w="med" len="med"/>
                      <a:tailEnd type="none" w="med" len="med"/>
                    </a:lnB>
                    <a:noFill/>
                  </a:tcPr>
                </a:tc>
                <a:tc>
                  <a:txBody>
                    <a:bodyPr/>
                    <a:lstStyle/>
                    <a:p>
                      <a:pPr marL="171450" indent="-171450">
                        <a:buFont typeface="Arial" panose="020B0604020202020204" pitchFamily="34" charset="0"/>
                        <a:buChar char="•"/>
                      </a:pPr>
                      <a:r>
                        <a:rPr lang="en-US" sz="1000" dirty="0">
                          <a:solidFill>
                            <a:schemeClr val="tx1"/>
                          </a:solidFill>
                          <a:latin typeface="Aptos" panose="020B0004020202020204" pitchFamily="34" charset="0"/>
                        </a:rPr>
                        <a:t>Socialize employee (assign a buddy, job shadowing, meet and greets)</a:t>
                      </a:r>
                    </a:p>
                  </a:txBody>
                  <a:tcPr marT="91440" marB="91440">
                    <a:lnB w="12700" cap="flat" cmpd="sng" algn="ctr">
                      <a:solidFill>
                        <a:schemeClr val="bg1"/>
                      </a:solidFill>
                      <a:prstDash val="solid"/>
                      <a:round/>
                      <a:headEnd type="none" w="med" len="med"/>
                      <a:tailEnd type="none" w="med" len="med"/>
                    </a:lnB>
                    <a:noFill/>
                  </a:tcPr>
                </a:tc>
                <a:tc>
                  <a:txBody>
                    <a:bodyPr/>
                    <a:lstStyle/>
                    <a:p>
                      <a:pPr marL="171450" indent="-171450">
                        <a:buFont typeface="Arial" panose="020B0604020202020204" pitchFamily="34" charset="0"/>
                        <a:buChar char="•"/>
                      </a:pPr>
                      <a:r>
                        <a:rPr lang="en-US" sz="1000" dirty="0">
                          <a:solidFill>
                            <a:schemeClr val="tx1"/>
                          </a:solidFill>
                          <a:latin typeface="Aptos" panose="020B0004020202020204" pitchFamily="34" charset="0"/>
                        </a:rPr>
                        <a:t>Evaluate employee’s performance</a:t>
                      </a:r>
                    </a:p>
                  </a:txBody>
                  <a:tcPr marT="91440" marB="91440">
                    <a:lnB w="12700" cap="flat" cmpd="sng" algn="ctr">
                      <a:solidFill>
                        <a:schemeClr val="bg1"/>
                      </a:solidFill>
                      <a:prstDash val="solid"/>
                      <a:round/>
                      <a:headEnd type="none" w="med" len="med"/>
                      <a:tailEnd type="none" w="med" len="med"/>
                    </a:lnB>
                    <a:noFill/>
                  </a:tcPr>
                </a:tc>
                <a:tc>
                  <a:txBody>
                    <a:bodyPr/>
                    <a:lstStyle/>
                    <a:p>
                      <a:pPr marL="0" indent="0">
                        <a:buFontTx/>
                        <a:buNone/>
                      </a:pPr>
                      <a:endParaRPr lang="en-US" sz="1000" dirty="0">
                        <a:solidFill>
                          <a:schemeClr val="tx1"/>
                        </a:solidFill>
                        <a:latin typeface="Aptos" panose="020B0004020202020204" pitchFamily="34" charset="0"/>
                      </a:endParaRPr>
                    </a:p>
                  </a:txBody>
                  <a:tcPr marT="91440" marB="91440">
                    <a:lnB w="12700" cap="flat" cmpd="sng" algn="ctr">
                      <a:solidFill>
                        <a:schemeClr val="bg1"/>
                      </a:solidFill>
                      <a:prstDash val="solid"/>
                      <a:round/>
                      <a:headEnd type="none" w="med" len="med"/>
                      <a:tailEnd type="none" w="med" len="med"/>
                    </a:lnB>
                    <a:noFill/>
                  </a:tcPr>
                </a:tc>
                <a:extLst>
                  <a:ext uri="{0D108BD9-81ED-4DB2-BD59-A6C34878D82A}">
                    <a16:rowId xmlns:a16="http://schemas.microsoft.com/office/drawing/2014/main" val="3385576659"/>
                  </a:ext>
                </a:extLst>
              </a:tr>
              <a:tr h="548640">
                <a:tc>
                  <a:txBody>
                    <a:bodyPr/>
                    <a:lstStyle/>
                    <a:p>
                      <a:pPr marL="0" algn="l" defTabSz="914400" rtl="0" eaLnBrk="1" latinLnBrk="0" hangingPunct="1">
                        <a:buFontTx/>
                        <a:buNone/>
                      </a:pPr>
                      <a:endParaRPr lang="en-US" sz="1000" b="0" kern="1200">
                        <a:solidFill>
                          <a:schemeClr val="tx1"/>
                        </a:solidFill>
                        <a:latin typeface="Aptos" panose="020B0004020202020204" pitchFamily="34" charset="0"/>
                        <a:ea typeface="+mn-ea"/>
                        <a:cs typeface="+mn-cs"/>
                      </a:endParaRPr>
                    </a:p>
                  </a:txBody>
                  <a:tcPr>
                    <a:lnL>
                      <a:noFill/>
                    </a:lnL>
                    <a:lnR w="12700" cap="flat" cmpd="sng" algn="ctr">
                      <a:solidFill>
                        <a:schemeClr val="bg1"/>
                      </a:solidFill>
                      <a:prstDash val="solid"/>
                      <a:round/>
                      <a:headEnd type="none" w="med" len="med"/>
                      <a:tailEnd type="none" w="med" len="med"/>
                    </a:lnR>
                    <a:lnT>
                      <a:noFill/>
                    </a:lnT>
                    <a:lnB>
                      <a:noFill/>
                    </a:lnB>
                    <a:lnTlToBr w="12700" cmpd="sng">
                      <a:noFill/>
                      <a:prstDash val="solid"/>
                    </a:lnTlToBr>
                    <a:lnBlToTr w="12700" cmpd="sng">
                      <a:noFill/>
                      <a:prstDash val="solid"/>
                    </a:lnBlToTr>
                    <a:noFill/>
                  </a:tcPr>
                </a:tc>
                <a:tc>
                  <a:txBody>
                    <a:bodyPr/>
                    <a:lstStyle/>
                    <a:p>
                      <a:pPr marL="171450" indent="-171450">
                        <a:buFont typeface="Arial" panose="020B0604020202020204" pitchFamily="34" charset="0"/>
                        <a:buChar char="•"/>
                      </a:pPr>
                      <a:r>
                        <a:rPr lang="en-US" sz="1000" dirty="0">
                          <a:solidFill>
                            <a:schemeClr val="tx1"/>
                          </a:solidFill>
                          <a:latin typeface="Aptos" panose="020B0004020202020204" pitchFamily="34" charset="0"/>
                        </a:rPr>
                        <a:t>Prepare to onboard the new employee</a:t>
                      </a:r>
                    </a:p>
                  </a:txBody>
                  <a:tcPr marT="91440" marB="91440">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solidFill>
                      <a:schemeClr val="accent1">
                        <a:lumMod val="20000"/>
                        <a:lumOff val="80000"/>
                        <a:alpha val="20000"/>
                      </a:schemeClr>
                    </a:solidFill>
                  </a:tcPr>
                </a:tc>
                <a:tc>
                  <a:txBody>
                    <a:bodyPr/>
                    <a:lstStyle/>
                    <a:p>
                      <a:pPr marL="171450" indent="-171450">
                        <a:buFont typeface="Arial" panose="020B0604020202020204" pitchFamily="34" charset="0"/>
                        <a:buChar char="•"/>
                      </a:pPr>
                      <a:r>
                        <a:rPr lang="en-US" sz="1000" dirty="0">
                          <a:solidFill>
                            <a:schemeClr val="tx1"/>
                          </a:solidFill>
                          <a:latin typeface="Aptos" panose="020B0004020202020204" pitchFamily="34" charset="0"/>
                        </a:rPr>
                        <a:t>Provide ongoing meaning to the role: involve senior leaders, share definition of success, regularly check-in. </a:t>
                      </a:r>
                    </a:p>
                  </a:txBody>
                  <a:tcPr marT="91440" marB="91440">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solidFill>
                      <a:schemeClr val="accent1">
                        <a:lumMod val="20000"/>
                        <a:lumOff val="80000"/>
                        <a:alpha val="20000"/>
                      </a:schemeClr>
                    </a:solidFill>
                  </a:tcPr>
                </a:tc>
                <a:tc>
                  <a:txBody>
                    <a:bodyPr/>
                    <a:lstStyle/>
                    <a:p>
                      <a:pPr marL="0" indent="0">
                        <a:buFontTx/>
                        <a:buNone/>
                      </a:pPr>
                      <a:endParaRPr lang="en-US" sz="1000" dirty="0">
                        <a:solidFill>
                          <a:schemeClr val="tx1"/>
                        </a:solidFill>
                        <a:latin typeface="Aptos" panose="020B0004020202020204" pitchFamily="34" charset="0"/>
                      </a:endParaRPr>
                    </a:p>
                  </a:txBody>
                  <a:tcPr marT="91440" marB="91440">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solidFill>
                      <a:schemeClr val="accent1">
                        <a:lumMod val="20000"/>
                        <a:lumOff val="80000"/>
                        <a:alpha val="20000"/>
                      </a:schemeClr>
                    </a:solidFill>
                  </a:tcPr>
                </a:tc>
                <a:tc>
                  <a:txBody>
                    <a:bodyPr/>
                    <a:lstStyle/>
                    <a:p>
                      <a:pPr marL="0" indent="0">
                        <a:buFontTx/>
                        <a:buNone/>
                      </a:pPr>
                      <a:endParaRPr lang="en-US" sz="1000" dirty="0">
                        <a:solidFill>
                          <a:schemeClr val="tx1"/>
                        </a:solidFill>
                        <a:latin typeface="Aptos" panose="020B0004020202020204" pitchFamily="34" charset="0"/>
                      </a:endParaRPr>
                    </a:p>
                  </a:txBody>
                  <a:tcPr marT="91440" marB="91440">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solidFill>
                      <a:schemeClr val="accent1">
                        <a:lumMod val="20000"/>
                        <a:lumOff val="80000"/>
                        <a:alpha val="20000"/>
                      </a:schemeClr>
                    </a:solidFill>
                  </a:tcPr>
                </a:tc>
                <a:extLst>
                  <a:ext uri="{0D108BD9-81ED-4DB2-BD59-A6C34878D82A}">
                    <a16:rowId xmlns:a16="http://schemas.microsoft.com/office/drawing/2014/main" val="100905364"/>
                  </a:ext>
                </a:extLst>
              </a:tr>
            </a:tbl>
          </a:graphicData>
        </a:graphic>
      </p:graphicFrame>
      <p:grpSp>
        <p:nvGrpSpPr>
          <p:cNvPr id="3" name="Group 2">
            <a:extLst>
              <a:ext uri="{FF2B5EF4-FFF2-40B4-BE49-F238E27FC236}">
                <a16:creationId xmlns:a16="http://schemas.microsoft.com/office/drawing/2014/main" id="{C574E85B-9884-0321-CE95-AC4FB5603DB7}"/>
              </a:ext>
            </a:extLst>
          </p:cNvPr>
          <p:cNvGrpSpPr/>
          <p:nvPr/>
        </p:nvGrpSpPr>
        <p:grpSpPr>
          <a:xfrm>
            <a:off x="11869271" y="0"/>
            <a:ext cx="322729" cy="6858000"/>
            <a:chOff x="11869271" y="0"/>
            <a:chExt cx="322729" cy="6858000"/>
          </a:xfrm>
        </p:grpSpPr>
        <p:sp>
          <p:nvSpPr>
            <p:cNvPr id="5" name="Rectangle 4">
              <a:extLst>
                <a:ext uri="{FF2B5EF4-FFF2-40B4-BE49-F238E27FC236}">
                  <a16:creationId xmlns:a16="http://schemas.microsoft.com/office/drawing/2014/main" id="{B7EBAE88-0BCA-0927-20E8-2B2A191E8935}"/>
                </a:ext>
              </a:extLst>
            </p:cNvPr>
            <p:cNvSpPr/>
            <p:nvPr/>
          </p:nvSpPr>
          <p:spPr>
            <a:xfrm>
              <a:off x="11869271" y="0"/>
              <a:ext cx="322729" cy="6858000"/>
            </a:xfrm>
            <a:prstGeom prst="rect">
              <a:avLst/>
            </a:prstGeom>
            <a:solidFill>
              <a:srgbClr val="FFFF00"/>
            </a:solidFill>
            <a:ln>
              <a:solidFill>
                <a:srgbClr val="FFFF00"/>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7" name="TextBox 6">
              <a:extLst>
                <a:ext uri="{FF2B5EF4-FFF2-40B4-BE49-F238E27FC236}">
                  <a16:creationId xmlns:a16="http://schemas.microsoft.com/office/drawing/2014/main" id="{94966644-F6AE-BAD0-E099-55E57ABE9F39}"/>
                </a:ext>
              </a:extLst>
            </p:cNvPr>
            <p:cNvSpPr txBox="1"/>
            <p:nvPr/>
          </p:nvSpPr>
          <p:spPr>
            <a:xfrm rot="16200000">
              <a:off x="8842204" y="3429922"/>
              <a:ext cx="6373861" cy="246221"/>
            </a:xfrm>
            <a:prstGeom prst="rect">
              <a:avLst/>
            </a:prstGeom>
            <a:noFill/>
          </p:spPr>
          <p:txBody>
            <a:bodyPr wrap="none" rtlCol="0">
              <a:spAutoFit/>
            </a:bodyPr>
            <a:lstStyle/>
            <a:p>
              <a:r>
                <a:rPr lang="en-US" sz="1000" b="1" dirty="0"/>
                <a:t>NOTE:</a:t>
              </a:r>
              <a:r>
                <a:rPr lang="en-US" sz="1000" dirty="0"/>
                <a:t> THIS IS A REFERENCE SLIDE.  |   </a:t>
              </a:r>
              <a:r>
                <a:rPr lang="en-US" sz="1000" b="1" dirty="0"/>
                <a:t>NOTE: </a:t>
              </a:r>
              <a:r>
                <a:rPr lang="en-US" sz="1000" dirty="0"/>
                <a:t>THIS IS A REFERENCE SLIDE   |   </a:t>
              </a:r>
              <a:r>
                <a:rPr lang="en-US" sz="1000" b="1" dirty="0"/>
                <a:t>NOTE: </a:t>
              </a:r>
              <a:r>
                <a:rPr lang="en-US" sz="1000" dirty="0"/>
                <a:t>THIS IS A REFERENCE SLIDE</a:t>
              </a:r>
            </a:p>
          </p:txBody>
        </p:sp>
      </p:grpSp>
    </p:spTree>
    <p:extLst>
      <p:ext uri="{BB962C8B-B14F-4D97-AF65-F5344CB8AC3E}">
        <p14:creationId xmlns:p14="http://schemas.microsoft.com/office/powerpoint/2010/main" val="2056389441"/>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AFBEC0B9-6AFA-8089-4462-80A519E3BF32}"/>
            </a:ext>
          </a:extLst>
        </p:cNvPr>
        <p:cNvGrpSpPr/>
        <p:nvPr/>
      </p:nvGrpSpPr>
      <p:grpSpPr>
        <a:xfrm>
          <a:off x="0" y="0"/>
          <a:ext cx="0" cy="0"/>
          <a:chOff x="0" y="0"/>
          <a:chExt cx="0" cy="0"/>
        </a:xfrm>
      </p:grpSpPr>
      <p:sp>
        <p:nvSpPr>
          <p:cNvPr id="7" name="Title 1">
            <a:extLst>
              <a:ext uri="{FF2B5EF4-FFF2-40B4-BE49-F238E27FC236}">
                <a16:creationId xmlns:a16="http://schemas.microsoft.com/office/drawing/2014/main" id="{A796B6FF-4814-C571-DA40-A78C1EC19B55}"/>
              </a:ext>
            </a:extLst>
          </p:cNvPr>
          <p:cNvSpPr>
            <a:spLocks noGrp="1"/>
          </p:cNvSpPr>
          <p:nvPr>
            <p:ph type="body" idx="11"/>
          </p:nvPr>
        </p:nvSpPr>
        <p:spPr>
          <a:xfrm>
            <a:off x="609600" y="533400"/>
            <a:ext cx="10799763" cy="1181100"/>
          </a:xfrm>
        </p:spPr>
        <p:txBody>
          <a:bodyPr>
            <a:noAutofit/>
          </a:bodyPr>
          <a:lstStyle/>
          <a:p>
            <a:r>
              <a:rPr lang="en-US" dirty="0"/>
              <a:t>Employee Lifecycle Template</a:t>
            </a:r>
          </a:p>
          <a:p>
            <a:pPr lvl="1"/>
            <a:r>
              <a:rPr lang="en-US" dirty="0"/>
              <a:t>Insert Text</a:t>
            </a:r>
          </a:p>
        </p:txBody>
      </p:sp>
      <p:sp>
        <p:nvSpPr>
          <p:cNvPr id="4" name="Slide Number Placeholder 3">
            <a:extLst>
              <a:ext uri="{FF2B5EF4-FFF2-40B4-BE49-F238E27FC236}">
                <a16:creationId xmlns:a16="http://schemas.microsoft.com/office/drawing/2014/main" id="{B9B49AD5-3127-1D4A-0686-CCD0CAFB786A}"/>
              </a:ext>
            </a:extLst>
          </p:cNvPr>
          <p:cNvSpPr>
            <a:spLocks noGrp="1"/>
          </p:cNvSpPr>
          <p:nvPr>
            <p:ph type="sldNum" sz="quarter" idx="4"/>
          </p:nvPr>
        </p:nvSpPr>
        <p:spPr>
          <a:xfrm>
            <a:off x="11409431" y="6390409"/>
            <a:ext cx="537262" cy="184666"/>
          </a:xfrm>
        </p:spPr>
        <p:txBody>
          <a:bodyPr/>
          <a:lstStyle/>
          <a:p>
            <a:fld id="{19B51A1E-902D-48AF-9020-955120F399B6}" type="slidenum">
              <a:rPr lang="en-US" smtClean="0"/>
              <a:pPr/>
              <a:t>8</a:t>
            </a:fld>
            <a:endParaRPr lang="en-US" dirty="0"/>
          </a:p>
        </p:txBody>
      </p:sp>
      <p:graphicFrame>
        <p:nvGraphicFramePr>
          <p:cNvPr id="21" name="Table 20">
            <a:extLst>
              <a:ext uri="{FF2B5EF4-FFF2-40B4-BE49-F238E27FC236}">
                <a16:creationId xmlns:a16="http://schemas.microsoft.com/office/drawing/2014/main" id="{4D40941E-8067-BC1E-94EA-C4E7B12311CC}"/>
              </a:ext>
            </a:extLst>
          </p:cNvPr>
          <p:cNvGraphicFramePr>
            <a:graphicFrameLocks noGrp="1"/>
          </p:cNvGraphicFramePr>
          <p:nvPr>
            <p:extLst>
              <p:ext uri="{D42A27DB-BD31-4B8C-83A1-F6EECF244321}">
                <p14:modId xmlns:p14="http://schemas.microsoft.com/office/powerpoint/2010/main" val="2658820525"/>
              </p:ext>
            </p:extLst>
          </p:nvPr>
        </p:nvGraphicFramePr>
        <p:xfrm>
          <a:off x="431999" y="2231415"/>
          <a:ext cx="10771280" cy="3140685"/>
        </p:xfrm>
        <a:graphic>
          <a:graphicData uri="http://schemas.openxmlformats.org/drawingml/2006/table">
            <a:tbl>
              <a:tblPr firstCol="1" bandRow="1">
                <a:tableStyleId>{D27102A9-8310-4765-A935-A1911B00CA55}</a:tableStyleId>
              </a:tblPr>
              <a:tblGrid>
                <a:gridCol w="895760">
                  <a:extLst>
                    <a:ext uri="{9D8B030D-6E8A-4147-A177-3AD203B41FA5}">
                      <a16:colId xmlns:a16="http://schemas.microsoft.com/office/drawing/2014/main" val="1306341405"/>
                    </a:ext>
                  </a:extLst>
                </a:gridCol>
                <a:gridCol w="2468880">
                  <a:extLst>
                    <a:ext uri="{9D8B030D-6E8A-4147-A177-3AD203B41FA5}">
                      <a16:colId xmlns:a16="http://schemas.microsoft.com/office/drawing/2014/main" val="4008241013"/>
                    </a:ext>
                  </a:extLst>
                </a:gridCol>
                <a:gridCol w="2468880">
                  <a:extLst>
                    <a:ext uri="{9D8B030D-6E8A-4147-A177-3AD203B41FA5}">
                      <a16:colId xmlns:a16="http://schemas.microsoft.com/office/drawing/2014/main" val="3133697152"/>
                    </a:ext>
                  </a:extLst>
                </a:gridCol>
                <a:gridCol w="2468880">
                  <a:extLst>
                    <a:ext uri="{9D8B030D-6E8A-4147-A177-3AD203B41FA5}">
                      <a16:colId xmlns:a16="http://schemas.microsoft.com/office/drawing/2014/main" val="2219340347"/>
                    </a:ext>
                  </a:extLst>
                </a:gridCol>
                <a:gridCol w="2468880">
                  <a:extLst>
                    <a:ext uri="{9D8B030D-6E8A-4147-A177-3AD203B41FA5}">
                      <a16:colId xmlns:a16="http://schemas.microsoft.com/office/drawing/2014/main" val="390384956"/>
                    </a:ext>
                  </a:extLst>
                </a:gridCol>
              </a:tblGrid>
              <a:tr h="397485">
                <a:tc>
                  <a:txBody>
                    <a:bodyPr/>
                    <a:lstStyle/>
                    <a:p>
                      <a:pPr marL="0" algn="l" defTabSz="914400" rtl="0" eaLnBrk="1" latinLnBrk="0" hangingPunct="1">
                        <a:buFontTx/>
                        <a:buNone/>
                      </a:pPr>
                      <a:endParaRPr lang="en-US" sz="1000" b="0" kern="1200">
                        <a:solidFill>
                          <a:schemeClr val="tx1"/>
                        </a:solidFill>
                        <a:latin typeface="Aptos" panose="020B0004020202020204" pitchFamily="34" charset="0"/>
                        <a:ea typeface="+mn-ea"/>
                        <a:cs typeface="+mn-cs"/>
                      </a:endParaRPr>
                    </a:p>
                  </a:txBody>
                  <a:tcPr>
                    <a:lnL>
                      <a:noFill/>
                    </a:lnL>
                    <a:lnR w="12700" cap="flat" cmpd="sng" algn="ctr">
                      <a:noFill/>
                      <a:prstDash val="solid"/>
                      <a:round/>
                      <a:headEnd type="none" w="med" len="med"/>
                      <a:tailEnd type="none" w="med" len="med"/>
                    </a:lnR>
                    <a:lnT w="12700" cmpd="sng">
                      <a:noFill/>
                    </a:lnT>
                    <a:lnB>
                      <a:noFill/>
                    </a:lnB>
                    <a:lnTlToBr w="12700" cmpd="sng">
                      <a:noFill/>
                      <a:prstDash val="solid"/>
                    </a:lnTlToBr>
                    <a:lnBlToTr w="12700" cmpd="sng">
                      <a:noFill/>
                      <a:prstDash val="solid"/>
                    </a:lnBlToTr>
                    <a:solidFill>
                      <a:schemeClr val="bg1">
                        <a:alpha val="20000"/>
                      </a:schemeClr>
                    </a:solidFill>
                  </a:tcPr>
                </a:tc>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US" sz="1000" b="1" kern="1200" dirty="0">
                          <a:solidFill>
                            <a:schemeClr val="bg1"/>
                          </a:solidFill>
                          <a:latin typeface="Aptos" panose="020B0004020202020204" pitchFamily="34" charset="0"/>
                          <a:ea typeface="+mn-ea"/>
                          <a:cs typeface="+mn-cs"/>
                        </a:rPr>
                        <a:t>Hiring</a:t>
                      </a:r>
                    </a:p>
                  </a:txBody>
                  <a:tcPr anchor="ctr">
                    <a:lnL w="12700" cap="flat" cmpd="sng" algn="ctr">
                      <a:noFill/>
                      <a:prstDash val="solid"/>
                      <a:round/>
                      <a:headEnd type="none" w="med" len="med"/>
                      <a:tailEnd type="none" w="med" len="med"/>
                    </a:lnL>
                    <a:lnR w="12700" cap="flat" cmpd="sng" algn="ctr">
                      <a:solidFill>
                        <a:schemeClr val="bg1"/>
                      </a:solidFill>
                      <a:prstDash val="solid"/>
                      <a:round/>
                      <a:headEnd type="none" w="med" len="med"/>
                      <a:tailEnd type="none" w="med" len="med"/>
                    </a:lnR>
                    <a:lnT w="12700" cmpd="sng">
                      <a:noFill/>
                    </a:lnT>
                    <a:lnB>
                      <a:noFill/>
                    </a:lnB>
                    <a:lnTlToBr w="12700" cmpd="sng">
                      <a:noFill/>
                      <a:prstDash val="solid"/>
                    </a:lnTlToBr>
                    <a:lnBlToTr w="12700" cmpd="sng">
                      <a:noFill/>
                      <a:prstDash val="solid"/>
                    </a:lnBlToTr>
                    <a:solidFill>
                      <a:schemeClr val="accent1"/>
                    </a:solidFill>
                  </a:tcPr>
                </a:tc>
                <a:tc>
                  <a:txBody>
                    <a:bodyPr/>
                    <a:lstStyle/>
                    <a:p>
                      <a:pPr>
                        <a:buFontTx/>
                        <a:buNone/>
                      </a:pPr>
                      <a:r>
                        <a:rPr lang="en-US" sz="1000" kern="1200">
                          <a:solidFill>
                            <a:schemeClr val="bg1"/>
                          </a:solidFill>
                          <a:latin typeface="Aptos" panose="020B0004020202020204" pitchFamily="34" charset="0"/>
                        </a:rPr>
                        <a:t>Onboarding for success</a:t>
                      </a:r>
                    </a:p>
                  </a:txBody>
                  <a:tcPr anchor="ctr">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mpd="sng">
                      <a:noFill/>
                    </a:lnT>
                    <a:lnB>
                      <a:noFill/>
                    </a:lnB>
                    <a:lnTlToBr w="12700" cmpd="sng">
                      <a:noFill/>
                      <a:prstDash val="solid"/>
                    </a:lnTlToBr>
                    <a:lnBlToTr w="12700" cmpd="sng">
                      <a:noFill/>
                      <a:prstDash val="solid"/>
                    </a:lnBlToTr>
                    <a:solidFill>
                      <a:schemeClr val="accent1"/>
                    </a:solidFill>
                  </a:tcPr>
                </a:tc>
                <a:tc>
                  <a:txBody>
                    <a:bodyPr/>
                    <a:lstStyle/>
                    <a:p>
                      <a:pPr marL="0" indent="0">
                        <a:buFontTx/>
                        <a:buNone/>
                      </a:pPr>
                      <a:r>
                        <a:rPr lang="en-US" sz="1000" kern="1200">
                          <a:solidFill>
                            <a:schemeClr val="bg1"/>
                          </a:solidFill>
                          <a:latin typeface="Aptos" panose="020B0004020202020204" pitchFamily="34" charset="0"/>
                        </a:rPr>
                        <a:t>Performance Management</a:t>
                      </a:r>
                    </a:p>
                  </a:txBody>
                  <a:tcPr anchor="ctr">
                    <a:lnL w="12700" cap="flat" cmpd="sng" algn="ctr">
                      <a:solidFill>
                        <a:schemeClr val="bg1"/>
                      </a:solidFill>
                      <a:prstDash val="solid"/>
                      <a:round/>
                      <a:headEnd type="none" w="med" len="med"/>
                      <a:tailEnd type="none" w="med" len="med"/>
                    </a:lnL>
                    <a:lnR w="12700" cap="flat" cmpd="sng" algn="ctr">
                      <a:solidFill>
                        <a:srgbClr val="FFFFFF"/>
                      </a:solidFill>
                      <a:prstDash val="solid"/>
                      <a:round/>
                      <a:headEnd type="none" w="med" len="med"/>
                      <a:tailEnd type="none" w="med" len="med"/>
                    </a:lnR>
                    <a:lnT w="12700" cmpd="sng">
                      <a:noFill/>
                    </a:lnT>
                    <a:lnB>
                      <a:noFill/>
                    </a:lnB>
                    <a:lnTlToBr w="12700" cmpd="sng">
                      <a:noFill/>
                      <a:prstDash val="solid"/>
                    </a:lnTlToBr>
                    <a:lnBlToTr w="12700" cmpd="sng">
                      <a:noFill/>
                      <a:prstDash val="solid"/>
                    </a:lnBlToTr>
                    <a:solidFill>
                      <a:schemeClr val="accent1"/>
                    </a:solidFill>
                  </a:tcPr>
                </a:tc>
                <a:tc>
                  <a:txBody>
                    <a:bodyPr/>
                    <a:lstStyle/>
                    <a:p>
                      <a:pPr marL="0" indent="0">
                        <a:buFontTx/>
                        <a:buNone/>
                      </a:pPr>
                      <a:r>
                        <a:rPr lang="en-US" sz="1000" b="0" kern="1200" dirty="0">
                          <a:solidFill>
                            <a:schemeClr val="bg1"/>
                          </a:solidFill>
                          <a:latin typeface="Aptos" panose="020B0004020202020204" pitchFamily="34" charset="0"/>
                          <a:ea typeface="+mn-ea"/>
                          <a:cs typeface="+mn-cs"/>
                        </a:rPr>
                        <a:t>Separation</a:t>
                      </a:r>
                    </a:p>
                  </a:txBody>
                  <a:tcPr anchor="ctr">
                    <a:lnL w="12700" cap="flat" cmpd="sng" algn="ctr">
                      <a:solidFill>
                        <a:srgbClr val="FFFFFF"/>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mpd="sng">
                      <a:noFill/>
                    </a:lnT>
                    <a:lnB>
                      <a:noFill/>
                    </a:lnB>
                    <a:lnTlToBr w="12700" cmpd="sng">
                      <a:noFill/>
                      <a:prstDash val="solid"/>
                    </a:lnTlToBr>
                    <a:lnBlToTr w="12700" cmpd="sng">
                      <a:noFill/>
                      <a:prstDash val="solid"/>
                    </a:lnBlToTr>
                    <a:solidFill>
                      <a:schemeClr val="accent1"/>
                    </a:solidFill>
                  </a:tcPr>
                </a:tc>
                <a:extLst>
                  <a:ext uri="{0D108BD9-81ED-4DB2-BD59-A6C34878D82A}">
                    <a16:rowId xmlns:a16="http://schemas.microsoft.com/office/drawing/2014/main" val="4179175621"/>
                  </a:ext>
                </a:extLst>
              </a:tr>
              <a:tr h="548640">
                <a:tc>
                  <a:txBody>
                    <a:bodyPr/>
                    <a:lstStyle/>
                    <a:p>
                      <a:pPr marL="0" algn="l" defTabSz="914400" rtl="0" eaLnBrk="1" latinLnBrk="0" hangingPunct="1">
                        <a:buFontTx/>
                        <a:buNone/>
                      </a:pPr>
                      <a:r>
                        <a:rPr lang="en-US" sz="1000" b="1" kern="1200">
                          <a:solidFill>
                            <a:schemeClr val="tx1"/>
                          </a:solidFill>
                          <a:latin typeface="Aptos" panose="020B0004020202020204" pitchFamily="34" charset="0"/>
                        </a:rPr>
                        <a:t>Leader </a:t>
                      </a:r>
                    </a:p>
                    <a:p>
                      <a:pPr marL="0" algn="l" defTabSz="914400" rtl="0" eaLnBrk="1" latinLnBrk="0" hangingPunct="1">
                        <a:buFontTx/>
                        <a:buNone/>
                      </a:pPr>
                      <a:r>
                        <a:rPr lang="en-US" sz="1000" b="1" kern="1200">
                          <a:solidFill>
                            <a:schemeClr val="tx1"/>
                          </a:solidFill>
                          <a:latin typeface="Aptos" panose="020B0004020202020204" pitchFamily="34" charset="0"/>
                        </a:rPr>
                        <a:t>Actions</a:t>
                      </a:r>
                      <a:endParaRPr lang="en-US" sz="1000" b="1" kern="1200">
                        <a:solidFill>
                          <a:schemeClr val="tx1"/>
                        </a:solidFill>
                        <a:latin typeface="Aptos" panose="020B0004020202020204" pitchFamily="34" charset="0"/>
                        <a:ea typeface="+mn-ea"/>
                        <a:cs typeface="+mn-cs"/>
                      </a:endParaRPr>
                    </a:p>
                  </a:txBody>
                  <a:tcPr>
                    <a:lnL>
                      <a:noFill/>
                    </a:lnL>
                    <a:lnR w="12700" cap="flat" cmpd="sng" algn="ctr">
                      <a:noFill/>
                      <a:prstDash val="solid"/>
                      <a:round/>
                      <a:headEnd type="none" w="med" len="med"/>
                      <a:tailEnd type="none" w="med" len="med"/>
                    </a:lnR>
                    <a:lnT w="12700" cmpd="sng">
                      <a:noFill/>
                    </a:lnT>
                    <a:lnB>
                      <a:noFill/>
                    </a:lnB>
                    <a:lnTlToBr w="12700" cmpd="sng">
                      <a:noFill/>
                      <a:prstDash val="solid"/>
                    </a:lnTlToBr>
                    <a:lnBlToTr w="12700" cmpd="sng">
                      <a:noFill/>
                      <a:prstDash val="solid"/>
                    </a:lnBlToTr>
                    <a:noFill/>
                  </a:tcPr>
                </a:tc>
                <a:tc>
                  <a:txBody>
                    <a:bodyPr/>
                    <a:lstStyle/>
                    <a:p>
                      <a:pPr marL="171450" indent="-171450">
                        <a:buFont typeface="Arial" panose="020B0604020202020204" pitchFamily="34" charset="0"/>
                        <a:buChar char="•"/>
                      </a:pPr>
                      <a:r>
                        <a:rPr lang="en-US" sz="1000" dirty="0">
                          <a:solidFill>
                            <a:schemeClr val="tx1"/>
                          </a:solidFill>
                          <a:latin typeface="Aptos" panose="020B0004020202020204" pitchFamily="34" charset="0"/>
                        </a:rPr>
                        <a:t>Insert Text</a:t>
                      </a:r>
                    </a:p>
                  </a:txBody>
                  <a:tcPr marT="91440" marB="91440">
                    <a:lnL w="12700" cap="flat" cmpd="sng" algn="ctr">
                      <a:noFill/>
                      <a:prstDash val="solid"/>
                      <a:round/>
                      <a:headEnd type="none" w="med" len="med"/>
                      <a:tailEnd type="none" w="med" len="med"/>
                    </a:lnL>
                    <a:lnR w="12700" cap="flat" cmpd="sng" algn="ctr">
                      <a:solidFill>
                        <a:srgbClr val="FFFFFF"/>
                      </a:solidFill>
                      <a:prstDash val="solid"/>
                      <a:round/>
                      <a:headEnd type="none" w="med" len="med"/>
                      <a:tailEnd type="none" w="med" len="med"/>
                    </a:lnR>
                    <a:lnT w="12700" cmpd="sng">
                      <a:noFill/>
                    </a:lnT>
                    <a:lnB>
                      <a:noFill/>
                    </a:lnB>
                    <a:lnTlToBr w="12700" cmpd="sng">
                      <a:noFill/>
                      <a:prstDash val="solid"/>
                    </a:lnTlToBr>
                    <a:lnBlToTr w="12700" cmpd="sng">
                      <a:noFill/>
                      <a:prstDash val="solid"/>
                    </a:lnBlToTr>
                    <a:solidFill>
                      <a:schemeClr val="accent1">
                        <a:lumMod val="20000"/>
                        <a:lumOff val="80000"/>
                        <a:alpha val="20000"/>
                      </a:schemeClr>
                    </a:solidFill>
                  </a:tcPr>
                </a:tc>
                <a:tc>
                  <a:txBody>
                    <a:bodyPr/>
                    <a:lstStyle/>
                    <a:p>
                      <a:pPr marL="171450" indent="-171450">
                        <a:buFont typeface="Arial" panose="020B0604020202020204" pitchFamily="34" charset="0"/>
                        <a:buChar char="•"/>
                      </a:pPr>
                      <a:r>
                        <a:rPr lang="en-US" sz="1000" kern="1200" dirty="0">
                          <a:solidFill>
                            <a:schemeClr val="tx1"/>
                          </a:solidFill>
                          <a:latin typeface="Aptos" panose="020B0004020202020204" pitchFamily="34" charset="0"/>
                        </a:rPr>
                        <a:t>Insert Text</a:t>
                      </a:r>
                    </a:p>
                  </a:txBody>
                  <a:tcPr marT="91440" marB="91440">
                    <a:lnL w="12700" cap="flat" cmpd="sng" algn="ctr">
                      <a:solidFill>
                        <a:srgbClr val="FFFFFF"/>
                      </a:solidFill>
                      <a:prstDash val="solid"/>
                      <a:round/>
                      <a:headEnd type="none" w="med" len="med"/>
                      <a:tailEnd type="none" w="med" len="med"/>
                    </a:lnL>
                    <a:lnR w="12700" cap="flat" cmpd="sng" algn="ctr">
                      <a:solidFill>
                        <a:srgbClr val="FFFFFF"/>
                      </a:solidFill>
                      <a:prstDash val="solid"/>
                      <a:round/>
                      <a:headEnd type="none" w="med" len="med"/>
                      <a:tailEnd type="none" w="med" len="med"/>
                    </a:lnR>
                    <a:lnT w="12700" cmpd="sng">
                      <a:noFill/>
                    </a:lnT>
                    <a:lnB>
                      <a:noFill/>
                    </a:lnB>
                    <a:lnTlToBr w="12700" cmpd="sng">
                      <a:noFill/>
                      <a:prstDash val="solid"/>
                    </a:lnTlToBr>
                    <a:lnBlToTr w="12700" cmpd="sng">
                      <a:noFill/>
                      <a:prstDash val="solid"/>
                    </a:lnBlToTr>
                    <a:solidFill>
                      <a:schemeClr val="accent1">
                        <a:lumMod val="20000"/>
                        <a:lumOff val="80000"/>
                        <a:alpha val="20000"/>
                      </a:schemeClr>
                    </a:solidFill>
                  </a:tcPr>
                </a:tc>
                <a:tc>
                  <a:txBody>
                    <a:bodyPr/>
                    <a:lstStyle/>
                    <a:p>
                      <a:pPr marL="171450" indent="-171450">
                        <a:buFont typeface="Arial" panose="020B0604020202020204" pitchFamily="34" charset="0"/>
                        <a:buChar char="•"/>
                      </a:pPr>
                      <a:r>
                        <a:rPr lang="en-US" sz="1000" kern="1200" dirty="0">
                          <a:solidFill>
                            <a:schemeClr val="tx1"/>
                          </a:solidFill>
                          <a:latin typeface="Aptos" panose="020B0004020202020204" pitchFamily="34" charset="0"/>
                        </a:rPr>
                        <a:t>Insert Text</a:t>
                      </a:r>
                    </a:p>
                  </a:txBody>
                  <a:tcPr marT="91440" marB="91440">
                    <a:lnL w="12700" cap="flat" cmpd="sng" algn="ctr">
                      <a:solidFill>
                        <a:srgbClr val="FFFFFF"/>
                      </a:solidFill>
                      <a:prstDash val="solid"/>
                      <a:round/>
                      <a:headEnd type="none" w="med" len="med"/>
                      <a:tailEnd type="none" w="med" len="med"/>
                    </a:lnL>
                    <a:lnR w="12700" cap="flat" cmpd="sng" algn="ctr">
                      <a:solidFill>
                        <a:srgbClr val="FFFFFF"/>
                      </a:solidFill>
                      <a:prstDash val="solid"/>
                      <a:round/>
                      <a:headEnd type="none" w="med" len="med"/>
                      <a:tailEnd type="none" w="med" len="med"/>
                    </a:lnR>
                    <a:lnT w="12700" cmpd="sng">
                      <a:noFill/>
                    </a:lnT>
                    <a:lnB>
                      <a:noFill/>
                    </a:lnB>
                    <a:lnTlToBr w="12700" cmpd="sng">
                      <a:noFill/>
                      <a:prstDash val="solid"/>
                    </a:lnTlToBr>
                    <a:lnBlToTr w="12700" cmpd="sng">
                      <a:noFill/>
                      <a:prstDash val="solid"/>
                    </a:lnBlToTr>
                    <a:solidFill>
                      <a:schemeClr val="accent1">
                        <a:lumMod val="20000"/>
                        <a:lumOff val="80000"/>
                        <a:alpha val="20000"/>
                      </a:schemeClr>
                    </a:solidFill>
                  </a:tcPr>
                </a:tc>
                <a:tc>
                  <a:txBody>
                    <a:bodyPr/>
                    <a:lstStyle/>
                    <a:p>
                      <a:pPr marL="171450" indent="-171450">
                        <a:buFont typeface="Arial" panose="020B0604020202020204" pitchFamily="34" charset="0"/>
                        <a:buChar char="•"/>
                      </a:pPr>
                      <a:r>
                        <a:rPr lang="en-US" sz="1000" kern="1200" dirty="0">
                          <a:solidFill>
                            <a:schemeClr val="tx1"/>
                          </a:solidFill>
                          <a:latin typeface="Aptos" panose="020B0004020202020204" pitchFamily="34" charset="0"/>
                        </a:rPr>
                        <a:t>Insert Text</a:t>
                      </a:r>
                    </a:p>
                  </a:txBody>
                  <a:tcPr marT="91440" marB="91440">
                    <a:lnL w="12700" cap="flat" cmpd="sng" algn="ctr">
                      <a:solidFill>
                        <a:srgbClr val="FFFFFF"/>
                      </a:solidFill>
                      <a:prstDash val="solid"/>
                      <a:round/>
                      <a:headEnd type="none" w="med" len="med"/>
                      <a:tailEnd type="none" w="med" len="med"/>
                    </a:lnL>
                    <a:lnR>
                      <a:noFill/>
                    </a:lnR>
                    <a:lnT w="12700" cmpd="sng">
                      <a:noFill/>
                    </a:lnT>
                    <a:lnB>
                      <a:noFill/>
                    </a:lnB>
                    <a:lnTlToBr w="12700" cmpd="sng">
                      <a:noFill/>
                      <a:prstDash val="solid"/>
                    </a:lnTlToBr>
                    <a:lnBlToTr w="12700" cmpd="sng">
                      <a:noFill/>
                      <a:prstDash val="solid"/>
                    </a:lnBlToTr>
                    <a:solidFill>
                      <a:schemeClr val="accent1">
                        <a:lumMod val="20000"/>
                        <a:lumOff val="80000"/>
                        <a:alpha val="20000"/>
                      </a:schemeClr>
                    </a:solidFill>
                  </a:tcPr>
                </a:tc>
                <a:extLst>
                  <a:ext uri="{0D108BD9-81ED-4DB2-BD59-A6C34878D82A}">
                    <a16:rowId xmlns:a16="http://schemas.microsoft.com/office/drawing/2014/main" val="41781472"/>
                  </a:ext>
                </a:extLst>
              </a:tr>
              <a:tr h="548640">
                <a:tc>
                  <a:txBody>
                    <a:bodyPr/>
                    <a:lstStyle/>
                    <a:p>
                      <a:pPr marL="0" algn="l" defTabSz="914400" rtl="0" eaLnBrk="1" latinLnBrk="0" hangingPunct="1">
                        <a:buFontTx/>
                        <a:buNone/>
                      </a:pPr>
                      <a:endParaRPr lang="en-US" sz="1000" b="0" kern="1200">
                        <a:solidFill>
                          <a:schemeClr val="tx1"/>
                        </a:solidFill>
                        <a:latin typeface="Aptos" panose="020B0004020202020204" pitchFamily="34" charset="0"/>
                        <a:ea typeface="+mn-ea"/>
                        <a:cs typeface="+mn-cs"/>
                      </a:endParaRPr>
                    </a:p>
                  </a:txBody>
                  <a:tcPr>
                    <a:lnL>
                      <a:noFill/>
                    </a:lnL>
                    <a:lnR w="12700" cap="flat" cmpd="sng" algn="ctr">
                      <a:noFill/>
                      <a:prstDash val="solid"/>
                      <a:round/>
                      <a:headEnd type="none" w="med" len="med"/>
                      <a:tailEnd type="none" w="med" len="med"/>
                    </a:lnR>
                    <a:lnT>
                      <a:noFill/>
                    </a:lnT>
                    <a:lnB>
                      <a:noFill/>
                    </a:lnB>
                    <a:lnTlToBr w="12700" cmpd="sng">
                      <a:noFill/>
                      <a:prstDash val="solid"/>
                    </a:lnTlToBr>
                    <a:lnBlToTr w="12700" cmpd="sng">
                      <a:noFill/>
                      <a:prstDash val="solid"/>
                    </a:lnBlToTr>
                    <a:noFill/>
                  </a:tcPr>
                </a:tc>
                <a:tc>
                  <a:txBody>
                    <a:bodyPr/>
                    <a:lstStyle/>
                    <a:p>
                      <a:pPr marL="171450" indent="-171450" algn="l" defTabSz="914400" rtl="0" eaLnBrk="1" latinLnBrk="0" hangingPunct="1">
                        <a:buFont typeface="Arial" panose="020B0604020202020204" pitchFamily="34" charset="0"/>
                        <a:buChar char="•"/>
                      </a:pPr>
                      <a:r>
                        <a:rPr lang="en-US" sz="1000" kern="1200" dirty="0">
                          <a:solidFill>
                            <a:schemeClr val="tx1"/>
                          </a:solidFill>
                          <a:latin typeface="Aptos" panose="020B0004020202020204" pitchFamily="34" charset="0"/>
                        </a:rPr>
                        <a:t>Insert Text</a:t>
                      </a:r>
                    </a:p>
                  </a:txBody>
                  <a:tcPr marT="91440" marB="91440">
                    <a:lnL w="12700" cap="flat" cmpd="sng" algn="ctr">
                      <a:noFill/>
                      <a:prstDash val="solid"/>
                      <a:round/>
                      <a:headEnd type="none" w="med" len="med"/>
                      <a:tailEnd type="none" w="med" len="med"/>
                    </a:lnL>
                    <a:lnR w="12700" cap="flat" cmpd="sng" algn="ctr">
                      <a:solidFill>
                        <a:srgbClr val="FFFFFF"/>
                      </a:solidFill>
                      <a:prstDash val="solid"/>
                      <a:round/>
                      <a:headEnd type="none" w="med" len="med"/>
                      <a:tailEnd type="none" w="med" len="med"/>
                    </a:lnR>
                    <a:lnT>
                      <a:noFill/>
                    </a:lnT>
                    <a:noFill/>
                  </a:tcPr>
                </a:tc>
                <a:tc>
                  <a:txBody>
                    <a:bodyPr/>
                    <a:lstStyle/>
                    <a:p>
                      <a:pPr marL="171450" indent="-171450" algn="l" defTabSz="914400" rtl="0" eaLnBrk="1" latinLnBrk="0" hangingPunct="1">
                        <a:buFont typeface="Arial" panose="020B0604020202020204" pitchFamily="34" charset="0"/>
                        <a:buChar char="•"/>
                      </a:pPr>
                      <a:r>
                        <a:rPr lang="en-US" sz="1000" kern="1200" dirty="0">
                          <a:solidFill>
                            <a:schemeClr val="tx1"/>
                          </a:solidFill>
                          <a:latin typeface="Aptos" panose="020B0004020202020204" pitchFamily="34" charset="0"/>
                        </a:rPr>
                        <a:t>Insert Text</a:t>
                      </a:r>
                    </a:p>
                  </a:txBody>
                  <a:tcPr marT="91440" marB="91440">
                    <a:lnL w="12700" cap="flat" cmpd="sng" algn="ctr">
                      <a:solidFill>
                        <a:srgbClr val="FFFFFF"/>
                      </a:solidFill>
                      <a:prstDash val="solid"/>
                      <a:round/>
                      <a:headEnd type="none" w="med" len="med"/>
                      <a:tailEnd type="none" w="med" len="med"/>
                    </a:lnL>
                    <a:lnR w="12700" cap="flat" cmpd="sng" algn="ctr">
                      <a:solidFill>
                        <a:srgbClr val="FFFFFF"/>
                      </a:solidFill>
                      <a:prstDash val="solid"/>
                      <a:round/>
                      <a:headEnd type="none" w="med" len="med"/>
                      <a:tailEnd type="none" w="med" len="med"/>
                    </a:lnR>
                    <a:lnT>
                      <a:noFill/>
                    </a:lnT>
                    <a:noFill/>
                  </a:tcPr>
                </a:tc>
                <a:tc>
                  <a:txBody>
                    <a:bodyPr/>
                    <a:lstStyle/>
                    <a:p>
                      <a:pPr marL="171450" indent="-171450">
                        <a:buFont typeface="Arial" panose="020B0604020202020204" pitchFamily="34" charset="0"/>
                        <a:buChar char="•"/>
                      </a:pPr>
                      <a:r>
                        <a:rPr lang="en-US" sz="1000" kern="1200" dirty="0">
                          <a:solidFill>
                            <a:schemeClr val="tx1"/>
                          </a:solidFill>
                          <a:latin typeface="Aptos" panose="020B0004020202020204" pitchFamily="34" charset="0"/>
                        </a:rPr>
                        <a:t>Insert Text</a:t>
                      </a:r>
                    </a:p>
                  </a:txBody>
                  <a:tcPr marT="91440" marB="91440">
                    <a:lnL w="12700" cap="flat" cmpd="sng" algn="ctr">
                      <a:solidFill>
                        <a:srgbClr val="FFFFFF"/>
                      </a:solidFill>
                      <a:prstDash val="solid"/>
                      <a:round/>
                      <a:headEnd type="none" w="med" len="med"/>
                      <a:tailEnd type="none" w="med" len="med"/>
                    </a:lnL>
                    <a:lnR w="12700" cap="flat" cmpd="sng" algn="ctr">
                      <a:solidFill>
                        <a:srgbClr val="FFFFFF"/>
                      </a:solidFill>
                      <a:prstDash val="solid"/>
                      <a:round/>
                      <a:headEnd type="none" w="med" len="med"/>
                      <a:tailEnd type="none" w="med" len="med"/>
                    </a:lnR>
                    <a:lnT>
                      <a:noFill/>
                    </a:lnT>
                    <a:noFill/>
                  </a:tcPr>
                </a:tc>
                <a:tc>
                  <a:txBody>
                    <a:bodyPr/>
                    <a:lstStyle/>
                    <a:p>
                      <a:pPr marL="171450" indent="-171450" algn="l" defTabSz="914400" rtl="0" eaLnBrk="1" latinLnBrk="0" hangingPunct="1">
                        <a:buFont typeface="Arial" panose="020B0604020202020204" pitchFamily="34" charset="0"/>
                        <a:buChar char="•"/>
                      </a:pPr>
                      <a:r>
                        <a:rPr lang="en-US" sz="1000" b="0" kern="1200" dirty="0">
                          <a:solidFill>
                            <a:schemeClr val="tx1"/>
                          </a:solidFill>
                          <a:latin typeface="Aptos" panose="020B0004020202020204" pitchFamily="34" charset="0"/>
                          <a:ea typeface="+mn-ea"/>
                          <a:cs typeface="+mn-cs"/>
                        </a:rPr>
                        <a:t>Insert Text</a:t>
                      </a:r>
                    </a:p>
                    <a:p>
                      <a:pPr marL="0" indent="0" algn="l" defTabSz="914400" rtl="0" eaLnBrk="1" latinLnBrk="0" hangingPunct="1">
                        <a:buFontTx/>
                        <a:buNone/>
                      </a:pPr>
                      <a:endParaRPr lang="en-US" sz="1000" b="0" kern="1200" dirty="0">
                        <a:solidFill>
                          <a:schemeClr val="tx1"/>
                        </a:solidFill>
                        <a:latin typeface="Aptos" panose="020B0004020202020204" pitchFamily="34" charset="0"/>
                        <a:ea typeface="+mn-ea"/>
                        <a:cs typeface="+mn-cs"/>
                      </a:endParaRPr>
                    </a:p>
                  </a:txBody>
                  <a:tcPr marT="91440" marB="91440">
                    <a:lnL w="12700" cap="flat" cmpd="sng" algn="ctr">
                      <a:solidFill>
                        <a:srgbClr val="FFFFFF"/>
                      </a:solidFill>
                      <a:prstDash val="solid"/>
                      <a:round/>
                      <a:headEnd type="none" w="med" len="med"/>
                      <a:tailEnd type="none" w="med" len="med"/>
                    </a:lnL>
                    <a:lnT>
                      <a:noFill/>
                    </a:lnT>
                    <a:noFill/>
                  </a:tcPr>
                </a:tc>
                <a:extLst>
                  <a:ext uri="{0D108BD9-81ED-4DB2-BD59-A6C34878D82A}">
                    <a16:rowId xmlns:a16="http://schemas.microsoft.com/office/drawing/2014/main" val="346708974"/>
                  </a:ext>
                </a:extLst>
              </a:tr>
              <a:tr h="548640">
                <a:tc>
                  <a:txBody>
                    <a:bodyPr/>
                    <a:lstStyle/>
                    <a:p>
                      <a:pPr marL="0" algn="l" defTabSz="914400" rtl="0" eaLnBrk="1" latinLnBrk="0" hangingPunct="1">
                        <a:buFontTx/>
                        <a:buNone/>
                      </a:pPr>
                      <a:endParaRPr lang="en-US" sz="1000" b="0" kern="1200">
                        <a:solidFill>
                          <a:schemeClr val="tx1"/>
                        </a:solidFill>
                        <a:latin typeface="Aptos" panose="020B0004020202020204" pitchFamily="34" charset="0"/>
                        <a:ea typeface="+mn-ea"/>
                        <a:cs typeface="+mn-cs"/>
                      </a:endParaRPr>
                    </a:p>
                  </a:txBody>
                  <a:tcPr>
                    <a:lnL>
                      <a:noFill/>
                    </a:lnL>
                    <a:lnR w="12700" cap="flat" cmpd="sng" algn="ctr">
                      <a:noFill/>
                      <a:prstDash val="solid"/>
                      <a:round/>
                      <a:headEnd type="none" w="med" len="med"/>
                      <a:tailEnd type="none" w="med" len="med"/>
                    </a:lnR>
                    <a:lnT>
                      <a:noFill/>
                    </a:lnT>
                    <a:lnB>
                      <a:noFill/>
                    </a:lnB>
                    <a:lnTlToBr w="12700" cmpd="sng">
                      <a:noFill/>
                      <a:prstDash val="solid"/>
                    </a:lnTlToBr>
                    <a:lnBlToTr w="12700" cmpd="sng">
                      <a:noFill/>
                      <a:prstDash val="solid"/>
                    </a:lnBlToTr>
                    <a:noFill/>
                  </a:tcPr>
                </a:tc>
                <a:tc>
                  <a:txBody>
                    <a:bodyPr/>
                    <a:lstStyle/>
                    <a:p>
                      <a:pPr marL="171450" indent="-171450">
                        <a:buFont typeface="Arial" panose="020B0604020202020204" pitchFamily="34" charset="0"/>
                        <a:buChar char="•"/>
                      </a:pPr>
                      <a:r>
                        <a:rPr lang="en-US" sz="1000" dirty="0">
                          <a:solidFill>
                            <a:schemeClr val="tx1"/>
                          </a:solidFill>
                          <a:latin typeface="Aptos" panose="020B0004020202020204" pitchFamily="34" charset="0"/>
                        </a:rPr>
                        <a:t>Insert Text</a:t>
                      </a:r>
                    </a:p>
                  </a:txBody>
                  <a:tcPr marT="91440" marB="91440">
                    <a:lnL w="12700" cap="flat" cmpd="sng" algn="ctr">
                      <a:noFill/>
                      <a:prstDash val="solid"/>
                      <a:round/>
                      <a:headEnd type="none" w="med" len="med"/>
                      <a:tailEnd type="none" w="med" len="med"/>
                    </a:lnL>
                    <a:lnR w="12700" cap="flat" cmpd="sng" algn="ctr">
                      <a:solidFill>
                        <a:srgbClr val="FFFFFF"/>
                      </a:solidFill>
                      <a:prstDash val="solid"/>
                      <a:round/>
                      <a:headEnd type="none" w="med" len="med"/>
                      <a:tailEnd type="none" w="med" len="med"/>
                    </a:lnR>
                    <a:lnB w="12700" cap="flat" cmpd="sng" algn="ctr">
                      <a:solidFill>
                        <a:schemeClr val="bg1"/>
                      </a:solidFill>
                      <a:prstDash val="solid"/>
                      <a:round/>
                      <a:headEnd type="none" w="med" len="med"/>
                      <a:tailEnd type="none" w="med" len="med"/>
                    </a:lnB>
                    <a:solidFill>
                      <a:schemeClr val="accent1">
                        <a:lumMod val="20000"/>
                        <a:lumOff val="80000"/>
                        <a:alpha val="20000"/>
                      </a:schemeClr>
                    </a:solidFill>
                  </a:tcPr>
                </a:tc>
                <a:tc>
                  <a:txBody>
                    <a:bodyPr/>
                    <a:lstStyle/>
                    <a:p>
                      <a:pPr marL="171450" indent="-171450">
                        <a:buFont typeface="Arial" panose="020B0604020202020204" pitchFamily="34" charset="0"/>
                        <a:buChar char="•"/>
                      </a:pPr>
                      <a:r>
                        <a:rPr lang="en-US" sz="1000" dirty="0">
                          <a:solidFill>
                            <a:schemeClr val="tx1"/>
                          </a:solidFill>
                          <a:latin typeface="Aptos" panose="020B0004020202020204" pitchFamily="34" charset="0"/>
                        </a:rPr>
                        <a:t>Insert Text</a:t>
                      </a:r>
                    </a:p>
                  </a:txBody>
                  <a:tcPr marT="91440" marB="91440">
                    <a:lnL w="12700" cap="flat" cmpd="sng" algn="ctr">
                      <a:solidFill>
                        <a:srgbClr val="FFFFFF"/>
                      </a:solidFill>
                      <a:prstDash val="solid"/>
                      <a:round/>
                      <a:headEnd type="none" w="med" len="med"/>
                      <a:tailEnd type="none" w="med" len="med"/>
                    </a:lnL>
                    <a:lnR w="12700" cap="flat" cmpd="sng" algn="ctr">
                      <a:solidFill>
                        <a:srgbClr val="FFFFFF"/>
                      </a:solidFill>
                      <a:prstDash val="solid"/>
                      <a:round/>
                      <a:headEnd type="none" w="med" len="med"/>
                      <a:tailEnd type="none" w="med" len="med"/>
                    </a:lnR>
                    <a:lnB w="12700" cap="flat" cmpd="sng" algn="ctr">
                      <a:solidFill>
                        <a:schemeClr val="bg1"/>
                      </a:solidFill>
                      <a:prstDash val="solid"/>
                      <a:round/>
                      <a:headEnd type="none" w="med" len="med"/>
                      <a:tailEnd type="none" w="med" len="med"/>
                    </a:lnB>
                    <a:solidFill>
                      <a:schemeClr val="accent1">
                        <a:lumMod val="20000"/>
                        <a:lumOff val="80000"/>
                        <a:alpha val="20000"/>
                      </a:schemeClr>
                    </a:solidFill>
                  </a:tcPr>
                </a:tc>
                <a:tc>
                  <a:txBody>
                    <a:bodyPr/>
                    <a:lstStyle/>
                    <a:p>
                      <a:pPr marL="171450" indent="-171450">
                        <a:buFont typeface="Arial" panose="020B0604020202020204" pitchFamily="34" charset="0"/>
                        <a:buChar char="•"/>
                      </a:pPr>
                      <a:r>
                        <a:rPr lang="en-US" sz="1000" dirty="0">
                          <a:solidFill>
                            <a:schemeClr val="tx1"/>
                          </a:solidFill>
                          <a:latin typeface="Aptos" panose="020B0004020202020204" pitchFamily="34" charset="0"/>
                        </a:rPr>
                        <a:t>Insert Text</a:t>
                      </a:r>
                    </a:p>
                  </a:txBody>
                  <a:tcPr marT="91440" marB="91440">
                    <a:lnL w="12700" cap="flat" cmpd="sng" algn="ctr">
                      <a:solidFill>
                        <a:srgbClr val="FFFFFF"/>
                      </a:solidFill>
                      <a:prstDash val="solid"/>
                      <a:round/>
                      <a:headEnd type="none" w="med" len="med"/>
                      <a:tailEnd type="none" w="med" len="med"/>
                    </a:lnL>
                    <a:lnR w="12700" cap="flat" cmpd="sng" algn="ctr">
                      <a:solidFill>
                        <a:srgbClr val="FFFFFF"/>
                      </a:solidFill>
                      <a:prstDash val="solid"/>
                      <a:round/>
                      <a:headEnd type="none" w="med" len="med"/>
                      <a:tailEnd type="none" w="med" len="med"/>
                    </a:lnR>
                    <a:lnB w="12700" cap="flat" cmpd="sng" algn="ctr">
                      <a:solidFill>
                        <a:schemeClr val="bg1"/>
                      </a:solidFill>
                      <a:prstDash val="solid"/>
                      <a:round/>
                      <a:headEnd type="none" w="med" len="med"/>
                      <a:tailEnd type="none" w="med" len="med"/>
                    </a:lnB>
                    <a:solidFill>
                      <a:schemeClr val="accent1">
                        <a:lumMod val="20000"/>
                        <a:lumOff val="80000"/>
                        <a:alpha val="20000"/>
                      </a:schemeClr>
                    </a:solidFill>
                  </a:tcPr>
                </a:tc>
                <a:tc>
                  <a:txBody>
                    <a:bodyPr/>
                    <a:lstStyle/>
                    <a:p>
                      <a:pPr marL="171450" indent="-171450">
                        <a:buFont typeface="Arial" panose="020B0604020202020204" pitchFamily="34" charset="0"/>
                        <a:buChar char="•"/>
                      </a:pPr>
                      <a:r>
                        <a:rPr lang="en-US" sz="1000" dirty="0">
                          <a:solidFill>
                            <a:schemeClr val="tx1"/>
                          </a:solidFill>
                          <a:latin typeface="Aptos" panose="020B0004020202020204" pitchFamily="34" charset="0"/>
                        </a:rPr>
                        <a:t>Insert Text</a:t>
                      </a:r>
                    </a:p>
                    <a:p>
                      <a:pPr marL="0" indent="0">
                        <a:buFontTx/>
                        <a:buNone/>
                      </a:pPr>
                      <a:endParaRPr lang="en-US" sz="1000" dirty="0">
                        <a:solidFill>
                          <a:schemeClr val="tx1"/>
                        </a:solidFill>
                        <a:latin typeface="Aptos" panose="020B0004020202020204" pitchFamily="34" charset="0"/>
                      </a:endParaRPr>
                    </a:p>
                  </a:txBody>
                  <a:tcPr marT="91440" marB="91440">
                    <a:lnL w="12700" cap="flat" cmpd="sng" algn="ctr">
                      <a:solidFill>
                        <a:srgbClr val="FFFFFF"/>
                      </a:solidFill>
                      <a:prstDash val="solid"/>
                      <a:round/>
                      <a:headEnd type="none" w="med" len="med"/>
                      <a:tailEnd type="none" w="med" len="med"/>
                    </a:lnL>
                    <a:lnB w="12700" cap="flat" cmpd="sng" algn="ctr">
                      <a:solidFill>
                        <a:schemeClr val="bg1"/>
                      </a:solidFill>
                      <a:prstDash val="solid"/>
                      <a:round/>
                      <a:headEnd type="none" w="med" len="med"/>
                      <a:tailEnd type="none" w="med" len="med"/>
                    </a:lnB>
                    <a:solidFill>
                      <a:schemeClr val="accent1">
                        <a:lumMod val="20000"/>
                        <a:lumOff val="80000"/>
                        <a:alpha val="20000"/>
                      </a:schemeClr>
                    </a:solidFill>
                  </a:tcPr>
                </a:tc>
                <a:extLst>
                  <a:ext uri="{0D108BD9-81ED-4DB2-BD59-A6C34878D82A}">
                    <a16:rowId xmlns:a16="http://schemas.microsoft.com/office/drawing/2014/main" val="3722466766"/>
                  </a:ext>
                </a:extLst>
              </a:tr>
              <a:tr h="548640">
                <a:tc>
                  <a:txBody>
                    <a:bodyPr/>
                    <a:lstStyle/>
                    <a:p>
                      <a:pPr marL="0" algn="l" defTabSz="914400" rtl="0" eaLnBrk="1" latinLnBrk="0" hangingPunct="1">
                        <a:buFontTx/>
                        <a:buNone/>
                      </a:pPr>
                      <a:endParaRPr lang="en-US" sz="1000" b="0" kern="1200">
                        <a:solidFill>
                          <a:schemeClr val="tx1"/>
                        </a:solidFill>
                        <a:latin typeface="Aptos" panose="020B0004020202020204" pitchFamily="34" charset="0"/>
                        <a:ea typeface="+mn-ea"/>
                        <a:cs typeface="+mn-cs"/>
                      </a:endParaRPr>
                    </a:p>
                  </a:txBody>
                  <a:tcPr>
                    <a:lnL>
                      <a:noFill/>
                    </a:lnL>
                    <a:lnR w="12700" cap="flat" cmpd="sng" algn="ctr">
                      <a:solidFill>
                        <a:schemeClr val="bg1"/>
                      </a:solidFill>
                      <a:prstDash val="solid"/>
                      <a:round/>
                      <a:headEnd type="none" w="med" len="med"/>
                      <a:tailEnd type="none" w="med" len="med"/>
                    </a:lnR>
                    <a:lnT>
                      <a:noFill/>
                    </a:lnT>
                    <a:lnB>
                      <a:noFill/>
                    </a:lnB>
                    <a:lnTlToBr w="12700" cmpd="sng">
                      <a:noFill/>
                      <a:prstDash val="solid"/>
                    </a:lnTlToBr>
                    <a:lnBlToTr w="12700" cmpd="sng">
                      <a:noFill/>
                      <a:prstDash val="solid"/>
                    </a:lnBlToTr>
                    <a:noFill/>
                  </a:tcPr>
                </a:tc>
                <a:tc>
                  <a:txBody>
                    <a:bodyPr/>
                    <a:lstStyle/>
                    <a:p>
                      <a:pPr marL="171450" indent="-171450">
                        <a:buFont typeface="Arial" panose="020B0604020202020204" pitchFamily="34" charset="0"/>
                        <a:buChar char="•"/>
                      </a:pPr>
                      <a:r>
                        <a:rPr lang="en-US" sz="1000" dirty="0">
                          <a:solidFill>
                            <a:schemeClr val="tx1"/>
                          </a:solidFill>
                          <a:latin typeface="Aptos" panose="020B0004020202020204" pitchFamily="34" charset="0"/>
                        </a:rPr>
                        <a:t>Insert Text</a:t>
                      </a:r>
                    </a:p>
                  </a:txBody>
                  <a:tcPr marT="91440" marB="91440">
                    <a:lnL w="12700" cap="flat" cmpd="sng" algn="ctr">
                      <a:solidFill>
                        <a:schemeClr val="bg1"/>
                      </a:solidFill>
                      <a:prstDash val="solid"/>
                      <a:round/>
                      <a:headEnd type="none" w="med" len="med"/>
                      <a:tailEnd type="none" w="med" len="med"/>
                    </a:lnL>
                    <a:lnR w="12700" cap="flat" cmpd="sng" algn="ctr">
                      <a:solidFill>
                        <a:srgbClr val="FFFFFF"/>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171450" indent="-171450">
                        <a:buFont typeface="Arial" panose="020B0604020202020204" pitchFamily="34" charset="0"/>
                        <a:buChar char="•"/>
                      </a:pPr>
                      <a:r>
                        <a:rPr lang="en-US" sz="1000" dirty="0">
                          <a:solidFill>
                            <a:schemeClr val="tx1"/>
                          </a:solidFill>
                          <a:latin typeface="Aptos" panose="020B0004020202020204" pitchFamily="34" charset="0"/>
                        </a:rPr>
                        <a:t>Insert Text</a:t>
                      </a:r>
                    </a:p>
                  </a:txBody>
                  <a:tcPr marT="91440" marB="91440">
                    <a:lnL w="12700" cap="flat" cmpd="sng" algn="ctr">
                      <a:solidFill>
                        <a:srgbClr val="FFFFFF"/>
                      </a:solidFill>
                      <a:prstDash val="solid"/>
                      <a:round/>
                      <a:headEnd type="none" w="med" len="med"/>
                      <a:tailEnd type="none" w="med" len="med"/>
                    </a:lnL>
                    <a:lnR w="12700" cap="flat" cmpd="sng" algn="ctr">
                      <a:solidFill>
                        <a:srgbClr val="FFFFFF"/>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171450" indent="-171450">
                        <a:buFont typeface="Arial" panose="020B0604020202020204" pitchFamily="34" charset="0"/>
                        <a:buChar char="•"/>
                      </a:pPr>
                      <a:r>
                        <a:rPr lang="en-US" sz="1000" dirty="0">
                          <a:solidFill>
                            <a:schemeClr val="tx1"/>
                          </a:solidFill>
                          <a:latin typeface="Aptos" panose="020B0004020202020204" pitchFamily="34" charset="0"/>
                        </a:rPr>
                        <a:t>Insert Text</a:t>
                      </a:r>
                    </a:p>
                  </a:txBody>
                  <a:tcPr marT="91440" marB="91440">
                    <a:lnL w="12700" cap="flat" cmpd="sng" algn="ctr">
                      <a:solidFill>
                        <a:srgbClr val="FFFFFF"/>
                      </a:solidFill>
                      <a:prstDash val="solid"/>
                      <a:round/>
                      <a:headEnd type="none" w="med" len="med"/>
                      <a:tailEnd type="none" w="med" len="med"/>
                    </a:lnL>
                    <a:lnR w="12700" cap="flat" cmpd="sng" algn="ctr">
                      <a:solidFill>
                        <a:srgbClr val="FFFFFF"/>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171450" indent="-171450">
                        <a:buFont typeface="Arial" panose="020B0604020202020204" pitchFamily="34" charset="0"/>
                        <a:buChar char="•"/>
                      </a:pPr>
                      <a:r>
                        <a:rPr lang="en-US" sz="1000" dirty="0">
                          <a:solidFill>
                            <a:schemeClr val="tx1"/>
                          </a:solidFill>
                          <a:latin typeface="Aptos" panose="020B0004020202020204" pitchFamily="34" charset="0"/>
                        </a:rPr>
                        <a:t>Insert Text</a:t>
                      </a:r>
                    </a:p>
                    <a:p>
                      <a:pPr marL="0" indent="0">
                        <a:buFontTx/>
                        <a:buNone/>
                      </a:pPr>
                      <a:endParaRPr lang="en-US" sz="1000" dirty="0">
                        <a:solidFill>
                          <a:schemeClr val="tx1"/>
                        </a:solidFill>
                        <a:latin typeface="Aptos" panose="020B0004020202020204" pitchFamily="34" charset="0"/>
                      </a:endParaRPr>
                    </a:p>
                  </a:txBody>
                  <a:tcPr marT="91440" marB="91440">
                    <a:lnL w="12700" cap="flat" cmpd="sng" algn="ctr">
                      <a:solidFill>
                        <a:srgbClr val="FFFFFF"/>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lnTlToBr w="12700" cmpd="sng">
                      <a:noFill/>
                      <a:prstDash val="solid"/>
                    </a:lnTlToBr>
                    <a:lnBlToTr w="12700" cmpd="sng">
                      <a:noFill/>
                      <a:prstDash val="solid"/>
                    </a:lnBlToTr>
                    <a:noFill/>
                  </a:tcPr>
                </a:tc>
                <a:extLst>
                  <a:ext uri="{0D108BD9-81ED-4DB2-BD59-A6C34878D82A}">
                    <a16:rowId xmlns:a16="http://schemas.microsoft.com/office/drawing/2014/main" val="3385576659"/>
                  </a:ext>
                </a:extLst>
              </a:tr>
              <a:tr h="548640">
                <a:tc>
                  <a:txBody>
                    <a:bodyPr/>
                    <a:lstStyle/>
                    <a:p>
                      <a:pPr marL="0" algn="l" defTabSz="914400" rtl="0" eaLnBrk="1" latinLnBrk="0" hangingPunct="1">
                        <a:buFontTx/>
                        <a:buNone/>
                      </a:pPr>
                      <a:endParaRPr lang="en-US" sz="1000" b="0" kern="1200">
                        <a:solidFill>
                          <a:schemeClr val="tx1"/>
                        </a:solidFill>
                        <a:latin typeface="Aptos" panose="020B0004020202020204" pitchFamily="34" charset="0"/>
                        <a:ea typeface="+mn-ea"/>
                        <a:cs typeface="+mn-cs"/>
                      </a:endParaRPr>
                    </a:p>
                  </a:txBody>
                  <a:tcPr>
                    <a:lnL>
                      <a:noFill/>
                    </a:lnL>
                    <a:lnR w="12700" cap="flat" cmpd="sng" algn="ctr">
                      <a:solidFill>
                        <a:schemeClr val="bg1"/>
                      </a:solidFill>
                      <a:prstDash val="solid"/>
                      <a:round/>
                      <a:headEnd type="none" w="med" len="med"/>
                      <a:tailEnd type="none" w="med" len="med"/>
                    </a:lnR>
                    <a:lnT>
                      <a:noFill/>
                    </a:lnT>
                    <a:lnB>
                      <a:noFill/>
                    </a:lnB>
                    <a:lnTlToBr w="12700" cmpd="sng">
                      <a:noFill/>
                      <a:prstDash val="solid"/>
                    </a:lnTlToBr>
                    <a:lnBlToTr w="12700" cmpd="sng">
                      <a:noFill/>
                      <a:prstDash val="solid"/>
                    </a:lnBlToTr>
                    <a:noFill/>
                  </a:tcPr>
                </a:tc>
                <a:tc>
                  <a:txBody>
                    <a:bodyPr/>
                    <a:lstStyle/>
                    <a:p>
                      <a:pPr marL="171450" indent="-171450">
                        <a:buFont typeface="Arial" panose="020B0604020202020204" pitchFamily="34" charset="0"/>
                        <a:buChar char="•"/>
                      </a:pPr>
                      <a:r>
                        <a:rPr lang="en-US" sz="1000" dirty="0">
                          <a:solidFill>
                            <a:schemeClr val="tx1"/>
                          </a:solidFill>
                          <a:latin typeface="Aptos" panose="020B0004020202020204" pitchFamily="34" charset="0"/>
                        </a:rPr>
                        <a:t>Insert Text</a:t>
                      </a:r>
                    </a:p>
                  </a:txBody>
                  <a:tcPr marT="91440" marB="91440">
                    <a:lnL w="12700" cap="flat" cmpd="sng" algn="ctr">
                      <a:solidFill>
                        <a:schemeClr val="bg1"/>
                      </a:solidFill>
                      <a:prstDash val="solid"/>
                      <a:round/>
                      <a:headEnd type="none" w="med" len="med"/>
                      <a:tailEnd type="none" w="med" len="med"/>
                    </a:lnL>
                    <a:lnR w="12700" cap="flat" cmpd="sng" algn="ctr">
                      <a:solidFill>
                        <a:srgbClr val="FFFFFF"/>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lnTlToBr w="12700" cmpd="sng">
                      <a:noFill/>
                      <a:prstDash val="solid"/>
                    </a:lnTlToBr>
                    <a:lnBlToTr w="12700" cmpd="sng">
                      <a:noFill/>
                      <a:prstDash val="solid"/>
                    </a:lnBlToTr>
                    <a:solidFill>
                      <a:schemeClr val="accent1">
                        <a:lumMod val="20000"/>
                        <a:lumOff val="80000"/>
                        <a:alpha val="20000"/>
                      </a:schemeClr>
                    </a:solidFill>
                  </a:tcPr>
                </a:tc>
                <a:tc>
                  <a:txBody>
                    <a:bodyPr/>
                    <a:lstStyle/>
                    <a:p>
                      <a:pPr marL="171450" indent="-171450">
                        <a:buFont typeface="Arial" panose="020B0604020202020204" pitchFamily="34" charset="0"/>
                        <a:buChar char="•"/>
                      </a:pPr>
                      <a:r>
                        <a:rPr lang="en-US" sz="1000" dirty="0">
                          <a:solidFill>
                            <a:schemeClr val="tx1"/>
                          </a:solidFill>
                          <a:latin typeface="Aptos" panose="020B0004020202020204" pitchFamily="34" charset="0"/>
                        </a:rPr>
                        <a:t>Insert Text</a:t>
                      </a:r>
                    </a:p>
                  </a:txBody>
                  <a:tcPr marT="91440" marB="91440">
                    <a:lnL w="12700" cap="flat" cmpd="sng" algn="ctr">
                      <a:solidFill>
                        <a:srgbClr val="FFFFFF"/>
                      </a:solidFill>
                      <a:prstDash val="solid"/>
                      <a:round/>
                      <a:headEnd type="none" w="med" len="med"/>
                      <a:tailEnd type="none" w="med" len="med"/>
                    </a:lnL>
                    <a:lnR w="12700" cap="flat" cmpd="sng" algn="ctr">
                      <a:solidFill>
                        <a:srgbClr val="FFFFFF"/>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lnTlToBr w="12700" cmpd="sng">
                      <a:noFill/>
                      <a:prstDash val="solid"/>
                    </a:lnTlToBr>
                    <a:lnBlToTr w="12700" cmpd="sng">
                      <a:noFill/>
                      <a:prstDash val="solid"/>
                    </a:lnBlToTr>
                    <a:solidFill>
                      <a:schemeClr val="accent1">
                        <a:lumMod val="20000"/>
                        <a:lumOff val="80000"/>
                        <a:alpha val="20000"/>
                      </a:schemeClr>
                    </a:solidFill>
                  </a:tcPr>
                </a:tc>
                <a:tc>
                  <a:txBody>
                    <a:bodyPr/>
                    <a:lstStyle/>
                    <a:p>
                      <a:pPr marL="171450" indent="-171450">
                        <a:buFont typeface="Arial" panose="020B0604020202020204" pitchFamily="34" charset="0"/>
                        <a:buChar char="•"/>
                      </a:pPr>
                      <a:r>
                        <a:rPr lang="en-US" sz="1000" dirty="0">
                          <a:solidFill>
                            <a:schemeClr val="tx1"/>
                          </a:solidFill>
                          <a:latin typeface="Aptos" panose="020B0004020202020204" pitchFamily="34" charset="0"/>
                        </a:rPr>
                        <a:t>Insert Text</a:t>
                      </a:r>
                    </a:p>
                    <a:p>
                      <a:pPr marL="0" indent="0">
                        <a:buFontTx/>
                        <a:buNone/>
                      </a:pPr>
                      <a:endParaRPr lang="en-US" sz="1000" dirty="0">
                        <a:solidFill>
                          <a:schemeClr val="tx1"/>
                        </a:solidFill>
                        <a:latin typeface="Aptos" panose="020B0004020202020204" pitchFamily="34" charset="0"/>
                      </a:endParaRPr>
                    </a:p>
                  </a:txBody>
                  <a:tcPr marT="91440" marB="91440">
                    <a:lnL w="12700" cap="flat" cmpd="sng" algn="ctr">
                      <a:solidFill>
                        <a:srgbClr val="FFFFFF"/>
                      </a:solidFill>
                      <a:prstDash val="solid"/>
                      <a:round/>
                      <a:headEnd type="none" w="med" len="med"/>
                      <a:tailEnd type="none" w="med" len="med"/>
                    </a:lnL>
                    <a:lnR w="12700" cap="flat" cmpd="sng" algn="ctr">
                      <a:solidFill>
                        <a:srgbClr val="FFFFFF"/>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lnTlToBr w="12700" cmpd="sng">
                      <a:noFill/>
                      <a:prstDash val="solid"/>
                    </a:lnTlToBr>
                    <a:lnBlToTr w="12700" cmpd="sng">
                      <a:noFill/>
                      <a:prstDash val="solid"/>
                    </a:lnBlToTr>
                    <a:solidFill>
                      <a:schemeClr val="accent1">
                        <a:lumMod val="20000"/>
                        <a:lumOff val="80000"/>
                        <a:alpha val="20000"/>
                      </a:schemeClr>
                    </a:solidFill>
                  </a:tcPr>
                </a:tc>
                <a:tc>
                  <a:txBody>
                    <a:bodyPr/>
                    <a:lstStyle/>
                    <a:p>
                      <a:pPr marL="171450" indent="-171450">
                        <a:buFont typeface="Arial" panose="020B0604020202020204" pitchFamily="34" charset="0"/>
                        <a:buChar char="•"/>
                      </a:pPr>
                      <a:r>
                        <a:rPr lang="en-US" sz="1000" dirty="0">
                          <a:solidFill>
                            <a:schemeClr val="tx1"/>
                          </a:solidFill>
                          <a:latin typeface="Aptos" panose="020B0004020202020204" pitchFamily="34" charset="0"/>
                        </a:rPr>
                        <a:t>Insert Text</a:t>
                      </a:r>
                    </a:p>
                    <a:p>
                      <a:pPr marL="0" indent="0">
                        <a:buFontTx/>
                        <a:buNone/>
                      </a:pPr>
                      <a:endParaRPr lang="en-US" sz="1000" dirty="0">
                        <a:solidFill>
                          <a:schemeClr val="tx1"/>
                        </a:solidFill>
                        <a:latin typeface="Aptos" panose="020B0004020202020204" pitchFamily="34" charset="0"/>
                      </a:endParaRPr>
                    </a:p>
                  </a:txBody>
                  <a:tcPr marT="91440" marB="91440">
                    <a:lnL w="12700" cap="flat" cmpd="sng" algn="ctr">
                      <a:solidFill>
                        <a:srgbClr val="FFFFFF"/>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lnTlToBr w="12700" cmpd="sng">
                      <a:noFill/>
                      <a:prstDash val="solid"/>
                    </a:lnTlToBr>
                    <a:lnBlToTr w="12700" cmpd="sng">
                      <a:noFill/>
                      <a:prstDash val="solid"/>
                    </a:lnBlToTr>
                    <a:solidFill>
                      <a:schemeClr val="accent1">
                        <a:lumMod val="20000"/>
                        <a:lumOff val="80000"/>
                        <a:alpha val="20000"/>
                      </a:schemeClr>
                    </a:solidFill>
                  </a:tcPr>
                </a:tc>
                <a:extLst>
                  <a:ext uri="{0D108BD9-81ED-4DB2-BD59-A6C34878D82A}">
                    <a16:rowId xmlns:a16="http://schemas.microsoft.com/office/drawing/2014/main" val="100905364"/>
                  </a:ext>
                </a:extLst>
              </a:tr>
            </a:tbl>
          </a:graphicData>
        </a:graphic>
      </p:graphicFrame>
    </p:spTree>
    <p:extLst>
      <p:ext uri="{BB962C8B-B14F-4D97-AF65-F5344CB8AC3E}">
        <p14:creationId xmlns:p14="http://schemas.microsoft.com/office/powerpoint/2010/main" val="1050834850"/>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3">
            <a:extLst>
              <a:ext uri="{FF2B5EF4-FFF2-40B4-BE49-F238E27FC236}">
                <a16:creationId xmlns:a16="http://schemas.microsoft.com/office/drawing/2014/main" id="{3F85D6A7-A5D3-F145-8B73-795D3FA1898C}"/>
              </a:ext>
            </a:extLst>
          </p:cNvPr>
          <p:cNvSpPr>
            <a:spLocks noGrp="1"/>
          </p:cNvSpPr>
          <p:nvPr>
            <p:ph type="title"/>
          </p:nvPr>
        </p:nvSpPr>
        <p:spPr>
          <a:xfrm>
            <a:off x="609601" y="533400"/>
            <a:ext cx="3848100" cy="1552733"/>
          </a:xfrm>
        </p:spPr>
        <p:txBody>
          <a:bodyPr wrap="square">
            <a:spAutoFit/>
          </a:bodyPr>
          <a:lstStyle/>
          <a:p>
            <a:r>
              <a:rPr lang="en-US" dirty="0"/>
              <a:t>COMPLIANCE</a:t>
            </a:r>
          </a:p>
        </p:txBody>
      </p:sp>
      <p:pic>
        <p:nvPicPr>
          <p:cNvPr id="7" name="Picture Placeholder 6">
            <a:extLst>
              <a:ext uri="{FF2B5EF4-FFF2-40B4-BE49-F238E27FC236}">
                <a16:creationId xmlns:a16="http://schemas.microsoft.com/office/drawing/2014/main" id="{37A8849A-B4A1-83EB-B0FD-FCAFD8400970}"/>
              </a:ext>
            </a:extLst>
          </p:cNvPr>
          <p:cNvPicPr>
            <a:picLocks noGrp="1" noChangeAspect="1"/>
          </p:cNvPicPr>
          <p:nvPr>
            <p:ph type="pic" sz="quarter" idx="13"/>
          </p:nvPr>
        </p:nvPicPr>
        <p:blipFill>
          <a:blip r:embed="rId2" cstate="screen">
            <a:extLst>
              <a:ext uri="{28A0092B-C50C-407E-A947-70E740481C1C}">
                <a14:useLocalDpi xmlns:a14="http://schemas.microsoft.com/office/drawing/2010/main"/>
              </a:ext>
            </a:extLst>
          </a:blip>
          <a:srcRect/>
          <a:stretch/>
        </p:blipFill>
        <p:spPr>
          <a:xfrm>
            <a:off x="4985384" y="0"/>
            <a:ext cx="7206616" cy="6858000"/>
          </a:xfrm>
          <a:solidFill>
            <a:srgbClr val="F5F6F5">
              <a:lumMod val="95000"/>
            </a:srgbClr>
          </a:solidFill>
        </p:spPr>
      </p:pic>
      <p:sp>
        <p:nvSpPr>
          <p:cNvPr id="3" name="Slide Number Placeholder 2">
            <a:extLst>
              <a:ext uri="{FF2B5EF4-FFF2-40B4-BE49-F238E27FC236}">
                <a16:creationId xmlns:a16="http://schemas.microsoft.com/office/drawing/2014/main" id="{277C9BB9-991A-8141-8EEC-B83848B42330}"/>
              </a:ext>
            </a:extLst>
          </p:cNvPr>
          <p:cNvSpPr>
            <a:spLocks noGrp="1"/>
          </p:cNvSpPr>
          <p:nvPr>
            <p:ph type="sldNum" sz="quarter" idx="4"/>
          </p:nvPr>
        </p:nvSpPr>
        <p:spPr>
          <a:xfrm>
            <a:off x="11409431" y="6390409"/>
            <a:ext cx="537262" cy="184666"/>
          </a:xfrm>
        </p:spPr>
        <p:txBody>
          <a:bodyPr/>
          <a:lstStyle/>
          <a:p>
            <a:fld id="{19B51A1E-902D-48AF-9020-955120F399B6}" type="slidenum">
              <a:rPr lang="en-US" smtClean="0"/>
              <a:pPr/>
              <a:t>9</a:t>
            </a:fld>
            <a:endParaRPr lang="en-US" dirty="0"/>
          </a:p>
        </p:txBody>
      </p:sp>
    </p:spTree>
    <p:extLst>
      <p:ext uri="{BB962C8B-B14F-4D97-AF65-F5344CB8AC3E}">
        <p14:creationId xmlns:p14="http://schemas.microsoft.com/office/powerpoint/2010/main" val="4008718220"/>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3">
            <a:extLst>
              <a:ext uri="{FF2B5EF4-FFF2-40B4-BE49-F238E27FC236}">
                <a16:creationId xmlns:a16="http://schemas.microsoft.com/office/drawing/2014/main" id="{9C63B583-DE95-2F6A-5B42-AD4D566C6B88}"/>
              </a:ext>
            </a:extLst>
          </p:cNvPr>
          <p:cNvSpPr>
            <a:spLocks noGrp="1"/>
          </p:cNvSpPr>
          <p:nvPr>
            <p:ph type="title"/>
          </p:nvPr>
        </p:nvSpPr>
        <p:spPr>
          <a:xfrm>
            <a:off x="609600" y="533401"/>
            <a:ext cx="3543300" cy="1333500"/>
          </a:xfrm>
        </p:spPr>
        <p:txBody>
          <a:bodyPr>
            <a:spAutoFit/>
          </a:bodyPr>
          <a:lstStyle/>
          <a:p>
            <a:r>
              <a:rPr lang="en-US" dirty="0"/>
              <a:t>Compliance Checklist</a:t>
            </a:r>
          </a:p>
        </p:txBody>
      </p:sp>
      <p:sp>
        <p:nvSpPr>
          <p:cNvPr id="2" name="Text Placeholder 1">
            <a:extLst>
              <a:ext uri="{FF2B5EF4-FFF2-40B4-BE49-F238E27FC236}">
                <a16:creationId xmlns:a16="http://schemas.microsoft.com/office/drawing/2014/main" id="{6A9869A7-F63E-311B-1543-3AB767EFD6A7}"/>
              </a:ext>
            </a:extLst>
          </p:cNvPr>
          <p:cNvSpPr>
            <a:spLocks noGrp="1"/>
          </p:cNvSpPr>
          <p:nvPr>
            <p:ph type="body" sz="half" idx="2"/>
          </p:nvPr>
        </p:nvSpPr>
        <p:spPr>
          <a:xfrm>
            <a:off x="609600" y="2240030"/>
            <a:ext cx="3590925" cy="1491916"/>
          </a:xfrm>
        </p:spPr>
        <p:txBody>
          <a:bodyPr/>
          <a:lstStyle/>
          <a:p>
            <a:r>
              <a:rPr lang="en-US" dirty="0"/>
              <a:t>The forms / tasks to complete </a:t>
            </a:r>
          </a:p>
        </p:txBody>
      </p:sp>
      <p:sp>
        <p:nvSpPr>
          <p:cNvPr id="50" name="Slide Number Placeholder 2">
            <a:extLst>
              <a:ext uri="{FF2B5EF4-FFF2-40B4-BE49-F238E27FC236}">
                <a16:creationId xmlns:a16="http://schemas.microsoft.com/office/drawing/2014/main" id="{5596928E-404C-9842-9A19-EFE64AF40458}"/>
              </a:ext>
            </a:extLst>
          </p:cNvPr>
          <p:cNvSpPr>
            <a:spLocks noGrp="1"/>
          </p:cNvSpPr>
          <p:nvPr>
            <p:ph type="sldNum" sz="quarter" idx="4"/>
          </p:nvPr>
        </p:nvSpPr>
        <p:spPr>
          <a:xfrm>
            <a:off x="11409431" y="6390409"/>
            <a:ext cx="537262" cy="184666"/>
          </a:xfrm>
        </p:spPr>
        <p:txBody>
          <a:bodyPr/>
          <a:lstStyle/>
          <a:p>
            <a:fld id="{19B51A1E-902D-48AF-9020-955120F399B6}" type="slidenum">
              <a:rPr lang="en-US" smtClean="0"/>
              <a:pPr/>
              <a:t>10</a:t>
            </a:fld>
            <a:endParaRPr lang="en-US" dirty="0"/>
          </a:p>
        </p:txBody>
      </p:sp>
      <p:sp>
        <p:nvSpPr>
          <p:cNvPr id="8" name="TextBox 7">
            <a:extLst>
              <a:ext uri="{FF2B5EF4-FFF2-40B4-BE49-F238E27FC236}">
                <a16:creationId xmlns:a16="http://schemas.microsoft.com/office/drawing/2014/main" id="{1BEA50FD-9916-94F5-85B6-7F40E481B1A8}"/>
              </a:ext>
            </a:extLst>
          </p:cNvPr>
          <p:cNvSpPr txBox="1"/>
          <p:nvPr/>
        </p:nvSpPr>
        <p:spPr>
          <a:xfrm>
            <a:off x="5608938" y="419100"/>
            <a:ext cx="5594941" cy="5830122"/>
          </a:xfrm>
          <a:prstGeom prst="rect">
            <a:avLst/>
          </a:prstGeom>
          <a:noFill/>
        </p:spPr>
        <p:txBody>
          <a:bodyPr wrap="square" lIns="0">
            <a:spAutoFit/>
          </a:bodyPr>
          <a:lstStyle/>
          <a:p>
            <a:pPr>
              <a:lnSpc>
                <a:spcPct val="100000"/>
              </a:lnSpc>
              <a:spcBef>
                <a:spcPts val="1200"/>
              </a:spcBef>
              <a:buClr>
                <a:schemeClr val="accent1"/>
              </a:buClr>
              <a:buSzPct val="100000"/>
            </a:pPr>
            <a:r>
              <a:rPr lang="en-US" sz="1400" b="1" dirty="0"/>
              <a:t>Checklist Items:</a:t>
            </a:r>
            <a:endParaRPr lang="en-US" sz="1400" b="1" kern="100" dirty="0">
              <a:solidFill>
                <a:schemeClr val="tx2"/>
              </a:solidFill>
              <a:effectLst/>
              <a:latin typeface="Aptos" panose="020B0004020202020204" pitchFamily="34" charset="0"/>
              <a:ea typeface="Aptos" panose="020B0004020202020204" pitchFamily="34" charset="0"/>
              <a:cs typeface="Aptos" panose="020B0604020202020204" pitchFamily="34" charset="0"/>
            </a:endParaRPr>
          </a:p>
          <a:p>
            <a:pPr marL="285750" marR="0" lvl="0" indent="-285750">
              <a:lnSpc>
                <a:spcPts val="1680"/>
              </a:lnSpc>
              <a:spcBef>
                <a:spcPts val="1200"/>
              </a:spcBef>
              <a:buClr>
                <a:schemeClr val="accent1"/>
              </a:buClr>
              <a:buSzPct val="100000"/>
              <a:buFont typeface="Wingdings" pitchFamily="2" charset="2"/>
              <a:buChar char="q"/>
            </a:pPr>
            <a:r>
              <a:rPr lang="en-US" sz="1400" b="1" kern="100" dirty="0">
                <a:solidFill>
                  <a:schemeClr val="tx2"/>
                </a:solidFill>
                <a:effectLst/>
                <a:latin typeface="Aptos" panose="020B0004020202020204" pitchFamily="34" charset="0"/>
                <a:ea typeface="Aptos" panose="020B0004020202020204" pitchFamily="34" charset="0"/>
                <a:cs typeface="Aptos" panose="020B0604020202020204" pitchFamily="34" charset="0"/>
              </a:rPr>
              <a:t>I-9 Employee Eligibility </a:t>
            </a:r>
            <a:r>
              <a:rPr lang="en-US" sz="1400" b="1" kern="100" dirty="0">
                <a:solidFill>
                  <a:schemeClr val="tx2"/>
                </a:solidFill>
                <a:latin typeface="Aptos" panose="020B0004020202020204" pitchFamily="34" charset="0"/>
                <a:ea typeface="Aptos" panose="020B0004020202020204" pitchFamily="34" charset="0"/>
                <a:cs typeface="Aptos" panose="020B0604020202020204" pitchFamily="34" charset="0"/>
              </a:rPr>
              <a:t>Verification </a:t>
            </a:r>
            <a:r>
              <a:rPr lang="en-US" sz="1400" kern="100" dirty="0">
                <a:solidFill>
                  <a:schemeClr val="tx2"/>
                </a:solidFill>
                <a:latin typeface="Aptos" panose="020B0004020202020204" pitchFamily="34" charset="0"/>
                <a:ea typeface="Aptos" panose="020B0004020202020204" pitchFamily="34" charset="0"/>
                <a:cs typeface="Aptos" panose="020B0604020202020204" pitchFamily="34" charset="0"/>
              </a:rPr>
              <a:t>– </a:t>
            </a:r>
            <a:r>
              <a:rPr lang="en-US" sz="1400" kern="100" dirty="0">
                <a:solidFill>
                  <a:schemeClr val="tx2"/>
                </a:solidFill>
                <a:latin typeface="Aptos" panose="020B0004020202020204" pitchFamily="34" charset="0"/>
                <a:ea typeface="Aptos" panose="020B0004020202020204" pitchFamily="34" charset="0"/>
                <a:cs typeface="Aptos" panose="020B0604020202020204" pitchFamily="34" charset="0"/>
                <a:hlinkClick r:id="rId3"/>
              </a:rPr>
              <a:t>Form </a:t>
            </a:r>
            <a:r>
              <a:rPr lang="en-US" sz="1400" kern="100" dirty="0">
                <a:solidFill>
                  <a:schemeClr val="tx2"/>
                </a:solidFill>
                <a:effectLst/>
                <a:latin typeface="Aptos" panose="020B0004020202020204" pitchFamily="34" charset="0"/>
                <a:ea typeface="Aptos" panose="020B0004020202020204" pitchFamily="34" charset="0"/>
                <a:cs typeface="Aptos" panose="020B0604020202020204" pitchFamily="34" charset="0"/>
                <a:hlinkClick r:id="rId3"/>
              </a:rPr>
              <a:t>I-9</a:t>
            </a:r>
            <a:endParaRPr lang="en-US" sz="1400" kern="100" dirty="0">
              <a:solidFill>
                <a:schemeClr val="tx2"/>
              </a:solidFill>
              <a:effectLst/>
              <a:latin typeface="Aptos" panose="020B0004020202020204" pitchFamily="34" charset="0"/>
              <a:ea typeface="Aptos" panose="020B0004020202020204" pitchFamily="34" charset="0"/>
              <a:cs typeface="Aptos" panose="020B0604020202020204" pitchFamily="34" charset="0"/>
            </a:endParaRPr>
          </a:p>
          <a:p>
            <a:pPr marL="285750" marR="0" lvl="0" indent="-285750">
              <a:lnSpc>
                <a:spcPts val="1680"/>
              </a:lnSpc>
              <a:spcBef>
                <a:spcPts val="1200"/>
              </a:spcBef>
              <a:buClr>
                <a:schemeClr val="accent1"/>
              </a:buClr>
              <a:buSzPct val="100000"/>
              <a:buFont typeface="Wingdings" pitchFamily="2" charset="2"/>
              <a:buChar char="q"/>
            </a:pPr>
            <a:r>
              <a:rPr lang="en-US" sz="1400" b="1" kern="100" dirty="0">
                <a:solidFill>
                  <a:schemeClr val="tx2"/>
                </a:solidFill>
                <a:effectLst/>
                <a:latin typeface="Aptos" panose="020B0004020202020204" pitchFamily="34" charset="0"/>
                <a:ea typeface="Aptos" panose="020B0004020202020204" pitchFamily="34" charset="0"/>
                <a:cs typeface="Aptos" panose="020B0604020202020204" pitchFamily="34" charset="0"/>
              </a:rPr>
              <a:t>W-4 Employee's Withholding Allowance </a:t>
            </a:r>
            <a:r>
              <a:rPr lang="en-US" sz="1400" kern="100" dirty="0">
                <a:solidFill>
                  <a:schemeClr val="tx2"/>
                </a:solidFill>
                <a:effectLst/>
                <a:latin typeface="Aptos" panose="020B0004020202020204" pitchFamily="34" charset="0"/>
                <a:ea typeface="Aptos" panose="020B0004020202020204" pitchFamily="34" charset="0"/>
                <a:cs typeface="Aptos" panose="020B0604020202020204" pitchFamily="34" charset="0"/>
              </a:rPr>
              <a:t>– </a:t>
            </a:r>
            <a:r>
              <a:rPr lang="en-US" sz="1400" kern="100" dirty="0">
                <a:solidFill>
                  <a:schemeClr val="tx2"/>
                </a:solidFill>
                <a:effectLst/>
                <a:latin typeface="Aptos" panose="020B0004020202020204" pitchFamily="34" charset="0"/>
                <a:ea typeface="Aptos" panose="020B0004020202020204" pitchFamily="34" charset="0"/>
                <a:cs typeface="Aptos" panose="020B0604020202020204" pitchFamily="34" charset="0"/>
                <a:hlinkClick r:id="rId4"/>
              </a:rPr>
              <a:t>Form W-4</a:t>
            </a:r>
            <a:endParaRPr lang="en-US" sz="1400" kern="100" dirty="0">
              <a:solidFill>
                <a:schemeClr val="tx2"/>
              </a:solidFill>
              <a:latin typeface="Aptos" panose="020B0004020202020204" pitchFamily="34" charset="0"/>
              <a:ea typeface="Aptos" panose="020B0004020202020204" pitchFamily="34" charset="0"/>
              <a:cs typeface="Aptos" panose="020B0604020202020204" pitchFamily="34" charset="0"/>
            </a:endParaRPr>
          </a:p>
          <a:p>
            <a:pPr marL="285750" marR="0" lvl="0" indent="-285750">
              <a:lnSpc>
                <a:spcPts val="1680"/>
              </a:lnSpc>
              <a:spcBef>
                <a:spcPts val="1200"/>
              </a:spcBef>
              <a:buClr>
                <a:schemeClr val="accent1"/>
              </a:buClr>
              <a:buSzPct val="100000"/>
              <a:buFont typeface="Wingdings" pitchFamily="2" charset="2"/>
              <a:buChar char="q"/>
            </a:pPr>
            <a:r>
              <a:rPr lang="en-US" sz="1400" b="1" kern="100" dirty="0">
                <a:solidFill>
                  <a:schemeClr val="tx2"/>
                </a:solidFill>
                <a:effectLst/>
                <a:latin typeface="Aptos" panose="020B0004020202020204" pitchFamily="34" charset="0"/>
                <a:ea typeface="Aptos" panose="020B0004020202020204" pitchFamily="34" charset="0"/>
                <a:cs typeface="Aptos" panose="020B0604020202020204" pitchFamily="34" charset="0"/>
              </a:rPr>
              <a:t>Social Security Number (SSN) </a:t>
            </a:r>
            <a:r>
              <a:rPr lang="en-US" sz="1400" kern="100" dirty="0">
                <a:solidFill>
                  <a:schemeClr val="tx2"/>
                </a:solidFill>
                <a:effectLst/>
                <a:latin typeface="Aptos" panose="020B0004020202020204" pitchFamily="34" charset="0"/>
                <a:ea typeface="Aptos" panose="020B0004020202020204" pitchFamily="34" charset="0"/>
                <a:cs typeface="Aptos" panose="020B0604020202020204" pitchFamily="34" charset="0"/>
              </a:rPr>
              <a:t>– Employers must obtain each employee's SSN and maintain it in their records.</a:t>
            </a:r>
            <a:endParaRPr lang="en-US" sz="1400" kern="100" dirty="0">
              <a:solidFill>
                <a:schemeClr val="tx2"/>
              </a:solidFill>
              <a:latin typeface="Aptos" panose="020B0004020202020204" pitchFamily="34" charset="0"/>
              <a:ea typeface="Aptos" panose="020B0004020202020204" pitchFamily="34" charset="0"/>
              <a:cs typeface="Aptos" panose="020B0604020202020204" pitchFamily="34" charset="0"/>
            </a:endParaRPr>
          </a:p>
          <a:p>
            <a:pPr marL="285750" marR="0" lvl="0" indent="-285750">
              <a:lnSpc>
                <a:spcPts val="1680"/>
              </a:lnSpc>
              <a:spcBef>
                <a:spcPts val="1200"/>
              </a:spcBef>
              <a:spcAft>
                <a:spcPts val="800"/>
              </a:spcAft>
              <a:buClr>
                <a:schemeClr val="accent1"/>
              </a:buClr>
              <a:buSzPct val="100000"/>
              <a:buFont typeface="Wingdings" pitchFamily="2" charset="2"/>
              <a:buChar char="q"/>
            </a:pPr>
            <a:r>
              <a:rPr lang="en-US" sz="1400" b="1" kern="100" dirty="0">
                <a:solidFill>
                  <a:schemeClr val="tx2"/>
                </a:solidFill>
                <a:effectLst/>
                <a:latin typeface="Aptos" panose="020B0004020202020204" pitchFamily="34" charset="0"/>
                <a:ea typeface="Aptos" panose="020B0004020202020204" pitchFamily="34" charset="0"/>
                <a:cs typeface="Aptos" panose="020B0604020202020204" pitchFamily="34" charset="0"/>
              </a:rPr>
              <a:t>Pay &amp; Pay Periods </a:t>
            </a:r>
            <a:r>
              <a:rPr lang="en-US" sz="1400" kern="100" dirty="0">
                <a:solidFill>
                  <a:schemeClr val="tx2"/>
                </a:solidFill>
                <a:effectLst/>
                <a:latin typeface="Aptos" panose="020B0004020202020204" pitchFamily="34" charset="0"/>
                <a:ea typeface="Aptos" panose="020B0004020202020204" pitchFamily="34" charset="0"/>
                <a:cs typeface="Aptos" panose="020B0604020202020204" pitchFamily="34" charset="0"/>
              </a:rPr>
              <a:t>– Schedule pay periods in accordance with state requirements and review Fair Labor Standards Act requirements.</a:t>
            </a:r>
          </a:p>
          <a:p>
            <a:pPr marL="285750" marR="0" lvl="0" indent="-285750">
              <a:lnSpc>
                <a:spcPts val="1680"/>
              </a:lnSpc>
              <a:spcBef>
                <a:spcPts val="1200"/>
              </a:spcBef>
              <a:spcAft>
                <a:spcPts val="800"/>
              </a:spcAft>
              <a:buClr>
                <a:schemeClr val="accent1"/>
              </a:buClr>
              <a:buSzPct val="100000"/>
              <a:buFont typeface="Wingdings" pitchFamily="2" charset="2"/>
              <a:buChar char="q"/>
            </a:pPr>
            <a:r>
              <a:rPr lang="en-US" sz="1400" b="1" kern="100" dirty="0">
                <a:solidFill>
                  <a:schemeClr val="tx2"/>
                </a:solidFill>
                <a:effectLst/>
                <a:latin typeface="Aptos" panose="020B0004020202020204" pitchFamily="34" charset="0"/>
                <a:ea typeface="Aptos" panose="020B0004020202020204" pitchFamily="34" charset="0"/>
                <a:cs typeface="Aptos" panose="020B0604020202020204" pitchFamily="34" charset="0"/>
              </a:rPr>
              <a:t>Employee Classification: Exempt / Non-Exempt </a:t>
            </a:r>
            <a:r>
              <a:rPr lang="en-US" sz="1400" kern="100" dirty="0">
                <a:solidFill>
                  <a:schemeClr val="tx2"/>
                </a:solidFill>
                <a:effectLst/>
                <a:latin typeface="Aptos" panose="020B0004020202020204" pitchFamily="34" charset="0"/>
                <a:ea typeface="Aptos" panose="020B0004020202020204" pitchFamily="34" charset="0"/>
                <a:cs typeface="Aptos" panose="020B0604020202020204" pitchFamily="34" charset="0"/>
              </a:rPr>
              <a:t>– Conduct analysis to ensure appropriate FSLA status</a:t>
            </a:r>
            <a:endParaRPr lang="en-US" sz="1400" kern="100" dirty="0">
              <a:solidFill>
                <a:schemeClr val="tx2"/>
              </a:solidFill>
              <a:latin typeface="Aptos" panose="020B0004020202020204" pitchFamily="34" charset="0"/>
              <a:ea typeface="Aptos" panose="020B0004020202020204" pitchFamily="34" charset="0"/>
              <a:cs typeface="Aptos" panose="020B0604020202020204" pitchFamily="34" charset="0"/>
            </a:endParaRPr>
          </a:p>
          <a:p>
            <a:pPr marL="285750" marR="0" lvl="0" indent="-285750">
              <a:lnSpc>
                <a:spcPts val="1680"/>
              </a:lnSpc>
              <a:spcBef>
                <a:spcPts val="1200"/>
              </a:spcBef>
              <a:spcAft>
                <a:spcPts val="800"/>
              </a:spcAft>
              <a:buClr>
                <a:schemeClr val="accent1"/>
              </a:buClr>
              <a:buSzPct val="100000"/>
              <a:buFont typeface="Wingdings" pitchFamily="2" charset="2"/>
              <a:buChar char="q"/>
            </a:pPr>
            <a:r>
              <a:rPr lang="en-US" sz="1400" b="1" kern="100" dirty="0">
                <a:solidFill>
                  <a:schemeClr val="tx2"/>
                </a:solidFill>
                <a:effectLst/>
                <a:latin typeface="Aptos" panose="020B0004020202020204" pitchFamily="34" charset="0"/>
                <a:ea typeface="Aptos" panose="020B0502040204020203" pitchFamily="34" charset="0"/>
                <a:cs typeface="Aptos" panose="020B0604020202020204" pitchFamily="34" charset="0"/>
              </a:rPr>
              <a:t>Affordable Care Act (ACA) Compliance </a:t>
            </a:r>
            <a:r>
              <a:rPr lang="en-US" sz="1400" kern="100" dirty="0">
                <a:solidFill>
                  <a:schemeClr val="tx2"/>
                </a:solidFill>
                <a:effectLst/>
                <a:latin typeface="Aptos" panose="020B0004020202020204" pitchFamily="34" charset="0"/>
                <a:ea typeface="Aptos" panose="020B0502040204020203" pitchFamily="34" charset="0"/>
                <a:cs typeface="Aptos" panose="020B0604020202020204" pitchFamily="34" charset="0"/>
              </a:rPr>
              <a:t>– </a:t>
            </a:r>
            <a:r>
              <a:rPr lang="en-US" sz="1400" kern="100" dirty="0">
                <a:solidFill>
                  <a:schemeClr val="tx2"/>
                </a:solidFill>
                <a:effectLst/>
                <a:latin typeface="Aptos" panose="020B0004020202020204" pitchFamily="34" charset="0"/>
                <a:ea typeface="Aptos" panose="020B0502040204020203" pitchFamily="34" charset="0"/>
                <a:cs typeface="Aptos" panose="020B0502040204020203" pitchFamily="34" charset="0"/>
              </a:rPr>
              <a:t>Companies with an average of &gt;50 full-time equivalent employees in the prior calendar year must offer medical coverage to full-time employees or potentially pay a penalty</a:t>
            </a:r>
            <a:r>
              <a:rPr lang="en-US" sz="1400" kern="100" dirty="0">
                <a:solidFill>
                  <a:schemeClr val="tx2"/>
                </a:solidFill>
                <a:effectLst/>
                <a:latin typeface="Aptos" panose="020B0004020202020204" pitchFamily="34" charset="0"/>
                <a:ea typeface="Aptos" panose="020B0004020202020204" pitchFamily="34" charset="0"/>
                <a:cs typeface="Aptos" panose="020B0604020202020204" pitchFamily="34" charset="0"/>
              </a:rPr>
              <a:t>.</a:t>
            </a:r>
          </a:p>
          <a:p>
            <a:pPr marL="285750" marR="0" lvl="0" indent="-285750">
              <a:lnSpc>
                <a:spcPts val="1680"/>
              </a:lnSpc>
              <a:spcBef>
                <a:spcPts val="1200"/>
              </a:spcBef>
              <a:spcAft>
                <a:spcPts val="800"/>
              </a:spcAft>
              <a:buClr>
                <a:schemeClr val="accent1"/>
              </a:buClr>
              <a:buSzPct val="100000"/>
              <a:buFont typeface="Wingdings" pitchFamily="2" charset="2"/>
              <a:buChar char="q"/>
            </a:pPr>
            <a:r>
              <a:rPr lang="en-US" sz="1400" b="1" kern="100" dirty="0">
                <a:solidFill>
                  <a:schemeClr val="tx2"/>
                </a:solidFill>
                <a:effectLst/>
                <a:latin typeface="Aptos" panose="020B0004020202020204" pitchFamily="34" charset="0"/>
                <a:ea typeface="Aptos" panose="020B0004020202020204" pitchFamily="34" charset="0"/>
                <a:cs typeface="Aptos" panose="020B0604020202020204" pitchFamily="34" charset="0"/>
              </a:rPr>
              <a:t>Equal Employment Opportunity (EEO-1) </a:t>
            </a:r>
            <a:r>
              <a:rPr lang="en-US" sz="1400" kern="100" dirty="0">
                <a:solidFill>
                  <a:schemeClr val="tx2"/>
                </a:solidFill>
                <a:effectLst/>
                <a:latin typeface="Aptos" panose="020B0004020202020204" pitchFamily="34" charset="0"/>
                <a:ea typeface="Aptos" panose="020B0004020202020204" pitchFamily="34" charset="0"/>
                <a:cs typeface="Aptos" panose="020B0604020202020204" pitchFamily="34" charset="0"/>
              </a:rPr>
              <a:t>– Companies with &lt;100 full time employees: Typically, private employees must file an EEO-1 report annually. Certain federal contractors with &lt;50 employees meeting specific criteria must also file annually. There is current uncertainty with regard to future EEO-1 filing requirements, but employers should continue to collect race and sex data in anticipation of current filing requirements continuing. </a:t>
            </a:r>
          </a:p>
        </p:txBody>
      </p:sp>
      <p:sp>
        <p:nvSpPr>
          <p:cNvPr id="120" name="Rectangle 119">
            <a:extLst>
              <a:ext uri="{FF2B5EF4-FFF2-40B4-BE49-F238E27FC236}">
                <a16:creationId xmlns:a16="http://schemas.microsoft.com/office/drawing/2014/main" id="{50CBB82B-F952-F947-F4A4-F997205CB380}"/>
              </a:ext>
            </a:extLst>
          </p:cNvPr>
          <p:cNvSpPr/>
          <p:nvPr/>
        </p:nvSpPr>
        <p:spPr>
          <a:xfrm>
            <a:off x="11869271" y="0"/>
            <a:ext cx="322729" cy="6858000"/>
          </a:xfrm>
          <a:prstGeom prst="rect">
            <a:avLst/>
          </a:prstGeom>
          <a:solidFill>
            <a:srgbClr val="FFFF00"/>
          </a:solidFill>
          <a:ln>
            <a:solidFill>
              <a:srgbClr val="FFFF00"/>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21" name="TextBox 120">
            <a:extLst>
              <a:ext uri="{FF2B5EF4-FFF2-40B4-BE49-F238E27FC236}">
                <a16:creationId xmlns:a16="http://schemas.microsoft.com/office/drawing/2014/main" id="{41E3DF85-8F22-9052-4E02-6B555F4E68AD}"/>
              </a:ext>
            </a:extLst>
          </p:cNvPr>
          <p:cNvSpPr txBox="1"/>
          <p:nvPr/>
        </p:nvSpPr>
        <p:spPr>
          <a:xfrm rot="16200000">
            <a:off x="8842204" y="3429922"/>
            <a:ext cx="6373861" cy="246221"/>
          </a:xfrm>
          <a:prstGeom prst="rect">
            <a:avLst/>
          </a:prstGeom>
          <a:noFill/>
        </p:spPr>
        <p:txBody>
          <a:bodyPr wrap="none" rtlCol="0">
            <a:spAutoFit/>
          </a:bodyPr>
          <a:lstStyle/>
          <a:p>
            <a:r>
              <a:rPr lang="en-US" sz="1000" b="1" dirty="0"/>
              <a:t>NOTE:</a:t>
            </a:r>
            <a:r>
              <a:rPr lang="en-US" sz="1000" dirty="0"/>
              <a:t> THIS IS A REFERENCE SLIDE.  |   </a:t>
            </a:r>
            <a:r>
              <a:rPr lang="en-US" sz="1000" b="1" dirty="0"/>
              <a:t>NOTE: </a:t>
            </a:r>
            <a:r>
              <a:rPr lang="en-US" sz="1000" dirty="0"/>
              <a:t>THIS IS A REFERENCE SLIDE   |   </a:t>
            </a:r>
            <a:r>
              <a:rPr lang="en-US" sz="1000" b="1" dirty="0"/>
              <a:t>NOTE: </a:t>
            </a:r>
            <a:r>
              <a:rPr lang="en-US" sz="1000" dirty="0"/>
              <a:t>THIS IS A REFERENCE SLIDE</a:t>
            </a:r>
          </a:p>
        </p:txBody>
      </p:sp>
    </p:spTree>
    <p:extLst>
      <p:ext uri="{BB962C8B-B14F-4D97-AF65-F5344CB8AC3E}">
        <p14:creationId xmlns:p14="http://schemas.microsoft.com/office/powerpoint/2010/main" val="1882954568"/>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BAB50FA0-4A1A-D697-E484-F7DD03013E4E}"/>
            </a:ext>
          </a:extLst>
        </p:cNvPr>
        <p:cNvGrpSpPr/>
        <p:nvPr/>
      </p:nvGrpSpPr>
      <p:grpSpPr>
        <a:xfrm>
          <a:off x="0" y="0"/>
          <a:ext cx="0" cy="0"/>
          <a:chOff x="0" y="0"/>
          <a:chExt cx="0" cy="0"/>
        </a:xfrm>
      </p:grpSpPr>
      <p:sp>
        <p:nvSpPr>
          <p:cNvPr id="4" name="Title 3">
            <a:extLst>
              <a:ext uri="{FF2B5EF4-FFF2-40B4-BE49-F238E27FC236}">
                <a16:creationId xmlns:a16="http://schemas.microsoft.com/office/drawing/2014/main" id="{95EDDECF-9E74-5F79-7EA9-B4206CBF811D}"/>
              </a:ext>
            </a:extLst>
          </p:cNvPr>
          <p:cNvSpPr>
            <a:spLocks noGrp="1"/>
          </p:cNvSpPr>
          <p:nvPr>
            <p:ph type="title"/>
          </p:nvPr>
        </p:nvSpPr>
        <p:spPr/>
        <p:txBody>
          <a:bodyPr/>
          <a:lstStyle/>
          <a:p>
            <a:r>
              <a:rPr lang="en-US" dirty="0"/>
              <a:t>Compliance Checklist (Continued)</a:t>
            </a:r>
          </a:p>
        </p:txBody>
      </p:sp>
      <p:sp>
        <p:nvSpPr>
          <p:cNvPr id="2" name="Text Placeholder 1">
            <a:extLst>
              <a:ext uri="{FF2B5EF4-FFF2-40B4-BE49-F238E27FC236}">
                <a16:creationId xmlns:a16="http://schemas.microsoft.com/office/drawing/2014/main" id="{369077D1-737C-0504-F014-20854388A8E9}"/>
              </a:ext>
            </a:extLst>
          </p:cNvPr>
          <p:cNvSpPr>
            <a:spLocks noGrp="1"/>
          </p:cNvSpPr>
          <p:nvPr>
            <p:ph type="body" sz="half" idx="2"/>
          </p:nvPr>
        </p:nvSpPr>
        <p:spPr/>
        <p:txBody>
          <a:bodyPr/>
          <a:lstStyle/>
          <a:p>
            <a:r>
              <a:rPr lang="en-US" dirty="0"/>
              <a:t>The forms / tasks to complete</a:t>
            </a:r>
            <a:br>
              <a:rPr lang="en-US" dirty="0"/>
            </a:br>
            <a:r>
              <a:rPr lang="en-US" dirty="0"/>
              <a:t>A quick reference to forms &amp; compliance </a:t>
            </a:r>
          </a:p>
        </p:txBody>
      </p:sp>
      <p:sp>
        <p:nvSpPr>
          <p:cNvPr id="50" name="Slide Number Placeholder 2">
            <a:extLst>
              <a:ext uri="{FF2B5EF4-FFF2-40B4-BE49-F238E27FC236}">
                <a16:creationId xmlns:a16="http://schemas.microsoft.com/office/drawing/2014/main" id="{DA834881-239F-B290-FE8F-FC593ECCB61A}"/>
              </a:ext>
            </a:extLst>
          </p:cNvPr>
          <p:cNvSpPr>
            <a:spLocks noGrp="1"/>
          </p:cNvSpPr>
          <p:nvPr>
            <p:ph type="sldNum" sz="quarter" idx="4"/>
          </p:nvPr>
        </p:nvSpPr>
        <p:spPr/>
        <p:txBody>
          <a:bodyPr/>
          <a:lstStyle/>
          <a:p>
            <a:fld id="{19B51A1E-902D-48AF-9020-955120F399B6}" type="slidenum">
              <a:rPr lang="en-US" smtClean="0"/>
              <a:pPr/>
              <a:t>11</a:t>
            </a:fld>
            <a:endParaRPr lang="en-US" dirty="0"/>
          </a:p>
        </p:txBody>
      </p:sp>
      <p:sp>
        <p:nvSpPr>
          <p:cNvPr id="8" name="TextBox 7">
            <a:extLst>
              <a:ext uri="{FF2B5EF4-FFF2-40B4-BE49-F238E27FC236}">
                <a16:creationId xmlns:a16="http://schemas.microsoft.com/office/drawing/2014/main" id="{7D7C57D3-05A2-4EC5-DF9F-C64264DBC5E4}"/>
              </a:ext>
            </a:extLst>
          </p:cNvPr>
          <p:cNvSpPr txBox="1"/>
          <p:nvPr/>
        </p:nvSpPr>
        <p:spPr>
          <a:xfrm>
            <a:off x="5608938" y="781807"/>
            <a:ext cx="5331655" cy="2224070"/>
          </a:xfrm>
          <a:prstGeom prst="rect">
            <a:avLst/>
          </a:prstGeom>
          <a:noFill/>
        </p:spPr>
        <p:txBody>
          <a:bodyPr wrap="square" lIns="0">
            <a:spAutoFit/>
          </a:bodyPr>
          <a:lstStyle/>
          <a:p>
            <a:pPr>
              <a:lnSpc>
                <a:spcPct val="100000"/>
              </a:lnSpc>
              <a:spcBef>
                <a:spcPts val="1200"/>
              </a:spcBef>
              <a:buClr>
                <a:schemeClr val="accent1"/>
              </a:buClr>
              <a:buSzPct val="100000"/>
            </a:pPr>
            <a:r>
              <a:rPr lang="en-US" sz="1400" b="1" dirty="0"/>
              <a:t>Blank Items:</a:t>
            </a:r>
            <a:endParaRPr lang="en-US" sz="1400" b="1" kern="100" dirty="0">
              <a:solidFill>
                <a:schemeClr val="tx2"/>
              </a:solidFill>
              <a:effectLst/>
              <a:latin typeface="Aptos" panose="020B0004020202020204" pitchFamily="34" charset="0"/>
              <a:ea typeface="Aptos" panose="020B0004020202020204" pitchFamily="34" charset="0"/>
              <a:cs typeface="Aptos" panose="020B0604020202020204" pitchFamily="34" charset="0"/>
            </a:endParaRPr>
          </a:p>
          <a:p>
            <a:pPr marL="285750" marR="0" lvl="0" indent="-285750">
              <a:lnSpc>
                <a:spcPts val="1680"/>
              </a:lnSpc>
              <a:spcBef>
                <a:spcPts val="1200"/>
              </a:spcBef>
              <a:buClr>
                <a:schemeClr val="accent1"/>
              </a:buClr>
              <a:buSzPct val="100000"/>
              <a:buFont typeface="Wingdings" pitchFamily="2" charset="2"/>
              <a:buChar char="q"/>
            </a:pPr>
            <a:r>
              <a:rPr lang="en-US" sz="1400" b="1" kern="100" dirty="0">
                <a:solidFill>
                  <a:schemeClr val="tx2"/>
                </a:solidFill>
                <a:effectLst/>
                <a:latin typeface="Aptos" panose="020B0004020202020204" pitchFamily="34" charset="0"/>
                <a:ea typeface="Aptos" panose="020B0004020202020204" pitchFamily="34" charset="0"/>
                <a:cs typeface="Aptos" panose="020B0604020202020204" pitchFamily="34" charset="0"/>
              </a:rPr>
              <a:t>Add task / form </a:t>
            </a:r>
            <a:r>
              <a:rPr lang="en-US" sz="1400" kern="100" dirty="0">
                <a:solidFill>
                  <a:schemeClr val="tx2"/>
                </a:solidFill>
                <a:effectLst/>
                <a:latin typeface="Aptos" panose="020B0004020202020204" pitchFamily="34" charset="0"/>
                <a:ea typeface="Aptos" panose="020B0004020202020204" pitchFamily="34" charset="0"/>
                <a:cs typeface="Aptos" panose="020B0604020202020204" pitchFamily="34" charset="0"/>
              </a:rPr>
              <a:t>– Add more information here</a:t>
            </a:r>
          </a:p>
          <a:p>
            <a:pPr marL="285750" marR="0" lvl="0" indent="-285750">
              <a:lnSpc>
                <a:spcPts val="1680"/>
              </a:lnSpc>
              <a:spcBef>
                <a:spcPts val="1200"/>
              </a:spcBef>
              <a:buClr>
                <a:schemeClr val="accent1"/>
              </a:buClr>
              <a:buSzPct val="100000"/>
              <a:buFont typeface="Wingdings" pitchFamily="2" charset="2"/>
              <a:buChar char="q"/>
            </a:pPr>
            <a:r>
              <a:rPr lang="en-US" sz="1400" b="1" kern="100" dirty="0">
                <a:solidFill>
                  <a:schemeClr val="tx2"/>
                </a:solidFill>
                <a:latin typeface="Aptos" panose="020B0004020202020204" pitchFamily="34" charset="0"/>
                <a:ea typeface="Aptos" panose="020B0004020202020204" pitchFamily="34" charset="0"/>
                <a:cs typeface="Aptos" panose="020B0604020202020204" pitchFamily="34" charset="0"/>
              </a:rPr>
              <a:t>Add task / form </a:t>
            </a:r>
            <a:r>
              <a:rPr lang="en-US" sz="1400" kern="100" dirty="0">
                <a:solidFill>
                  <a:schemeClr val="tx2"/>
                </a:solidFill>
                <a:latin typeface="Aptos" panose="020B0004020202020204" pitchFamily="34" charset="0"/>
                <a:ea typeface="Aptos" panose="020B0004020202020204" pitchFamily="34" charset="0"/>
                <a:cs typeface="Aptos" panose="020B0604020202020204" pitchFamily="34" charset="0"/>
              </a:rPr>
              <a:t>– Add more information here</a:t>
            </a:r>
          </a:p>
          <a:p>
            <a:pPr marL="285750" marR="0" lvl="0" indent="-285750">
              <a:lnSpc>
                <a:spcPts val="1680"/>
              </a:lnSpc>
              <a:spcBef>
                <a:spcPts val="1200"/>
              </a:spcBef>
              <a:buClr>
                <a:schemeClr val="accent1"/>
              </a:buClr>
              <a:buSzPct val="100000"/>
              <a:buFont typeface="Wingdings" pitchFamily="2" charset="2"/>
              <a:buChar char="q"/>
            </a:pPr>
            <a:r>
              <a:rPr lang="en-US" sz="1400" b="1" kern="100" dirty="0">
                <a:solidFill>
                  <a:schemeClr val="tx2"/>
                </a:solidFill>
                <a:latin typeface="Aptos" panose="020B0004020202020204" pitchFamily="34" charset="0"/>
                <a:ea typeface="Aptos" panose="020B0004020202020204" pitchFamily="34" charset="0"/>
                <a:cs typeface="Aptos" panose="020B0604020202020204" pitchFamily="34" charset="0"/>
              </a:rPr>
              <a:t>Add task / form </a:t>
            </a:r>
            <a:r>
              <a:rPr lang="en-US" sz="1400" kern="100" dirty="0">
                <a:solidFill>
                  <a:schemeClr val="tx2"/>
                </a:solidFill>
                <a:latin typeface="Aptos" panose="020B0004020202020204" pitchFamily="34" charset="0"/>
                <a:ea typeface="Aptos" panose="020B0004020202020204" pitchFamily="34" charset="0"/>
                <a:cs typeface="Aptos" panose="020B0604020202020204" pitchFamily="34" charset="0"/>
              </a:rPr>
              <a:t>– Add more information here</a:t>
            </a:r>
          </a:p>
          <a:p>
            <a:pPr marL="285750" marR="0" lvl="0" indent="-285750">
              <a:lnSpc>
                <a:spcPts val="1680"/>
              </a:lnSpc>
              <a:spcBef>
                <a:spcPts val="1200"/>
              </a:spcBef>
              <a:buClr>
                <a:schemeClr val="accent1"/>
              </a:buClr>
              <a:buSzPct val="100000"/>
              <a:buFont typeface="Wingdings" pitchFamily="2" charset="2"/>
              <a:buChar char="q"/>
            </a:pPr>
            <a:r>
              <a:rPr lang="en-US" sz="1400" b="1" kern="100" dirty="0">
                <a:solidFill>
                  <a:schemeClr val="tx2"/>
                </a:solidFill>
                <a:latin typeface="Aptos" panose="020B0004020202020204" pitchFamily="34" charset="0"/>
                <a:ea typeface="Aptos" panose="020B0004020202020204" pitchFamily="34" charset="0"/>
                <a:cs typeface="Aptos" panose="020B0604020202020204" pitchFamily="34" charset="0"/>
              </a:rPr>
              <a:t>Add task / form </a:t>
            </a:r>
            <a:r>
              <a:rPr lang="en-US" sz="1400" kern="100" dirty="0">
                <a:solidFill>
                  <a:schemeClr val="tx2"/>
                </a:solidFill>
                <a:latin typeface="Aptos" panose="020B0004020202020204" pitchFamily="34" charset="0"/>
                <a:ea typeface="Aptos" panose="020B0004020202020204" pitchFamily="34" charset="0"/>
                <a:cs typeface="Aptos" panose="020B0604020202020204" pitchFamily="34" charset="0"/>
              </a:rPr>
              <a:t>– Add more information here</a:t>
            </a:r>
          </a:p>
          <a:p>
            <a:pPr marL="285750" marR="0" lvl="0" indent="-285750">
              <a:lnSpc>
                <a:spcPts val="1680"/>
              </a:lnSpc>
              <a:spcBef>
                <a:spcPts val="1200"/>
              </a:spcBef>
              <a:buClr>
                <a:schemeClr val="accent1"/>
              </a:buClr>
              <a:buSzPct val="100000"/>
              <a:buFont typeface="Wingdings" pitchFamily="2" charset="2"/>
              <a:buChar char="q"/>
            </a:pPr>
            <a:r>
              <a:rPr lang="en-US" sz="1400" b="1" kern="100" dirty="0">
                <a:solidFill>
                  <a:schemeClr val="tx2"/>
                </a:solidFill>
                <a:latin typeface="Aptos" panose="020B0004020202020204" pitchFamily="34" charset="0"/>
                <a:ea typeface="Aptos" panose="020B0004020202020204" pitchFamily="34" charset="0"/>
                <a:cs typeface="Aptos" panose="020B0604020202020204" pitchFamily="34" charset="0"/>
              </a:rPr>
              <a:t>Add task / form </a:t>
            </a:r>
            <a:r>
              <a:rPr lang="en-US" sz="1400" kern="100" dirty="0">
                <a:solidFill>
                  <a:schemeClr val="tx2"/>
                </a:solidFill>
                <a:latin typeface="Aptos" panose="020B0004020202020204" pitchFamily="34" charset="0"/>
                <a:ea typeface="Aptos" panose="020B0004020202020204" pitchFamily="34" charset="0"/>
                <a:cs typeface="Aptos" panose="020B0604020202020204" pitchFamily="34" charset="0"/>
              </a:rPr>
              <a:t>– Add more information here</a:t>
            </a:r>
          </a:p>
        </p:txBody>
      </p:sp>
    </p:spTree>
    <p:extLst>
      <p:ext uri="{BB962C8B-B14F-4D97-AF65-F5344CB8AC3E}">
        <p14:creationId xmlns:p14="http://schemas.microsoft.com/office/powerpoint/2010/main" val="2547870295"/>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itle 3">
            <a:extLst>
              <a:ext uri="{FF2B5EF4-FFF2-40B4-BE49-F238E27FC236}">
                <a16:creationId xmlns:a16="http://schemas.microsoft.com/office/drawing/2014/main" id="{77E39081-F559-4D4F-A601-02FFE5E132BB}"/>
              </a:ext>
            </a:extLst>
          </p:cNvPr>
          <p:cNvSpPr>
            <a:spLocks noGrp="1"/>
          </p:cNvSpPr>
          <p:nvPr>
            <p:ph type="title"/>
          </p:nvPr>
        </p:nvSpPr>
        <p:spPr>
          <a:xfrm>
            <a:off x="609601" y="533400"/>
            <a:ext cx="3848100" cy="1552733"/>
          </a:xfrm>
        </p:spPr>
        <p:txBody>
          <a:bodyPr>
            <a:spAutoFit/>
          </a:bodyPr>
          <a:lstStyle/>
          <a:p>
            <a:r>
              <a:rPr lang="en-US" dirty="0"/>
              <a:t>MANAGER </a:t>
            </a:r>
            <a:br>
              <a:rPr lang="en-US" dirty="0"/>
            </a:br>
            <a:r>
              <a:rPr lang="en-US" dirty="0"/>
              <a:t>CHECK-INS</a:t>
            </a:r>
          </a:p>
        </p:txBody>
      </p:sp>
      <p:pic>
        <p:nvPicPr>
          <p:cNvPr id="8" name="Picture Placeholder 7">
            <a:extLst>
              <a:ext uri="{FF2B5EF4-FFF2-40B4-BE49-F238E27FC236}">
                <a16:creationId xmlns:a16="http://schemas.microsoft.com/office/drawing/2014/main" id="{73B70962-3FB5-B4DC-7B67-2193497685CF}"/>
              </a:ext>
            </a:extLst>
          </p:cNvPr>
          <p:cNvPicPr>
            <a:picLocks noGrp="1" noChangeAspect="1"/>
          </p:cNvPicPr>
          <p:nvPr>
            <p:ph type="pic" sz="quarter" idx="13"/>
          </p:nvPr>
        </p:nvPicPr>
        <p:blipFill>
          <a:blip r:embed="rId3" cstate="screen">
            <a:extLst>
              <a:ext uri="{28A0092B-C50C-407E-A947-70E740481C1C}">
                <a14:useLocalDpi xmlns:a14="http://schemas.microsoft.com/office/drawing/2010/main"/>
              </a:ext>
            </a:extLst>
          </a:blip>
          <a:srcRect/>
          <a:stretch/>
        </p:blipFill>
        <p:spPr>
          <a:xfrm>
            <a:off x="4985384" y="0"/>
            <a:ext cx="7206616" cy="6858000"/>
          </a:xfrm>
          <a:solidFill>
            <a:srgbClr val="F5F6F5">
              <a:lumMod val="95000"/>
            </a:srgbClr>
          </a:solidFill>
        </p:spPr>
      </p:pic>
      <p:sp>
        <p:nvSpPr>
          <p:cNvPr id="4" name="Slide Number Placeholder 2">
            <a:extLst>
              <a:ext uri="{FF2B5EF4-FFF2-40B4-BE49-F238E27FC236}">
                <a16:creationId xmlns:a16="http://schemas.microsoft.com/office/drawing/2014/main" id="{DF35AF14-99B1-634C-BFFC-9F6C58B6BE56}"/>
              </a:ext>
            </a:extLst>
          </p:cNvPr>
          <p:cNvSpPr>
            <a:spLocks noGrp="1"/>
          </p:cNvSpPr>
          <p:nvPr>
            <p:ph type="sldNum" sz="quarter" idx="4"/>
          </p:nvPr>
        </p:nvSpPr>
        <p:spPr>
          <a:xfrm>
            <a:off x="11409431" y="6390409"/>
            <a:ext cx="537262" cy="184666"/>
          </a:xfrm>
        </p:spPr>
        <p:txBody>
          <a:bodyPr/>
          <a:lstStyle/>
          <a:p>
            <a:fld id="{19B51A1E-902D-48AF-9020-955120F399B6}" type="slidenum">
              <a:rPr lang="en-US" smtClean="0"/>
              <a:pPr/>
              <a:t>12</a:t>
            </a:fld>
            <a:endParaRPr lang="en-US" dirty="0"/>
          </a:p>
        </p:txBody>
      </p:sp>
    </p:spTree>
    <p:extLst>
      <p:ext uri="{BB962C8B-B14F-4D97-AF65-F5344CB8AC3E}">
        <p14:creationId xmlns:p14="http://schemas.microsoft.com/office/powerpoint/2010/main" val="2011174928"/>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9" name="Title 18">
            <a:extLst>
              <a:ext uri="{FF2B5EF4-FFF2-40B4-BE49-F238E27FC236}">
                <a16:creationId xmlns:a16="http://schemas.microsoft.com/office/drawing/2014/main" id="{781308C7-0CE8-2FCA-A504-78EAC778B291}"/>
              </a:ext>
            </a:extLst>
          </p:cNvPr>
          <p:cNvSpPr>
            <a:spLocks noGrp="1"/>
          </p:cNvSpPr>
          <p:nvPr>
            <p:ph type="title"/>
          </p:nvPr>
        </p:nvSpPr>
        <p:spPr>
          <a:xfrm>
            <a:off x="609600" y="533401"/>
            <a:ext cx="3543300" cy="1333500"/>
          </a:xfrm>
        </p:spPr>
        <p:txBody>
          <a:bodyPr/>
          <a:lstStyle/>
          <a:p>
            <a:r>
              <a:rPr lang="en-US" dirty="0"/>
              <a:t>Manager's Checklist </a:t>
            </a:r>
            <a:br>
              <a:rPr lang="en-US" dirty="0"/>
            </a:br>
            <a:endParaRPr lang="en-US" dirty="0"/>
          </a:p>
        </p:txBody>
      </p:sp>
      <p:sp>
        <p:nvSpPr>
          <p:cNvPr id="20" name="Text Placeholder 19">
            <a:extLst>
              <a:ext uri="{FF2B5EF4-FFF2-40B4-BE49-F238E27FC236}">
                <a16:creationId xmlns:a16="http://schemas.microsoft.com/office/drawing/2014/main" id="{0825C597-82DD-48FC-2BCE-F10288012288}"/>
              </a:ext>
            </a:extLst>
          </p:cNvPr>
          <p:cNvSpPr>
            <a:spLocks noGrp="1"/>
          </p:cNvSpPr>
          <p:nvPr>
            <p:ph type="body" sz="half" idx="2"/>
          </p:nvPr>
        </p:nvSpPr>
        <p:spPr>
          <a:xfrm>
            <a:off x="609600" y="2239963"/>
            <a:ext cx="3590925" cy="559449"/>
          </a:xfrm>
        </p:spPr>
        <p:txBody>
          <a:bodyPr/>
          <a:lstStyle/>
          <a:p>
            <a:r>
              <a:rPr lang="en-US" dirty="0"/>
              <a:t>Before Day 1</a:t>
            </a:r>
          </a:p>
          <a:p>
            <a:endParaRPr lang="en-US" dirty="0"/>
          </a:p>
        </p:txBody>
      </p:sp>
      <p:sp>
        <p:nvSpPr>
          <p:cNvPr id="4" name="Slide Number Placeholder 3">
            <a:extLst>
              <a:ext uri="{FF2B5EF4-FFF2-40B4-BE49-F238E27FC236}">
                <a16:creationId xmlns:a16="http://schemas.microsoft.com/office/drawing/2014/main" id="{DB113BE1-90FA-CE48-AFED-5274356B7F78}"/>
              </a:ext>
            </a:extLst>
          </p:cNvPr>
          <p:cNvSpPr>
            <a:spLocks noGrp="1"/>
          </p:cNvSpPr>
          <p:nvPr>
            <p:ph type="sldNum" sz="quarter" idx="4"/>
          </p:nvPr>
        </p:nvSpPr>
        <p:spPr>
          <a:xfrm>
            <a:off x="11409431" y="6390409"/>
            <a:ext cx="537262" cy="184666"/>
          </a:xfrm>
        </p:spPr>
        <p:txBody>
          <a:bodyPr/>
          <a:lstStyle/>
          <a:p>
            <a:fld id="{19B51A1E-902D-48AF-9020-955120F399B6}" type="slidenum">
              <a:rPr lang="en-US" noProof="0" smtClean="0"/>
              <a:pPr/>
              <a:t>13</a:t>
            </a:fld>
            <a:endParaRPr lang="en-US" noProof="0" dirty="0"/>
          </a:p>
        </p:txBody>
      </p:sp>
      <p:sp>
        <p:nvSpPr>
          <p:cNvPr id="5" name="TextBox 4">
            <a:extLst>
              <a:ext uri="{FF2B5EF4-FFF2-40B4-BE49-F238E27FC236}">
                <a16:creationId xmlns:a16="http://schemas.microsoft.com/office/drawing/2014/main" id="{61614D74-4AB7-287C-C36D-616156ADBBBD}"/>
              </a:ext>
            </a:extLst>
          </p:cNvPr>
          <p:cNvSpPr txBox="1"/>
          <p:nvPr/>
        </p:nvSpPr>
        <p:spPr>
          <a:xfrm>
            <a:off x="5608938" y="789154"/>
            <a:ext cx="6493334" cy="4760278"/>
          </a:xfrm>
          <a:prstGeom prst="rect">
            <a:avLst/>
          </a:prstGeom>
          <a:noFill/>
        </p:spPr>
        <p:txBody>
          <a:bodyPr wrap="square" lIns="0" tIns="0" rIns="0" bIns="0">
            <a:spAutoFit/>
          </a:bodyPr>
          <a:lstStyle/>
          <a:p>
            <a:pPr marL="0" marR="0">
              <a:lnSpc>
                <a:spcPct val="100000"/>
              </a:lnSpc>
              <a:spcAft>
                <a:spcPts val="800"/>
              </a:spcAft>
              <a:buNone/>
            </a:pPr>
            <a:r>
              <a:rPr lang="en-US" sz="1400" b="1" kern="100" dirty="0">
                <a:solidFill>
                  <a:schemeClr val="tx2"/>
                </a:solidFill>
                <a:effectLst/>
                <a:latin typeface="Aptos" panose="020B0004020202020204" pitchFamily="34" charset="0"/>
                <a:ea typeface="Aptos" panose="020B0004020202020204" pitchFamily="34" charset="0"/>
                <a:cs typeface="Aptos" panose="020B0604020202020204" pitchFamily="34" charset="0"/>
              </a:rPr>
              <a:t>Send new hire:</a:t>
            </a:r>
            <a:r>
              <a:rPr lang="en-US" sz="1400" kern="100" dirty="0">
                <a:solidFill>
                  <a:schemeClr val="tx2"/>
                </a:solidFill>
                <a:effectLst/>
                <a:latin typeface="Aptos" panose="020B0004020202020204" pitchFamily="34" charset="0"/>
                <a:ea typeface="Aptos" panose="020B0004020202020204" pitchFamily="34" charset="0"/>
                <a:cs typeface="Aptos" panose="020B0604020202020204" pitchFamily="34" charset="0"/>
              </a:rPr>
              <a:t> </a:t>
            </a:r>
          </a:p>
          <a:p>
            <a:pPr marL="742950" marR="0" indent="-285750">
              <a:lnSpc>
                <a:spcPct val="100000"/>
              </a:lnSpc>
              <a:spcAft>
                <a:spcPts val="800"/>
              </a:spcAft>
              <a:buClr>
                <a:schemeClr val="accent1"/>
              </a:buClr>
              <a:buFont typeface="Wingdings" pitchFamily="2" charset="2"/>
              <a:buChar char="q"/>
            </a:pPr>
            <a:r>
              <a:rPr lang="en-US" sz="1400" kern="100" dirty="0">
                <a:solidFill>
                  <a:schemeClr val="tx2"/>
                </a:solidFill>
                <a:effectLst/>
                <a:latin typeface="Aptos" panose="020B0004020202020204" pitchFamily="34" charset="0"/>
                <a:ea typeface="Aptos" panose="020B0004020202020204" pitchFamily="34" charset="0"/>
                <a:cs typeface="Aptos" panose="020B0604020202020204" pitchFamily="34" charset="0"/>
              </a:rPr>
              <a:t>Employment offer containing the following </a:t>
            </a:r>
          </a:p>
          <a:p>
            <a:pPr marL="742950" marR="0" indent="-285750">
              <a:lnSpc>
                <a:spcPct val="100000"/>
              </a:lnSpc>
              <a:spcAft>
                <a:spcPts val="800"/>
              </a:spcAft>
              <a:buClr>
                <a:schemeClr val="accent1"/>
              </a:buClr>
              <a:buFont typeface="Wingdings" pitchFamily="2" charset="2"/>
              <a:buChar char="q"/>
            </a:pPr>
            <a:r>
              <a:rPr lang="en-US" sz="1400" kern="100" dirty="0">
                <a:solidFill>
                  <a:schemeClr val="tx2"/>
                </a:solidFill>
                <a:effectLst/>
                <a:latin typeface="Aptos" panose="020B0004020202020204" pitchFamily="34" charset="0"/>
                <a:ea typeface="Aptos" panose="020B0004020202020204" pitchFamily="34" charset="0"/>
                <a:cs typeface="Aptos" panose="020B0604020202020204" pitchFamily="34" charset="0"/>
              </a:rPr>
              <a:t>Confidentiality agreement </a:t>
            </a:r>
          </a:p>
          <a:p>
            <a:pPr marL="742950" marR="0" indent="-285750">
              <a:lnSpc>
                <a:spcPct val="100000"/>
              </a:lnSpc>
              <a:spcAft>
                <a:spcPts val="800"/>
              </a:spcAft>
              <a:buClr>
                <a:schemeClr val="accent1"/>
              </a:buClr>
              <a:buFont typeface="Wingdings" pitchFamily="2" charset="2"/>
              <a:buChar char="q"/>
            </a:pPr>
            <a:r>
              <a:rPr lang="en-US" sz="1400" kern="100" dirty="0">
                <a:solidFill>
                  <a:schemeClr val="tx2"/>
                </a:solidFill>
                <a:effectLst/>
                <a:latin typeface="Aptos" panose="020B0004020202020204" pitchFamily="34" charset="0"/>
                <a:ea typeface="Aptos" panose="020B0004020202020204" pitchFamily="34" charset="0"/>
                <a:cs typeface="Aptos" panose="020B0604020202020204" pitchFamily="34" charset="0"/>
              </a:rPr>
              <a:t>Employment status  (part-time/full-time, exempt/non-exempt) and details </a:t>
            </a:r>
          </a:p>
          <a:p>
            <a:pPr marL="742950" marR="0" indent="-285750">
              <a:lnSpc>
                <a:spcPct val="100000"/>
              </a:lnSpc>
              <a:spcAft>
                <a:spcPts val="800"/>
              </a:spcAft>
              <a:buClr>
                <a:schemeClr val="accent1"/>
              </a:buClr>
              <a:buFont typeface="Wingdings" pitchFamily="2" charset="2"/>
              <a:buChar char="q"/>
            </a:pPr>
            <a:r>
              <a:rPr lang="en-US" sz="1400" kern="100" dirty="0">
                <a:solidFill>
                  <a:schemeClr val="tx2"/>
                </a:solidFill>
                <a:effectLst/>
                <a:latin typeface="Aptos" panose="020B0004020202020204" pitchFamily="34" charset="0"/>
                <a:ea typeface="Aptos" panose="020B0004020202020204" pitchFamily="34" charset="0"/>
                <a:cs typeface="Aptos" panose="020B0604020202020204" pitchFamily="34" charset="0"/>
              </a:rPr>
              <a:t>Job description and compensation </a:t>
            </a:r>
          </a:p>
          <a:p>
            <a:pPr marL="742950" marR="0" indent="-285750">
              <a:lnSpc>
                <a:spcPct val="100000"/>
              </a:lnSpc>
              <a:spcAft>
                <a:spcPts val="800"/>
              </a:spcAft>
              <a:buClr>
                <a:schemeClr val="accent1"/>
              </a:buClr>
              <a:buFont typeface="Wingdings" pitchFamily="2" charset="2"/>
              <a:buChar char="q"/>
            </a:pPr>
            <a:r>
              <a:rPr lang="en-US" sz="1400" kern="100" dirty="0">
                <a:solidFill>
                  <a:schemeClr val="tx2"/>
                </a:solidFill>
                <a:effectLst/>
                <a:latin typeface="Aptos" panose="020B0004020202020204" pitchFamily="34" charset="0"/>
                <a:ea typeface="Aptos" panose="020B0004020202020204" pitchFamily="34" charset="0"/>
                <a:cs typeface="Aptos" panose="020B0604020202020204" pitchFamily="34" charset="0"/>
              </a:rPr>
              <a:t>&lt;add another&gt; </a:t>
            </a:r>
          </a:p>
          <a:p>
            <a:pPr marL="742950" marR="0" indent="-285750">
              <a:lnSpc>
                <a:spcPct val="100000"/>
              </a:lnSpc>
              <a:spcAft>
                <a:spcPts val="800"/>
              </a:spcAft>
              <a:buClr>
                <a:schemeClr val="accent1"/>
              </a:buClr>
              <a:buFont typeface="Wingdings" pitchFamily="2" charset="2"/>
              <a:buChar char="q"/>
            </a:pPr>
            <a:r>
              <a:rPr lang="en-US" sz="1400" kern="100" dirty="0">
                <a:solidFill>
                  <a:schemeClr val="tx2"/>
                </a:solidFill>
                <a:effectLst/>
                <a:latin typeface="Aptos" panose="020B0004020202020204" pitchFamily="34" charset="0"/>
                <a:ea typeface="Aptos" panose="020B0004020202020204" pitchFamily="34" charset="0"/>
                <a:cs typeface="Aptos" panose="020B0604020202020204" pitchFamily="34" charset="0"/>
              </a:rPr>
              <a:t>&lt;add another &gt;</a:t>
            </a:r>
          </a:p>
          <a:p>
            <a:pPr marL="0" marR="0">
              <a:lnSpc>
                <a:spcPct val="100000"/>
              </a:lnSpc>
              <a:spcAft>
                <a:spcPts val="800"/>
              </a:spcAft>
              <a:buNone/>
            </a:pPr>
            <a:endParaRPr lang="en-US" sz="1400" b="1" kern="100" dirty="0">
              <a:solidFill>
                <a:schemeClr val="tx2"/>
              </a:solidFill>
              <a:effectLst/>
              <a:latin typeface="Aptos" panose="020B0004020202020204" pitchFamily="34" charset="0"/>
              <a:ea typeface="Aptos" panose="020B0004020202020204" pitchFamily="34" charset="0"/>
              <a:cs typeface="Aptos" panose="020B0604020202020204" pitchFamily="34" charset="0"/>
            </a:endParaRPr>
          </a:p>
          <a:p>
            <a:pPr>
              <a:spcAft>
                <a:spcPts val="800"/>
              </a:spcAft>
            </a:pPr>
            <a:r>
              <a:rPr lang="en-US" sz="1400" b="1" kern="100" dirty="0">
                <a:solidFill>
                  <a:schemeClr val="tx2"/>
                </a:solidFill>
                <a:latin typeface="Aptos" panose="020B0004020202020204" pitchFamily="34" charset="0"/>
                <a:ea typeface="Aptos" panose="020B0004020202020204" pitchFamily="34" charset="0"/>
                <a:cs typeface="Aptos" panose="020B0604020202020204" pitchFamily="34" charset="0"/>
              </a:rPr>
              <a:t>Obtain </a:t>
            </a:r>
            <a:r>
              <a:rPr lang="en-US" sz="1400" b="1" kern="100" dirty="0">
                <a:solidFill>
                  <a:schemeClr val="tx2"/>
                </a:solidFill>
                <a:effectLst/>
                <a:latin typeface="Aptos" panose="020B0004020202020204" pitchFamily="34" charset="0"/>
                <a:ea typeface="Aptos" panose="020B0004020202020204" pitchFamily="34" charset="0"/>
                <a:cs typeface="Aptos" panose="020B0604020202020204" pitchFamily="34" charset="0"/>
              </a:rPr>
              <a:t>from new hire:</a:t>
            </a:r>
            <a:endParaRPr lang="en-US" sz="1400" kern="100" dirty="0">
              <a:solidFill>
                <a:schemeClr val="tx2"/>
              </a:solidFill>
              <a:effectLst/>
              <a:latin typeface="Aptos" panose="020B0004020202020204" pitchFamily="34" charset="0"/>
              <a:ea typeface="Aptos" panose="020B0004020202020204" pitchFamily="34" charset="0"/>
              <a:cs typeface="Aptos" panose="020B0604020202020204" pitchFamily="34" charset="0"/>
            </a:endParaRPr>
          </a:p>
          <a:p>
            <a:pPr marL="742950" marR="0" indent="-285750">
              <a:lnSpc>
                <a:spcPct val="100000"/>
              </a:lnSpc>
              <a:spcAft>
                <a:spcPts val="800"/>
              </a:spcAft>
              <a:buFont typeface="Wingdings" pitchFamily="2" charset="2"/>
              <a:buChar char="q"/>
            </a:pPr>
            <a:r>
              <a:rPr lang="en-US" sz="1400" kern="100" dirty="0">
                <a:solidFill>
                  <a:schemeClr val="accent1"/>
                </a:solidFill>
                <a:effectLst/>
                <a:latin typeface="Aptos" panose="020B0004020202020204" pitchFamily="34" charset="0"/>
                <a:ea typeface="Aptos" panose="020B0004020202020204" pitchFamily="34" charset="0"/>
                <a:cs typeface="Aptos" panose="020B0604020202020204" pitchFamily="34" charset="0"/>
              </a:rPr>
              <a:t> </a:t>
            </a:r>
            <a:r>
              <a:rPr lang="en-US" sz="1400" kern="100" dirty="0">
                <a:solidFill>
                  <a:schemeClr val="tx2"/>
                </a:solidFill>
                <a:effectLst/>
                <a:latin typeface="Aptos" panose="020B0004020202020204" pitchFamily="34" charset="0"/>
                <a:ea typeface="Aptos" panose="020B0004020202020204" pitchFamily="34" charset="0"/>
                <a:cs typeface="Aptos" panose="020B0604020202020204" pitchFamily="34" charset="0"/>
              </a:rPr>
              <a:t>New employee forms &amp; information</a:t>
            </a:r>
          </a:p>
          <a:p>
            <a:pPr marL="742950" marR="0" indent="-285750">
              <a:lnSpc>
                <a:spcPct val="100000"/>
              </a:lnSpc>
              <a:spcAft>
                <a:spcPts val="800"/>
              </a:spcAft>
              <a:buFont typeface="Wingdings" pitchFamily="2" charset="2"/>
              <a:buChar char="q"/>
            </a:pPr>
            <a:r>
              <a:rPr lang="en-US" sz="1400" kern="100" dirty="0">
                <a:solidFill>
                  <a:schemeClr val="accent1"/>
                </a:solidFill>
                <a:effectLst/>
                <a:latin typeface="Aptos" panose="020B0004020202020204" pitchFamily="34" charset="0"/>
                <a:ea typeface="Aptos" panose="020B0004020202020204" pitchFamily="34" charset="0"/>
                <a:cs typeface="Aptos" panose="020B0604020202020204" pitchFamily="34" charset="0"/>
              </a:rPr>
              <a:t> </a:t>
            </a:r>
            <a:r>
              <a:rPr lang="en-US" sz="1400" kern="100" dirty="0">
                <a:solidFill>
                  <a:schemeClr val="tx2"/>
                </a:solidFill>
                <a:effectLst/>
                <a:latin typeface="Aptos" panose="020B0004020202020204" pitchFamily="34" charset="0"/>
                <a:ea typeface="Aptos" panose="020B0004020202020204" pitchFamily="34" charset="0"/>
                <a:cs typeface="Aptos" panose="020B0604020202020204" pitchFamily="34" charset="0"/>
              </a:rPr>
              <a:t>I-9 Employee Verification Form (</a:t>
            </a:r>
            <a:r>
              <a:rPr lang="en-US" sz="1400" kern="100" dirty="0">
                <a:solidFill>
                  <a:schemeClr val="tx2"/>
                </a:solidFill>
                <a:effectLst/>
                <a:latin typeface="Aptos" panose="020B0004020202020204" pitchFamily="34" charset="0"/>
                <a:ea typeface="Aptos" panose="020B0004020202020204" pitchFamily="34" charset="0"/>
                <a:cs typeface="Aptos" panose="020B0604020202020204" pitchFamily="34" charset="0"/>
                <a:hlinkClick r:id="rId3"/>
              </a:rPr>
              <a:t>Form I-9</a:t>
            </a:r>
            <a:r>
              <a:rPr lang="en-US" sz="1400" kern="100" dirty="0">
                <a:solidFill>
                  <a:schemeClr val="tx2"/>
                </a:solidFill>
                <a:effectLst/>
                <a:latin typeface="Aptos" panose="020B0004020202020204" pitchFamily="34" charset="0"/>
                <a:ea typeface="Aptos" panose="020B0004020202020204" pitchFamily="34" charset="0"/>
                <a:cs typeface="Aptos" panose="020B0604020202020204" pitchFamily="34" charset="0"/>
              </a:rPr>
              <a:t>), with employee part complete </a:t>
            </a:r>
          </a:p>
          <a:p>
            <a:pPr marL="742950" marR="0" indent="-285750">
              <a:lnSpc>
                <a:spcPct val="100000"/>
              </a:lnSpc>
              <a:spcAft>
                <a:spcPts val="800"/>
              </a:spcAft>
              <a:buClr>
                <a:schemeClr val="accent1"/>
              </a:buClr>
              <a:buFont typeface="Wingdings" pitchFamily="2" charset="2"/>
              <a:buChar char="q"/>
            </a:pPr>
            <a:r>
              <a:rPr lang="en-US" sz="1400" kern="100" dirty="0">
                <a:solidFill>
                  <a:schemeClr val="tx2"/>
                </a:solidFill>
                <a:effectLst/>
                <a:latin typeface="Aptos" panose="020B0004020202020204" pitchFamily="34" charset="0"/>
                <a:ea typeface="Aptos" panose="020B0004020202020204" pitchFamily="34" charset="0"/>
                <a:cs typeface="Aptos" panose="020B0604020202020204" pitchFamily="34" charset="0"/>
              </a:rPr>
              <a:t>W-4 (</a:t>
            </a:r>
            <a:r>
              <a:rPr lang="en-US" sz="1400" kern="100" dirty="0">
                <a:solidFill>
                  <a:schemeClr val="tx2"/>
                </a:solidFill>
                <a:effectLst/>
                <a:latin typeface="Aptos" panose="020B0004020202020204" pitchFamily="34" charset="0"/>
                <a:ea typeface="Aptos" panose="020B0004020202020204" pitchFamily="34" charset="0"/>
                <a:cs typeface="Aptos" panose="020B0604020202020204" pitchFamily="34" charset="0"/>
                <a:hlinkClick r:id="rId4"/>
              </a:rPr>
              <a:t>Form W-4</a:t>
            </a:r>
            <a:r>
              <a:rPr lang="en-US" sz="1400" kern="100" dirty="0">
                <a:solidFill>
                  <a:schemeClr val="tx2"/>
                </a:solidFill>
                <a:effectLst/>
                <a:latin typeface="Aptos" panose="020B0004020202020204" pitchFamily="34" charset="0"/>
                <a:ea typeface="Aptos" panose="020B0004020202020204" pitchFamily="34" charset="0"/>
                <a:cs typeface="Aptos" panose="020B0604020202020204" pitchFamily="34" charset="0"/>
              </a:rPr>
              <a:t>) </a:t>
            </a:r>
          </a:p>
          <a:p>
            <a:pPr marL="742950" marR="0" indent="-285750">
              <a:lnSpc>
                <a:spcPct val="100000"/>
              </a:lnSpc>
              <a:spcAft>
                <a:spcPts val="800"/>
              </a:spcAft>
              <a:buClr>
                <a:schemeClr val="accent1"/>
              </a:buClr>
              <a:buFont typeface="Wingdings" pitchFamily="2" charset="2"/>
              <a:buChar char="q"/>
            </a:pPr>
            <a:r>
              <a:rPr lang="en-US" sz="1400" kern="100" dirty="0">
                <a:solidFill>
                  <a:schemeClr val="tx2"/>
                </a:solidFill>
                <a:effectLst/>
                <a:latin typeface="Aptos" panose="020B0004020202020204" pitchFamily="34" charset="0"/>
                <a:ea typeface="Aptos" panose="020B0004020202020204" pitchFamily="34" charset="0"/>
                <a:cs typeface="Aptos" panose="020B0604020202020204" pitchFamily="34" charset="0"/>
              </a:rPr>
              <a:t>Employee's Social Security Number (SSN) </a:t>
            </a:r>
          </a:p>
          <a:p>
            <a:pPr marL="742950" marR="0" indent="-285750">
              <a:lnSpc>
                <a:spcPct val="100000"/>
              </a:lnSpc>
              <a:spcAft>
                <a:spcPts val="800"/>
              </a:spcAft>
              <a:buClr>
                <a:schemeClr val="accent1"/>
              </a:buClr>
              <a:buFont typeface="Wingdings" pitchFamily="2" charset="2"/>
              <a:buChar char="q"/>
            </a:pPr>
            <a:r>
              <a:rPr lang="en-US" sz="1400" kern="100" dirty="0">
                <a:solidFill>
                  <a:schemeClr val="tx2"/>
                </a:solidFill>
                <a:effectLst/>
                <a:latin typeface="Aptos" panose="020B0004020202020204" pitchFamily="34" charset="0"/>
                <a:ea typeface="Aptos" panose="020B0004020202020204" pitchFamily="34" charset="0"/>
                <a:cs typeface="Aptos" panose="020B0604020202020204" pitchFamily="34" charset="0"/>
              </a:rPr>
              <a:t>&lt;add another&gt; </a:t>
            </a:r>
          </a:p>
          <a:p>
            <a:pPr marL="742950" marR="0" indent="-285750">
              <a:lnSpc>
                <a:spcPct val="100000"/>
              </a:lnSpc>
              <a:spcAft>
                <a:spcPts val="800"/>
              </a:spcAft>
              <a:buClr>
                <a:schemeClr val="accent1"/>
              </a:buClr>
              <a:buFont typeface="Wingdings" pitchFamily="2" charset="2"/>
              <a:buChar char="q"/>
            </a:pPr>
            <a:r>
              <a:rPr lang="en-US" sz="1400" kern="100" dirty="0">
                <a:solidFill>
                  <a:schemeClr val="tx2"/>
                </a:solidFill>
                <a:effectLst/>
                <a:latin typeface="Aptos" panose="020B0004020202020204" pitchFamily="34" charset="0"/>
                <a:ea typeface="Aptos" panose="020B0004020202020204" pitchFamily="34" charset="0"/>
                <a:cs typeface="Aptos" panose="020B0604020202020204" pitchFamily="34" charset="0"/>
              </a:rPr>
              <a:t>&lt;add another&gt;</a:t>
            </a:r>
          </a:p>
        </p:txBody>
      </p:sp>
    </p:spTree>
    <p:extLst>
      <p:ext uri="{BB962C8B-B14F-4D97-AF65-F5344CB8AC3E}">
        <p14:creationId xmlns:p14="http://schemas.microsoft.com/office/powerpoint/2010/main" val="4031495680"/>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p:cNvSpPr>
            <a:spLocks noGrp="1"/>
          </p:cNvSpPr>
          <p:nvPr>
            <p:ph type="title"/>
          </p:nvPr>
        </p:nvSpPr>
        <p:spPr/>
        <p:txBody>
          <a:bodyPr>
            <a:normAutofit/>
          </a:bodyPr>
          <a:lstStyle/>
          <a:p>
            <a:r>
              <a:rPr lang="en-US" dirty="0"/>
              <a:t>Manager's Checklist</a:t>
            </a:r>
          </a:p>
        </p:txBody>
      </p:sp>
      <p:sp>
        <p:nvSpPr>
          <p:cNvPr id="3" name="Caption"/>
          <p:cNvSpPr>
            <a:spLocks noGrp="1"/>
          </p:cNvSpPr>
          <p:nvPr>
            <p:ph type="body" sz="half" idx="2"/>
          </p:nvPr>
        </p:nvSpPr>
        <p:spPr/>
        <p:txBody>
          <a:bodyPr>
            <a:normAutofit/>
          </a:bodyPr>
          <a:lstStyle/>
          <a:p>
            <a:r>
              <a:rPr lang="en-US" sz="1400" dirty="0"/>
              <a:t>Before Day </a:t>
            </a:r>
            <a:r>
              <a:rPr lang="en-US" dirty="0"/>
              <a:t>1</a:t>
            </a:r>
          </a:p>
          <a:p>
            <a:endParaRPr lang="en-US" sz="1400" dirty="0"/>
          </a:p>
        </p:txBody>
      </p:sp>
      <p:sp>
        <p:nvSpPr>
          <p:cNvPr id="9" name="Slide Number Placeholder"/>
          <p:cNvSpPr>
            <a:spLocks noGrp="1"/>
          </p:cNvSpPr>
          <p:nvPr>
            <p:ph type="sldNum" sz="quarter" idx="4"/>
          </p:nvPr>
        </p:nvSpPr>
        <p:spPr/>
        <p:txBody>
          <a:bodyPr/>
          <a:lstStyle/>
          <a:p>
            <a:fld id="{F697DFCB-CB3C-1040-8853-E5DD90AED879}" type="slidenum">
              <a:rPr lang="en-US" smtClean="0"/>
              <a:t>14</a:t>
            </a:fld>
            <a:endParaRPr lang="en-US"/>
          </a:p>
        </p:txBody>
      </p:sp>
      <p:sp>
        <p:nvSpPr>
          <p:cNvPr id="4" name="Checklist"/>
          <p:cNvSpPr txBox="1"/>
          <p:nvPr/>
        </p:nvSpPr>
        <p:spPr>
          <a:xfrm>
            <a:off x="5608938" y="789154"/>
            <a:ext cx="6125462" cy="5300000"/>
          </a:xfrm>
          <a:prstGeom prst="rect">
            <a:avLst/>
          </a:prstGeom>
          <a:noFill/>
        </p:spPr>
        <p:txBody>
          <a:bodyPr wrap="square" lIns="0" tIns="0" rIns="0" bIns="0">
            <a:normAutofit/>
          </a:bodyPr>
          <a:lstStyle/>
          <a:p>
            <a:pPr>
              <a:spcAft>
                <a:spcPts val="400"/>
              </a:spcAft>
              <a:buClr>
                <a:schemeClr val="accent1"/>
              </a:buClr>
            </a:pPr>
            <a:r>
              <a:rPr lang="en-US" sz="1400" b="1" kern="100" dirty="0">
                <a:solidFill>
                  <a:schemeClr val="tx2"/>
                </a:solidFill>
                <a:latin typeface="Aptos" panose="020B0004020202020204" pitchFamily="34" charset="0"/>
                <a:ea typeface="Aptos" panose="020B0004020202020204" pitchFamily="34" charset="0"/>
                <a:cs typeface="Aptos" panose="020B0604020202020204" pitchFamily="34" charset="0"/>
              </a:rPr>
              <a:t>Send welcome email to new hire, be sure to include</a:t>
            </a:r>
          </a:p>
          <a:p>
            <a:pPr marL="742950" marR="0" indent="-285750">
              <a:lnSpc>
                <a:spcPct val="100000"/>
              </a:lnSpc>
              <a:spcAft>
                <a:spcPts val="400"/>
              </a:spcAft>
              <a:buClr>
                <a:schemeClr val="accent1"/>
              </a:buClr>
              <a:buFont typeface="Wingdings" pitchFamily="2" charset="2"/>
              <a:buChar char="q"/>
            </a:pPr>
            <a:r>
              <a:rPr lang="en-US" sz="1400" kern="100" dirty="0">
                <a:solidFill>
                  <a:schemeClr val="tx2"/>
                </a:solidFill>
                <a:latin typeface="Aptos" panose="020B0004020202020204" pitchFamily="34" charset="0"/>
                <a:ea typeface="Aptos" panose="020B0004020202020204" pitchFamily="34" charset="0"/>
                <a:cs typeface="Aptos" panose="020B0604020202020204" pitchFamily="34" charset="0"/>
              </a:rPr>
              <a:t>Start date, time, and location</a:t>
            </a:r>
          </a:p>
          <a:p>
            <a:pPr marL="742950" marR="0" indent="-285750">
              <a:lnSpc>
                <a:spcPct val="100000"/>
              </a:lnSpc>
              <a:spcAft>
                <a:spcPts val="400"/>
              </a:spcAft>
              <a:buClr>
                <a:schemeClr val="accent1"/>
              </a:buClr>
              <a:buFont typeface="Wingdings" pitchFamily="2" charset="2"/>
              <a:buChar char="q"/>
            </a:pPr>
            <a:r>
              <a:rPr lang="en-US" sz="1400" kern="100" dirty="0">
                <a:solidFill>
                  <a:schemeClr val="tx2"/>
                </a:solidFill>
                <a:latin typeface="Aptos" panose="020B0004020202020204" pitchFamily="34" charset="0"/>
                <a:ea typeface="Aptos" panose="020B0004020202020204" pitchFamily="34" charset="0"/>
                <a:cs typeface="Aptos" panose="020B0604020202020204" pitchFamily="34" charset="0"/>
              </a:rPr>
              <a:t>Dress code specifications (if necessary)</a:t>
            </a:r>
          </a:p>
          <a:p>
            <a:pPr marL="742950" marR="0" indent="-285750">
              <a:lnSpc>
                <a:spcPct val="100000"/>
              </a:lnSpc>
              <a:spcAft>
                <a:spcPts val="400"/>
              </a:spcAft>
              <a:buClr>
                <a:schemeClr val="accent1"/>
              </a:buClr>
              <a:buFont typeface="Wingdings" pitchFamily="2" charset="2"/>
              <a:buChar char="q"/>
            </a:pPr>
            <a:r>
              <a:rPr lang="en-US" sz="1400" kern="100" dirty="0">
                <a:solidFill>
                  <a:schemeClr val="tx2"/>
                </a:solidFill>
                <a:latin typeface="Aptos" panose="020B0004020202020204" pitchFamily="34" charset="0"/>
                <a:ea typeface="Aptos" panose="020B0004020202020204" pitchFamily="34" charset="0"/>
                <a:cs typeface="Aptos" panose="020B0604020202020204" pitchFamily="34" charset="0"/>
              </a:rPr>
              <a:t>Information on parking and where to meet</a:t>
            </a:r>
          </a:p>
          <a:p>
            <a:pPr marL="742950" marR="0" indent="-285750">
              <a:lnSpc>
                <a:spcPct val="100000"/>
              </a:lnSpc>
              <a:spcAft>
                <a:spcPts val="400"/>
              </a:spcAft>
              <a:buClr>
                <a:schemeClr val="accent1"/>
              </a:buClr>
              <a:buFont typeface="Wingdings" pitchFamily="2" charset="2"/>
              <a:buChar char="q"/>
            </a:pPr>
            <a:r>
              <a:rPr lang="en-US" sz="1400" kern="100" dirty="0">
                <a:solidFill>
                  <a:schemeClr val="tx2"/>
                </a:solidFill>
                <a:latin typeface="Aptos" panose="020B0004020202020204" pitchFamily="34" charset="0"/>
                <a:ea typeface="Aptos" panose="020B0004020202020204" pitchFamily="34" charset="0"/>
                <a:cs typeface="Aptos" panose="020B0604020202020204" pitchFamily="34" charset="0"/>
              </a:rPr>
              <a:t>A list of items to have available on day 1 (ID cards; documents necessary to complete the I-9, if not done already; direct deposit information, etc.)</a:t>
            </a:r>
          </a:p>
          <a:p>
            <a:pPr marL="742950" marR="0" indent="-285750">
              <a:lnSpc>
                <a:spcPct val="100000"/>
              </a:lnSpc>
              <a:spcAft>
                <a:spcPts val="400"/>
              </a:spcAft>
              <a:buClr>
                <a:schemeClr val="accent1"/>
              </a:buClr>
              <a:buFont typeface="Wingdings" pitchFamily="2" charset="2"/>
              <a:buChar char="q"/>
            </a:pPr>
            <a:r>
              <a:rPr lang="en-US" sz="1400" kern="100" dirty="0">
                <a:solidFill>
                  <a:schemeClr val="tx2"/>
                </a:solidFill>
                <a:latin typeface="Aptos" panose="020B0004020202020204" pitchFamily="34" charset="0"/>
                <a:ea typeface="Aptos" panose="020B0004020202020204" pitchFamily="34" charset="0"/>
                <a:cs typeface="Aptos" panose="020B0604020202020204" pitchFamily="34" charset="0"/>
              </a:rPr>
              <a:t>Plan first assignments and expectations</a:t>
            </a:r>
          </a:p>
          <a:p>
            <a:pPr marL="742950" marR="0" indent="-285750">
              <a:lnSpc>
                <a:spcPct val="100000"/>
              </a:lnSpc>
              <a:spcAft>
                <a:spcPts val="400"/>
              </a:spcAft>
              <a:buClr>
                <a:schemeClr val="accent1"/>
              </a:buClr>
              <a:buFont typeface="Wingdings" pitchFamily="2" charset="2"/>
              <a:buChar char="q"/>
            </a:pPr>
            <a:r>
              <a:rPr lang="en-US" sz="1400" kern="100" dirty="0">
                <a:solidFill>
                  <a:schemeClr val="tx2"/>
                </a:solidFill>
                <a:latin typeface="Aptos" panose="020B0004020202020204" pitchFamily="34" charset="0"/>
                <a:ea typeface="Aptos" panose="020B0004020202020204" pitchFamily="34" charset="0"/>
                <a:cs typeface="Aptos" panose="020B0604020202020204" pitchFamily="34" charset="0"/>
              </a:rPr>
              <a:t>Send new hire any relevant documents / forms necessary for Day 1</a:t>
            </a:r>
          </a:p>
          <a:p>
            <a:pPr>
              <a:spcAft>
                <a:spcPts val="400"/>
              </a:spcAft>
              <a:buClr>
                <a:schemeClr val="accent1"/>
              </a:buClr>
            </a:pPr>
            <a:endParaRPr lang="en-US" sz="1400" kern="100" dirty="0">
              <a:solidFill>
                <a:schemeClr val="tx2"/>
              </a:solidFill>
              <a:latin typeface="Aptos" panose="020B0004020202020204" pitchFamily="34" charset="0"/>
              <a:ea typeface="Aptos" panose="020B0004020202020204" pitchFamily="34" charset="0"/>
              <a:cs typeface="Aptos" panose="020B0604020202020204" pitchFamily="34" charset="0"/>
            </a:endParaRPr>
          </a:p>
          <a:p>
            <a:pPr>
              <a:spcAft>
                <a:spcPts val="400"/>
              </a:spcAft>
              <a:buClr>
                <a:schemeClr val="accent1"/>
              </a:buClr>
            </a:pPr>
            <a:r>
              <a:rPr lang="en-US" sz="1400" b="1" kern="100" dirty="0">
                <a:solidFill>
                  <a:schemeClr val="tx2"/>
                </a:solidFill>
                <a:latin typeface="Aptos" panose="020B0004020202020204" pitchFamily="34" charset="0"/>
                <a:ea typeface="Aptos" panose="020B0004020202020204" pitchFamily="34" charset="0"/>
                <a:cs typeface="Aptos" panose="020B0604020202020204" pitchFamily="34" charset="0"/>
              </a:rPr>
              <a:t>Plan employee onboarding schedule 30 // 60 // 90 day goals</a:t>
            </a:r>
          </a:p>
          <a:p>
            <a:pPr marL="742950" marR="0" indent="-285750">
              <a:lnSpc>
                <a:spcPct val="100000"/>
              </a:lnSpc>
              <a:spcAft>
                <a:spcPts val="400"/>
              </a:spcAft>
              <a:buClr>
                <a:schemeClr val="accent1"/>
              </a:buClr>
              <a:buFont typeface="Wingdings" pitchFamily="2" charset="2"/>
              <a:buChar char="q"/>
            </a:pPr>
            <a:r>
              <a:rPr lang="en-US" sz="1400" kern="100" dirty="0">
                <a:solidFill>
                  <a:schemeClr val="tx2"/>
                </a:solidFill>
                <a:latin typeface="Aptos" panose="020B0004020202020204" pitchFamily="34" charset="0"/>
                <a:ea typeface="Aptos" panose="020B0004020202020204" pitchFamily="34" charset="0"/>
                <a:cs typeface="Aptos" panose="020B0604020202020204" pitchFamily="34" charset="0"/>
              </a:rPr>
              <a:t>Set up regular check-ins (weekly, monthly)</a:t>
            </a:r>
          </a:p>
          <a:p>
            <a:pPr marL="742950" marR="0" indent="-285750">
              <a:lnSpc>
                <a:spcPct val="100000"/>
              </a:lnSpc>
              <a:spcAft>
                <a:spcPts val="400"/>
              </a:spcAft>
              <a:buClr>
                <a:schemeClr val="accent1"/>
              </a:buClr>
              <a:buFont typeface="Wingdings" pitchFamily="2" charset="2"/>
              <a:buChar char="q"/>
            </a:pPr>
            <a:r>
              <a:rPr lang="en-US" sz="1400" kern="100" dirty="0">
                <a:solidFill>
                  <a:schemeClr val="tx2"/>
                </a:solidFill>
                <a:latin typeface="Aptos" panose="020B0004020202020204" pitchFamily="34" charset="0"/>
                <a:ea typeface="Aptos" panose="020B0004020202020204" pitchFamily="34" charset="0"/>
                <a:cs typeface="Aptos" panose="020B0604020202020204" pitchFamily="34" charset="0"/>
              </a:rPr>
              <a:t>Prepare work area and supplies</a:t>
            </a:r>
          </a:p>
          <a:p>
            <a:pPr marL="742950" marR="0" indent="-285750">
              <a:lnSpc>
                <a:spcPct val="100000"/>
              </a:lnSpc>
              <a:spcAft>
                <a:spcPts val="400"/>
              </a:spcAft>
              <a:buClr>
                <a:schemeClr val="accent1"/>
              </a:buClr>
              <a:buFont typeface="Wingdings" pitchFamily="2" charset="2"/>
              <a:buChar char="q"/>
            </a:pPr>
            <a:r>
              <a:rPr lang="en-US" sz="1400" kern="100" dirty="0">
                <a:solidFill>
                  <a:schemeClr val="tx2"/>
                </a:solidFill>
                <a:latin typeface="Aptos" panose="020B0004020202020204" pitchFamily="34" charset="0"/>
                <a:ea typeface="Aptos" panose="020B0004020202020204" pitchFamily="34" charset="0"/>
                <a:cs typeface="Aptos" panose="020B0604020202020204" pitchFamily="34" charset="0"/>
              </a:rPr>
              <a:t>Provision appropriate keys, codes, and access tools (if employee to work onsite)</a:t>
            </a:r>
          </a:p>
          <a:p>
            <a:pPr marL="742950" marR="0" indent="-285750">
              <a:lnSpc>
                <a:spcPct val="100000"/>
              </a:lnSpc>
              <a:spcAft>
                <a:spcPts val="400"/>
              </a:spcAft>
              <a:buClr>
                <a:schemeClr val="accent1"/>
              </a:buClr>
              <a:buFont typeface="Wingdings" pitchFamily="2" charset="2"/>
              <a:buChar char="q"/>
            </a:pPr>
            <a:r>
              <a:rPr lang="en-US" sz="1400" kern="100" dirty="0">
                <a:solidFill>
                  <a:schemeClr val="tx2"/>
                </a:solidFill>
                <a:latin typeface="Aptos" panose="020B0004020202020204" pitchFamily="34" charset="0"/>
                <a:ea typeface="Aptos" panose="020B0004020202020204" pitchFamily="34" charset="0"/>
                <a:cs typeface="Aptos" panose="020B0604020202020204" pitchFamily="34" charset="0"/>
              </a:rPr>
              <a:t>Set up hardware, software subscriptions, email, etc. necessary for job</a:t>
            </a:r>
          </a:p>
          <a:p>
            <a:pPr marL="742950" marR="0" indent="-285750">
              <a:lnSpc>
                <a:spcPct val="100000"/>
              </a:lnSpc>
              <a:spcAft>
                <a:spcPts val="400"/>
              </a:spcAft>
              <a:buClr>
                <a:schemeClr val="accent1"/>
              </a:buClr>
              <a:buFont typeface="Wingdings" pitchFamily="2" charset="2"/>
              <a:buChar char="q"/>
            </a:pPr>
            <a:r>
              <a:rPr lang="en-US" sz="1400" kern="100" dirty="0">
                <a:solidFill>
                  <a:schemeClr val="tx2"/>
                </a:solidFill>
                <a:latin typeface="Aptos" panose="020B0004020202020204" pitchFamily="34" charset="0"/>
                <a:ea typeface="Aptos" panose="020B0004020202020204" pitchFamily="34" charset="0"/>
                <a:cs typeface="Aptos" panose="020B0604020202020204" pitchFamily="34" charset="0"/>
              </a:rPr>
              <a:t>Provide new hire with employee handbook</a:t>
            </a:r>
          </a:p>
          <a:p>
            <a:pPr marL="742950" marR="0" indent="-285750">
              <a:lnSpc>
                <a:spcPct val="100000"/>
              </a:lnSpc>
              <a:spcAft>
                <a:spcPts val="400"/>
              </a:spcAft>
              <a:buClr>
                <a:schemeClr val="accent1"/>
              </a:buClr>
              <a:buFont typeface="Wingdings" pitchFamily="2" charset="2"/>
              <a:buChar char="q"/>
            </a:pPr>
            <a:r>
              <a:rPr lang="en-US" sz="1400" kern="100" dirty="0">
                <a:solidFill>
                  <a:schemeClr val="tx2"/>
                </a:solidFill>
                <a:latin typeface="Aptos" panose="020B0004020202020204" pitchFamily="34" charset="0"/>
                <a:ea typeface="Aptos" panose="020B0004020202020204" pitchFamily="34" charset="0"/>
                <a:cs typeface="Aptos" panose="020B0604020202020204" pitchFamily="34" charset="0"/>
              </a:rPr>
              <a:t>&lt;add another&gt;</a:t>
            </a:r>
          </a:p>
          <a:p>
            <a:pPr marL="742950" marR="0" indent="-285750">
              <a:lnSpc>
                <a:spcPct val="100000"/>
              </a:lnSpc>
              <a:spcAft>
                <a:spcPts val="400"/>
              </a:spcAft>
              <a:buClr>
                <a:schemeClr val="accent1"/>
              </a:buClr>
              <a:buFont typeface="Wingdings" pitchFamily="2" charset="2"/>
              <a:buChar char="q"/>
            </a:pPr>
            <a:r>
              <a:rPr lang="en-US" sz="1400" kern="100" dirty="0">
                <a:solidFill>
                  <a:schemeClr val="tx2"/>
                </a:solidFill>
                <a:latin typeface="Aptos" panose="020B0004020202020204" pitchFamily="34" charset="0"/>
                <a:ea typeface="Aptos" panose="020B0004020202020204" pitchFamily="34" charset="0"/>
                <a:cs typeface="Aptos" panose="020B0604020202020204" pitchFamily="34" charset="0"/>
              </a:rPr>
              <a:t>&lt;add another&gt;</a:t>
            </a:r>
          </a:p>
        </p:txBody>
      </p:sp>
    </p:spTree>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p:cNvSpPr>
            <a:spLocks noGrp="1"/>
          </p:cNvSpPr>
          <p:nvPr>
            <p:ph type="title"/>
          </p:nvPr>
        </p:nvSpPr>
        <p:spPr/>
        <p:txBody>
          <a:bodyPr>
            <a:normAutofit/>
          </a:bodyPr>
          <a:lstStyle/>
          <a:p>
            <a:r>
              <a:rPr lang="en-US"/>
              <a:t>Manager's Checklist</a:t>
            </a:r>
          </a:p>
        </p:txBody>
      </p:sp>
      <p:sp>
        <p:nvSpPr>
          <p:cNvPr id="3" name="Caption"/>
          <p:cNvSpPr>
            <a:spLocks noGrp="1"/>
          </p:cNvSpPr>
          <p:nvPr>
            <p:ph type="body" sz="half" idx="2"/>
          </p:nvPr>
        </p:nvSpPr>
        <p:spPr/>
        <p:txBody>
          <a:bodyPr>
            <a:normAutofit/>
          </a:bodyPr>
          <a:lstStyle/>
          <a:p>
            <a:r>
              <a:rPr lang="en-US" sz="1400"/>
              <a:t>Day 1</a:t>
            </a:r>
          </a:p>
        </p:txBody>
      </p:sp>
      <p:sp>
        <p:nvSpPr>
          <p:cNvPr id="9" name="Slide Number Placeholder"/>
          <p:cNvSpPr>
            <a:spLocks noGrp="1"/>
          </p:cNvSpPr>
          <p:nvPr>
            <p:ph type="sldNum" sz="quarter" idx="4"/>
          </p:nvPr>
        </p:nvSpPr>
        <p:spPr/>
        <p:txBody>
          <a:bodyPr/>
          <a:lstStyle/>
          <a:p>
            <a:fld id="{F697DFCB-CB3C-1040-8853-E5DD90AED879}" type="slidenum">
              <a:rPr lang="en-US" smtClean="0"/>
              <a:t>15</a:t>
            </a:fld>
            <a:endParaRPr lang="en-US"/>
          </a:p>
        </p:txBody>
      </p:sp>
      <p:sp>
        <p:nvSpPr>
          <p:cNvPr id="4" name="Checklist"/>
          <p:cNvSpPr txBox="1"/>
          <p:nvPr/>
        </p:nvSpPr>
        <p:spPr>
          <a:xfrm>
            <a:off x="5608937" y="789154"/>
            <a:ext cx="6337755" cy="5300000"/>
          </a:xfrm>
          <a:prstGeom prst="rect">
            <a:avLst/>
          </a:prstGeom>
          <a:noFill/>
        </p:spPr>
        <p:txBody>
          <a:bodyPr wrap="square" lIns="0" tIns="0" rIns="0" bIns="0">
            <a:normAutofit/>
          </a:bodyPr>
          <a:lstStyle/>
          <a:p>
            <a:pPr marL="0" marR="0">
              <a:lnSpc>
                <a:spcPct val="100000"/>
              </a:lnSpc>
              <a:spcAft>
                <a:spcPts val="400"/>
              </a:spcAft>
              <a:buClr>
                <a:schemeClr val="accent1"/>
              </a:buClr>
              <a:buNone/>
            </a:pPr>
            <a:r>
              <a:rPr lang="en-US" sz="1400" b="1" kern="100" dirty="0">
                <a:solidFill>
                  <a:schemeClr val="tx2"/>
                </a:solidFill>
                <a:latin typeface="Aptos" panose="020B0004020202020204" pitchFamily="34" charset="0"/>
                <a:ea typeface="Aptos" panose="020B0004020202020204" pitchFamily="34" charset="0"/>
                <a:cs typeface="Aptos" panose="020B0604020202020204" pitchFamily="34" charset="0"/>
              </a:rPr>
              <a:t>Meet with your new hire</a:t>
            </a:r>
          </a:p>
          <a:p>
            <a:pPr marL="742950" marR="0" indent="-285750">
              <a:lnSpc>
                <a:spcPct val="100000"/>
              </a:lnSpc>
              <a:spcAft>
                <a:spcPts val="400"/>
              </a:spcAft>
              <a:buClr>
                <a:schemeClr val="accent1"/>
              </a:buClr>
              <a:buFont typeface="Wingdings" pitchFamily="2" charset="2"/>
              <a:buChar char="q"/>
            </a:pPr>
            <a:r>
              <a:rPr lang="en-US" sz="1400" kern="100" dirty="0">
                <a:solidFill>
                  <a:schemeClr val="tx2"/>
                </a:solidFill>
                <a:latin typeface="Aptos" panose="020B0004020202020204" pitchFamily="34" charset="0"/>
                <a:ea typeface="Aptos" panose="020B0004020202020204" pitchFamily="34" charset="0"/>
                <a:cs typeface="Aptos" panose="020B0604020202020204" pitchFamily="34" charset="0"/>
              </a:rPr>
              <a:t>Go over first day // first week expectations</a:t>
            </a:r>
          </a:p>
          <a:p>
            <a:pPr marL="742950" marR="0" indent="-285750">
              <a:lnSpc>
                <a:spcPct val="100000"/>
              </a:lnSpc>
              <a:spcAft>
                <a:spcPts val="400"/>
              </a:spcAft>
              <a:buClr>
                <a:schemeClr val="accent1"/>
              </a:buClr>
              <a:buFont typeface="Wingdings" pitchFamily="2" charset="2"/>
              <a:buChar char="q"/>
            </a:pPr>
            <a:r>
              <a:rPr lang="en-US" sz="1400" kern="100" dirty="0">
                <a:solidFill>
                  <a:schemeClr val="tx2"/>
                </a:solidFill>
                <a:latin typeface="Aptos" panose="020B0004020202020204" pitchFamily="34" charset="0"/>
                <a:ea typeface="Aptos" panose="020B0004020202020204" pitchFamily="34" charset="0"/>
                <a:cs typeface="Aptos" panose="020B0604020202020204" pitchFamily="34" charset="0"/>
              </a:rPr>
              <a:t>Go over employee handbook including policies, perks</a:t>
            </a:r>
          </a:p>
          <a:p>
            <a:pPr marL="742950" marR="0" indent="-285750">
              <a:lnSpc>
                <a:spcPct val="100000"/>
              </a:lnSpc>
              <a:spcAft>
                <a:spcPts val="400"/>
              </a:spcAft>
              <a:buClr>
                <a:schemeClr val="accent1"/>
              </a:buClr>
              <a:buFont typeface="Wingdings" pitchFamily="2" charset="2"/>
              <a:buChar char="q"/>
            </a:pPr>
            <a:r>
              <a:rPr lang="en-US" sz="1400" kern="100" dirty="0">
                <a:solidFill>
                  <a:schemeClr val="tx2"/>
                </a:solidFill>
                <a:latin typeface="Aptos" panose="020B0004020202020204" pitchFamily="34" charset="0"/>
                <a:ea typeface="Aptos" panose="020B0004020202020204" pitchFamily="34" charset="0"/>
                <a:cs typeface="Aptos" panose="020B0604020202020204" pitchFamily="34" charset="0"/>
              </a:rPr>
              <a:t>Assign a mentor</a:t>
            </a:r>
          </a:p>
          <a:p>
            <a:pPr marL="742950" marR="0" indent="-285750">
              <a:lnSpc>
                <a:spcPct val="100000"/>
              </a:lnSpc>
              <a:spcAft>
                <a:spcPts val="400"/>
              </a:spcAft>
              <a:buClr>
                <a:schemeClr val="accent1"/>
              </a:buClr>
              <a:buFont typeface="Wingdings" pitchFamily="2" charset="2"/>
              <a:buChar char="q"/>
            </a:pPr>
            <a:r>
              <a:rPr lang="en-US" sz="1400" kern="100" dirty="0">
                <a:solidFill>
                  <a:schemeClr val="tx2"/>
                </a:solidFill>
                <a:latin typeface="Aptos" panose="020B0004020202020204" pitchFamily="34" charset="0"/>
                <a:ea typeface="Aptos" panose="020B0004020202020204" pitchFamily="34" charset="0"/>
                <a:cs typeface="Aptos" panose="020B0604020202020204" pitchFamily="34" charset="0"/>
              </a:rPr>
              <a:t>Review team organization, company structure and where new hire fits in</a:t>
            </a:r>
          </a:p>
          <a:p>
            <a:pPr marL="742950" marR="0" indent="-285750">
              <a:lnSpc>
                <a:spcPct val="100000"/>
              </a:lnSpc>
              <a:spcAft>
                <a:spcPts val="400"/>
              </a:spcAft>
              <a:buClr>
                <a:schemeClr val="accent1"/>
              </a:buClr>
              <a:buFont typeface="Wingdings" pitchFamily="2" charset="2"/>
              <a:buChar char="q"/>
            </a:pPr>
            <a:r>
              <a:rPr lang="en-US" sz="1400" kern="100" dirty="0">
                <a:solidFill>
                  <a:schemeClr val="tx2"/>
                </a:solidFill>
                <a:latin typeface="Aptos" panose="020B0004020202020204" pitchFamily="34" charset="0"/>
                <a:ea typeface="Aptos" panose="020B0004020202020204" pitchFamily="34" charset="0"/>
                <a:cs typeface="Aptos" panose="020B0604020202020204" pitchFamily="34" charset="0"/>
              </a:rPr>
              <a:t>&lt;add another&gt;</a:t>
            </a:r>
          </a:p>
          <a:p>
            <a:pPr>
              <a:spcAft>
                <a:spcPts val="400"/>
              </a:spcAft>
              <a:buClr>
                <a:schemeClr val="accent1"/>
              </a:buClr>
            </a:pPr>
            <a:endParaRPr lang="en-US" sz="1400" b="1" kern="100" dirty="0">
              <a:solidFill>
                <a:schemeClr val="tx2"/>
              </a:solidFill>
              <a:latin typeface="Aptos" panose="020B0004020202020204" pitchFamily="34" charset="0"/>
              <a:ea typeface="Aptos" panose="020B0004020202020204" pitchFamily="34" charset="0"/>
              <a:cs typeface="Aptos" panose="020B0604020202020204" pitchFamily="34" charset="0"/>
            </a:endParaRPr>
          </a:p>
          <a:p>
            <a:pPr>
              <a:spcAft>
                <a:spcPts val="400"/>
              </a:spcAft>
              <a:buClr>
                <a:schemeClr val="accent1"/>
              </a:buClr>
            </a:pPr>
            <a:r>
              <a:rPr lang="en-US" sz="1400" b="1" kern="100" dirty="0">
                <a:solidFill>
                  <a:schemeClr val="tx2"/>
                </a:solidFill>
                <a:latin typeface="Aptos" panose="020B0004020202020204" pitchFamily="34" charset="0"/>
                <a:ea typeface="Aptos" panose="020B0004020202020204" pitchFamily="34" charset="0"/>
                <a:cs typeface="Aptos" panose="020B0604020202020204" pitchFamily="34" charset="0"/>
              </a:rPr>
              <a:t>Ensure employee has completed forms</a:t>
            </a:r>
          </a:p>
          <a:p>
            <a:pPr marL="742950" marR="0" indent="-285750">
              <a:lnSpc>
                <a:spcPct val="100000"/>
              </a:lnSpc>
              <a:spcAft>
                <a:spcPts val="400"/>
              </a:spcAft>
              <a:buClr>
                <a:schemeClr val="accent1"/>
              </a:buClr>
              <a:buFont typeface="Wingdings" pitchFamily="2" charset="2"/>
              <a:buChar char="q"/>
            </a:pPr>
            <a:r>
              <a:rPr lang="en-US" sz="1400" kern="100" dirty="0">
                <a:solidFill>
                  <a:schemeClr val="tx2"/>
                </a:solidFill>
                <a:latin typeface="Aptos" panose="020B0004020202020204" pitchFamily="34" charset="0"/>
                <a:ea typeface="Aptos" panose="020B0004020202020204" pitchFamily="34" charset="0"/>
                <a:cs typeface="Aptos" panose="020B0604020202020204" pitchFamily="34" charset="0"/>
              </a:rPr>
              <a:t>I-9 employee verification (</a:t>
            </a:r>
            <a:r>
              <a:rPr lang="en-US" sz="1400" kern="100" dirty="0">
                <a:solidFill>
                  <a:schemeClr val="tx2"/>
                </a:solidFill>
                <a:latin typeface="Aptos" panose="020B0004020202020204" pitchFamily="34" charset="0"/>
                <a:ea typeface="Aptos" panose="020B0004020202020204" pitchFamily="34" charset="0"/>
                <a:cs typeface="Aptos" panose="020B0604020202020204" pitchFamily="34" charset="0"/>
                <a:hlinkClick r:id="rId3"/>
              </a:rPr>
              <a:t>Form I-9</a:t>
            </a:r>
            <a:r>
              <a:rPr lang="en-US" sz="1400" kern="100" dirty="0">
                <a:solidFill>
                  <a:schemeClr val="tx2"/>
                </a:solidFill>
                <a:latin typeface="Aptos" panose="020B0004020202020204" pitchFamily="34" charset="0"/>
                <a:ea typeface="Aptos" panose="020B0004020202020204" pitchFamily="34" charset="0"/>
                <a:cs typeface="Aptos" panose="020B0604020202020204" pitchFamily="34" charset="0"/>
              </a:rPr>
              <a:t>)</a:t>
            </a:r>
          </a:p>
          <a:p>
            <a:pPr marL="742950" marR="0" indent="-285750">
              <a:lnSpc>
                <a:spcPct val="100000"/>
              </a:lnSpc>
              <a:spcAft>
                <a:spcPts val="400"/>
              </a:spcAft>
              <a:buClr>
                <a:schemeClr val="accent1"/>
              </a:buClr>
              <a:buFont typeface="Wingdings" pitchFamily="2" charset="2"/>
              <a:buChar char="q"/>
            </a:pPr>
            <a:r>
              <a:rPr lang="en-US" sz="1400" kern="100" dirty="0">
                <a:solidFill>
                  <a:schemeClr val="tx2"/>
                </a:solidFill>
                <a:latin typeface="Aptos" panose="020B0004020202020204" pitchFamily="34" charset="0"/>
                <a:ea typeface="Aptos" panose="020B0004020202020204" pitchFamily="34" charset="0"/>
                <a:cs typeface="Aptos" panose="020B0604020202020204" pitchFamily="34" charset="0"/>
              </a:rPr>
              <a:t>W-4 (</a:t>
            </a:r>
            <a:r>
              <a:rPr lang="en-US" sz="1400" kern="100" dirty="0">
                <a:solidFill>
                  <a:schemeClr val="tx2"/>
                </a:solidFill>
                <a:latin typeface="Aptos" panose="020B0004020202020204" pitchFamily="34" charset="0"/>
                <a:ea typeface="Aptos" panose="020B0004020202020204" pitchFamily="34" charset="0"/>
                <a:cs typeface="Aptos" panose="020B0604020202020204" pitchFamily="34" charset="0"/>
                <a:hlinkClick r:id="rId4"/>
              </a:rPr>
              <a:t>Form W-4</a:t>
            </a:r>
            <a:r>
              <a:rPr lang="en-US" sz="1400" kern="100" dirty="0">
                <a:solidFill>
                  <a:schemeClr val="tx2"/>
                </a:solidFill>
                <a:latin typeface="Aptos" panose="020B0004020202020204" pitchFamily="34" charset="0"/>
                <a:ea typeface="Aptos" panose="020B0004020202020204" pitchFamily="34" charset="0"/>
                <a:cs typeface="Aptos" panose="020B0604020202020204" pitchFamily="34" charset="0"/>
              </a:rPr>
              <a:t>)</a:t>
            </a:r>
          </a:p>
          <a:p>
            <a:pPr marL="742950" marR="0" indent="-285750">
              <a:lnSpc>
                <a:spcPct val="100000"/>
              </a:lnSpc>
              <a:spcAft>
                <a:spcPts val="400"/>
              </a:spcAft>
              <a:buClr>
                <a:schemeClr val="accent1"/>
              </a:buClr>
              <a:buFont typeface="Wingdings" pitchFamily="2" charset="2"/>
              <a:buChar char="q"/>
            </a:pPr>
            <a:r>
              <a:rPr lang="en-US" sz="1400" kern="100" dirty="0">
                <a:solidFill>
                  <a:schemeClr val="tx2"/>
                </a:solidFill>
                <a:latin typeface="Aptos" panose="020B0004020202020204" pitchFamily="34" charset="0"/>
                <a:ea typeface="Aptos" panose="020B0004020202020204" pitchFamily="34" charset="0"/>
                <a:cs typeface="Aptos" panose="020B0604020202020204" pitchFamily="34" charset="0"/>
              </a:rPr>
              <a:t>NDA and non-compete</a:t>
            </a:r>
          </a:p>
          <a:p>
            <a:pPr marL="742950" marR="0" indent="-285750">
              <a:lnSpc>
                <a:spcPct val="100000"/>
              </a:lnSpc>
              <a:spcAft>
                <a:spcPts val="400"/>
              </a:spcAft>
              <a:buClr>
                <a:schemeClr val="accent1"/>
              </a:buClr>
              <a:buFont typeface="Wingdings" pitchFamily="2" charset="2"/>
              <a:buChar char="q"/>
            </a:pPr>
            <a:r>
              <a:rPr lang="en-US" sz="1400" kern="100" dirty="0">
                <a:solidFill>
                  <a:schemeClr val="tx2"/>
                </a:solidFill>
                <a:latin typeface="Aptos" panose="020B0004020202020204" pitchFamily="34" charset="0"/>
                <a:ea typeface="Aptos" panose="020B0004020202020204" pitchFamily="34" charset="0"/>
                <a:cs typeface="Aptos" panose="020B0604020202020204" pitchFamily="34" charset="0"/>
              </a:rPr>
              <a:t>Direct deposit information</a:t>
            </a:r>
          </a:p>
          <a:p>
            <a:pPr marL="742950" marR="0" indent="-285750">
              <a:lnSpc>
                <a:spcPct val="100000"/>
              </a:lnSpc>
              <a:spcAft>
                <a:spcPts val="400"/>
              </a:spcAft>
              <a:buClr>
                <a:schemeClr val="accent1"/>
              </a:buClr>
              <a:buFont typeface="Wingdings" pitchFamily="2" charset="2"/>
              <a:buChar char="q"/>
            </a:pPr>
            <a:r>
              <a:rPr lang="en-US" sz="1400" kern="100" dirty="0">
                <a:solidFill>
                  <a:schemeClr val="tx2"/>
                </a:solidFill>
                <a:latin typeface="Aptos" panose="020B0004020202020204" pitchFamily="34" charset="0"/>
                <a:ea typeface="Aptos" panose="020B0004020202020204" pitchFamily="34" charset="0"/>
                <a:cs typeface="Aptos" panose="020B0604020202020204" pitchFamily="34" charset="0"/>
              </a:rPr>
              <a:t>Any benefits forms you could not complete before Day 1 (parking, commuter passes, vehicle registration)</a:t>
            </a:r>
          </a:p>
          <a:p>
            <a:pPr marL="742950" marR="0" indent="-285750">
              <a:lnSpc>
                <a:spcPct val="100000"/>
              </a:lnSpc>
              <a:spcAft>
                <a:spcPts val="400"/>
              </a:spcAft>
              <a:buClr>
                <a:schemeClr val="accent1"/>
              </a:buClr>
              <a:buFont typeface="Wingdings" pitchFamily="2" charset="2"/>
              <a:buChar char="q"/>
            </a:pPr>
            <a:r>
              <a:rPr lang="en-US" sz="1400" kern="100" dirty="0">
                <a:solidFill>
                  <a:schemeClr val="tx2"/>
                </a:solidFill>
                <a:latin typeface="Aptos" panose="020B0004020202020204" pitchFamily="34" charset="0"/>
                <a:ea typeface="Aptos" panose="020B0004020202020204" pitchFamily="34" charset="0"/>
                <a:cs typeface="Aptos" panose="020B0604020202020204" pitchFamily="34" charset="0"/>
              </a:rPr>
              <a:t>&lt;add another&gt;</a:t>
            </a:r>
          </a:p>
          <a:p>
            <a:pPr marL="0" marR="0">
              <a:lnSpc>
                <a:spcPct val="100000"/>
              </a:lnSpc>
              <a:spcAft>
                <a:spcPts val="400"/>
              </a:spcAft>
              <a:buClr>
                <a:schemeClr val="accent1"/>
              </a:buClr>
              <a:buNone/>
            </a:pPr>
            <a:endParaRPr lang="en-US" sz="1400" b="1" kern="100" dirty="0">
              <a:solidFill>
                <a:schemeClr val="tx2"/>
              </a:solidFill>
              <a:latin typeface="Aptos" panose="020B0004020202020204" pitchFamily="34" charset="0"/>
              <a:ea typeface="Aptos" panose="020B0004020202020204" pitchFamily="34" charset="0"/>
              <a:cs typeface="Aptos" panose="020B0604020202020204" pitchFamily="34" charset="0"/>
            </a:endParaRPr>
          </a:p>
          <a:p>
            <a:pPr marL="0" marR="0">
              <a:lnSpc>
                <a:spcPct val="100000"/>
              </a:lnSpc>
              <a:spcAft>
                <a:spcPts val="400"/>
              </a:spcAft>
              <a:buClr>
                <a:schemeClr val="accent1"/>
              </a:buClr>
              <a:buNone/>
            </a:pPr>
            <a:r>
              <a:rPr lang="en-US" sz="1400" b="1" kern="100" dirty="0">
                <a:solidFill>
                  <a:schemeClr val="tx2"/>
                </a:solidFill>
                <a:latin typeface="Aptos" panose="020B0004020202020204" pitchFamily="34" charset="0"/>
                <a:ea typeface="Aptos" panose="020B0004020202020204" pitchFamily="34" charset="0"/>
                <a:cs typeface="Aptos" panose="020B0604020202020204" pitchFamily="34" charset="0"/>
              </a:rPr>
              <a:t>Ensure employee has access to tools</a:t>
            </a:r>
          </a:p>
          <a:p>
            <a:pPr marL="742950" marR="0" indent="-285750">
              <a:lnSpc>
                <a:spcPct val="100000"/>
              </a:lnSpc>
              <a:spcAft>
                <a:spcPts val="400"/>
              </a:spcAft>
              <a:buClr>
                <a:schemeClr val="accent1"/>
              </a:buClr>
              <a:buFont typeface="Wingdings" pitchFamily="2" charset="2"/>
              <a:buChar char="q"/>
            </a:pPr>
            <a:r>
              <a:rPr lang="en-US" sz="1400" kern="100" dirty="0">
                <a:solidFill>
                  <a:schemeClr val="tx2"/>
                </a:solidFill>
                <a:latin typeface="Aptos" panose="020B0004020202020204" pitchFamily="34" charset="0"/>
                <a:ea typeface="Aptos" panose="020B0004020202020204" pitchFamily="34" charset="0"/>
                <a:cs typeface="Aptos" panose="020B0604020202020204" pitchFamily="34" charset="0"/>
              </a:rPr>
              <a:t>Intranet, doors, codes, locks</a:t>
            </a:r>
          </a:p>
          <a:p>
            <a:pPr marL="742950" marR="0" indent="-285750">
              <a:lnSpc>
                <a:spcPct val="100000"/>
              </a:lnSpc>
              <a:spcAft>
                <a:spcPts val="400"/>
              </a:spcAft>
              <a:buClr>
                <a:schemeClr val="accent1"/>
              </a:buClr>
              <a:buFont typeface="Wingdings" pitchFamily="2" charset="2"/>
              <a:buChar char="q"/>
            </a:pPr>
            <a:r>
              <a:rPr lang="en-US" sz="1400" kern="100" dirty="0">
                <a:solidFill>
                  <a:schemeClr val="tx2"/>
                </a:solidFill>
                <a:latin typeface="Aptos" panose="020B0004020202020204" pitchFamily="34" charset="0"/>
                <a:ea typeface="Aptos" panose="020B0004020202020204" pitchFamily="34" charset="0"/>
                <a:cs typeface="Aptos" panose="020B0604020202020204" pitchFamily="34" charset="0"/>
              </a:rPr>
              <a:t>Employee ID badges</a:t>
            </a:r>
          </a:p>
          <a:p>
            <a:pPr marL="742950" marR="0" indent="-285750">
              <a:lnSpc>
                <a:spcPct val="100000"/>
              </a:lnSpc>
              <a:spcAft>
                <a:spcPts val="400"/>
              </a:spcAft>
              <a:buClr>
                <a:schemeClr val="accent1"/>
              </a:buClr>
              <a:buFont typeface="Wingdings" pitchFamily="2" charset="2"/>
              <a:buChar char="q"/>
            </a:pPr>
            <a:r>
              <a:rPr lang="en-US" sz="1400" kern="100" dirty="0">
                <a:solidFill>
                  <a:schemeClr val="tx2"/>
                </a:solidFill>
                <a:latin typeface="Aptos" panose="020B0004020202020204" pitchFamily="34" charset="0"/>
                <a:ea typeface="Aptos" panose="020B0004020202020204" pitchFamily="34" charset="0"/>
                <a:cs typeface="Aptos" panose="020B0604020202020204" pitchFamily="34" charset="0"/>
              </a:rPr>
              <a:t>&lt;add another&gt;</a:t>
            </a:r>
          </a:p>
        </p:txBody>
      </p:sp>
    </p:spTree>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p:cNvSpPr>
            <a:spLocks noGrp="1"/>
          </p:cNvSpPr>
          <p:nvPr>
            <p:ph type="title"/>
          </p:nvPr>
        </p:nvSpPr>
        <p:spPr/>
        <p:txBody>
          <a:bodyPr>
            <a:normAutofit/>
          </a:bodyPr>
          <a:lstStyle/>
          <a:p>
            <a:r>
              <a:rPr lang="en-US"/>
              <a:t>Manager's Checklist</a:t>
            </a:r>
          </a:p>
        </p:txBody>
      </p:sp>
      <p:sp>
        <p:nvSpPr>
          <p:cNvPr id="3" name="Caption"/>
          <p:cNvSpPr>
            <a:spLocks noGrp="1"/>
          </p:cNvSpPr>
          <p:nvPr>
            <p:ph type="body" sz="half" idx="2"/>
          </p:nvPr>
        </p:nvSpPr>
        <p:spPr/>
        <p:txBody>
          <a:bodyPr>
            <a:normAutofit/>
          </a:bodyPr>
          <a:lstStyle/>
          <a:p>
            <a:r>
              <a:rPr lang="en-US" sz="1400"/>
              <a:t>Week 1 Check-in</a:t>
            </a:r>
          </a:p>
        </p:txBody>
      </p:sp>
      <p:sp>
        <p:nvSpPr>
          <p:cNvPr id="9" name="Slide Number Placeholder"/>
          <p:cNvSpPr>
            <a:spLocks noGrp="1"/>
          </p:cNvSpPr>
          <p:nvPr>
            <p:ph type="sldNum" sz="quarter" idx="4"/>
          </p:nvPr>
        </p:nvSpPr>
        <p:spPr/>
        <p:txBody>
          <a:bodyPr/>
          <a:lstStyle/>
          <a:p>
            <a:fld id="{F697DFCB-CB3C-1040-8853-E5DD90AED879}" type="slidenum">
              <a:rPr lang="en-US" smtClean="0"/>
              <a:t>16</a:t>
            </a:fld>
            <a:endParaRPr lang="en-US"/>
          </a:p>
        </p:txBody>
      </p:sp>
      <p:sp>
        <p:nvSpPr>
          <p:cNvPr id="4" name="Checklist"/>
          <p:cNvSpPr txBox="1"/>
          <p:nvPr/>
        </p:nvSpPr>
        <p:spPr>
          <a:xfrm>
            <a:off x="5608938" y="789154"/>
            <a:ext cx="6125462" cy="5300000"/>
          </a:xfrm>
          <a:prstGeom prst="rect">
            <a:avLst/>
          </a:prstGeom>
          <a:noFill/>
        </p:spPr>
        <p:txBody>
          <a:bodyPr wrap="square" lIns="0" tIns="0" rIns="0" bIns="0">
            <a:normAutofit/>
          </a:bodyPr>
          <a:lstStyle/>
          <a:p>
            <a:pPr marL="0" marR="0">
              <a:lnSpc>
                <a:spcPct val="100000"/>
              </a:lnSpc>
              <a:spcAft>
                <a:spcPts val="400"/>
              </a:spcAft>
              <a:buClr>
                <a:schemeClr val="accent1"/>
              </a:buClr>
              <a:buNone/>
            </a:pPr>
            <a:r>
              <a:rPr lang="en-US" sz="1400" b="1" kern="100" dirty="0">
                <a:solidFill>
                  <a:schemeClr val="tx2"/>
                </a:solidFill>
                <a:latin typeface="Aptos" panose="020B0004020202020204" pitchFamily="34" charset="0"/>
                <a:ea typeface="Aptos" panose="020B0004020202020204" pitchFamily="34" charset="0"/>
                <a:cs typeface="Aptos" panose="020B0604020202020204" pitchFamily="34" charset="0"/>
              </a:rPr>
              <a:t>Check-in with new hire</a:t>
            </a:r>
          </a:p>
          <a:p>
            <a:pPr marL="742950" marR="0" indent="-285750">
              <a:lnSpc>
                <a:spcPct val="100000"/>
              </a:lnSpc>
              <a:spcAft>
                <a:spcPts val="400"/>
              </a:spcAft>
              <a:buClr>
                <a:schemeClr val="accent1"/>
              </a:buClr>
              <a:buFont typeface="Wingdings" pitchFamily="2" charset="2"/>
              <a:buChar char="q"/>
            </a:pPr>
            <a:r>
              <a:rPr lang="en-US" sz="1400" kern="100" dirty="0">
                <a:solidFill>
                  <a:schemeClr val="tx2"/>
                </a:solidFill>
                <a:latin typeface="Aptos" panose="020B0004020202020204" pitchFamily="34" charset="0"/>
                <a:ea typeface="Aptos" panose="020B0004020202020204" pitchFamily="34" charset="0"/>
                <a:cs typeface="Aptos" panose="020B0604020202020204" pitchFamily="34" charset="0"/>
              </a:rPr>
              <a:t>How are they adjusting?</a:t>
            </a:r>
          </a:p>
          <a:p>
            <a:pPr marL="742950" marR="0" indent="-285750">
              <a:lnSpc>
                <a:spcPct val="100000"/>
              </a:lnSpc>
              <a:spcAft>
                <a:spcPts val="400"/>
              </a:spcAft>
              <a:buClr>
                <a:schemeClr val="accent1"/>
              </a:buClr>
              <a:buFont typeface="Wingdings" pitchFamily="2" charset="2"/>
              <a:buChar char="q"/>
            </a:pPr>
            <a:r>
              <a:rPr lang="en-US" sz="1400" kern="100" dirty="0">
                <a:solidFill>
                  <a:schemeClr val="tx2"/>
                </a:solidFill>
                <a:latin typeface="Aptos" panose="020B0004020202020204" pitchFamily="34" charset="0"/>
                <a:ea typeface="Aptos" panose="020B0004020202020204" pitchFamily="34" charset="0"/>
                <a:cs typeface="Aptos" panose="020B0604020202020204" pitchFamily="34" charset="0"/>
              </a:rPr>
              <a:t>Do they have any questions?</a:t>
            </a:r>
          </a:p>
          <a:p>
            <a:pPr marL="742950" marR="0" indent="-285750">
              <a:lnSpc>
                <a:spcPct val="100000"/>
              </a:lnSpc>
              <a:spcAft>
                <a:spcPts val="400"/>
              </a:spcAft>
              <a:buClr>
                <a:schemeClr val="accent1"/>
              </a:buClr>
              <a:buFont typeface="Wingdings" pitchFamily="2" charset="2"/>
              <a:buChar char="q"/>
            </a:pPr>
            <a:r>
              <a:rPr lang="en-US" sz="1400" kern="100" dirty="0">
                <a:solidFill>
                  <a:schemeClr val="tx2"/>
                </a:solidFill>
                <a:latin typeface="Aptos" panose="020B0004020202020204" pitchFamily="34" charset="0"/>
                <a:ea typeface="Aptos" panose="020B0004020202020204" pitchFamily="34" charset="0"/>
                <a:cs typeface="Aptos" panose="020B0604020202020204" pitchFamily="34" charset="0"/>
              </a:rPr>
              <a:t>What are their obstacles?</a:t>
            </a:r>
          </a:p>
          <a:p>
            <a:pPr marL="742950" marR="0" indent="-285750">
              <a:lnSpc>
                <a:spcPct val="100000"/>
              </a:lnSpc>
              <a:spcAft>
                <a:spcPts val="400"/>
              </a:spcAft>
              <a:buClr>
                <a:schemeClr val="accent1"/>
              </a:buClr>
              <a:buFont typeface="Wingdings" pitchFamily="2" charset="2"/>
              <a:buChar char="q"/>
            </a:pPr>
            <a:r>
              <a:rPr lang="en-US" sz="1400" kern="100" dirty="0">
                <a:solidFill>
                  <a:schemeClr val="tx2"/>
                </a:solidFill>
                <a:latin typeface="Aptos" panose="020B0004020202020204" pitchFamily="34" charset="0"/>
                <a:ea typeface="Aptos" panose="020B0004020202020204" pitchFamily="34" charset="0"/>
                <a:cs typeface="Aptos" panose="020B0604020202020204" pitchFamily="34" charset="0"/>
              </a:rPr>
              <a:t>&lt;add another&gt;</a:t>
            </a:r>
          </a:p>
          <a:p>
            <a:pPr marL="457200" marR="0">
              <a:lnSpc>
                <a:spcPct val="100000"/>
              </a:lnSpc>
              <a:spcAft>
                <a:spcPts val="400"/>
              </a:spcAft>
              <a:buClr>
                <a:schemeClr val="accent1"/>
              </a:buClr>
            </a:pPr>
            <a:endParaRPr lang="en-US" sz="1400" kern="100" dirty="0">
              <a:solidFill>
                <a:schemeClr val="tx2"/>
              </a:solidFill>
              <a:latin typeface="Aptos" panose="020B0004020202020204" pitchFamily="34" charset="0"/>
              <a:ea typeface="Aptos" panose="020B0004020202020204" pitchFamily="34" charset="0"/>
              <a:cs typeface="Aptos" panose="020B0604020202020204" pitchFamily="34" charset="0"/>
            </a:endParaRPr>
          </a:p>
          <a:p>
            <a:pPr>
              <a:spcAft>
                <a:spcPts val="400"/>
              </a:spcAft>
              <a:buClr>
                <a:schemeClr val="accent1"/>
              </a:buClr>
            </a:pPr>
            <a:r>
              <a:rPr lang="en-US" sz="1400" b="1" kern="100" dirty="0">
                <a:solidFill>
                  <a:schemeClr val="tx2"/>
                </a:solidFill>
                <a:latin typeface="Aptos" panose="020B0004020202020204" pitchFamily="34" charset="0"/>
                <a:ea typeface="Aptos" panose="020B0004020202020204" pitchFamily="34" charset="0"/>
                <a:cs typeface="Aptos" panose="020B0604020202020204" pitchFamily="34" charset="0"/>
              </a:rPr>
              <a:t>Encourage new hire to further familiarize themselves with product / service</a:t>
            </a:r>
          </a:p>
          <a:p>
            <a:pPr marL="742950" marR="0" indent="-285750">
              <a:lnSpc>
                <a:spcPct val="100000"/>
              </a:lnSpc>
              <a:spcAft>
                <a:spcPts val="400"/>
              </a:spcAft>
              <a:buClr>
                <a:schemeClr val="accent1"/>
              </a:buClr>
              <a:buFont typeface="Wingdings" pitchFamily="2" charset="2"/>
              <a:buChar char="q"/>
            </a:pPr>
            <a:r>
              <a:rPr lang="en-US" sz="1400" kern="100" dirty="0">
                <a:solidFill>
                  <a:schemeClr val="tx2"/>
                </a:solidFill>
                <a:latin typeface="Aptos" panose="020B0004020202020204" pitchFamily="34" charset="0"/>
                <a:ea typeface="Aptos" panose="020B0004020202020204" pitchFamily="34" charset="0"/>
                <a:cs typeface="Aptos" panose="020B0604020202020204" pitchFamily="34" charset="0"/>
              </a:rPr>
              <a:t>What's unique to your business?</a:t>
            </a:r>
          </a:p>
          <a:p>
            <a:pPr marL="742950" marR="0" indent="-285750">
              <a:lnSpc>
                <a:spcPct val="100000"/>
              </a:lnSpc>
              <a:spcAft>
                <a:spcPts val="400"/>
              </a:spcAft>
              <a:buClr>
                <a:schemeClr val="accent1"/>
              </a:buClr>
              <a:buFont typeface="Wingdings" pitchFamily="2" charset="2"/>
              <a:buChar char="q"/>
            </a:pPr>
            <a:r>
              <a:rPr lang="en-US" sz="1400" kern="100" dirty="0">
                <a:solidFill>
                  <a:schemeClr val="tx2"/>
                </a:solidFill>
                <a:latin typeface="Aptos" panose="020B0004020202020204" pitchFamily="34" charset="0"/>
                <a:ea typeface="Aptos" panose="020B0004020202020204" pitchFamily="34" charset="0"/>
                <a:cs typeface="Aptos" panose="020B0604020202020204" pitchFamily="34" charset="0"/>
              </a:rPr>
              <a:t>What's your business' unique etiquette and reputation?</a:t>
            </a:r>
          </a:p>
          <a:p>
            <a:pPr marL="742950" marR="0" indent="-285750">
              <a:lnSpc>
                <a:spcPct val="100000"/>
              </a:lnSpc>
              <a:spcAft>
                <a:spcPts val="400"/>
              </a:spcAft>
              <a:buClr>
                <a:schemeClr val="accent1"/>
              </a:buClr>
              <a:buFont typeface="Wingdings" pitchFamily="2" charset="2"/>
              <a:buChar char="q"/>
            </a:pPr>
            <a:r>
              <a:rPr lang="en-US" sz="1400" kern="100" dirty="0">
                <a:solidFill>
                  <a:schemeClr val="tx2"/>
                </a:solidFill>
                <a:latin typeface="Aptos" panose="020B0004020202020204" pitchFamily="34" charset="0"/>
                <a:ea typeface="Aptos" panose="020B0004020202020204" pitchFamily="34" charset="0"/>
                <a:cs typeface="Aptos" panose="020B0604020202020204" pitchFamily="34" charset="0"/>
              </a:rPr>
              <a:t>How does your product / service stand out from competition?</a:t>
            </a:r>
          </a:p>
          <a:p>
            <a:pPr marL="742950" marR="0" indent="-285750">
              <a:lnSpc>
                <a:spcPct val="100000"/>
              </a:lnSpc>
              <a:spcAft>
                <a:spcPts val="400"/>
              </a:spcAft>
              <a:buClr>
                <a:schemeClr val="accent1"/>
              </a:buClr>
              <a:buFont typeface="Wingdings" pitchFamily="2" charset="2"/>
              <a:buChar char="q"/>
            </a:pPr>
            <a:r>
              <a:rPr lang="en-US" sz="1400" kern="100" dirty="0">
                <a:solidFill>
                  <a:schemeClr val="tx2"/>
                </a:solidFill>
                <a:latin typeface="Aptos" panose="020B0004020202020204" pitchFamily="34" charset="0"/>
                <a:ea typeface="Aptos" panose="020B0004020202020204" pitchFamily="34" charset="0"/>
                <a:cs typeface="Aptos" panose="020B0604020202020204" pitchFamily="34" charset="0"/>
              </a:rPr>
              <a:t>What are the large organizational goals? (1 year, 5 year, 10 year)</a:t>
            </a:r>
          </a:p>
          <a:p>
            <a:pPr marL="742950" marR="0" indent="-285750">
              <a:lnSpc>
                <a:spcPct val="100000"/>
              </a:lnSpc>
              <a:spcAft>
                <a:spcPts val="400"/>
              </a:spcAft>
              <a:buClr>
                <a:schemeClr val="accent1"/>
              </a:buClr>
              <a:buFont typeface="Wingdings" pitchFamily="2" charset="2"/>
              <a:buChar char="q"/>
            </a:pPr>
            <a:r>
              <a:rPr lang="en-US" sz="1400" kern="100" dirty="0">
                <a:solidFill>
                  <a:schemeClr val="tx2"/>
                </a:solidFill>
                <a:latin typeface="Aptos" panose="020B0004020202020204" pitchFamily="34" charset="0"/>
                <a:ea typeface="Aptos" panose="020B0004020202020204" pitchFamily="34" charset="0"/>
                <a:cs typeface="Aptos" panose="020B0604020202020204" pitchFamily="34" charset="0"/>
              </a:rPr>
              <a:t>&lt;add another&gt;</a:t>
            </a:r>
          </a:p>
          <a:p>
            <a:pPr marL="0" marR="0">
              <a:lnSpc>
                <a:spcPct val="100000"/>
              </a:lnSpc>
              <a:spcAft>
                <a:spcPts val="400"/>
              </a:spcAft>
              <a:buClr>
                <a:schemeClr val="accent1"/>
              </a:buClr>
              <a:buNone/>
            </a:pPr>
            <a:endParaRPr lang="en-US" sz="1400" b="1" kern="100" dirty="0">
              <a:solidFill>
                <a:schemeClr val="tx2"/>
              </a:solidFill>
              <a:latin typeface="Aptos" panose="020B0004020202020204" pitchFamily="34" charset="0"/>
              <a:ea typeface="Aptos" panose="020B0004020202020204" pitchFamily="34" charset="0"/>
              <a:cs typeface="Aptos" panose="020B0604020202020204" pitchFamily="34" charset="0"/>
            </a:endParaRPr>
          </a:p>
          <a:p>
            <a:pPr marL="0" marR="0">
              <a:lnSpc>
                <a:spcPct val="100000"/>
              </a:lnSpc>
              <a:spcAft>
                <a:spcPts val="400"/>
              </a:spcAft>
              <a:buClr>
                <a:schemeClr val="accent1"/>
              </a:buClr>
              <a:buNone/>
            </a:pPr>
            <a:r>
              <a:rPr lang="en-US" sz="1400" b="1" kern="100" dirty="0">
                <a:solidFill>
                  <a:schemeClr val="tx2"/>
                </a:solidFill>
                <a:latin typeface="Aptos" panose="020B0004020202020204" pitchFamily="34" charset="0"/>
                <a:ea typeface="Aptos" panose="020B0004020202020204" pitchFamily="34" charset="0"/>
                <a:cs typeface="Aptos" panose="020B0604020202020204" pitchFamily="34" charset="0"/>
              </a:rPr>
              <a:t>Ensure new hire has completed all documentation</a:t>
            </a:r>
          </a:p>
          <a:p>
            <a:pPr marL="742950" marR="0" indent="-285750">
              <a:lnSpc>
                <a:spcPct val="100000"/>
              </a:lnSpc>
              <a:spcAft>
                <a:spcPts val="400"/>
              </a:spcAft>
              <a:buClr>
                <a:schemeClr val="accent1"/>
              </a:buClr>
              <a:buFont typeface="Wingdings" pitchFamily="2" charset="2"/>
              <a:buChar char="q"/>
            </a:pPr>
            <a:r>
              <a:rPr lang="en-US" sz="1400" kern="100" dirty="0">
                <a:solidFill>
                  <a:schemeClr val="tx2"/>
                </a:solidFill>
                <a:latin typeface="Aptos" panose="020B0004020202020204" pitchFamily="34" charset="0"/>
                <a:ea typeface="Aptos" panose="020B0004020202020204" pitchFamily="34" charset="0"/>
                <a:cs typeface="Aptos" panose="020B0604020202020204" pitchFamily="34" charset="0"/>
              </a:rPr>
              <a:t>Obtain signed "acknowledgement of receipt" of employee handbook</a:t>
            </a:r>
          </a:p>
          <a:p>
            <a:pPr marL="742950" marR="0" indent="-285750">
              <a:lnSpc>
                <a:spcPct val="100000"/>
              </a:lnSpc>
              <a:spcAft>
                <a:spcPts val="400"/>
              </a:spcAft>
              <a:buClr>
                <a:schemeClr val="accent1"/>
              </a:buClr>
              <a:buFont typeface="Wingdings" pitchFamily="2" charset="2"/>
              <a:buChar char="q"/>
            </a:pPr>
            <a:r>
              <a:rPr lang="en-US" sz="1400" kern="100" dirty="0">
                <a:solidFill>
                  <a:schemeClr val="tx2"/>
                </a:solidFill>
                <a:latin typeface="Aptos" panose="020B0004020202020204" pitchFamily="34" charset="0"/>
                <a:ea typeface="Aptos" panose="020B0004020202020204" pitchFamily="34" charset="0"/>
                <a:cs typeface="Aptos" panose="020B0604020202020204" pitchFamily="34" charset="0"/>
              </a:rPr>
              <a:t>Remind them of their benefits enrollment period</a:t>
            </a:r>
          </a:p>
          <a:p>
            <a:pPr marL="742950" marR="0" indent="-285750">
              <a:lnSpc>
                <a:spcPct val="100000"/>
              </a:lnSpc>
              <a:spcAft>
                <a:spcPts val="400"/>
              </a:spcAft>
              <a:buClr>
                <a:schemeClr val="accent1"/>
              </a:buClr>
              <a:buFont typeface="Wingdings" pitchFamily="2" charset="2"/>
              <a:buChar char="q"/>
            </a:pPr>
            <a:r>
              <a:rPr lang="en-US" sz="1400" kern="100" dirty="0">
                <a:solidFill>
                  <a:schemeClr val="tx2"/>
                </a:solidFill>
                <a:latin typeface="Aptos" panose="020B0004020202020204" pitchFamily="34" charset="0"/>
                <a:ea typeface="Aptos" panose="020B0004020202020204" pitchFamily="34" charset="0"/>
                <a:cs typeface="Aptos" panose="020B0604020202020204" pitchFamily="34" charset="0"/>
              </a:rPr>
              <a:t>&lt;add another&gt;</a:t>
            </a:r>
          </a:p>
          <a:p>
            <a:pPr marL="0" marR="0">
              <a:lnSpc>
                <a:spcPct val="100000"/>
              </a:lnSpc>
              <a:spcAft>
                <a:spcPts val="400"/>
              </a:spcAft>
              <a:buClr>
                <a:schemeClr val="accent1"/>
              </a:buClr>
              <a:buNone/>
            </a:pPr>
            <a:endParaRPr lang="en-US" sz="1400" b="1" kern="100" dirty="0">
              <a:solidFill>
                <a:schemeClr val="tx2"/>
              </a:solidFill>
              <a:latin typeface="Aptos" panose="020B0004020202020204" pitchFamily="34" charset="0"/>
              <a:ea typeface="Aptos" panose="020B0004020202020204" pitchFamily="34" charset="0"/>
              <a:cs typeface="Aptos" panose="020B0604020202020204" pitchFamily="34" charset="0"/>
            </a:endParaRPr>
          </a:p>
        </p:txBody>
      </p:sp>
    </p:spTree>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p:cNvSpPr>
            <a:spLocks noGrp="1"/>
          </p:cNvSpPr>
          <p:nvPr>
            <p:ph type="title"/>
          </p:nvPr>
        </p:nvSpPr>
        <p:spPr/>
        <p:txBody>
          <a:bodyPr>
            <a:normAutofit/>
          </a:bodyPr>
          <a:lstStyle/>
          <a:p>
            <a:r>
              <a:rPr lang="en-US"/>
              <a:t>Manager's Checklist</a:t>
            </a:r>
          </a:p>
        </p:txBody>
      </p:sp>
      <p:sp>
        <p:nvSpPr>
          <p:cNvPr id="3" name="Caption"/>
          <p:cNvSpPr>
            <a:spLocks noGrp="1"/>
          </p:cNvSpPr>
          <p:nvPr>
            <p:ph type="body" sz="half" idx="2"/>
          </p:nvPr>
        </p:nvSpPr>
        <p:spPr/>
        <p:txBody>
          <a:bodyPr>
            <a:normAutofit/>
          </a:bodyPr>
          <a:lstStyle/>
          <a:p>
            <a:r>
              <a:rPr lang="en-US" sz="1400"/>
              <a:t>30-day Check-in</a:t>
            </a:r>
          </a:p>
        </p:txBody>
      </p:sp>
      <p:sp>
        <p:nvSpPr>
          <p:cNvPr id="9" name="Slide Number Placeholder"/>
          <p:cNvSpPr>
            <a:spLocks noGrp="1"/>
          </p:cNvSpPr>
          <p:nvPr>
            <p:ph type="sldNum" sz="quarter" idx="4"/>
          </p:nvPr>
        </p:nvSpPr>
        <p:spPr/>
        <p:txBody>
          <a:bodyPr/>
          <a:lstStyle/>
          <a:p>
            <a:fld id="{F697DFCB-CB3C-1040-8853-E5DD90AED879}" type="slidenum">
              <a:rPr lang="en-US" smtClean="0"/>
              <a:t>17</a:t>
            </a:fld>
            <a:endParaRPr lang="en-US"/>
          </a:p>
        </p:txBody>
      </p:sp>
      <p:sp>
        <p:nvSpPr>
          <p:cNvPr id="4" name="Checklist"/>
          <p:cNvSpPr txBox="1"/>
          <p:nvPr/>
        </p:nvSpPr>
        <p:spPr>
          <a:xfrm>
            <a:off x="5608938" y="789154"/>
            <a:ext cx="6125462" cy="5300000"/>
          </a:xfrm>
          <a:prstGeom prst="rect">
            <a:avLst/>
          </a:prstGeom>
          <a:noFill/>
        </p:spPr>
        <p:txBody>
          <a:bodyPr wrap="square" lIns="0" tIns="0" rIns="0" bIns="0">
            <a:normAutofit/>
          </a:bodyPr>
          <a:lstStyle/>
          <a:p>
            <a:pPr marL="0" marR="0">
              <a:lnSpc>
                <a:spcPct val="100000"/>
              </a:lnSpc>
              <a:spcAft>
                <a:spcPts val="400"/>
              </a:spcAft>
              <a:buClr>
                <a:schemeClr val="accent1"/>
              </a:buClr>
              <a:buNone/>
            </a:pPr>
            <a:r>
              <a:rPr lang="en-US" sz="1400" b="1" kern="100" dirty="0">
                <a:solidFill>
                  <a:schemeClr val="tx2"/>
                </a:solidFill>
                <a:latin typeface="Aptos" panose="020B0004020202020204" pitchFamily="34" charset="0"/>
                <a:ea typeface="Aptos" panose="020B0004020202020204" pitchFamily="34" charset="0"/>
                <a:cs typeface="Aptos" panose="020B0604020202020204" pitchFamily="34" charset="0"/>
              </a:rPr>
              <a:t>Check-in with new hire</a:t>
            </a:r>
          </a:p>
          <a:p>
            <a:pPr marL="742950" marR="0" indent="-285750">
              <a:lnSpc>
                <a:spcPct val="100000"/>
              </a:lnSpc>
              <a:spcAft>
                <a:spcPts val="400"/>
              </a:spcAft>
              <a:buClr>
                <a:schemeClr val="accent1"/>
              </a:buClr>
              <a:buFont typeface="Wingdings" pitchFamily="2" charset="2"/>
              <a:buChar char="q"/>
            </a:pPr>
            <a:r>
              <a:rPr lang="en-US" sz="1400" kern="100" dirty="0">
                <a:solidFill>
                  <a:schemeClr val="tx2"/>
                </a:solidFill>
                <a:latin typeface="Aptos" panose="020B0004020202020204" pitchFamily="34" charset="0"/>
                <a:ea typeface="Aptos" panose="020B0004020202020204" pitchFamily="34" charset="0"/>
                <a:cs typeface="Aptos" panose="020B0604020202020204" pitchFamily="34" charset="0"/>
              </a:rPr>
              <a:t>What are their insights thus far?</a:t>
            </a:r>
          </a:p>
          <a:p>
            <a:pPr marL="742950" marR="0" indent="-285750">
              <a:lnSpc>
                <a:spcPct val="100000"/>
              </a:lnSpc>
              <a:spcAft>
                <a:spcPts val="400"/>
              </a:spcAft>
              <a:buClr>
                <a:schemeClr val="accent1"/>
              </a:buClr>
              <a:buFont typeface="Wingdings" pitchFamily="2" charset="2"/>
              <a:buChar char="q"/>
            </a:pPr>
            <a:r>
              <a:rPr lang="en-US" sz="1400" kern="100" dirty="0">
                <a:solidFill>
                  <a:schemeClr val="tx2"/>
                </a:solidFill>
                <a:latin typeface="Aptos" panose="020B0004020202020204" pitchFamily="34" charset="0"/>
                <a:ea typeface="Aptos" panose="020B0004020202020204" pitchFamily="34" charset="0"/>
                <a:cs typeface="Aptos" panose="020B0604020202020204" pitchFamily="34" charset="0"/>
              </a:rPr>
              <a:t>How can you assist them?</a:t>
            </a:r>
          </a:p>
          <a:p>
            <a:pPr marL="742950" marR="0" indent="-285750">
              <a:lnSpc>
                <a:spcPct val="100000"/>
              </a:lnSpc>
              <a:spcAft>
                <a:spcPts val="400"/>
              </a:spcAft>
              <a:buClr>
                <a:schemeClr val="accent1"/>
              </a:buClr>
              <a:buFont typeface="Wingdings" pitchFamily="2" charset="2"/>
              <a:buChar char="q"/>
            </a:pPr>
            <a:r>
              <a:rPr lang="en-US" sz="1400" kern="100" dirty="0">
                <a:solidFill>
                  <a:schemeClr val="tx2"/>
                </a:solidFill>
                <a:latin typeface="Aptos" panose="020B0004020202020204" pitchFamily="34" charset="0"/>
                <a:ea typeface="Aptos" panose="020B0004020202020204" pitchFamily="34" charset="0"/>
                <a:cs typeface="Aptos" panose="020B0604020202020204" pitchFamily="34" charset="0"/>
              </a:rPr>
              <a:t>Discuss current strengths, strategize how to develop those more</a:t>
            </a:r>
          </a:p>
          <a:p>
            <a:pPr marL="742950" marR="0" indent="-285750">
              <a:lnSpc>
                <a:spcPct val="100000"/>
              </a:lnSpc>
              <a:spcAft>
                <a:spcPts val="400"/>
              </a:spcAft>
              <a:buClr>
                <a:schemeClr val="accent1"/>
              </a:buClr>
              <a:buFont typeface="Wingdings" pitchFamily="2" charset="2"/>
              <a:buChar char="q"/>
            </a:pPr>
            <a:r>
              <a:rPr lang="en-US" sz="1400" kern="100" dirty="0">
                <a:solidFill>
                  <a:schemeClr val="tx2"/>
                </a:solidFill>
                <a:latin typeface="Aptos" panose="020B0004020202020204" pitchFamily="34" charset="0"/>
                <a:ea typeface="Aptos" panose="020B0004020202020204" pitchFamily="34" charset="0"/>
                <a:cs typeface="Aptos" panose="020B0604020202020204" pitchFamily="34" charset="0"/>
              </a:rPr>
              <a:t>Last reminder about benefits enrollment</a:t>
            </a:r>
          </a:p>
          <a:p>
            <a:pPr marL="742950" marR="0" indent="-285750">
              <a:lnSpc>
                <a:spcPct val="100000"/>
              </a:lnSpc>
              <a:spcAft>
                <a:spcPts val="400"/>
              </a:spcAft>
              <a:buClr>
                <a:schemeClr val="accent1"/>
              </a:buClr>
              <a:buFont typeface="Wingdings" pitchFamily="2" charset="2"/>
              <a:buChar char="q"/>
            </a:pPr>
            <a:r>
              <a:rPr lang="en-US" sz="1400" kern="100" dirty="0">
                <a:solidFill>
                  <a:schemeClr val="tx2"/>
                </a:solidFill>
                <a:latin typeface="Aptos" panose="020B0004020202020204" pitchFamily="34" charset="0"/>
                <a:ea typeface="Aptos" panose="020B0004020202020204" pitchFamily="34" charset="0"/>
                <a:cs typeface="Aptos" panose="020B0604020202020204" pitchFamily="34" charset="0"/>
              </a:rPr>
              <a:t>&lt;add another&gt;</a:t>
            </a:r>
          </a:p>
          <a:p>
            <a:pPr marL="0" marR="0">
              <a:lnSpc>
                <a:spcPct val="100000"/>
              </a:lnSpc>
              <a:spcAft>
                <a:spcPts val="400"/>
              </a:spcAft>
              <a:buClr>
                <a:schemeClr val="accent1"/>
              </a:buClr>
              <a:buNone/>
            </a:pPr>
            <a:endParaRPr lang="en-US" sz="1400" b="1" kern="100" dirty="0">
              <a:solidFill>
                <a:schemeClr val="tx2"/>
              </a:solidFill>
              <a:latin typeface="Aptos" panose="020B0004020202020204" pitchFamily="34" charset="0"/>
              <a:ea typeface="Aptos" panose="020B0004020202020204" pitchFamily="34" charset="0"/>
              <a:cs typeface="Aptos" panose="020B0604020202020204" pitchFamily="34" charset="0"/>
            </a:endParaRPr>
          </a:p>
          <a:p>
            <a:pPr marL="0" marR="0">
              <a:lnSpc>
                <a:spcPct val="100000"/>
              </a:lnSpc>
              <a:spcAft>
                <a:spcPts val="400"/>
              </a:spcAft>
              <a:buClr>
                <a:schemeClr val="accent1"/>
              </a:buClr>
              <a:buNone/>
            </a:pPr>
            <a:r>
              <a:rPr lang="en-US" sz="1400" b="1" kern="100" dirty="0">
                <a:solidFill>
                  <a:schemeClr val="tx2"/>
                </a:solidFill>
                <a:latin typeface="Aptos" panose="020B0004020202020204" pitchFamily="34" charset="0"/>
                <a:ea typeface="Aptos" panose="020B0004020202020204" pitchFamily="34" charset="0"/>
                <a:cs typeface="Aptos" panose="020B0604020202020204" pitchFamily="34" charset="0"/>
              </a:rPr>
              <a:t>Check-in with your manager</a:t>
            </a:r>
          </a:p>
          <a:p>
            <a:pPr marL="742950" marR="0" indent="-285750">
              <a:lnSpc>
                <a:spcPct val="100000"/>
              </a:lnSpc>
              <a:spcAft>
                <a:spcPts val="400"/>
              </a:spcAft>
              <a:buClr>
                <a:schemeClr val="accent1"/>
              </a:buClr>
              <a:buFont typeface="Wingdings" pitchFamily="2" charset="2"/>
              <a:buChar char="q"/>
            </a:pPr>
            <a:r>
              <a:rPr lang="en-US" sz="1400" kern="100" dirty="0">
                <a:solidFill>
                  <a:schemeClr val="tx2"/>
                </a:solidFill>
                <a:latin typeface="Aptos" panose="020B0004020202020204" pitchFamily="34" charset="0"/>
                <a:ea typeface="Aptos" panose="020B0004020202020204" pitchFamily="34" charset="0"/>
                <a:cs typeface="Aptos" panose="020B0604020202020204" pitchFamily="34" charset="0"/>
              </a:rPr>
              <a:t>Evaluate new hire's fit and progress</a:t>
            </a:r>
          </a:p>
          <a:p>
            <a:pPr marL="742950" marR="0" indent="-285750">
              <a:lnSpc>
                <a:spcPct val="100000"/>
              </a:lnSpc>
              <a:spcAft>
                <a:spcPts val="400"/>
              </a:spcAft>
              <a:buClr>
                <a:schemeClr val="accent1"/>
              </a:buClr>
              <a:buFont typeface="Wingdings" pitchFamily="2" charset="2"/>
              <a:buChar char="q"/>
            </a:pPr>
            <a:r>
              <a:rPr lang="en-US" sz="1400" kern="100" dirty="0">
                <a:solidFill>
                  <a:schemeClr val="tx2"/>
                </a:solidFill>
                <a:latin typeface="Aptos" panose="020B0004020202020204" pitchFamily="34" charset="0"/>
                <a:ea typeface="Aptos" panose="020B0004020202020204" pitchFamily="34" charset="0"/>
                <a:cs typeface="Aptos" panose="020B0604020202020204" pitchFamily="34" charset="0"/>
              </a:rPr>
              <a:t>Strategize how to develop new hire's career success</a:t>
            </a:r>
          </a:p>
          <a:p>
            <a:pPr marL="742950" marR="0" indent="-285750">
              <a:lnSpc>
                <a:spcPct val="100000"/>
              </a:lnSpc>
              <a:spcAft>
                <a:spcPts val="400"/>
              </a:spcAft>
              <a:buClr>
                <a:schemeClr val="accent1"/>
              </a:buClr>
              <a:buFont typeface="Wingdings" pitchFamily="2" charset="2"/>
              <a:buChar char="q"/>
            </a:pPr>
            <a:r>
              <a:rPr lang="en-US" sz="1400" kern="100" dirty="0">
                <a:solidFill>
                  <a:schemeClr val="tx2"/>
                </a:solidFill>
                <a:latin typeface="Aptos" panose="020B0004020202020204" pitchFamily="34" charset="0"/>
                <a:ea typeface="Aptos" panose="020B0004020202020204" pitchFamily="34" charset="0"/>
                <a:cs typeface="Aptos" panose="020B0604020202020204" pitchFamily="34" charset="0"/>
              </a:rPr>
              <a:t>Review the four areas of an engaged employee, are you encouraging each of those areas? (connection, commitment, contribution, progress)</a:t>
            </a:r>
          </a:p>
          <a:p>
            <a:pPr marL="742950" marR="0" indent="-285750">
              <a:lnSpc>
                <a:spcPct val="100000"/>
              </a:lnSpc>
              <a:spcAft>
                <a:spcPts val="400"/>
              </a:spcAft>
              <a:buClr>
                <a:schemeClr val="accent1"/>
              </a:buClr>
              <a:buFont typeface="Wingdings" pitchFamily="2" charset="2"/>
              <a:buChar char="q"/>
            </a:pPr>
            <a:r>
              <a:rPr lang="en-US" sz="1400" kern="100" dirty="0">
                <a:solidFill>
                  <a:schemeClr val="tx2"/>
                </a:solidFill>
                <a:latin typeface="Aptos" panose="020B0004020202020204" pitchFamily="34" charset="0"/>
                <a:ea typeface="Aptos" panose="020B0004020202020204" pitchFamily="34" charset="0"/>
                <a:cs typeface="Aptos" panose="020B0604020202020204" pitchFamily="34" charset="0"/>
              </a:rPr>
              <a:t>&lt;add another&gt;</a:t>
            </a:r>
          </a:p>
        </p:txBody>
      </p:sp>
    </p:spTree>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itle 3">
            <a:extLst>
              <a:ext uri="{FF2B5EF4-FFF2-40B4-BE49-F238E27FC236}">
                <a16:creationId xmlns:a16="http://schemas.microsoft.com/office/drawing/2014/main" id="{D988C4CE-1404-4ED4-B443-9523E6139868}"/>
              </a:ext>
            </a:extLst>
          </p:cNvPr>
          <p:cNvSpPr>
            <a:spLocks noGrp="1"/>
          </p:cNvSpPr>
          <p:nvPr>
            <p:ph type="title"/>
          </p:nvPr>
        </p:nvSpPr>
        <p:spPr>
          <a:xfrm>
            <a:off x="609600" y="533400"/>
            <a:ext cx="3848100" cy="1039772"/>
          </a:xfrm>
        </p:spPr>
        <p:txBody>
          <a:bodyPr>
            <a:spAutoFit/>
          </a:bodyPr>
          <a:lstStyle/>
          <a:p>
            <a:r>
              <a:rPr lang="en-US" dirty="0"/>
              <a:t>30/60/90 DAY PLANS</a:t>
            </a:r>
          </a:p>
        </p:txBody>
      </p:sp>
      <p:pic>
        <p:nvPicPr>
          <p:cNvPr id="8" name="Picture Placeholder 7">
            <a:extLst>
              <a:ext uri="{FF2B5EF4-FFF2-40B4-BE49-F238E27FC236}">
                <a16:creationId xmlns:a16="http://schemas.microsoft.com/office/drawing/2014/main" id="{64EE11E6-7F07-420B-ACB1-81BB6D43CB79}"/>
              </a:ext>
            </a:extLst>
          </p:cNvPr>
          <p:cNvPicPr>
            <a:picLocks noGrp="1" noChangeAspect="1"/>
          </p:cNvPicPr>
          <p:nvPr>
            <p:ph type="pic" sz="quarter" idx="13"/>
          </p:nvPr>
        </p:nvPicPr>
        <p:blipFill>
          <a:blip r:embed="rId3" cstate="screen">
            <a:extLst>
              <a:ext uri="{28A0092B-C50C-407E-A947-70E740481C1C}">
                <a14:useLocalDpi xmlns:a14="http://schemas.microsoft.com/office/drawing/2010/main"/>
              </a:ext>
            </a:extLst>
          </a:blip>
          <a:srcRect/>
          <a:stretch/>
        </p:blipFill>
        <p:spPr>
          <a:xfrm>
            <a:off x="4985384" y="0"/>
            <a:ext cx="7206616" cy="6858000"/>
          </a:xfrm>
          <a:solidFill>
            <a:srgbClr val="F5F6F5">
              <a:lumMod val="95000"/>
            </a:srgbClr>
          </a:solidFill>
        </p:spPr>
      </p:pic>
      <p:sp>
        <p:nvSpPr>
          <p:cNvPr id="4" name="Slide Number Placeholder 2">
            <a:extLst>
              <a:ext uri="{FF2B5EF4-FFF2-40B4-BE49-F238E27FC236}">
                <a16:creationId xmlns:a16="http://schemas.microsoft.com/office/drawing/2014/main" id="{7ABFAFE9-2046-4176-B992-F1CABC473F8F}"/>
              </a:ext>
            </a:extLst>
          </p:cNvPr>
          <p:cNvSpPr>
            <a:spLocks noGrp="1"/>
          </p:cNvSpPr>
          <p:nvPr>
            <p:ph type="sldNum" sz="quarter" idx="4"/>
          </p:nvPr>
        </p:nvSpPr>
        <p:spPr>
          <a:xfrm>
            <a:off x="11409431" y="6390409"/>
            <a:ext cx="537262" cy="184666"/>
          </a:xfrm>
        </p:spPr>
        <p:txBody>
          <a:bodyPr/>
          <a:lstStyle/>
          <a:p>
            <a:fld id="{19B51A1E-902D-48AF-9020-955120F399B6}" type="slidenum">
              <a:rPr lang="en-US" smtClean="0"/>
              <a:pPr/>
              <a:t>18</a:t>
            </a:fld>
            <a:endParaRPr lang="en-US"/>
          </a:p>
        </p:txBody>
      </p:sp>
      <p:graphicFrame>
        <p:nvGraphicFramePr>
          <p:cNvPr id="10" name="Table 9">
            <a:extLst>
              <a:ext uri="{FF2B5EF4-FFF2-40B4-BE49-F238E27FC236}">
                <a16:creationId xmlns:a16="http://schemas.microsoft.com/office/drawing/2014/main" id="{C90CD4D1-1EE4-7368-4C49-C492118C3A4F}"/>
              </a:ext>
            </a:extLst>
          </p:cNvPr>
          <p:cNvGraphicFramePr>
            <a:graphicFrameLocks noGrp="1"/>
          </p:cNvGraphicFramePr>
          <p:nvPr>
            <p:extLst>
              <p:ext uri="{D42A27DB-BD31-4B8C-83A1-F6EECF244321}">
                <p14:modId xmlns:p14="http://schemas.microsoft.com/office/powerpoint/2010/main" val="917400483"/>
              </p:ext>
            </p:extLst>
          </p:nvPr>
        </p:nvGraphicFramePr>
        <p:xfrm>
          <a:off x="609600" y="1790700"/>
          <a:ext cx="4000500" cy="1869282"/>
        </p:xfrm>
        <a:graphic>
          <a:graphicData uri="http://schemas.openxmlformats.org/drawingml/2006/table">
            <a:tbl>
              <a:tblPr firstRow="1" firstCol="1" bandRow="1">
                <a:tableStyleId>{93296810-A885-4BE3-A3E7-6D5BEEA58F35}</a:tableStyleId>
              </a:tblPr>
              <a:tblGrid>
                <a:gridCol w="876300">
                  <a:extLst>
                    <a:ext uri="{9D8B030D-6E8A-4147-A177-3AD203B41FA5}">
                      <a16:colId xmlns:a16="http://schemas.microsoft.com/office/drawing/2014/main" val="1751244877"/>
                    </a:ext>
                  </a:extLst>
                </a:gridCol>
                <a:gridCol w="3124200">
                  <a:extLst>
                    <a:ext uri="{9D8B030D-6E8A-4147-A177-3AD203B41FA5}">
                      <a16:colId xmlns:a16="http://schemas.microsoft.com/office/drawing/2014/main" val="2027207197"/>
                    </a:ext>
                  </a:extLst>
                </a:gridCol>
              </a:tblGrid>
              <a:tr h="421482">
                <a:tc>
                  <a:txBody>
                    <a:bodyPr/>
                    <a:lstStyle/>
                    <a:p>
                      <a:pPr marL="0" marR="0">
                        <a:lnSpc>
                          <a:spcPct val="115000"/>
                        </a:lnSpc>
                        <a:spcAft>
                          <a:spcPts val="800"/>
                        </a:spcAft>
                        <a:buNone/>
                      </a:pPr>
                      <a:r>
                        <a:rPr lang="en-US" sz="1400" kern="0" dirty="0">
                          <a:solidFill>
                            <a:schemeClr val="tx1"/>
                          </a:solidFill>
                          <a:effectLst/>
                        </a:rPr>
                        <a:t>Timing</a:t>
                      </a:r>
                      <a:endParaRPr lang="en-US" sz="1400" kern="100" dirty="0">
                        <a:solidFill>
                          <a:schemeClr val="tx1"/>
                        </a:solidFill>
                        <a:effectLst/>
                        <a:latin typeface="Aptos" panose="020B0004020202020204" pitchFamily="34" charset="0"/>
                        <a:ea typeface="Aptos" panose="020B0004020202020204" pitchFamily="34" charset="0"/>
                        <a:cs typeface="Arial" panose="020B0604020202020204" pitchFamily="34" charset="0"/>
                      </a:endParaRPr>
                    </a:p>
                  </a:txBody>
                  <a:tcPr marL="42740" marR="42740" marT="0" marB="0" anchor="ctr">
                    <a:lnB w="12700" cap="flat" cmpd="sng" algn="ctr">
                      <a:solidFill>
                        <a:schemeClr val="tx1"/>
                      </a:solidFill>
                      <a:prstDash val="solid"/>
                      <a:round/>
                      <a:headEnd type="none" w="med" len="med"/>
                      <a:tailEnd type="none" w="med" len="med"/>
                    </a:lnB>
                    <a:solidFill>
                      <a:schemeClr val="bg1"/>
                    </a:solidFill>
                  </a:tcPr>
                </a:tc>
                <a:tc>
                  <a:txBody>
                    <a:bodyPr/>
                    <a:lstStyle/>
                    <a:p>
                      <a:pPr marL="0" marR="0">
                        <a:lnSpc>
                          <a:spcPct val="115000"/>
                        </a:lnSpc>
                        <a:spcAft>
                          <a:spcPts val="800"/>
                        </a:spcAft>
                        <a:buNone/>
                      </a:pPr>
                      <a:r>
                        <a:rPr lang="en-US" sz="1400" kern="0" dirty="0">
                          <a:solidFill>
                            <a:schemeClr val="tx1"/>
                          </a:solidFill>
                          <a:effectLst/>
                        </a:rPr>
                        <a:t>Discussion Topics</a:t>
                      </a:r>
                      <a:endParaRPr lang="en-US" sz="1400" kern="100" dirty="0">
                        <a:solidFill>
                          <a:schemeClr val="tx1"/>
                        </a:solidFill>
                        <a:effectLst/>
                        <a:latin typeface="Aptos" panose="020B0004020202020204" pitchFamily="34" charset="0"/>
                        <a:ea typeface="Aptos" panose="020B0004020202020204" pitchFamily="34" charset="0"/>
                        <a:cs typeface="Arial" panose="020B0604020202020204" pitchFamily="34" charset="0"/>
                      </a:endParaRPr>
                    </a:p>
                  </a:txBody>
                  <a:tcPr marL="42740" marR="42740" marT="0" marB="0" anchor="ctr">
                    <a:lnB w="12700" cap="flat" cmpd="sng" algn="ctr">
                      <a:solidFill>
                        <a:schemeClr val="tx1"/>
                      </a:solidFill>
                      <a:prstDash val="solid"/>
                      <a:round/>
                      <a:headEnd type="none" w="med" len="med"/>
                      <a:tailEnd type="none" w="med" len="med"/>
                    </a:lnB>
                    <a:solidFill>
                      <a:schemeClr val="bg1"/>
                    </a:solidFill>
                  </a:tcPr>
                </a:tc>
                <a:extLst>
                  <a:ext uri="{0D108BD9-81ED-4DB2-BD59-A6C34878D82A}">
                    <a16:rowId xmlns:a16="http://schemas.microsoft.com/office/drawing/2014/main" val="3567033395"/>
                  </a:ext>
                </a:extLst>
              </a:tr>
              <a:tr h="289560">
                <a:tc>
                  <a:txBody>
                    <a:bodyPr/>
                    <a:lstStyle/>
                    <a:p>
                      <a:pPr marL="0" marR="0">
                        <a:lnSpc>
                          <a:spcPct val="115000"/>
                        </a:lnSpc>
                        <a:spcAft>
                          <a:spcPts val="800"/>
                        </a:spcAft>
                        <a:buNone/>
                      </a:pPr>
                      <a:r>
                        <a:rPr lang="en-US" sz="1200" kern="0">
                          <a:solidFill>
                            <a:schemeClr val="tx1"/>
                          </a:solidFill>
                          <a:effectLst/>
                        </a:rPr>
                        <a:t>Week 1</a:t>
                      </a:r>
                      <a:endParaRPr lang="en-US" sz="1200" kern="100">
                        <a:solidFill>
                          <a:schemeClr val="tx1"/>
                        </a:solidFill>
                        <a:effectLst/>
                        <a:latin typeface="Aptos" panose="020B0004020202020204" pitchFamily="34" charset="0"/>
                        <a:ea typeface="Aptos" panose="020B0004020202020204" pitchFamily="34" charset="0"/>
                        <a:cs typeface="Arial" panose="020B0604020202020204" pitchFamily="34" charset="0"/>
                      </a:endParaRPr>
                    </a:p>
                  </a:txBody>
                  <a:tcPr marL="42740" marR="42740" marT="0" marB="0" anchor="ctr">
                    <a:lnT w="12700" cap="flat" cmpd="sng" algn="ctr">
                      <a:solidFill>
                        <a:schemeClr val="tx1"/>
                      </a:solidFill>
                      <a:prstDash val="solid"/>
                      <a:round/>
                      <a:headEnd type="none" w="med" len="med"/>
                      <a:tailEnd type="none" w="med" len="med"/>
                    </a:lnT>
                    <a:solidFill>
                      <a:schemeClr val="bg1"/>
                    </a:solidFill>
                  </a:tcPr>
                </a:tc>
                <a:tc>
                  <a:txBody>
                    <a:bodyPr/>
                    <a:lstStyle/>
                    <a:p>
                      <a:pPr marL="0" marR="0">
                        <a:lnSpc>
                          <a:spcPct val="115000"/>
                        </a:lnSpc>
                        <a:spcAft>
                          <a:spcPts val="800"/>
                        </a:spcAft>
                        <a:buNone/>
                      </a:pPr>
                      <a:r>
                        <a:rPr lang="en-US" sz="1200" kern="0" dirty="0">
                          <a:effectLst/>
                        </a:rPr>
                        <a:t>Expectations, onboarding progress, questions</a:t>
                      </a:r>
                      <a:endParaRPr lang="en-US" sz="1200" kern="100" dirty="0">
                        <a:effectLst/>
                        <a:latin typeface="Aptos" panose="020B0004020202020204" pitchFamily="34" charset="0"/>
                        <a:ea typeface="Aptos" panose="020B0004020202020204" pitchFamily="34" charset="0"/>
                        <a:cs typeface="Arial" panose="020B0604020202020204" pitchFamily="34" charset="0"/>
                      </a:endParaRPr>
                    </a:p>
                  </a:txBody>
                  <a:tcPr marL="42740" marR="42740" marT="0" marB="0" anchor="ctr">
                    <a:lnT w="12700" cap="flat" cmpd="sng" algn="ctr">
                      <a:solidFill>
                        <a:schemeClr val="tx1"/>
                      </a:solidFill>
                      <a:prstDash val="solid"/>
                      <a:round/>
                      <a:headEnd type="none" w="med" len="med"/>
                      <a:tailEnd type="none" w="med" len="med"/>
                    </a:lnT>
                    <a:solidFill>
                      <a:schemeClr val="bg1"/>
                    </a:solidFill>
                  </a:tcPr>
                </a:tc>
                <a:extLst>
                  <a:ext uri="{0D108BD9-81ED-4DB2-BD59-A6C34878D82A}">
                    <a16:rowId xmlns:a16="http://schemas.microsoft.com/office/drawing/2014/main" val="1487989500"/>
                  </a:ext>
                </a:extLst>
              </a:tr>
              <a:tr h="289560">
                <a:tc>
                  <a:txBody>
                    <a:bodyPr/>
                    <a:lstStyle/>
                    <a:p>
                      <a:pPr marL="0" marR="0">
                        <a:lnSpc>
                          <a:spcPct val="115000"/>
                        </a:lnSpc>
                        <a:spcAft>
                          <a:spcPts val="800"/>
                        </a:spcAft>
                        <a:buNone/>
                      </a:pPr>
                      <a:r>
                        <a:rPr lang="en-US" sz="1200" kern="0" dirty="0">
                          <a:solidFill>
                            <a:schemeClr val="tx1"/>
                          </a:solidFill>
                          <a:effectLst/>
                        </a:rPr>
                        <a:t>Week 2</a:t>
                      </a:r>
                      <a:endParaRPr lang="en-US" sz="1200" kern="100" dirty="0">
                        <a:solidFill>
                          <a:schemeClr val="tx1"/>
                        </a:solidFill>
                        <a:effectLst/>
                        <a:latin typeface="Aptos" panose="020B0004020202020204" pitchFamily="34" charset="0"/>
                        <a:ea typeface="Aptos" panose="020B0004020202020204" pitchFamily="34" charset="0"/>
                        <a:cs typeface="Arial" panose="020B0604020202020204" pitchFamily="34" charset="0"/>
                      </a:endParaRPr>
                    </a:p>
                  </a:txBody>
                  <a:tcPr marL="42740" marR="42740" marT="0" marB="0" anchor="ctr">
                    <a:solidFill>
                      <a:schemeClr val="bg1"/>
                    </a:solidFill>
                  </a:tcPr>
                </a:tc>
                <a:tc>
                  <a:txBody>
                    <a:bodyPr/>
                    <a:lstStyle/>
                    <a:p>
                      <a:pPr marL="0" marR="0">
                        <a:lnSpc>
                          <a:spcPct val="115000"/>
                        </a:lnSpc>
                        <a:spcAft>
                          <a:spcPts val="800"/>
                        </a:spcAft>
                        <a:buNone/>
                      </a:pPr>
                      <a:r>
                        <a:rPr lang="en-US" sz="1200" kern="0" dirty="0">
                          <a:effectLst/>
                        </a:rPr>
                        <a:t>Relationship building, initial observations</a:t>
                      </a:r>
                      <a:endParaRPr lang="en-US" sz="1200" kern="100" dirty="0">
                        <a:effectLst/>
                        <a:latin typeface="Aptos" panose="020B0004020202020204" pitchFamily="34" charset="0"/>
                        <a:ea typeface="Aptos" panose="020B0004020202020204" pitchFamily="34" charset="0"/>
                        <a:cs typeface="Arial" panose="020B0604020202020204" pitchFamily="34" charset="0"/>
                      </a:endParaRPr>
                    </a:p>
                  </a:txBody>
                  <a:tcPr marL="42740" marR="42740" marT="0" marB="0" anchor="ctr">
                    <a:solidFill>
                      <a:schemeClr val="bg1"/>
                    </a:solidFill>
                  </a:tcPr>
                </a:tc>
                <a:extLst>
                  <a:ext uri="{0D108BD9-81ED-4DB2-BD59-A6C34878D82A}">
                    <a16:rowId xmlns:a16="http://schemas.microsoft.com/office/drawing/2014/main" val="3111310167"/>
                  </a:ext>
                </a:extLst>
              </a:tr>
              <a:tr h="289560">
                <a:tc>
                  <a:txBody>
                    <a:bodyPr/>
                    <a:lstStyle/>
                    <a:p>
                      <a:pPr marL="0" marR="0">
                        <a:lnSpc>
                          <a:spcPct val="115000"/>
                        </a:lnSpc>
                        <a:spcAft>
                          <a:spcPts val="800"/>
                        </a:spcAft>
                        <a:buNone/>
                      </a:pPr>
                      <a:r>
                        <a:rPr lang="en-US" sz="1200" kern="0" dirty="0">
                          <a:solidFill>
                            <a:schemeClr val="tx1"/>
                          </a:solidFill>
                          <a:effectLst/>
                        </a:rPr>
                        <a:t>Day 30</a:t>
                      </a:r>
                      <a:endParaRPr lang="en-US" sz="1200" kern="100" dirty="0">
                        <a:solidFill>
                          <a:schemeClr val="tx1"/>
                        </a:solidFill>
                        <a:effectLst/>
                        <a:latin typeface="Aptos" panose="020B0004020202020204" pitchFamily="34" charset="0"/>
                        <a:ea typeface="Aptos" panose="020B0004020202020204" pitchFamily="34" charset="0"/>
                        <a:cs typeface="Arial" panose="020B0604020202020204" pitchFamily="34" charset="0"/>
                      </a:endParaRPr>
                    </a:p>
                  </a:txBody>
                  <a:tcPr marL="42740" marR="42740" marT="0" marB="0" anchor="ctr">
                    <a:solidFill>
                      <a:schemeClr val="bg1"/>
                    </a:solidFill>
                  </a:tcPr>
                </a:tc>
                <a:tc>
                  <a:txBody>
                    <a:bodyPr/>
                    <a:lstStyle/>
                    <a:p>
                      <a:pPr marL="0" marR="0">
                        <a:lnSpc>
                          <a:spcPct val="115000"/>
                        </a:lnSpc>
                        <a:spcAft>
                          <a:spcPts val="800"/>
                        </a:spcAft>
                        <a:buNone/>
                      </a:pPr>
                      <a:r>
                        <a:rPr lang="en-US" sz="1200" kern="0" dirty="0">
                          <a:effectLst/>
                        </a:rPr>
                        <a:t>Progress review, feedback, next priorities</a:t>
                      </a:r>
                      <a:endParaRPr lang="en-US" sz="1200" kern="100" dirty="0">
                        <a:effectLst/>
                        <a:latin typeface="Aptos" panose="020B0004020202020204" pitchFamily="34" charset="0"/>
                        <a:ea typeface="Aptos" panose="020B0004020202020204" pitchFamily="34" charset="0"/>
                        <a:cs typeface="Arial" panose="020B0604020202020204" pitchFamily="34" charset="0"/>
                      </a:endParaRPr>
                    </a:p>
                  </a:txBody>
                  <a:tcPr marL="42740" marR="42740" marT="0" marB="0" anchor="ctr">
                    <a:solidFill>
                      <a:schemeClr val="bg1"/>
                    </a:solidFill>
                  </a:tcPr>
                </a:tc>
                <a:extLst>
                  <a:ext uri="{0D108BD9-81ED-4DB2-BD59-A6C34878D82A}">
                    <a16:rowId xmlns:a16="http://schemas.microsoft.com/office/drawing/2014/main" val="1394334100"/>
                  </a:ext>
                </a:extLst>
              </a:tr>
              <a:tr h="289560">
                <a:tc>
                  <a:txBody>
                    <a:bodyPr/>
                    <a:lstStyle/>
                    <a:p>
                      <a:pPr marL="0" marR="0">
                        <a:lnSpc>
                          <a:spcPct val="115000"/>
                        </a:lnSpc>
                        <a:spcAft>
                          <a:spcPts val="800"/>
                        </a:spcAft>
                        <a:buNone/>
                      </a:pPr>
                      <a:r>
                        <a:rPr lang="en-US" sz="1200" kern="0">
                          <a:solidFill>
                            <a:schemeClr val="tx1"/>
                          </a:solidFill>
                          <a:effectLst/>
                        </a:rPr>
                        <a:t>Day 60</a:t>
                      </a:r>
                      <a:endParaRPr lang="en-US" sz="1200" kern="100">
                        <a:solidFill>
                          <a:schemeClr val="tx1"/>
                        </a:solidFill>
                        <a:effectLst/>
                        <a:latin typeface="Aptos" panose="020B0004020202020204" pitchFamily="34" charset="0"/>
                        <a:ea typeface="Aptos" panose="020B0004020202020204" pitchFamily="34" charset="0"/>
                        <a:cs typeface="Arial" panose="020B0604020202020204" pitchFamily="34" charset="0"/>
                      </a:endParaRPr>
                    </a:p>
                  </a:txBody>
                  <a:tcPr marL="42740" marR="42740" marT="0" marB="0" anchor="ctr">
                    <a:solidFill>
                      <a:schemeClr val="bg1"/>
                    </a:solidFill>
                  </a:tcPr>
                </a:tc>
                <a:tc>
                  <a:txBody>
                    <a:bodyPr/>
                    <a:lstStyle/>
                    <a:p>
                      <a:pPr marL="0" marR="0">
                        <a:lnSpc>
                          <a:spcPct val="115000"/>
                        </a:lnSpc>
                        <a:spcAft>
                          <a:spcPts val="800"/>
                        </a:spcAft>
                        <a:buNone/>
                      </a:pPr>
                      <a:r>
                        <a:rPr lang="en-US" sz="1200" kern="0" dirty="0">
                          <a:effectLst/>
                        </a:rPr>
                        <a:t>Performance discussion, development needs</a:t>
                      </a:r>
                      <a:endParaRPr lang="en-US" sz="1200" kern="100" dirty="0">
                        <a:effectLst/>
                        <a:latin typeface="Aptos" panose="020B0004020202020204" pitchFamily="34" charset="0"/>
                        <a:ea typeface="Aptos" panose="020B0004020202020204" pitchFamily="34" charset="0"/>
                        <a:cs typeface="Arial" panose="020B0604020202020204" pitchFamily="34" charset="0"/>
                      </a:endParaRPr>
                    </a:p>
                  </a:txBody>
                  <a:tcPr marL="42740" marR="42740" marT="0" marB="0" anchor="ctr">
                    <a:solidFill>
                      <a:schemeClr val="bg1"/>
                    </a:solidFill>
                  </a:tcPr>
                </a:tc>
                <a:extLst>
                  <a:ext uri="{0D108BD9-81ED-4DB2-BD59-A6C34878D82A}">
                    <a16:rowId xmlns:a16="http://schemas.microsoft.com/office/drawing/2014/main" val="2919141612"/>
                  </a:ext>
                </a:extLst>
              </a:tr>
              <a:tr h="289560">
                <a:tc>
                  <a:txBody>
                    <a:bodyPr/>
                    <a:lstStyle/>
                    <a:p>
                      <a:pPr marL="0" marR="0">
                        <a:lnSpc>
                          <a:spcPct val="115000"/>
                        </a:lnSpc>
                        <a:spcAft>
                          <a:spcPts val="800"/>
                        </a:spcAft>
                        <a:buNone/>
                      </a:pPr>
                      <a:r>
                        <a:rPr lang="en-US" sz="1200" kern="0" dirty="0">
                          <a:solidFill>
                            <a:schemeClr val="tx1"/>
                          </a:solidFill>
                          <a:effectLst/>
                        </a:rPr>
                        <a:t>Day 90</a:t>
                      </a:r>
                      <a:endParaRPr lang="en-US" sz="1200" kern="100" dirty="0">
                        <a:solidFill>
                          <a:schemeClr val="tx1"/>
                        </a:solidFill>
                        <a:effectLst/>
                        <a:latin typeface="Aptos" panose="020B0004020202020204" pitchFamily="34" charset="0"/>
                        <a:ea typeface="Aptos" panose="020B0004020202020204" pitchFamily="34" charset="0"/>
                        <a:cs typeface="Arial" panose="020B0604020202020204" pitchFamily="34" charset="0"/>
                      </a:endParaRPr>
                    </a:p>
                  </a:txBody>
                  <a:tcPr marL="42740" marR="42740" marT="0" marB="0" anchor="ctr">
                    <a:solidFill>
                      <a:schemeClr val="bg1"/>
                    </a:solidFill>
                  </a:tcPr>
                </a:tc>
                <a:tc>
                  <a:txBody>
                    <a:bodyPr/>
                    <a:lstStyle/>
                    <a:p>
                      <a:pPr marL="0" marR="0">
                        <a:lnSpc>
                          <a:spcPct val="115000"/>
                        </a:lnSpc>
                        <a:spcAft>
                          <a:spcPts val="800"/>
                        </a:spcAft>
                        <a:buNone/>
                      </a:pPr>
                      <a:r>
                        <a:rPr lang="en-US" sz="1200" kern="0" dirty="0">
                          <a:effectLst/>
                        </a:rPr>
                        <a:t>Overall onboarding review, future goals</a:t>
                      </a:r>
                      <a:endParaRPr lang="en-US" sz="1200" kern="100" dirty="0">
                        <a:effectLst/>
                        <a:latin typeface="Aptos" panose="020B0004020202020204" pitchFamily="34" charset="0"/>
                        <a:ea typeface="Aptos" panose="020B0004020202020204" pitchFamily="34" charset="0"/>
                        <a:cs typeface="Arial" panose="020B0604020202020204" pitchFamily="34" charset="0"/>
                      </a:endParaRPr>
                    </a:p>
                  </a:txBody>
                  <a:tcPr marL="42740" marR="42740" marT="0" marB="0" anchor="ctr">
                    <a:solidFill>
                      <a:schemeClr val="bg1"/>
                    </a:solidFill>
                  </a:tcPr>
                </a:tc>
                <a:extLst>
                  <a:ext uri="{0D108BD9-81ED-4DB2-BD59-A6C34878D82A}">
                    <a16:rowId xmlns:a16="http://schemas.microsoft.com/office/drawing/2014/main" val="88620937"/>
                  </a:ext>
                </a:extLst>
              </a:tr>
            </a:tbl>
          </a:graphicData>
        </a:graphic>
      </p:graphicFrame>
    </p:spTree>
    <p:extLst>
      <p:ext uri="{BB962C8B-B14F-4D97-AF65-F5344CB8AC3E}">
        <p14:creationId xmlns:p14="http://schemas.microsoft.com/office/powerpoint/2010/main" val="1514313297"/>
      </p:ext>
    </p:extLst>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aption"/>
          <p:cNvSpPr>
            <a:spLocks noGrp="1"/>
          </p:cNvSpPr>
          <p:nvPr>
            <p:ph type="body" idx="11"/>
          </p:nvPr>
        </p:nvSpPr>
        <p:spPr>
          <a:xfrm>
            <a:off x="609600" y="533400"/>
            <a:ext cx="10799763" cy="526811"/>
          </a:xfrm>
        </p:spPr>
        <p:txBody>
          <a:bodyPr>
            <a:spAutoFit/>
          </a:bodyPr>
          <a:lstStyle/>
          <a:p>
            <a:r>
              <a:rPr lang="en-US" dirty="0"/>
              <a:t>Sample 30-60-90 Day Onboarding Plan </a:t>
            </a:r>
          </a:p>
        </p:txBody>
      </p:sp>
      <p:sp>
        <p:nvSpPr>
          <p:cNvPr id="9" name="Slide Number Placeholder"/>
          <p:cNvSpPr>
            <a:spLocks noGrp="1"/>
          </p:cNvSpPr>
          <p:nvPr>
            <p:ph type="sldNum" sz="quarter" idx="4"/>
          </p:nvPr>
        </p:nvSpPr>
        <p:spPr>
          <a:xfrm>
            <a:off x="11409431" y="6390409"/>
            <a:ext cx="537262" cy="184666"/>
          </a:xfrm>
        </p:spPr>
        <p:txBody>
          <a:bodyPr/>
          <a:lstStyle/>
          <a:p>
            <a:fld id="{F697DFCB-CB3C-1040-8853-E5DD90AED879}" type="slidenum">
              <a:rPr lang="en-US" smtClean="0"/>
              <a:pPr/>
              <a:t>19</a:t>
            </a:fld>
            <a:endParaRPr lang="en-US"/>
          </a:p>
        </p:txBody>
      </p:sp>
      <p:graphicFrame>
        <p:nvGraphicFramePr>
          <p:cNvPr id="5" name="Table 4">
            <a:extLst>
              <a:ext uri="{FF2B5EF4-FFF2-40B4-BE49-F238E27FC236}">
                <a16:creationId xmlns:a16="http://schemas.microsoft.com/office/drawing/2014/main" id="{07E8DA57-76FA-5544-355C-F400878BA051}"/>
              </a:ext>
            </a:extLst>
          </p:cNvPr>
          <p:cNvGraphicFramePr>
            <a:graphicFrameLocks noGrp="1"/>
          </p:cNvGraphicFramePr>
          <p:nvPr>
            <p:extLst>
              <p:ext uri="{D42A27DB-BD31-4B8C-83A1-F6EECF244321}">
                <p14:modId xmlns:p14="http://schemas.microsoft.com/office/powerpoint/2010/main" val="3259891391"/>
              </p:ext>
            </p:extLst>
          </p:nvPr>
        </p:nvGraphicFramePr>
        <p:xfrm>
          <a:off x="621909" y="1285303"/>
          <a:ext cx="11177591" cy="5161280"/>
        </p:xfrm>
        <a:graphic>
          <a:graphicData uri="http://schemas.openxmlformats.org/drawingml/2006/table">
            <a:tbl>
              <a:tblPr firstRow="1" bandRow="1">
                <a:tableStyleId>{5C22544A-7EE6-4342-B048-85BDC9FD1C3A}</a:tableStyleId>
              </a:tblPr>
              <a:tblGrid>
                <a:gridCol w="1302071">
                  <a:extLst>
                    <a:ext uri="{9D8B030D-6E8A-4147-A177-3AD203B41FA5}">
                      <a16:colId xmlns:a16="http://schemas.microsoft.com/office/drawing/2014/main" val="2381276007"/>
                    </a:ext>
                  </a:extLst>
                </a:gridCol>
                <a:gridCol w="3200400">
                  <a:extLst>
                    <a:ext uri="{9D8B030D-6E8A-4147-A177-3AD203B41FA5}">
                      <a16:colId xmlns:a16="http://schemas.microsoft.com/office/drawing/2014/main" val="1986701594"/>
                    </a:ext>
                  </a:extLst>
                </a:gridCol>
                <a:gridCol w="3200400">
                  <a:extLst>
                    <a:ext uri="{9D8B030D-6E8A-4147-A177-3AD203B41FA5}">
                      <a16:colId xmlns:a16="http://schemas.microsoft.com/office/drawing/2014/main" val="721879871"/>
                    </a:ext>
                  </a:extLst>
                </a:gridCol>
                <a:gridCol w="3474720">
                  <a:extLst>
                    <a:ext uri="{9D8B030D-6E8A-4147-A177-3AD203B41FA5}">
                      <a16:colId xmlns:a16="http://schemas.microsoft.com/office/drawing/2014/main" val="2987947776"/>
                    </a:ext>
                  </a:extLst>
                </a:gridCol>
              </a:tblGrid>
              <a:tr h="259017">
                <a:tc>
                  <a:txBody>
                    <a:bodyPr/>
                    <a:lstStyle/>
                    <a:p>
                      <a:endParaRPr lang="en-US" sz="800" dirty="0"/>
                    </a:p>
                  </a:txBody>
                  <a:tcPr marR="0" marT="91440" marB="91440" anchor="ctr"/>
                </a:tc>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US" sz="1100" b="1" kern="1200" dirty="0">
                          <a:solidFill>
                            <a:schemeClr val="lt1"/>
                          </a:solidFill>
                          <a:effectLst/>
                          <a:latin typeface="+mn-lt"/>
                          <a:ea typeface="+mn-ea"/>
                          <a:cs typeface="+mn-cs"/>
                        </a:rPr>
                        <a:t>First 30 Days: </a:t>
                      </a:r>
                      <a:r>
                        <a:rPr lang="en-US" sz="1100" b="0" kern="1200" dirty="0">
                          <a:solidFill>
                            <a:schemeClr val="lt1"/>
                          </a:solidFill>
                          <a:effectLst/>
                          <a:latin typeface="+mn-lt"/>
                          <a:ea typeface="+mn-ea"/>
                          <a:cs typeface="+mn-cs"/>
                        </a:rPr>
                        <a:t>Learn &amp; Connect</a:t>
                      </a:r>
                    </a:p>
                  </a:txBody>
                  <a:tcPr marR="0" marT="91440" marB="91440" anchor="ctr"/>
                </a:tc>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US" sz="1100" b="1" kern="1200" dirty="0">
                          <a:solidFill>
                            <a:schemeClr val="lt1"/>
                          </a:solidFill>
                          <a:effectLst/>
                          <a:latin typeface="+mn-lt"/>
                          <a:ea typeface="+mn-ea"/>
                          <a:cs typeface="+mn-cs"/>
                        </a:rPr>
                        <a:t>Days 31-60: </a:t>
                      </a:r>
                      <a:r>
                        <a:rPr lang="en-US" sz="1100" b="0" kern="1200" dirty="0">
                          <a:solidFill>
                            <a:schemeClr val="lt1"/>
                          </a:solidFill>
                          <a:effectLst/>
                          <a:latin typeface="+mn-lt"/>
                          <a:ea typeface="+mn-ea"/>
                          <a:cs typeface="+mn-cs"/>
                        </a:rPr>
                        <a:t>Contribute &amp; Build Momentum</a:t>
                      </a:r>
                    </a:p>
                  </a:txBody>
                  <a:tcPr marR="0" marT="91440" marB="91440" anchor="ctr"/>
                </a:tc>
                <a:tc>
                  <a:txBody>
                    <a:bodyPr/>
                    <a:lstStyle/>
                    <a:p>
                      <a:r>
                        <a:rPr lang="en-US" sz="1100" b="1" kern="1200" spc="-40" baseline="0" dirty="0">
                          <a:solidFill>
                            <a:schemeClr val="lt1"/>
                          </a:solidFill>
                          <a:effectLst/>
                          <a:latin typeface="+mn-lt"/>
                          <a:ea typeface="+mn-ea"/>
                          <a:cs typeface="+mn-cs"/>
                        </a:rPr>
                        <a:t>Days 61-90: </a:t>
                      </a:r>
                      <a:r>
                        <a:rPr lang="en-US" sz="1100" b="0" kern="1200" spc="-40" baseline="0" dirty="0">
                          <a:solidFill>
                            <a:schemeClr val="lt1"/>
                          </a:solidFill>
                          <a:effectLst/>
                          <a:latin typeface="+mn-lt"/>
                          <a:ea typeface="+mn-ea"/>
                          <a:cs typeface="+mn-cs"/>
                        </a:rPr>
                        <a:t>Deliver Impact &amp; Plan for Long-Term Success</a:t>
                      </a:r>
                    </a:p>
                  </a:txBody>
                  <a:tcPr marR="0" marT="91440" marB="91440" anchor="ctr"/>
                </a:tc>
                <a:extLst>
                  <a:ext uri="{0D108BD9-81ED-4DB2-BD59-A6C34878D82A}">
                    <a16:rowId xmlns:a16="http://schemas.microsoft.com/office/drawing/2014/main" val="2230849334"/>
                  </a:ext>
                </a:extLst>
              </a:tr>
              <a:tr h="341738">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US" sz="850" b="1" kern="1200" dirty="0">
                          <a:solidFill>
                            <a:schemeClr val="dk1"/>
                          </a:solidFill>
                          <a:effectLst/>
                          <a:latin typeface="+mn-lt"/>
                          <a:ea typeface="+mn-ea"/>
                          <a:cs typeface="+mn-cs"/>
                        </a:rPr>
                        <a:t>PRIMARY GOAL</a:t>
                      </a:r>
                    </a:p>
                  </a:txBody>
                  <a:tcPr marT="91440" marB="91440">
                    <a:solidFill>
                      <a:schemeClr val="bg1"/>
                    </a:solidFill>
                  </a:tcPr>
                </a:tc>
                <a:tc>
                  <a:txBody>
                    <a:bodyPr/>
                    <a:lstStyle/>
                    <a:p>
                      <a:pPr>
                        <a:lnSpc>
                          <a:spcPts val="960"/>
                        </a:lnSpc>
                      </a:pPr>
                      <a:r>
                        <a:rPr lang="en-US" sz="850" kern="1200" dirty="0">
                          <a:solidFill>
                            <a:schemeClr val="dk1"/>
                          </a:solidFill>
                          <a:effectLst/>
                          <a:latin typeface="+mn-lt"/>
                          <a:ea typeface="+mn-ea"/>
                          <a:cs typeface="+mn-cs"/>
                        </a:rPr>
                        <a:t>Gain foundational knowledge, understand expectations, and build relationships</a:t>
                      </a:r>
                      <a:r>
                        <a:rPr lang="en-US" sz="850" dirty="0">
                          <a:effectLst/>
                        </a:rPr>
                        <a:t> </a:t>
                      </a:r>
                      <a:endParaRPr lang="en-US" sz="850" dirty="0"/>
                    </a:p>
                  </a:txBody>
                  <a:tcPr marT="91440" marB="91440">
                    <a:solidFill>
                      <a:schemeClr val="bg1"/>
                    </a:solidFill>
                  </a:tcPr>
                </a:tc>
                <a:tc>
                  <a:txBody>
                    <a:bodyPr/>
                    <a:lstStyle/>
                    <a:p>
                      <a:pPr marL="0" marR="0" lvl="0" indent="0" algn="l" defTabSz="914400" rtl="0" eaLnBrk="1" fontAlgn="auto" latinLnBrk="0" hangingPunct="1">
                        <a:lnSpc>
                          <a:spcPts val="960"/>
                        </a:lnSpc>
                        <a:spcBef>
                          <a:spcPts val="0"/>
                        </a:spcBef>
                        <a:spcAft>
                          <a:spcPts val="0"/>
                        </a:spcAft>
                        <a:buClrTx/>
                        <a:buSzTx/>
                        <a:buFontTx/>
                        <a:buNone/>
                        <a:tabLst/>
                        <a:defRPr/>
                      </a:pPr>
                      <a:r>
                        <a:rPr lang="en-US" sz="850" kern="1200" dirty="0">
                          <a:solidFill>
                            <a:schemeClr val="dk1"/>
                          </a:solidFill>
                          <a:effectLst/>
                          <a:latin typeface="+mn-lt"/>
                          <a:ea typeface="+mn-ea"/>
                          <a:cs typeface="+mn-cs"/>
                        </a:rPr>
                        <a:t>Apply knowledge, begin contributing independently, and build credibility.</a:t>
                      </a:r>
                      <a:endParaRPr lang="en-US" sz="850" dirty="0"/>
                    </a:p>
                  </a:txBody>
                  <a:tcPr marT="91440" marB="91440">
                    <a:solidFill>
                      <a:schemeClr val="bg1"/>
                    </a:solidFill>
                  </a:tcPr>
                </a:tc>
                <a:tc>
                  <a:txBody>
                    <a:bodyPr/>
                    <a:lstStyle/>
                    <a:p>
                      <a:pPr marL="0" marR="0" lvl="0" indent="0" algn="l" defTabSz="914400" rtl="0" eaLnBrk="1" fontAlgn="auto" latinLnBrk="0" hangingPunct="1">
                        <a:lnSpc>
                          <a:spcPts val="960"/>
                        </a:lnSpc>
                        <a:spcBef>
                          <a:spcPts val="0"/>
                        </a:spcBef>
                        <a:spcAft>
                          <a:spcPts val="0"/>
                        </a:spcAft>
                        <a:buClrTx/>
                        <a:buSzTx/>
                        <a:buFontTx/>
                        <a:buNone/>
                        <a:tabLst/>
                        <a:defRPr/>
                      </a:pPr>
                      <a:r>
                        <a:rPr lang="en-US" sz="850" kern="1200" dirty="0">
                          <a:solidFill>
                            <a:schemeClr val="dk1"/>
                          </a:solidFill>
                          <a:effectLst/>
                          <a:latin typeface="+mn-lt"/>
                          <a:ea typeface="+mn-ea"/>
                          <a:cs typeface="+mn-cs"/>
                        </a:rPr>
                        <a:t>Operate effectively in the role, demonstrate measurable contributions, and establish future goals.</a:t>
                      </a:r>
                    </a:p>
                  </a:txBody>
                  <a:tcPr marT="91440" marB="91440">
                    <a:solidFill>
                      <a:schemeClr val="bg1"/>
                    </a:solidFill>
                  </a:tcPr>
                </a:tc>
                <a:extLst>
                  <a:ext uri="{0D108BD9-81ED-4DB2-BD59-A6C34878D82A}">
                    <a16:rowId xmlns:a16="http://schemas.microsoft.com/office/drawing/2014/main" val="4281210124"/>
                  </a:ext>
                </a:extLst>
              </a:tr>
              <a:tr h="2423160">
                <a:tc>
                  <a:txBody>
                    <a:bodyPr/>
                    <a:lstStyle/>
                    <a:p>
                      <a:pPr marL="0" marR="0" lvl="0" indent="0" algn="l" defTabSz="914400" rtl="0" eaLnBrk="1" fontAlgn="auto" latinLnBrk="0" hangingPunct="1">
                        <a:lnSpc>
                          <a:spcPct val="100000"/>
                        </a:lnSpc>
                        <a:spcBef>
                          <a:spcPts val="0"/>
                        </a:spcBef>
                        <a:spcAft>
                          <a:spcPts val="0"/>
                        </a:spcAft>
                        <a:buClrTx/>
                        <a:buSzTx/>
                        <a:buFont typeface="Arial" panose="020B0604020202020204" pitchFamily="34" charset="0"/>
                        <a:buNone/>
                        <a:tabLst/>
                        <a:defRPr/>
                      </a:pPr>
                      <a:r>
                        <a:rPr lang="en-US" sz="850" b="1" kern="1200" dirty="0">
                          <a:solidFill>
                            <a:schemeClr val="dk1"/>
                          </a:solidFill>
                          <a:effectLst/>
                          <a:latin typeface="+mn-lt"/>
                          <a:ea typeface="+mn-ea"/>
                          <a:cs typeface="+mn-cs"/>
                        </a:rPr>
                        <a:t>FOCUS AREAS</a:t>
                      </a:r>
                    </a:p>
                  </a:txBody>
                  <a:tcPr marT="91440" marB="91440"/>
                </a:tc>
                <a:tc>
                  <a:txBody>
                    <a:bodyPr/>
                    <a:lstStyle/>
                    <a:p>
                      <a:pPr>
                        <a:lnSpc>
                          <a:spcPts val="960"/>
                        </a:lnSpc>
                      </a:pPr>
                      <a:r>
                        <a:rPr lang="en-US" sz="850" b="1" i="0" kern="1200" dirty="0">
                          <a:solidFill>
                            <a:schemeClr val="dk1"/>
                          </a:solidFill>
                          <a:effectLst/>
                          <a:latin typeface="+mn-lt"/>
                          <a:ea typeface="+mn-ea"/>
                          <a:cs typeface="+mn-cs"/>
                        </a:rPr>
                        <a:t>Business Understanding</a:t>
                      </a:r>
                    </a:p>
                    <a:p>
                      <a:pPr marL="171450" lvl="0" indent="-171450">
                        <a:lnSpc>
                          <a:spcPts val="960"/>
                        </a:lnSpc>
                        <a:buFont typeface="Arial" panose="020B0604020202020204" pitchFamily="34" charset="0"/>
                        <a:buChar char="•"/>
                      </a:pPr>
                      <a:r>
                        <a:rPr lang="en-US" sz="850" kern="1200" dirty="0">
                          <a:solidFill>
                            <a:schemeClr val="dk1"/>
                          </a:solidFill>
                          <a:effectLst/>
                          <a:latin typeface="+mn-lt"/>
                          <a:ea typeface="+mn-ea"/>
                          <a:cs typeface="+mn-cs"/>
                        </a:rPr>
                        <a:t>Learn the organization's mission, vision, values, and priorities.</a:t>
                      </a:r>
                    </a:p>
                    <a:p>
                      <a:pPr marL="171450" lvl="0" indent="-171450">
                        <a:lnSpc>
                          <a:spcPts val="960"/>
                        </a:lnSpc>
                        <a:buFont typeface="Arial" panose="020B0604020202020204" pitchFamily="34" charset="0"/>
                        <a:buChar char="•"/>
                      </a:pPr>
                      <a:r>
                        <a:rPr lang="en-US" sz="850" kern="1200" dirty="0">
                          <a:solidFill>
                            <a:schemeClr val="dk1"/>
                          </a:solidFill>
                          <a:effectLst/>
                          <a:latin typeface="+mn-lt"/>
                          <a:ea typeface="+mn-ea"/>
                          <a:cs typeface="+mn-cs"/>
                        </a:rPr>
                        <a:t>Review strategic goals and key initiatives.</a:t>
                      </a:r>
                    </a:p>
                    <a:p>
                      <a:pPr marL="171450" lvl="0" indent="-171450">
                        <a:lnSpc>
                          <a:spcPts val="960"/>
                        </a:lnSpc>
                        <a:buFont typeface="Arial" panose="020B0604020202020204" pitchFamily="34" charset="0"/>
                        <a:buChar char="•"/>
                      </a:pPr>
                      <a:r>
                        <a:rPr lang="en-US" sz="850" kern="1200" dirty="0">
                          <a:solidFill>
                            <a:schemeClr val="dk1"/>
                          </a:solidFill>
                          <a:effectLst/>
                          <a:latin typeface="+mn-lt"/>
                          <a:ea typeface="+mn-ea"/>
                          <a:cs typeface="+mn-cs"/>
                        </a:rPr>
                        <a:t>Understand department objectives and team structure.</a:t>
                      </a:r>
                    </a:p>
                    <a:p>
                      <a:pPr>
                        <a:lnSpc>
                          <a:spcPct val="200000"/>
                        </a:lnSpc>
                      </a:pPr>
                      <a:r>
                        <a:rPr lang="en-US" sz="850" b="1" i="0" kern="1200" dirty="0">
                          <a:solidFill>
                            <a:schemeClr val="dk1"/>
                          </a:solidFill>
                          <a:effectLst/>
                          <a:latin typeface="+mn-lt"/>
                          <a:ea typeface="+mn-ea"/>
                          <a:cs typeface="+mn-cs"/>
                        </a:rPr>
                        <a:t>Role Clarity</a:t>
                      </a:r>
                    </a:p>
                    <a:p>
                      <a:pPr marL="171450" lvl="0" indent="-171450">
                        <a:lnSpc>
                          <a:spcPts val="960"/>
                        </a:lnSpc>
                        <a:buFont typeface="Arial" panose="020B0604020202020204" pitchFamily="34" charset="0"/>
                        <a:buChar char="•"/>
                      </a:pPr>
                      <a:r>
                        <a:rPr lang="en-US" sz="850" kern="1200" dirty="0">
                          <a:solidFill>
                            <a:schemeClr val="dk1"/>
                          </a:solidFill>
                          <a:effectLst/>
                          <a:latin typeface="+mn-lt"/>
                          <a:ea typeface="+mn-ea"/>
                          <a:cs typeface="+mn-cs"/>
                        </a:rPr>
                        <a:t>Review job responsibilities and performance expectations.</a:t>
                      </a:r>
                    </a:p>
                    <a:p>
                      <a:pPr marL="171450" lvl="0" indent="-171450">
                        <a:lnSpc>
                          <a:spcPts val="960"/>
                        </a:lnSpc>
                        <a:buFont typeface="Arial" panose="020B0604020202020204" pitchFamily="34" charset="0"/>
                        <a:buChar char="•"/>
                      </a:pPr>
                      <a:r>
                        <a:rPr lang="en-US" sz="850" kern="1200" dirty="0">
                          <a:solidFill>
                            <a:schemeClr val="dk1"/>
                          </a:solidFill>
                          <a:effectLst/>
                          <a:latin typeface="+mn-lt"/>
                          <a:ea typeface="+mn-ea"/>
                          <a:cs typeface="+mn-cs"/>
                        </a:rPr>
                        <a:t>Understand key processes, systems, and tools.</a:t>
                      </a:r>
                    </a:p>
                    <a:p>
                      <a:pPr marL="171450" lvl="0" indent="-171450">
                        <a:lnSpc>
                          <a:spcPts val="960"/>
                        </a:lnSpc>
                        <a:buFont typeface="Arial" panose="020B0604020202020204" pitchFamily="34" charset="0"/>
                        <a:buChar char="•"/>
                      </a:pPr>
                      <a:r>
                        <a:rPr lang="en-US" sz="850" kern="1200" dirty="0">
                          <a:solidFill>
                            <a:schemeClr val="dk1"/>
                          </a:solidFill>
                          <a:effectLst/>
                          <a:latin typeface="+mn-lt"/>
                          <a:ea typeface="+mn-ea"/>
                          <a:cs typeface="+mn-cs"/>
                        </a:rPr>
                        <a:t>Learn success metrics and reporting requirements.</a:t>
                      </a:r>
                    </a:p>
                    <a:p>
                      <a:pPr>
                        <a:lnSpc>
                          <a:spcPct val="200000"/>
                        </a:lnSpc>
                      </a:pPr>
                      <a:r>
                        <a:rPr lang="en-US" sz="850" b="1" i="0" kern="1200" dirty="0">
                          <a:solidFill>
                            <a:schemeClr val="dk1"/>
                          </a:solidFill>
                          <a:effectLst/>
                          <a:latin typeface="+mn-lt"/>
                          <a:ea typeface="+mn-ea"/>
                          <a:cs typeface="+mn-cs"/>
                        </a:rPr>
                        <a:t>Relationship Building</a:t>
                      </a:r>
                    </a:p>
                    <a:p>
                      <a:pPr>
                        <a:lnSpc>
                          <a:spcPts val="960"/>
                        </a:lnSpc>
                      </a:pPr>
                      <a:r>
                        <a:rPr lang="en-US" sz="850" kern="1200" dirty="0">
                          <a:solidFill>
                            <a:schemeClr val="dk1"/>
                          </a:solidFill>
                          <a:effectLst/>
                          <a:latin typeface="+mn-lt"/>
                          <a:ea typeface="+mn-ea"/>
                          <a:cs typeface="+mn-cs"/>
                        </a:rPr>
                        <a:t>Meet and establish rapport with:</a:t>
                      </a:r>
                    </a:p>
                    <a:p>
                      <a:pPr marL="171450" lvl="0" indent="-171450">
                        <a:lnSpc>
                          <a:spcPts val="960"/>
                        </a:lnSpc>
                        <a:buFont typeface="Arial" panose="020B0604020202020204" pitchFamily="34" charset="0"/>
                        <a:buChar char="•"/>
                      </a:pPr>
                      <a:r>
                        <a:rPr lang="en-US" sz="850" kern="1200" dirty="0">
                          <a:solidFill>
                            <a:schemeClr val="dk1"/>
                          </a:solidFill>
                          <a:effectLst/>
                          <a:latin typeface="+mn-lt"/>
                          <a:ea typeface="+mn-ea"/>
                          <a:cs typeface="+mn-cs"/>
                        </a:rPr>
                        <a:t>Manager</a:t>
                      </a:r>
                    </a:p>
                    <a:p>
                      <a:pPr marL="171450" lvl="0" indent="-171450">
                        <a:lnSpc>
                          <a:spcPts val="960"/>
                        </a:lnSpc>
                        <a:buFont typeface="Arial" panose="020B0604020202020204" pitchFamily="34" charset="0"/>
                        <a:buChar char="•"/>
                      </a:pPr>
                      <a:r>
                        <a:rPr lang="en-US" sz="850" kern="1200" dirty="0">
                          <a:solidFill>
                            <a:schemeClr val="dk1"/>
                          </a:solidFill>
                          <a:effectLst/>
                          <a:latin typeface="+mn-lt"/>
                          <a:ea typeface="+mn-ea"/>
                          <a:cs typeface="+mn-cs"/>
                        </a:rPr>
                        <a:t>Team members</a:t>
                      </a:r>
                    </a:p>
                    <a:p>
                      <a:pPr marL="171450" lvl="0" indent="-171450">
                        <a:lnSpc>
                          <a:spcPts val="960"/>
                        </a:lnSpc>
                        <a:buFont typeface="Arial" panose="020B0604020202020204" pitchFamily="34" charset="0"/>
                        <a:buChar char="•"/>
                      </a:pPr>
                      <a:r>
                        <a:rPr lang="en-US" sz="850" kern="1200" dirty="0">
                          <a:solidFill>
                            <a:schemeClr val="dk1"/>
                          </a:solidFill>
                          <a:effectLst/>
                          <a:latin typeface="+mn-lt"/>
                          <a:ea typeface="+mn-ea"/>
                          <a:cs typeface="+mn-cs"/>
                        </a:rPr>
                        <a:t>Cross-functional partners</a:t>
                      </a:r>
                    </a:p>
                    <a:p>
                      <a:pPr marL="171450" lvl="0" indent="-171450">
                        <a:lnSpc>
                          <a:spcPts val="960"/>
                        </a:lnSpc>
                        <a:buFont typeface="Arial" panose="020B0604020202020204" pitchFamily="34" charset="0"/>
                        <a:buChar char="•"/>
                      </a:pPr>
                      <a:r>
                        <a:rPr lang="en-US" sz="850" kern="1200" dirty="0">
                          <a:solidFill>
                            <a:schemeClr val="dk1"/>
                          </a:solidFill>
                          <a:effectLst/>
                          <a:latin typeface="+mn-lt"/>
                          <a:ea typeface="+mn-ea"/>
                          <a:cs typeface="+mn-cs"/>
                        </a:rPr>
                        <a:t>Key stakeholders</a:t>
                      </a:r>
                    </a:p>
                    <a:p>
                      <a:pPr>
                        <a:lnSpc>
                          <a:spcPct val="200000"/>
                        </a:lnSpc>
                      </a:pPr>
                      <a:r>
                        <a:rPr lang="en-US" sz="850" b="1" i="0" kern="1200" dirty="0">
                          <a:solidFill>
                            <a:schemeClr val="dk1"/>
                          </a:solidFill>
                          <a:effectLst/>
                          <a:latin typeface="+mn-lt"/>
                          <a:ea typeface="+mn-ea"/>
                          <a:cs typeface="+mn-cs"/>
                        </a:rPr>
                        <a:t>Training &amp; Development</a:t>
                      </a:r>
                    </a:p>
                    <a:p>
                      <a:pPr marL="171450" lvl="0" indent="-171450">
                        <a:lnSpc>
                          <a:spcPts val="960"/>
                        </a:lnSpc>
                        <a:buFont typeface="Arial" panose="020B0604020202020204" pitchFamily="34" charset="0"/>
                        <a:buChar char="•"/>
                      </a:pPr>
                      <a:r>
                        <a:rPr lang="en-US" sz="850" kern="1200" dirty="0">
                          <a:solidFill>
                            <a:schemeClr val="dk1"/>
                          </a:solidFill>
                          <a:effectLst/>
                          <a:latin typeface="+mn-lt"/>
                          <a:ea typeface="+mn-ea"/>
                          <a:cs typeface="+mn-cs"/>
                        </a:rPr>
                        <a:t>Complete required onboarding and compliance training.</a:t>
                      </a:r>
                    </a:p>
                    <a:p>
                      <a:pPr marL="171450" lvl="0" indent="-171450">
                        <a:lnSpc>
                          <a:spcPts val="960"/>
                        </a:lnSpc>
                        <a:buFont typeface="Arial" panose="020B0604020202020204" pitchFamily="34" charset="0"/>
                        <a:buChar char="•"/>
                      </a:pPr>
                      <a:r>
                        <a:rPr lang="en-US" sz="850" kern="1200" dirty="0">
                          <a:solidFill>
                            <a:schemeClr val="dk1"/>
                          </a:solidFill>
                          <a:effectLst/>
                          <a:latin typeface="+mn-lt"/>
                          <a:ea typeface="+mn-ea"/>
                          <a:cs typeface="+mn-cs"/>
                        </a:rPr>
                        <a:t>Learn essential workflows and systems.</a:t>
                      </a:r>
                    </a:p>
                    <a:p>
                      <a:pPr marL="171450" indent="-171450">
                        <a:lnSpc>
                          <a:spcPts val="960"/>
                        </a:lnSpc>
                        <a:buFont typeface="Arial" panose="020B0604020202020204" pitchFamily="34" charset="0"/>
                        <a:buChar char="•"/>
                      </a:pPr>
                      <a:r>
                        <a:rPr lang="en-US" sz="850" kern="1200" dirty="0">
                          <a:solidFill>
                            <a:schemeClr val="dk1"/>
                          </a:solidFill>
                          <a:effectLst/>
                          <a:latin typeface="+mn-lt"/>
                          <a:ea typeface="+mn-ea"/>
                          <a:cs typeface="+mn-cs"/>
                        </a:rPr>
                        <a:t>Identify knowledge gaps and create a learning plan</a:t>
                      </a:r>
                      <a:r>
                        <a:rPr lang="en-US" sz="850" dirty="0">
                          <a:effectLst/>
                        </a:rPr>
                        <a:t> </a:t>
                      </a:r>
                    </a:p>
                  </a:txBody>
                  <a:tcPr marT="91440" marB="91440"/>
                </a:tc>
                <a:tc>
                  <a:txBody>
                    <a:bodyPr/>
                    <a:lstStyle/>
                    <a:p>
                      <a:pPr>
                        <a:lnSpc>
                          <a:spcPts val="960"/>
                        </a:lnSpc>
                      </a:pPr>
                      <a:r>
                        <a:rPr lang="en-US" sz="850" b="1" i="0" kern="1200" dirty="0">
                          <a:solidFill>
                            <a:schemeClr val="dk1"/>
                          </a:solidFill>
                          <a:effectLst/>
                          <a:latin typeface="+mn-lt"/>
                          <a:ea typeface="+mn-ea"/>
                          <a:cs typeface="+mn-cs"/>
                        </a:rPr>
                        <a:t>Increased Ownership</a:t>
                      </a:r>
                    </a:p>
                    <a:p>
                      <a:pPr marL="171450" lvl="0" indent="-171450">
                        <a:lnSpc>
                          <a:spcPts val="960"/>
                        </a:lnSpc>
                        <a:buFont typeface="Arial" panose="020B0604020202020204" pitchFamily="34" charset="0"/>
                        <a:buChar char="•"/>
                      </a:pPr>
                      <a:r>
                        <a:rPr lang="en-US" sz="850" kern="1200" dirty="0">
                          <a:solidFill>
                            <a:schemeClr val="dk1"/>
                          </a:solidFill>
                          <a:effectLst/>
                          <a:latin typeface="+mn-lt"/>
                          <a:ea typeface="+mn-ea"/>
                          <a:cs typeface="+mn-cs"/>
                        </a:rPr>
                        <a:t>Manage routine responsibilities with limited guidance.</a:t>
                      </a:r>
                    </a:p>
                    <a:p>
                      <a:pPr marL="171450" lvl="0" indent="-171450">
                        <a:lnSpc>
                          <a:spcPts val="960"/>
                        </a:lnSpc>
                        <a:buFont typeface="Arial" panose="020B0604020202020204" pitchFamily="34" charset="0"/>
                        <a:buChar char="•"/>
                      </a:pPr>
                      <a:r>
                        <a:rPr lang="en-US" sz="850" kern="1200" dirty="0">
                          <a:solidFill>
                            <a:schemeClr val="dk1"/>
                          </a:solidFill>
                          <a:effectLst/>
                          <a:latin typeface="+mn-lt"/>
                          <a:ea typeface="+mn-ea"/>
                          <a:cs typeface="+mn-cs"/>
                        </a:rPr>
                        <a:t>Participate actively in team initiatives and projects.</a:t>
                      </a:r>
                    </a:p>
                    <a:p>
                      <a:pPr marL="171450" lvl="0" indent="-171450">
                        <a:lnSpc>
                          <a:spcPts val="960"/>
                        </a:lnSpc>
                        <a:buFont typeface="Arial" panose="020B0604020202020204" pitchFamily="34" charset="0"/>
                        <a:buChar char="•"/>
                      </a:pPr>
                      <a:r>
                        <a:rPr lang="en-US" sz="850" kern="1200" dirty="0">
                          <a:solidFill>
                            <a:schemeClr val="dk1"/>
                          </a:solidFill>
                          <a:effectLst/>
                          <a:latin typeface="+mn-lt"/>
                          <a:ea typeface="+mn-ea"/>
                          <a:cs typeface="+mn-cs"/>
                        </a:rPr>
                        <a:t>Begin solving problems independently.</a:t>
                      </a:r>
                    </a:p>
                    <a:p>
                      <a:pPr>
                        <a:lnSpc>
                          <a:spcPct val="200000"/>
                        </a:lnSpc>
                      </a:pPr>
                      <a:r>
                        <a:rPr lang="en-US" sz="850" b="1" i="0" kern="1200" dirty="0">
                          <a:solidFill>
                            <a:schemeClr val="dk1"/>
                          </a:solidFill>
                          <a:effectLst/>
                          <a:latin typeface="+mn-lt"/>
                          <a:ea typeface="+mn-ea"/>
                          <a:cs typeface="+mn-cs"/>
                        </a:rPr>
                        <a:t>Process Understanding</a:t>
                      </a:r>
                    </a:p>
                    <a:p>
                      <a:pPr marL="171450" lvl="0" indent="-171450">
                        <a:lnSpc>
                          <a:spcPts val="960"/>
                        </a:lnSpc>
                        <a:buFont typeface="Arial" panose="020B0604020202020204" pitchFamily="34" charset="0"/>
                        <a:buChar char="•"/>
                      </a:pPr>
                      <a:r>
                        <a:rPr lang="en-US" sz="850" kern="1200" dirty="0">
                          <a:solidFill>
                            <a:schemeClr val="dk1"/>
                          </a:solidFill>
                          <a:effectLst/>
                          <a:latin typeface="+mn-lt"/>
                          <a:ea typeface="+mn-ea"/>
                          <a:cs typeface="+mn-cs"/>
                        </a:rPr>
                        <a:t>Identify process improvements or efficiencies.</a:t>
                      </a:r>
                    </a:p>
                    <a:p>
                      <a:pPr marL="171450" lvl="0" indent="-171450">
                        <a:lnSpc>
                          <a:spcPts val="960"/>
                        </a:lnSpc>
                        <a:buFont typeface="Arial" panose="020B0604020202020204" pitchFamily="34" charset="0"/>
                        <a:buChar char="•"/>
                      </a:pPr>
                      <a:r>
                        <a:rPr lang="en-US" sz="850" kern="1200" dirty="0">
                          <a:solidFill>
                            <a:schemeClr val="dk1"/>
                          </a:solidFill>
                          <a:effectLst/>
                          <a:latin typeface="+mn-lt"/>
                          <a:ea typeface="+mn-ea"/>
                          <a:cs typeface="+mn-cs"/>
                        </a:rPr>
                        <a:t>Understand customer, client, or stakeholder needs.</a:t>
                      </a:r>
                    </a:p>
                    <a:p>
                      <a:pPr marL="171450" lvl="0" indent="-171450">
                        <a:lnSpc>
                          <a:spcPts val="960"/>
                        </a:lnSpc>
                        <a:buFont typeface="Arial" panose="020B0604020202020204" pitchFamily="34" charset="0"/>
                        <a:buChar char="•"/>
                      </a:pPr>
                      <a:r>
                        <a:rPr lang="en-US" sz="850" kern="1200" dirty="0">
                          <a:solidFill>
                            <a:schemeClr val="dk1"/>
                          </a:solidFill>
                          <a:effectLst/>
                          <a:latin typeface="+mn-lt"/>
                          <a:ea typeface="+mn-ea"/>
                          <a:cs typeface="+mn-cs"/>
                        </a:rPr>
                        <a:t>Gain broader organizational awareness.</a:t>
                      </a:r>
                    </a:p>
                    <a:p>
                      <a:pPr>
                        <a:lnSpc>
                          <a:spcPct val="200000"/>
                        </a:lnSpc>
                      </a:pPr>
                      <a:r>
                        <a:rPr lang="en-US" sz="850" b="1" i="0" kern="1200" dirty="0">
                          <a:solidFill>
                            <a:schemeClr val="dk1"/>
                          </a:solidFill>
                          <a:effectLst/>
                          <a:latin typeface="+mn-lt"/>
                          <a:ea typeface="+mn-ea"/>
                          <a:cs typeface="+mn-cs"/>
                        </a:rPr>
                        <a:t>Collaboration</a:t>
                      </a:r>
                    </a:p>
                    <a:p>
                      <a:pPr marL="171450" lvl="0" indent="-171450">
                        <a:lnSpc>
                          <a:spcPts val="960"/>
                        </a:lnSpc>
                        <a:buFont typeface="Arial" panose="020B0604020202020204" pitchFamily="34" charset="0"/>
                        <a:buChar char="•"/>
                      </a:pPr>
                      <a:r>
                        <a:rPr lang="en-US" sz="850" kern="1200" dirty="0">
                          <a:solidFill>
                            <a:schemeClr val="dk1"/>
                          </a:solidFill>
                          <a:effectLst/>
                          <a:latin typeface="+mn-lt"/>
                          <a:ea typeface="+mn-ea"/>
                          <a:cs typeface="+mn-cs"/>
                        </a:rPr>
                        <a:t>Strengthen partnerships across teams.</a:t>
                      </a:r>
                    </a:p>
                    <a:p>
                      <a:pPr marL="171450" lvl="0" indent="-171450">
                        <a:lnSpc>
                          <a:spcPts val="960"/>
                        </a:lnSpc>
                        <a:buFont typeface="Arial" panose="020B0604020202020204" pitchFamily="34" charset="0"/>
                        <a:buChar char="•"/>
                      </a:pPr>
                      <a:r>
                        <a:rPr lang="en-US" sz="850" kern="1200" dirty="0">
                          <a:solidFill>
                            <a:schemeClr val="dk1"/>
                          </a:solidFill>
                          <a:effectLst/>
                          <a:latin typeface="+mn-lt"/>
                          <a:ea typeface="+mn-ea"/>
                          <a:cs typeface="+mn-cs"/>
                        </a:rPr>
                        <a:t>Contribute ideas and insights in meetings.</a:t>
                      </a:r>
                    </a:p>
                    <a:p>
                      <a:pPr marL="171450" lvl="0" indent="-171450">
                        <a:lnSpc>
                          <a:spcPts val="960"/>
                        </a:lnSpc>
                        <a:buFont typeface="Arial" panose="020B0604020202020204" pitchFamily="34" charset="0"/>
                        <a:buChar char="•"/>
                      </a:pPr>
                      <a:r>
                        <a:rPr lang="en-US" sz="850" kern="1200" dirty="0">
                          <a:solidFill>
                            <a:schemeClr val="dk1"/>
                          </a:solidFill>
                          <a:effectLst/>
                          <a:latin typeface="+mn-lt"/>
                          <a:ea typeface="+mn-ea"/>
                          <a:cs typeface="+mn-cs"/>
                        </a:rPr>
                        <a:t>Seek regular feedback from manager and stakeholders.</a:t>
                      </a:r>
                    </a:p>
                    <a:p>
                      <a:pPr>
                        <a:lnSpc>
                          <a:spcPts val="960"/>
                        </a:lnSpc>
                      </a:pPr>
                      <a:endParaRPr lang="en-US" sz="850" dirty="0"/>
                    </a:p>
                  </a:txBody>
                  <a:tcPr marT="91440" marB="91440"/>
                </a:tc>
                <a:tc>
                  <a:txBody>
                    <a:bodyPr/>
                    <a:lstStyle/>
                    <a:p>
                      <a:pPr>
                        <a:lnSpc>
                          <a:spcPts val="960"/>
                        </a:lnSpc>
                      </a:pPr>
                      <a:r>
                        <a:rPr lang="en-US" sz="850" b="1" i="0" kern="1200" dirty="0">
                          <a:solidFill>
                            <a:schemeClr val="dk1"/>
                          </a:solidFill>
                          <a:effectLst/>
                          <a:latin typeface="+mn-lt"/>
                          <a:ea typeface="+mn-ea"/>
                          <a:cs typeface="+mn-cs"/>
                        </a:rPr>
                        <a:t>Performance &amp; Results</a:t>
                      </a:r>
                    </a:p>
                    <a:p>
                      <a:pPr marL="171450" lvl="0" indent="-171450">
                        <a:lnSpc>
                          <a:spcPts val="960"/>
                        </a:lnSpc>
                        <a:buFont typeface="Arial" panose="020B0604020202020204" pitchFamily="34" charset="0"/>
                        <a:buChar char="•"/>
                      </a:pPr>
                      <a:r>
                        <a:rPr lang="en-US" sz="850" kern="1200" dirty="0">
                          <a:solidFill>
                            <a:schemeClr val="dk1"/>
                          </a:solidFill>
                          <a:effectLst/>
                          <a:latin typeface="+mn-lt"/>
                          <a:ea typeface="+mn-ea"/>
                          <a:cs typeface="+mn-cs"/>
                        </a:rPr>
                        <a:t>Deliver meaningful outcomes aligned to team goals.</a:t>
                      </a:r>
                    </a:p>
                    <a:p>
                      <a:pPr marL="171450" lvl="0" indent="-171450">
                        <a:lnSpc>
                          <a:spcPts val="960"/>
                        </a:lnSpc>
                        <a:buFont typeface="Arial" panose="020B0604020202020204" pitchFamily="34" charset="0"/>
                        <a:buChar char="•"/>
                      </a:pPr>
                      <a:r>
                        <a:rPr lang="en-US" sz="850" kern="1200" dirty="0">
                          <a:solidFill>
                            <a:schemeClr val="dk1"/>
                          </a:solidFill>
                          <a:effectLst/>
                          <a:latin typeface="+mn-lt"/>
                          <a:ea typeface="+mn-ea"/>
                          <a:cs typeface="+mn-cs"/>
                        </a:rPr>
                        <a:t>Take ownership of more complex work.</a:t>
                      </a:r>
                    </a:p>
                    <a:p>
                      <a:pPr marL="171450" lvl="0" indent="-171450">
                        <a:lnSpc>
                          <a:spcPts val="960"/>
                        </a:lnSpc>
                        <a:buFont typeface="Arial" panose="020B0604020202020204" pitchFamily="34" charset="0"/>
                        <a:buChar char="•"/>
                      </a:pPr>
                      <a:r>
                        <a:rPr lang="en-US" sz="850" kern="1200" dirty="0">
                          <a:solidFill>
                            <a:schemeClr val="dk1"/>
                          </a:solidFill>
                          <a:effectLst/>
                          <a:latin typeface="+mn-lt"/>
                          <a:ea typeface="+mn-ea"/>
                          <a:cs typeface="+mn-cs"/>
                        </a:rPr>
                        <a:t>Demonstrate accountability and initiative.</a:t>
                      </a:r>
                    </a:p>
                    <a:p>
                      <a:pPr>
                        <a:lnSpc>
                          <a:spcPct val="200000"/>
                        </a:lnSpc>
                      </a:pPr>
                      <a:r>
                        <a:rPr lang="en-US" sz="850" b="1" i="0" kern="1200" dirty="0">
                          <a:solidFill>
                            <a:schemeClr val="dk1"/>
                          </a:solidFill>
                          <a:effectLst/>
                          <a:latin typeface="+mn-lt"/>
                          <a:ea typeface="+mn-ea"/>
                          <a:cs typeface="+mn-cs"/>
                        </a:rPr>
                        <a:t>Strategic Understanding</a:t>
                      </a:r>
                    </a:p>
                    <a:p>
                      <a:pPr marL="171450" lvl="0" indent="-171450">
                        <a:lnSpc>
                          <a:spcPts val="960"/>
                        </a:lnSpc>
                        <a:buFont typeface="Arial" panose="020B0604020202020204" pitchFamily="34" charset="0"/>
                        <a:buChar char="•"/>
                      </a:pPr>
                      <a:r>
                        <a:rPr lang="en-US" sz="850" kern="1200" dirty="0">
                          <a:solidFill>
                            <a:schemeClr val="dk1"/>
                          </a:solidFill>
                          <a:effectLst/>
                          <a:latin typeface="+mn-lt"/>
                          <a:ea typeface="+mn-ea"/>
                          <a:cs typeface="+mn-cs"/>
                        </a:rPr>
                        <a:t>Connect daily work to organizational strategy.</a:t>
                      </a:r>
                    </a:p>
                    <a:p>
                      <a:pPr marL="171450" lvl="0" indent="-171450">
                        <a:lnSpc>
                          <a:spcPts val="960"/>
                        </a:lnSpc>
                        <a:buFont typeface="Arial" panose="020B0604020202020204" pitchFamily="34" charset="0"/>
                        <a:buChar char="•"/>
                      </a:pPr>
                      <a:r>
                        <a:rPr lang="en-US" sz="850" kern="1200" dirty="0">
                          <a:solidFill>
                            <a:schemeClr val="dk1"/>
                          </a:solidFill>
                          <a:effectLst/>
                          <a:latin typeface="+mn-lt"/>
                          <a:ea typeface="+mn-ea"/>
                          <a:cs typeface="+mn-cs"/>
                        </a:rPr>
                        <a:t>Identify opportunities for innovation and improvement.</a:t>
                      </a:r>
                    </a:p>
                    <a:p>
                      <a:pPr marL="171450" lvl="0" indent="-171450">
                        <a:lnSpc>
                          <a:spcPts val="960"/>
                        </a:lnSpc>
                        <a:buFont typeface="Arial" panose="020B0604020202020204" pitchFamily="34" charset="0"/>
                        <a:buChar char="•"/>
                      </a:pPr>
                      <a:r>
                        <a:rPr lang="en-US" sz="850" kern="1200" dirty="0">
                          <a:solidFill>
                            <a:schemeClr val="dk1"/>
                          </a:solidFill>
                          <a:effectLst/>
                          <a:latin typeface="+mn-lt"/>
                          <a:ea typeface="+mn-ea"/>
                          <a:cs typeface="+mn-cs"/>
                        </a:rPr>
                        <a:t>Participate in planning and decision-making discussions.</a:t>
                      </a:r>
                    </a:p>
                    <a:p>
                      <a:pPr>
                        <a:lnSpc>
                          <a:spcPct val="200000"/>
                        </a:lnSpc>
                      </a:pPr>
                      <a:r>
                        <a:rPr lang="en-US" sz="850" b="1" i="0" kern="1200" dirty="0">
                          <a:solidFill>
                            <a:schemeClr val="dk1"/>
                          </a:solidFill>
                          <a:effectLst/>
                          <a:latin typeface="+mn-lt"/>
                          <a:ea typeface="+mn-ea"/>
                          <a:cs typeface="+mn-cs"/>
                        </a:rPr>
                        <a:t>Future Development</a:t>
                      </a:r>
                    </a:p>
                    <a:p>
                      <a:pPr marL="171450" lvl="0" indent="-171450">
                        <a:lnSpc>
                          <a:spcPts val="960"/>
                        </a:lnSpc>
                        <a:buFont typeface="Arial" panose="020B0604020202020204" pitchFamily="34" charset="0"/>
                        <a:buChar char="•"/>
                      </a:pPr>
                      <a:r>
                        <a:rPr lang="en-US" sz="850" kern="1200" dirty="0">
                          <a:solidFill>
                            <a:schemeClr val="dk1"/>
                          </a:solidFill>
                          <a:effectLst/>
                          <a:latin typeface="+mn-lt"/>
                          <a:ea typeface="+mn-ea"/>
                          <a:cs typeface="+mn-cs"/>
                        </a:rPr>
                        <a:t>Review performance and onboarding progress.</a:t>
                      </a:r>
                    </a:p>
                    <a:p>
                      <a:pPr marL="171450" lvl="0" indent="-171450">
                        <a:lnSpc>
                          <a:spcPts val="960"/>
                        </a:lnSpc>
                        <a:buFont typeface="Arial" panose="020B0604020202020204" pitchFamily="34" charset="0"/>
                        <a:buChar char="•"/>
                      </a:pPr>
                      <a:r>
                        <a:rPr lang="en-US" sz="850" kern="1200" dirty="0">
                          <a:solidFill>
                            <a:schemeClr val="dk1"/>
                          </a:solidFill>
                          <a:effectLst/>
                          <a:latin typeface="+mn-lt"/>
                          <a:ea typeface="+mn-ea"/>
                          <a:cs typeface="+mn-cs"/>
                        </a:rPr>
                        <a:t>Set development goals for the next 6–12 months.</a:t>
                      </a:r>
                    </a:p>
                    <a:p>
                      <a:pPr marL="171450" lvl="0" indent="-171450">
                        <a:lnSpc>
                          <a:spcPts val="960"/>
                        </a:lnSpc>
                        <a:buFont typeface="Arial" panose="020B0604020202020204" pitchFamily="34" charset="0"/>
                        <a:buChar char="•"/>
                      </a:pPr>
                      <a:r>
                        <a:rPr lang="en-US" sz="850" kern="1200" dirty="0">
                          <a:solidFill>
                            <a:schemeClr val="dk1"/>
                          </a:solidFill>
                          <a:effectLst/>
                          <a:latin typeface="+mn-lt"/>
                          <a:ea typeface="+mn-ea"/>
                          <a:cs typeface="+mn-cs"/>
                        </a:rPr>
                        <a:t>Create a roadmap for continued growth.</a:t>
                      </a:r>
                    </a:p>
                  </a:txBody>
                  <a:tcPr marT="91440" marB="91440"/>
                </a:tc>
                <a:extLst>
                  <a:ext uri="{0D108BD9-81ED-4DB2-BD59-A6C34878D82A}">
                    <a16:rowId xmlns:a16="http://schemas.microsoft.com/office/drawing/2014/main" val="1980065153"/>
                  </a:ext>
                </a:extLst>
              </a:tr>
              <a:tr h="640080">
                <a:tc>
                  <a:txBody>
                    <a:bodyPr/>
                    <a:lstStyle/>
                    <a:p>
                      <a:pPr marL="0" marR="0" lvl="0" indent="0" algn="l" defTabSz="914400" rtl="0" eaLnBrk="1" fontAlgn="auto" latinLnBrk="0" hangingPunct="1">
                        <a:lnSpc>
                          <a:spcPct val="100000"/>
                        </a:lnSpc>
                        <a:spcBef>
                          <a:spcPts val="0"/>
                        </a:spcBef>
                        <a:spcAft>
                          <a:spcPts val="0"/>
                        </a:spcAft>
                        <a:buClrTx/>
                        <a:buSzTx/>
                        <a:buFont typeface="Arial" panose="020B0604020202020204" pitchFamily="34" charset="0"/>
                        <a:buNone/>
                        <a:tabLst/>
                        <a:defRPr/>
                      </a:pPr>
                      <a:r>
                        <a:rPr lang="en-US" sz="850" b="1" kern="1200" dirty="0">
                          <a:solidFill>
                            <a:schemeClr val="dk1"/>
                          </a:solidFill>
                          <a:effectLst/>
                          <a:latin typeface="+mn-lt"/>
                          <a:ea typeface="+mn-ea"/>
                          <a:cs typeface="+mn-cs"/>
                        </a:rPr>
                        <a:t>SAMPLE DELIVERABLES</a:t>
                      </a:r>
                    </a:p>
                    <a:p>
                      <a:pPr marL="171450" indent="-171450">
                        <a:buFont typeface="Arial" panose="020B0604020202020204" pitchFamily="34" charset="0"/>
                        <a:buChar char="•"/>
                      </a:pPr>
                      <a:endParaRPr lang="en-US" sz="850" dirty="0"/>
                    </a:p>
                  </a:txBody>
                  <a:tcPr marT="91440" marB="91440">
                    <a:solidFill>
                      <a:schemeClr val="bg1"/>
                    </a:solidFill>
                  </a:tcPr>
                </a:tc>
                <a:tc>
                  <a:txBody>
                    <a:bodyPr/>
                    <a:lstStyle/>
                    <a:p>
                      <a:pPr marL="171450" lvl="0" indent="-171450">
                        <a:lnSpc>
                          <a:spcPts val="960"/>
                        </a:lnSpc>
                        <a:buFont typeface="Arial" panose="020B0604020202020204" pitchFamily="34" charset="0"/>
                        <a:buChar char="•"/>
                      </a:pPr>
                      <a:r>
                        <a:rPr lang="en-US" sz="850" kern="1200" dirty="0">
                          <a:solidFill>
                            <a:schemeClr val="dk1"/>
                          </a:solidFill>
                          <a:effectLst/>
                          <a:latin typeface="+mn-lt"/>
                          <a:ea typeface="+mn-ea"/>
                          <a:cs typeface="+mn-cs"/>
                        </a:rPr>
                        <a:t>Acknowledgement of policies and handbook</a:t>
                      </a:r>
                    </a:p>
                    <a:p>
                      <a:pPr marL="171450" lvl="0" indent="-171450">
                        <a:lnSpc>
                          <a:spcPts val="960"/>
                        </a:lnSpc>
                        <a:buFont typeface="Arial" panose="020B0604020202020204" pitchFamily="34" charset="0"/>
                        <a:buChar char="•"/>
                      </a:pPr>
                      <a:r>
                        <a:rPr lang="en-US" sz="850" kern="1200" dirty="0">
                          <a:solidFill>
                            <a:schemeClr val="dk1"/>
                          </a:solidFill>
                          <a:effectLst/>
                          <a:latin typeface="+mn-lt"/>
                          <a:ea typeface="+mn-ea"/>
                          <a:cs typeface="+mn-cs"/>
                        </a:rPr>
                        <a:t>Training certificates</a:t>
                      </a:r>
                    </a:p>
                    <a:p>
                      <a:pPr marL="171450" lvl="0" indent="-171450">
                        <a:lnSpc>
                          <a:spcPts val="960"/>
                        </a:lnSpc>
                        <a:buFont typeface="Arial" panose="020B0604020202020204" pitchFamily="34" charset="0"/>
                        <a:buChar char="•"/>
                      </a:pPr>
                      <a:r>
                        <a:rPr lang="en-US" sz="850" kern="1200" dirty="0">
                          <a:solidFill>
                            <a:schemeClr val="dk1"/>
                          </a:solidFill>
                          <a:effectLst/>
                          <a:latin typeface="+mn-lt"/>
                          <a:ea typeface="+mn-ea"/>
                          <a:cs typeface="+mn-cs"/>
                        </a:rPr>
                        <a:t>Summary of role understanding and priorities</a:t>
                      </a:r>
                    </a:p>
                    <a:p>
                      <a:pPr marL="171450" indent="-171450">
                        <a:lnSpc>
                          <a:spcPts val="960"/>
                        </a:lnSpc>
                        <a:buFont typeface="Arial" panose="020B0604020202020204" pitchFamily="34" charset="0"/>
                        <a:buChar char="•"/>
                      </a:pPr>
                      <a:r>
                        <a:rPr lang="en-US" sz="850" kern="1200" dirty="0">
                          <a:solidFill>
                            <a:schemeClr val="dk1"/>
                          </a:solidFill>
                          <a:effectLst/>
                          <a:latin typeface="+mn-lt"/>
                          <a:ea typeface="+mn-ea"/>
                          <a:cs typeface="+mn-cs"/>
                        </a:rPr>
                        <a:t>SMART goals</a:t>
                      </a:r>
                      <a:endParaRPr lang="en-US" sz="850" dirty="0"/>
                    </a:p>
                  </a:txBody>
                  <a:tcPr marT="91440" marB="91440">
                    <a:solidFill>
                      <a:schemeClr val="bg1"/>
                    </a:solidFill>
                  </a:tcPr>
                </a:tc>
                <a:tc>
                  <a:txBody>
                    <a:bodyPr/>
                    <a:lstStyle/>
                    <a:p>
                      <a:pPr marL="171450" lvl="0" indent="-171450">
                        <a:lnSpc>
                          <a:spcPts val="960"/>
                        </a:lnSpc>
                        <a:buFont typeface="Arial" panose="020B0604020202020204" pitchFamily="34" charset="0"/>
                        <a:buChar char="•"/>
                      </a:pPr>
                      <a:r>
                        <a:rPr lang="en-US" sz="850" kern="1200" dirty="0">
                          <a:solidFill>
                            <a:schemeClr val="dk1"/>
                          </a:solidFill>
                          <a:effectLst/>
                          <a:latin typeface="+mn-lt"/>
                          <a:ea typeface="+mn-ea"/>
                          <a:cs typeface="+mn-cs"/>
                        </a:rPr>
                        <a:t>Ownership of assigned tasks or projects</a:t>
                      </a:r>
                    </a:p>
                    <a:p>
                      <a:pPr marL="171450" lvl="0" indent="-171450">
                        <a:lnSpc>
                          <a:spcPts val="960"/>
                        </a:lnSpc>
                        <a:buFont typeface="Arial" panose="020B0604020202020204" pitchFamily="34" charset="0"/>
                        <a:buChar char="•"/>
                      </a:pPr>
                      <a:r>
                        <a:rPr lang="en-US" sz="850" kern="1200" dirty="0">
                          <a:solidFill>
                            <a:schemeClr val="dk1"/>
                          </a:solidFill>
                          <a:effectLst/>
                          <a:latin typeface="+mn-lt"/>
                          <a:ea typeface="+mn-ea"/>
                          <a:cs typeface="+mn-cs"/>
                        </a:rPr>
                        <a:t>Process improvement recommendations</a:t>
                      </a:r>
                    </a:p>
                    <a:p>
                      <a:pPr marL="171450" lvl="0" indent="-171450">
                        <a:lnSpc>
                          <a:spcPts val="960"/>
                        </a:lnSpc>
                        <a:buFont typeface="Arial" panose="020B0604020202020204" pitchFamily="34" charset="0"/>
                        <a:buChar char="•"/>
                      </a:pPr>
                      <a:r>
                        <a:rPr lang="en-US" sz="850" kern="1200" dirty="0">
                          <a:solidFill>
                            <a:schemeClr val="dk1"/>
                          </a:solidFill>
                          <a:effectLst/>
                          <a:latin typeface="+mn-lt"/>
                          <a:ea typeface="+mn-ea"/>
                          <a:cs typeface="+mn-cs"/>
                        </a:rPr>
                        <a:t>Stakeholder feedback summary</a:t>
                      </a:r>
                    </a:p>
                    <a:p>
                      <a:pPr marL="171450" lvl="0" indent="-171450">
                        <a:lnSpc>
                          <a:spcPts val="960"/>
                        </a:lnSpc>
                        <a:buFont typeface="Arial" panose="020B0604020202020204" pitchFamily="34" charset="0"/>
                        <a:buChar char="•"/>
                      </a:pPr>
                      <a:r>
                        <a:rPr lang="en-US" sz="850" kern="1200" dirty="0">
                          <a:solidFill>
                            <a:schemeClr val="dk1"/>
                          </a:solidFill>
                          <a:effectLst/>
                          <a:latin typeface="+mn-lt"/>
                          <a:ea typeface="+mn-ea"/>
                          <a:cs typeface="+mn-cs"/>
                        </a:rPr>
                        <a:t>Progress report with accomplishments and lessons learned</a:t>
                      </a:r>
                      <a:endParaRPr lang="en-US" sz="850" dirty="0"/>
                    </a:p>
                  </a:txBody>
                  <a:tcPr marT="91440" marB="91440">
                    <a:solidFill>
                      <a:schemeClr val="bg1"/>
                    </a:solidFill>
                  </a:tcPr>
                </a:tc>
                <a:tc>
                  <a:txBody>
                    <a:bodyPr/>
                    <a:lstStyle/>
                    <a:p>
                      <a:pPr marL="171450" lvl="0" indent="-171450">
                        <a:lnSpc>
                          <a:spcPts val="960"/>
                        </a:lnSpc>
                        <a:buFont typeface="Arial" panose="020B0604020202020204" pitchFamily="34" charset="0"/>
                        <a:buChar char="•"/>
                      </a:pPr>
                      <a:r>
                        <a:rPr lang="en-US" sz="850" kern="1200" dirty="0">
                          <a:solidFill>
                            <a:schemeClr val="dk1"/>
                          </a:solidFill>
                          <a:effectLst/>
                          <a:latin typeface="+mn-lt"/>
                          <a:ea typeface="+mn-ea"/>
                          <a:cs typeface="+mn-cs"/>
                        </a:rPr>
                        <a:t>Completed project, initiative, or business contribution</a:t>
                      </a:r>
                    </a:p>
                    <a:p>
                      <a:pPr marL="171450" lvl="0" indent="-171450">
                        <a:lnSpc>
                          <a:spcPts val="960"/>
                        </a:lnSpc>
                        <a:buFont typeface="Arial" panose="020B0604020202020204" pitchFamily="34" charset="0"/>
                        <a:buChar char="•"/>
                      </a:pPr>
                      <a:r>
                        <a:rPr lang="en-US" sz="850" kern="1200" dirty="0">
                          <a:solidFill>
                            <a:schemeClr val="dk1"/>
                          </a:solidFill>
                          <a:effectLst/>
                          <a:latin typeface="+mn-lt"/>
                          <a:ea typeface="+mn-ea"/>
                          <a:cs typeface="+mn-cs"/>
                        </a:rPr>
                        <a:t>6- to 12-month development plan</a:t>
                      </a:r>
                    </a:p>
                    <a:p>
                      <a:pPr marL="171450" lvl="0" indent="-171450">
                        <a:lnSpc>
                          <a:spcPts val="960"/>
                        </a:lnSpc>
                        <a:buFont typeface="Arial" panose="020B0604020202020204" pitchFamily="34" charset="0"/>
                        <a:buChar char="•"/>
                      </a:pPr>
                      <a:r>
                        <a:rPr lang="en-US" sz="850" kern="1200" dirty="0">
                          <a:solidFill>
                            <a:schemeClr val="dk1"/>
                          </a:solidFill>
                          <a:effectLst/>
                          <a:latin typeface="+mn-lt"/>
                          <a:ea typeface="+mn-ea"/>
                          <a:cs typeface="+mn-cs"/>
                        </a:rPr>
                        <a:t>Performance self-assessment</a:t>
                      </a:r>
                    </a:p>
                    <a:p>
                      <a:pPr marL="171450" lvl="0" indent="-171450">
                        <a:lnSpc>
                          <a:spcPts val="960"/>
                        </a:lnSpc>
                        <a:buFont typeface="Arial" panose="020B0604020202020204" pitchFamily="34" charset="0"/>
                        <a:buChar char="•"/>
                      </a:pPr>
                      <a:r>
                        <a:rPr lang="en-US" sz="850" kern="1200" dirty="0">
                          <a:solidFill>
                            <a:schemeClr val="dk1"/>
                          </a:solidFill>
                          <a:effectLst/>
                          <a:latin typeface="+mn-lt"/>
                          <a:ea typeface="+mn-ea"/>
                          <a:cs typeface="+mn-cs"/>
                        </a:rPr>
                        <a:t>Future priorities and goals document</a:t>
                      </a:r>
                    </a:p>
                  </a:txBody>
                  <a:tcPr marT="91440" marB="91440">
                    <a:solidFill>
                      <a:schemeClr val="bg1"/>
                    </a:solidFill>
                  </a:tcPr>
                </a:tc>
                <a:extLst>
                  <a:ext uri="{0D108BD9-81ED-4DB2-BD59-A6C34878D82A}">
                    <a16:rowId xmlns:a16="http://schemas.microsoft.com/office/drawing/2014/main" val="2067386360"/>
                  </a:ext>
                </a:extLst>
              </a:tr>
              <a:tr h="640080">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US" sz="850" b="1" kern="1200" dirty="0">
                          <a:solidFill>
                            <a:schemeClr val="dk1"/>
                          </a:solidFill>
                          <a:effectLst/>
                          <a:latin typeface="+mn-lt"/>
                          <a:ea typeface="+mn-ea"/>
                          <a:cs typeface="+mn-cs"/>
                        </a:rPr>
                        <a:t>SUCCESS INDICATORS</a:t>
                      </a:r>
                    </a:p>
                  </a:txBody>
                  <a:tcPr marT="91440" marB="91440"/>
                </a:tc>
                <a:tc>
                  <a:txBody>
                    <a:bodyPr/>
                    <a:lstStyle/>
                    <a:p>
                      <a:pPr marL="171450" indent="-171450">
                        <a:lnSpc>
                          <a:spcPts val="960"/>
                        </a:lnSpc>
                        <a:buFont typeface="Arial" panose="020B0604020202020204" pitchFamily="34" charset="0"/>
                        <a:buChar char="•"/>
                      </a:pPr>
                      <a:r>
                        <a:rPr lang="en-US" sz="850" kern="1200" dirty="0">
                          <a:solidFill>
                            <a:schemeClr val="dk1"/>
                          </a:solidFill>
                          <a:effectLst/>
                          <a:latin typeface="+mn-lt"/>
                          <a:ea typeface="+mn-ea"/>
                          <a:cs typeface="+mn-cs"/>
                        </a:rPr>
                        <a:t>Understand team goals and responsibilities</a:t>
                      </a:r>
                    </a:p>
                    <a:p>
                      <a:pPr marL="171450" indent="-171450">
                        <a:lnSpc>
                          <a:spcPts val="960"/>
                        </a:lnSpc>
                        <a:buFont typeface="Arial" panose="020B0604020202020204" pitchFamily="34" charset="0"/>
                        <a:buChar char="•"/>
                      </a:pPr>
                      <a:r>
                        <a:rPr lang="en-US" sz="850" kern="1200" dirty="0">
                          <a:solidFill>
                            <a:schemeClr val="dk1"/>
                          </a:solidFill>
                          <a:effectLst/>
                          <a:latin typeface="+mn-lt"/>
                          <a:ea typeface="+mn-ea"/>
                          <a:cs typeface="+mn-cs"/>
                        </a:rPr>
                        <a:t>Established key working relationships</a:t>
                      </a:r>
                    </a:p>
                    <a:p>
                      <a:pPr marL="171450" indent="-171450">
                        <a:lnSpc>
                          <a:spcPts val="960"/>
                        </a:lnSpc>
                        <a:buFont typeface="Arial" panose="020B0604020202020204" pitchFamily="34" charset="0"/>
                        <a:buChar char="•"/>
                      </a:pPr>
                      <a:r>
                        <a:rPr lang="en-US" sz="850" kern="1200" dirty="0">
                          <a:solidFill>
                            <a:schemeClr val="dk1"/>
                          </a:solidFill>
                          <a:effectLst/>
                          <a:latin typeface="+mn-lt"/>
                          <a:ea typeface="+mn-ea"/>
                          <a:cs typeface="+mn-cs"/>
                        </a:rPr>
                        <a:t>Comfortable navigating systems and resources</a:t>
                      </a:r>
                    </a:p>
                    <a:p>
                      <a:pPr marL="171450" indent="-171450">
                        <a:lnSpc>
                          <a:spcPts val="960"/>
                        </a:lnSpc>
                        <a:buFont typeface="Arial" panose="020B0604020202020204" pitchFamily="34" charset="0"/>
                        <a:buChar char="•"/>
                      </a:pPr>
                      <a:r>
                        <a:rPr lang="en-US" sz="850" kern="1200" dirty="0">
                          <a:solidFill>
                            <a:schemeClr val="dk1"/>
                          </a:solidFill>
                          <a:effectLst/>
                          <a:latin typeface="+mn-lt"/>
                          <a:ea typeface="+mn-ea"/>
                          <a:cs typeface="+mn-cs"/>
                        </a:rPr>
                        <a:t>Clear understanding of expectations</a:t>
                      </a:r>
                    </a:p>
                  </a:txBody>
                  <a:tcPr marT="91440" marB="91440"/>
                </a:tc>
                <a:tc>
                  <a:txBody>
                    <a:bodyPr/>
                    <a:lstStyle/>
                    <a:p>
                      <a:pPr marL="171450" indent="-171450">
                        <a:lnSpc>
                          <a:spcPts val="960"/>
                        </a:lnSpc>
                        <a:buFont typeface="Arial" panose="020B0604020202020204" pitchFamily="34" charset="0"/>
                        <a:buChar char="•"/>
                      </a:pPr>
                      <a:r>
                        <a:rPr lang="en-US" sz="850" kern="1200" dirty="0">
                          <a:solidFill>
                            <a:schemeClr val="dk1"/>
                          </a:solidFill>
                          <a:effectLst/>
                          <a:latin typeface="+mn-lt"/>
                          <a:ea typeface="+mn-ea"/>
                          <a:cs typeface="+mn-cs"/>
                        </a:rPr>
                        <a:t>Demonstrates growing independence</a:t>
                      </a:r>
                    </a:p>
                    <a:p>
                      <a:pPr marL="171450" indent="-171450">
                        <a:lnSpc>
                          <a:spcPts val="960"/>
                        </a:lnSpc>
                        <a:buFont typeface="Arial" panose="020B0604020202020204" pitchFamily="34" charset="0"/>
                        <a:buChar char="•"/>
                      </a:pPr>
                      <a:r>
                        <a:rPr lang="en-US" sz="850" kern="1200" dirty="0">
                          <a:solidFill>
                            <a:schemeClr val="dk1"/>
                          </a:solidFill>
                          <a:effectLst/>
                          <a:latin typeface="+mn-lt"/>
                          <a:ea typeface="+mn-ea"/>
                          <a:cs typeface="+mn-cs"/>
                        </a:rPr>
                        <a:t>Consistently delivers quality work</a:t>
                      </a:r>
                    </a:p>
                    <a:p>
                      <a:pPr marL="171450" indent="-171450">
                        <a:lnSpc>
                          <a:spcPts val="960"/>
                        </a:lnSpc>
                        <a:buFont typeface="Arial" panose="020B0604020202020204" pitchFamily="34" charset="0"/>
                        <a:buChar char="•"/>
                      </a:pPr>
                      <a:r>
                        <a:rPr lang="en-US" sz="850" kern="1200" dirty="0">
                          <a:solidFill>
                            <a:schemeClr val="dk1"/>
                          </a:solidFill>
                          <a:effectLst/>
                          <a:latin typeface="+mn-lt"/>
                          <a:ea typeface="+mn-ea"/>
                          <a:cs typeface="+mn-cs"/>
                        </a:rPr>
                        <a:t>Builds trust with colleagues and stakeholders</a:t>
                      </a:r>
                    </a:p>
                    <a:p>
                      <a:pPr marL="171450" indent="-171450">
                        <a:lnSpc>
                          <a:spcPts val="960"/>
                        </a:lnSpc>
                        <a:buFont typeface="Arial" panose="020B0604020202020204" pitchFamily="34" charset="0"/>
                        <a:buChar char="•"/>
                      </a:pPr>
                      <a:r>
                        <a:rPr lang="en-US" sz="850" kern="1200" dirty="0">
                          <a:solidFill>
                            <a:schemeClr val="dk1"/>
                          </a:solidFill>
                          <a:effectLst/>
                          <a:latin typeface="+mn-lt"/>
                          <a:ea typeface="+mn-ea"/>
                          <a:cs typeface="+mn-cs"/>
                        </a:rPr>
                        <a:t>Contributes ideas and solutions</a:t>
                      </a:r>
                    </a:p>
                  </a:txBody>
                  <a:tcPr marT="91440" marB="91440"/>
                </a:tc>
                <a:tc>
                  <a:txBody>
                    <a:bodyPr/>
                    <a:lstStyle/>
                    <a:p>
                      <a:pPr marL="285750" indent="-285750">
                        <a:lnSpc>
                          <a:spcPts val="960"/>
                        </a:lnSpc>
                        <a:buFont typeface="Arial" panose="020B0604020202020204" pitchFamily="34" charset="0"/>
                        <a:buChar char="•"/>
                      </a:pPr>
                      <a:r>
                        <a:rPr lang="en-US" sz="850" kern="1200" dirty="0">
                          <a:solidFill>
                            <a:schemeClr val="dk1"/>
                          </a:solidFill>
                          <a:effectLst/>
                          <a:latin typeface="+mn-lt"/>
                          <a:ea typeface="+mn-ea"/>
                          <a:cs typeface="+mn-cs"/>
                        </a:rPr>
                        <a:t>Fully functional in role</a:t>
                      </a:r>
                    </a:p>
                    <a:p>
                      <a:pPr marL="285750" indent="-285750">
                        <a:lnSpc>
                          <a:spcPts val="960"/>
                        </a:lnSpc>
                        <a:buFont typeface="Arial" panose="020B0604020202020204" pitchFamily="34" charset="0"/>
                        <a:buChar char="•"/>
                      </a:pPr>
                      <a:r>
                        <a:rPr lang="en-US" sz="850" kern="1200" dirty="0">
                          <a:solidFill>
                            <a:schemeClr val="dk1"/>
                          </a:solidFill>
                          <a:effectLst/>
                          <a:latin typeface="+mn-lt"/>
                          <a:ea typeface="+mn-ea"/>
                          <a:cs typeface="+mn-cs"/>
                        </a:rPr>
                        <a:t>Demonstrates measurable contribution</a:t>
                      </a:r>
                    </a:p>
                    <a:p>
                      <a:pPr marL="285750" indent="-285750">
                        <a:lnSpc>
                          <a:spcPts val="960"/>
                        </a:lnSpc>
                        <a:buFont typeface="Arial" panose="020B0604020202020204" pitchFamily="34" charset="0"/>
                        <a:buChar char="•"/>
                      </a:pPr>
                      <a:r>
                        <a:rPr lang="en-US" sz="850" kern="1200" dirty="0">
                          <a:solidFill>
                            <a:schemeClr val="dk1"/>
                          </a:solidFill>
                          <a:effectLst/>
                          <a:latin typeface="+mn-lt"/>
                          <a:ea typeface="+mn-ea"/>
                          <a:cs typeface="+mn-cs"/>
                        </a:rPr>
                        <a:t>Strong stakeholder relationships</a:t>
                      </a:r>
                    </a:p>
                    <a:p>
                      <a:pPr marL="285750" indent="-285750">
                        <a:lnSpc>
                          <a:spcPts val="960"/>
                        </a:lnSpc>
                        <a:buFont typeface="Arial" panose="020B0604020202020204" pitchFamily="34" charset="0"/>
                        <a:buChar char="•"/>
                      </a:pPr>
                      <a:r>
                        <a:rPr lang="en-US" sz="850" kern="1200" dirty="0">
                          <a:solidFill>
                            <a:schemeClr val="dk1"/>
                          </a:solidFill>
                          <a:effectLst/>
                          <a:latin typeface="+mn-lt"/>
                          <a:ea typeface="+mn-ea"/>
                          <a:cs typeface="+mn-cs"/>
                        </a:rPr>
                        <a:t>Clear plan for future growth and development</a:t>
                      </a:r>
                    </a:p>
                  </a:txBody>
                  <a:tcPr marT="91440" marB="91440"/>
                </a:tc>
                <a:extLst>
                  <a:ext uri="{0D108BD9-81ED-4DB2-BD59-A6C34878D82A}">
                    <a16:rowId xmlns:a16="http://schemas.microsoft.com/office/drawing/2014/main" val="800196476"/>
                  </a:ext>
                </a:extLst>
              </a:tr>
            </a:tbl>
          </a:graphicData>
        </a:graphic>
      </p:graphicFrame>
      <p:sp>
        <p:nvSpPr>
          <p:cNvPr id="15" name="Rectangle 14">
            <a:extLst>
              <a:ext uri="{FF2B5EF4-FFF2-40B4-BE49-F238E27FC236}">
                <a16:creationId xmlns:a16="http://schemas.microsoft.com/office/drawing/2014/main" id="{E73ABDED-610B-857C-ECF4-EEC1E3667905}"/>
              </a:ext>
            </a:extLst>
          </p:cNvPr>
          <p:cNvSpPr/>
          <p:nvPr/>
        </p:nvSpPr>
        <p:spPr>
          <a:xfrm>
            <a:off x="11869271" y="0"/>
            <a:ext cx="322729" cy="6858000"/>
          </a:xfrm>
          <a:prstGeom prst="rect">
            <a:avLst/>
          </a:prstGeom>
          <a:solidFill>
            <a:srgbClr val="FFFF00"/>
          </a:solidFill>
          <a:ln>
            <a:solidFill>
              <a:srgbClr val="FFFF00"/>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6" name="TextBox 15">
            <a:extLst>
              <a:ext uri="{FF2B5EF4-FFF2-40B4-BE49-F238E27FC236}">
                <a16:creationId xmlns:a16="http://schemas.microsoft.com/office/drawing/2014/main" id="{76E97B16-DE41-1DF5-B9C9-5CC24AD5DC36}"/>
              </a:ext>
            </a:extLst>
          </p:cNvPr>
          <p:cNvSpPr txBox="1"/>
          <p:nvPr/>
        </p:nvSpPr>
        <p:spPr>
          <a:xfrm rot="16200000">
            <a:off x="8830182" y="3429922"/>
            <a:ext cx="6397905" cy="246221"/>
          </a:xfrm>
          <a:prstGeom prst="rect">
            <a:avLst/>
          </a:prstGeom>
          <a:noFill/>
        </p:spPr>
        <p:txBody>
          <a:bodyPr wrap="none" rtlCol="0">
            <a:spAutoFit/>
          </a:bodyPr>
          <a:lstStyle/>
          <a:p>
            <a:r>
              <a:rPr lang="en-US" sz="1000" b="1" dirty="0"/>
              <a:t>NOTE:</a:t>
            </a:r>
            <a:r>
              <a:rPr lang="en-US" sz="1000" dirty="0"/>
              <a:t> THIS IS A REFERENCE SLIDE.  |   </a:t>
            </a:r>
            <a:r>
              <a:rPr lang="en-US" sz="1000" b="1" dirty="0"/>
              <a:t>NOTE: </a:t>
            </a:r>
            <a:r>
              <a:rPr lang="en-US" sz="1000" dirty="0"/>
              <a:t>THIS IS A REFERENCE SLIDE   |   </a:t>
            </a:r>
            <a:r>
              <a:rPr lang="en-US" sz="1000" b="1" dirty="0"/>
              <a:t>NOTE: </a:t>
            </a:r>
            <a:r>
              <a:rPr lang="en-US" sz="1000" dirty="0"/>
              <a:t>THIS IS A REFERENCE SLIDE</a:t>
            </a:r>
          </a:p>
        </p:txBody>
      </p:sp>
    </p:spTree>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0BB6B74D-D363-F77C-3C0C-E16F3D9A51F1}"/>
            </a:ext>
          </a:extLst>
        </p:cNvPr>
        <p:cNvGrpSpPr/>
        <p:nvPr/>
      </p:nvGrpSpPr>
      <p:grpSpPr>
        <a:xfrm>
          <a:off x="0" y="0"/>
          <a:ext cx="0" cy="0"/>
          <a:chOff x="0" y="0"/>
          <a:chExt cx="0" cy="0"/>
        </a:xfrm>
      </p:grpSpPr>
      <p:sp>
        <p:nvSpPr>
          <p:cNvPr id="4" name="Rectangle 3">
            <a:extLst>
              <a:ext uri="{FF2B5EF4-FFF2-40B4-BE49-F238E27FC236}">
                <a16:creationId xmlns:a16="http://schemas.microsoft.com/office/drawing/2014/main" id="{718AD37F-2850-137B-492C-15A827BBAD9A}"/>
              </a:ext>
            </a:extLst>
          </p:cNvPr>
          <p:cNvSpPr/>
          <p:nvPr/>
        </p:nvSpPr>
        <p:spPr>
          <a:xfrm>
            <a:off x="9944101" y="1219200"/>
            <a:ext cx="1733962" cy="2629158"/>
          </a:xfrm>
          <a:prstGeom prst="rect">
            <a:avLst/>
          </a:prstGeom>
          <a:solidFill>
            <a:schemeClr val="bg1"/>
          </a:solidFill>
          <a:ln>
            <a:solidFill>
              <a:schemeClr val="accent1"/>
            </a:solidFill>
          </a:ln>
        </p:spPr>
        <p:style>
          <a:lnRef idx="2">
            <a:schemeClr val="accent5">
              <a:shade val="15000"/>
            </a:schemeClr>
          </a:lnRef>
          <a:fillRef idx="1">
            <a:schemeClr val="accent5"/>
          </a:fillRef>
          <a:effectRef idx="0">
            <a:schemeClr val="accent5"/>
          </a:effectRef>
          <a:fontRef idx="minor">
            <a:schemeClr val="lt1"/>
          </a:fontRef>
        </p:style>
        <p:txBody>
          <a:bodyPr rtlCol="0" anchor="ctr"/>
          <a:lstStyle/>
          <a:p>
            <a:pPr algn="ctr"/>
            <a:endParaRPr lang="en-US"/>
          </a:p>
        </p:txBody>
      </p:sp>
      <p:sp>
        <p:nvSpPr>
          <p:cNvPr id="3" name="Caption">
            <a:extLst>
              <a:ext uri="{FF2B5EF4-FFF2-40B4-BE49-F238E27FC236}">
                <a16:creationId xmlns:a16="http://schemas.microsoft.com/office/drawing/2014/main" id="{800E9792-5703-A1A2-E0FA-CAAF6FCCE28A}"/>
              </a:ext>
            </a:extLst>
          </p:cNvPr>
          <p:cNvSpPr>
            <a:spLocks noGrp="1"/>
          </p:cNvSpPr>
          <p:nvPr>
            <p:ph type="body" idx="11"/>
          </p:nvPr>
        </p:nvSpPr>
        <p:spPr>
          <a:xfrm>
            <a:off x="609600" y="533400"/>
            <a:ext cx="10799763" cy="526811"/>
          </a:xfrm>
        </p:spPr>
        <p:txBody>
          <a:bodyPr wrap="square">
            <a:spAutoFit/>
          </a:bodyPr>
          <a:lstStyle/>
          <a:p>
            <a:r>
              <a:rPr lang="en-US" dirty="0"/>
              <a:t>Sample 30-60-90 Day Onboarding Plan </a:t>
            </a:r>
          </a:p>
        </p:txBody>
      </p:sp>
      <p:sp>
        <p:nvSpPr>
          <p:cNvPr id="9" name="Slide Number Placeholder">
            <a:extLst>
              <a:ext uri="{FF2B5EF4-FFF2-40B4-BE49-F238E27FC236}">
                <a16:creationId xmlns:a16="http://schemas.microsoft.com/office/drawing/2014/main" id="{2B282F5F-D0CF-B15C-9088-EC42D96FA7BC}"/>
              </a:ext>
            </a:extLst>
          </p:cNvPr>
          <p:cNvSpPr>
            <a:spLocks noGrp="1"/>
          </p:cNvSpPr>
          <p:nvPr>
            <p:ph type="sldNum" sz="quarter" idx="4"/>
          </p:nvPr>
        </p:nvSpPr>
        <p:spPr>
          <a:xfrm>
            <a:off x="11409431" y="6390409"/>
            <a:ext cx="537262" cy="184666"/>
          </a:xfrm>
        </p:spPr>
        <p:txBody>
          <a:bodyPr/>
          <a:lstStyle/>
          <a:p>
            <a:fld id="{F697DFCB-CB3C-1040-8853-E5DD90AED879}" type="slidenum">
              <a:rPr lang="en-US" smtClean="0"/>
              <a:pPr/>
              <a:t>20</a:t>
            </a:fld>
            <a:endParaRPr lang="en-US"/>
          </a:p>
        </p:txBody>
      </p:sp>
      <p:graphicFrame>
        <p:nvGraphicFramePr>
          <p:cNvPr id="5" name="Table 4">
            <a:extLst>
              <a:ext uri="{FF2B5EF4-FFF2-40B4-BE49-F238E27FC236}">
                <a16:creationId xmlns:a16="http://schemas.microsoft.com/office/drawing/2014/main" id="{0A3301B0-5E95-944C-D4B2-24FF59FA765B}"/>
              </a:ext>
            </a:extLst>
          </p:cNvPr>
          <p:cNvGraphicFramePr>
            <a:graphicFrameLocks noGrp="1"/>
          </p:cNvGraphicFramePr>
          <p:nvPr>
            <p:extLst>
              <p:ext uri="{D42A27DB-BD31-4B8C-83A1-F6EECF244321}">
                <p14:modId xmlns:p14="http://schemas.microsoft.com/office/powerpoint/2010/main" val="1952910571"/>
              </p:ext>
            </p:extLst>
          </p:nvPr>
        </p:nvGraphicFramePr>
        <p:xfrm>
          <a:off x="621909" y="1206578"/>
          <a:ext cx="9169791" cy="4965582"/>
        </p:xfrm>
        <a:graphic>
          <a:graphicData uri="http://schemas.openxmlformats.org/drawingml/2006/table">
            <a:tbl>
              <a:tblPr firstRow="1" bandRow="1">
                <a:tableStyleId>{5C22544A-7EE6-4342-B048-85BDC9FD1C3A}</a:tableStyleId>
              </a:tblPr>
              <a:tblGrid>
                <a:gridCol w="863991">
                  <a:extLst>
                    <a:ext uri="{9D8B030D-6E8A-4147-A177-3AD203B41FA5}">
                      <a16:colId xmlns:a16="http://schemas.microsoft.com/office/drawing/2014/main" val="2381276007"/>
                    </a:ext>
                  </a:extLst>
                </a:gridCol>
                <a:gridCol w="2857500">
                  <a:extLst>
                    <a:ext uri="{9D8B030D-6E8A-4147-A177-3AD203B41FA5}">
                      <a16:colId xmlns:a16="http://schemas.microsoft.com/office/drawing/2014/main" val="1986701594"/>
                    </a:ext>
                  </a:extLst>
                </a:gridCol>
                <a:gridCol w="2667000">
                  <a:extLst>
                    <a:ext uri="{9D8B030D-6E8A-4147-A177-3AD203B41FA5}">
                      <a16:colId xmlns:a16="http://schemas.microsoft.com/office/drawing/2014/main" val="721879871"/>
                    </a:ext>
                  </a:extLst>
                </a:gridCol>
                <a:gridCol w="2781300">
                  <a:extLst>
                    <a:ext uri="{9D8B030D-6E8A-4147-A177-3AD203B41FA5}">
                      <a16:colId xmlns:a16="http://schemas.microsoft.com/office/drawing/2014/main" val="2987947776"/>
                    </a:ext>
                  </a:extLst>
                </a:gridCol>
              </a:tblGrid>
              <a:tr h="426680">
                <a:tc>
                  <a:txBody>
                    <a:bodyPr/>
                    <a:lstStyle/>
                    <a:p>
                      <a:endParaRPr lang="en-US" sz="900" dirty="0"/>
                    </a:p>
                  </a:txBody>
                  <a:tcPr marR="0" marT="91440" anchor="ctr"/>
                </a:tc>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US" sz="900" b="1" kern="1200" dirty="0">
                          <a:solidFill>
                            <a:schemeClr val="lt1"/>
                          </a:solidFill>
                          <a:effectLst/>
                          <a:latin typeface="+mn-lt"/>
                          <a:ea typeface="+mn-ea"/>
                          <a:cs typeface="+mn-cs"/>
                        </a:rPr>
                        <a:t>First 30 Days: </a:t>
                      </a:r>
                      <a:r>
                        <a:rPr lang="en-US" sz="900" b="0" kern="1200" dirty="0">
                          <a:solidFill>
                            <a:schemeClr val="lt1"/>
                          </a:solidFill>
                          <a:effectLst/>
                          <a:latin typeface="+mn-lt"/>
                          <a:ea typeface="+mn-ea"/>
                          <a:cs typeface="+mn-cs"/>
                        </a:rPr>
                        <a:t>Learn &amp; Connect</a:t>
                      </a:r>
                    </a:p>
                  </a:txBody>
                  <a:tcPr marR="0" marT="91440" anchor="ctr"/>
                </a:tc>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US" sz="900" b="1" kern="1200" dirty="0">
                          <a:solidFill>
                            <a:schemeClr val="lt1"/>
                          </a:solidFill>
                          <a:effectLst/>
                          <a:latin typeface="+mn-lt"/>
                          <a:ea typeface="+mn-ea"/>
                          <a:cs typeface="+mn-cs"/>
                        </a:rPr>
                        <a:t>Days 31-60: </a:t>
                      </a:r>
                      <a:r>
                        <a:rPr lang="en-US" sz="900" b="0" kern="1200" dirty="0">
                          <a:solidFill>
                            <a:schemeClr val="lt1"/>
                          </a:solidFill>
                          <a:effectLst/>
                          <a:latin typeface="+mn-lt"/>
                          <a:ea typeface="+mn-ea"/>
                          <a:cs typeface="+mn-cs"/>
                        </a:rPr>
                        <a:t>Contribute &amp; Build Momentum</a:t>
                      </a:r>
                    </a:p>
                  </a:txBody>
                  <a:tcPr marR="0" anchor="ctr"/>
                </a:tc>
                <a:tc>
                  <a:txBody>
                    <a:bodyPr/>
                    <a:lstStyle/>
                    <a:p>
                      <a:r>
                        <a:rPr lang="en-US" sz="900" b="1" kern="1200" spc="-40" baseline="0" dirty="0">
                          <a:solidFill>
                            <a:schemeClr val="lt1"/>
                          </a:solidFill>
                          <a:effectLst/>
                          <a:latin typeface="+mn-lt"/>
                          <a:ea typeface="+mn-ea"/>
                          <a:cs typeface="+mn-cs"/>
                        </a:rPr>
                        <a:t>Days 61-90: </a:t>
                      </a:r>
                      <a:r>
                        <a:rPr lang="en-US" sz="900" b="0" kern="1200" spc="-40" baseline="0" dirty="0">
                          <a:solidFill>
                            <a:schemeClr val="lt1"/>
                          </a:solidFill>
                          <a:effectLst/>
                          <a:latin typeface="+mn-lt"/>
                          <a:ea typeface="+mn-ea"/>
                          <a:cs typeface="+mn-cs"/>
                        </a:rPr>
                        <a:t>Deliver Impact &amp; Plan for Long-Term Success</a:t>
                      </a:r>
                    </a:p>
                  </a:txBody>
                  <a:tcPr marR="0" anchor="ctr"/>
                </a:tc>
                <a:extLst>
                  <a:ext uri="{0D108BD9-81ED-4DB2-BD59-A6C34878D82A}">
                    <a16:rowId xmlns:a16="http://schemas.microsoft.com/office/drawing/2014/main" val="2230849334"/>
                  </a:ext>
                </a:extLst>
              </a:tr>
              <a:tr h="368919">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US" sz="800" b="1" kern="1200" dirty="0">
                          <a:solidFill>
                            <a:schemeClr val="dk1"/>
                          </a:solidFill>
                          <a:effectLst/>
                          <a:latin typeface="+mn-lt"/>
                          <a:ea typeface="+mn-ea"/>
                          <a:cs typeface="+mn-cs"/>
                        </a:rPr>
                        <a:t>PRIMARY GOAL</a:t>
                      </a:r>
                    </a:p>
                  </a:txBody>
                  <a:tcPr marR="0" marT="0" marB="91440">
                    <a:solidFill>
                      <a:schemeClr val="bg1"/>
                    </a:solidFill>
                  </a:tcPr>
                </a:tc>
                <a:tc>
                  <a:txBody>
                    <a:bodyPr/>
                    <a:lstStyle/>
                    <a:p>
                      <a:pPr>
                        <a:lnSpc>
                          <a:spcPts val="960"/>
                        </a:lnSpc>
                      </a:pPr>
                      <a:r>
                        <a:rPr lang="en-US" sz="800" kern="1200" dirty="0">
                          <a:solidFill>
                            <a:schemeClr val="dk1"/>
                          </a:solidFill>
                          <a:effectLst/>
                          <a:latin typeface="+mn-lt"/>
                          <a:ea typeface="+mn-ea"/>
                          <a:cs typeface="+mn-cs"/>
                        </a:rPr>
                        <a:t>Gain foundational knowledge, understand expectations, and build relationships</a:t>
                      </a:r>
                      <a:r>
                        <a:rPr lang="en-US" sz="800" dirty="0">
                          <a:effectLst/>
                        </a:rPr>
                        <a:t> </a:t>
                      </a:r>
                      <a:endParaRPr lang="en-US" sz="800" dirty="0"/>
                    </a:p>
                  </a:txBody>
                  <a:tcPr marR="0" marT="0" marB="91440">
                    <a:solidFill>
                      <a:schemeClr val="bg1"/>
                    </a:solidFill>
                  </a:tcPr>
                </a:tc>
                <a:tc>
                  <a:txBody>
                    <a:bodyPr/>
                    <a:lstStyle/>
                    <a:p>
                      <a:pPr marL="0" marR="0" lvl="0" indent="0" algn="l" defTabSz="914400" rtl="0" eaLnBrk="1" fontAlgn="auto" latinLnBrk="0" hangingPunct="1">
                        <a:lnSpc>
                          <a:spcPts val="960"/>
                        </a:lnSpc>
                        <a:spcBef>
                          <a:spcPts val="0"/>
                        </a:spcBef>
                        <a:spcAft>
                          <a:spcPts val="0"/>
                        </a:spcAft>
                        <a:buClrTx/>
                        <a:buSzTx/>
                        <a:buFontTx/>
                        <a:buNone/>
                        <a:tabLst/>
                        <a:defRPr/>
                      </a:pPr>
                      <a:r>
                        <a:rPr lang="en-US" sz="800" kern="1200" dirty="0">
                          <a:solidFill>
                            <a:schemeClr val="dk1"/>
                          </a:solidFill>
                          <a:effectLst/>
                          <a:latin typeface="+mn-lt"/>
                          <a:ea typeface="+mn-ea"/>
                          <a:cs typeface="+mn-cs"/>
                        </a:rPr>
                        <a:t>Apply knowledge, begin contributing independently, and build credibility.</a:t>
                      </a:r>
                      <a:endParaRPr lang="en-US" sz="800" dirty="0"/>
                    </a:p>
                  </a:txBody>
                  <a:tcPr marR="0" marT="0" marB="91440">
                    <a:solidFill>
                      <a:schemeClr val="bg1"/>
                    </a:solidFill>
                  </a:tcPr>
                </a:tc>
                <a:tc>
                  <a:txBody>
                    <a:bodyPr/>
                    <a:lstStyle/>
                    <a:p>
                      <a:pPr marL="0" marR="0" lvl="0" indent="0" algn="l" defTabSz="914400" rtl="0" eaLnBrk="1" fontAlgn="auto" latinLnBrk="0" hangingPunct="1">
                        <a:lnSpc>
                          <a:spcPts val="960"/>
                        </a:lnSpc>
                        <a:spcBef>
                          <a:spcPts val="0"/>
                        </a:spcBef>
                        <a:spcAft>
                          <a:spcPts val="0"/>
                        </a:spcAft>
                        <a:buClrTx/>
                        <a:buSzTx/>
                        <a:buFontTx/>
                        <a:buNone/>
                        <a:tabLst/>
                        <a:defRPr/>
                      </a:pPr>
                      <a:r>
                        <a:rPr lang="en-US" sz="800" kern="1200" dirty="0">
                          <a:solidFill>
                            <a:schemeClr val="dk1"/>
                          </a:solidFill>
                          <a:effectLst/>
                          <a:latin typeface="+mn-lt"/>
                          <a:ea typeface="+mn-ea"/>
                          <a:cs typeface="+mn-cs"/>
                        </a:rPr>
                        <a:t>Operate effectively in the role, demonstrate measurable contributions, and establish future goals.</a:t>
                      </a:r>
                    </a:p>
                  </a:txBody>
                  <a:tcPr marR="0" marT="0" marB="91440">
                    <a:solidFill>
                      <a:schemeClr val="bg1"/>
                    </a:solidFill>
                  </a:tcPr>
                </a:tc>
                <a:extLst>
                  <a:ext uri="{0D108BD9-81ED-4DB2-BD59-A6C34878D82A}">
                    <a16:rowId xmlns:a16="http://schemas.microsoft.com/office/drawing/2014/main" val="4281210124"/>
                  </a:ext>
                </a:extLst>
              </a:tr>
              <a:tr h="2851074">
                <a:tc>
                  <a:txBody>
                    <a:bodyPr/>
                    <a:lstStyle/>
                    <a:p>
                      <a:pPr marL="0" marR="0" lvl="0" indent="0" algn="l" defTabSz="914400" rtl="0" eaLnBrk="1" fontAlgn="auto" latinLnBrk="0" hangingPunct="1">
                        <a:lnSpc>
                          <a:spcPct val="100000"/>
                        </a:lnSpc>
                        <a:spcBef>
                          <a:spcPts val="0"/>
                        </a:spcBef>
                        <a:spcAft>
                          <a:spcPts val="0"/>
                        </a:spcAft>
                        <a:buClrTx/>
                        <a:buSzTx/>
                        <a:buFont typeface="Arial" panose="020B0604020202020204" pitchFamily="34" charset="0"/>
                        <a:buNone/>
                        <a:tabLst/>
                        <a:defRPr/>
                      </a:pPr>
                      <a:r>
                        <a:rPr lang="en-US" sz="800" b="1" kern="1200" dirty="0">
                          <a:solidFill>
                            <a:schemeClr val="dk1"/>
                          </a:solidFill>
                          <a:effectLst/>
                          <a:latin typeface="+mn-lt"/>
                          <a:ea typeface="+mn-ea"/>
                          <a:cs typeface="+mn-cs"/>
                        </a:rPr>
                        <a:t>FOCUS AREAS</a:t>
                      </a:r>
                    </a:p>
                  </a:txBody>
                  <a:tcPr marR="0" marT="0" marB="91440"/>
                </a:tc>
                <a:tc>
                  <a:txBody>
                    <a:bodyPr/>
                    <a:lstStyle/>
                    <a:p>
                      <a:pPr>
                        <a:lnSpc>
                          <a:spcPts val="960"/>
                        </a:lnSpc>
                      </a:pPr>
                      <a:r>
                        <a:rPr lang="en-US" sz="800" b="1" i="0" kern="1200" dirty="0">
                          <a:solidFill>
                            <a:schemeClr val="dk1"/>
                          </a:solidFill>
                          <a:effectLst/>
                          <a:latin typeface="+mn-lt"/>
                          <a:ea typeface="+mn-ea"/>
                          <a:cs typeface="+mn-cs"/>
                        </a:rPr>
                        <a:t>Business Understanding</a:t>
                      </a:r>
                    </a:p>
                    <a:p>
                      <a:pPr marL="171450" lvl="0" indent="-171450">
                        <a:lnSpc>
                          <a:spcPts val="960"/>
                        </a:lnSpc>
                        <a:buFont typeface="Arial" panose="020B0604020202020204" pitchFamily="34" charset="0"/>
                        <a:buChar char="•"/>
                      </a:pPr>
                      <a:r>
                        <a:rPr lang="en-US" sz="800" kern="1200" dirty="0">
                          <a:solidFill>
                            <a:schemeClr val="dk1"/>
                          </a:solidFill>
                          <a:effectLst/>
                          <a:latin typeface="+mn-lt"/>
                          <a:ea typeface="+mn-ea"/>
                          <a:cs typeface="+mn-cs"/>
                        </a:rPr>
                        <a:t>Learn the organization's mission, vision, values, and priorities.</a:t>
                      </a:r>
                    </a:p>
                    <a:p>
                      <a:pPr marL="171450" lvl="0" indent="-171450">
                        <a:lnSpc>
                          <a:spcPts val="960"/>
                        </a:lnSpc>
                        <a:buFont typeface="Arial" panose="020B0604020202020204" pitchFamily="34" charset="0"/>
                        <a:buChar char="•"/>
                      </a:pPr>
                      <a:r>
                        <a:rPr lang="en-US" sz="800" kern="1200" dirty="0">
                          <a:solidFill>
                            <a:schemeClr val="dk1"/>
                          </a:solidFill>
                          <a:effectLst/>
                          <a:latin typeface="+mn-lt"/>
                          <a:ea typeface="+mn-ea"/>
                          <a:cs typeface="+mn-cs"/>
                        </a:rPr>
                        <a:t>Review strategic goals and key initiatives.</a:t>
                      </a:r>
                    </a:p>
                    <a:p>
                      <a:pPr marL="171450" lvl="0" indent="-171450">
                        <a:lnSpc>
                          <a:spcPts val="960"/>
                        </a:lnSpc>
                        <a:buFont typeface="Arial" panose="020B0604020202020204" pitchFamily="34" charset="0"/>
                        <a:buChar char="•"/>
                      </a:pPr>
                      <a:r>
                        <a:rPr lang="en-US" sz="800" kern="1200" dirty="0">
                          <a:solidFill>
                            <a:schemeClr val="dk1"/>
                          </a:solidFill>
                          <a:effectLst/>
                          <a:latin typeface="+mn-lt"/>
                          <a:ea typeface="+mn-ea"/>
                          <a:cs typeface="+mn-cs"/>
                        </a:rPr>
                        <a:t>Understand department objectives and team structure.</a:t>
                      </a:r>
                    </a:p>
                    <a:p>
                      <a:pPr>
                        <a:lnSpc>
                          <a:spcPct val="200000"/>
                        </a:lnSpc>
                      </a:pPr>
                      <a:r>
                        <a:rPr lang="en-US" sz="800" b="1" i="0" kern="1200" dirty="0">
                          <a:solidFill>
                            <a:schemeClr val="dk1"/>
                          </a:solidFill>
                          <a:effectLst/>
                          <a:latin typeface="+mn-lt"/>
                          <a:ea typeface="+mn-ea"/>
                          <a:cs typeface="+mn-cs"/>
                        </a:rPr>
                        <a:t>Role Clarity</a:t>
                      </a:r>
                    </a:p>
                    <a:p>
                      <a:pPr marL="171450" lvl="0" indent="-171450">
                        <a:lnSpc>
                          <a:spcPts val="960"/>
                        </a:lnSpc>
                        <a:buFont typeface="Arial" panose="020B0604020202020204" pitchFamily="34" charset="0"/>
                        <a:buChar char="•"/>
                      </a:pPr>
                      <a:r>
                        <a:rPr lang="en-US" sz="800" kern="1200" dirty="0">
                          <a:solidFill>
                            <a:schemeClr val="dk1"/>
                          </a:solidFill>
                          <a:effectLst/>
                          <a:latin typeface="+mn-lt"/>
                          <a:ea typeface="+mn-ea"/>
                          <a:cs typeface="+mn-cs"/>
                        </a:rPr>
                        <a:t>Review job responsibilities and performance expectations.</a:t>
                      </a:r>
                    </a:p>
                    <a:p>
                      <a:pPr marL="171450" lvl="0" indent="-171450">
                        <a:lnSpc>
                          <a:spcPts val="960"/>
                        </a:lnSpc>
                        <a:buFont typeface="Arial" panose="020B0604020202020204" pitchFamily="34" charset="0"/>
                        <a:buChar char="•"/>
                      </a:pPr>
                      <a:r>
                        <a:rPr lang="en-US" sz="800" kern="1200" dirty="0">
                          <a:solidFill>
                            <a:schemeClr val="dk1"/>
                          </a:solidFill>
                          <a:effectLst/>
                          <a:latin typeface="+mn-lt"/>
                          <a:ea typeface="+mn-ea"/>
                          <a:cs typeface="+mn-cs"/>
                        </a:rPr>
                        <a:t>Understand key processes, systems, and tools.</a:t>
                      </a:r>
                    </a:p>
                    <a:p>
                      <a:pPr marL="171450" lvl="0" indent="-171450">
                        <a:lnSpc>
                          <a:spcPts val="960"/>
                        </a:lnSpc>
                        <a:buFont typeface="Arial" panose="020B0604020202020204" pitchFamily="34" charset="0"/>
                        <a:buChar char="•"/>
                      </a:pPr>
                      <a:r>
                        <a:rPr lang="en-US" sz="800" kern="1200" dirty="0">
                          <a:solidFill>
                            <a:schemeClr val="dk1"/>
                          </a:solidFill>
                          <a:effectLst/>
                          <a:latin typeface="+mn-lt"/>
                          <a:ea typeface="+mn-ea"/>
                          <a:cs typeface="+mn-cs"/>
                        </a:rPr>
                        <a:t>Learn success metrics and reporting requirements.</a:t>
                      </a:r>
                    </a:p>
                    <a:p>
                      <a:pPr>
                        <a:lnSpc>
                          <a:spcPct val="200000"/>
                        </a:lnSpc>
                      </a:pPr>
                      <a:r>
                        <a:rPr lang="en-US" sz="800" b="1" i="0" kern="1200" dirty="0">
                          <a:solidFill>
                            <a:schemeClr val="dk1"/>
                          </a:solidFill>
                          <a:effectLst/>
                          <a:latin typeface="+mn-lt"/>
                          <a:ea typeface="+mn-ea"/>
                          <a:cs typeface="+mn-cs"/>
                        </a:rPr>
                        <a:t>Relationship Building</a:t>
                      </a:r>
                    </a:p>
                    <a:p>
                      <a:pPr>
                        <a:lnSpc>
                          <a:spcPts val="960"/>
                        </a:lnSpc>
                      </a:pPr>
                      <a:r>
                        <a:rPr lang="en-US" sz="800" kern="1200" dirty="0">
                          <a:solidFill>
                            <a:schemeClr val="dk1"/>
                          </a:solidFill>
                          <a:effectLst/>
                          <a:latin typeface="+mn-lt"/>
                          <a:ea typeface="+mn-ea"/>
                          <a:cs typeface="+mn-cs"/>
                        </a:rPr>
                        <a:t>Meet and establish rapport with:</a:t>
                      </a:r>
                    </a:p>
                    <a:p>
                      <a:pPr marL="171450" lvl="0" indent="-171450">
                        <a:lnSpc>
                          <a:spcPts val="960"/>
                        </a:lnSpc>
                        <a:buFont typeface="Arial" panose="020B0604020202020204" pitchFamily="34" charset="0"/>
                        <a:buChar char="•"/>
                      </a:pPr>
                      <a:r>
                        <a:rPr lang="en-US" sz="800" kern="1200" dirty="0">
                          <a:solidFill>
                            <a:schemeClr val="dk1"/>
                          </a:solidFill>
                          <a:effectLst/>
                          <a:latin typeface="+mn-lt"/>
                          <a:ea typeface="+mn-ea"/>
                          <a:cs typeface="+mn-cs"/>
                        </a:rPr>
                        <a:t>Manager</a:t>
                      </a:r>
                    </a:p>
                    <a:p>
                      <a:pPr marL="171450" lvl="0" indent="-171450">
                        <a:lnSpc>
                          <a:spcPts val="960"/>
                        </a:lnSpc>
                        <a:buFont typeface="Arial" panose="020B0604020202020204" pitchFamily="34" charset="0"/>
                        <a:buChar char="•"/>
                      </a:pPr>
                      <a:r>
                        <a:rPr lang="en-US" sz="800" kern="1200" dirty="0">
                          <a:solidFill>
                            <a:schemeClr val="dk1"/>
                          </a:solidFill>
                          <a:effectLst/>
                          <a:latin typeface="+mn-lt"/>
                          <a:ea typeface="+mn-ea"/>
                          <a:cs typeface="+mn-cs"/>
                        </a:rPr>
                        <a:t>Team members</a:t>
                      </a:r>
                    </a:p>
                    <a:p>
                      <a:pPr marL="171450" lvl="0" indent="-171450">
                        <a:lnSpc>
                          <a:spcPts val="960"/>
                        </a:lnSpc>
                        <a:buFont typeface="Arial" panose="020B0604020202020204" pitchFamily="34" charset="0"/>
                        <a:buChar char="•"/>
                      </a:pPr>
                      <a:r>
                        <a:rPr lang="en-US" sz="800" kern="1200" dirty="0">
                          <a:solidFill>
                            <a:schemeClr val="dk1"/>
                          </a:solidFill>
                          <a:effectLst/>
                          <a:latin typeface="+mn-lt"/>
                          <a:ea typeface="+mn-ea"/>
                          <a:cs typeface="+mn-cs"/>
                        </a:rPr>
                        <a:t>Cross-functional partners</a:t>
                      </a:r>
                    </a:p>
                    <a:p>
                      <a:pPr marL="171450" lvl="0" indent="-171450">
                        <a:lnSpc>
                          <a:spcPts val="960"/>
                        </a:lnSpc>
                        <a:buFont typeface="Arial" panose="020B0604020202020204" pitchFamily="34" charset="0"/>
                        <a:buChar char="•"/>
                      </a:pPr>
                      <a:r>
                        <a:rPr lang="en-US" sz="800" kern="1200" dirty="0">
                          <a:solidFill>
                            <a:schemeClr val="dk1"/>
                          </a:solidFill>
                          <a:effectLst/>
                          <a:latin typeface="+mn-lt"/>
                          <a:ea typeface="+mn-ea"/>
                          <a:cs typeface="+mn-cs"/>
                        </a:rPr>
                        <a:t>Key stakeholders</a:t>
                      </a:r>
                    </a:p>
                    <a:p>
                      <a:pPr>
                        <a:lnSpc>
                          <a:spcPct val="200000"/>
                        </a:lnSpc>
                      </a:pPr>
                      <a:r>
                        <a:rPr lang="en-US" sz="800" b="1" i="0" kern="1200" dirty="0">
                          <a:solidFill>
                            <a:schemeClr val="dk1"/>
                          </a:solidFill>
                          <a:effectLst/>
                          <a:latin typeface="+mn-lt"/>
                          <a:ea typeface="+mn-ea"/>
                          <a:cs typeface="+mn-cs"/>
                        </a:rPr>
                        <a:t>Training &amp; Development</a:t>
                      </a:r>
                    </a:p>
                    <a:p>
                      <a:pPr marL="171450" lvl="0" indent="-171450">
                        <a:lnSpc>
                          <a:spcPts val="960"/>
                        </a:lnSpc>
                        <a:buFont typeface="Arial" panose="020B0604020202020204" pitchFamily="34" charset="0"/>
                        <a:buChar char="•"/>
                      </a:pPr>
                      <a:r>
                        <a:rPr lang="en-US" sz="800" kern="1200" dirty="0">
                          <a:solidFill>
                            <a:schemeClr val="dk1"/>
                          </a:solidFill>
                          <a:effectLst/>
                          <a:latin typeface="+mn-lt"/>
                          <a:ea typeface="+mn-ea"/>
                          <a:cs typeface="+mn-cs"/>
                        </a:rPr>
                        <a:t>Complete required onboarding and compliance training.</a:t>
                      </a:r>
                    </a:p>
                    <a:p>
                      <a:pPr marL="171450" lvl="0" indent="-171450">
                        <a:lnSpc>
                          <a:spcPts val="960"/>
                        </a:lnSpc>
                        <a:buFont typeface="Arial" panose="020B0604020202020204" pitchFamily="34" charset="0"/>
                        <a:buChar char="•"/>
                      </a:pPr>
                      <a:r>
                        <a:rPr lang="en-US" sz="800" kern="1200" dirty="0">
                          <a:solidFill>
                            <a:schemeClr val="dk1"/>
                          </a:solidFill>
                          <a:effectLst/>
                          <a:latin typeface="+mn-lt"/>
                          <a:ea typeface="+mn-ea"/>
                          <a:cs typeface="+mn-cs"/>
                        </a:rPr>
                        <a:t>Learn essential workflows and systems.</a:t>
                      </a:r>
                    </a:p>
                    <a:p>
                      <a:pPr marL="171450" indent="-171450">
                        <a:lnSpc>
                          <a:spcPts val="960"/>
                        </a:lnSpc>
                        <a:buFont typeface="Arial" panose="020B0604020202020204" pitchFamily="34" charset="0"/>
                        <a:buChar char="•"/>
                      </a:pPr>
                      <a:r>
                        <a:rPr lang="en-US" sz="800" kern="1200" dirty="0">
                          <a:solidFill>
                            <a:schemeClr val="dk1"/>
                          </a:solidFill>
                          <a:effectLst/>
                          <a:latin typeface="+mn-lt"/>
                          <a:ea typeface="+mn-ea"/>
                          <a:cs typeface="+mn-cs"/>
                        </a:rPr>
                        <a:t>Identify knowledge gaps and create a learning plan</a:t>
                      </a:r>
                      <a:r>
                        <a:rPr lang="en-US" sz="800" dirty="0">
                          <a:effectLst/>
                        </a:rPr>
                        <a:t> </a:t>
                      </a:r>
                    </a:p>
                  </a:txBody>
                  <a:tcPr marR="0" marT="0" marB="91440"/>
                </a:tc>
                <a:tc>
                  <a:txBody>
                    <a:bodyPr/>
                    <a:lstStyle/>
                    <a:p>
                      <a:pPr>
                        <a:lnSpc>
                          <a:spcPts val="960"/>
                        </a:lnSpc>
                      </a:pPr>
                      <a:r>
                        <a:rPr lang="en-US" sz="800" b="1" i="0" kern="1200" dirty="0">
                          <a:solidFill>
                            <a:schemeClr val="dk1"/>
                          </a:solidFill>
                          <a:effectLst/>
                          <a:latin typeface="+mn-lt"/>
                          <a:ea typeface="+mn-ea"/>
                          <a:cs typeface="+mn-cs"/>
                        </a:rPr>
                        <a:t>Increased Ownership</a:t>
                      </a:r>
                    </a:p>
                    <a:p>
                      <a:pPr marL="171450" lvl="0" indent="-171450">
                        <a:lnSpc>
                          <a:spcPts val="960"/>
                        </a:lnSpc>
                        <a:buFont typeface="Arial" panose="020B0604020202020204" pitchFamily="34" charset="0"/>
                        <a:buChar char="•"/>
                      </a:pPr>
                      <a:r>
                        <a:rPr lang="en-US" sz="800" kern="1200" dirty="0">
                          <a:solidFill>
                            <a:schemeClr val="dk1"/>
                          </a:solidFill>
                          <a:effectLst/>
                          <a:latin typeface="+mn-lt"/>
                          <a:ea typeface="+mn-ea"/>
                          <a:cs typeface="+mn-cs"/>
                        </a:rPr>
                        <a:t>Manage routine responsibilities with limited guidance.</a:t>
                      </a:r>
                    </a:p>
                    <a:p>
                      <a:pPr marL="171450" lvl="0" indent="-171450">
                        <a:lnSpc>
                          <a:spcPts val="960"/>
                        </a:lnSpc>
                        <a:buFont typeface="Arial" panose="020B0604020202020204" pitchFamily="34" charset="0"/>
                        <a:buChar char="•"/>
                      </a:pPr>
                      <a:r>
                        <a:rPr lang="en-US" sz="800" kern="1200" dirty="0">
                          <a:solidFill>
                            <a:schemeClr val="dk1"/>
                          </a:solidFill>
                          <a:effectLst/>
                          <a:latin typeface="+mn-lt"/>
                          <a:ea typeface="+mn-ea"/>
                          <a:cs typeface="+mn-cs"/>
                        </a:rPr>
                        <a:t>Participate actively in team initiatives and projects.</a:t>
                      </a:r>
                    </a:p>
                    <a:p>
                      <a:pPr marL="171450" lvl="0" indent="-171450">
                        <a:lnSpc>
                          <a:spcPts val="960"/>
                        </a:lnSpc>
                        <a:buFont typeface="Arial" panose="020B0604020202020204" pitchFamily="34" charset="0"/>
                        <a:buChar char="•"/>
                      </a:pPr>
                      <a:r>
                        <a:rPr lang="en-US" sz="800" kern="1200" dirty="0">
                          <a:solidFill>
                            <a:schemeClr val="dk1"/>
                          </a:solidFill>
                          <a:effectLst/>
                          <a:latin typeface="+mn-lt"/>
                          <a:ea typeface="+mn-ea"/>
                          <a:cs typeface="+mn-cs"/>
                        </a:rPr>
                        <a:t>Begin solving problems independently.</a:t>
                      </a:r>
                    </a:p>
                    <a:p>
                      <a:pPr>
                        <a:lnSpc>
                          <a:spcPct val="200000"/>
                        </a:lnSpc>
                      </a:pPr>
                      <a:r>
                        <a:rPr lang="en-US" sz="800" b="1" i="0" kern="1200" dirty="0">
                          <a:solidFill>
                            <a:schemeClr val="dk1"/>
                          </a:solidFill>
                          <a:effectLst/>
                          <a:latin typeface="+mn-lt"/>
                          <a:ea typeface="+mn-ea"/>
                          <a:cs typeface="+mn-cs"/>
                        </a:rPr>
                        <a:t>Process Understanding</a:t>
                      </a:r>
                    </a:p>
                    <a:p>
                      <a:pPr marL="171450" lvl="0" indent="-171450">
                        <a:lnSpc>
                          <a:spcPts val="960"/>
                        </a:lnSpc>
                        <a:buFont typeface="Arial" panose="020B0604020202020204" pitchFamily="34" charset="0"/>
                        <a:buChar char="•"/>
                      </a:pPr>
                      <a:r>
                        <a:rPr lang="en-US" sz="800" kern="1200" dirty="0">
                          <a:solidFill>
                            <a:schemeClr val="dk1"/>
                          </a:solidFill>
                          <a:effectLst/>
                          <a:latin typeface="+mn-lt"/>
                          <a:ea typeface="+mn-ea"/>
                          <a:cs typeface="+mn-cs"/>
                        </a:rPr>
                        <a:t>Identify process improvements or efficiencies.</a:t>
                      </a:r>
                    </a:p>
                    <a:p>
                      <a:pPr marL="171450" lvl="0" indent="-171450">
                        <a:lnSpc>
                          <a:spcPts val="960"/>
                        </a:lnSpc>
                        <a:buFont typeface="Arial" panose="020B0604020202020204" pitchFamily="34" charset="0"/>
                        <a:buChar char="•"/>
                      </a:pPr>
                      <a:r>
                        <a:rPr lang="en-US" sz="800" kern="1200" dirty="0">
                          <a:solidFill>
                            <a:schemeClr val="dk1"/>
                          </a:solidFill>
                          <a:effectLst/>
                          <a:latin typeface="+mn-lt"/>
                          <a:ea typeface="+mn-ea"/>
                          <a:cs typeface="+mn-cs"/>
                        </a:rPr>
                        <a:t>Understand customer, client, or stakeholder needs.</a:t>
                      </a:r>
                    </a:p>
                    <a:p>
                      <a:pPr marL="171450" lvl="0" indent="-171450">
                        <a:lnSpc>
                          <a:spcPts val="960"/>
                        </a:lnSpc>
                        <a:buFont typeface="Arial" panose="020B0604020202020204" pitchFamily="34" charset="0"/>
                        <a:buChar char="•"/>
                      </a:pPr>
                      <a:r>
                        <a:rPr lang="en-US" sz="800" kern="1200" dirty="0">
                          <a:solidFill>
                            <a:schemeClr val="dk1"/>
                          </a:solidFill>
                          <a:effectLst/>
                          <a:latin typeface="+mn-lt"/>
                          <a:ea typeface="+mn-ea"/>
                          <a:cs typeface="+mn-cs"/>
                        </a:rPr>
                        <a:t>Gain broader organizational awareness.</a:t>
                      </a:r>
                    </a:p>
                    <a:p>
                      <a:pPr>
                        <a:lnSpc>
                          <a:spcPct val="200000"/>
                        </a:lnSpc>
                      </a:pPr>
                      <a:r>
                        <a:rPr lang="en-US" sz="800" b="1" i="0" kern="1200" dirty="0">
                          <a:solidFill>
                            <a:schemeClr val="dk1"/>
                          </a:solidFill>
                          <a:effectLst/>
                          <a:latin typeface="+mn-lt"/>
                          <a:ea typeface="+mn-ea"/>
                          <a:cs typeface="+mn-cs"/>
                        </a:rPr>
                        <a:t>Collaboration</a:t>
                      </a:r>
                    </a:p>
                    <a:p>
                      <a:pPr marL="171450" lvl="0" indent="-171450">
                        <a:lnSpc>
                          <a:spcPts val="960"/>
                        </a:lnSpc>
                        <a:buFont typeface="Arial" panose="020B0604020202020204" pitchFamily="34" charset="0"/>
                        <a:buChar char="•"/>
                      </a:pPr>
                      <a:r>
                        <a:rPr lang="en-US" sz="800" kern="1200" dirty="0">
                          <a:solidFill>
                            <a:schemeClr val="dk1"/>
                          </a:solidFill>
                          <a:effectLst/>
                          <a:latin typeface="+mn-lt"/>
                          <a:ea typeface="+mn-ea"/>
                          <a:cs typeface="+mn-cs"/>
                        </a:rPr>
                        <a:t>Strengthen partnerships across teams.</a:t>
                      </a:r>
                    </a:p>
                    <a:p>
                      <a:pPr marL="171450" lvl="0" indent="-171450">
                        <a:lnSpc>
                          <a:spcPts val="960"/>
                        </a:lnSpc>
                        <a:buFont typeface="Arial" panose="020B0604020202020204" pitchFamily="34" charset="0"/>
                        <a:buChar char="•"/>
                      </a:pPr>
                      <a:r>
                        <a:rPr lang="en-US" sz="800" kern="1200" dirty="0">
                          <a:solidFill>
                            <a:schemeClr val="dk1"/>
                          </a:solidFill>
                          <a:effectLst/>
                          <a:latin typeface="+mn-lt"/>
                          <a:ea typeface="+mn-ea"/>
                          <a:cs typeface="+mn-cs"/>
                        </a:rPr>
                        <a:t>Contribute ideas and insights in meetings.</a:t>
                      </a:r>
                    </a:p>
                    <a:p>
                      <a:pPr marL="171450" lvl="0" indent="-171450">
                        <a:lnSpc>
                          <a:spcPts val="960"/>
                        </a:lnSpc>
                        <a:buFont typeface="Arial" panose="020B0604020202020204" pitchFamily="34" charset="0"/>
                        <a:buChar char="•"/>
                      </a:pPr>
                      <a:r>
                        <a:rPr lang="en-US" sz="800" kern="1200" dirty="0">
                          <a:solidFill>
                            <a:schemeClr val="dk1"/>
                          </a:solidFill>
                          <a:effectLst/>
                          <a:latin typeface="+mn-lt"/>
                          <a:ea typeface="+mn-ea"/>
                          <a:cs typeface="+mn-cs"/>
                        </a:rPr>
                        <a:t>Seek regular feedback from manager and stakeholders.</a:t>
                      </a:r>
                    </a:p>
                    <a:p>
                      <a:pPr>
                        <a:lnSpc>
                          <a:spcPts val="960"/>
                        </a:lnSpc>
                      </a:pPr>
                      <a:endParaRPr lang="en-US" sz="800" dirty="0"/>
                    </a:p>
                  </a:txBody>
                  <a:tcPr marR="0" marT="0" marB="91440"/>
                </a:tc>
                <a:tc>
                  <a:txBody>
                    <a:bodyPr/>
                    <a:lstStyle/>
                    <a:p>
                      <a:pPr>
                        <a:lnSpc>
                          <a:spcPts val="960"/>
                        </a:lnSpc>
                      </a:pPr>
                      <a:r>
                        <a:rPr lang="en-US" sz="800" b="1" i="0" kern="1200" dirty="0">
                          <a:solidFill>
                            <a:schemeClr val="dk1"/>
                          </a:solidFill>
                          <a:effectLst/>
                          <a:latin typeface="+mn-lt"/>
                          <a:ea typeface="+mn-ea"/>
                          <a:cs typeface="+mn-cs"/>
                        </a:rPr>
                        <a:t>Performance &amp; Results</a:t>
                      </a:r>
                    </a:p>
                    <a:p>
                      <a:pPr marL="171450" lvl="0" indent="-171450">
                        <a:lnSpc>
                          <a:spcPts val="960"/>
                        </a:lnSpc>
                        <a:buFont typeface="Arial" panose="020B0604020202020204" pitchFamily="34" charset="0"/>
                        <a:buChar char="•"/>
                      </a:pPr>
                      <a:r>
                        <a:rPr lang="en-US" sz="800" kern="1200" dirty="0">
                          <a:solidFill>
                            <a:schemeClr val="dk1"/>
                          </a:solidFill>
                          <a:effectLst/>
                          <a:latin typeface="+mn-lt"/>
                          <a:ea typeface="+mn-ea"/>
                          <a:cs typeface="+mn-cs"/>
                        </a:rPr>
                        <a:t>Deliver meaningful outcomes aligned to team goals.</a:t>
                      </a:r>
                    </a:p>
                    <a:p>
                      <a:pPr marL="171450" lvl="0" indent="-171450">
                        <a:lnSpc>
                          <a:spcPts val="960"/>
                        </a:lnSpc>
                        <a:buFont typeface="Arial" panose="020B0604020202020204" pitchFamily="34" charset="0"/>
                        <a:buChar char="•"/>
                      </a:pPr>
                      <a:r>
                        <a:rPr lang="en-US" sz="800" kern="1200" dirty="0">
                          <a:solidFill>
                            <a:schemeClr val="dk1"/>
                          </a:solidFill>
                          <a:effectLst/>
                          <a:latin typeface="+mn-lt"/>
                          <a:ea typeface="+mn-ea"/>
                          <a:cs typeface="+mn-cs"/>
                        </a:rPr>
                        <a:t>Take ownership of more complex work.</a:t>
                      </a:r>
                    </a:p>
                    <a:p>
                      <a:pPr marL="171450" lvl="0" indent="-171450">
                        <a:lnSpc>
                          <a:spcPts val="960"/>
                        </a:lnSpc>
                        <a:buFont typeface="Arial" panose="020B0604020202020204" pitchFamily="34" charset="0"/>
                        <a:buChar char="•"/>
                      </a:pPr>
                      <a:r>
                        <a:rPr lang="en-US" sz="800" kern="1200" dirty="0">
                          <a:solidFill>
                            <a:schemeClr val="dk1"/>
                          </a:solidFill>
                          <a:effectLst/>
                          <a:latin typeface="+mn-lt"/>
                          <a:ea typeface="+mn-ea"/>
                          <a:cs typeface="+mn-cs"/>
                        </a:rPr>
                        <a:t>Demonstrate accountability and initiative.</a:t>
                      </a:r>
                    </a:p>
                    <a:p>
                      <a:pPr>
                        <a:lnSpc>
                          <a:spcPct val="200000"/>
                        </a:lnSpc>
                      </a:pPr>
                      <a:r>
                        <a:rPr lang="en-US" sz="800" b="1" i="0" kern="1200" dirty="0">
                          <a:solidFill>
                            <a:schemeClr val="dk1"/>
                          </a:solidFill>
                          <a:effectLst/>
                          <a:latin typeface="+mn-lt"/>
                          <a:ea typeface="+mn-ea"/>
                          <a:cs typeface="+mn-cs"/>
                        </a:rPr>
                        <a:t>Strategic Understanding</a:t>
                      </a:r>
                    </a:p>
                    <a:p>
                      <a:pPr marL="171450" lvl="0" indent="-171450">
                        <a:lnSpc>
                          <a:spcPts val="960"/>
                        </a:lnSpc>
                        <a:buFont typeface="Arial" panose="020B0604020202020204" pitchFamily="34" charset="0"/>
                        <a:buChar char="•"/>
                      </a:pPr>
                      <a:r>
                        <a:rPr lang="en-US" sz="800" kern="1200" dirty="0">
                          <a:solidFill>
                            <a:schemeClr val="dk1"/>
                          </a:solidFill>
                          <a:effectLst/>
                          <a:latin typeface="+mn-lt"/>
                          <a:ea typeface="+mn-ea"/>
                          <a:cs typeface="+mn-cs"/>
                        </a:rPr>
                        <a:t>Connect daily work to organizational strategy.</a:t>
                      </a:r>
                    </a:p>
                    <a:p>
                      <a:pPr marL="171450" lvl="0" indent="-171450">
                        <a:lnSpc>
                          <a:spcPts val="960"/>
                        </a:lnSpc>
                        <a:buFont typeface="Arial" panose="020B0604020202020204" pitchFamily="34" charset="0"/>
                        <a:buChar char="•"/>
                      </a:pPr>
                      <a:r>
                        <a:rPr lang="en-US" sz="800" kern="1200" dirty="0">
                          <a:solidFill>
                            <a:schemeClr val="dk1"/>
                          </a:solidFill>
                          <a:effectLst/>
                          <a:latin typeface="+mn-lt"/>
                          <a:ea typeface="+mn-ea"/>
                          <a:cs typeface="+mn-cs"/>
                        </a:rPr>
                        <a:t>Identify opportunities for innovation and improvement.</a:t>
                      </a:r>
                    </a:p>
                    <a:p>
                      <a:pPr marL="171450" lvl="0" indent="-171450">
                        <a:lnSpc>
                          <a:spcPts val="960"/>
                        </a:lnSpc>
                        <a:buFont typeface="Arial" panose="020B0604020202020204" pitchFamily="34" charset="0"/>
                        <a:buChar char="•"/>
                      </a:pPr>
                      <a:r>
                        <a:rPr lang="en-US" sz="800" kern="1200" dirty="0">
                          <a:solidFill>
                            <a:schemeClr val="dk1"/>
                          </a:solidFill>
                          <a:effectLst/>
                          <a:latin typeface="+mn-lt"/>
                          <a:ea typeface="+mn-ea"/>
                          <a:cs typeface="+mn-cs"/>
                        </a:rPr>
                        <a:t>Participate in planning and decision-making discussions.</a:t>
                      </a:r>
                    </a:p>
                    <a:p>
                      <a:pPr>
                        <a:lnSpc>
                          <a:spcPct val="200000"/>
                        </a:lnSpc>
                      </a:pPr>
                      <a:r>
                        <a:rPr lang="en-US" sz="800" b="1" i="0" kern="1200" dirty="0">
                          <a:solidFill>
                            <a:schemeClr val="dk1"/>
                          </a:solidFill>
                          <a:effectLst/>
                          <a:latin typeface="+mn-lt"/>
                          <a:ea typeface="+mn-ea"/>
                          <a:cs typeface="+mn-cs"/>
                        </a:rPr>
                        <a:t>Future Development</a:t>
                      </a:r>
                    </a:p>
                    <a:p>
                      <a:pPr marL="171450" lvl="0" indent="-171450">
                        <a:lnSpc>
                          <a:spcPts val="960"/>
                        </a:lnSpc>
                        <a:buFont typeface="Arial" panose="020B0604020202020204" pitchFamily="34" charset="0"/>
                        <a:buChar char="•"/>
                      </a:pPr>
                      <a:r>
                        <a:rPr lang="en-US" sz="800" kern="1200" dirty="0">
                          <a:solidFill>
                            <a:schemeClr val="dk1"/>
                          </a:solidFill>
                          <a:effectLst/>
                          <a:latin typeface="+mn-lt"/>
                          <a:ea typeface="+mn-ea"/>
                          <a:cs typeface="+mn-cs"/>
                        </a:rPr>
                        <a:t>Review performance and onboarding progress.</a:t>
                      </a:r>
                    </a:p>
                    <a:p>
                      <a:pPr marL="171450" lvl="0" indent="-171450">
                        <a:lnSpc>
                          <a:spcPts val="960"/>
                        </a:lnSpc>
                        <a:buFont typeface="Arial" panose="020B0604020202020204" pitchFamily="34" charset="0"/>
                        <a:buChar char="•"/>
                      </a:pPr>
                      <a:r>
                        <a:rPr lang="en-US" sz="800" kern="1200" dirty="0">
                          <a:solidFill>
                            <a:schemeClr val="dk1"/>
                          </a:solidFill>
                          <a:effectLst/>
                          <a:latin typeface="+mn-lt"/>
                          <a:ea typeface="+mn-ea"/>
                          <a:cs typeface="+mn-cs"/>
                        </a:rPr>
                        <a:t>Set development goals for the next 6–12 months.</a:t>
                      </a:r>
                    </a:p>
                    <a:p>
                      <a:pPr marL="171450" lvl="0" indent="-171450">
                        <a:lnSpc>
                          <a:spcPts val="960"/>
                        </a:lnSpc>
                        <a:buFont typeface="Arial" panose="020B0604020202020204" pitchFamily="34" charset="0"/>
                        <a:buChar char="•"/>
                      </a:pPr>
                      <a:r>
                        <a:rPr lang="en-US" sz="800" kern="1200" dirty="0">
                          <a:solidFill>
                            <a:schemeClr val="dk1"/>
                          </a:solidFill>
                          <a:effectLst/>
                          <a:latin typeface="+mn-lt"/>
                          <a:ea typeface="+mn-ea"/>
                          <a:cs typeface="+mn-cs"/>
                        </a:rPr>
                        <a:t>Create a roadmap for continued growth.</a:t>
                      </a:r>
                    </a:p>
                  </a:txBody>
                  <a:tcPr marR="0" marT="0" marB="91440"/>
                </a:tc>
                <a:extLst>
                  <a:ext uri="{0D108BD9-81ED-4DB2-BD59-A6C34878D82A}">
                    <a16:rowId xmlns:a16="http://schemas.microsoft.com/office/drawing/2014/main" val="1980065153"/>
                  </a:ext>
                </a:extLst>
              </a:tr>
              <a:tr h="722753">
                <a:tc>
                  <a:txBody>
                    <a:bodyPr/>
                    <a:lstStyle/>
                    <a:p>
                      <a:pPr marL="0" marR="0" lvl="0" indent="0" algn="l" defTabSz="914400" rtl="0" eaLnBrk="1" fontAlgn="auto" latinLnBrk="0" hangingPunct="1">
                        <a:lnSpc>
                          <a:spcPct val="100000"/>
                        </a:lnSpc>
                        <a:spcBef>
                          <a:spcPts val="0"/>
                        </a:spcBef>
                        <a:spcAft>
                          <a:spcPts val="0"/>
                        </a:spcAft>
                        <a:buClrTx/>
                        <a:buSzTx/>
                        <a:buFont typeface="Arial" panose="020B0604020202020204" pitchFamily="34" charset="0"/>
                        <a:buNone/>
                        <a:tabLst/>
                        <a:defRPr/>
                      </a:pPr>
                      <a:r>
                        <a:rPr lang="en-US" sz="800" b="1" kern="1200" dirty="0">
                          <a:solidFill>
                            <a:schemeClr val="dk1"/>
                          </a:solidFill>
                          <a:effectLst/>
                          <a:latin typeface="+mn-lt"/>
                          <a:ea typeface="+mn-ea"/>
                          <a:cs typeface="+mn-cs"/>
                        </a:rPr>
                        <a:t>SAMPLE DELIVERABLES</a:t>
                      </a:r>
                    </a:p>
                    <a:p>
                      <a:pPr marL="171450" indent="-171450">
                        <a:buFont typeface="Arial" panose="020B0604020202020204" pitchFamily="34" charset="0"/>
                        <a:buChar char="•"/>
                      </a:pPr>
                      <a:endParaRPr lang="en-US" sz="800" dirty="0"/>
                    </a:p>
                  </a:txBody>
                  <a:tcPr marR="0" marT="0" marB="91440">
                    <a:solidFill>
                      <a:schemeClr val="bg1"/>
                    </a:solidFill>
                  </a:tcPr>
                </a:tc>
                <a:tc>
                  <a:txBody>
                    <a:bodyPr/>
                    <a:lstStyle/>
                    <a:p>
                      <a:pPr marL="171450" lvl="0" indent="-171450">
                        <a:lnSpc>
                          <a:spcPts val="960"/>
                        </a:lnSpc>
                        <a:buFont typeface="Arial" panose="020B0604020202020204" pitchFamily="34" charset="0"/>
                        <a:buChar char="•"/>
                      </a:pPr>
                      <a:r>
                        <a:rPr lang="en-US" sz="800" kern="1200" dirty="0">
                          <a:solidFill>
                            <a:schemeClr val="dk1"/>
                          </a:solidFill>
                          <a:effectLst/>
                          <a:latin typeface="+mn-lt"/>
                          <a:ea typeface="+mn-ea"/>
                          <a:cs typeface="+mn-cs"/>
                        </a:rPr>
                        <a:t>Acknowledgement of policies and handbook</a:t>
                      </a:r>
                    </a:p>
                    <a:p>
                      <a:pPr marL="171450" lvl="0" indent="-171450">
                        <a:lnSpc>
                          <a:spcPts val="960"/>
                        </a:lnSpc>
                        <a:buFont typeface="Arial" panose="020B0604020202020204" pitchFamily="34" charset="0"/>
                        <a:buChar char="•"/>
                      </a:pPr>
                      <a:r>
                        <a:rPr lang="en-US" sz="800" kern="1200" dirty="0">
                          <a:solidFill>
                            <a:schemeClr val="dk1"/>
                          </a:solidFill>
                          <a:effectLst/>
                          <a:latin typeface="+mn-lt"/>
                          <a:ea typeface="+mn-ea"/>
                          <a:cs typeface="+mn-cs"/>
                        </a:rPr>
                        <a:t>Training certificates</a:t>
                      </a:r>
                    </a:p>
                    <a:p>
                      <a:pPr marL="171450" lvl="0" indent="-171450">
                        <a:lnSpc>
                          <a:spcPts val="960"/>
                        </a:lnSpc>
                        <a:buFont typeface="Arial" panose="020B0604020202020204" pitchFamily="34" charset="0"/>
                        <a:buChar char="•"/>
                      </a:pPr>
                      <a:r>
                        <a:rPr lang="en-US" sz="800" kern="1200" dirty="0">
                          <a:solidFill>
                            <a:schemeClr val="dk1"/>
                          </a:solidFill>
                          <a:effectLst/>
                          <a:latin typeface="+mn-lt"/>
                          <a:ea typeface="+mn-ea"/>
                          <a:cs typeface="+mn-cs"/>
                        </a:rPr>
                        <a:t>Summary of role understanding and priorities</a:t>
                      </a:r>
                    </a:p>
                    <a:p>
                      <a:pPr marL="171450" indent="-171450">
                        <a:lnSpc>
                          <a:spcPts val="960"/>
                        </a:lnSpc>
                        <a:buFont typeface="Arial" panose="020B0604020202020204" pitchFamily="34" charset="0"/>
                        <a:buChar char="•"/>
                      </a:pPr>
                      <a:r>
                        <a:rPr lang="en-US" sz="800" kern="1200" dirty="0">
                          <a:solidFill>
                            <a:schemeClr val="dk1"/>
                          </a:solidFill>
                          <a:effectLst/>
                          <a:latin typeface="+mn-lt"/>
                          <a:ea typeface="+mn-ea"/>
                          <a:cs typeface="+mn-cs"/>
                        </a:rPr>
                        <a:t>SMART goals</a:t>
                      </a:r>
                      <a:endParaRPr lang="en-US" sz="800" dirty="0"/>
                    </a:p>
                  </a:txBody>
                  <a:tcPr marR="0" marT="0" marB="91440">
                    <a:solidFill>
                      <a:schemeClr val="bg1"/>
                    </a:solidFill>
                  </a:tcPr>
                </a:tc>
                <a:tc>
                  <a:txBody>
                    <a:bodyPr/>
                    <a:lstStyle/>
                    <a:p>
                      <a:pPr marL="171450" lvl="0" indent="-171450">
                        <a:lnSpc>
                          <a:spcPts val="960"/>
                        </a:lnSpc>
                        <a:buFont typeface="Arial" panose="020B0604020202020204" pitchFamily="34" charset="0"/>
                        <a:buChar char="•"/>
                      </a:pPr>
                      <a:r>
                        <a:rPr lang="en-US" sz="800" kern="1200" dirty="0">
                          <a:solidFill>
                            <a:schemeClr val="dk1"/>
                          </a:solidFill>
                          <a:effectLst/>
                          <a:latin typeface="+mn-lt"/>
                          <a:ea typeface="+mn-ea"/>
                          <a:cs typeface="+mn-cs"/>
                        </a:rPr>
                        <a:t>Ownership of assigned tasks or projects</a:t>
                      </a:r>
                    </a:p>
                    <a:p>
                      <a:pPr marL="171450" lvl="0" indent="-171450">
                        <a:lnSpc>
                          <a:spcPts val="960"/>
                        </a:lnSpc>
                        <a:buFont typeface="Arial" panose="020B0604020202020204" pitchFamily="34" charset="0"/>
                        <a:buChar char="•"/>
                      </a:pPr>
                      <a:r>
                        <a:rPr lang="en-US" sz="800" kern="1200" dirty="0">
                          <a:solidFill>
                            <a:schemeClr val="dk1"/>
                          </a:solidFill>
                          <a:effectLst/>
                          <a:latin typeface="+mn-lt"/>
                          <a:ea typeface="+mn-ea"/>
                          <a:cs typeface="+mn-cs"/>
                        </a:rPr>
                        <a:t>Process improvement recommendations</a:t>
                      </a:r>
                    </a:p>
                    <a:p>
                      <a:pPr marL="171450" lvl="0" indent="-171450">
                        <a:lnSpc>
                          <a:spcPts val="960"/>
                        </a:lnSpc>
                        <a:buFont typeface="Arial" panose="020B0604020202020204" pitchFamily="34" charset="0"/>
                        <a:buChar char="•"/>
                      </a:pPr>
                      <a:r>
                        <a:rPr lang="en-US" sz="800" kern="1200" dirty="0">
                          <a:solidFill>
                            <a:schemeClr val="dk1"/>
                          </a:solidFill>
                          <a:effectLst/>
                          <a:latin typeface="+mn-lt"/>
                          <a:ea typeface="+mn-ea"/>
                          <a:cs typeface="+mn-cs"/>
                        </a:rPr>
                        <a:t>Stakeholder feedback summary</a:t>
                      </a:r>
                    </a:p>
                    <a:p>
                      <a:pPr marL="171450" lvl="0" indent="-171450">
                        <a:lnSpc>
                          <a:spcPts val="960"/>
                        </a:lnSpc>
                        <a:buFont typeface="Arial" panose="020B0604020202020204" pitchFamily="34" charset="0"/>
                        <a:buChar char="•"/>
                      </a:pPr>
                      <a:r>
                        <a:rPr lang="en-US" sz="800" kern="1200" dirty="0">
                          <a:solidFill>
                            <a:schemeClr val="dk1"/>
                          </a:solidFill>
                          <a:effectLst/>
                          <a:latin typeface="+mn-lt"/>
                          <a:ea typeface="+mn-ea"/>
                          <a:cs typeface="+mn-cs"/>
                        </a:rPr>
                        <a:t>Progress report with accomplishments and lessons learned</a:t>
                      </a:r>
                      <a:endParaRPr lang="en-US" sz="800" dirty="0"/>
                    </a:p>
                  </a:txBody>
                  <a:tcPr marR="0" marT="0" marB="91440">
                    <a:solidFill>
                      <a:schemeClr val="bg1"/>
                    </a:solidFill>
                  </a:tcPr>
                </a:tc>
                <a:tc>
                  <a:txBody>
                    <a:bodyPr/>
                    <a:lstStyle/>
                    <a:p>
                      <a:pPr marL="171450" lvl="0" indent="-171450">
                        <a:lnSpc>
                          <a:spcPts val="960"/>
                        </a:lnSpc>
                        <a:buFont typeface="Arial" panose="020B0604020202020204" pitchFamily="34" charset="0"/>
                        <a:buChar char="•"/>
                      </a:pPr>
                      <a:r>
                        <a:rPr lang="en-US" sz="800" kern="1200" dirty="0">
                          <a:solidFill>
                            <a:schemeClr val="dk1"/>
                          </a:solidFill>
                          <a:effectLst/>
                          <a:latin typeface="+mn-lt"/>
                          <a:ea typeface="+mn-ea"/>
                          <a:cs typeface="+mn-cs"/>
                        </a:rPr>
                        <a:t>Completed project, initiative, or business contribution</a:t>
                      </a:r>
                    </a:p>
                    <a:p>
                      <a:pPr marL="171450" lvl="0" indent="-171450">
                        <a:lnSpc>
                          <a:spcPts val="960"/>
                        </a:lnSpc>
                        <a:buFont typeface="Arial" panose="020B0604020202020204" pitchFamily="34" charset="0"/>
                        <a:buChar char="•"/>
                      </a:pPr>
                      <a:r>
                        <a:rPr lang="en-US" sz="800" kern="1200" dirty="0">
                          <a:solidFill>
                            <a:schemeClr val="dk1"/>
                          </a:solidFill>
                          <a:effectLst/>
                          <a:latin typeface="+mn-lt"/>
                          <a:ea typeface="+mn-ea"/>
                          <a:cs typeface="+mn-cs"/>
                        </a:rPr>
                        <a:t>6- to 12-month development plan</a:t>
                      </a:r>
                    </a:p>
                    <a:p>
                      <a:pPr marL="171450" lvl="0" indent="-171450">
                        <a:lnSpc>
                          <a:spcPts val="960"/>
                        </a:lnSpc>
                        <a:buFont typeface="Arial" panose="020B0604020202020204" pitchFamily="34" charset="0"/>
                        <a:buChar char="•"/>
                      </a:pPr>
                      <a:r>
                        <a:rPr lang="en-US" sz="800" kern="1200" dirty="0">
                          <a:solidFill>
                            <a:schemeClr val="dk1"/>
                          </a:solidFill>
                          <a:effectLst/>
                          <a:latin typeface="+mn-lt"/>
                          <a:ea typeface="+mn-ea"/>
                          <a:cs typeface="+mn-cs"/>
                        </a:rPr>
                        <a:t>Performance self-assessment</a:t>
                      </a:r>
                    </a:p>
                    <a:p>
                      <a:pPr marL="171450" lvl="0" indent="-171450">
                        <a:lnSpc>
                          <a:spcPts val="960"/>
                        </a:lnSpc>
                        <a:buFont typeface="Arial" panose="020B0604020202020204" pitchFamily="34" charset="0"/>
                        <a:buChar char="•"/>
                      </a:pPr>
                      <a:r>
                        <a:rPr lang="en-US" sz="800" kern="1200" dirty="0">
                          <a:solidFill>
                            <a:schemeClr val="dk1"/>
                          </a:solidFill>
                          <a:effectLst/>
                          <a:latin typeface="+mn-lt"/>
                          <a:ea typeface="+mn-ea"/>
                          <a:cs typeface="+mn-cs"/>
                        </a:rPr>
                        <a:t>Future priorities and goals document</a:t>
                      </a:r>
                    </a:p>
                  </a:txBody>
                  <a:tcPr marR="0" marT="0" marB="91440">
                    <a:solidFill>
                      <a:schemeClr val="bg1"/>
                    </a:solidFill>
                  </a:tcPr>
                </a:tc>
                <a:extLst>
                  <a:ext uri="{0D108BD9-81ED-4DB2-BD59-A6C34878D82A}">
                    <a16:rowId xmlns:a16="http://schemas.microsoft.com/office/drawing/2014/main" val="2067386360"/>
                  </a:ext>
                </a:extLst>
              </a:tr>
              <a:tr h="0">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US" sz="800" b="1" kern="1200" dirty="0">
                          <a:solidFill>
                            <a:schemeClr val="dk1"/>
                          </a:solidFill>
                          <a:effectLst/>
                          <a:latin typeface="+mn-lt"/>
                          <a:ea typeface="+mn-ea"/>
                          <a:cs typeface="+mn-cs"/>
                        </a:rPr>
                        <a:t>SUCCESS INDICATORS</a:t>
                      </a:r>
                    </a:p>
                  </a:txBody>
                  <a:tcPr marR="0" marT="0" marB="91440"/>
                </a:tc>
                <a:tc>
                  <a:txBody>
                    <a:bodyPr/>
                    <a:lstStyle/>
                    <a:p>
                      <a:pPr marL="171450" indent="-171450">
                        <a:lnSpc>
                          <a:spcPts val="960"/>
                        </a:lnSpc>
                        <a:buFont typeface="Arial" panose="020B0604020202020204" pitchFamily="34" charset="0"/>
                        <a:buChar char="•"/>
                      </a:pPr>
                      <a:r>
                        <a:rPr lang="en-US" sz="800" kern="1200" dirty="0">
                          <a:solidFill>
                            <a:schemeClr val="dk1"/>
                          </a:solidFill>
                          <a:effectLst/>
                          <a:latin typeface="+mn-lt"/>
                          <a:ea typeface="+mn-ea"/>
                          <a:cs typeface="+mn-cs"/>
                        </a:rPr>
                        <a:t>Understand team goals and responsibilities</a:t>
                      </a:r>
                    </a:p>
                    <a:p>
                      <a:pPr marL="171450" indent="-171450">
                        <a:lnSpc>
                          <a:spcPts val="960"/>
                        </a:lnSpc>
                        <a:buFont typeface="Arial" panose="020B0604020202020204" pitchFamily="34" charset="0"/>
                        <a:buChar char="•"/>
                      </a:pPr>
                      <a:r>
                        <a:rPr lang="en-US" sz="800" kern="1200" dirty="0">
                          <a:solidFill>
                            <a:schemeClr val="dk1"/>
                          </a:solidFill>
                          <a:effectLst/>
                          <a:latin typeface="+mn-lt"/>
                          <a:ea typeface="+mn-ea"/>
                          <a:cs typeface="+mn-cs"/>
                        </a:rPr>
                        <a:t>Established key working relationships</a:t>
                      </a:r>
                    </a:p>
                    <a:p>
                      <a:pPr marL="171450" indent="-171450">
                        <a:lnSpc>
                          <a:spcPts val="960"/>
                        </a:lnSpc>
                        <a:buFont typeface="Arial" panose="020B0604020202020204" pitchFamily="34" charset="0"/>
                        <a:buChar char="•"/>
                      </a:pPr>
                      <a:r>
                        <a:rPr lang="en-US" sz="800" kern="1200" dirty="0">
                          <a:solidFill>
                            <a:schemeClr val="dk1"/>
                          </a:solidFill>
                          <a:effectLst/>
                          <a:latin typeface="+mn-lt"/>
                          <a:ea typeface="+mn-ea"/>
                          <a:cs typeface="+mn-cs"/>
                        </a:rPr>
                        <a:t>Comfortable navigating systems and resources</a:t>
                      </a:r>
                    </a:p>
                    <a:p>
                      <a:pPr marL="171450" indent="-171450">
                        <a:lnSpc>
                          <a:spcPts val="960"/>
                        </a:lnSpc>
                        <a:buFont typeface="Arial" panose="020B0604020202020204" pitchFamily="34" charset="0"/>
                        <a:buChar char="•"/>
                      </a:pPr>
                      <a:r>
                        <a:rPr lang="en-US" sz="800" kern="1200" dirty="0">
                          <a:solidFill>
                            <a:schemeClr val="dk1"/>
                          </a:solidFill>
                          <a:effectLst/>
                          <a:latin typeface="+mn-lt"/>
                          <a:ea typeface="+mn-ea"/>
                          <a:cs typeface="+mn-cs"/>
                        </a:rPr>
                        <a:t>Clear understanding of expectations</a:t>
                      </a:r>
                    </a:p>
                  </a:txBody>
                  <a:tcPr marR="0" marT="0" marB="91440"/>
                </a:tc>
                <a:tc>
                  <a:txBody>
                    <a:bodyPr/>
                    <a:lstStyle/>
                    <a:p>
                      <a:pPr marL="171450" indent="-171450">
                        <a:lnSpc>
                          <a:spcPts val="960"/>
                        </a:lnSpc>
                        <a:buFont typeface="Arial" panose="020B0604020202020204" pitchFamily="34" charset="0"/>
                        <a:buChar char="•"/>
                      </a:pPr>
                      <a:r>
                        <a:rPr lang="en-US" sz="800" kern="1200" dirty="0">
                          <a:solidFill>
                            <a:schemeClr val="dk1"/>
                          </a:solidFill>
                          <a:effectLst/>
                          <a:latin typeface="+mn-lt"/>
                          <a:ea typeface="+mn-ea"/>
                          <a:cs typeface="+mn-cs"/>
                        </a:rPr>
                        <a:t>Demonstrates growing independence</a:t>
                      </a:r>
                    </a:p>
                    <a:p>
                      <a:pPr marL="171450" indent="-171450">
                        <a:lnSpc>
                          <a:spcPts val="960"/>
                        </a:lnSpc>
                        <a:buFont typeface="Arial" panose="020B0604020202020204" pitchFamily="34" charset="0"/>
                        <a:buChar char="•"/>
                      </a:pPr>
                      <a:r>
                        <a:rPr lang="en-US" sz="800" kern="1200" dirty="0">
                          <a:solidFill>
                            <a:schemeClr val="dk1"/>
                          </a:solidFill>
                          <a:effectLst/>
                          <a:latin typeface="+mn-lt"/>
                          <a:ea typeface="+mn-ea"/>
                          <a:cs typeface="+mn-cs"/>
                        </a:rPr>
                        <a:t>Consistently delivers quality work</a:t>
                      </a:r>
                    </a:p>
                    <a:p>
                      <a:pPr marL="171450" indent="-171450">
                        <a:lnSpc>
                          <a:spcPts val="960"/>
                        </a:lnSpc>
                        <a:buFont typeface="Arial" panose="020B0604020202020204" pitchFamily="34" charset="0"/>
                        <a:buChar char="•"/>
                      </a:pPr>
                      <a:r>
                        <a:rPr lang="en-US" sz="800" kern="1200" dirty="0">
                          <a:solidFill>
                            <a:schemeClr val="dk1"/>
                          </a:solidFill>
                          <a:effectLst/>
                          <a:latin typeface="+mn-lt"/>
                          <a:ea typeface="+mn-ea"/>
                          <a:cs typeface="+mn-cs"/>
                        </a:rPr>
                        <a:t>Builds trust with colleagues and stakeholders</a:t>
                      </a:r>
                    </a:p>
                    <a:p>
                      <a:pPr marL="171450" indent="-171450">
                        <a:lnSpc>
                          <a:spcPts val="960"/>
                        </a:lnSpc>
                        <a:buFont typeface="Arial" panose="020B0604020202020204" pitchFamily="34" charset="0"/>
                        <a:buChar char="•"/>
                      </a:pPr>
                      <a:r>
                        <a:rPr lang="en-US" sz="800" kern="1200" dirty="0">
                          <a:solidFill>
                            <a:schemeClr val="dk1"/>
                          </a:solidFill>
                          <a:effectLst/>
                          <a:latin typeface="+mn-lt"/>
                          <a:ea typeface="+mn-ea"/>
                          <a:cs typeface="+mn-cs"/>
                        </a:rPr>
                        <a:t>Contributes ideas and solutions</a:t>
                      </a:r>
                    </a:p>
                  </a:txBody>
                  <a:tcPr marR="0" marT="0" marB="91440"/>
                </a:tc>
                <a:tc>
                  <a:txBody>
                    <a:bodyPr/>
                    <a:lstStyle/>
                    <a:p>
                      <a:pPr marL="285750" indent="-285750">
                        <a:lnSpc>
                          <a:spcPts val="960"/>
                        </a:lnSpc>
                        <a:buFont typeface="Arial" panose="020B0604020202020204" pitchFamily="34" charset="0"/>
                        <a:buChar char="•"/>
                      </a:pPr>
                      <a:r>
                        <a:rPr lang="en-US" sz="800" kern="1200" dirty="0">
                          <a:solidFill>
                            <a:schemeClr val="dk1"/>
                          </a:solidFill>
                          <a:effectLst/>
                          <a:latin typeface="+mn-lt"/>
                          <a:ea typeface="+mn-ea"/>
                          <a:cs typeface="+mn-cs"/>
                        </a:rPr>
                        <a:t>Fully functional in role</a:t>
                      </a:r>
                    </a:p>
                    <a:p>
                      <a:pPr marL="285750" indent="-285750">
                        <a:lnSpc>
                          <a:spcPts val="960"/>
                        </a:lnSpc>
                        <a:buFont typeface="Arial" panose="020B0604020202020204" pitchFamily="34" charset="0"/>
                        <a:buChar char="•"/>
                      </a:pPr>
                      <a:r>
                        <a:rPr lang="en-US" sz="800" kern="1200" dirty="0">
                          <a:solidFill>
                            <a:schemeClr val="dk1"/>
                          </a:solidFill>
                          <a:effectLst/>
                          <a:latin typeface="+mn-lt"/>
                          <a:ea typeface="+mn-ea"/>
                          <a:cs typeface="+mn-cs"/>
                        </a:rPr>
                        <a:t>Demonstrates measurable contribution</a:t>
                      </a:r>
                    </a:p>
                    <a:p>
                      <a:pPr marL="285750" indent="-285750">
                        <a:lnSpc>
                          <a:spcPts val="960"/>
                        </a:lnSpc>
                        <a:buFont typeface="Arial" panose="020B0604020202020204" pitchFamily="34" charset="0"/>
                        <a:buChar char="•"/>
                      </a:pPr>
                      <a:r>
                        <a:rPr lang="en-US" sz="800" kern="1200" dirty="0">
                          <a:solidFill>
                            <a:schemeClr val="dk1"/>
                          </a:solidFill>
                          <a:effectLst/>
                          <a:latin typeface="+mn-lt"/>
                          <a:ea typeface="+mn-ea"/>
                          <a:cs typeface="+mn-cs"/>
                        </a:rPr>
                        <a:t>Strong stakeholder relationships</a:t>
                      </a:r>
                    </a:p>
                    <a:p>
                      <a:pPr marL="285750" indent="-285750">
                        <a:lnSpc>
                          <a:spcPts val="960"/>
                        </a:lnSpc>
                        <a:buFont typeface="Arial" panose="020B0604020202020204" pitchFamily="34" charset="0"/>
                        <a:buChar char="•"/>
                      </a:pPr>
                      <a:r>
                        <a:rPr lang="en-US" sz="800" kern="1200" dirty="0">
                          <a:solidFill>
                            <a:schemeClr val="dk1"/>
                          </a:solidFill>
                          <a:effectLst/>
                          <a:latin typeface="+mn-lt"/>
                          <a:ea typeface="+mn-ea"/>
                          <a:cs typeface="+mn-cs"/>
                        </a:rPr>
                        <a:t>Clear plan for future growth and development</a:t>
                      </a:r>
                    </a:p>
                  </a:txBody>
                  <a:tcPr marR="0" marT="0" marB="91440"/>
                </a:tc>
                <a:extLst>
                  <a:ext uri="{0D108BD9-81ED-4DB2-BD59-A6C34878D82A}">
                    <a16:rowId xmlns:a16="http://schemas.microsoft.com/office/drawing/2014/main" val="800196476"/>
                  </a:ext>
                </a:extLst>
              </a:tr>
            </a:tbl>
          </a:graphicData>
        </a:graphic>
      </p:graphicFrame>
      <p:sp>
        <p:nvSpPr>
          <p:cNvPr id="15" name="Rectangle 14">
            <a:extLst>
              <a:ext uri="{FF2B5EF4-FFF2-40B4-BE49-F238E27FC236}">
                <a16:creationId xmlns:a16="http://schemas.microsoft.com/office/drawing/2014/main" id="{3A902C80-BF5F-5305-80CF-43519F72B81B}"/>
              </a:ext>
            </a:extLst>
          </p:cNvPr>
          <p:cNvSpPr/>
          <p:nvPr/>
        </p:nvSpPr>
        <p:spPr>
          <a:xfrm>
            <a:off x="11869271" y="0"/>
            <a:ext cx="322729" cy="6858000"/>
          </a:xfrm>
          <a:prstGeom prst="rect">
            <a:avLst/>
          </a:prstGeom>
          <a:solidFill>
            <a:srgbClr val="FFFF00"/>
          </a:solidFill>
          <a:ln>
            <a:solidFill>
              <a:srgbClr val="FFFF00"/>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6" name="TextBox 15">
            <a:extLst>
              <a:ext uri="{FF2B5EF4-FFF2-40B4-BE49-F238E27FC236}">
                <a16:creationId xmlns:a16="http://schemas.microsoft.com/office/drawing/2014/main" id="{A3913E1E-31F6-00C1-75DA-4033E01BD23D}"/>
              </a:ext>
            </a:extLst>
          </p:cNvPr>
          <p:cNvSpPr txBox="1"/>
          <p:nvPr/>
        </p:nvSpPr>
        <p:spPr>
          <a:xfrm rot="16200000">
            <a:off x="8830182" y="3429922"/>
            <a:ext cx="6397905" cy="246221"/>
          </a:xfrm>
          <a:prstGeom prst="rect">
            <a:avLst/>
          </a:prstGeom>
          <a:noFill/>
        </p:spPr>
        <p:txBody>
          <a:bodyPr wrap="none" rtlCol="0">
            <a:spAutoFit/>
          </a:bodyPr>
          <a:lstStyle/>
          <a:p>
            <a:r>
              <a:rPr lang="en-US" sz="1000" b="1" dirty="0"/>
              <a:t>NOTE:</a:t>
            </a:r>
            <a:r>
              <a:rPr lang="en-US" sz="1000" dirty="0"/>
              <a:t> THIS IS A REFERENCE SLIDE.  |   </a:t>
            </a:r>
            <a:r>
              <a:rPr lang="en-US" sz="1000" b="1" dirty="0"/>
              <a:t>NOTE: </a:t>
            </a:r>
            <a:r>
              <a:rPr lang="en-US" sz="1000" dirty="0"/>
              <a:t>THIS IS A REFERENCE SLIDE   |   </a:t>
            </a:r>
            <a:r>
              <a:rPr lang="en-US" sz="1000" b="1" dirty="0"/>
              <a:t>NOTE: </a:t>
            </a:r>
            <a:r>
              <a:rPr lang="en-US" sz="1000" dirty="0"/>
              <a:t>THIS IS A REFERENCE SLIDE</a:t>
            </a:r>
          </a:p>
        </p:txBody>
      </p:sp>
      <p:graphicFrame>
        <p:nvGraphicFramePr>
          <p:cNvPr id="2" name="Table 1">
            <a:extLst>
              <a:ext uri="{FF2B5EF4-FFF2-40B4-BE49-F238E27FC236}">
                <a16:creationId xmlns:a16="http://schemas.microsoft.com/office/drawing/2014/main" id="{5FBDFB29-EA54-2653-6522-08E156EC2C5F}"/>
              </a:ext>
            </a:extLst>
          </p:cNvPr>
          <p:cNvGraphicFramePr>
            <a:graphicFrameLocks noGrp="1"/>
          </p:cNvGraphicFramePr>
          <p:nvPr>
            <p:extLst>
              <p:ext uri="{D42A27DB-BD31-4B8C-83A1-F6EECF244321}">
                <p14:modId xmlns:p14="http://schemas.microsoft.com/office/powerpoint/2010/main" val="1327802963"/>
              </p:ext>
            </p:extLst>
          </p:nvPr>
        </p:nvGraphicFramePr>
        <p:xfrm>
          <a:off x="9982200" y="1272426"/>
          <a:ext cx="1637766" cy="2506062"/>
        </p:xfrm>
        <a:graphic>
          <a:graphicData uri="http://schemas.openxmlformats.org/drawingml/2006/table">
            <a:tbl>
              <a:tblPr firstRow="1" firstCol="1" bandRow="1">
                <a:tableStyleId>{93296810-A885-4BE3-A3E7-6D5BEEA58F35}</a:tableStyleId>
              </a:tblPr>
              <a:tblGrid>
                <a:gridCol w="438150">
                  <a:extLst>
                    <a:ext uri="{9D8B030D-6E8A-4147-A177-3AD203B41FA5}">
                      <a16:colId xmlns:a16="http://schemas.microsoft.com/office/drawing/2014/main" val="1751244877"/>
                    </a:ext>
                  </a:extLst>
                </a:gridCol>
                <a:gridCol w="1199616">
                  <a:extLst>
                    <a:ext uri="{9D8B030D-6E8A-4147-A177-3AD203B41FA5}">
                      <a16:colId xmlns:a16="http://schemas.microsoft.com/office/drawing/2014/main" val="2027207197"/>
                    </a:ext>
                  </a:extLst>
                </a:gridCol>
              </a:tblGrid>
              <a:tr h="421482">
                <a:tc>
                  <a:txBody>
                    <a:bodyPr/>
                    <a:lstStyle/>
                    <a:p>
                      <a:pPr marL="0" marR="0">
                        <a:lnSpc>
                          <a:spcPct val="115000"/>
                        </a:lnSpc>
                        <a:spcAft>
                          <a:spcPts val="800"/>
                        </a:spcAft>
                        <a:buNone/>
                      </a:pPr>
                      <a:r>
                        <a:rPr lang="en-US" sz="800" kern="0" dirty="0">
                          <a:solidFill>
                            <a:schemeClr val="tx1"/>
                          </a:solidFill>
                          <a:effectLst/>
                        </a:rPr>
                        <a:t>Timing</a:t>
                      </a:r>
                      <a:endParaRPr lang="en-US" sz="800" kern="100" dirty="0">
                        <a:solidFill>
                          <a:schemeClr val="tx1"/>
                        </a:solidFill>
                        <a:effectLst/>
                        <a:latin typeface="Aptos" panose="020B0004020202020204" pitchFamily="34" charset="0"/>
                        <a:ea typeface="Aptos" panose="020B0004020202020204" pitchFamily="34" charset="0"/>
                        <a:cs typeface="Arial" panose="020B0604020202020204" pitchFamily="34" charset="0"/>
                      </a:endParaRPr>
                    </a:p>
                  </a:txBody>
                  <a:tcPr marL="42740" marR="42740" marT="0" marB="0" anchor="ctr">
                    <a:lnB w="12700" cap="flat" cmpd="sng" algn="ctr">
                      <a:solidFill>
                        <a:schemeClr val="tx1"/>
                      </a:solidFill>
                      <a:prstDash val="solid"/>
                      <a:round/>
                      <a:headEnd type="none" w="med" len="med"/>
                      <a:tailEnd type="none" w="med" len="med"/>
                    </a:lnB>
                    <a:solidFill>
                      <a:schemeClr val="bg1"/>
                    </a:solidFill>
                  </a:tcPr>
                </a:tc>
                <a:tc>
                  <a:txBody>
                    <a:bodyPr/>
                    <a:lstStyle/>
                    <a:p>
                      <a:pPr marL="0" marR="0">
                        <a:lnSpc>
                          <a:spcPct val="115000"/>
                        </a:lnSpc>
                        <a:spcAft>
                          <a:spcPts val="800"/>
                        </a:spcAft>
                        <a:buNone/>
                      </a:pPr>
                      <a:r>
                        <a:rPr lang="en-US" sz="800" kern="0" dirty="0">
                          <a:solidFill>
                            <a:schemeClr val="tx1"/>
                          </a:solidFill>
                          <a:effectLst/>
                        </a:rPr>
                        <a:t>Discussion Topics</a:t>
                      </a:r>
                      <a:endParaRPr lang="en-US" sz="800" kern="100" dirty="0">
                        <a:solidFill>
                          <a:schemeClr val="tx1"/>
                        </a:solidFill>
                        <a:effectLst/>
                        <a:latin typeface="Aptos" panose="020B0004020202020204" pitchFamily="34" charset="0"/>
                        <a:ea typeface="Aptos" panose="020B0004020202020204" pitchFamily="34" charset="0"/>
                        <a:cs typeface="Arial" panose="020B0604020202020204" pitchFamily="34" charset="0"/>
                      </a:endParaRPr>
                    </a:p>
                  </a:txBody>
                  <a:tcPr marL="42740" marR="42740" marT="0" marB="0" anchor="ctr">
                    <a:lnB w="12700" cap="flat" cmpd="sng" algn="ctr">
                      <a:solidFill>
                        <a:schemeClr val="tx1"/>
                      </a:solidFill>
                      <a:prstDash val="solid"/>
                      <a:round/>
                      <a:headEnd type="none" w="med" len="med"/>
                      <a:tailEnd type="none" w="med" len="med"/>
                    </a:lnB>
                    <a:solidFill>
                      <a:schemeClr val="bg1"/>
                    </a:solidFill>
                  </a:tcPr>
                </a:tc>
                <a:extLst>
                  <a:ext uri="{0D108BD9-81ED-4DB2-BD59-A6C34878D82A}">
                    <a16:rowId xmlns:a16="http://schemas.microsoft.com/office/drawing/2014/main" val="3567033395"/>
                  </a:ext>
                </a:extLst>
              </a:tr>
              <a:tr h="289560">
                <a:tc>
                  <a:txBody>
                    <a:bodyPr/>
                    <a:lstStyle/>
                    <a:p>
                      <a:pPr marL="0" marR="0">
                        <a:lnSpc>
                          <a:spcPct val="115000"/>
                        </a:lnSpc>
                        <a:spcAft>
                          <a:spcPts val="800"/>
                        </a:spcAft>
                        <a:buNone/>
                      </a:pPr>
                      <a:r>
                        <a:rPr lang="en-US" sz="800" kern="0" dirty="0">
                          <a:solidFill>
                            <a:schemeClr val="tx1"/>
                          </a:solidFill>
                          <a:effectLst/>
                        </a:rPr>
                        <a:t>Week 1</a:t>
                      </a:r>
                      <a:endParaRPr lang="en-US" sz="800" kern="100" dirty="0">
                        <a:solidFill>
                          <a:schemeClr val="tx1"/>
                        </a:solidFill>
                        <a:effectLst/>
                        <a:latin typeface="Aptos" panose="020B0004020202020204" pitchFamily="34" charset="0"/>
                        <a:ea typeface="Aptos" panose="020B0004020202020204" pitchFamily="34" charset="0"/>
                        <a:cs typeface="Arial" panose="020B0604020202020204" pitchFamily="34" charset="0"/>
                      </a:endParaRPr>
                    </a:p>
                  </a:txBody>
                  <a:tcPr marL="42740" marR="42740" marT="0" marB="0">
                    <a:lnT w="12700" cap="flat" cmpd="sng" algn="ctr">
                      <a:solidFill>
                        <a:schemeClr val="tx1"/>
                      </a:solidFill>
                      <a:prstDash val="solid"/>
                      <a:round/>
                      <a:headEnd type="none" w="med" len="med"/>
                      <a:tailEnd type="none" w="med" len="med"/>
                    </a:lnT>
                    <a:solidFill>
                      <a:schemeClr val="bg1"/>
                    </a:solidFill>
                  </a:tcPr>
                </a:tc>
                <a:tc>
                  <a:txBody>
                    <a:bodyPr/>
                    <a:lstStyle/>
                    <a:p>
                      <a:pPr marL="0" marR="0">
                        <a:lnSpc>
                          <a:spcPct val="115000"/>
                        </a:lnSpc>
                        <a:spcAft>
                          <a:spcPts val="800"/>
                        </a:spcAft>
                        <a:buNone/>
                      </a:pPr>
                      <a:r>
                        <a:rPr lang="en-US" sz="800" kern="0" dirty="0">
                          <a:effectLst/>
                        </a:rPr>
                        <a:t>Expectations, onboarding progress, questions</a:t>
                      </a:r>
                      <a:br>
                        <a:rPr lang="en-US" sz="800" kern="100" dirty="0">
                          <a:effectLst/>
                          <a:latin typeface="Aptos" panose="020B0004020202020204" pitchFamily="34" charset="0"/>
                          <a:cs typeface="Arial" panose="020B0604020202020204" pitchFamily="34" charset="0"/>
                        </a:rPr>
                      </a:br>
                      <a:endParaRPr lang="en-US" sz="800" kern="0" dirty="0">
                        <a:effectLst/>
                      </a:endParaRPr>
                    </a:p>
                  </a:txBody>
                  <a:tcPr marL="42740" marR="42740" marT="0" marB="0" anchor="ctr">
                    <a:lnT w="12700" cap="flat" cmpd="sng" algn="ctr">
                      <a:solidFill>
                        <a:schemeClr val="tx1"/>
                      </a:solidFill>
                      <a:prstDash val="solid"/>
                      <a:round/>
                      <a:headEnd type="none" w="med" len="med"/>
                      <a:tailEnd type="none" w="med" len="med"/>
                    </a:lnT>
                    <a:solidFill>
                      <a:schemeClr val="bg1"/>
                    </a:solidFill>
                  </a:tcPr>
                </a:tc>
                <a:extLst>
                  <a:ext uri="{0D108BD9-81ED-4DB2-BD59-A6C34878D82A}">
                    <a16:rowId xmlns:a16="http://schemas.microsoft.com/office/drawing/2014/main" val="1487989500"/>
                  </a:ext>
                </a:extLst>
              </a:tr>
              <a:tr h="289560">
                <a:tc>
                  <a:txBody>
                    <a:bodyPr/>
                    <a:lstStyle/>
                    <a:p>
                      <a:pPr marL="0" marR="0">
                        <a:lnSpc>
                          <a:spcPct val="115000"/>
                        </a:lnSpc>
                        <a:spcAft>
                          <a:spcPts val="800"/>
                        </a:spcAft>
                        <a:buNone/>
                      </a:pPr>
                      <a:r>
                        <a:rPr lang="en-US" sz="800" kern="0" dirty="0">
                          <a:solidFill>
                            <a:schemeClr val="tx1"/>
                          </a:solidFill>
                          <a:effectLst/>
                        </a:rPr>
                        <a:t>Week 2</a:t>
                      </a:r>
                      <a:endParaRPr lang="en-US" sz="800" kern="100" dirty="0">
                        <a:solidFill>
                          <a:schemeClr val="tx1"/>
                        </a:solidFill>
                        <a:effectLst/>
                        <a:latin typeface="Aptos" panose="020B0004020202020204" pitchFamily="34" charset="0"/>
                        <a:ea typeface="Aptos" panose="020B0004020202020204" pitchFamily="34" charset="0"/>
                        <a:cs typeface="Arial" panose="020B0604020202020204" pitchFamily="34" charset="0"/>
                      </a:endParaRPr>
                    </a:p>
                  </a:txBody>
                  <a:tcPr marL="42740" marR="42740" marT="0" marB="0">
                    <a:solidFill>
                      <a:schemeClr val="bg1"/>
                    </a:solidFill>
                  </a:tcPr>
                </a:tc>
                <a:tc>
                  <a:txBody>
                    <a:bodyPr/>
                    <a:lstStyle/>
                    <a:p>
                      <a:pPr marL="0" marR="0">
                        <a:lnSpc>
                          <a:spcPct val="115000"/>
                        </a:lnSpc>
                        <a:spcAft>
                          <a:spcPts val="800"/>
                        </a:spcAft>
                        <a:buNone/>
                      </a:pPr>
                      <a:r>
                        <a:rPr lang="en-US" sz="800" kern="0" dirty="0">
                          <a:effectLst/>
                        </a:rPr>
                        <a:t>Relationship building, initial observations</a:t>
                      </a:r>
                      <a:br>
                        <a:rPr lang="en-US" sz="800" kern="0" dirty="0">
                          <a:effectLst/>
                        </a:rPr>
                      </a:br>
                      <a:endParaRPr lang="en-US" sz="800" kern="100" dirty="0">
                        <a:effectLst/>
                        <a:latin typeface="Aptos" panose="020B0004020202020204" pitchFamily="34" charset="0"/>
                        <a:ea typeface="Aptos" panose="020B0004020202020204" pitchFamily="34" charset="0"/>
                        <a:cs typeface="Arial" panose="020B0604020202020204" pitchFamily="34" charset="0"/>
                      </a:endParaRPr>
                    </a:p>
                  </a:txBody>
                  <a:tcPr marL="42740" marR="42740" marT="0" marB="0" anchor="ctr">
                    <a:solidFill>
                      <a:schemeClr val="bg1"/>
                    </a:solidFill>
                  </a:tcPr>
                </a:tc>
                <a:extLst>
                  <a:ext uri="{0D108BD9-81ED-4DB2-BD59-A6C34878D82A}">
                    <a16:rowId xmlns:a16="http://schemas.microsoft.com/office/drawing/2014/main" val="3111310167"/>
                  </a:ext>
                </a:extLst>
              </a:tr>
              <a:tr h="289560">
                <a:tc>
                  <a:txBody>
                    <a:bodyPr/>
                    <a:lstStyle/>
                    <a:p>
                      <a:pPr marL="0" marR="0">
                        <a:lnSpc>
                          <a:spcPct val="115000"/>
                        </a:lnSpc>
                        <a:spcAft>
                          <a:spcPts val="800"/>
                        </a:spcAft>
                        <a:buNone/>
                      </a:pPr>
                      <a:r>
                        <a:rPr lang="en-US" sz="800" kern="0" dirty="0">
                          <a:solidFill>
                            <a:schemeClr val="tx1"/>
                          </a:solidFill>
                          <a:effectLst/>
                        </a:rPr>
                        <a:t>Day 30</a:t>
                      </a:r>
                      <a:endParaRPr lang="en-US" sz="800" kern="100" dirty="0">
                        <a:solidFill>
                          <a:schemeClr val="tx1"/>
                        </a:solidFill>
                        <a:effectLst/>
                        <a:latin typeface="Aptos" panose="020B0004020202020204" pitchFamily="34" charset="0"/>
                        <a:ea typeface="Aptos" panose="020B0004020202020204" pitchFamily="34" charset="0"/>
                        <a:cs typeface="Arial" panose="020B0604020202020204" pitchFamily="34" charset="0"/>
                      </a:endParaRPr>
                    </a:p>
                  </a:txBody>
                  <a:tcPr marL="42740" marR="42740" marT="0" marB="0">
                    <a:solidFill>
                      <a:schemeClr val="bg1"/>
                    </a:solidFill>
                  </a:tcPr>
                </a:tc>
                <a:tc>
                  <a:txBody>
                    <a:bodyPr/>
                    <a:lstStyle/>
                    <a:p>
                      <a:pPr marL="0" marR="0">
                        <a:lnSpc>
                          <a:spcPct val="115000"/>
                        </a:lnSpc>
                        <a:spcAft>
                          <a:spcPts val="800"/>
                        </a:spcAft>
                        <a:buNone/>
                      </a:pPr>
                      <a:r>
                        <a:rPr lang="en-US" sz="800" kern="0" dirty="0">
                          <a:effectLst/>
                        </a:rPr>
                        <a:t>Progress review, feedback, next priorities</a:t>
                      </a:r>
                      <a:br>
                        <a:rPr lang="en-US" sz="800" kern="0" dirty="0">
                          <a:effectLst/>
                        </a:rPr>
                      </a:br>
                      <a:endParaRPr lang="en-US" sz="800" kern="100" dirty="0">
                        <a:effectLst/>
                        <a:latin typeface="Aptos" panose="020B0004020202020204" pitchFamily="34" charset="0"/>
                        <a:ea typeface="Aptos" panose="020B0004020202020204" pitchFamily="34" charset="0"/>
                        <a:cs typeface="Arial" panose="020B0604020202020204" pitchFamily="34" charset="0"/>
                      </a:endParaRPr>
                    </a:p>
                  </a:txBody>
                  <a:tcPr marL="42740" marR="42740" marT="0" marB="0" anchor="ctr">
                    <a:solidFill>
                      <a:schemeClr val="bg1"/>
                    </a:solidFill>
                  </a:tcPr>
                </a:tc>
                <a:extLst>
                  <a:ext uri="{0D108BD9-81ED-4DB2-BD59-A6C34878D82A}">
                    <a16:rowId xmlns:a16="http://schemas.microsoft.com/office/drawing/2014/main" val="1394334100"/>
                  </a:ext>
                </a:extLst>
              </a:tr>
              <a:tr h="289560">
                <a:tc>
                  <a:txBody>
                    <a:bodyPr/>
                    <a:lstStyle/>
                    <a:p>
                      <a:pPr marL="0" marR="0">
                        <a:lnSpc>
                          <a:spcPct val="115000"/>
                        </a:lnSpc>
                        <a:spcAft>
                          <a:spcPts val="800"/>
                        </a:spcAft>
                        <a:buNone/>
                      </a:pPr>
                      <a:r>
                        <a:rPr lang="en-US" sz="800" kern="0" dirty="0">
                          <a:solidFill>
                            <a:schemeClr val="tx1"/>
                          </a:solidFill>
                          <a:effectLst/>
                        </a:rPr>
                        <a:t>Day 60</a:t>
                      </a:r>
                      <a:endParaRPr lang="en-US" sz="800" kern="100" dirty="0">
                        <a:solidFill>
                          <a:schemeClr val="tx1"/>
                        </a:solidFill>
                        <a:effectLst/>
                        <a:latin typeface="Aptos" panose="020B0004020202020204" pitchFamily="34" charset="0"/>
                        <a:ea typeface="Aptos" panose="020B0004020202020204" pitchFamily="34" charset="0"/>
                        <a:cs typeface="Arial" panose="020B0604020202020204" pitchFamily="34" charset="0"/>
                      </a:endParaRPr>
                    </a:p>
                  </a:txBody>
                  <a:tcPr marL="42740" marR="42740" marT="0" marB="0">
                    <a:solidFill>
                      <a:schemeClr val="bg1"/>
                    </a:solidFill>
                  </a:tcPr>
                </a:tc>
                <a:tc>
                  <a:txBody>
                    <a:bodyPr/>
                    <a:lstStyle/>
                    <a:p>
                      <a:pPr marL="0" marR="0">
                        <a:lnSpc>
                          <a:spcPct val="115000"/>
                        </a:lnSpc>
                        <a:spcAft>
                          <a:spcPts val="800"/>
                        </a:spcAft>
                        <a:buNone/>
                      </a:pPr>
                      <a:r>
                        <a:rPr lang="en-US" sz="800" kern="0" dirty="0">
                          <a:effectLst/>
                        </a:rPr>
                        <a:t>Performance discussion, development needs</a:t>
                      </a:r>
                      <a:br>
                        <a:rPr lang="en-US" sz="800" kern="0" dirty="0">
                          <a:effectLst/>
                        </a:rPr>
                      </a:br>
                      <a:endParaRPr lang="en-US" sz="800" kern="100" dirty="0">
                        <a:effectLst/>
                        <a:latin typeface="Aptos" panose="020B0004020202020204" pitchFamily="34" charset="0"/>
                        <a:ea typeface="Aptos" panose="020B0004020202020204" pitchFamily="34" charset="0"/>
                        <a:cs typeface="Arial" panose="020B0604020202020204" pitchFamily="34" charset="0"/>
                      </a:endParaRPr>
                    </a:p>
                  </a:txBody>
                  <a:tcPr marL="42740" marR="42740" marT="0" marB="0" anchor="ctr">
                    <a:solidFill>
                      <a:schemeClr val="bg1"/>
                    </a:solidFill>
                  </a:tcPr>
                </a:tc>
                <a:extLst>
                  <a:ext uri="{0D108BD9-81ED-4DB2-BD59-A6C34878D82A}">
                    <a16:rowId xmlns:a16="http://schemas.microsoft.com/office/drawing/2014/main" val="2919141612"/>
                  </a:ext>
                </a:extLst>
              </a:tr>
              <a:tr h="289560">
                <a:tc>
                  <a:txBody>
                    <a:bodyPr/>
                    <a:lstStyle/>
                    <a:p>
                      <a:pPr marL="0" marR="0">
                        <a:lnSpc>
                          <a:spcPct val="115000"/>
                        </a:lnSpc>
                        <a:spcAft>
                          <a:spcPts val="800"/>
                        </a:spcAft>
                        <a:buNone/>
                      </a:pPr>
                      <a:r>
                        <a:rPr lang="en-US" sz="800" kern="0" dirty="0">
                          <a:solidFill>
                            <a:schemeClr val="tx1"/>
                          </a:solidFill>
                          <a:effectLst/>
                        </a:rPr>
                        <a:t>Day 90</a:t>
                      </a:r>
                      <a:endParaRPr lang="en-US" sz="800" kern="100" dirty="0">
                        <a:solidFill>
                          <a:schemeClr val="tx1"/>
                        </a:solidFill>
                        <a:effectLst/>
                        <a:latin typeface="Aptos" panose="020B0004020202020204" pitchFamily="34" charset="0"/>
                        <a:ea typeface="Aptos" panose="020B0004020202020204" pitchFamily="34" charset="0"/>
                        <a:cs typeface="Arial" panose="020B0604020202020204" pitchFamily="34" charset="0"/>
                      </a:endParaRPr>
                    </a:p>
                  </a:txBody>
                  <a:tcPr marL="42740" marR="42740" marT="0" marB="0">
                    <a:solidFill>
                      <a:schemeClr val="bg1"/>
                    </a:solidFill>
                  </a:tcPr>
                </a:tc>
                <a:tc>
                  <a:txBody>
                    <a:bodyPr/>
                    <a:lstStyle/>
                    <a:p>
                      <a:pPr marL="0" marR="0">
                        <a:lnSpc>
                          <a:spcPct val="115000"/>
                        </a:lnSpc>
                        <a:spcAft>
                          <a:spcPts val="800"/>
                        </a:spcAft>
                        <a:buNone/>
                      </a:pPr>
                      <a:r>
                        <a:rPr lang="en-US" sz="800" kern="0" dirty="0">
                          <a:effectLst/>
                        </a:rPr>
                        <a:t>Overall onboarding review, future goals</a:t>
                      </a:r>
                      <a:endParaRPr lang="en-US" sz="800" kern="100" dirty="0">
                        <a:effectLst/>
                        <a:latin typeface="Aptos" panose="020B0004020202020204" pitchFamily="34" charset="0"/>
                        <a:ea typeface="Aptos" panose="020B0004020202020204" pitchFamily="34" charset="0"/>
                        <a:cs typeface="Arial" panose="020B0604020202020204" pitchFamily="34" charset="0"/>
                      </a:endParaRPr>
                    </a:p>
                  </a:txBody>
                  <a:tcPr marL="42740" marR="42740" marT="0" marB="0" anchor="ctr">
                    <a:solidFill>
                      <a:schemeClr val="bg1"/>
                    </a:solidFill>
                  </a:tcPr>
                </a:tc>
                <a:extLst>
                  <a:ext uri="{0D108BD9-81ED-4DB2-BD59-A6C34878D82A}">
                    <a16:rowId xmlns:a16="http://schemas.microsoft.com/office/drawing/2014/main" val="88620937"/>
                  </a:ext>
                </a:extLst>
              </a:tr>
            </a:tbl>
          </a:graphicData>
        </a:graphic>
      </p:graphicFrame>
    </p:spTree>
    <p:extLst>
      <p:ext uri="{BB962C8B-B14F-4D97-AF65-F5344CB8AC3E}">
        <p14:creationId xmlns:p14="http://schemas.microsoft.com/office/powerpoint/2010/main" val="2210062089"/>
      </p:ext>
    </p:extLst>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71933794-EB72-847D-7779-B01DFCB79A8D}"/>
            </a:ext>
          </a:extLst>
        </p:cNvPr>
        <p:cNvGrpSpPr/>
        <p:nvPr/>
      </p:nvGrpSpPr>
      <p:grpSpPr>
        <a:xfrm>
          <a:off x="0" y="0"/>
          <a:ext cx="0" cy="0"/>
          <a:chOff x="0" y="0"/>
          <a:chExt cx="0" cy="0"/>
        </a:xfrm>
      </p:grpSpPr>
      <p:sp>
        <p:nvSpPr>
          <p:cNvPr id="3" name="Caption">
            <a:extLst>
              <a:ext uri="{FF2B5EF4-FFF2-40B4-BE49-F238E27FC236}">
                <a16:creationId xmlns:a16="http://schemas.microsoft.com/office/drawing/2014/main" id="{38D5D389-8FC8-87F7-8BB2-FF613AB5CBC7}"/>
              </a:ext>
            </a:extLst>
          </p:cNvPr>
          <p:cNvSpPr>
            <a:spLocks noGrp="1"/>
          </p:cNvSpPr>
          <p:nvPr>
            <p:ph type="body" idx="11"/>
          </p:nvPr>
        </p:nvSpPr>
        <p:spPr>
          <a:xfrm>
            <a:off x="609600" y="533400"/>
            <a:ext cx="10799763" cy="526811"/>
          </a:xfrm>
        </p:spPr>
        <p:txBody>
          <a:bodyPr>
            <a:spAutoFit/>
          </a:bodyPr>
          <a:lstStyle/>
          <a:p>
            <a:r>
              <a:rPr lang="en-US" dirty="0"/>
              <a:t>30-60-90 Day Onboarding Plan </a:t>
            </a:r>
          </a:p>
        </p:txBody>
      </p:sp>
      <p:sp>
        <p:nvSpPr>
          <p:cNvPr id="9" name="Slide Number Placeholder">
            <a:extLst>
              <a:ext uri="{FF2B5EF4-FFF2-40B4-BE49-F238E27FC236}">
                <a16:creationId xmlns:a16="http://schemas.microsoft.com/office/drawing/2014/main" id="{DAF7E793-C8A5-80EB-6E91-7F0BBC4C4125}"/>
              </a:ext>
            </a:extLst>
          </p:cNvPr>
          <p:cNvSpPr>
            <a:spLocks noGrp="1"/>
          </p:cNvSpPr>
          <p:nvPr>
            <p:ph type="sldNum" sz="quarter" idx="4"/>
          </p:nvPr>
        </p:nvSpPr>
        <p:spPr>
          <a:xfrm>
            <a:off x="11409431" y="6390409"/>
            <a:ext cx="537262" cy="184666"/>
          </a:xfrm>
        </p:spPr>
        <p:txBody>
          <a:bodyPr/>
          <a:lstStyle/>
          <a:p>
            <a:fld id="{F697DFCB-CB3C-1040-8853-E5DD90AED879}" type="slidenum">
              <a:rPr lang="en-US" smtClean="0"/>
              <a:pPr/>
              <a:t>21</a:t>
            </a:fld>
            <a:endParaRPr lang="en-US"/>
          </a:p>
        </p:txBody>
      </p:sp>
      <p:graphicFrame>
        <p:nvGraphicFramePr>
          <p:cNvPr id="5" name="Table 4">
            <a:extLst>
              <a:ext uri="{FF2B5EF4-FFF2-40B4-BE49-F238E27FC236}">
                <a16:creationId xmlns:a16="http://schemas.microsoft.com/office/drawing/2014/main" id="{2C6D40E8-FD05-F635-B81C-B06317AA11CE}"/>
              </a:ext>
            </a:extLst>
          </p:cNvPr>
          <p:cNvGraphicFramePr>
            <a:graphicFrameLocks noGrp="1"/>
          </p:cNvGraphicFramePr>
          <p:nvPr>
            <p:extLst>
              <p:ext uri="{D42A27DB-BD31-4B8C-83A1-F6EECF244321}">
                <p14:modId xmlns:p14="http://schemas.microsoft.com/office/powerpoint/2010/main" val="1775756682"/>
              </p:ext>
            </p:extLst>
          </p:nvPr>
        </p:nvGraphicFramePr>
        <p:xfrm>
          <a:off x="621909" y="1143000"/>
          <a:ext cx="11177591" cy="3821538"/>
        </p:xfrm>
        <a:graphic>
          <a:graphicData uri="http://schemas.openxmlformats.org/drawingml/2006/table">
            <a:tbl>
              <a:tblPr firstRow="1" bandRow="1">
                <a:tableStyleId>{5C22544A-7EE6-4342-B048-85BDC9FD1C3A}</a:tableStyleId>
              </a:tblPr>
              <a:tblGrid>
                <a:gridCol w="1302071">
                  <a:extLst>
                    <a:ext uri="{9D8B030D-6E8A-4147-A177-3AD203B41FA5}">
                      <a16:colId xmlns:a16="http://schemas.microsoft.com/office/drawing/2014/main" val="2381276007"/>
                    </a:ext>
                  </a:extLst>
                </a:gridCol>
                <a:gridCol w="3200400">
                  <a:extLst>
                    <a:ext uri="{9D8B030D-6E8A-4147-A177-3AD203B41FA5}">
                      <a16:colId xmlns:a16="http://schemas.microsoft.com/office/drawing/2014/main" val="1986701594"/>
                    </a:ext>
                  </a:extLst>
                </a:gridCol>
                <a:gridCol w="3200400">
                  <a:extLst>
                    <a:ext uri="{9D8B030D-6E8A-4147-A177-3AD203B41FA5}">
                      <a16:colId xmlns:a16="http://schemas.microsoft.com/office/drawing/2014/main" val="721879871"/>
                    </a:ext>
                  </a:extLst>
                </a:gridCol>
                <a:gridCol w="3474720">
                  <a:extLst>
                    <a:ext uri="{9D8B030D-6E8A-4147-A177-3AD203B41FA5}">
                      <a16:colId xmlns:a16="http://schemas.microsoft.com/office/drawing/2014/main" val="2987947776"/>
                    </a:ext>
                  </a:extLst>
                </a:gridCol>
              </a:tblGrid>
              <a:tr h="259017">
                <a:tc>
                  <a:txBody>
                    <a:bodyPr/>
                    <a:lstStyle/>
                    <a:p>
                      <a:endParaRPr lang="en-US" sz="800" dirty="0"/>
                    </a:p>
                  </a:txBody>
                  <a:tcPr marR="0" marT="91440" anchor="ctr"/>
                </a:tc>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US" sz="1100" b="1" kern="1200" dirty="0">
                          <a:solidFill>
                            <a:schemeClr val="lt1"/>
                          </a:solidFill>
                          <a:effectLst/>
                          <a:latin typeface="+mn-lt"/>
                          <a:ea typeface="+mn-ea"/>
                          <a:cs typeface="+mn-cs"/>
                        </a:rPr>
                        <a:t>First 30 Days: </a:t>
                      </a:r>
                      <a:r>
                        <a:rPr lang="en-US" sz="1100" b="0" kern="1200" dirty="0">
                          <a:solidFill>
                            <a:schemeClr val="lt1"/>
                          </a:solidFill>
                          <a:effectLst/>
                          <a:latin typeface="+mn-lt"/>
                          <a:ea typeface="+mn-ea"/>
                          <a:cs typeface="+mn-cs"/>
                        </a:rPr>
                        <a:t>Learn &amp; Connect</a:t>
                      </a:r>
                    </a:p>
                  </a:txBody>
                  <a:tcPr marR="0" marT="91440" anchor="ctr"/>
                </a:tc>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US" sz="1100" b="1" kern="1200" dirty="0">
                          <a:solidFill>
                            <a:schemeClr val="lt1"/>
                          </a:solidFill>
                          <a:effectLst/>
                          <a:latin typeface="+mn-lt"/>
                          <a:ea typeface="+mn-ea"/>
                          <a:cs typeface="+mn-cs"/>
                        </a:rPr>
                        <a:t>Days 31-60: </a:t>
                      </a:r>
                      <a:r>
                        <a:rPr lang="en-US" sz="1100" b="0" kern="1200" dirty="0">
                          <a:solidFill>
                            <a:schemeClr val="lt1"/>
                          </a:solidFill>
                          <a:effectLst/>
                          <a:latin typeface="+mn-lt"/>
                          <a:ea typeface="+mn-ea"/>
                          <a:cs typeface="+mn-cs"/>
                        </a:rPr>
                        <a:t>Contribute &amp; Build Momentum</a:t>
                      </a:r>
                    </a:p>
                  </a:txBody>
                  <a:tcPr marR="0" anchor="ctr"/>
                </a:tc>
                <a:tc>
                  <a:txBody>
                    <a:bodyPr/>
                    <a:lstStyle/>
                    <a:p>
                      <a:r>
                        <a:rPr lang="en-US" sz="1100" b="1" kern="1200" spc="-40" baseline="0" dirty="0">
                          <a:solidFill>
                            <a:schemeClr val="lt1"/>
                          </a:solidFill>
                          <a:effectLst/>
                          <a:latin typeface="+mn-lt"/>
                          <a:ea typeface="+mn-ea"/>
                          <a:cs typeface="+mn-cs"/>
                        </a:rPr>
                        <a:t>Days 61-90: </a:t>
                      </a:r>
                      <a:r>
                        <a:rPr lang="en-US" sz="1100" b="0" kern="1200" spc="-40" baseline="0" dirty="0">
                          <a:solidFill>
                            <a:schemeClr val="lt1"/>
                          </a:solidFill>
                          <a:effectLst/>
                          <a:latin typeface="+mn-lt"/>
                          <a:ea typeface="+mn-ea"/>
                          <a:cs typeface="+mn-cs"/>
                        </a:rPr>
                        <a:t>Deliver Impact &amp; Plan for Long-Term Success</a:t>
                      </a:r>
                    </a:p>
                  </a:txBody>
                  <a:tcPr marR="0" anchor="ctr"/>
                </a:tc>
                <a:extLst>
                  <a:ext uri="{0D108BD9-81ED-4DB2-BD59-A6C34878D82A}">
                    <a16:rowId xmlns:a16="http://schemas.microsoft.com/office/drawing/2014/main" val="2230849334"/>
                  </a:ext>
                </a:extLst>
              </a:tr>
              <a:tr h="341738">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US" sz="850" b="1" kern="1200" dirty="0">
                          <a:solidFill>
                            <a:schemeClr val="dk1"/>
                          </a:solidFill>
                          <a:effectLst/>
                          <a:latin typeface="+mn-lt"/>
                          <a:ea typeface="+mn-ea"/>
                          <a:cs typeface="+mn-cs"/>
                        </a:rPr>
                        <a:t>PRIMARY GOAL</a:t>
                      </a:r>
                    </a:p>
                  </a:txBody>
                  <a:tcPr marT="91440" marB="91440">
                    <a:solidFill>
                      <a:schemeClr val="bg1"/>
                    </a:solidFill>
                  </a:tcPr>
                </a:tc>
                <a:tc>
                  <a:txBody>
                    <a:bodyPr/>
                    <a:lstStyle/>
                    <a:p>
                      <a:pPr>
                        <a:lnSpc>
                          <a:spcPts val="960"/>
                        </a:lnSpc>
                      </a:pPr>
                      <a:r>
                        <a:rPr lang="en-US" sz="850" dirty="0"/>
                        <a:t>Insert Text</a:t>
                      </a:r>
                    </a:p>
                  </a:txBody>
                  <a:tcPr marT="91440" marB="91440">
                    <a:solidFill>
                      <a:schemeClr val="bg1"/>
                    </a:solidFill>
                  </a:tcPr>
                </a:tc>
                <a:tc>
                  <a:txBody>
                    <a:bodyPr/>
                    <a:lstStyle/>
                    <a:p>
                      <a:pPr marL="0" marR="0" lvl="0" indent="0" algn="l" defTabSz="914400" rtl="0" eaLnBrk="1" fontAlgn="auto" latinLnBrk="0" hangingPunct="1">
                        <a:lnSpc>
                          <a:spcPts val="960"/>
                        </a:lnSpc>
                        <a:spcBef>
                          <a:spcPts val="0"/>
                        </a:spcBef>
                        <a:spcAft>
                          <a:spcPts val="0"/>
                        </a:spcAft>
                        <a:buClrTx/>
                        <a:buSzTx/>
                        <a:buFontTx/>
                        <a:buNone/>
                        <a:tabLst/>
                        <a:defRPr/>
                      </a:pPr>
                      <a:r>
                        <a:rPr lang="en-US" sz="850"/>
                        <a:t>Insert Text</a:t>
                      </a:r>
                    </a:p>
                  </a:txBody>
                  <a:tcPr marT="91440" marB="91440">
                    <a:solidFill>
                      <a:schemeClr val="bg1"/>
                    </a:solidFill>
                  </a:tcPr>
                </a:tc>
                <a:tc>
                  <a:txBody>
                    <a:bodyPr/>
                    <a:lstStyle/>
                    <a:p>
                      <a:pPr marL="0" marR="0" lvl="0" indent="0" algn="l" defTabSz="914400" rtl="0" eaLnBrk="1" fontAlgn="auto" latinLnBrk="0" hangingPunct="1">
                        <a:lnSpc>
                          <a:spcPts val="960"/>
                        </a:lnSpc>
                        <a:spcBef>
                          <a:spcPts val="0"/>
                        </a:spcBef>
                        <a:spcAft>
                          <a:spcPts val="0"/>
                        </a:spcAft>
                        <a:buClrTx/>
                        <a:buSzTx/>
                        <a:buFontTx/>
                        <a:buNone/>
                        <a:tabLst/>
                        <a:defRPr/>
                      </a:pPr>
                      <a:r>
                        <a:rPr lang="en-US" sz="850"/>
                        <a:t>Insert Text</a:t>
                      </a:r>
                    </a:p>
                  </a:txBody>
                  <a:tcPr marT="91440" marB="91440">
                    <a:solidFill>
                      <a:schemeClr val="bg1"/>
                    </a:solidFill>
                  </a:tcPr>
                </a:tc>
                <a:extLst>
                  <a:ext uri="{0D108BD9-81ED-4DB2-BD59-A6C34878D82A}">
                    <a16:rowId xmlns:a16="http://schemas.microsoft.com/office/drawing/2014/main" val="4281210124"/>
                  </a:ext>
                </a:extLst>
              </a:tr>
              <a:tr h="1938528">
                <a:tc>
                  <a:txBody>
                    <a:bodyPr/>
                    <a:lstStyle/>
                    <a:p>
                      <a:pPr marL="0" marR="0" lvl="0" indent="0" algn="l" defTabSz="914400" rtl="0" eaLnBrk="1" fontAlgn="auto" latinLnBrk="0" hangingPunct="1">
                        <a:lnSpc>
                          <a:spcPct val="100000"/>
                        </a:lnSpc>
                        <a:spcBef>
                          <a:spcPts val="0"/>
                        </a:spcBef>
                        <a:spcAft>
                          <a:spcPts val="0"/>
                        </a:spcAft>
                        <a:buClrTx/>
                        <a:buSzTx/>
                        <a:buFont typeface="Arial" panose="020B0604020202020204" pitchFamily="34" charset="0"/>
                        <a:buNone/>
                        <a:tabLst/>
                        <a:defRPr/>
                      </a:pPr>
                      <a:r>
                        <a:rPr lang="en-US" sz="850" b="1" kern="1200" dirty="0">
                          <a:solidFill>
                            <a:schemeClr val="dk1"/>
                          </a:solidFill>
                          <a:effectLst/>
                          <a:latin typeface="+mn-lt"/>
                          <a:ea typeface="+mn-ea"/>
                          <a:cs typeface="+mn-cs"/>
                        </a:rPr>
                        <a:t>FOCUS AREAS</a:t>
                      </a:r>
                    </a:p>
                  </a:txBody>
                  <a:tcPr marT="91440" marB="91440"/>
                </a:tc>
                <a:tc>
                  <a:txBody>
                    <a:bodyPr/>
                    <a:lstStyle/>
                    <a:p>
                      <a:pPr>
                        <a:lnSpc>
                          <a:spcPts val="960"/>
                        </a:lnSpc>
                      </a:pPr>
                      <a:r>
                        <a:rPr lang="en-US" sz="850" b="1" dirty="0"/>
                        <a:t>Insert Text</a:t>
                      </a:r>
                    </a:p>
                    <a:p>
                      <a:pPr marL="171450" lvl="0" indent="-171450">
                        <a:lnSpc>
                          <a:spcPts val="960"/>
                        </a:lnSpc>
                        <a:buFont typeface="Arial" panose="020B0604020202020204" pitchFamily="34" charset="0"/>
                        <a:buChar char="•"/>
                      </a:pPr>
                      <a:r>
                        <a:rPr lang="en-US" sz="850" dirty="0"/>
                        <a:t>Insert Text</a:t>
                      </a:r>
                    </a:p>
                    <a:p>
                      <a:pPr marL="171450" lvl="0" indent="-171450">
                        <a:lnSpc>
                          <a:spcPts val="960"/>
                        </a:lnSpc>
                        <a:buFont typeface="Arial" panose="020B0604020202020204" pitchFamily="34" charset="0"/>
                        <a:buChar char="•"/>
                      </a:pPr>
                      <a:r>
                        <a:rPr lang="en-US" sz="850" dirty="0"/>
                        <a:t>Insert Text</a:t>
                      </a:r>
                    </a:p>
                    <a:p>
                      <a:pPr marL="171450" lvl="0" indent="-171450">
                        <a:lnSpc>
                          <a:spcPts val="960"/>
                        </a:lnSpc>
                        <a:buFont typeface="Arial" panose="020B0604020202020204" pitchFamily="34" charset="0"/>
                        <a:buChar char="•"/>
                      </a:pPr>
                      <a:r>
                        <a:rPr lang="en-US" sz="850" dirty="0"/>
                        <a:t>Insert Text</a:t>
                      </a:r>
                    </a:p>
                    <a:p>
                      <a:pPr>
                        <a:lnSpc>
                          <a:spcPct val="200000"/>
                        </a:lnSpc>
                      </a:pPr>
                      <a:r>
                        <a:rPr lang="en-US" sz="850" b="1" dirty="0"/>
                        <a:t>Insert Text</a:t>
                      </a:r>
                    </a:p>
                    <a:p>
                      <a:pPr marL="171450" lvl="0" indent="-171450">
                        <a:lnSpc>
                          <a:spcPts val="960"/>
                        </a:lnSpc>
                        <a:buFont typeface="Arial" panose="020B0604020202020204" pitchFamily="34" charset="0"/>
                        <a:buChar char="•"/>
                      </a:pPr>
                      <a:r>
                        <a:rPr lang="en-US" sz="850" dirty="0"/>
                        <a:t>Insert Text</a:t>
                      </a:r>
                    </a:p>
                    <a:p>
                      <a:pPr marL="171450" lvl="0" indent="-171450">
                        <a:lnSpc>
                          <a:spcPts val="960"/>
                        </a:lnSpc>
                        <a:buFont typeface="Arial" panose="020B0604020202020204" pitchFamily="34" charset="0"/>
                        <a:buChar char="•"/>
                      </a:pPr>
                      <a:r>
                        <a:rPr lang="en-US" sz="850" dirty="0"/>
                        <a:t>Insert Text</a:t>
                      </a:r>
                    </a:p>
                    <a:p>
                      <a:pPr marL="171450" lvl="0" indent="-171450">
                        <a:lnSpc>
                          <a:spcPts val="960"/>
                        </a:lnSpc>
                        <a:buFont typeface="Arial" panose="020B0604020202020204" pitchFamily="34" charset="0"/>
                        <a:buChar char="•"/>
                      </a:pPr>
                      <a:r>
                        <a:rPr lang="en-US" sz="850" dirty="0"/>
                        <a:t>Insert Text</a:t>
                      </a:r>
                    </a:p>
                    <a:p>
                      <a:pPr>
                        <a:lnSpc>
                          <a:spcPct val="200000"/>
                        </a:lnSpc>
                      </a:pPr>
                      <a:r>
                        <a:rPr lang="en-US" sz="850" b="1" dirty="0"/>
                        <a:t>Insert Text</a:t>
                      </a:r>
                    </a:p>
                    <a:p>
                      <a:pPr marL="171450" lvl="0" indent="-171450">
                        <a:lnSpc>
                          <a:spcPts val="960"/>
                        </a:lnSpc>
                        <a:buFont typeface="Arial" panose="020B0604020202020204" pitchFamily="34" charset="0"/>
                        <a:buChar char="•"/>
                      </a:pPr>
                      <a:r>
                        <a:rPr lang="en-US" sz="850" dirty="0"/>
                        <a:t>Insert Text</a:t>
                      </a:r>
                    </a:p>
                    <a:p>
                      <a:pPr marL="171450" lvl="0" indent="-171450">
                        <a:lnSpc>
                          <a:spcPts val="960"/>
                        </a:lnSpc>
                        <a:buFont typeface="Arial" panose="020B0604020202020204" pitchFamily="34" charset="0"/>
                        <a:buChar char="•"/>
                      </a:pPr>
                      <a:r>
                        <a:rPr lang="en-US" sz="850" dirty="0"/>
                        <a:t>Insert Text</a:t>
                      </a:r>
                    </a:p>
                    <a:p>
                      <a:pPr marL="171450" lvl="0" indent="-171450">
                        <a:lnSpc>
                          <a:spcPts val="960"/>
                        </a:lnSpc>
                        <a:buFont typeface="Arial" panose="020B0604020202020204" pitchFamily="34" charset="0"/>
                        <a:buChar char="•"/>
                      </a:pPr>
                      <a:r>
                        <a:rPr lang="en-US" sz="850" dirty="0"/>
                        <a:t>Insert Text</a:t>
                      </a:r>
                    </a:p>
                  </a:txBody>
                  <a:tcPr marT="91440" marB="91440"/>
                </a:tc>
                <a:tc>
                  <a:txBody>
                    <a:bodyPr/>
                    <a:lstStyle/>
                    <a:p>
                      <a:pPr>
                        <a:lnSpc>
                          <a:spcPts val="960"/>
                        </a:lnSpc>
                      </a:pPr>
                      <a:r>
                        <a:rPr lang="en-US" sz="850" b="1" dirty="0"/>
                        <a:t>Insert Text</a:t>
                      </a:r>
                    </a:p>
                    <a:p>
                      <a:pPr marL="171450" lvl="0" indent="-171450">
                        <a:lnSpc>
                          <a:spcPts val="960"/>
                        </a:lnSpc>
                        <a:buFont typeface="Arial" panose="020B0604020202020204" pitchFamily="34" charset="0"/>
                        <a:buChar char="•"/>
                      </a:pPr>
                      <a:r>
                        <a:rPr lang="en-US" sz="850" dirty="0"/>
                        <a:t>Insert Text</a:t>
                      </a:r>
                    </a:p>
                    <a:p>
                      <a:pPr marL="171450" lvl="0" indent="-171450">
                        <a:lnSpc>
                          <a:spcPts val="960"/>
                        </a:lnSpc>
                        <a:buFont typeface="Arial" panose="020B0604020202020204" pitchFamily="34" charset="0"/>
                        <a:buChar char="•"/>
                      </a:pPr>
                      <a:r>
                        <a:rPr lang="en-US" sz="850" dirty="0"/>
                        <a:t>Insert Text</a:t>
                      </a:r>
                    </a:p>
                    <a:p>
                      <a:pPr marL="171450" lvl="0" indent="-171450">
                        <a:lnSpc>
                          <a:spcPts val="960"/>
                        </a:lnSpc>
                        <a:buFont typeface="Arial" panose="020B0604020202020204" pitchFamily="34" charset="0"/>
                        <a:buChar char="•"/>
                      </a:pPr>
                      <a:r>
                        <a:rPr lang="en-US" sz="850" dirty="0"/>
                        <a:t>Insert Text</a:t>
                      </a:r>
                    </a:p>
                    <a:p>
                      <a:pPr>
                        <a:lnSpc>
                          <a:spcPct val="200000"/>
                        </a:lnSpc>
                      </a:pPr>
                      <a:r>
                        <a:rPr lang="en-US" sz="850" b="1" dirty="0"/>
                        <a:t>Insert Text</a:t>
                      </a:r>
                    </a:p>
                    <a:p>
                      <a:pPr marL="171450" lvl="0" indent="-171450">
                        <a:lnSpc>
                          <a:spcPts val="960"/>
                        </a:lnSpc>
                        <a:buFont typeface="Arial" panose="020B0604020202020204" pitchFamily="34" charset="0"/>
                        <a:buChar char="•"/>
                      </a:pPr>
                      <a:r>
                        <a:rPr lang="en-US" sz="850" dirty="0"/>
                        <a:t>Insert Text</a:t>
                      </a:r>
                    </a:p>
                    <a:p>
                      <a:pPr marL="171450" lvl="0" indent="-171450">
                        <a:lnSpc>
                          <a:spcPts val="960"/>
                        </a:lnSpc>
                        <a:buFont typeface="Arial" panose="020B0604020202020204" pitchFamily="34" charset="0"/>
                        <a:buChar char="•"/>
                      </a:pPr>
                      <a:r>
                        <a:rPr lang="en-US" sz="850" dirty="0"/>
                        <a:t>Insert Text</a:t>
                      </a:r>
                    </a:p>
                    <a:p>
                      <a:pPr marL="171450" lvl="0" indent="-171450">
                        <a:lnSpc>
                          <a:spcPts val="960"/>
                        </a:lnSpc>
                        <a:buFont typeface="Arial" panose="020B0604020202020204" pitchFamily="34" charset="0"/>
                        <a:buChar char="•"/>
                      </a:pPr>
                      <a:r>
                        <a:rPr lang="en-US" sz="850" dirty="0"/>
                        <a:t>Insert Text</a:t>
                      </a:r>
                    </a:p>
                    <a:p>
                      <a:pPr>
                        <a:lnSpc>
                          <a:spcPct val="200000"/>
                        </a:lnSpc>
                      </a:pPr>
                      <a:r>
                        <a:rPr lang="en-US" sz="850" b="1" dirty="0"/>
                        <a:t>Insert Text</a:t>
                      </a:r>
                    </a:p>
                    <a:p>
                      <a:pPr marL="171450" lvl="0" indent="-171450">
                        <a:lnSpc>
                          <a:spcPts val="960"/>
                        </a:lnSpc>
                        <a:buFont typeface="Arial" panose="020B0604020202020204" pitchFamily="34" charset="0"/>
                        <a:buChar char="•"/>
                      </a:pPr>
                      <a:r>
                        <a:rPr lang="en-US" sz="850" dirty="0"/>
                        <a:t>Insert Text</a:t>
                      </a:r>
                    </a:p>
                    <a:p>
                      <a:pPr marL="171450" lvl="0" indent="-171450">
                        <a:lnSpc>
                          <a:spcPts val="960"/>
                        </a:lnSpc>
                        <a:buFont typeface="Arial" panose="020B0604020202020204" pitchFamily="34" charset="0"/>
                        <a:buChar char="•"/>
                      </a:pPr>
                      <a:r>
                        <a:rPr lang="en-US" sz="850" dirty="0"/>
                        <a:t>Insert Text</a:t>
                      </a:r>
                    </a:p>
                    <a:p>
                      <a:pPr marL="171450" lvl="0" indent="-171450">
                        <a:lnSpc>
                          <a:spcPts val="960"/>
                        </a:lnSpc>
                        <a:buFont typeface="Arial" panose="020B0604020202020204" pitchFamily="34" charset="0"/>
                        <a:buChar char="•"/>
                      </a:pPr>
                      <a:r>
                        <a:rPr lang="en-US" sz="850" dirty="0"/>
                        <a:t>Insert Text</a:t>
                      </a:r>
                    </a:p>
                  </a:txBody>
                  <a:tcPr marT="91440" marB="91440"/>
                </a:tc>
                <a:tc>
                  <a:txBody>
                    <a:bodyPr/>
                    <a:lstStyle/>
                    <a:p>
                      <a:pPr>
                        <a:lnSpc>
                          <a:spcPts val="960"/>
                        </a:lnSpc>
                      </a:pPr>
                      <a:r>
                        <a:rPr lang="en-US" sz="850" b="1" dirty="0"/>
                        <a:t>Insert Text</a:t>
                      </a:r>
                    </a:p>
                    <a:p>
                      <a:pPr marL="171450" lvl="0" indent="-171450">
                        <a:lnSpc>
                          <a:spcPts val="960"/>
                        </a:lnSpc>
                        <a:buFont typeface="Arial" panose="020B0604020202020204" pitchFamily="34" charset="0"/>
                        <a:buChar char="•"/>
                      </a:pPr>
                      <a:r>
                        <a:rPr lang="en-US" sz="850" dirty="0"/>
                        <a:t>Insert Text</a:t>
                      </a:r>
                    </a:p>
                    <a:p>
                      <a:pPr marL="171450" lvl="0" indent="-171450">
                        <a:lnSpc>
                          <a:spcPts val="960"/>
                        </a:lnSpc>
                        <a:buFont typeface="Arial" panose="020B0604020202020204" pitchFamily="34" charset="0"/>
                        <a:buChar char="•"/>
                      </a:pPr>
                      <a:r>
                        <a:rPr lang="en-US" sz="850" dirty="0"/>
                        <a:t>Insert Text</a:t>
                      </a:r>
                    </a:p>
                    <a:p>
                      <a:pPr marL="171450" lvl="0" indent="-171450">
                        <a:lnSpc>
                          <a:spcPts val="960"/>
                        </a:lnSpc>
                        <a:buFont typeface="Arial" panose="020B0604020202020204" pitchFamily="34" charset="0"/>
                        <a:buChar char="•"/>
                      </a:pPr>
                      <a:r>
                        <a:rPr lang="en-US" sz="850" dirty="0"/>
                        <a:t>Insert Text</a:t>
                      </a:r>
                    </a:p>
                    <a:p>
                      <a:pPr>
                        <a:lnSpc>
                          <a:spcPct val="200000"/>
                        </a:lnSpc>
                      </a:pPr>
                      <a:r>
                        <a:rPr lang="en-US" sz="850" b="1" dirty="0"/>
                        <a:t>Insert Text</a:t>
                      </a:r>
                    </a:p>
                    <a:p>
                      <a:pPr marL="171450" lvl="0" indent="-171450">
                        <a:lnSpc>
                          <a:spcPts val="960"/>
                        </a:lnSpc>
                        <a:buFont typeface="Arial" panose="020B0604020202020204" pitchFamily="34" charset="0"/>
                        <a:buChar char="•"/>
                      </a:pPr>
                      <a:r>
                        <a:rPr lang="en-US" sz="850" dirty="0"/>
                        <a:t>Insert Text</a:t>
                      </a:r>
                    </a:p>
                    <a:p>
                      <a:pPr marL="171450" lvl="0" indent="-171450">
                        <a:lnSpc>
                          <a:spcPts val="960"/>
                        </a:lnSpc>
                        <a:buFont typeface="Arial" panose="020B0604020202020204" pitchFamily="34" charset="0"/>
                        <a:buChar char="•"/>
                      </a:pPr>
                      <a:r>
                        <a:rPr lang="en-US" sz="850" dirty="0"/>
                        <a:t>Insert Text</a:t>
                      </a:r>
                    </a:p>
                    <a:p>
                      <a:pPr marL="171450" lvl="0" indent="-171450">
                        <a:lnSpc>
                          <a:spcPts val="960"/>
                        </a:lnSpc>
                        <a:buFont typeface="Arial" panose="020B0604020202020204" pitchFamily="34" charset="0"/>
                        <a:buChar char="•"/>
                      </a:pPr>
                      <a:r>
                        <a:rPr lang="en-US" sz="850" dirty="0"/>
                        <a:t>Insert Text</a:t>
                      </a:r>
                    </a:p>
                    <a:p>
                      <a:pPr>
                        <a:lnSpc>
                          <a:spcPct val="200000"/>
                        </a:lnSpc>
                      </a:pPr>
                      <a:r>
                        <a:rPr lang="en-US" sz="850" b="1" dirty="0"/>
                        <a:t>Insert Text</a:t>
                      </a:r>
                    </a:p>
                    <a:p>
                      <a:pPr marL="171450" lvl="0" indent="-171450">
                        <a:lnSpc>
                          <a:spcPts val="960"/>
                        </a:lnSpc>
                        <a:buFont typeface="Arial" panose="020B0604020202020204" pitchFamily="34" charset="0"/>
                        <a:buChar char="•"/>
                      </a:pPr>
                      <a:r>
                        <a:rPr lang="en-US" sz="850" dirty="0"/>
                        <a:t>Insert Text</a:t>
                      </a:r>
                    </a:p>
                    <a:p>
                      <a:pPr marL="171450" lvl="0" indent="-171450">
                        <a:lnSpc>
                          <a:spcPts val="960"/>
                        </a:lnSpc>
                        <a:buFont typeface="Arial" panose="020B0604020202020204" pitchFamily="34" charset="0"/>
                        <a:buChar char="•"/>
                      </a:pPr>
                      <a:r>
                        <a:rPr lang="en-US" sz="850" dirty="0"/>
                        <a:t>Insert Text</a:t>
                      </a:r>
                    </a:p>
                    <a:p>
                      <a:pPr marL="171450" lvl="0" indent="-171450">
                        <a:lnSpc>
                          <a:spcPts val="960"/>
                        </a:lnSpc>
                        <a:buFont typeface="Arial" panose="020B0604020202020204" pitchFamily="34" charset="0"/>
                        <a:buChar char="•"/>
                      </a:pPr>
                      <a:r>
                        <a:rPr lang="en-US" sz="850" dirty="0"/>
                        <a:t>Insert Text</a:t>
                      </a:r>
                    </a:p>
                  </a:txBody>
                  <a:tcPr marT="91440" marB="91440"/>
                </a:tc>
                <a:extLst>
                  <a:ext uri="{0D108BD9-81ED-4DB2-BD59-A6C34878D82A}">
                    <a16:rowId xmlns:a16="http://schemas.microsoft.com/office/drawing/2014/main" val="1980065153"/>
                  </a:ext>
                </a:extLst>
              </a:tr>
              <a:tr h="640080">
                <a:tc>
                  <a:txBody>
                    <a:bodyPr/>
                    <a:lstStyle/>
                    <a:p>
                      <a:pPr marL="0" marR="0" lvl="0" indent="0" algn="l" defTabSz="914400" rtl="0" eaLnBrk="1" fontAlgn="auto" latinLnBrk="0" hangingPunct="1">
                        <a:lnSpc>
                          <a:spcPct val="100000"/>
                        </a:lnSpc>
                        <a:spcBef>
                          <a:spcPts val="0"/>
                        </a:spcBef>
                        <a:spcAft>
                          <a:spcPts val="0"/>
                        </a:spcAft>
                        <a:buClrTx/>
                        <a:buSzTx/>
                        <a:buFont typeface="Arial" panose="020B0604020202020204" pitchFamily="34" charset="0"/>
                        <a:buNone/>
                        <a:tabLst/>
                        <a:defRPr/>
                      </a:pPr>
                      <a:r>
                        <a:rPr lang="en-US" sz="850" b="1" kern="1200" dirty="0">
                          <a:solidFill>
                            <a:schemeClr val="dk1"/>
                          </a:solidFill>
                          <a:effectLst/>
                          <a:latin typeface="+mn-lt"/>
                          <a:ea typeface="+mn-ea"/>
                          <a:cs typeface="+mn-cs"/>
                        </a:rPr>
                        <a:t>SAMPLE DELIVERABLES</a:t>
                      </a:r>
                    </a:p>
                    <a:p>
                      <a:pPr marL="171450" indent="-171450">
                        <a:buFont typeface="Arial" panose="020B0604020202020204" pitchFamily="34" charset="0"/>
                        <a:buChar char="•"/>
                      </a:pPr>
                      <a:endParaRPr lang="en-US" sz="850" dirty="0"/>
                    </a:p>
                  </a:txBody>
                  <a:tcPr marT="91440" marB="91440">
                    <a:solidFill>
                      <a:schemeClr val="bg1"/>
                    </a:solidFill>
                  </a:tcPr>
                </a:tc>
                <a:tc>
                  <a:txBody>
                    <a:bodyPr/>
                    <a:lstStyle/>
                    <a:p>
                      <a:pPr marL="171450" lvl="0" indent="-171450">
                        <a:lnSpc>
                          <a:spcPts val="960"/>
                        </a:lnSpc>
                        <a:buFont typeface="Arial" panose="020B0604020202020204" pitchFamily="34" charset="0"/>
                        <a:buChar char="•"/>
                      </a:pPr>
                      <a:r>
                        <a:rPr lang="en-US" sz="850" dirty="0"/>
                        <a:t>Insert Text</a:t>
                      </a:r>
                    </a:p>
                    <a:p>
                      <a:pPr marL="171450" lvl="0" indent="-171450">
                        <a:lnSpc>
                          <a:spcPts val="960"/>
                        </a:lnSpc>
                        <a:buFont typeface="Arial" panose="020B0604020202020204" pitchFamily="34" charset="0"/>
                        <a:buChar char="•"/>
                      </a:pPr>
                      <a:r>
                        <a:rPr lang="en-US" sz="850" dirty="0"/>
                        <a:t>Insert Text</a:t>
                      </a:r>
                    </a:p>
                    <a:p>
                      <a:pPr marL="171450" lvl="0" indent="-171450">
                        <a:lnSpc>
                          <a:spcPts val="960"/>
                        </a:lnSpc>
                        <a:buFont typeface="Arial" panose="020B0604020202020204" pitchFamily="34" charset="0"/>
                        <a:buChar char="•"/>
                      </a:pPr>
                      <a:r>
                        <a:rPr lang="en-US" sz="850" dirty="0"/>
                        <a:t>Insert Text</a:t>
                      </a:r>
                    </a:p>
                  </a:txBody>
                  <a:tcPr marT="91440" marB="91440">
                    <a:solidFill>
                      <a:schemeClr val="bg1"/>
                    </a:solidFill>
                  </a:tcPr>
                </a:tc>
                <a:tc>
                  <a:txBody>
                    <a:bodyPr/>
                    <a:lstStyle/>
                    <a:p>
                      <a:pPr marL="171450" lvl="0" indent="-171450">
                        <a:lnSpc>
                          <a:spcPts val="960"/>
                        </a:lnSpc>
                        <a:buFont typeface="Arial" panose="020B0604020202020204" pitchFamily="34" charset="0"/>
                        <a:buChar char="•"/>
                      </a:pPr>
                      <a:r>
                        <a:rPr lang="en-US" sz="850" dirty="0"/>
                        <a:t>Insert Text</a:t>
                      </a:r>
                    </a:p>
                    <a:p>
                      <a:pPr marL="171450" lvl="0" indent="-171450">
                        <a:lnSpc>
                          <a:spcPts val="960"/>
                        </a:lnSpc>
                        <a:buFont typeface="Arial" panose="020B0604020202020204" pitchFamily="34" charset="0"/>
                        <a:buChar char="•"/>
                      </a:pPr>
                      <a:r>
                        <a:rPr lang="en-US" sz="850" dirty="0"/>
                        <a:t>Insert Text</a:t>
                      </a:r>
                    </a:p>
                    <a:p>
                      <a:pPr marL="171450" lvl="0" indent="-171450">
                        <a:lnSpc>
                          <a:spcPts val="960"/>
                        </a:lnSpc>
                        <a:buFont typeface="Arial" panose="020B0604020202020204" pitchFamily="34" charset="0"/>
                        <a:buChar char="•"/>
                      </a:pPr>
                      <a:r>
                        <a:rPr lang="en-US" sz="850" dirty="0"/>
                        <a:t>Insert Text</a:t>
                      </a:r>
                    </a:p>
                  </a:txBody>
                  <a:tcPr marT="91440" marB="91440">
                    <a:solidFill>
                      <a:schemeClr val="bg1"/>
                    </a:solidFill>
                  </a:tcPr>
                </a:tc>
                <a:tc>
                  <a:txBody>
                    <a:bodyPr/>
                    <a:lstStyle/>
                    <a:p>
                      <a:pPr marL="171450" lvl="0" indent="-171450">
                        <a:lnSpc>
                          <a:spcPts val="960"/>
                        </a:lnSpc>
                        <a:buFont typeface="Arial" panose="020B0604020202020204" pitchFamily="34" charset="0"/>
                        <a:buChar char="•"/>
                      </a:pPr>
                      <a:r>
                        <a:rPr lang="en-US" sz="850" dirty="0"/>
                        <a:t>Insert Text</a:t>
                      </a:r>
                    </a:p>
                    <a:p>
                      <a:pPr marL="171450" lvl="0" indent="-171450">
                        <a:lnSpc>
                          <a:spcPts val="960"/>
                        </a:lnSpc>
                        <a:buFont typeface="Arial" panose="020B0604020202020204" pitchFamily="34" charset="0"/>
                        <a:buChar char="•"/>
                      </a:pPr>
                      <a:r>
                        <a:rPr lang="en-US" sz="850" dirty="0"/>
                        <a:t>Insert Text</a:t>
                      </a:r>
                    </a:p>
                    <a:p>
                      <a:pPr marL="171450" lvl="0" indent="-171450">
                        <a:lnSpc>
                          <a:spcPts val="960"/>
                        </a:lnSpc>
                        <a:buFont typeface="Arial" panose="020B0604020202020204" pitchFamily="34" charset="0"/>
                        <a:buChar char="•"/>
                      </a:pPr>
                      <a:r>
                        <a:rPr lang="en-US" sz="850" dirty="0"/>
                        <a:t>Insert Text</a:t>
                      </a:r>
                    </a:p>
                  </a:txBody>
                  <a:tcPr marT="91440" marB="91440">
                    <a:solidFill>
                      <a:schemeClr val="bg1"/>
                    </a:solidFill>
                  </a:tcPr>
                </a:tc>
                <a:extLst>
                  <a:ext uri="{0D108BD9-81ED-4DB2-BD59-A6C34878D82A}">
                    <a16:rowId xmlns:a16="http://schemas.microsoft.com/office/drawing/2014/main" val="2067386360"/>
                  </a:ext>
                </a:extLst>
              </a:tr>
              <a:tr h="557784">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US" sz="850" b="1" kern="1200" dirty="0">
                          <a:solidFill>
                            <a:schemeClr val="dk1"/>
                          </a:solidFill>
                          <a:effectLst/>
                          <a:latin typeface="+mn-lt"/>
                          <a:ea typeface="+mn-ea"/>
                          <a:cs typeface="+mn-cs"/>
                        </a:rPr>
                        <a:t>SUCCESS INDICATORS</a:t>
                      </a:r>
                    </a:p>
                  </a:txBody>
                  <a:tcPr marT="91440" marB="91440"/>
                </a:tc>
                <a:tc>
                  <a:txBody>
                    <a:bodyPr/>
                    <a:lstStyle/>
                    <a:p>
                      <a:pPr marL="171450" lvl="0" indent="-171450">
                        <a:lnSpc>
                          <a:spcPts val="960"/>
                        </a:lnSpc>
                        <a:buFont typeface="Arial" panose="020B0604020202020204" pitchFamily="34" charset="0"/>
                        <a:buChar char="•"/>
                      </a:pPr>
                      <a:r>
                        <a:rPr lang="en-US" sz="850" dirty="0"/>
                        <a:t>Insert Text</a:t>
                      </a:r>
                    </a:p>
                    <a:p>
                      <a:pPr marL="171450" lvl="0" indent="-171450">
                        <a:lnSpc>
                          <a:spcPts val="960"/>
                        </a:lnSpc>
                        <a:buFont typeface="Arial" panose="020B0604020202020204" pitchFamily="34" charset="0"/>
                        <a:buChar char="•"/>
                      </a:pPr>
                      <a:r>
                        <a:rPr lang="en-US" sz="850" dirty="0"/>
                        <a:t>Insert Text</a:t>
                      </a:r>
                    </a:p>
                    <a:p>
                      <a:pPr marL="171450" lvl="0" indent="-171450">
                        <a:lnSpc>
                          <a:spcPts val="960"/>
                        </a:lnSpc>
                        <a:buFont typeface="Arial" panose="020B0604020202020204" pitchFamily="34" charset="0"/>
                        <a:buChar char="•"/>
                      </a:pPr>
                      <a:r>
                        <a:rPr lang="en-US" sz="850" dirty="0"/>
                        <a:t>Insert Text</a:t>
                      </a:r>
                    </a:p>
                  </a:txBody>
                  <a:tcPr marT="91440" marB="91440"/>
                </a:tc>
                <a:tc>
                  <a:txBody>
                    <a:bodyPr/>
                    <a:lstStyle/>
                    <a:p>
                      <a:pPr marL="171450" lvl="0" indent="-171450">
                        <a:lnSpc>
                          <a:spcPts val="960"/>
                        </a:lnSpc>
                        <a:buFont typeface="Arial" panose="020B0604020202020204" pitchFamily="34" charset="0"/>
                        <a:buChar char="•"/>
                      </a:pPr>
                      <a:r>
                        <a:rPr lang="en-US" sz="850" dirty="0"/>
                        <a:t>Insert Text</a:t>
                      </a:r>
                    </a:p>
                    <a:p>
                      <a:pPr marL="171450" lvl="0" indent="-171450">
                        <a:lnSpc>
                          <a:spcPts val="960"/>
                        </a:lnSpc>
                        <a:buFont typeface="Arial" panose="020B0604020202020204" pitchFamily="34" charset="0"/>
                        <a:buChar char="•"/>
                      </a:pPr>
                      <a:r>
                        <a:rPr lang="en-US" sz="850" dirty="0"/>
                        <a:t>Insert Text</a:t>
                      </a:r>
                    </a:p>
                    <a:p>
                      <a:pPr marL="171450" lvl="0" indent="-171450">
                        <a:lnSpc>
                          <a:spcPts val="960"/>
                        </a:lnSpc>
                        <a:buFont typeface="Arial" panose="020B0604020202020204" pitchFamily="34" charset="0"/>
                        <a:buChar char="•"/>
                      </a:pPr>
                      <a:r>
                        <a:rPr lang="en-US" sz="850" dirty="0"/>
                        <a:t>Insert Text</a:t>
                      </a:r>
                    </a:p>
                  </a:txBody>
                  <a:tcPr marT="91440" marB="91440"/>
                </a:tc>
                <a:tc>
                  <a:txBody>
                    <a:bodyPr/>
                    <a:lstStyle/>
                    <a:p>
                      <a:pPr marL="171450" lvl="0" indent="-171450">
                        <a:lnSpc>
                          <a:spcPts val="960"/>
                        </a:lnSpc>
                        <a:buFont typeface="Arial" panose="020B0604020202020204" pitchFamily="34" charset="0"/>
                        <a:buChar char="•"/>
                      </a:pPr>
                      <a:r>
                        <a:rPr lang="en-US" sz="850" dirty="0"/>
                        <a:t>Insert Text</a:t>
                      </a:r>
                    </a:p>
                    <a:p>
                      <a:pPr marL="171450" lvl="0" indent="-171450">
                        <a:lnSpc>
                          <a:spcPts val="960"/>
                        </a:lnSpc>
                        <a:buFont typeface="Arial" panose="020B0604020202020204" pitchFamily="34" charset="0"/>
                        <a:buChar char="•"/>
                      </a:pPr>
                      <a:r>
                        <a:rPr lang="en-US" sz="850" dirty="0"/>
                        <a:t>Insert Text</a:t>
                      </a:r>
                    </a:p>
                    <a:p>
                      <a:pPr marL="171450" lvl="0" indent="-171450">
                        <a:lnSpc>
                          <a:spcPts val="960"/>
                        </a:lnSpc>
                        <a:buFont typeface="Arial" panose="020B0604020202020204" pitchFamily="34" charset="0"/>
                        <a:buChar char="•"/>
                      </a:pPr>
                      <a:r>
                        <a:rPr lang="en-US" sz="850" dirty="0"/>
                        <a:t>Insert Text</a:t>
                      </a:r>
                    </a:p>
                  </a:txBody>
                  <a:tcPr marT="91440" marB="91440"/>
                </a:tc>
                <a:extLst>
                  <a:ext uri="{0D108BD9-81ED-4DB2-BD59-A6C34878D82A}">
                    <a16:rowId xmlns:a16="http://schemas.microsoft.com/office/drawing/2014/main" val="800196476"/>
                  </a:ext>
                </a:extLst>
              </a:tr>
            </a:tbl>
          </a:graphicData>
        </a:graphic>
      </p:graphicFrame>
    </p:spTree>
    <p:extLst>
      <p:ext uri="{BB962C8B-B14F-4D97-AF65-F5344CB8AC3E}">
        <p14:creationId xmlns:p14="http://schemas.microsoft.com/office/powerpoint/2010/main" val="4108537192"/>
      </p:ext>
    </p:extLst>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itle 3">
            <a:extLst>
              <a:ext uri="{FF2B5EF4-FFF2-40B4-BE49-F238E27FC236}">
                <a16:creationId xmlns:a16="http://schemas.microsoft.com/office/drawing/2014/main" id="{B0E0E3D5-293E-4373-AB2A-720B7501342B}"/>
              </a:ext>
            </a:extLst>
          </p:cNvPr>
          <p:cNvSpPr>
            <a:spLocks noGrp="1"/>
          </p:cNvSpPr>
          <p:nvPr>
            <p:ph type="title"/>
          </p:nvPr>
        </p:nvSpPr>
        <p:spPr>
          <a:xfrm>
            <a:off x="609601" y="533400"/>
            <a:ext cx="3848100" cy="1039772"/>
          </a:xfrm>
        </p:spPr>
        <p:txBody>
          <a:bodyPr>
            <a:spAutoFit/>
          </a:bodyPr>
          <a:lstStyle/>
          <a:p>
            <a:r>
              <a:rPr lang="en-US" dirty="0"/>
              <a:t>EMAIL</a:t>
            </a:r>
          </a:p>
          <a:p>
            <a:r>
              <a:rPr lang="en-US" dirty="0"/>
              <a:t>TEMPLATES</a:t>
            </a:r>
          </a:p>
        </p:txBody>
      </p:sp>
      <p:pic>
        <p:nvPicPr>
          <p:cNvPr id="8" name="Picture Placeholder 7">
            <a:extLst>
              <a:ext uri="{FF2B5EF4-FFF2-40B4-BE49-F238E27FC236}">
                <a16:creationId xmlns:a16="http://schemas.microsoft.com/office/drawing/2014/main" id="{CCA4FC4C-9FF8-433C-9B32-8382B1C8DF36}"/>
              </a:ext>
            </a:extLst>
          </p:cNvPr>
          <p:cNvPicPr>
            <a:picLocks noGrp="1" noChangeAspect="1"/>
          </p:cNvPicPr>
          <p:nvPr>
            <p:ph type="pic" sz="quarter" idx="13"/>
          </p:nvPr>
        </p:nvPicPr>
        <p:blipFill>
          <a:blip r:embed="rId3" cstate="screen">
            <a:extLst>
              <a:ext uri="{28A0092B-C50C-407E-A947-70E740481C1C}">
                <a14:useLocalDpi xmlns:a14="http://schemas.microsoft.com/office/drawing/2010/main"/>
              </a:ext>
            </a:extLst>
          </a:blip>
          <a:srcRect/>
          <a:stretch/>
        </p:blipFill>
        <p:spPr>
          <a:xfrm>
            <a:off x="4985384" y="0"/>
            <a:ext cx="7206616" cy="6858000"/>
          </a:xfrm>
          <a:solidFill>
            <a:srgbClr val="F5F6F5">
              <a:lumMod val="95000"/>
            </a:srgbClr>
          </a:solidFill>
        </p:spPr>
      </p:pic>
      <p:sp>
        <p:nvSpPr>
          <p:cNvPr id="4" name="Slide Number Placeholder 2">
            <a:extLst>
              <a:ext uri="{FF2B5EF4-FFF2-40B4-BE49-F238E27FC236}">
                <a16:creationId xmlns:a16="http://schemas.microsoft.com/office/drawing/2014/main" id="{D6F2361A-D9A0-44CD-A66D-43093F419B4E}"/>
              </a:ext>
            </a:extLst>
          </p:cNvPr>
          <p:cNvSpPr>
            <a:spLocks noGrp="1"/>
          </p:cNvSpPr>
          <p:nvPr>
            <p:ph type="sldNum" sz="quarter" idx="4"/>
          </p:nvPr>
        </p:nvSpPr>
        <p:spPr>
          <a:xfrm>
            <a:off x="11409431" y="6390409"/>
            <a:ext cx="537262" cy="184666"/>
          </a:xfrm>
        </p:spPr>
        <p:txBody>
          <a:bodyPr/>
          <a:lstStyle/>
          <a:p>
            <a:fld id="{19B51A1E-902D-48AF-9020-955120F399B6}" type="slidenum">
              <a:rPr lang="en-US" smtClean="0"/>
              <a:pPr/>
              <a:t>22</a:t>
            </a:fld>
            <a:endParaRPr lang="en-US"/>
          </a:p>
        </p:txBody>
      </p:sp>
      <p:sp>
        <p:nvSpPr>
          <p:cNvPr id="5" name="TextBox 4">
            <a:extLst>
              <a:ext uri="{FF2B5EF4-FFF2-40B4-BE49-F238E27FC236}">
                <a16:creationId xmlns:a16="http://schemas.microsoft.com/office/drawing/2014/main" id="{4A144BEC-2C96-9526-7BB5-1E93FE678337}"/>
              </a:ext>
            </a:extLst>
          </p:cNvPr>
          <p:cNvSpPr txBox="1"/>
          <p:nvPr/>
        </p:nvSpPr>
        <p:spPr>
          <a:xfrm>
            <a:off x="609601" y="1752600"/>
            <a:ext cx="3848100" cy="430887"/>
          </a:xfrm>
          <a:prstGeom prst="rect">
            <a:avLst/>
          </a:prstGeom>
          <a:noFill/>
        </p:spPr>
        <p:txBody>
          <a:bodyPr wrap="square" lIns="0" tIns="0" rIns="0" bIns="0">
            <a:spAutoFit/>
          </a:bodyPr>
          <a:lstStyle/>
          <a:p>
            <a:pPr marL="0" marR="0">
              <a:buNone/>
            </a:pPr>
            <a:r>
              <a:rPr lang="en-US" sz="1400" dirty="0">
                <a:solidFill>
                  <a:schemeClr val="tx1"/>
                </a:solidFill>
                <a:effectLst/>
                <a:latin typeface="+mn-lt"/>
              </a:rPr>
              <a:t>This section provides email copy examples for internal and external communication.</a:t>
            </a:r>
            <a:endParaRPr lang="en-US" sz="1400" dirty="0">
              <a:solidFill>
                <a:srgbClr val="000000"/>
              </a:solidFill>
              <a:effectLst/>
              <a:latin typeface="Helvetica" pitchFamily="2" charset="0"/>
            </a:endParaRPr>
          </a:p>
        </p:txBody>
      </p:sp>
    </p:spTree>
    <p:extLst>
      <p:ext uri="{BB962C8B-B14F-4D97-AF65-F5344CB8AC3E}">
        <p14:creationId xmlns:p14="http://schemas.microsoft.com/office/powerpoint/2010/main" val="4083653617"/>
      </p:ext>
    </p:extLst>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3">
            <a:extLst>
              <a:ext uri="{FF2B5EF4-FFF2-40B4-BE49-F238E27FC236}">
                <a16:creationId xmlns:a16="http://schemas.microsoft.com/office/drawing/2014/main" id="{3210DC3D-A18B-5F9F-F690-E0D283A27661}"/>
              </a:ext>
            </a:extLst>
          </p:cNvPr>
          <p:cNvSpPr>
            <a:spLocks noGrp="1"/>
          </p:cNvSpPr>
          <p:nvPr>
            <p:ph type="title"/>
          </p:nvPr>
        </p:nvSpPr>
        <p:spPr/>
        <p:txBody>
          <a:bodyPr/>
          <a:lstStyle/>
          <a:p>
            <a:r>
              <a:rPr lang="en-US"/>
              <a:t>After Offer Email</a:t>
            </a:r>
          </a:p>
        </p:txBody>
      </p:sp>
      <p:sp>
        <p:nvSpPr>
          <p:cNvPr id="9" name="Slide Number Placeholder"/>
          <p:cNvSpPr>
            <a:spLocks noGrp="1"/>
          </p:cNvSpPr>
          <p:nvPr>
            <p:ph type="sldNum" sz="quarter" idx="4"/>
          </p:nvPr>
        </p:nvSpPr>
        <p:spPr/>
        <p:txBody>
          <a:bodyPr/>
          <a:lstStyle/>
          <a:p>
            <a:fld id="{F697DFCB-CB3C-1040-8853-E5DD90AED879}" type="slidenum">
              <a:rPr lang="en-US" smtClean="0"/>
              <a:t>23</a:t>
            </a:fld>
            <a:endParaRPr lang="en-US"/>
          </a:p>
        </p:txBody>
      </p:sp>
      <p:sp>
        <p:nvSpPr>
          <p:cNvPr id="3" name="Body"/>
          <p:cNvSpPr txBox="1"/>
          <p:nvPr/>
        </p:nvSpPr>
        <p:spPr>
          <a:xfrm>
            <a:off x="5608938" y="789154"/>
            <a:ext cx="6125462" cy="5300000"/>
          </a:xfrm>
          <a:prstGeom prst="rect">
            <a:avLst/>
          </a:prstGeom>
          <a:noFill/>
        </p:spPr>
        <p:txBody>
          <a:bodyPr wrap="square" lIns="0" tIns="0" rIns="0" bIns="0">
            <a:normAutofit lnSpcReduction="10000"/>
          </a:bodyPr>
          <a:lstStyle/>
          <a:p>
            <a:pPr>
              <a:spcAft>
                <a:spcPts val="600"/>
              </a:spcAft>
            </a:pPr>
            <a:r>
              <a:rPr lang="en-US" sz="1400" b="1" dirty="0"/>
              <a:t>Subject: </a:t>
            </a:r>
            <a:r>
              <a:rPr lang="en-US" sz="1400" dirty="0"/>
              <a:t>Job Offer from </a:t>
            </a:r>
            <a:r>
              <a:rPr lang="en-US" sz="1400" dirty="0">
                <a:solidFill>
                  <a:schemeClr val="accent1"/>
                </a:solidFill>
              </a:rPr>
              <a:t>[company name]</a:t>
            </a:r>
          </a:p>
          <a:p>
            <a:pPr marL="0">
              <a:lnSpc>
                <a:spcPct val="100000"/>
              </a:lnSpc>
              <a:spcAft>
                <a:spcPts val="600"/>
              </a:spcAft>
              <a:buNone/>
            </a:pPr>
            <a:endParaRPr lang="en-US" sz="1400" b="1" dirty="0"/>
          </a:p>
          <a:p>
            <a:pPr marL="0">
              <a:lnSpc>
                <a:spcPct val="100000"/>
              </a:lnSpc>
              <a:spcAft>
                <a:spcPts val="600"/>
              </a:spcAft>
              <a:buNone/>
            </a:pPr>
            <a:r>
              <a:rPr lang="en-US" sz="1400" b="1" dirty="0"/>
              <a:t>Dear </a:t>
            </a:r>
            <a:r>
              <a:rPr lang="en-US" sz="1400" b="1" dirty="0">
                <a:solidFill>
                  <a:schemeClr val="accent1"/>
                </a:solidFill>
              </a:rPr>
              <a:t>[candidate's name]</a:t>
            </a:r>
            <a:r>
              <a:rPr lang="en-US" sz="1400" b="1" dirty="0"/>
              <a:t>,</a:t>
            </a:r>
          </a:p>
          <a:p>
            <a:pPr marL="0">
              <a:lnSpc>
                <a:spcPct val="100000"/>
              </a:lnSpc>
              <a:spcAft>
                <a:spcPts val="600"/>
              </a:spcAft>
              <a:buNone/>
            </a:pPr>
            <a:endParaRPr lang="en-US" sz="1400" kern="100" dirty="0">
              <a:solidFill>
                <a:schemeClr val="tx2"/>
              </a:solidFill>
              <a:latin typeface="Aptos" panose="020B0004020202020204" pitchFamily="34" charset="0"/>
              <a:ea typeface="Aptos" panose="020B0004020202020204" pitchFamily="34" charset="0"/>
              <a:cs typeface="Aptos" panose="020B0604020202020204" pitchFamily="34" charset="0"/>
            </a:endParaRPr>
          </a:p>
          <a:p>
            <a:pPr marL="0">
              <a:lnSpc>
                <a:spcPct val="100000"/>
              </a:lnSpc>
              <a:spcAft>
                <a:spcPts val="600"/>
              </a:spcAft>
              <a:buNone/>
            </a:pPr>
            <a:r>
              <a:rPr lang="en-US" sz="1400" dirty="0"/>
              <a:t>We're excited to offer you a position as a </a:t>
            </a:r>
            <a:r>
              <a:rPr lang="en-US" sz="1400" dirty="0">
                <a:solidFill>
                  <a:schemeClr val="accent1"/>
                </a:solidFill>
              </a:rPr>
              <a:t>[job title]</a:t>
            </a:r>
            <a:r>
              <a:rPr lang="en-US" sz="1400" dirty="0"/>
              <a:t> at </a:t>
            </a:r>
            <a:r>
              <a:rPr lang="en-US" sz="1400" dirty="0">
                <a:solidFill>
                  <a:schemeClr val="accent1"/>
                </a:solidFill>
              </a:rPr>
              <a:t>[company name]</a:t>
            </a:r>
            <a:r>
              <a:rPr lang="en-US" sz="1400" dirty="0"/>
              <a:t>. Our team has enjoyed getting to know you over </a:t>
            </a:r>
            <a:r>
              <a:rPr lang="en-US" sz="1400" dirty="0">
                <a:solidFill>
                  <a:schemeClr val="accent1"/>
                </a:solidFill>
              </a:rPr>
              <a:t>[length of time]</a:t>
            </a:r>
            <a:r>
              <a:rPr lang="en-US" sz="1400" dirty="0"/>
              <a:t> and learning about your impressive background. Congratulations!</a:t>
            </a:r>
          </a:p>
          <a:p>
            <a:pPr marL="0">
              <a:lnSpc>
                <a:spcPct val="100000"/>
              </a:lnSpc>
              <a:spcAft>
                <a:spcPts val="600"/>
              </a:spcAft>
              <a:buNone/>
            </a:pPr>
            <a:r>
              <a:rPr lang="en-US" sz="1400" kern="100" dirty="0">
                <a:solidFill>
                  <a:schemeClr val="tx2"/>
                </a:solidFill>
                <a:latin typeface="Aptos" panose="020B0004020202020204" pitchFamily="34" charset="0"/>
                <a:ea typeface="Aptos" panose="020B0004020202020204" pitchFamily="34" charset="0"/>
                <a:cs typeface="Aptos" panose="020B0604020202020204" pitchFamily="34" charset="0"/>
              </a:rPr>
              <a:t>Attached is the offer letter for your review and signature to be returned via email.</a:t>
            </a:r>
          </a:p>
          <a:p>
            <a:pPr marL="0">
              <a:lnSpc>
                <a:spcPct val="100000"/>
              </a:lnSpc>
              <a:spcAft>
                <a:spcPts val="600"/>
              </a:spcAft>
              <a:buNone/>
            </a:pPr>
            <a:r>
              <a:rPr lang="en-US" sz="1400" dirty="0"/>
              <a:t>If you accept this role, your anticipated start date is </a:t>
            </a:r>
            <a:r>
              <a:rPr lang="en-US" sz="1400" dirty="0">
                <a:solidFill>
                  <a:schemeClr val="accent1"/>
                </a:solidFill>
              </a:rPr>
              <a:t>[date]</a:t>
            </a:r>
            <a:r>
              <a:rPr lang="en-US" sz="1400" dirty="0"/>
              <a:t> at </a:t>
            </a:r>
            <a:r>
              <a:rPr lang="en-US" sz="1400" dirty="0">
                <a:solidFill>
                  <a:schemeClr val="accent1"/>
                </a:solidFill>
              </a:rPr>
              <a:t>[location of office]</a:t>
            </a:r>
            <a:r>
              <a:rPr lang="en-US" sz="1400" dirty="0"/>
              <a:t>, subject to successful completion of any applicable pre-employment requirements. </a:t>
            </a:r>
            <a:r>
              <a:rPr lang="en-US" sz="1400" dirty="0">
                <a:solidFill>
                  <a:schemeClr val="accent1"/>
                </a:solidFill>
              </a:rPr>
              <a:t>[Include any other first-day instructions]</a:t>
            </a:r>
            <a:r>
              <a:rPr lang="en-US" sz="1400" dirty="0"/>
              <a:t> Please let me know your decision by </a:t>
            </a:r>
            <a:r>
              <a:rPr lang="en-US" sz="1400" dirty="0">
                <a:solidFill>
                  <a:schemeClr val="accent1"/>
                </a:solidFill>
              </a:rPr>
              <a:t>[date]</a:t>
            </a:r>
            <a:r>
              <a:rPr lang="en-US" sz="1400" dirty="0"/>
              <a:t>. Upon acceptance of the offer, we will provide additional information from me regarding the onboarding process.</a:t>
            </a:r>
          </a:p>
          <a:p>
            <a:pPr marL="0">
              <a:lnSpc>
                <a:spcPct val="100000"/>
              </a:lnSpc>
              <a:spcAft>
                <a:spcPts val="600"/>
              </a:spcAft>
              <a:buNone/>
            </a:pPr>
            <a:r>
              <a:rPr lang="en-US" sz="1400" dirty="0"/>
              <a:t>We look forward to having you on our team at </a:t>
            </a:r>
            <a:r>
              <a:rPr lang="en-US" sz="1400" dirty="0">
                <a:solidFill>
                  <a:schemeClr val="accent1"/>
                </a:solidFill>
              </a:rPr>
              <a:t>[company name]</a:t>
            </a:r>
            <a:r>
              <a:rPr lang="en-US" sz="1400" dirty="0"/>
              <a:t>! Please do not hesitate to contact me via phone or email if you have any additional questions.</a:t>
            </a:r>
          </a:p>
          <a:p>
            <a:pPr marL="0">
              <a:lnSpc>
                <a:spcPct val="100000"/>
              </a:lnSpc>
              <a:spcAft>
                <a:spcPts val="600"/>
              </a:spcAft>
              <a:buNone/>
            </a:pPr>
            <a:endParaRPr lang="en-US" sz="1400" kern="100" dirty="0">
              <a:solidFill>
                <a:schemeClr val="tx2"/>
              </a:solidFill>
              <a:latin typeface="Aptos" panose="020B0004020202020204" pitchFamily="34" charset="0"/>
              <a:ea typeface="Aptos" panose="020B0004020202020204" pitchFamily="34" charset="0"/>
              <a:cs typeface="Aptos" panose="020B0604020202020204" pitchFamily="34" charset="0"/>
            </a:endParaRPr>
          </a:p>
          <a:p>
            <a:pPr marL="0">
              <a:lnSpc>
                <a:spcPct val="100000"/>
              </a:lnSpc>
              <a:spcAft>
                <a:spcPts val="600"/>
              </a:spcAft>
              <a:buNone/>
            </a:pPr>
            <a:r>
              <a:rPr lang="en-US" sz="1400" kern="100" dirty="0">
                <a:solidFill>
                  <a:schemeClr val="tx2"/>
                </a:solidFill>
                <a:latin typeface="Aptos" panose="020B0004020202020204" pitchFamily="34" charset="0"/>
                <a:ea typeface="Aptos" panose="020B0004020202020204" pitchFamily="34" charset="0"/>
                <a:cs typeface="Aptos" panose="020B0604020202020204" pitchFamily="34" charset="0"/>
              </a:rPr>
              <a:t>Sincerely,</a:t>
            </a:r>
          </a:p>
          <a:p>
            <a:pPr marL="0">
              <a:lnSpc>
                <a:spcPct val="100000"/>
              </a:lnSpc>
              <a:spcAft>
                <a:spcPts val="600"/>
              </a:spcAft>
              <a:buNone/>
            </a:pPr>
            <a:r>
              <a:rPr lang="en-US" sz="1400" b="1" dirty="0">
                <a:solidFill>
                  <a:schemeClr val="accent1"/>
                </a:solidFill>
              </a:rPr>
              <a:t>[Your name]</a:t>
            </a:r>
            <a:r>
              <a:rPr lang="en-US" sz="1400" b="1" dirty="0"/>
              <a:t> </a:t>
            </a:r>
          </a:p>
          <a:p>
            <a:pPr marL="0">
              <a:lnSpc>
                <a:spcPct val="100000"/>
              </a:lnSpc>
              <a:spcAft>
                <a:spcPts val="600"/>
              </a:spcAft>
              <a:buNone/>
            </a:pPr>
            <a:r>
              <a:rPr lang="en-US" sz="1400" dirty="0">
                <a:solidFill>
                  <a:schemeClr val="accent1"/>
                </a:solidFill>
              </a:rPr>
              <a:t>[Your title]</a:t>
            </a:r>
            <a:r>
              <a:rPr lang="en-US" sz="1400" dirty="0"/>
              <a:t> </a:t>
            </a:r>
          </a:p>
          <a:p>
            <a:pPr marL="0">
              <a:lnSpc>
                <a:spcPct val="100000"/>
              </a:lnSpc>
              <a:spcAft>
                <a:spcPts val="600"/>
              </a:spcAft>
              <a:buNone/>
            </a:pPr>
            <a:r>
              <a:rPr lang="en-US" sz="1400" dirty="0">
                <a:solidFill>
                  <a:schemeClr val="accent1"/>
                </a:solidFill>
              </a:rPr>
              <a:t>[Your work email address]</a:t>
            </a:r>
            <a:r>
              <a:rPr lang="en-US" sz="1400" dirty="0"/>
              <a:t> </a:t>
            </a:r>
          </a:p>
          <a:p>
            <a:pPr marL="0">
              <a:lnSpc>
                <a:spcPct val="100000"/>
              </a:lnSpc>
              <a:spcAft>
                <a:spcPts val="600"/>
              </a:spcAft>
              <a:buNone/>
            </a:pPr>
            <a:r>
              <a:rPr lang="en-US" sz="1400" dirty="0">
                <a:solidFill>
                  <a:schemeClr val="accent1"/>
                </a:solidFill>
              </a:rPr>
              <a:t>[Your phone number]</a:t>
            </a:r>
          </a:p>
        </p:txBody>
      </p:sp>
    </p:spTree>
  </p:cSld>
  <p:clrMapOvr>
    <a:masterClrMapping/>
  </p:clrMapOvr>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3">
            <a:extLst>
              <a:ext uri="{FF2B5EF4-FFF2-40B4-BE49-F238E27FC236}">
                <a16:creationId xmlns:a16="http://schemas.microsoft.com/office/drawing/2014/main" id="{6EC92964-BA33-2A30-4287-C9274F6450AA}"/>
              </a:ext>
            </a:extLst>
          </p:cNvPr>
          <p:cNvSpPr>
            <a:spLocks noGrp="1"/>
          </p:cNvSpPr>
          <p:nvPr>
            <p:ph type="title"/>
          </p:nvPr>
        </p:nvSpPr>
        <p:spPr/>
        <p:txBody>
          <a:bodyPr/>
          <a:lstStyle/>
          <a:p>
            <a:r>
              <a:rPr lang="en-US" dirty="0"/>
              <a:t>Team Announcement Email</a:t>
            </a:r>
          </a:p>
        </p:txBody>
      </p:sp>
      <p:sp>
        <p:nvSpPr>
          <p:cNvPr id="9" name="Slide Number Placeholder"/>
          <p:cNvSpPr>
            <a:spLocks noGrp="1"/>
          </p:cNvSpPr>
          <p:nvPr>
            <p:ph type="sldNum" sz="quarter" idx="4"/>
          </p:nvPr>
        </p:nvSpPr>
        <p:spPr/>
        <p:txBody>
          <a:bodyPr/>
          <a:lstStyle/>
          <a:p>
            <a:fld id="{F697DFCB-CB3C-1040-8853-E5DD90AED879}" type="slidenum">
              <a:rPr lang="en-US" smtClean="0"/>
              <a:pPr/>
              <a:t>24</a:t>
            </a:fld>
            <a:endParaRPr lang="en-US"/>
          </a:p>
        </p:txBody>
      </p:sp>
      <p:sp>
        <p:nvSpPr>
          <p:cNvPr id="3" name="Body"/>
          <p:cNvSpPr txBox="1"/>
          <p:nvPr/>
        </p:nvSpPr>
        <p:spPr>
          <a:xfrm>
            <a:off x="5608938" y="789154"/>
            <a:ext cx="6125462" cy="5300000"/>
          </a:xfrm>
          <a:prstGeom prst="rect">
            <a:avLst/>
          </a:prstGeom>
          <a:noFill/>
        </p:spPr>
        <p:txBody>
          <a:bodyPr wrap="square" lIns="0" tIns="0" rIns="0" bIns="0">
            <a:normAutofit/>
          </a:bodyPr>
          <a:lstStyle/>
          <a:p>
            <a:pPr>
              <a:spcAft>
                <a:spcPts val="600"/>
              </a:spcAft>
            </a:pPr>
            <a:r>
              <a:rPr lang="en-US" sz="1400" b="1" dirty="0"/>
              <a:t>Subject: </a:t>
            </a:r>
            <a:r>
              <a:rPr lang="en-US" sz="1400" dirty="0">
                <a:solidFill>
                  <a:schemeClr val="accent1"/>
                </a:solidFill>
              </a:rPr>
              <a:t>[Preferred name]</a:t>
            </a:r>
            <a:r>
              <a:rPr lang="en-US" sz="1400" dirty="0"/>
              <a:t> is joining the team. Here's what you need to know</a:t>
            </a:r>
          </a:p>
          <a:p>
            <a:pPr marL="0">
              <a:lnSpc>
                <a:spcPct val="100000"/>
              </a:lnSpc>
              <a:spcAft>
                <a:spcPts val="600"/>
              </a:spcAft>
              <a:buNone/>
            </a:pPr>
            <a:endParaRPr lang="en-US" sz="1400" b="1" kern="100" dirty="0">
              <a:solidFill>
                <a:schemeClr val="tx2"/>
              </a:solidFill>
              <a:latin typeface="Aptos" panose="020B0004020202020204" pitchFamily="34" charset="0"/>
              <a:ea typeface="Aptos" panose="020B0004020202020204" pitchFamily="34" charset="0"/>
              <a:cs typeface="Aptos" panose="020B0604020202020204" pitchFamily="34" charset="0"/>
            </a:endParaRPr>
          </a:p>
          <a:p>
            <a:pPr marL="0">
              <a:lnSpc>
                <a:spcPct val="100000"/>
              </a:lnSpc>
              <a:spcAft>
                <a:spcPts val="600"/>
              </a:spcAft>
              <a:buNone/>
            </a:pPr>
            <a:r>
              <a:rPr lang="en-US" sz="1400" b="1" kern="100" dirty="0">
                <a:solidFill>
                  <a:schemeClr val="tx2"/>
                </a:solidFill>
                <a:latin typeface="Aptos" panose="020B0004020202020204" pitchFamily="34" charset="0"/>
                <a:ea typeface="Aptos" panose="020B0004020202020204" pitchFamily="34" charset="0"/>
                <a:cs typeface="Aptos" panose="020B0604020202020204" pitchFamily="34" charset="0"/>
              </a:rPr>
              <a:t>Hi Team,</a:t>
            </a:r>
          </a:p>
          <a:p>
            <a:pPr marL="0">
              <a:lnSpc>
                <a:spcPct val="100000"/>
              </a:lnSpc>
              <a:spcAft>
                <a:spcPts val="600"/>
              </a:spcAft>
              <a:buNone/>
            </a:pPr>
            <a:r>
              <a:rPr lang="en-US" sz="1400" dirty="0"/>
              <a:t>I'm excited to announce that </a:t>
            </a:r>
            <a:r>
              <a:rPr lang="en-US" sz="1400" dirty="0">
                <a:solidFill>
                  <a:schemeClr val="accent1"/>
                </a:solidFill>
              </a:rPr>
              <a:t>[name of new hire]</a:t>
            </a:r>
            <a:r>
              <a:rPr lang="en-US" sz="1400" dirty="0"/>
              <a:t> will be joining our team on </a:t>
            </a:r>
            <a:r>
              <a:rPr lang="en-US" sz="1400" dirty="0">
                <a:solidFill>
                  <a:schemeClr val="accent1"/>
                </a:solidFill>
              </a:rPr>
              <a:t>[start date]</a:t>
            </a:r>
            <a:r>
              <a:rPr lang="en-US" sz="1400" dirty="0"/>
              <a:t>.</a:t>
            </a:r>
          </a:p>
          <a:p>
            <a:pPr>
              <a:spcAft>
                <a:spcPts val="600"/>
              </a:spcAft>
            </a:pPr>
            <a:r>
              <a:rPr lang="en-US" sz="1400" dirty="0">
                <a:solidFill>
                  <a:schemeClr val="accent1"/>
                </a:solidFill>
              </a:rPr>
              <a:t>[Name]</a:t>
            </a:r>
            <a:r>
              <a:rPr lang="en-US" sz="1400" dirty="0"/>
              <a:t> comes to us from </a:t>
            </a:r>
            <a:r>
              <a:rPr lang="en-US" sz="1400" dirty="0">
                <a:solidFill>
                  <a:schemeClr val="accent1"/>
                </a:solidFill>
              </a:rPr>
              <a:t>[brief relevant background—company, role, or industry]</a:t>
            </a:r>
            <a:r>
              <a:rPr lang="en-US" sz="1400" dirty="0"/>
              <a:t>, and they'll be focused on </a:t>
            </a:r>
            <a:r>
              <a:rPr lang="en-US" sz="1400" dirty="0">
                <a:solidFill>
                  <a:schemeClr val="accent1"/>
                </a:solidFill>
              </a:rPr>
              <a:t>[role/responsibility]</a:t>
            </a:r>
            <a:r>
              <a:rPr lang="en-US" sz="1400" dirty="0"/>
              <a:t>. </a:t>
            </a:r>
            <a:r>
              <a:rPr lang="en-US" sz="1400" dirty="0">
                <a:solidFill>
                  <a:schemeClr val="accent1"/>
                </a:solidFill>
              </a:rPr>
              <a:t>[He/She/They]</a:t>
            </a:r>
            <a:r>
              <a:rPr lang="en-US" sz="1400" dirty="0"/>
              <a:t> will report to </a:t>
            </a:r>
            <a:r>
              <a:rPr lang="en-US" sz="1400" dirty="0">
                <a:solidFill>
                  <a:schemeClr val="accent1"/>
                </a:solidFill>
              </a:rPr>
              <a:t>[name of manager]</a:t>
            </a:r>
            <a:r>
              <a:rPr lang="en-US" sz="1400" dirty="0"/>
              <a:t>.</a:t>
            </a:r>
          </a:p>
          <a:p>
            <a:pPr marL="0">
              <a:lnSpc>
                <a:spcPct val="100000"/>
              </a:lnSpc>
              <a:spcAft>
                <a:spcPts val="600"/>
              </a:spcAft>
              <a:buNone/>
            </a:pPr>
            <a:r>
              <a:rPr lang="en-US" sz="1400" kern="100" dirty="0">
                <a:solidFill>
                  <a:schemeClr val="tx2"/>
                </a:solidFill>
                <a:latin typeface="Aptos" panose="020B0004020202020204" pitchFamily="34" charset="0"/>
                <a:ea typeface="Aptos" panose="020B0004020202020204" pitchFamily="34" charset="0"/>
                <a:cs typeface="Aptos" panose="020B0604020202020204" pitchFamily="34" charset="0"/>
              </a:rPr>
              <a:t>Please be sure to introduce yourself during their first week. Let them know what you're working on. Small gestures make a big difference.</a:t>
            </a:r>
          </a:p>
          <a:p>
            <a:pPr marL="0">
              <a:lnSpc>
                <a:spcPct val="100000"/>
              </a:lnSpc>
              <a:spcAft>
                <a:spcPts val="600"/>
              </a:spcAft>
              <a:buNone/>
            </a:pPr>
            <a:r>
              <a:rPr lang="en-US" sz="1400" dirty="0"/>
              <a:t>Let's make sure </a:t>
            </a:r>
            <a:r>
              <a:rPr lang="en-US" sz="1400" dirty="0">
                <a:solidFill>
                  <a:schemeClr val="accent1"/>
                </a:solidFill>
              </a:rPr>
              <a:t>[name]</a:t>
            </a:r>
            <a:r>
              <a:rPr lang="en-US" sz="1400" dirty="0"/>
              <a:t> feels like part of the team from day one.</a:t>
            </a:r>
          </a:p>
          <a:p>
            <a:pPr marL="0">
              <a:lnSpc>
                <a:spcPct val="100000"/>
              </a:lnSpc>
              <a:spcAft>
                <a:spcPts val="600"/>
              </a:spcAft>
              <a:buNone/>
            </a:pPr>
            <a:r>
              <a:rPr lang="en-US" sz="1400" dirty="0">
                <a:solidFill>
                  <a:schemeClr val="accent1"/>
                </a:solidFill>
              </a:rPr>
              <a:t>[Name of sender]</a:t>
            </a:r>
          </a:p>
        </p:txBody>
      </p:sp>
    </p:spTree>
  </p:cSld>
  <p:clrMapOvr>
    <a:masterClrMapping/>
  </p:clrMapOvr>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3">
            <a:extLst>
              <a:ext uri="{FF2B5EF4-FFF2-40B4-BE49-F238E27FC236}">
                <a16:creationId xmlns:a16="http://schemas.microsoft.com/office/drawing/2014/main" id="{F00D7EC6-2859-5E62-10E3-1E4550F6A924}"/>
              </a:ext>
            </a:extLst>
          </p:cNvPr>
          <p:cNvSpPr>
            <a:spLocks noGrp="1"/>
          </p:cNvSpPr>
          <p:nvPr>
            <p:ph type="title"/>
          </p:nvPr>
        </p:nvSpPr>
        <p:spPr/>
        <p:txBody>
          <a:bodyPr/>
          <a:lstStyle/>
          <a:p>
            <a:r>
              <a:rPr lang="en-US"/>
              <a:t>Welcome New Hire Email</a:t>
            </a:r>
          </a:p>
        </p:txBody>
      </p:sp>
      <p:sp>
        <p:nvSpPr>
          <p:cNvPr id="9" name="Slide Number Placeholder"/>
          <p:cNvSpPr>
            <a:spLocks noGrp="1"/>
          </p:cNvSpPr>
          <p:nvPr>
            <p:ph type="sldNum" sz="quarter" idx="4"/>
          </p:nvPr>
        </p:nvSpPr>
        <p:spPr/>
        <p:txBody>
          <a:bodyPr/>
          <a:lstStyle/>
          <a:p>
            <a:fld id="{F697DFCB-CB3C-1040-8853-E5DD90AED879}" type="slidenum">
              <a:rPr lang="en-US" smtClean="0"/>
              <a:t>25</a:t>
            </a:fld>
            <a:endParaRPr lang="en-US"/>
          </a:p>
        </p:txBody>
      </p:sp>
      <p:sp>
        <p:nvSpPr>
          <p:cNvPr id="3" name="Body"/>
          <p:cNvSpPr txBox="1"/>
          <p:nvPr/>
        </p:nvSpPr>
        <p:spPr>
          <a:xfrm>
            <a:off x="5608937" y="789154"/>
            <a:ext cx="6337755" cy="5300000"/>
          </a:xfrm>
          <a:prstGeom prst="rect">
            <a:avLst/>
          </a:prstGeom>
          <a:noFill/>
        </p:spPr>
        <p:txBody>
          <a:bodyPr wrap="square" lIns="0" tIns="0" rIns="0" bIns="0">
            <a:normAutofit lnSpcReduction="10000"/>
          </a:bodyPr>
          <a:lstStyle/>
          <a:p>
            <a:pPr>
              <a:spcAft>
                <a:spcPts val="600"/>
              </a:spcAft>
            </a:pPr>
            <a:r>
              <a:rPr lang="en-US" sz="1400" b="1" dirty="0"/>
              <a:t>Subject: </a:t>
            </a:r>
            <a:r>
              <a:rPr lang="en-US" sz="1400" dirty="0"/>
              <a:t>See you tomorrow, </a:t>
            </a:r>
            <a:r>
              <a:rPr lang="en-US" sz="1400" dirty="0">
                <a:solidFill>
                  <a:schemeClr val="accent1"/>
                </a:solidFill>
              </a:rPr>
              <a:t>[Name]</a:t>
            </a:r>
            <a:r>
              <a:rPr lang="en-US" sz="1400" dirty="0"/>
              <a:t>—here's what to expect</a:t>
            </a:r>
            <a:endParaRPr lang="en-US" sz="1400" b="1" dirty="0"/>
          </a:p>
          <a:p>
            <a:pPr marL="0">
              <a:lnSpc>
                <a:spcPct val="100000"/>
              </a:lnSpc>
              <a:spcAft>
                <a:spcPts val="600"/>
              </a:spcAft>
              <a:buNone/>
            </a:pPr>
            <a:br>
              <a:rPr lang="en-US" sz="1400" b="1" dirty="0"/>
            </a:br>
            <a:r>
              <a:rPr lang="en-US" sz="1400" b="1" dirty="0"/>
              <a:t>Hi </a:t>
            </a:r>
            <a:r>
              <a:rPr lang="en-US" sz="1400" b="1" dirty="0">
                <a:solidFill>
                  <a:schemeClr val="accent1"/>
                </a:solidFill>
              </a:rPr>
              <a:t>[Name]</a:t>
            </a:r>
            <a:r>
              <a:rPr lang="en-US" sz="1400" b="1" dirty="0"/>
              <a:t>,</a:t>
            </a:r>
          </a:p>
          <a:p>
            <a:pPr marL="0">
              <a:lnSpc>
                <a:spcPct val="100000"/>
              </a:lnSpc>
              <a:spcAft>
                <a:spcPts val="600"/>
              </a:spcAft>
              <a:buNone/>
            </a:pPr>
            <a:r>
              <a:rPr lang="en-US" sz="1400" kern="100" dirty="0">
                <a:solidFill>
                  <a:schemeClr val="tx2"/>
                </a:solidFill>
                <a:latin typeface="Aptos" panose="020B0004020202020204" pitchFamily="34" charset="0"/>
                <a:ea typeface="Aptos" panose="020B0004020202020204" pitchFamily="34" charset="0"/>
                <a:cs typeface="Aptos" panose="020B0604020202020204" pitchFamily="34" charset="0"/>
              </a:rPr>
              <a:t>All of us on the team are looking forward to welcoming you to your new workplace and new role tomorrow.</a:t>
            </a:r>
          </a:p>
          <a:p>
            <a:pPr>
              <a:spcAft>
                <a:spcPts val="600"/>
              </a:spcAft>
            </a:pPr>
            <a:endParaRPr lang="en-US" sz="1400" dirty="0"/>
          </a:p>
          <a:p>
            <a:pPr>
              <a:spcAft>
                <a:spcPts val="600"/>
              </a:spcAft>
            </a:pPr>
            <a:r>
              <a:rPr lang="en-US" sz="1400" dirty="0"/>
              <a:t>Here's what to expect from your first day:</a:t>
            </a:r>
            <a:endParaRPr lang="en-US" sz="1400" b="1" kern="100" dirty="0">
              <a:solidFill>
                <a:schemeClr val="tx2"/>
              </a:solidFill>
              <a:latin typeface="Aptos" panose="020B0004020202020204" pitchFamily="34" charset="0"/>
              <a:ea typeface="Aptos" panose="020B0004020202020204" pitchFamily="34" charset="0"/>
              <a:cs typeface="Aptos" panose="020B0604020202020204" pitchFamily="34" charset="0"/>
            </a:endParaRPr>
          </a:p>
          <a:p>
            <a:pPr marL="0">
              <a:lnSpc>
                <a:spcPct val="100000"/>
              </a:lnSpc>
              <a:spcAft>
                <a:spcPts val="600"/>
              </a:spcAft>
              <a:buNone/>
            </a:pPr>
            <a:r>
              <a:rPr lang="en-US" sz="1400" b="1" kern="100" dirty="0">
                <a:solidFill>
                  <a:schemeClr val="tx2"/>
                </a:solidFill>
                <a:latin typeface="Aptos" panose="020B0004020202020204" pitchFamily="34" charset="0"/>
                <a:ea typeface="Aptos" panose="020B0004020202020204" pitchFamily="34" charset="0"/>
                <a:cs typeface="Aptos" panose="020B0604020202020204" pitchFamily="34" charset="0"/>
              </a:rPr>
              <a:t>Logistics first</a:t>
            </a:r>
          </a:p>
          <a:p>
            <a:pPr marL="228600" indent="-228600">
              <a:lnSpc>
                <a:spcPct val="100000"/>
              </a:lnSpc>
              <a:spcAft>
                <a:spcPts val="400"/>
              </a:spcAft>
              <a:buClr>
                <a:schemeClr val="accent1"/>
              </a:buClr>
              <a:buFont typeface="Arial" pitchFamily="34" charset="0"/>
              <a:buChar char="•"/>
            </a:pPr>
            <a:r>
              <a:rPr lang="en-US" sz="1400" b="1" dirty="0"/>
              <a:t>Where: </a:t>
            </a:r>
            <a:r>
              <a:rPr lang="en-US" sz="1400" dirty="0">
                <a:solidFill>
                  <a:schemeClr val="accent1"/>
                </a:solidFill>
              </a:rPr>
              <a:t>[Company Name HQ]</a:t>
            </a:r>
            <a:r>
              <a:rPr lang="en-US" sz="1400" dirty="0"/>
              <a:t>, </a:t>
            </a:r>
            <a:r>
              <a:rPr lang="en-US" sz="1400" dirty="0">
                <a:solidFill>
                  <a:schemeClr val="accent1"/>
                </a:solidFill>
              </a:rPr>
              <a:t>[insert address and room number if applicable]</a:t>
            </a:r>
          </a:p>
          <a:p>
            <a:pPr marL="228600" indent="-228600">
              <a:lnSpc>
                <a:spcPct val="100000"/>
              </a:lnSpc>
              <a:spcAft>
                <a:spcPts val="400"/>
              </a:spcAft>
              <a:buClr>
                <a:schemeClr val="accent1"/>
              </a:buClr>
              <a:buFont typeface="Arial" pitchFamily="34" charset="0"/>
              <a:buChar char="•"/>
            </a:pPr>
            <a:r>
              <a:rPr lang="en-US" sz="1400" b="1" dirty="0"/>
              <a:t>When: </a:t>
            </a:r>
            <a:r>
              <a:rPr lang="en-US" sz="1400" dirty="0"/>
              <a:t>Plan to arrive at </a:t>
            </a:r>
            <a:r>
              <a:rPr lang="en-US" sz="1400" dirty="0">
                <a:solidFill>
                  <a:schemeClr val="accent1"/>
                </a:solidFill>
              </a:rPr>
              <a:t>[set time]</a:t>
            </a:r>
          </a:p>
          <a:p>
            <a:pPr marL="228600" indent="-228600">
              <a:lnSpc>
                <a:spcPct val="100000"/>
              </a:lnSpc>
              <a:spcAft>
                <a:spcPts val="400"/>
              </a:spcAft>
              <a:buClr>
                <a:schemeClr val="accent1"/>
              </a:buClr>
              <a:buFont typeface="Arial" pitchFamily="34" charset="0"/>
              <a:buChar char="•"/>
            </a:pPr>
            <a:r>
              <a:rPr lang="en-US" sz="1400" b="1" dirty="0"/>
              <a:t>Parking/Entry: </a:t>
            </a:r>
            <a:r>
              <a:rPr lang="en-US" sz="1400" dirty="0">
                <a:solidFill>
                  <a:schemeClr val="accent1"/>
                </a:solidFill>
              </a:rPr>
              <a:t>[insert helpful parking or entrance instructions here]</a:t>
            </a:r>
          </a:p>
          <a:p>
            <a:pPr marL="0">
              <a:lnSpc>
                <a:spcPct val="100000"/>
              </a:lnSpc>
              <a:spcAft>
                <a:spcPts val="600"/>
              </a:spcAft>
              <a:buNone/>
            </a:pPr>
            <a:endParaRPr lang="en-US" sz="1400" b="1" kern="100" dirty="0">
              <a:solidFill>
                <a:schemeClr val="tx2"/>
              </a:solidFill>
              <a:latin typeface="Aptos" panose="020B0004020202020204" pitchFamily="34" charset="0"/>
              <a:ea typeface="Aptos" panose="020B0004020202020204" pitchFamily="34" charset="0"/>
              <a:cs typeface="Aptos" panose="020B0604020202020204" pitchFamily="34" charset="0"/>
            </a:endParaRPr>
          </a:p>
          <a:p>
            <a:pPr marL="0">
              <a:lnSpc>
                <a:spcPct val="100000"/>
              </a:lnSpc>
              <a:spcAft>
                <a:spcPts val="600"/>
              </a:spcAft>
              <a:buNone/>
            </a:pPr>
            <a:r>
              <a:rPr lang="en-US" sz="1400" b="1" kern="100" dirty="0">
                <a:solidFill>
                  <a:schemeClr val="tx2"/>
                </a:solidFill>
                <a:latin typeface="Aptos" panose="020B0004020202020204" pitchFamily="34" charset="0"/>
                <a:ea typeface="Aptos" panose="020B0004020202020204" pitchFamily="34" charset="0"/>
                <a:cs typeface="Aptos" panose="020B0604020202020204" pitchFamily="34" charset="0"/>
              </a:rPr>
              <a:t>What your day will look like</a:t>
            </a:r>
          </a:p>
          <a:p>
            <a:pPr marL="0">
              <a:lnSpc>
                <a:spcPct val="100000"/>
              </a:lnSpc>
              <a:spcAft>
                <a:spcPts val="600"/>
              </a:spcAft>
              <a:buNone/>
            </a:pPr>
            <a:r>
              <a:rPr lang="en-US" sz="1400" dirty="0"/>
              <a:t>We'll give you a quick tour so you know where everything is. Then we'll get you set up with your workspace, tech, and any tools you need. </a:t>
            </a:r>
            <a:r>
              <a:rPr lang="en-US" sz="1400" dirty="0">
                <a:solidFill>
                  <a:schemeClr val="accent1"/>
                </a:solidFill>
              </a:rPr>
              <a:t>[Manager name or team lead]</a:t>
            </a:r>
            <a:r>
              <a:rPr lang="en-US" sz="1400" dirty="0"/>
              <a:t> will walk you through your first week, answer any questions, and introduce you to the team.</a:t>
            </a:r>
          </a:p>
          <a:p>
            <a:pPr marL="0">
              <a:lnSpc>
                <a:spcPct val="100000"/>
              </a:lnSpc>
              <a:spcAft>
                <a:spcPts val="600"/>
              </a:spcAft>
              <a:buNone/>
            </a:pPr>
            <a:endParaRPr lang="en-US" sz="1400" b="1" kern="100" dirty="0">
              <a:solidFill>
                <a:schemeClr val="tx2"/>
              </a:solidFill>
              <a:latin typeface="Aptos" panose="020B0004020202020204" pitchFamily="34" charset="0"/>
              <a:ea typeface="Aptos" panose="020B0004020202020204" pitchFamily="34" charset="0"/>
              <a:cs typeface="Aptos" panose="020B0604020202020204" pitchFamily="34" charset="0"/>
            </a:endParaRPr>
          </a:p>
          <a:p>
            <a:pPr marL="0">
              <a:lnSpc>
                <a:spcPct val="100000"/>
              </a:lnSpc>
              <a:spcAft>
                <a:spcPts val="600"/>
              </a:spcAft>
              <a:buNone/>
            </a:pPr>
            <a:r>
              <a:rPr lang="en-US" sz="1400" b="1" kern="100" dirty="0">
                <a:solidFill>
                  <a:schemeClr val="tx2"/>
                </a:solidFill>
                <a:latin typeface="Aptos" panose="020B0004020202020204" pitchFamily="34" charset="0"/>
                <a:ea typeface="Aptos" panose="020B0004020202020204" pitchFamily="34" charset="0"/>
                <a:cs typeface="Aptos" panose="020B0604020202020204" pitchFamily="34" charset="0"/>
              </a:rPr>
              <a:t>What to bring</a:t>
            </a:r>
          </a:p>
          <a:p>
            <a:pPr>
              <a:spcAft>
                <a:spcPts val="600"/>
              </a:spcAft>
            </a:pPr>
            <a:r>
              <a:rPr lang="en-US" sz="1400" dirty="0">
                <a:solidFill>
                  <a:schemeClr val="accent1"/>
                </a:solidFill>
              </a:rPr>
              <a:t>[ID/documents for paperwork, or "Just yourself—we've got the rest covered"]</a:t>
            </a:r>
          </a:p>
          <a:p>
            <a:pPr marL="0">
              <a:lnSpc>
                <a:spcPct val="100000"/>
              </a:lnSpc>
              <a:spcAft>
                <a:spcPts val="600"/>
              </a:spcAft>
              <a:buNone/>
            </a:pPr>
            <a:r>
              <a:rPr lang="en-US" sz="1400" dirty="0"/>
              <a:t>Again, welcome. We're glad you're here. </a:t>
            </a:r>
            <a:r>
              <a:rPr lang="en-US" sz="1400" dirty="0">
                <a:solidFill>
                  <a:schemeClr val="accent1"/>
                </a:solidFill>
              </a:rPr>
              <a:t>[Name of sender]</a:t>
            </a:r>
          </a:p>
        </p:txBody>
      </p:sp>
    </p:spTree>
  </p:cSld>
  <p:clrMapOvr>
    <a:masterClrMapping/>
  </p:clrMapOvr>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3">
            <a:extLst>
              <a:ext uri="{FF2B5EF4-FFF2-40B4-BE49-F238E27FC236}">
                <a16:creationId xmlns:a16="http://schemas.microsoft.com/office/drawing/2014/main" id="{35525791-825F-6F96-C6AA-DA0E2E23911B}"/>
              </a:ext>
            </a:extLst>
          </p:cNvPr>
          <p:cNvSpPr>
            <a:spLocks noGrp="1"/>
          </p:cNvSpPr>
          <p:nvPr>
            <p:ph type="title"/>
          </p:nvPr>
        </p:nvSpPr>
        <p:spPr>
          <a:xfrm>
            <a:off x="609600" y="533401"/>
            <a:ext cx="4152900" cy="1333500"/>
          </a:xfrm>
        </p:spPr>
        <p:txBody>
          <a:bodyPr/>
          <a:lstStyle/>
          <a:p>
            <a:r>
              <a:rPr lang="en-US" dirty="0"/>
              <a:t>Expert Help From </a:t>
            </a:r>
            <a:r>
              <a:rPr lang="en-US" spc="-150" dirty="0"/>
              <a:t>Offer to Onboarding. </a:t>
            </a:r>
            <a:r>
              <a:rPr lang="en-US" dirty="0"/>
              <a:t>And Beyond.</a:t>
            </a:r>
          </a:p>
        </p:txBody>
      </p:sp>
      <p:sp>
        <p:nvSpPr>
          <p:cNvPr id="9" name="Slide Number Placeholder"/>
          <p:cNvSpPr>
            <a:spLocks noGrp="1"/>
          </p:cNvSpPr>
          <p:nvPr>
            <p:ph type="sldNum" sz="quarter" idx="4"/>
          </p:nvPr>
        </p:nvSpPr>
        <p:spPr/>
        <p:txBody>
          <a:bodyPr/>
          <a:lstStyle/>
          <a:p>
            <a:fld id="{F697DFCB-CB3C-1040-8853-E5DD90AED879}" type="slidenum">
              <a:rPr lang="en-US" smtClean="0"/>
              <a:pPr/>
              <a:t>26</a:t>
            </a:fld>
            <a:endParaRPr lang="en-US"/>
          </a:p>
        </p:txBody>
      </p:sp>
      <p:sp>
        <p:nvSpPr>
          <p:cNvPr id="3" name="Body"/>
          <p:cNvSpPr txBox="1"/>
          <p:nvPr/>
        </p:nvSpPr>
        <p:spPr>
          <a:xfrm>
            <a:off x="5608938" y="789154"/>
            <a:ext cx="6125462" cy="2639846"/>
          </a:xfrm>
          <a:prstGeom prst="rect">
            <a:avLst/>
          </a:prstGeom>
          <a:noFill/>
        </p:spPr>
        <p:txBody>
          <a:bodyPr wrap="square" lIns="0" tIns="0" rIns="0" bIns="0">
            <a:normAutofit/>
          </a:bodyPr>
          <a:lstStyle/>
          <a:p>
            <a:pPr marL="0">
              <a:lnSpc>
                <a:spcPts val="1780"/>
              </a:lnSpc>
              <a:spcAft>
                <a:spcPts val="600"/>
              </a:spcAft>
              <a:buNone/>
            </a:pPr>
            <a:r>
              <a:rPr lang="en-US" sz="1400" kern="100" dirty="0">
                <a:solidFill>
                  <a:schemeClr val="tx2"/>
                </a:solidFill>
                <a:ea typeface="Aptos" panose="020B0004020202020204" pitchFamily="34" charset="0"/>
                <a:cs typeface="Aptos" panose="020B0604020202020204" pitchFamily="34" charset="0"/>
              </a:rPr>
              <a:t>Onboarding starts before Day 1 and stretches weeks beyond it. Between the paperwork, the compliance forms, the systems set up, and making sure your new hire actually feels welcomed, it's a lot to juggle.</a:t>
            </a:r>
          </a:p>
          <a:p>
            <a:pPr marL="0">
              <a:lnSpc>
                <a:spcPts val="1780"/>
              </a:lnSpc>
              <a:spcAft>
                <a:spcPts val="600"/>
              </a:spcAft>
              <a:buNone/>
            </a:pPr>
            <a:r>
              <a:rPr lang="en-US" sz="1400" b="1" kern="100" dirty="0">
                <a:solidFill>
                  <a:schemeClr val="tx2"/>
                </a:solidFill>
                <a:ea typeface="Aptos" panose="020B0004020202020204" pitchFamily="34" charset="0"/>
                <a:cs typeface="Aptos" panose="020B0604020202020204" pitchFamily="34" charset="0"/>
              </a:rPr>
              <a:t>But you don't have to do it all by yourself.</a:t>
            </a:r>
          </a:p>
          <a:p>
            <a:pPr marL="0">
              <a:lnSpc>
                <a:spcPts val="1780"/>
              </a:lnSpc>
              <a:spcAft>
                <a:spcPts val="600"/>
              </a:spcAft>
              <a:buNone/>
            </a:pPr>
            <a:r>
              <a:rPr lang="en-US" sz="1400" kern="100" dirty="0">
                <a:solidFill>
                  <a:schemeClr val="tx2"/>
                </a:solidFill>
                <a:ea typeface="Aptos" panose="020B0004020202020204" pitchFamily="34" charset="0"/>
                <a:cs typeface="Aptos" panose="020B0604020202020204" pitchFamily="34" charset="0"/>
              </a:rPr>
              <a:t>TriNet experts and tools can help streamline time-consuming onboarding tasks , such as offer letter templates,  compliance support, benefits enrollment, so you can focus on what really makes onboarding work</a:t>
            </a:r>
            <a:r>
              <a:rPr lang="en-US" sz="1400" b="1" kern="100" dirty="0">
                <a:solidFill>
                  <a:schemeClr val="tx2"/>
                </a:solidFill>
                <a:ea typeface="Aptos" panose="020B0004020202020204" pitchFamily="34" charset="0"/>
                <a:cs typeface="Aptos" panose="020B0604020202020204" pitchFamily="34" charset="0"/>
              </a:rPr>
              <a:t>: helping your new hire feel confident, connected, and ready to contribute.</a:t>
            </a:r>
          </a:p>
          <a:p>
            <a:pPr marL="0">
              <a:lnSpc>
                <a:spcPts val="1780"/>
              </a:lnSpc>
              <a:spcAft>
                <a:spcPts val="600"/>
              </a:spcAft>
              <a:buNone/>
            </a:pPr>
            <a:r>
              <a:rPr lang="en-US" sz="1400" kern="100" dirty="0">
                <a:solidFill>
                  <a:schemeClr val="tx2"/>
                </a:solidFill>
                <a:ea typeface="Aptos" panose="020B0004020202020204" pitchFamily="34" charset="0"/>
                <a:cs typeface="Aptos" panose="020B0604020202020204" pitchFamily="34" charset="0"/>
              </a:rPr>
              <a:t>When onboarding is done right, everyone wins. Your new hire hits the ground running. Your team stays focused. And you get back to building your business.</a:t>
            </a:r>
          </a:p>
        </p:txBody>
      </p:sp>
      <p:pic>
        <p:nvPicPr>
          <p:cNvPr id="12" name="Graphic 11">
            <a:extLst>
              <a:ext uri="{FF2B5EF4-FFF2-40B4-BE49-F238E27FC236}">
                <a16:creationId xmlns:a16="http://schemas.microsoft.com/office/drawing/2014/main" id="{0B96253A-A4C3-C29A-CF4C-2F36F97BE22C}"/>
              </a:ext>
            </a:extLst>
          </p:cNvPr>
          <p:cNvPicPr>
            <a:picLocks noChangeAspect="1"/>
          </p:cNvPicPr>
          <p:nvPr/>
        </p:nvPicPr>
        <p:blipFill>
          <a:blip>
            <a:extLst>
              <a:ext uri="{96DAC541-7B7A-43D3-8B79-37D633B846F1}">
                <asvg:svgBlip xmlns:asvg="http://schemas.microsoft.com/office/drawing/2016/SVG/main" r:embed="rId3"/>
              </a:ext>
            </a:extLst>
          </a:blip>
          <a:stretch>
            <a:fillRect/>
          </a:stretch>
        </p:blipFill>
        <p:spPr>
          <a:xfrm rot="2328916" flipH="1">
            <a:off x="6426984" y="4190788"/>
            <a:ext cx="1057712" cy="1193316"/>
          </a:xfrm>
          <a:prstGeom prst="rect">
            <a:avLst/>
          </a:prstGeom>
        </p:spPr>
      </p:pic>
      <p:sp>
        <p:nvSpPr>
          <p:cNvPr id="14" name="TextBox 13">
            <a:extLst>
              <a:ext uri="{FF2B5EF4-FFF2-40B4-BE49-F238E27FC236}">
                <a16:creationId xmlns:a16="http://schemas.microsoft.com/office/drawing/2014/main" id="{16E3A39C-6F85-FEDF-4CBD-1C173B753A1E}"/>
              </a:ext>
            </a:extLst>
          </p:cNvPr>
          <p:cNvSpPr txBox="1"/>
          <p:nvPr/>
        </p:nvSpPr>
        <p:spPr>
          <a:xfrm>
            <a:off x="5608938" y="3646559"/>
            <a:ext cx="1696942" cy="923330"/>
          </a:xfrm>
          <a:prstGeom prst="rect">
            <a:avLst/>
          </a:prstGeom>
          <a:noFill/>
        </p:spPr>
        <p:txBody>
          <a:bodyPr wrap="square" lIns="0" tIns="0" rIns="0" bIns="0">
            <a:spAutoFit/>
          </a:bodyPr>
          <a:lstStyle/>
          <a:p>
            <a:pPr>
              <a:spcAft>
                <a:spcPts val="600"/>
              </a:spcAft>
            </a:pPr>
            <a:r>
              <a:rPr lang="en-US" sz="2000" b="1" dirty="0">
                <a:solidFill>
                  <a:schemeClr val="accent1"/>
                </a:solidFill>
                <a:hlinkClick r:id="rId4"/>
              </a:rPr>
              <a:t>EXPLORE </a:t>
            </a:r>
            <a:br>
              <a:rPr lang="en-US" sz="2000" b="1" dirty="0">
                <a:solidFill>
                  <a:schemeClr val="accent1"/>
                </a:solidFill>
                <a:hlinkClick r:id="rId4"/>
              </a:rPr>
            </a:br>
            <a:r>
              <a:rPr lang="en-US" sz="2000" dirty="0">
                <a:solidFill>
                  <a:schemeClr val="accent1"/>
                </a:solidFill>
                <a:latin typeface="Aptos" panose="020B0004020202020204" pitchFamily="34" charset="0"/>
                <a:hlinkClick r:id="rId4"/>
              </a:rPr>
              <a:t>CUSTOMER </a:t>
            </a:r>
            <a:br>
              <a:rPr lang="en-US" sz="2000" dirty="0">
                <a:solidFill>
                  <a:schemeClr val="accent1"/>
                </a:solidFill>
                <a:latin typeface="Aptos" panose="020B0004020202020204" pitchFamily="34" charset="0"/>
                <a:hlinkClick r:id="rId4"/>
              </a:rPr>
            </a:br>
            <a:r>
              <a:rPr lang="en-US" sz="2000" dirty="0">
                <a:solidFill>
                  <a:schemeClr val="accent1"/>
                </a:solidFill>
                <a:latin typeface="Aptos" panose="020B0004020202020204" pitchFamily="34" charset="0"/>
                <a:hlinkClick r:id="rId4"/>
              </a:rPr>
              <a:t>STORIES </a:t>
            </a:r>
            <a:endParaRPr lang="en-US" sz="2000" kern="100" dirty="0">
              <a:solidFill>
                <a:schemeClr val="tx2"/>
              </a:solidFill>
              <a:latin typeface="Aptos" panose="020B0004020202020204" pitchFamily="34" charset="0"/>
              <a:ea typeface="Aptos" panose="020B0004020202020204" pitchFamily="34" charset="0"/>
              <a:cs typeface="Aptos" panose="020B0604020202020204" pitchFamily="34" charset="0"/>
            </a:endParaRPr>
          </a:p>
        </p:txBody>
      </p:sp>
      <p:pic>
        <p:nvPicPr>
          <p:cNvPr id="16" name="Graphic 15">
            <a:extLst>
              <a:ext uri="{FF2B5EF4-FFF2-40B4-BE49-F238E27FC236}">
                <a16:creationId xmlns:a16="http://schemas.microsoft.com/office/drawing/2014/main" id="{C1D6EF9C-71C5-3D33-9E29-7AA382332DBA}"/>
              </a:ext>
            </a:extLst>
          </p:cNvPr>
          <p:cNvPicPr>
            <a:picLocks noChangeAspect="1"/>
          </p:cNvPicPr>
          <p:nvPr/>
        </p:nvPicPr>
        <p:blipFill>
          <a:blip>
            <a:extLst>
              <a:ext uri="{96DAC541-7B7A-43D3-8B79-37D633B846F1}">
                <asvg:svgBlip xmlns:asvg="http://schemas.microsoft.com/office/drawing/2016/SVG/main" r:embed="rId5"/>
              </a:ext>
            </a:extLst>
          </a:blip>
          <a:stretch>
            <a:fillRect/>
          </a:stretch>
        </p:blipFill>
        <p:spPr>
          <a:xfrm rot="731806">
            <a:off x="7034528" y="3452249"/>
            <a:ext cx="457200" cy="793750"/>
          </a:xfrm>
          <a:prstGeom prst="rect">
            <a:avLst/>
          </a:prstGeom>
        </p:spPr>
      </p:pic>
    </p:spTree>
  </p:cSld>
  <p:clrMapOvr>
    <a:masterClrMapping/>
  </p:clrMapOvr>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0" name="Rectangle 19">
            <a:extLst>
              <a:ext uri="{FF2B5EF4-FFF2-40B4-BE49-F238E27FC236}">
                <a16:creationId xmlns:a16="http://schemas.microsoft.com/office/drawing/2014/main" id="{0B03A01C-9F16-4745-9FBD-A5274B060FFB}"/>
              </a:ext>
            </a:extLst>
          </p:cNvPr>
          <p:cNvSpPr/>
          <p:nvPr/>
        </p:nvSpPr>
        <p:spPr>
          <a:xfrm>
            <a:off x="0" y="-114300"/>
            <a:ext cx="12192000" cy="6972300"/>
          </a:xfrm>
          <a:prstGeom prst="rect">
            <a:avLst/>
          </a:prstGeom>
          <a:ln>
            <a:noFill/>
          </a:ln>
        </p:spPr>
        <p:style>
          <a:lnRef idx="2">
            <a:schemeClr val="dk1">
              <a:shade val="15000"/>
            </a:schemeClr>
          </a:lnRef>
          <a:fillRef idx="1">
            <a:schemeClr val="dk1"/>
          </a:fillRef>
          <a:effectRef idx="0">
            <a:schemeClr val="dk1"/>
          </a:effectRef>
          <a:fontRef idx="minor">
            <a:schemeClr val="lt1"/>
          </a:fontRef>
        </p:style>
        <p:txBody>
          <a:bodyPr rtlCol="0" anchor="ctr"/>
          <a:lstStyle/>
          <a:p>
            <a:pPr algn="ctr"/>
            <a:endParaRPr lang="en-US"/>
          </a:p>
        </p:txBody>
      </p:sp>
      <p:sp>
        <p:nvSpPr>
          <p:cNvPr id="15" name="Text Placeholder 14">
            <a:extLst>
              <a:ext uri="{FF2B5EF4-FFF2-40B4-BE49-F238E27FC236}">
                <a16:creationId xmlns:a16="http://schemas.microsoft.com/office/drawing/2014/main" id="{3F6DACF7-492D-A92C-97B9-DCCF0E761B21}"/>
              </a:ext>
            </a:extLst>
          </p:cNvPr>
          <p:cNvSpPr>
            <a:spLocks noGrp="1"/>
          </p:cNvSpPr>
          <p:nvPr>
            <p:ph type="body" idx="11"/>
          </p:nvPr>
        </p:nvSpPr>
        <p:spPr>
          <a:xfrm>
            <a:off x="609599" y="533400"/>
            <a:ext cx="10799831" cy="526747"/>
          </a:xfrm>
        </p:spPr>
        <p:txBody>
          <a:bodyPr/>
          <a:lstStyle/>
          <a:p>
            <a:r>
              <a:rPr lang="en-US">
                <a:solidFill>
                  <a:schemeClr val="lt1"/>
                </a:solidFill>
              </a:rPr>
              <a:t>Here's How TriNet Helps at Every Stage</a:t>
            </a:r>
          </a:p>
        </p:txBody>
      </p:sp>
      <p:sp>
        <p:nvSpPr>
          <p:cNvPr id="9" name="Slide Number Placeholder"/>
          <p:cNvSpPr>
            <a:spLocks noGrp="1"/>
          </p:cNvSpPr>
          <p:nvPr>
            <p:ph type="sldNum" sz="quarter" idx="4"/>
          </p:nvPr>
        </p:nvSpPr>
        <p:spPr/>
        <p:txBody>
          <a:bodyPr/>
          <a:lstStyle/>
          <a:p>
            <a:fld id="{F697DFCB-CB3C-1040-8853-E5DD90AED879}" type="slidenum">
              <a:rPr lang="en-US" smtClean="0"/>
              <a:pPr/>
              <a:t>27</a:t>
            </a:fld>
            <a:endParaRPr lang="en-US"/>
          </a:p>
        </p:txBody>
      </p:sp>
      <p:sp>
        <p:nvSpPr>
          <p:cNvPr id="3" name="Checklist A"/>
          <p:cNvSpPr txBox="1"/>
          <p:nvPr/>
        </p:nvSpPr>
        <p:spPr>
          <a:xfrm>
            <a:off x="609599" y="1562100"/>
            <a:ext cx="3474720" cy="4800600"/>
          </a:xfrm>
          <a:prstGeom prst="rect">
            <a:avLst/>
          </a:prstGeom>
          <a:noFill/>
        </p:spPr>
        <p:txBody>
          <a:bodyPr wrap="square" lIns="0" tIns="0" rIns="0" bIns="0">
            <a:noAutofit/>
          </a:bodyPr>
          <a:lstStyle/>
          <a:p>
            <a:pPr marL="0">
              <a:lnSpc>
                <a:spcPct val="100000"/>
              </a:lnSpc>
              <a:spcAft>
                <a:spcPts val="600"/>
              </a:spcAft>
              <a:buNone/>
            </a:pPr>
            <a:r>
              <a:rPr lang="en-US" sz="2000" b="1" kern="100" dirty="0">
                <a:solidFill>
                  <a:srgbClr val="FD5000"/>
                </a:solidFill>
                <a:latin typeface="Aptos" panose="020B0004020202020204" pitchFamily="34" charset="0"/>
                <a:ea typeface="Aptos" panose="020B0004020202020204" pitchFamily="34" charset="0"/>
                <a:cs typeface="Aptos" panose="020B0604020202020204" pitchFamily="34" charset="0"/>
              </a:rPr>
              <a:t>Onboarding Preparation</a:t>
            </a:r>
            <a:br>
              <a:rPr lang="en-US" b="1" kern="100" dirty="0">
                <a:solidFill>
                  <a:srgbClr val="FD5000"/>
                </a:solidFill>
                <a:latin typeface="Aptos" panose="020B0004020202020204" pitchFamily="34" charset="0"/>
                <a:ea typeface="Aptos" panose="020B0004020202020204" pitchFamily="34" charset="0"/>
                <a:cs typeface="Aptos" panose="020B0604020202020204" pitchFamily="34" charset="0"/>
              </a:rPr>
            </a:br>
            <a:endParaRPr lang="en-US" b="1" kern="100" dirty="0">
              <a:solidFill>
                <a:srgbClr val="FD5000"/>
              </a:solidFill>
              <a:latin typeface="Aptos" panose="020B0004020202020204" pitchFamily="34" charset="0"/>
              <a:ea typeface="Aptos" panose="020B0004020202020204" pitchFamily="34" charset="0"/>
              <a:cs typeface="Aptos" panose="020B0604020202020204" pitchFamily="34" charset="0"/>
            </a:endParaRPr>
          </a:p>
          <a:p>
            <a:pPr>
              <a:spcAft>
                <a:spcPts val="600"/>
              </a:spcAft>
            </a:pPr>
            <a:r>
              <a:rPr lang="en-US" sz="1400" b="1" dirty="0">
                <a:solidFill>
                  <a:schemeClr val="bg1"/>
                </a:solidFill>
              </a:rPr>
              <a:t>Growing your team shouldn't mean drowning in paperwork.</a:t>
            </a:r>
            <a:r>
              <a:rPr lang="en-US" sz="1400" dirty="0">
                <a:solidFill>
                  <a:schemeClr val="bg1"/>
                </a:solidFill>
              </a:rPr>
              <a:t> </a:t>
            </a:r>
          </a:p>
          <a:p>
            <a:pPr>
              <a:spcAft>
                <a:spcPts val="600"/>
              </a:spcAft>
            </a:pPr>
            <a:r>
              <a:rPr lang="en-US" sz="1400" dirty="0">
                <a:solidFill>
                  <a:schemeClr val="bg1"/>
                </a:solidFill>
                <a:latin typeface="Aptos Light" panose="020B0004020202020204" pitchFamily="34" charset="0"/>
              </a:rPr>
              <a:t>TriNet helps you spend less time on hiring admin and more time finding the right people.</a:t>
            </a:r>
          </a:p>
          <a:p>
            <a:pPr>
              <a:lnSpc>
                <a:spcPct val="200000"/>
              </a:lnSpc>
              <a:spcAft>
                <a:spcPts val="600"/>
              </a:spcAft>
            </a:pPr>
            <a:r>
              <a:rPr lang="en-US" sz="1200" b="1" dirty="0">
                <a:solidFill>
                  <a:schemeClr val="bg1"/>
                </a:solidFill>
              </a:rPr>
              <a:t>Streamline hiring and onboarding activities:</a:t>
            </a:r>
          </a:p>
          <a:p>
            <a:pPr marL="171450" indent="-171450">
              <a:lnSpc>
                <a:spcPct val="100000"/>
              </a:lnSpc>
              <a:spcAft>
                <a:spcPts val="400"/>
              </a:spcAft>
              <a:buClr>
                <a:srgbClr val="FD5000"/>
              </a:buClr>
              <a:buFont typeface="Arial" panose="020B0604020202020204" pitchFamily="34" charset="0"/>
              <a:buChar char="•"/>
            </a:pPr>
            <a:r>
              <a:rPr lang="en-US" sz="1200" kern="100" dirty="0">
                <a:solidFill>
                  <a:schemeClr val="bg1"/>
                </a:solidFill>
                <a:latin typeface="Aptos Light" panose="020B0004020202020204" pitchFamily="34" charset="0"/>
                <a:ea typeface="Aptos" panose="020B0004020202020204" pitchFamily="34" charset="0"/>
                <a:cs typeface="Aptos" panose="020B0604020202020204" pitchFamily="34" charset="0"/>
              </a:rPr>
              <a:t>Get access to templates and support</a:t>
            </a:r>
          </a:p>
          <a:p>
            <a:pPr marL="171450" indent="-171450">
              <a:lnSpc>
                <a:spcPct val="100000"/>
              </a:lnSpc>
              <a:spcAft>
                <a:spcPts val="400"/>
              </a:spcAft>
              <a:buClr>
                <a:srgbClr val="FD5000"/>
              </a:buClr>
              <a:buFont typeface="Arial" panose="020B0604020202020204" pitchFamily="34" charset="0"/>
              <a:buChar char="•"/>
            </a:pPr>
            <a:r>
              <a:rPr lang="en-US" sz="1200" kern="100" dirty="0">
                <a:solidFill>
                  <a:schemeClr val="bg1"/>
                </a:solidFill>
                <a:latin typeface="Aptos Light" panose="020B0004020202020204" pitchFamily="34" charset="0"/>
                <a:ea typeface="Aptos" panose="020B0004020202020204" pitchFamily="34" charset="0"/>
                <a:cs typeface="Aptos" panose="020B0604020202020204" pitchFamily="34" charset="0"/>
              </a:rPr>
              <a:t>Support a more organized and consistent onboarding experience</a:t>
            </a:r>
          </a:p>
          <a:p>
            <a:pPr marL="171450" indent="-171450">
              <a:lnSpc>
                <a:spcPct val="100000"/>
              </a:lnSpc>
              <a:spcAft>
                <a:spcPts val="400"/>
              </a:spcAft>
              <a:buClr>
                <a:srgbClr val="FD5000"/>
              </a:buClr>
              <a:buFont typeface="Arial" panose="020B0604020202020204" pitchFamily="34" charset="0"/>
              <a:buChar char="•"/>
            </a:pPr>
            <a:r>
              <a:rPr lang="en-US" sz="1200" kern="100" dirty="0">
                <a:solidFill>
                  <a:schemeClr val="bg1"/>
                </a:solidFill>
                <a:latin typeface="Aptos Light" panose="020B0004020202020204" pitchFamily="34" charset="0"/>
                <a:ea typeface="Aptos" panose="020B0004020202020204" pitchFamily="34" charset="0"/>
                <a:cs typeface="Aptos" panose="020B0604020202020204" pitchFamily="34" charset="0"/>
              </a:rPr>
              <a:t>Centralize employee documents and records</a:t>
            </a:r>
          </a:p>
          <a:p>
            <a:pPr marL="171450" indent="-171450">
              <a:lnSpc>
                <a:spcPct val="100000"/>
              </a:lnSpc>
              <a:spcAft>
                <a:spcPts val="400"/>
              </a:spcAft>
              <a:buClr>
                <a:srgbClr val="FD5000"/>
              </a:buClr>
              <a:buFont typeface="Arial" panose="020B0604020202020204" pitchFamily="34" charset="0"/>
              <a:buChar char="•"/>
            </a:pPr>
            <a:r>
              <a:rPr lang="en-US" sz="1200" kern="100" dirty="0">
                <a:solidFill>
                  <a:schemeClr val="bg1"/>
                </a:solidFill>
                <a:latin typeface="Aptos Light" panose="020B0004020202020204" pitchFamily="34" charset="0"/>
                <a:ea typeface="Aptos" panose="020B0004020202020204" pitchFamily="34" charset="0"/>
                <a:cs typeface="Aptos" panose="020B0604020202020204" pitchFamily="34" charset="0"/>
              </a:rPr>
              <a:t>Gain visibility into onboarding progress and key tasks</a:t>
            </a:r>
          </a:p>
          <a:p>
            <a:pPr marL="171450" indent="-171450">
              <a:lnSpc>
                <a:spcPct val="100000"/>
              </a:lnSpc>
              <a:spcAft>
                <a:spcPts val="400"/>
              </a:spcAft>
              <a:buClr>
                <a:srgbClr val="FD5000"/>
              </a:buClr>
              <a:buFont typeface="Arial" panose="020B0604020202020204" pitchFamily="34" charset="0"/>
              <a:buChar char="•"/>
            </a:pPr>
            <a:r>
              <a:rPr lang="en-US" sz="1200" kern="100" dirty="0">
                <a:solidFill>
                  <a:schemeClr val="bg1"/>
                </a:solidFill>
                <a:latin typeface="Aptos Light" panose="020B0004020202020204" pitchFamily="34" charset="0"/>
                <a:ea typeface="Aptos" panose="020B0004020202020204" pitchFamily="34" charset="0"/>
                <a:cs typeface="Aptos" panose="020B0604020202020204" pitchFamily="34" charset="0"/>
              </a:rPr>
              <a:t>Help simplify administrative and processes</a:t>
            </a:r>
          </a:p>
          <a:p>
            <a:pPr marL="171450" indent="-171450">
              <a:lnSpc>
                <a:spcPct val="100000"/>
              </a:lnSpc>
              <a:spcAft>
                <a:spcPts val="400"/>
              </a:spcAft>
              <a:buClr>
                <a:srgbClr val="FD5000"/>
              </a:buClr>
              <a:buFont typeface="Arial" panose="020B0604020202020204" pitchFamily="34" charset="0"/>
              <a:buChar char="•"/>
            </a:pPr>
            <a:r>
              <a:rPr lang="en-US" sz="1200" kern="100" dirty="0">
                <a:solidFill>
                  <a:schemeClr val="bg1"/>
                </a:solidFill>
                <a:latin typeface="Aptos Light" panose="020B0004020202020204" pitchFamily="34" charset="0"/>
                <a:ea typeface="Aptos" panose="020B0004020202020204" pitchFamily="34" charset="0"/>
                <a:cs typeface="Aptos" panose="020B0604020202020204" pitchFamily="34" charset="0"/>
              </a:rPr>
              <a:t>Support background check workflows, where available</a:t>
            </a:r>
          </a:p>
          <a:p>
            <a:pPr marL="171450" indent="-171450">
              <a:lnSpc>
                <a:spcPct val="100000"/>
              </a:lnSpc>
              <a:spcAft>
                <a:spcPts val="400"/>
              </a:spcAft>
              <a:buClr>
                <a:srgbClr val="FD5000"/>
              </a:buClr>
              <a:buFont typeface="Arial" panose="020B0604020202020204" pitchFamily="34" charset="0"/>
              <a:buChar char="•"/>
            </a:pPr>
            <a:r>
              <a:rPr lang="en-US" sz="1200" kern="100" dirty="0">
                <a:solidFill>
                  <a:schemeClr val="bg1"/>
                </a:solidFill>
                <a:latin typeface="Aptos Light" panose="020B0004020202020204" pitchFamily="34" charset="0"/>
                <a:ea typeface="Aptos" panose="020B0004020202020204" pitchFamily="34" charset="0"/>
                <a:cs typeface="Aptos" panose="020B0604020202020204" pitchFamily="34" charset="0"/>
              </a:rPr>
              <a:t>Give new hires a head start on onboarding before their first day</a:t>
            </a:r>
          </a:p>
        </p:txBody>
      </p:sp>
      <p:sp>
        <p:nvSpPr>
          <p:cNvPr id="17" name="TextBox 16">
            <a:extLst>
              <a:ext uri="{FF2B5EF4-FFF2-40B4-BE49-F238E27FC236}">
                <a16:creationId xmlns:a16="http://schemas.microsoft.com/office/drawing/2014/main" id="{740DF77A-9191-634A-B94B-81A71316BB4D}"/>
              </a:ext>
            </a:extLst>
          </p:cNvPr>
          <p:cNvSpPr txBox="1"/>
          <p:nvPr/>
        </p:nvSpPr>
        <p:spPr>
          <a:xfrm>
            <a:off x="4419600" y="1562100"/>
            <a:ext cx="3181893" cy="3241913"/>
          </a:xfrm>
          <a:prstGeom prst="rect">
            <a:avLst/>
          </a:prstGeom>
          <a:noFill/>
        </p:spPr>
        <p:txBody>
          <a:bodyPr wrap="square" lIns="0" tIns="0" rIns="0" bIns="0">
            <a:spAutoFit/>
          </a:bodyPr>
          <a:lstStyle/>
          <a:p>
            <a:pPr marL="0">
              <a:lnSpc>
                <a:spcPct val="100000"/>
              </a:lnSpc>
              <a:spcAft>
                <a:spcPts val="600"/>
              </a:spcAft>
              <a:buNone/>
            </a:pPr>
            <a:r>
              <a:rPr lang="en-US" sz="2000" b="1" kern="100" dirty="0">
                <a:solidFill>
                  <a:srgbClr val="FD5000"/>
                </a:solidFill>
                <a:latin typeface="Aptos" panose="020B0004020202020204" pitchFamily="34" charset="0"/>
                <a:ea typeface="Aptos" panose="020B0004020202020204" pitchFamily="34" charset="0"/>
                <a:cs typeface="Aptos" panose="020B0604020202020204" pitchFamily="34" charset="0"/>
              </a:rPr>
              <a:t>First Day on the Job</a:t>
            </a:r>
            <a:br>
              <a:rPr lang="en-US" b="1" kern="100" dirty="0">
                <a:solidFill>
                  <a:srgbClr val="FD5000"/>
                </a:solidFill>
                <a:latin typeface="Aptos" panose="020B0004020202020204" pitchFamily="34" charset="0"/>
                <a:ea typeface="Aptos" panose="020B0004020202020204" pitchFamily="34" charset="0"/>
                <a:cs typeface="Aptos" panose="020B0604020202020204" pitchFamily="34" charset="0"/>
              </a:rPr>
            </a:br>
            <a:endParaRPr lang="en-US" b="1" kern="100" dirty="0">
              <a:solidFill>
                <a:srgbClr val="FD5000"/>
              </a:solidFill>
              <a:latin typeface="Aptos" panose="020B0004020202020204" pitchFamily="34" charset="0"/>
              <a:ea typeface="Aptos" panose="020B0004020202020204" pitchFamily="34" charset="0"/>
              <a:cs typeface="Aptos" panose="020B0604020202020204" pitchFamily="34" charset="0"/>
            </a:endParaRPr>
          </a:p>
          <a:p>
            <a:pPr>
              <a:spcAft>
                <a:spcPts val="600"/>
              </a:spcAft>
            </a:pPr>
            <a:r>
              <a:rPr lang="en-US" sz="1400" b="1" dirty="0">
                <a:solidFill>
                  <a:schemeClr val="bg1"/>
                </a:solidFill>
              </a:rPr>
              <a:t>Your new hire's first day should feel exciting, not overwhelming.</a:t>
            </a:r>
            <a:r>
              <a:rPr lang="en-US" sz="1400" dirty="0">
                <a:solidFill>
                  <a:schemeClr val="bg1"/>
                </a:solidFill>
              </a:rPr>
              <a:t> </a:t>
            </a:r>
          </a:p>
          <a:p>
            <a:pPr>
              <a:spcAft>
                <a:spcPts val="600"/>
              </a:spcAft>
            </a:pPr>
            <a:r>
              <a:rPr lang="en-US" sz="1400" dirty="0">
                <a:solidFill>
                  <a:schemeClr val="bg1"/>
                </a:solidFill>
                <a:latin typeface="Aptos Light" panose="020B0004020202020204" pitchFamily="34" charset="0"/>
              </a:rPr>
              <a:t>TriNet makes it easy for them to get oriented fast.</a:t>
            </a:r>
          </a:p>
          <a:p>
            <a:pPr>
              <a:lnSpc>
                <a:spcPct val="200000"/>
              </a:lnSpc>
              <a:spcAft>
                <a:spcPts val="600"/>
              </a:spcAft>
            </a:pPr>
            <a:r>
              <a:rPr lang="en-US" sz="1200" b="1" dirty="0">
                <a:solidFill>
                  <a:schemeClr val="bg1"/>
                </a:solidFill>
              </a:rPr>
              <a:t>Everything they need is in one place:</a:t>
            </a:r>
            <a:endParaRPr lang="en-US" sz="1200" b="1" kern="100" dirty="0">
              <a:solidFill>
                <a:schemeClr val="bg1"/>
              </a:solidFill>
              <a:ea typeface="Aptos" panose="020B0004020202020204" pitchFamily="34" charset="0"/>
              <a:cs typeface="Aptos" panose="020B0604020202020204" pitchFamily="34" charset="0"/>
            </a:endParaRPr>
          </a:p>
          <a:p>
            <a:pPr marL="171450" indent="-171450">
              <a:lnSpc>
                <a:spcPct val="100000"/>
              </a:lnSpc>
              <a:spcAft>
                <a:spcPts val="400"/>
              </a:spcAft>
              <a:buClr>
                <a:srgbClr val="FD5000"/>
              </a:buClr>
              <a:buFont typeface="Arial" panose="020B0604020202020204" pitchFamily="34" charset="0"/>
              <a:buChar char="•"/>
            </a:pPr>
            <a:r>
              <a:rPr lang="en-US" sz="1200" kern="100" dirty="0">
                <a:solidFill>
                  <a:schemeClr val="bg1"/>
                </a:solidFill>
                <a:latin typeface="Aptos Light" panose="020B0004020202020204" pitchFamily="34" charset="0"/>
                <a:ea typeface="Aptos" panose="020B0004020202020204" pitchFamily="34" charset="0"/>
                <a:cs typeface="Aptos" panose="020B0604020202020204" pitchFamily="34" charset="0"/>
              </a:rPr>
              <a:t>Org charts so they know who’s who</a:t>
            </a:r>
          </a:p>
          <a:p>
            <a:pPr marL="171450" indent="-171450">
              <a:lnSpc>
                <a:spcPct val="100000"/>
              </a:lnSpc>
              <a:spcAft>
                <a:spcPts val="400"/>
              </a:spcAft>
              <a:buClr>
                <a:srgbClr val="FD5000"/>
              </a:buClr>
              <a:buFont typeface="Arial" panose="020B0604020202020204" pitchFamily="34" charset="0"/>
              <a:buChar char="•"/>
            </a:pPr>
            <a:r>
              <a:rPr lang="en-US" sz="1200" kern="100" dirty="0">
                <a:solidFill>
                  <a:schemeClr val="bg1"/>
                </a:solidFill>
                <a:latin typeface="Aptos Light" panose="020B0004020202020204" pitchFamily="34" charset="0"/>
                <a:ea typeface="Aptos" panose="020B0004020202020204" pitchFamily="34" charset="0"/>
                <a:cs typeface="Aptos" panose="020B0604020202020204" pitchFamily="34" charset="0"/>
              </a:rPr>
              <a:t>Your employee handbook</a:t>
            </a:r>
            <a:r>
              <a:rPr lang="en-US" sz="1200" dirty="0">
                <a:solidFill>
                  <a:schemeClr val="bg1"/>
                </a:solidFill>
                <a:latin typeface="Aptos Light" panose="020B0004020202020204" pitchFamily="34" charset="0"/>
              </a:rPr>
              <a:t>—</a:t>
            </a:r>
            <a:r>
              <a:rPr lang="en-US" sz="1200" kern="100" dirty="0">
                <a:solidFill>
                  <a:schemeClr val="bg1"/>
                </a:solidFill>
                <a:latin typeface="Aptos Light" panose="020B0004020202020204" pitchFamily="34" charset="0"/>
                <a:ea typeface="Aptos" panose="020B0004020202020204" pitchFamily="34" charset="0"/>
                <a:cs typeface="Aptos" panose="020B0604020202020204" pitchFamily="34" charset="0"/>
              </a:rPr>
              <a:t>your story, your policies, all in one spot</a:t>
            </a:r>
          </a:p>
          <a:p>
            <a:pPr marL="171450" indent="-171450">
              <a:lnSpc>
                <a:spcPct val="100000"/>
              </a:lnSpc>
              <a:spcAft>
                <a:spcPts val="400"/>
              </a:spcAft>
              <a:buClr>
                <a:srgbClr val="FD5000"/>
              </a:buClr>
              <a:buFont typeface="Arial" panose="020B0604020202020204" pitchFamily="34" charset="0"/>
              <a:buChar char="•"/>
            </a:pPr>
            <a:r>
              <a:rPr lang="en-US" sz="1200" kern="100" dirty="0">
                <a:solidFill>
                  <a:schemeClr val="bg1"/>
                </a:solidFill>
                <a:latin typeface="Aptos Light" panose="020B0004020202020204" pitchFamily="34" charset="0"/>
                <a:ea typeface="Aptos" panose="020B0004020202020204" pitchFamily="34" charset="0"/>
                <a:cs typeface="Aptos" panose="020B0604020202020204" pitchFamily="34" charset="0"/>
              </a:rPr>
              <a:t>Time-off and vacation plans so they can start planning</a:t>
            </a:r>
          </a:p>
        </p:txBody>
      </p:sp>
      <p:sp>
        <p:nvSpPr>
          <p:cNvPr id="19" name="TextBox 18">
            <a:extLst>
              <a:ext uri="{FF2B5EF4-FFF2-40B4-BE49-F238E27FC236}">
                <a16:creationId xmlns:a16="http://schemas.microsoft.com/office/drawing/2014/main" id="{06FB3349-B194-7B98-922D-9D9DCFD9E5AA}"/>
              </a:ext>
            </a:extLst>
          </p:cNvPr>
          <p:cNvSpPr txBox="1"/>
          <p:nvPr/>
        </p:nvSpPr>
        <p:spPr>
          <a:xfrm>
            <a:off x="8096795" y="1562100"/>
            <a:ext cx="3312636" cy="3888244"/>
          </a:xfrm>
          <a:prstGeom prst="rect">
            <a:avLst/>
          </a:prstGeom>
          <a:noFill/>
        </p:spPr>
        <p:txBody>
          <a:bodyPr wrap="square" lIns="0" tIns="0" rIns="0" bIns="0">
            <a:spAutoFit/>
          </a:bodyPr>
          <a:lstStyle/>
          <a:p>
            <a:pPr marL="0">
              <a:lnSpc>
                <a:spcPct val="100000"/>
              </a:lnSpc>
              <a:spcAft>
                <a:spcPts val="600"/>
              </a:spcAft>
              <a:buNone/>
            </a:pPr>
            <a:r>
              <a:rPr lang="en-US" sz="2000" b="1" kern="100" dirty="0">
                <a:solidFill>
                  <a:srgbClr val="FD5000"/>
                </a:solidFill>
                <a:latin typeface="Aptos" panose="020B0004020202020204" pitchFamily="34" charset="0"/>
                <a:ea typeface="Aptos" panose="020B0004020202020204" pitchFamily="34" charset="0"/>
                <a:cs typeface="Aptos" panose="020B0604020202020204" pitchFamily="34" charset="0"/>
              </a:rPr>
              <a:t>Compliance</a:t>
            </a:r>
            <a:br>
              <a:rPr lang="en-US" b="1" kern="100" dirty="0">
                <a:solidFill>
                  <a:srgbClr val="FD5000"/>
                </a:solidFill>
                <a:latin typeface="Aptos" panose="020B0004020202020204" pitchFamily="34" charset="0"/>
                <a:ea typeface="Aptos" panose="020B0004020202020204" pitchFamily="34" charset="0"/>
                <a:cs typeface="Aptos" panose="020B0604020202020204" pitchFamily="34" charset="0"/>
              </a:rPr>
            </a:br>
            <a:endParaRPr lang="en-US" b="1" kern="100" dirty="0">
              <a:solidFill>
                <a:srgbClr val="FD5000"/>
              </a:solidFill>
              <a:latin typeface="Aptos" panose="020B0004020202020204" pitchFamily="34" charset="0"/>
              <a:ea typeface="Aptos" panose="020B0004020202020204" pitchFamily="34" charset="0"/>
              <a:cs typeface="Aptos" panose="020B0604020202020204" pitchFamily="34" charset="0"/>
            </a:endParaRPr>
          </a:p>
          <a:p>
            <a:pPr>
              <a:spcAft>
                <a:spcPts val="600"/>
              </a:spcAft>
            </a:pPr>
            <a:r>
              <a:rPr lang="en-US" sz="1400" b="1" dirty="0">
                <a:solidFill>
                  <a:schemeClr val="bg1"/>
                </a:solidFill>
              </a:rPr>
              <a:t>Compliance doesn't have to be complicated.</a:t>
            </a:r>
            <a:r>
              <a:rPr lang="en-US" sz="1400" dirty="0">
                <a:solidFill>
                  <a:schemeClr val="bg1"/>
                </a:solidFill>
              </a:rPr>
              <a:t> </a:t>
            </a:r>
          </a:p>
          <a:p>
            <a:pPr>
              <a:spcAft>
                <a:spcPts val="600"/>
              </a:spcAft>
            </a:pPr>
            <a:r>
              <a:rPr lang="en-US" sz="1400" dirty="0">
                <a:solidFill>
                  <a:schemeClr val="bg1"/>
                </a:solidFill>
                <a:latin typeface="Aptos Light" panose="020B0004020202020204" pitchFamily="34" charset="0"/>
              </a:rPr>
              <a:t>From the ACA to Forms I-9s and W-4s, TriNet helps streamline administration tasks so you can focus on your people, not paperwork.</a:t>
            </a:r>
          </a:p>
          <a:p>
            <a:pPr>
              <a:lnSpc>
                <a:spcPct val="200000"/>
              </a:lnSpc>
              <a:spcAft>
                <a:spcPts val="600"/>
              </a:spcAft>
            </a:pPr>
            <a:r>
              <a:rPr lang="en-US" sz="1200" b="1" dirty="0">
                <a:solidFill>
                  <a:schemeClr val="bg1"/>
                </a:solidFill>
              </a:rPr>
              <a:t>Here's what you get:</a:t>
            </a:r>
            <a:endParaRPr lang="en-US" sz="1200" b="1" kern="100" dirty="0">
              <a:solidFill>
                <a:schemeClr val="bg1"/>
              </a:solidFill>
              <a:latin typeface="Aptos" panose="020B0004020202020204" pitchFamily="34" charset="0"/>
              <a:ea typeface="Aptos" panose="020B0004020202020204" pitchFamily="34" charset="0"/>
              <a:cs typeface="Aptos" panose="020B0604020202020204" pitchFamily="34" charset="0"/>
            </a:endParaRPr>
          </a:p>
          <a:p>
            <a:pPr marL="171450" indent="-171450">
              <a:lnSpc>
                <a:spcPct val="100000"/>
              </a:lnSpc>
              <a:spcAft>
                <a:spcPts val="400"/>
              </a:spcAft>
              <a:buClr>
                <a:srgbClr val="FD5000"/>
              </a:buClr>
              <a:buFont typeface="Arial" panose="020B0604020202020204" pitchFamily="34" charset="0"/>
              <a:buChar char="•"/>
            </a:pPr>
            <a:r>
              <a:rPr lang="en-US" sz="1200" kern="100" dirty="0">
                <a:solidFill>
                  <a:schemeClr val="bg1"/>
                </a:solidFill>
                <a:latin typeface="Aptos Light" panose="020B0004020202020204" pitchFamily="34" charset="0"/>
                <a:ea typeface="Aptos" panose="020B0004020202020204" pitchFamily="34" charset="0"/>
                <a:cs typeface="Aptos" panose="020B0604020202020204" pitchFamily="34" charset="0"/>
              </a:rPr>
              <a:t>Automated compliance for onboarding, benefits, time-off, and ACA Section 6056 reporting for clients that designate as ALEs</a:t>
            </a:r>
          </a:p>
          <a:p>
            <a:pPr marL="171450" indent="-171450">
              <a:lnSpc>
                <a:spcPct val="100000"/>
              </a:lnSpc>
              <a:spcAft>
                <a:spcPts val="400"/>
              </a:spcAft>
              <a:buClr>
                <a:srgbClr val="FD5000"/>
              </a:buClr>
              <a:buFont typeface="Arial" panose="020B0604020202020204" pitchFamily="34" charset="0"/>
              <a:buChar char="•"/>
            </a:pPr>
            <a:r>
              <a:rPr lang="en-US" sz="1200" kern="100" dirty="0">
                <a:solidFill>
                  <a:schemeClr val="bg1"/>
                </a:solidFill>
                <a:latin typeface="Aptos Light" panose="020B0004020202020204" pitchFamily="34" charset="0"/>
                <a:ea typeface="Aptos" panose="020B0004020202020204" pitchFamily="34" charset="0"/>
                <a:cs typeface="Aptos" panose="020B0604020202020204" pitchFamily="34" charset="0"/>
              </a:rPr>
              <a:t>One secure place to administer Forms I-9s, W-4s, and other important documents</a:t>
            </a:r>
          </a:p>
          <a:p>
            <a:pPr marL="171450" indent="-171450">
              <a:spcAft>
                <a:spcPts val="400"/>
              </a:spcAft>
              <a:buClr>
                <a:srgbClr val="FD5000"/>
              </a:buClr>
              <a:buFont typeface="Arial" panose="020B0604020202020204" pitchFamily="34" charset="0"/>
              <a:buChar char="•"/>
            </a:pPr>
            <a:r>
              <a:rPr lang="en-US" sz="1200" kern="100" dirty="0">
                <a:solidFill>
                  <a:schemeClr val="bg1"/>
                </a:solidFill>
                <a:latin typeface="Aptos Light" panose="020B0004020202020204" pitchFamily="34" charset="0"/>
                <a:ea typeface="Aptos" panose="020B0004020202020204" pitchFamily="34" charset="0"/>
                <a:cs typeface="Aptos" panose="020B0604020202020204" pitchFamily="34" charset="0"/>
              </a:rPr>
              <a:t>Confidence that you're doing it right</a:t>
            </a:r>
            <a:r>
              <a:rPr lang="en-US" sz="1200" dirty="0">
                <a:solidFill>
                  <a:schemeClr val="bg1"/>
                </a:solidFill>
                <a:latin typeface="Aptos Light" panose="020B0004020202020204" pitchFamily="34" charset="0"/>
              </a:rPr>
              <a:t>—so you can stop second-guessing and get back to building your business</a:t>
            </a:r>
          </a:p>
        </p:txBody>
      </p:sp>
      <p:cxnSp>
        <p:nvCxnSpPr>
          <p:cNvPr id="22" name="Straight Connector 21">
            <a:extLst>
              <a:ext uri="{FF2B5EF4-FFF2-40B4-BE49-F238E27FC236}">
                <a16:creationId xmlns:a16="http://schemas.microsoft.com/office/drawing/2014/main" id="{A57C0C58-10F2-E31B-CEC8-6CED26FEED05}"/>
              </a:ext>
            </a:extLst>
          </p:cNvPr>
          <p:cNvCxnSpPr>
            <a:cxnSpLocks/>
          </p:cNvCxnSpPr>
          <p:nvPr/>
        </p:nvCxnSpPr>
        <p:spPr>
          <a:xfrm>
            <a:off x="609599" y="2019300"/>
            <a:ext cx="2400301" cy="0"/>
          </a:xfrm>
          <a:prstGeom prst="line">
            <a:avLst/>
          </a:prstGeom>
          <a:ln w="12700">
            <a:solidFill>
              <a:srgbClr val="FD5000"/>
            </a:solidFill>
          </a:ln>
        </p:spPr>
        <p:style>
          <a:lnRef idx="2">
            <a:schemeClr val="accent1"/>
          </a:lnRef>
          <a:fillRef idx="0">
            <a:schemeClr val="accent1"/>
          </a:fillRef>
          <a:effectRef idx="1">
            <a:schemeClr val="accent1"/>
          </a:effectRef>
          <a:fontRef idx="minor">
            <a:schemeClr val="tx1"/>
          </a:fontRef>
        </p:style>
      </p:cxnSp>
      <p:cxnSp>
        <p:nvCxnSpPr>
          <p:cNvPr id="23" name="Straight Connector 22">
            <a:extLst>
              <a:ext uri="{FF2B5EF4-FFF2-40B4-BE49-F238E27FC236}">
                <a16:creationId xmlns:a16="http://schemas.microsoft.com/office/drawing/2014/main" id="{594785DB-38F4-EDC7-DD75-7813174719B5}"/>
              </a:ext>
            </a:extLst>
          </p:cNvPr>
          <p:cNvCxnSpPr>
            <a:cxnSpLocks/>
          </p:cNvCxnSpPr>
          <p:nvPr/>
        </p:nvCxnSpPr>
        <p:spPr>
          <a:xfrm>
            <a:off x="4419600" y="2019300"/>
            <a:ext cx="1981200" cy="0"/>
          </a:xfrm>
          <a:prstGeom prst="line">
            <a:avLst/>
          </a:prstGeom>
          <a:ln w="12700">
            <a:solidFill>
              <a:srgbClr val="FD5000"/>
            </a:solidFill>
          </a:ln>
        </p:spPr>
        <p:style>
          <a:lnRef idx="2">
            <a:schemeClr val="accent1"/>
          </a:lnRef>
          <a:fillRef idx="0">
            <a:schemeClr val="accent1"/>
          </a:fillRef>
          <a:effectRef idx="1">
            <a:schemeClr val="accent1"/>
          </a:effectRef>
          <a:fontRef idx="minor">
            <a:schemeClr val="tx1"/>
          </a:fontRef>
        </p:style>
      </p:cxnSp>
      <p:cxnSp>
        <p:nvCxnSpPr>
          <p:cNvPr id="25" name="Straight Connector 24">
            <a:extLst>
              <a:ext uri="{FF2B5EF4-FFF2-40B4-BE49-F238E27FC236}">
                <a16:creationId xmlns:a16="http://schemas.microsoft.com/office/drawing/2014/main" id="{2800441C-C1D2-54ED-85B8-F12CE2C269C2}"/>
              </a:ext>
            </a:extLst>
          </p:cNvPr>
          <p:cNvCxnSpPr>
            <a:cxnSpLocks/>
          </p:cNvCxnSpPr>
          <p:nvPr/>
        </p:nvCxnSpPr>
        <p:spPr>
          <a:xfrm>
            <a:off x="8096794" y="2019300"/>
            <a:ext cx="1428206" cy="0"/>
          </a:xfrm>
          <a:prstGeom prst="line">
            <a:avLst/>
          </a:prstGeom>
          <a:ln w="12700">
            <a:solidFill>
              <a:srgbClr val="FD5000"/>
            </a:solidFill>
          </a:ln>
        </p:spPr>
        <p:style>
          <a:lnRef idx="2">
            <a:schemeClr val="accent1"/>
          </a:lnRef>
          <a:fillRef idx="0">
            <a:schemeClr val="accent1"/>
          </a:fillRef>
          <a:effectRef idx="1">
            <a:schemeClr val="accent1"/>
          </a:effectRef>
          <a:fontRef idx="minor">
            <a:schemeClr val="tx1"/>
          </a:fontRef>
        </p:style>
      </p:cxnSp>
    </p:spTree>
  </p:cSld>
  <p:clrMapOvr>
    <a:masterClrMapping/>
  </p:clrMapOvr>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4">
            <a:extLst>
              <a:ext uri="{FF2B5EF4-FFF2-40B4-BE49-F238E27FC236}">
                <a16:creationId xmlns:a16="http://schemas.microsoft.com/office/drawing/2014/main" id="{1E993117-1705-B278-3839-F836DCAB2F5F}"/>
              </a:ext>
            </a:extLst>
          </p:cNvPr>
          <p:cNvPicPr>
            <a:picLocks noChangeAspect="1"/>
          </p:cNvPicPr>
          <p:nvPr/>
        </p:nvPicPr>
        <p:blipFill>
          <a:blip r:embed="rId2" cstate="screen">
            <a:extLst>
              <a:ext uri="{28A0092B-C50C-407E-A947-70E740481C1C}">
                <a14:useLocalDpi xmlns:a14="http://schemas.microsoft.com/office/drawing/2010/main"/>
              </a:ext>
            </a:extLst>
          </a:blip>
          <a:stretch>
            <a:fillRect/>
          </a:stretch>
        </p:blipFill>
        <p:spPr>
          <a:xfrm>
            <a:off x="952" y="0"/>
            <a:ext cx="12190096" cy="6858000"/>
          </a:xfrm>
          <a:prstGeom prst="rect">
            <a:avLst/>
          </a:prstGeom>
        </p:spPr>
      </p:pic>
      <p:sp>
        <p:nvSpPr>
          <p:cNvPr id="4" name="Slide Number Placeholder 2">
            <a:extLst>
              <a:ext uri="{FF2B5EF4-FFF2-40B4-BE49-F238E27FC236}">
                <a16:creationId xmlns:a16="http://schemas.microsoft.com/office/drawing/2014/main" id="{DF826F67-8C32-490B-BDA7-91727F8570BB}"/>
              </a:ext>
            </a:extLst>
          </p:cNvPr>
          <p:cNvSpPr>
            <a:spLocks noGrp="1"/>
          </p:cNvSpPr>
          <p:nvPr>
            <p:ph type="sldNum" sz="quarter" idx="4"/>
          </p:nvPr>
        </p:nvSpPr>
        <p:spPr/>
        <p:txBody>
          <a:bodyPr/>
          <a:lstStyle/>
          <a:p>
            <a:fld id="{19B51A1E-902D-48AF-9020-955120F399B6}" type="slidenum">
              <a:rPr lang="en-US" smtClean="0"/>
              <a:pPr/>
              <a:t>28</a:t>
            </a:fld>
            <a:endParaRPr lang="en-US"/>
          </a:p>
        </p:txBody>
      </p:sp>
      <p:sp>
        <p:nvSpPr>
          <p:cNvPr id="3" name="Title 3">
            <a:extLst>
              <a:ext uri="{FF2B5EF4-FFF2-40B4-BE49-F238E27FC236}">
                <a16:creationId xmlns:a16="http://schemas.microsoft.com/office/drawing/2014/main" id="{1B3BFA36-675C-4259-BD29-C59E7C1D2713}"/>
              </a:ext>
            </a:extLst>
          </p:cNvPr>
          <p:cNvSpPr>
            <a:spLocks noGrp="1"/>
          </p:cNvSpPr>
          <p:nvPr>
            <p:ph type="title" idx="4294967295"/>
          </p:nvPr>
        </p:nvSpPr>
        <p:spPr>
          <a:xfrm>
            <a:off x="4019550" y="3130072"/>
            <a:ext cx="4152900" cy="597856"/>
          </a:xfrm>
        </p:spPr>
        <p:txBody>
          <a:bodyPr wrap="square">
            <a:spAutoFit/>
          </a:bodyPr>
          <a:lstStyle/>
          <a:p>
            <a:pPr algn="ctr"/>
            <a:r>
              <a:rPr lang="en-US" sz="6000" b="1" dirty="0">
                <a:solidFill>
                  <a:schemeClr val="accent2"/>
                </a:solidFill>
              </a:rPr>
              <a:t>THANK YOU</a:t>
            </a:r>
          </a:p>
        </p:txBody>
      </p:sp>
      <p:sp>
        <p:nvSpPr>
          <p:cNvPr id="7" name="TextBox 6">
            <a:extLst>
              <a:ext uri="{FF2B5EF4-FFF2-40B4-BE49-F238E27FC236}">
                <a16:creationId xmlns:a16="http://schemas.microsoft.com/office/drawing/2014/main" id="{2AD4B54F-D55A-C5A1-DB6D-464C0D8886C9}"/>
              </a:ext>
            </a:extLst>
          </p:cNvPr>
          <p:cNvSpPr txBox="1"/>
          <p:nvPr/>
        </p:nvSpPr>
        <p:spPr>
          <a:xfrm>
            <a:off x="9142828" y="5651745"/>
            <a:ext cx="2803865" cy="738664"/>
          </a:xfrm>
          <a:prstGeom prst="rect">
            <a:avLst/>
          </a:prstGeom>
          <a:noFill/>
        </p:spPr>
        <p:txBody>
          <a:bodyPr wrap="square">
            <a:spAutoFit/>
          </a:bodyPr>
          <a:lstStyle/>
          <a:p>
            <a:pPr marL="0" marR="0">
              <a:lnSpc>
                <a:spcPct val="100000"/>
              </a:lnSpc>
              <a:spcAft>
                <a:spcPts val="800"/>
              </a:spcAft>
              <a:buNone/>
            </a:pPr>
            <a:r>
              <a:rPr lang="en-US" sz="1400" kern="100" dirty="0">
                <a:solidFill>
                  <a:schemeClr val="accent2"/>
                </a:solidFill>
                <a:effectLst/>
                <a:latin typeface="+mn-lt"/>
                <a:ea typeface="Aptos" panose="020B0004020202020204" pitchFamily="34" charset="0"/>
                <a:cs typeface="Arial" panose="020B0604020202020204" pitchFamily="34" charset="0"/>
              </a:rPr>
              <a:t>Your name</a:t>
            </a:r>
            <a:br>
              <a:rPr lang="en-US" sz="1400" kern="100" dirty="0">
                <a:solidFill>
                  <a:schemeClr val="accent2"/>
                </a:solidFill>
                <a:effectLst/>
                <a:latin typeface="+mn-lt"/>
                <a:ea typeface="Aptos" panose="020B0004020202020204" pitchFamily="34" charset="0"/>
                <a:cs typeface="Arial" panose="020B0604020202020204" pitchFamily="34" charset="0"/>
              </a:rPr>
            </a:br>
            <a:r>
              <a:rPr lang="en-US" sz="1400" kern="100" dirty="0">
                <a:solidFill>
                  <a:schemeClr val="accent2"/>
                </a:solidFill>
                <a:effectLst/>
                <a:latin typeface="+mn-lt"/>
                <a:ea typeface="Aptos" panose="020B0004020202020204" pitchFamily="34" charset="0"/>
                <a:cs typeface="Arial" panose="020B0604020202020204" pitchFamily="34" charset="0"/>
              </a:rPr>
              <a:t>Your title</a:t>
            </a:r>
            <a:br>
              <a:rPr lang="en-US" sz="1400" kern="100" dirty="0">
                <a:solidFill>
                  <a:schemeClr val="accent2"/>
                </a:solidFill>
                <a:effectLst/>
                <a:latin typeface="+mn-lt"/>
                <a:ea typeface="Aptos" panose="020B0004020202020204" pitchFamily="34" charset="0"/>
                <a:cs typeface="Arial" panose="020B0604020202020204" pitchFamily="34" charset="0"/>
              </a:rPr>
            </a:br>
            <a:r>
              <a:rPr lang="en-US" sz="1400" kern="100" dirty="0" err="1">
                <a:solidFill>
                  <a:schemeClr val="accent2"/>
                </a:solidFill>
                <a:effectLst/>
                <a:latin typeface="+mn-lt"/>
                <a:ea typeface="Aptos" panose="020B0004020202020204" pitchFamily="34" charset="0"/>
                <a:cs typeface="Arial" panose="020B0604020202020204" pitchFamily="34" charset="0"/>
              </a:rPr>
              <a:t>your@email.com</a:t>
            </a:r>
            <a:endParaRPr lang="en-US" sz="1400" kern="100" dirty="0">
              <a:solidFill>
                <a:schemeClr val="accent2"/>
              </a:solidFill>
              <a:effectLst/>
              <a:latin typeface="Aptos" panose="020B0004020202020204" pitchFamily="34" charset="0"/>
              <a:ea typeface="Aptos" panose="020B0004020202020204" pitchFamily="34" charset="0"/>
              <a:cs typeface="Arial" panose="020B0604020202020204" pitchFamily="34" charset="0"/>
            </a:endParaRPr>
          </a:p>
        </p:txBody>
      </p:sp>
    </p:spTree>
    <p:extLst>
      <p:ext uri="{BB962C8B-B14F-4D97-AF65-F5344CB8AC3E}">
        <p14:creationId xmlns:p14="http://schemas.microsoft.com/office/powerpoint/2010/main" val="2303459875"/>
      </p:ext>
    </p:extLst>
  </p:cSld>
  <p:clrMapOvr>
    <a:masterClrMapping/>
  </p:clrMapOvr>
</p:sld>
</file>

<file path=ppt/theme/theme1.xml><?xml version="1.0" encoding="utf-8"?>
<a:theme xmlns:a="http://schemas.openxmlformats.org/drawingml/2006/main" name="Office Theme">
  <a:themeElements>
    <a:clrScheme name="Your Brand Color Palette">
      <a:dk1>
        <a:srgbClr val="001B30"/>
      </a:dk1>
      <a:lt1>
        <a:srgbClr val="F5F6F5"/>
      </a:lt1>
      <a:dk2>
        <a:srgbClr val="0A131D"/>
      </a:dk2>
      <a:lt2>
        <a:srgbClr val="F5F6F5"/>
      </a:lt2>
      <a:accent1>
        <a:srgbClr val="C8131A"/>
      </a:accent1>
      <a:accent2>
        <a:srgbClr val="FFFFFF"/>
      </a:accent2>
      <a:accent3>
        <a:srgbClr val="FFFFFF"/>
      </a:accent3>
      <a:accent4>
        <a:srgbClr val="FFFFFF"/>
      </a:accent4>
      <a:accent5>
        <a:srgbClr val="FFFFFF"/>
      </a:accent5>
      <a:accent6>
        <a:srgbClr val="FFFFFF"/>
      </a:accent6>
      <a:hlink>
        <a:srgbClr val="0070E0"/>
      </a:hlink>
      <a:folHlink>
        <a:srgbClr val="0060E2"/>
      </a:folHlink>
    </a:clrScheme>
    <a:fontScheme name="Office">
      <a:majorFont>
        <a:latin typeface="Aptos Display" panose="0211000402020202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Aptos" panose="0211000402020202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12700" cap="flat" cmpd="sng" algn="ctr">
          <a:solidFill>
            <a:schemeClr val="phClr"/>
          </a:solidFill>
          <a:prstDash val="solid"/>
          <a:miter lim="800000"/>
        </a:ln>
        <a:ln w="19050" cap="flat" cmpd="sng" algn="ctr">
          <a:solidFill>
            <a:schemeClr val="phClr"/>
          </a:solidFill>
          <a:prstDash val="solid"/>
          <a:miter lim="800000"/>
        </a:ln>
        <a:ln w="2540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lnDef>
      <a:spPr/>
      <a:bodyPr/>
      <a:lstStyle/>
      <a:style>
        <a:lnRef idx="2">
          <a:schemeClr val="accent1"/>
        </a:lnRef>
        <a:fillRef idx="0">
          <a:schemeClr val="accent1"/>
        </a:fillRef>
        <a:effectRef idx="1">
          <a:schemeClr val="accent1"/>
        </a:effectRef>
        <a:fontRef idx="minor">
          <a:schemeClr val="tx1"/>
        </a:fontRef>
      </a:style>
    </a:lnDef>
  </a:objectDefaults>
  <a:extraClrSchemeLst/>
  <a:extLst>
    <a:ext uri="{05A4C25C-085E-4340-85A3-A5531E510DB2}">
      <thm15:themeFamily xmlns:thm15="http://schemas.microsoft.com/office/thememl/2012/main" name="Office Theme" id="{2E142A2C-CD16-42D6-873A-C26D2A0506FA}" vid="{1BDDFF52-6CD6-40A5-AB3C-68EB2F1E4D0A}"/>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0E2841"/>
      </a:dk2>
      <a:lt2>
        <a:srgbClr val="E8E8E8"/>
      </a:lt2>
      <a:accent1>
        <a:srgbClr val="156082"/>
      </a:accent1>
      <a:accent2>
        <a:srgbClr val="E97132"/>
      </a:accent2>
      <a:accent3>
        <a:srgbClr val="196B24"/>
      </a:accent3>
      <a:accent4>
        <a:srgbClr val="0F9ED5"/>
      </a:accent4>
      <a:accent5>
        <a:srgbClr val="A02B93"/>
      </a:accent5>
      <a:accent6>
        <a:srgbClr val="4EA72E"/>
      </a:accent6>
      <a:hlink>
        <a:srgbClr val="467886"/>
      </a:hlink>
      <a:folHlink>
        <a:srgbClr val="96607D"/>
      </a:folHlink>
    </a:clrScheme>
    <a:fontScheme name="Office">
      <a:majorFont>
        <a:latin typeface="Aptos Display" panose="0211000402020202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Aptos" panose="0211000402020202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12700" cap="flat" cmpd="sng" algn="ctr">
          <a:solidFill>
            <a:schemeClr val="phClr"/>
          </a:solidFill>
          <a:prstDash val="solid"/>
          <a:miter lim="800000"/>
        </a:ln>
        <a:ln w="19050" cap="flat" cmpd="sng" algn="ctr">
          <a:solidFill>
            <a:schemeClr val="phClr"/>
          </a:solidFill>
          <a:prstDash val="solid"/>
          <a:miter lim="800000"/>
        </a:ln>
        <a:ln w="2540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lnDef>
      <a:spPr/>
      <a:bodyPr/>
      <a:lstStyle/>
      <a:style>
        <a:lnRef idx="2">
          <a:schemeClr val="accent1"/>
        </a:lnRef>
        <a:fillRef idx="0">
          <a:schemeClr val="accent1"/>
        </a:fillRef>
        <a:effectRef idx="1">
          <a:schemeClr val="accent1"/>
        </a:effectRef>
        <a:fontRef idx="minor">
          <a:schemeClr val="tx1"/>
        </a:fontRef>
      </a:style>
    </a:lnDef>
  </a:objectDefaults>
  <a:extraClrSchemeLst/>
  <a:extLst>
    <a:ext uri="{05A4C25C-085E-4340-85A3-A5531E510DB2}">
      <thm15:themeFamily xmlns:thm15="http://schemas.microsoft.com/office/thememl/2012/main" name="Office Theme" id="{2E142A2C-CD16-42D6-873A-C26D2A0506FA}" vid="{1BDDFF52-6CD6-40A5-AB3C-68EB2F1E4D0A}"/>
    </a:ext>
  </a:extLst>
</a:theme>
</file>

<file path=ppt/theme/theme3.xml><?xml version="1.0" encoding="utf-8"?>
<a:theme xmlns:a="http://schemas.openxmlformats.org/drawingml/2006/main" name="Office Theme">
  <a:themeElements>
    <a:clrScheme name="Office">
      <a:dk1>
        <a:sysClr val="windowText" lastClr="000000"/>
      </a:dk1>
      <a:lt1>
        <a:sysClr val="window" lastClr="FFFFFF"/>
      </a:lt1>
      <a:dk2>
        <a:srgbClr val="0E2841"/>
      </a:dk2>
      <a:lt2>
        <a:srgbClr val="E8E8E8"/>
      </a:lt2>
      <a:accent1>
        <a:srgbClr val="156082"/>
      </a:accent1>
      <a:accent2>
        <a:srgbClr val="E97132"/>
      </a:accent2>
      <a:accent3>
        <a:srgbClr val="196B24"/>
      </a:accent3>
      <a:accent4>
        <a:srgbClr val="0F9ED5"/>
      </a:accent4>
      <a:accent5>
        <a:srgbClr val="A02B93"/>
      </a:accent5>
      <a:accent6>
        <a:srgbClr val="4EA72E"/>
      </a:accent6>
      <a:hlink>
        <a:srgbClr val="467886"/>
      </a:hlink>
      <a:folHlink>
        <a:srgbClr val="96607D"/>
      </a:folHlink>
    </a:clrScheme>
    <a:fontScheme name="Office">
      <a:majorFont>
        <a:latin typeface="Aptos Display" panose="0211000402020202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Aptos" panose="0211000402020202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12700" cap="flat" cmpd="sng" algn="ctr">
          <a:solidFill>
            <a:schemeClr val="phClr"/>
          </a:solidFill>
          <a:prstDash val="solid"/>
          <a:miter lim="800000"/>
        </a:ln>
        <a:ln w="19050" cap="flat" cmpd="sng" algn="ctr">
          <a:solidFill>
            <a:schemeClr val="phClr"/>
          </a:solidFill>
          <a:prstDash val="solid"/>
          <a:miter lim="800000"/>
        </a:ln>
        <a:ln w="2540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lnDef>
      <a:spPr/>
      <a:bodyPr/>
      <a:lstStyle/>
      <a:style>
        <a:lnRef idx="2">
          <a:schemeClr val="accent1"/>
        </a:lnRef>
        <a:fillRef idx="0">
          <a:schemeClr val="accent1"/>
        </a:fillRef>
        <a:effectRef idx="1">
          <a:schemeClr val="accent1"/>
        </a:effectRef>
        <a:fontRef idx="minor">
          <a:schemeClr val="tx1"/>
        </a:fontRef>
      </a:style>
    </a:lnDef>
  </a:objectDefaults>
  <a:extraClrSchemeLst/>
  <a:extLst>
    <a:ext uri="{05A4C25C-085E-4340-85A3-A5531E510DB2}">
      <thm15:themeFamily xmlns:thm15="http://schemas.microsoft.com/office/thememl/2012/main" name="Office Theme" id="{2E142A2C-CD16-42D6-873A-C26D2A0506FA}" vid="{1BDDFF52-6CD6-40A5-AB3C-68EB2F1E4D0A}"/>
    </a:ext>
  </a:ext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item1.xml><?xml version="1.0" encoding="utf-8"?>
<?mso-contentType ?>
<FormTemplates xmlns="http://schemas.microsoft.com/sharepoint/v3/contenttype/forms">
  <Display>DocumentLibraryForm</Display>
  <Edit>DocumentLibraryForm</Edit>
  <New>DocumentLibraryForm</New>
</FormTemplates>
</file>

<file path=customXml/item2.xml><?xml version="1.0" encoding="utf-8"?>
<ct:contentTypeSchema xmlns:ct="http://schemas.microsoft.com/office/2006/metadata/contentType" xmlns:ma="http://schemas.microsoft.com/office/2006/metadata/properties/metaAttributes" ct:_="" ma:_="" ma:contentTypeName="Document" ma:contentTypeID="0x010100E55771C5393A37499903B7EE4E130780" ma:contentTypeVersion="11" ma:contentTypeDescription="Create a new document." ma:contentTypeScope="" ma:versionID="64f4995b3c47e2e545dc1d7c06a76b1c">
  <xsd:schema xmlns:xsd="http://www.w3.org/2001/XMLSchema" xmlns:xs="http://www.w3.org/2001/XMLSchema" xmlns:p="http://schemas.microsoft.com/office/2006/metadata/properties" xmlns:ns2="96551f8d-e5ae-440b-9756-ede230dfc811" xmlns:ns3="eb108c14-3ef3-488f-8633-8a6448ace54d" targetNamespace="http://schemas.microsoft.com/office/2006/metadata/properties" ma:root="true" ma:fieldsID="d58141434fe67a514316ffdfe994edbb" ns2:_="" ns3:_="">
    <xsd:import namespace="96551f8d-e5ae-440b-9756-ede230dfc811"/>
    <xsd:import namespace="eb108c14-3ef3-488f-8633-8a6448ace54d"/>
    <xsd:element name="properties">
      <xsd:complexType>
        <xsd:sequence>
          <xsd:element name="documentManagement">
            <xsd:complexType>
              <xsd:all>
                <xsd:element ref="ns2:MediaServiceMetadata" minOccurs="0"/>
                <xsd:element ref="ns2:MediaServiceFastMetadata" minOccurs="0"/>
                <xsd:element ref="ns2:MediaServiceSearchProperties" minOccurs="0"/>
                <xsd:element ref="ns2:MediaServiceDateTaken" minOccurs="0"/>
                <xsd:element ref="ns2:lcf76f155ced4ddcb4097134ff3c332f" minOccurs="0"/>
                <xsd:element ref="ns3:TaxCatchAll" minOccurs="0"/>
                <xsd:element ref="ns2:MediaServiceOCR" minOccurs="0"/>
                <xsd:element ref="ns2:MediaServiceGenerationTime" minOccurs="0"/>
                <xsd:element ref="ns2:MediaServiceEventHashCode" minOccurs="0"/>
                <xsd:element ref="ns2:MediaLengthInSeconds"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96551f8d-e5ae-440b-9756-ede230dfc811" elementFormDefault="qualified">
    <xsd:import namespace="http://schemas.microsoft.com/office/2006/documentManagement/types"/>
    <xsd:import namespace="http://schemas.microsoft.com/office/infopath/2007/PartnerControls"/>
    <xsd:element name="MediaServiceMetadata" ma:index="8" nillable="true" ma:displayName="MediaServiceMetadata" ma:hidden="true" ma:internalName="MediaServiceMetadata" ma:readOnly="true">
      <xsd:simpleType>
        <xsd:restriction base="dms:Note"/>
      </xsd:simpleType>
    </xsd:element>
    <xsd:element name="MediaServiceFastMetadata" ma:index="9" nillable="true" ma:displayName="MediaServiceFastMetadata" ma:hidden="true" ma:internalName="MediaServiceFastMetadata" ma:readOnly="true">
      <xsd:simpleType>
        <xsd:restriction base="dms:Note"/>
      </xsd:simpleType>
    </xsd:element>
    <xsd:element name="MediaServiceSearchProperties" ma:index="10" nillable="true" ma:displayName="MediaServiceSearchProperties" ma:hidden="true" ma:internalName="MediaServiceSearchProperties" ma:readOnly="true">
      <xsd:simpleType>
        <xsd:restriction base="dms:Note"/>
      </xsd:simpleType>
    </xsd:element>
    <xsd:element name="MediaServiceDateTaken" ma:index="11" nillable="true" ma:displayName="MediaServiceDateTaken" ma:hidden="true" ma:indexed="true" ma:internalName="MediaServiceDateTaken" ma:readOnly="true">
      <xsd:simpleType>
        <xsd:restriction base="dms:Text"/>
      </xsd:simpleType>
    </xsd:element>
    <xsd:element name="lcf76f155ced4ddcb4097134ff3c332f" ma:index="13" nillable="true" ma:taxonomy="true" ma:internalName="lcf76f155ced4ddcb4097134ff3c332f" ma:taxonomyFieldName="MediaServiceImageTags" ma:displayName="Image Tags" ma:readOnly="false" ma:fieldId="{5cf76f15-5ced-4ddc-b409-7134ff3c332f}" ma:taxonomyMulti="true" ma:sspId="e888c052-af65-40ff-be51-183906493d96" ma:termSetId="09814cd3-568e-fe90-9814-8d621ff8fb84" ma:anchorId="fba54fb3-c3e1-fe81-a776-ca4b69148c4d" ma:open="true" ma:isKeyword="false">
      <xsd:complexType>
        <xsd:sequence>
          <xsd:element ref="pc:Terms" minOccurs="0" maxOccurs="1"/>
        </xsd:sequence>
      </xsd:complexType>
    </xsd:element>
    <xsd:element name="MediaServiceOCR" ma:index="15" nillable="true" ma:displayName="Extracted Text" ma:internalName="MediaServiceOCR" ma:readOnly="true">
      <xsd:simpleType>
        <xsd:restriction base="dms:Note">
          <xsd:maxLength value="255"/>
        </xsd:restriction>
      </xsd:simpleType>
    </xsd:element>
    <xsd:element name="MediaServiceGenerationTime" ma:index="16" nillable="true" ma:displayName="MediaServiceGenerationTime" ma:hidden="true" ma:internalName="MediaServiceGenerationTime" ma:readOnly="true">
      <xsd:simpleType>
        <xsd:restriction base="dms:Text"/>
      </xsd:simpleType>
    </xsd:element>
    <xsd:element name="MediaServiceEventHashCode" ma:index="17" nillable="true" ma:displayName="MediaServiceEventHashCode" ma:hidden="true" ma:internalName="MediaServiceEventHashCode" ma:readOnly="true">
      <xsd:simpleType>
        <xsd:restriction base="dms:Text"/>
      </xsd:simpleType>
    </xsd:element>
    <xsd:element name="MediaLengthInSeconds" ma:index="18" nillable="true" ma:displayName="MediaLengthInSeconds" ma:hidden="true" ma:internalName="MediaLengthInSeconds" ma:readOnly="true">
      <xsd:simpleType>
        <xsd:restriction base="dms:Unknown"/>
      </xsd:simpleType>
    </xsd:element>
  </xsd:schema>
  <xsd:schema xmlns:xsd="http://www.w3.org/2001/XMLSchema" xmlns:xs="http://www.w3.org/2001/XMLSchema" xmlns:dms="http://schemas.microsoft.com/office/2006/documentManagement/types" xmlns:pc="http://schemas.microsoft.com/office/infopath/2007/PartnerControls" targetNamespace="eb108c14-3ef3-488f-8633-8a6448ace54d" elementFormDefault="qualified">
    <xsd:import namespace="http://schemas.microsoft.com/office/2006/documentManagement/types"/>
    <xsd:import namespace="http://schemas.microsoft.com/office/infopath/2007/PartnerControls"/>
    <xsd:element name="TaxCatchAll" ma:index="14" nillable="true" ma:displayName="Taxonomy Catch All Column" ma:hidden="true" ma:list="{7236b43e-6598-444f-aebb-373c27a3d731}" ma:internalName="TaxCatchAll" ma:showField="CatchAllData" ma:web="eb108c14-3ef3-488f-8633-8a6448ace54d">
      <xsd:complexType>
        <xsd:complexContent>
          <xsd:extension base="dms:MultiChoiceLookup">
            <xsd:sequence>
              <xsd:element name="Value" type="dms:Lookup" maxOccurs="unbounded" minOccurs="0" nillable="true"/>
            </xsd:sequence>
          </xsd:extension>
        </xsd:complexContent>
      </xsd:complex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Content Type"/>
        <xsd:element ref="dc:title" minOccurs="0" maxOccurs="1" ma:index="4" ma:displayName="Title"/>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3.xml><?xml version="1.0" encoding="utf-8"?>
<p:properties xmlns:p="http://schemas.microsoft.com/office/2006/metadata/properties" xmlns:xsi="http://www.w3.org/2001/XMLSchema-instance" xmlns:pc="http://schemas.microsoft.com/office/infopath/2007/PartnerControls">
  <documentManagement>
    <TaxCatchAll xmlns="eb108c14-3ef3-488f-8633-8a6448ace54d" xsi:nil="true"/>
    <lcf76f155ced4ddcb4097134ff3c332f xmlns="96551f8d-e5ae-440b-9756-ede230dfc811">
      <Terms xmlns="http://schemas.microsoft.com/office/infopath/2007/PartnerControls"/>
    </lcf76f155ced4ddcb4097134ff3c332f>
  </documentManagement>
</p:properties>
</file>

<file path=customXml/itemProps1.xml><?xml version="1.0" encoding="utf-8"?>
<ds:datastoreItem xmlns:ds="http://schemas.openxmlformats.org/officeDocument/2006/customXml" ds:itemID="{0034971B-2275-4BF1-A98C-E73263D7D30A}">
  <ds:schemaRefs>
    <ds:schemaRef ds:uri="http://schemas.microsoft.com/sharepoint/v3/contenttype/forms"/>
  </ds:schemaRefs>
</ds:datastoreItem>
</file>

<file path=customXml/itemProps2.xml><?xml version="1.0" encoding="utf-8"?>
<ds:datastoreItem xmlns:ds="http://schemas.openxmlformats.org/officeDocument/2006/customXml" ds:itemID="{4CA36DAB-DD0F-49FD-9DB4-AB8C65001CBB}">
  <ds:schemaRefs>
    <ds:schemaRef ds:uri="http://schemas.microsoft.com/office/2006/metadata/contentType"/>
    <ds:schemaRef ds:uri="http://schemas.microsoft.com/office/2006/metadata/properties/metaAttributes"/>
    <ds:schemaRef ds:uri="http://www.w3.org/2001/XMLSchema"/>
    <ds:schemaRef ds:uri="http://schemas.microsoft.com/office/2006/metadata/properties"/>
    <ds:schemaRef ds:uri="96551f8d-e5ae-440b-9756-ede230dfc811"/>
    <ds:schemaRef ds:uri="eb108c14-3ef3-488f-8633-8a6448ace54d"/>
    <ds:schemaRef ds:uri="http://schemas.microsoft.com/office/2006/documentManagement/types"/>
    <ds:schemaRef ds:uri="http://schemas.microsoft.com/office/infopath/2007/PartnerControls"/>
    <ds:schemaRef ds:uri="http://schemas.openxmlformats.org/package/2006/metadata/core-properties"/>
    <ds:schemaRef ds:uri="http://purl.org/dc/elements/1.1/"/>
    <ds:schemaRef ds:uri="http://purl.org/dc/terms/"/>
    <ds:schemaRef ds:uri="http://schemas.microsoft.com/internal/obd"/>
  </ds:schemaRefs>
</ds:datastoreItem>
</file>

<file path=customXml/itemProps3.xml><?xml version="1.0" encoding="utf-8"?>
<ds:datastoreItem xmlns:ds="http://schemas.openxmlformats.org/officeDocument/2006/customXml" ds:itemID="{7EB5AE08-C19C-44BE-BB3D-C2A16C29F618}">
  <ds:schemaRefs>
    <ds:schemaRef ds:uri="eb108c14-3ef3-488f-8633-8a6448ace54d"/>
    <ds:schemaRef ds:uri="http://schemas.microsoft.com/office/2006/documentManagement/types"/>
    <ds:schemaRef ds:uri="http://purl.org/dc/elements/1.1/"/>
    <ds:schemaRef ds:uri="http://purl.org/dc/dcmitype/"/>
    <ds:schemaRef ds:uri="96551f8d-e5ae-440b-9756-ede230dfc811"/>
    <ds:schemaRef ds:uri="http://www.w3.org/XML/1998/namespace"/>
    <ds:schemaRef ds:uri="http://schemas.openxmlformats.org/package/2006/metadata/core-properties"/>
    <ds:schemaRef ds:uri="http://schemas.microsoft.com/office/2006/metadata/properties"/>
    <ds:schemaRef ds:uri="http://schemas.microsoft.com/office/infopath/2007/PartnerControls"/>
    <ds:schemaRef ds:uri="http://purl.org/dc/terms/"/>
  </ds:schemaRefs>
</ds:datastoreItem>
</file>

<file path=docMetadata/LabelInfo.xml><?xml version="1.0" encoding="utf-8"?>
<clbl:labelList xmlns:clbl="http://schemas.microsoft.com/office/2020/mipLabelMetadata">
  <clbl:label id="{67b039ac-f578-42c6-9b5b-aa1b5bb0388f}" enabled="0" method="" siteId="{67b039ac-f578-42c6-9b5b-aa1b5bb0388f}" removed="1"/>
</clbl:labelList>
</file>

<file path=docProps/app.xml><?xml version="1.0" encoding="utf-8"?>
<Properties xmlns="http://schemas.openxmlformats.org/officeDocument/2006/extended-properties" xmlns:vt="http://schemas.openxmlformats.org/officeDocument/2006/docPropsVTypes">
  <TotalTime>14082</TotalTime>
  <Words>5351</Words>
  <Application>Microsoft Office PowerPoint</Application>
  <PresentationFormat>Widescreen</PresentationFormat>
  <Paragraphs>706</Paragraphs>
  <Slides>28</Slides>
  <Notes>24</Notes>
  <HiddenSlides>0</HiddenSlides>
  <MMClips>0</MMClips>
  <ScaleCrop>false</ScaleCrop>
  <HeadingPairs>
    <vt:vector size="6" baseType="variant">
      <vt:variant>
        <vt:lpstr>Fonts Used</vt:lpstr>
      </vt:variant>
      <vt:variant>
        <vt:i4>8</vt:i4>
      </vt:variant>
      <vt:variant>
        <vt:lpstr>Theme</vt:lpstr>
      </vt:variant>
      <vt:variant>
        <vt:i4>1</vt:i4>
      </vt:variant>
      <vt:variant>
        <vt:lpstr>Slide Titles</vt:lpstr>
      </vt:variant>
      <vt:variant>
        <vt:i4>28</vt:i4>
      </vt:variant>
    </vt:vector>
  </HeadingPairs>
  <TitlesOfParts>
    <vt:vector size="37" baseType="lpstr">
      <vt:lpstr>Aptos</vt:lpstr>
      <vt:lpstr>Aptos Black</vt:lpstr>
      <vt:lpstr>Aptos Display</vt:lpstr>
      <vt:lpstr>Aptos ExtraBold</vt:lpstr>
      <vt:lpstr>Aptos Light</vt:lpstr>
      <vt:lpstr>Arial</vt:lpstr>
      <vt:lpstr>Helvetica</vt:lpstr>
      <vt:lpstr>Wingdings</vt:lpstr>
      <vt:lpstr>Office Theme</vt:lpstr>
      <vt:lpstr>PowerPoint Presentation</vt:lpstr>
      <vt:lpstr>PowerPoint Presentation</vt:lpstr>
      <vt:lpstr>PowerPoint Presentation</vt:lpstr>
      <vt:lpstr>ONBOARDING GOALS  &amp; EMPLOYEE LIFECYCLE</vt:lpstr>
      <vt:lpstr>PowerPoint Presentation</vt:lpstr>
      <vt:lpstr>PowerPoint Presentation</vt:lpstr>
      <vt:lpstr>PowerPoint Presentation</vt:lpstr>
      <vt:lpstr>PowerPoint Presentation</vt:lpstr>
      <vt:lpstr>COMPLIANCE</vt:lpstr>
      <vt:lpstr>Compliance Checklist</vt:lpstr>
      <vt:lpstr>Compliance Checklist (Continued)</vt:lpstr>
      <vt:lpstr>MANAGER  CHECK-INS</vt:lpstr>
      <vt:lpstr>Manager's Checklist  </vt:lpstr>
      <vt:lpstr>Manager's Checklist</vt:lpstr>
      <vt:lpstr>Manager's Checklist</vt:lpstr>
      <vt:lpstr>Manager's Checklist</vt:lpstr>
      <vt:lpstr>Manager's Checklist</vt:lpstr>
      <vt:lpstr>30/60/90 DAY PLANS</vt:lpstr>
      <vt:lpstr>PowerPoint Presentation</vt:lpstr>
      <vt:lpstr>PowerPoint Presentation</vt:lpstr>
      <vt:lpstr>PowerPoint Presentation</vt:lpstr>
      <vt:lpstr>EMAIL TEMPLATES</vt:lpstr>
      <vt:lpstr>After Offer Email</vt:lpstr>
      <vt:lpstr>Team Announcement Email</vt:lpstr>
      <vt:lpstr>Welcome New Hire Email</vt:lpstr>
      <vt:lpstr>Expert Help From Offer to Onboarding. And Beyond.</vt:lpstr>
      <vt:lpstr>PowerPoint Presentation</vt:lpstr>
      <vt:lpstr>THANK YOU</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
  <dc:creator>Kinga Trzepla</dc:creator>
  <cp:lastModifiedBy>Danica Hoberg</cp:lastModifiedBy>
  <cp:revision>13</cp:revision>
  <dcterms:created xsi:type="dcterms:W3CDTF">2026-08-13T19:03:04Z</dcterms:created>
  <dcterms:modified xsi:type="dcterms:W3CDTF">2026-08-28T23:47:46Z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ContentTypeId">
    <vt:lpwstr>0x010100E55771C5393A37499903B7EE4E130780</vt:lpwstr>
  </property>
  <property fmtid="{D5CDD505-2E9C-101B-9397-08002B2CF9AE}" pid="3" name="MediaServiceImageTags">
    <vt:lpwstr/>
  </property>
</Properties>
</file>