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customXml/itemProps7.xml" ContentType="application/vnd.openxmlformats-officedocument.customXmlProperties+xml"/>
  <Override PartName="/customXml/itemProps8.xml" ContentType="application/vnd.openxmlformats-officedocument.customXmlProperties+xml"/>
  <Override PartName="/customXml/itemProps9.xml" ContentType="application/vnd.openxmlformats-officedocument.customXmlProperties+xml"/>
  <Override PartName="/customXml/itemProps10.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977" r:id="rId11"/>
  </p:sldMasterIdLst>
  <p:notesMasterIdLst>
    <p:notesMasterId r:id="rId24"/>
  </p:notesMasterIdLst>
  <p:sldIdLst>
    <p:sldId id="265" r:id="rId12"/>
    <p:sldId id="3401" r:id="rId13"/>
    <p:sldId id="3417" r:id="rId14"/>
    <p:sldId id="3418" r:id="rId15"/>
    <p:sldId id="3427" r:id="rId16"/>
    <p:sldId id="3426" r:id="rId17"/>
    <p:sldId id="3386" r:id="rId18"/>
    <p:sldId id="3387" r:id="rId19"/>
    <p:sldId id="3416" r:id="rId20"/>
    <p:sldId id="3388" r:id="rId21"/>
    <p:sldId id="3389" r:id="rId22"/>
    <p:sldId id="3428" r:id="rId23"/>
  </p:sldIdLst>
  <p:sldSz cx="12192000" cy="6858000"/>
  <p:notesSz cx="6858000" cy="9144000"/>
  <p:custDataLst>
    <p:custData r:id="rId4"/>
    <p:custData r:id="rId5"/>
    <p:custData r:id="rId7"/>
    <p:custData r:id="rId6"/>
    <p:custData r:id="rId8"/>
    <p:custData r:id="rId9"/>
    <p:custData r:id="rId1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5C98362-3C22-2230-C7A4-1759CA8B04F4}" name="Jasmin Brown" initials="JB" userId="S::jasmin.brown@morningstar.com::9c250eb3-bc0d-4cbe-94d4-abb1ef868fac" providerId="AD"/>
  <p188:author id="{91D47DA9-24DD-2B2D-8B9B-D8B18E11C79F}" name="Heather OReilly" initials="HO" userId="S::Heather.OReilly@morningstar.com::5f1c026d-ece2-4fdf-93ba-815ea1318cb6"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F9F9F9"/>
    <a:srgbClr val="EEEEEE"/>
    <a:srgbClr val="CCCCCC"/>
    <a:srgbClr val="BBBCBD"/>
    <a:srgbClr val="5E5E5E"/>
    <a:srgbClr val="CCCDCD"/>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9838DAF-A29A-4F7E-9583-C5D07B77CD34}" v="4" dt="2025-05-08T23:15:44.97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09" autoAdjust="0"/>
    <p:restoredTop sz="96327"/>
  </p:normalViewPr>
  <p:slideViewPr>
    <p:cSldViewPr snapToGrid="0">
      <p:cViewPr varScale="1">
        <p:scale>
          <a:sx n="111" d="100"/>
          <a:sy n="111" d="100"/>
        </p:scale>
        <p:origin x="174" y="96"/>
      </p:cViewPr>
      <p:guideLst/>
    </p:cSldViewPr>
  </p:slideViewPr>
  <p:outlineViewPr>
    <p:cViewPr>
      <p:scale>
        <a:sx n="33" d="100"/>
        <a:sy n="33" d="100"/>
      </p:scale>
      <p:origin x="0" y="0"/>
    </p:cViewPr>
  </p:outlineViewPr>
  <p:notesTextViewPr>
    <p:cViewPr>
      <p:scale>
        <a:sx n="105" d="100"/>
        <a:sy n="105"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ustomXml" Target="../customXml/item8.xml"/><Relationship Id="rId13" Type="http://schemas.openxmlformats.org/officeDocument/2006/relationships/slide" Target="slides/slide2.xml"/><Relationship Id="rId18" Type="http://schemas.openxmlformats.org/officeDocument/2006/relationships/slide" Target="slides/slide7.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0.xml"/><Relationship Id="rId7" Type="http://schemas.openxmlformats.org/officeDocument/2006/relationships/customXml" Target="../customXml/item7.xml"/><Relationship Id="rId12" Type="http://schemas.openxmlformats.org/officeDocument/2006/relationships/slide" Target="slides/slide1.xml"/><Relationship Id="rId17" Type="http://schemas.openxmlformats.org/officeDocument/2006/relationships/slide" Target="slides/slide6.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5.xml"/><Relationship Id="rId20" Type="http://schemas.openxmlformats.org/officeDocument/2006/relationships/slide" Target="slides/slide9.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slideMaster" Target="slideMasters/slideMaster1.xml"/><Relationship Id="rId24" Type="http://schemas.openxmlformats.org/officeDocument/2006/relationships/notesMaster" Target="notesMasters/notesMaster1.xml"/><Relationship Id="rId5" Type="http://schemas.openxmlformats.org/officeDocument/2006/relationships/customXml" Target="../customXml/item5.xml"/><Relationship Id="rId15" Type="http://schemas.openxmlformats.org/officeDocument/2006/relationships/slide" Target="slides/slide4.xml"/><Relationship Id="rId23" Type="http://schemas.openxmlformats.org/officeDocument/2006/relationships/slide" Target="slides/slide12.xml"/><Relationship Id="rId28" Type="http://schemas.openxmlformats.org/officeDocument/2006/relationships/tableStyles" Target="tableStyles.xml"/><Relationship Id="rId10" Type="http://schemas.openxmlformats.org/officeDocument/2006/relationships/customXml" Target="../customXml/item10.xml"/><Relationship Id="rId19" Type="http://schemas.openxmlformats.org/officeDocument/2006/relationships/slide" Target="slides/slide8.xml"/><Relationship Id="rId31" Type="http://schemas.microsoft.com/office/2018/10/relationships/authors" Target="authors.xml"/><Relationship Id="rId4" Type="http://schemas.openxmlformats.org/officeDocument/2006/relationships/customXml" Target="../customXml/item4.xml"/><Relationship Id="rId9" Type="http://schemas.openxmlformats.org/officeDocument/2006/relationships/customXml" Target="../customXml/item9.xml"/><Relationship Id="rId14" Type="http://schemas.openxmlformats.org/officeDocument/2006/relationships/slide" Target="slides/slide3.xml"/><Relationship Id="rId22" Type="http://schemas.openxmlformats.org/officeDocument/2006/relationships/slide" Target="slides/slide1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ather OReilly" userId="5f1c026d-ece2-4fdf-93ba-815ea1318cb6" providerId="ADAL" clId="{5903FD6D-7D20-40E5-93DC-3ECC94ED43D4}"/>
    <pc:docChg chg="custSel delSld modSld delMainMaster modMainMaster">
      <pc:chgData name="Heather OReilly" userId="5f1c026d-ece2-4fdf-93ba-815ea1318cb6" providerId="ADAL" clId="{5903FD6D-7D20-40E5-93DC-3ECC94ED43D4}" dt="2024-02-13T23:07:40.212" v="437" actId="1036"/>
      <pc:docMkLst>
        <pc:docMk/>
      </pc:docMkLst>
      <pc:sldChg chg="modSp">
        <pc:chgData name="Heather OReilly" userId="5f1c026d-ece2-4fdf-93ba-815ea1318cb6" providerId="ADAL" clId="{5903FD6D-7D20-40E5-93DC-3ECC94ED43D4}" dt="2024-02-13T23:02:44.421" v="1"/>
        <pc:sldMkLst>
          <pc:docMk/>
          <pc:sldMk cId="926918995" sldId="265"/>
        </pc:sldMkLst>
      </pc:sldChg>
      <pc:sldChg chg="del">
        <pc:chgData name="Heather OReilly" userId="5f1c026d-ece2-4fdf-93ba-815ea1318cb6" providerId="ADAL" clId="{5903FD6D-7D20-40E5-93DC-3ECC94ED43D4}" dt="2024-02-13T23:05:31.679" v="419" actId="47"/>
        <pc:sldMkLst>
          <pc:docMk/>
          <pc:sldMk cId="1661690690" sldId="274"/>
        </pc:sldMkLst>
      </pc:sldChg>
      <pc:sldChg chg="modSp">
        <pc:chgData name="Heather OReilly" userId="5f1c026d-ece2-4fdf-93ba-815ea1318cb6" providerId="ADAL" clId="{5903FD6D-7D20-40E5-93DC-3ECC94ED43D4}" dt="2024-02-13T23:02:44.421" v="1"/>
        <pc:sldMkLst>
          <pc:docMk/>
          <pc:sldMk cId="1838151921" sldId="3380"/>
        </pc:sldMkLst>
      </pc:sldChg>
      <pc:sldChg chg="modSp mod">
        <pc:chgData name="Heather OReilly" userId="5f1c026d-ece2-4fdf-93ba-815ea1318cb6" providerId="ADAL" clId="{5903FD6D-7D20-40E5-93DC-3ECC94ED43D4}" dt="2024-02-13T23:06:47.231" v="421" actId="1076"/>
        <pc:sldMkLst>
          <pc:docMk/>
          <pc:sldMk cId="1057637179" sldId="3386"/>
        </pc:sldMkLst>
      </pc:sldChg>
      <pc:sldChg chg="modSp mod">
        <pc:chgData name="Heather OReilly" userId="5f1c026d-ece2-4fdf-93ba-815ea1318cb6" providerId="ADAL" clId="{5903FD6D-7D20-40E5-93DC-3ECC94ED43D4}" dt="2024-02-13T23:06:55.164" v="423" actId="1076"/>
        <pc:sldMkLst>
          <pc:docMk/>
          <pc:sldMk cId="3904898925" sldId="3387"/>
        </pc:sldMkLst>
      </pc:sldChg>
      <pc:sldChg chg="modSp mod">
        <pc:chgData name="Heather OReilly" userId="5f1c026d-ece2-4fdf-93ba-815ea1318cb6" providerId="ADAL" clId="{5903FD6D-7D20-40E5-93DC-3ECC94ED43D4}" dt="2024-02-13T23:07:10.930" v="425" actId="1076"/>
        <pc:sldMkLst>
          <pc:docMk/>
          <pc:sldMk cId="4252120206" sldId="3388"/>
        </pc:sldMkLst>
      </pc:sldChg>
      <pc:sldChg chg="modSp mod">
        <pc:chgData name="Heather OReilly" userId="5f1c026d-ece2-4fdf-93ba-815ea1318cb6" providerId="ADAL" clId="{5903FD6D-7D20-40E5-93DC-3ECC94ED43D4}" dt="2024-02-13T23:07:18.666" v="426" actId="1076"/>
        <pc:sldMkLst>
          <pc:docMk/>
          <pc:sldMk cId="1273533348" sldId="3389"/>
        </pc:sldMkLst>
      </pc:sldChg>
      <pc:sldChg chg="modSp mod">
        <pc:chgData name="Heather OReilly" userId="5f1c026d-ece2-4fdf-93ba-815ea1318cb6" providerId="ADAL" clId="{5903FD6D-7D20-40E5-93DC-3ECC94ED43D4}" dt="2024-02-13T23:07:23.709" v="427" actId="1076"/>
        <pc:sldMkLst>
          <pc:docMk/>
          <pc:sldMk cId="4219942690" sldId="3390"/>
        </pc:sldMkLst>
      </pc:sldChg>
      <pc:sldChg chg="modSp mod">
        <pc:chgData name="Heather OReilly" userId="5f1c026d-ece2-4fdf-93ba-815ea1318cb6" providerId="ADAL" clId="{5903FD6D-7D20-40E5-93DC-3ECC94ED43D4}" dt="2024-02-13T23:07:40.212" v="437" actId="1036"/>
        <pc:sldMkLst>
          <pc:docMk/>
          <pc:sldMk cId="272011423" sldId="3401"/>
        </pc:sldMkLst>
      </pc:sldChg>
      <pc:sldChg chg="del">
        <pc:chgData name="Heather OReilly" userId="5f1c026d-ece2-4fdf-93ba-815ea1318cb6" providerId="ADAL" clId="{5903FD6D-7D20-40E5-93DC-3ECC94ED43D4}" dt="2024-02-13T23:05:31.034" v="418" actId="47"/>
        <pc:sldMkLst>
          <pc:docMk/>
          <pc:sldMk cId="2269801462" sldId="3408"/>
        </pc:sldMkLst>
      </pc:sldChg>
      <pc:sldChg chg="modSp">
        <pc:chgData name="Heather OReilly" userId="5f1c026d-ece2-4fdf-93ba-815ea1318cb6" providerId="ADAL" clId="{5903FD6D-7D20-40E5-93DC-3ECC94ED43D4}" dt="2024-02-13T23:02:44.421" v="1"/>
        <pc:sldMkLst>
          <pc:docMk/>
          <pc:sldMk cId="624684179" sldId="3410"/>
        </pc:sldMkLst>
      </pc:sldChg>
      <pc:sldChg chg="modSp mod">
        <pc:chgData name="Heather OReilly" userId="5f1c026d-ece2-4fdf-93ba-815ea1318cb6" providerId="ADAL" clId="{5903FD6D-7D20-40E5-93DC-3ECC94ED43D4}" dt="2024-02-13T23:07:05.066" v="424" actId="1076"/>
        <pc:sldMkLst>
          <pc:docMk/>
          <pc:sldMk cId="1792231898" sldId="3416"/>
        </pc:sldMkLst>
      </pc:sldChg>
      <pc:sldChg chg="modSp">
        <pc:chgData name="Heather OReilly" userId="5f1c026d-ece2-4fdf-93ba-815ea1318cb6" providerId="ADAL" clId="{5903FD6D-7D20-40E5-93DC-3ECC94ED43D4}" dt="2024-02-13T23:02:44.421" v="1"/>
        <pc:sldMkLst>
          <pc:docMk/>
          <pc:sldMk cId="3453581928" sldId="3417"/>
        </pc:sldMkLst>
      </pc:sldChg>
      <pc:sldChg chg="modSp delCm">
        <pc:chgData name="Heather OReilly" userId="5f1c026d-ece2-4fdf-93ba-815ea1318cb6" providerId="ADAL" clId="{5903FD6D-7D20-40E5-93DC-3ECC94ED43D4}" dt="2024-02-13T23:05:57.719" v="420"/>
        <pc:sldMkLst>
          <pc:docMk/>
          <pc:sldMk cId="1902353386" sldId="3418"/>
        </pc:sldMkLst>
        <pc:extLst>
          <p:ext xmlns:p="http://schemas.openxmlformats.org/presentationml/2006/main" uri="{D6D511B9-2390-475A-947B-AFAB55BFBCF1}">
            <pc226:cmChg xmlns:pc226="http://schemas.microsoft.com/office/powerpoint/2022/06/main/command" chg="del">
              <pc226:chgData name="Heather OReilly" userId="5f1c026d-ece2-4fdf-93ba-815ea1318cb6" providerId="ADAL" clId="{5903FD6D-7D20-40E5-93DC-3ECC94ED43D4}" dt="2024-02-13T23:05:57.719" v="420"/>
              <pc2:cmMkLst xmlns:pc2="http://schemas.microsoft.com/office/powerpoint/2019/9/main/command">
                <pc:docMk/>
                <pc:sldMk cId="1902353386" sldId="3418"/>
                <pc2:cmMk id="{F5CC08C2-5EA0-4151-98A0-B73DDE11C9C5}"/>
              </pc2:cmMkLst>
            </pc226:cmChg>
          </p:ext>
        </pc:extLst>
      </pc:sldChg>
      <pc:sldChg chg="modSp">
        <pc:chgData name="Heather OReilly" userId="5f1c026d-ece2-4fdf-93ba-815ea1318cb6" providerId="ADAL" clId="{5903FD6D-7D20-40E5-93DC-3ECC94ED43D4}" dt="2024-02-13T23:02:44.421" v="1"/>
        <pc:sldMkLst>
          <pc:docMk/>
          <pc:sldMk cId="691800471" sldId="3419"/>
        </pc:sldMkLst>
      </pc:sldChg>
      <pc:sldChg chg="modSp">
        <pc:chgData name="Heather OReilly" userId="5f1c026d-ece2-4fdf-93ba-815ea1318cb6" providerId="ADAL" clId="{5903FD6D-7D20-40E5-93DC-3ECC94ED43D4}" dt="2024-02-13T23:02:44.421" v="1"/>
        <pc:sldMkLst>
          <pc:docMk/>
          <pc:sldMk cId="2299849798" sldId="3420"/>
        </pc:sldMkLst>
      </pc:sldChg>
      <pc:sldChg chg="modSp">
        <pc:chgData name="Heather OReilly" userId="5f1c026d-ece2-4fdf-93ba-815ea1318cb6" providerId="ADAL" clId="{5903FD6D-7D20-40E5-93DC-3ECC94ED43D4}" dt="2024-02-13T23:02:44.421" v="1"/>
        <pc:sldMkLst>
          <pc:docMk/>
          <pc:sldMk cId="419549349" sldId="3421"/>
        </pc:sldMkLst>
      </pc:sldChg>
      <pc:sldChg chg="modSp">
        <pc:chgData name="Heather OReilly" userId="5f1c026d-ece2-4fdf-93ba-815ea1318cb6" providerId="ADAL" clId="{5903FD6D-7D20-40E5-93DC-3ECC94ED43D4}" dt="2024-02-13T23:02:44.421" v="1"/>
        <pc:sldMkLst>
          <pc:docMk/>
          <pc:sldMk cId="2821037618" sldId="3422"/>
        </pc:sldMkLst>
      </pc:sldChg>
      <pc:sldChg chg="modSp">
        <pc:chgData name="Heather OReilly" userId="5f1c026d-ece2-4fdf-93ba-815ea1318cb6" providerId="ADAL" clId="{5903FD6D-7D20-40E5-93DC-3ECC94ED43D4}" dt="2024-02-13T23:02:44.421" v="1"/>
        <pc:sldMkLst>
          <pc:docMk/>
          <pc:sldMk cId="2088493895" sldId="3423"/>
        </pc:sldMkLst>
      </pc:sldChg>
      <pc:sldChg chg="modSp">
        <pc:chgData name="Heather OReilly" userId="5f1c026d-ece2-4fdf-93ba-815ea1318cb6" providerId="ADAL" clId="{5903FD6D-7D20-40E5-93DC-3ECC94ED43D4}" dt="2024-02-13T23:02:44.421" v="1"/>
        <pc:sldMkLst>
          <pc:docMk/>
          <pc:sldMk cId="1059291819" sldId="3424"/>
        </pc:sldMkLst>
      </pc:sldChg>
      <pc:sldChg chg="modSp">
        <pc:chgData name="Heather OReilly" userId="5f1c026d-ece2-4fdf-93ba-815ea1318cb6" providerId="ADAL" clId="{5903FD6D-7D20-40E5-93DC-3ECC94ED43D4}" dt="2024-02-13T23:02:44.421" v="1"/>
        <pc:sldMkLst>
          <pc:docMk/>
          <pc:sldMk cId="2051947436" sldId="3425"/>
        </pc:sldMkLst>
      </pc:sldChg>
      <pc:sldChg chg="modSp">
        <pc:chgData name="Heather OReilly" userId="5f1c026d-ece2-4fdf-93ba-815ea1318cb6" providerId="ADAL" clId="{5903FD6D-7D20-40E5-93DC-3ECC94ED43D4}" dt="2024-02-13T23:02:44.421" v="1"/>
        <pc:sldMkLst>
          <pc:docMk/>
          <pc:sldMk cId="881547459" sldId="3426"/>
        </pc:sldMkLst>
      </pc:sldChg>
      <pc:sldMasterChg chg="delSldLayout modSldLayout">
        <pc:chgData name="Heather OReilly" userId="5f1c026d-ece2-4fdf-93ba-815ea1318cb6" providerId="ADAL" clId="{5903FD6D-7D20-40E5-93DC-3ECC94ED43D4}" dt="2024-02-13T23:05:09.555" v="307" actId="2696"/>
        <pc:sldMasterMkLst>
          <pc:docMk/>
          <pc:sldMasterMk cId="2019917123" sldId="2147483977"/>
        </pc:sldMasterMkLst>
        <pc:sldLayoutChg chg="delSp modSp mod">
          <pc:chgData name="Heather OReilly" userId="5f1c026d-ece2-4fdf-93ba-815ea1318cb6" providerId="ADAL" clId="{5903FD6D-7D20-40E5-93DC-3ECC94ED43D4}" dt="2024-02-13T23:04:36.410" v="130" actId="478"/>
          <pc:sldLayoutMkLst>
            <pc:docMk/>
            <pc:sldMasterMk cId="2019917123" sldId="2147483977"/>
            <pc:sldLayoutMk cId="3221685657" sldId="2147483978"/>
          </pc:sldLayoutMkLst>
        </pc:sldLayoutChg>
        <pc:sldLayoutChg chg="del">
          <pc:chgData name="Heather OReilly" userId="5f1c026d-ece2-4fdf-93ba-815ea1318cb6" providerId="ADAL" clId="{5903FD6D-7D20-40E5-93DC-3ECC94ED43D4}" dt="2024-02-13T23:03:35.997" v="2" actId="2696"/>
          <pc:sldLayoutMkLst>
            <pc:docMk/>
            <pc:sldMasterMk cId="2019917123" sldId="2147483977"/>
            <pc:sldLayoutMk cId="1138374918" sldId="2147483979"/>
          </pc:sldLayoutMkLst>
        </pc:sldLayoutChg>
        <pc:sldLayoutChg chg="del">
          <pc:chgData name="Heather OReilly" userId="5f1c026d-ece2-4fdf-93ba-815ea1318cb6" providerId="ADAL" clId="{5903FD6D-7D20-40E5-93DC-3ECC94ED43D4}" dt="2024-02-13T23:03:38.358" v="5" actId="2696"/>
          <pc:sldLayoutMkLst>
            <pc:docMk/>
            <pc:sldMasterMk cId="2019917123" sldId="2147483977"/>
            <pc:sldLayoutMk cId="3086928086" sldId="2147483980"/>
          </pc:sldLayoutMkLst>
        </pc:sldLayoutChg>
        <pc:sldLayoutChg chg="del">
          <pc:chgData name="Heather OReilly" userId="5f1c026d-ece2-4fdf-93ba-815ea1318cb6" providerId="ADAL" clId="{5903FD6D-7D20-40E5-93DC-3ECC94ED43D4}" dt="2024-02-13T23:03:39.787" v="7" actId="2696"/>
          <pc:sldLayoutMkLst>
            <pc:docMk/>
            <pc:sldMasterMk cId="2019917123" sldId="2147483977"/>
            <pc:sldLayoutMk cId="3297786845" sldId="2147483981"/>
          </pc:sldLayoutMkLst>
        </pc:sldLayoutChg>
        <pc:sldLayoutChg chg="del">
          <pc:chgData name="Heather OReilly" userId="5f1c026d-ece2-4fdf-93ba-815ea1318cb6" providerId="ADAL" clId="{5903FD6D-7D20-40E5-93DC-3ECC94ED43D4}" dt="2024-02-13T23:03:41.145" v="9" actId="2696"/>
          <pc:sldLayoutMkLst>
            <pc:docMk/>
            <pc:sldMasterMk cId="2019917123" sldId="2147483977"/>
            <pc:sldLayoutMk cId="3822209759" sldId="2147483982"/>
          </pc:sldLayoutMkLst>
        </pc:sldLayoutChg>
        <pc:sldLayoutChg chg="del">
          <pc:chgData name="Heather OReilly" userId="5f1c026d-ece2-4fdf-93ba-815ea1318cb6" providerId="ADAL" clId="{5903FD6D-7D20-40E5-93DC-3ECC94ED43D4}" dt="2024-02-13T23:03:42.162" v="10" actId="2696"/>
          <pc:sldLayoutMkLst>
            <pc:docMk/>
            <pc:sldMasterMk cId="2019917123" sldId="2147483977"/>
            <pc:sldLayoutMk cId="773004127" sldId="2147483983"/>
          </pc:sldLayoutMkLst>
        </pc:sldLayoutChg>
        <pc:sldLayoutChg chg="del">
          <pc:chgData name="Heather OReilly" userId="5f1c026d-ece2-4fdf-93ba-815ea1318cb6" providerId="ADAL" clId="{5903FD6D-7D20-40E5-93DC-3ECC94ED43D4}" dt="2024-02-13T23:03:44.425" v="13" actId="2696"/>
          <pc:sldLayoutMkLst>
            <pc:docMk/>
            <pc:sldMasterMk cId="2019917123" sldId="2147483977"/>
            <pc:sldLayoutMk cId="1546346300" sldId="2147483984"/>
          </pc:sldLayoutMkLst>
        </pc:sldLayoutChg>
        <pc:sldLayoutChg chg="del">
          <pc:chgData name="Heather OReilly" userId="5f1c026d-ece2-4fdf-93ba-815ea1318cb6" providerId="ADAL" clId="{5903FD6D-7D20-40E5-93DC-3ECC94ED43D4}" dt="2024-02-13T23:03:42.815" v="11" actId="2696"/>
          <pc:sldLayoutMkLst>
            <pc:docMk/>
            <pc:sldMasterMk cId="2019917123" sldId="2147483977"/>
            <pc:sldLayoutMk cId="3079376591" sldId="2147483985"/>
          </pc:sldLayoutMkLst>
        </pc:sldLayoutChg>
        <pc:sldLayoutChg chg="del">
          <pc:chgData name="Heather OReilly" userId="5f1c026d-ece2-4fdf-93ba-815ea1318cb6" providerId="ADAL" clId="{5903FD6D-7D20-40E5-93DC-3ECC94ED43D4}" dt="2024-02-13T23:03:45.590" v="14" actId="2696"/>
          <pc:sldLayoutMkLst>
            <pc:docMk/>
            <pc:sldMasterMk cId="2019917123" sldId="2147483977"/>
            <pc:sldLayoutMk cId="1427190877" sldId="2147483986"/>
          </pc:sldLayoutMkLst>
        </pc:sldLayoutChg>
        <pc:sldLayoutChg chg="delSp modSp mod">
          <pc:chgData name="Heather OReilly" userId="5f1c026d-ece2-4fdf-93ba-815ea1318cb6" providerId="ADAL" clId="{5903FD6D-7D20-40E5-93DC-3ECC94ED43D4}" dt="2024-02-13T23:04:39.571" v="159" actId="478"/>
          <pc:sldLayoutMkLst>
            <pc:docMk/>
            <pc:sldMasterMk cId="2019917123" sldId="2147483977"/>
            <pc:sldLayoutMk cId="1160448129" sldId="2147483987"/>
          </pc:sldLayoutMkLst>
        </pc:sldLayoutChg>
        <pc:sldLayoutChg chg="del">
          <pc:chgData name="Heather OReilly" userId="5f1c026d-ece2-4fdf-93ba-815ea1318cb6" providerId="ADAL" clId="{5903FD6D-7D20-40E5-93DC-3ECC94ED43D4}" dt="2024-02-13T23:03:49.851" v="15" actId="2696"/>
          <pc:sldLayoutMkLst>
            <pc:docMk/>
            <pc:sldMasterMk cId="2019917123" sldId="2147483977"/>
            <pc:sldLayoutMk cId="408548507" sldId="2147483988"/>
          </pc:sldLayoutMkLst>
        </pc:sldLayoutChg>
        <pc:sldLayoutChg chg="del">
          <pc:chgData name="Heather OReilly" userId="5f1c026d-ece2-4fdf-93ba-815ea1318cb6" providerId="ADAL" clId="{5903FD6D-7D20-40E5-93DC-3ECC94ED43D4}" dt="2024-02-13T23:03:50.579" v="16" actId="2696"/>
          <pc:sldLayoutMkLst>
            <pc:docMk/>
            <pc:sldMasterMk cId="2019917123" sldId="2147483977"/>
            <pc:sldLayoutMk cId="3226698792" sldId="2147483989"/>
          </pc:sldLayoutMkLst>
        </pc:sldLayoutChg>
        <pc:sldLayoutChg chg="del">
          <pc:chgData name="Heather OReilly" userId="5f1c026d-ece2-4fdf-93ba-815ea1318cb6" providerId="ADAL" clId="{5903FD6D-7D20-40E5-93DC-3ECC94ED43D4}" dt="2024-02-13T23:03:51.843" v="18" actId="2696"/>
          <pc:sldLayoutMkLst>
            <pc:docMk/>
            <pc:sldMasterMk cId="2019917123" sldId="2147483977"/>
            <pc:sldLayoutMk cId="1905245584" sldId="2147483990"/>
          </pc:sldLayoutMkLst>
        </pc:sldLayoutChg>
        <pc:sldLayoutChg chg="del">
          <pc:chgData name="Heather OReilly" userId="5f1c026d-ece2-4fdf-93ba-815ea1318cb6" providerId="ADAL" clId="{5903FD6D-7D20-40E5-93DC-3ECC94ED43D4}" dt="2024-02-13T23:03:54.575" v="22" actId="2696"/>
          <pc:sldLayoutMkLst>
            <pc:docMk/>
            <pc:sldMasterMk cId="2019917123" sldId="2147483977"/>
            <pc:sldLayoutMk cId="2711683535" sldId="2147483991"/>
          </pc:sldLayoutMkLst>
        </pc:sldLayoutChg>
        <pc:sldLayoutChg chg="del">
          <pc:chgData name="Heather OReilly" userId="5f1c026d-ece2-4fdf-93ba-815ea1318cb6" providerId="ADAL" clId="{5903FD6D-7D20-40E5-93DC-3ECC94ED43D4}" dt="2024-02-13T23:03:55.346" v="23" actId="2696"/>
          <pc:sldLayoutMkLst>
            <pc:docMk/>
            <pc:sldMasterMk cId="2019917123" sldId="2147483977"/>
            <pc:sldLayoutMk cId="1983478959" sldId="2147483992"/>
          </pc:sldLayoutMkLst>
        </pc:sldLayoutChg>
        <pc:sldLayoutChg chg="delSp modSp mod">
          <pc:chgData name="Heather OReilly" userId="5f1c026d-ece2-4fdf-93ba-815ea1318cb6" providerId="ADAL" clId="{5903FD6D-7D20-40E5-93DC-3ECC94ED43D4}" dt="2024-02-13T23:04:43.531" v="188" actId="478"/>
          <pc:sldLayoutMkLst>
            <pc:docMk/>
            <pc:sldMasterMk cId="2019917123" sldId="2147483977"/>
            <pc:sldLayoutMk cId="3138386779" sldId="2147483993"/>
          </pc:sldLayoutMkLst>
        </pc:sldLayoutChg>
        <pc:sldLayoutChg chg="del">
          <pc:chgData name="Heather OReilly" userId="5f1c026d-ece2-4fdf-93ba-815ea1318cb6" providerId="ADAL" clId="{5903FD6D-7D20-40E5-93DC-3ECC94ED43D4}" dt="2024-02-13T23:04:03.489" v="25" actId="2696"/>
          <pc:sldLayoutMkLst>
            <pc:docMk/>
            <pc:sldMasterMk cId="2019917123" sldId="2147483977"/>
            <pc:sldLayoutMk cId="2369750881" sldId="2147483994"/>
          </pc:sldLayoutMkLst>
        </pc:sldLayoutChg>
        <pc:sldLayoutChg chg="del">
          <pc:chgData name="Heather OReilly" userId="5f1c026d-ece2-4fdf-93ba-815ea1318cb6" providerId="ADAL" clId="{5903FD6D-7D20-40E5-93DC-3ECC94ED43D4}" dt="2024-02-13T23:04:04.018" v="26" actId="2696"/>
          <pc:sldLayoutMkLst>
            <pc:docMk/>
            <pc:sldMasterMk cId="2019917123" sldId="2147483977"/>
            <pc:sldLayoutMk cId="1303015122" sldId="2147483995"/>
          </pc:sldLayoutMkLst>
        </pc:sldLayoutChg>
        <pc:sldLayoutChg chg="delSp modSp mod">
          <pc:chgData name="Heather OReilly" userId="5f1c026d-ece2-4fdf-93ba-815ea1318cb6" providerId="ADAL" clId="{5903FD6D-7D20-40E5-93DC-3ECC94ED43D4}" dt="2024-02-13T23:04:46.950" v="217" actId="478"/>
          <pc:sldLayoutMkLst>
            <pc:docMk/>
            <pc:sldMasterMk cId="2019917123" sldId="2147483977"/>
            <pc:sldLayoutMk cId="326790777" sldId="2147483996"/>
          </pc:sldLayoutMkLst>
        </pc:sldLayoutChg>
        <pc:sldLayoutChg chg="del">
          <pc:chgData name="Heather OReilly" userId="5f1c026d-ece2-4fdf-93ba-815ea1318cb6" providerId="ADAL" clId="{5903FD6D-7D20-40E5-93DC-3ECC94ED43D4}" dt="2024-02-13T23:04:11.371" v="30" actId="2696"/>
          <pc:sldLayoutMkLst>
            <pc:docMk/>
            <pc:sldMasterMk cId="2019917123" sldId="2147483977"/>
            <pc:sldLayoutMk cId="700864821" sldId="2147483997"/>
          </pc:sldLayoutMkLst>
        </pc:sldLayoutChg>
        <pc:sldLayoutChg chg="del">
          <pc:chgData name="Heather OReilly" userId="5f1c026d-ece2-4fdf-93ba-815ea1318cb6" providerId="ADAL" clId="{5903FD6D-7D20-40E5-93DC-3ECC94ED43D4}" dt="2024-02-13T23:04:11.953" v="31" actId="2696"/>
          <pc:sldLayoutMkLst>
            <pc:docMk/>
            <pc:sldMasterMk cId="2019917123" sldId="2147483977"/>
            <pc:sldLayoutMk cId="921625441" sldId="2147483998"/>
          </pc:sldLayoutMkLst>
        </pc:sldLayoutChg>
        <pc:sldLayoutChg chg="del">
          <pc:chgData name="Heather OReilly" userId="5f1c026d-ece2-4fdf-93ba-815ea1318cb6" providerId="ADAL" clId="{5903FD6D-7D20-40E5-93DC-3ECC94ED43D4}" dt="2024-02-13T23:04:12.502" v="32" actId="2696"/>
          <pc:sldLayoutMkLst>
            <pc:docMk/>
            <pc:sldMasterMk cId="2019917123" sldId="2147483977"/>
            <pc:sldLayoutMk cId="3584561168" sldId="2147483999"/>
          </pc:sldLayoutMkLst>
        </pc:sldLayoutChg>
        <pc:sldLayoutChg chg="del">
          <pc:chgData name="Heather OReilly" userId="5f1c026d-ece2-4fdf-93ba-815ea1318cb6" providerId="ADAL" clId="{5903FD6D-7D20-40E5-93DC-3ECC94ED43D4}" dt="2024-02-13T23:04:13.984" v="35" actId="2696"/>
          <pc:sldLayoutMkLst>
            <pc:docMk/>
            <pc:sldMasterMk cId="2019917123" sldId="2147483977"/>
            <pc:sldLayoutMk cId="1125734336" sldId="2147484000"/>
          </pc:sldLayoutMkLst>
        </pc:sldLayoutChg>
        <pc:sldLayoutChg chg="del">
          <pc:chgData name="Heather OReilly" userId="5f1c026d-ece2-4fdf-93ba-815ea1318cb6" providerId="ADAL" clId="{5903FD6D-7D20-40E5-93DC-3ECC94ED43D4}" dt="2024-02-13T23:04:14.031" v="36" actId="2696"/>
          <pc:sldLayoutMkLst>
            <pc:docMk/>
            <pc:sldMasterMk cId="2019917123" sldId="2147483977"/>
            <pc:sldLayoutMk cId="1672952761" sldId="2147484001"/>
          </pc:sldLayoutMkLst>
        </pc:sldLayoutChg>
        <pc:sldLayoutChg chg="del">
          <pc:chgData name="Heather OReilly" userId="5f1c026d-ece2-4fdf-93ba-815ea1318cb6" providerId="ADAL" clId="{5903FD6D-7D20-40E5-93DC-3ECC94ED43D4}" dt="2024-02-13T23:04:14.777" v="37" actId="2696"/>
          <pc:sldLayoutMkLst>
            <pc:docMk/>
            <pc:sldMasterMk cId="2019917123" sldId="2147483977"/>
            <pc:sldLayoutMk cId="3755480547" sldId="2147484002"/>
          </pc:sldLayoutMkLst>
        </pc:sldLayoutChg>
        <pc:sldLayoutChg chg="del">
          <pc:chgData name="Heather OReilly" userId="5f1c026d-ece2-4fdf-93ba-815ea1318cb6" providerId="ADAL" clId="{5903FD6D-7D20-40E5-93DC-3ECC94ED43D4}" dt="2024-02-13T23:04:15.296" v="38" actId="2696"/>
          <pc:sldLayoutMkLst>
            <pc:docMk/>
            <pc:sldMasterMk cId="2019917123" sldId="2147483977"/>
            <pc:sldLayoutMk cId="710384" sldId="2147484003"/>
          </pc:sldLayoutMkLst>
        </pc:sldLayoutChg>
        <pc:sldLayoutChg chg="del">
          <pc:chgData name="Heather OReilly" userId="5f1c026d-ece2-4fdf-93ba-815ea1318cb6" providerId="ADAL" clId="{5903FD6D-7D20-40E5-93DC-3ECC94ED43D4}" dt="2024-02-13T23:04:15.767" v="39" actId="2696"/>
          <pc:sldLayoutMkLst>
            <pc:docMk/>
            <pc:sldMasterMk cId="2019917123" sldId="2147483977"/>
            <pc:sldLayoutMk cId="1051747926" sldId="2147484004"/>
          </pc:sldLayoutMkLst>
        </pc:sldLayoutChg>
        <pc:sldLayoutChg chg="del">
          <pc:chgData name="Heather OReilly" userId="5f1c026d-ece2-4fdf-93ba-815ea1318cb6" providerId="ADAL" clId="{5903FD6D-7D20-40E5-93DC-3ECC94ED43D4}" dt="2024-02-13T23:04:16.291" v="41" actId="2696"/>
          <pc:sldLayoutMkLst>
            <pc:docMk/>
            <pc:sldMasterMk cId="2019917123" sldId="2147483977"/>
            <pc:sldLayoutMk cId="1774110354" sldId="2147484005"/>
          </pc:sldLayoutMkLst>
        </pc:sldLayoutChg>
        <pc:sldLayoutChg chg="del">
          <pc:chgData name="Heather OReilly" userId="5f1c026d-ece2-4fdf-93ba-815ea1318cb6" providerId="ADAL" clId="{5903FD6D-7D20-40E5-93DC-3ECC94ED43D4}" dt="2024-02-13T23:04:16.812" v="43" actId="2696"/>
          <pc:sldLayoutMkLst>
            <pc:docMk/>
            <pc:sldMasterMk cId="2019917123" sldId="2147483977"/>
            <pc:sldLayoutMk cId="3751625199" sldId="2147484006"/>
          </pc:sldLayoutMkLst>
        </pc:sldLayoutChg>
        <pc:sldLayoutChg chg="delSp modSp mod">
          <pc:chgData name="Heather OReilly" userId="5f1c026d-ece2-4fdf-93ba-815ea1318cb6" providerId="ADAL" clId="{5903FD6D-7D20-40E5-93DC-3ECC94ED43D4}" dt="2024-02-13T23:04:54.246" v="275" actId="478"/>
          <pc:sldLayoutMkLst>
            <pc:docMk/>
            <pc:sldMasterMk cId="2019917123" sldId="2147483977"/>
            <pc:sldLayoutMk cId="3622958133" sldId="2147484007"/>
          </pc:sldLayoutMkLst>
        </pc:sldLayoutChg>
        <pc:sldLayoutChg chg="delSp modSp mod">
          <pc:chgData name="Heather OReilly" userId="5f1c026d-ece2-4fdf-93ba-815ea1318cb6" providerId="ADAL" clId="{5903FD6D-7D20-40E5-93DC-3ECC94ED43D4}" dt="2024-02-13T23:04:57.668" v="304" actId="478"/>
          <pc:sldLayoutMkLst>
            <pc:docMk/>
            <pc:sldMasterMk cId="2019917123" sldId="2147483977"/>
            <pc:sldLayoutMk cId="1166958912" sldId="2147484008"/>
          </pc:sldLayoutMkLst>
        </pc:sldLayoutChg>
        <pc:sldLayoutChg chg="del">
          <pc:chgData name="Heather OReilly" userId="5f1c026d-ece2-4fdf-93ba-815ea1318cb6" providerId="ADAL" clId="{5903FD6D-7D20-40E5-93DC-3ECC94ED43D4}" dt="2024-02-13T23:05:02.427" v="305" actId="2696"/>
          <pc:sldLayoutMkLst>
            <pc:docMk/>
            <pc:sldMasterMk cId="2019917123" sldId="2147483977"/>
            <pc:sldLayoutMk cId="4008488968" sldId="2147484009"/>
          </pc:sldLayoutMkLst>
        </pc:sldLayoutChg>
        <pc:sldLayoutChg chg="del">
          <pc:chgData name="Heather OReilly" userId="5f1c026d-ece2-4fdf-93ba-815ea1318cb6" providerId="ADAL" clId="{5903FD6D-7D20-40E5-93DC-3ECC94ED43D4}" dt="2024-02-13T23:05:03.245" v="306" actId="2696"/>
          <pc:sldLayoutMkLst>
            <pc:docMk/>
            <pc:sldMasterMk cId="2019917123" sldId="2147483977"/>
            <pc:sldLayoutMk cId="2501427658" sldId="2147484010"/>
          </pc:sldLayoutMkLst>
        </pc:sldLayoutChg>
        <pc:sldLayoutChg chg="del">
          <pc:chgData name="Heather OReilly" userId="5f1c026d-ece2-4fdf-93ba-815ea1318cb6" providerId="ADAL" clId="{5903FD6D-7D20-40E5-93DC-3ECC94ED43D4}" dt="2024-02-13T23:03:43.685" v="12" actId="2696"/>
          <pc:sldLayoutMkLst>
            <pc:docMk/>
            <pc:sldMasterMk cId="2019917123" sldId="2147483977"/>
            <pc:sldLayoutMk cId="243783546" sldId="2147484015"/>
          </pc:sldLayoutMkLst>
        </pc:sldLayoutChg>
        <pc:sldLayoutChg chg="del">
          <pc:chgData name="Heather OReilly" userId="5f1c026d-ece2-4fdf-93ba-815ea1318cb6" providerId="ADAL" clId="{5903FD6D-7D20-40E5-93DC-3ECC94ED43D4}" dt="2024-02-13T23:04:02.931" v="24" actId="2696"/>
          <pc:sldLayoutMkLst>
            <pc:docMk/>
            <pc:sldMasterMk cId="2019917123" sldId="2147483977"/>
            <pc:sldLayoutMk cId="1163890915" sldId="2147484016"/>
          </pc:sldLayoutMkLst>
        </pc:sldLayoutChg>
        <pc:sldLayoutChg chg="del">
          <pc:chgData name="Heather OReilly" userId="5f1c026d-ece2-4fdf-93ba-815ea1318cb6" providerId="ADAL" clId="{5903FD6D-7D20-40E5-93DC-3ECC94ED43D4}" dt="2024-02-13T23:04:09.663" v="27" actId="2696"/>
          <pc:sldLayoutMkLst>
            <pc:docMk/>
            <pc:sldMasterMk cId="2019917123" sldId="2147483977"/>
            <pc:sldLayoutMk cId="2365085196" sldId="2147484017"/>
          </pc:sldLayoutMkLst>
        </pc:sldLayoutChg>
        <pc:sldLayoutChg chg="del">
          <pc:chgData name="Heather OReilly" userId="5f1c026d-ece2-4fdf-93ba-815ea1318cb6" providerId="ADAL" clId="{5903FD6D-7D20-40E5-93DC-3ECC94ED43D4}" dt="2024-02-13T23:04:10.169" v="28" actId="2696"/>
          <pc:sldLayoutMkLst>
            <pc:docMk/>
            <pc:sldMasterMk cId="2019917123" sldId="2147483977"/>
            <pc:sldLayoutMk cId="1695239265" sldId="2147484018"/>
          </pc:sldLayoutMkLst>
        </pc:sldLayoutChg>
        <pc:sldLayoutChg chg="del">
          <pc:chgData name="Heather OReilly" userId="5f1c026d-ece2-4fdf-93ba-815ea1318cb6" providerId="ADAL" clId="{5903FD6D-7D20-40E5-93DC-3ECC94ED43D4}" dt="2024-02-13T23:04:10.693" v="29" actId="2696"/>
          <pc:sldLayoutMkLst>
            <pc:docMk/>
            <pc:sldMasterMk cId="2019917123" sldId="2147483977"/>
            <pc:sldLayoutMk cId="679852545" sldId="2147484019"/>
          </pc:sldLayoutMkLst>
        </pc:sldLayoutChg>
        <pc:sldLayoutChg chg="del">
          <pc:chgData name="Heather OReilly" userId="5f1c026d-ece2-4fdf-93ba-815ea1318cb6" providerId="ADAL" clId="{5903FD6D-7D20-40E5-93DC-3ECC94ED43D4}" dt="2024-02-13T23:05:09.555" v="307" actId="2696"/>
          <pc:sldLayoutMkLst>
            <pc:docMk/>
            <pc:sldMasterMk cId="2019917123" sldId="2147483977"/>
            <pc:sldLayoutMk cId="1959931965" sldId="2147484020"/>
          </pc:sldLayoutMkLst>
        </pc:sldLayoutChg>
        <pc:sldLayoutChg chg="del">
          <pc:chgData name="Heather OReilly" userId="5f1c026d-ece2-4fdf-93ba-815ea1318cb6" providerId="ADAL" clId="{5903FD6D-7D20-40E5-93DC-3ECC94ED43D4}" dt="2024-02-13T23:04:13.932" v="34" actId="2696"/>
          <pc:sldLayoutMkLst>
            <pc:docMk/>
            <pc:sldMasterMk cId="2019917123" sldId="2147483977"/>
            <pc:sldLayoutMk cId="3963854174" sldId="2147484021"/>
          </pc:sldLayoutMkLst>
        </pc:sldLayoutChg>
        <pc:sldLayoutChg chg="del">
          <pc:chgData name="Heather OReilly" userId="5f1c026d-ece2-4fdf-93ba-815ea1318cb6" providerId="ADAL" clId="{5903FD6D-7D20-40E5-93DC-3ECC94ED43D4}" dt="2024-02-13T23:04:13.010" v="33" actId="2696"/>
          <pc:sldLayoutMkLst>
            <pc:docMk/>
            <pc:sldMasterMk cId="2019917123" sldId="2147483977"/>
            <pc:sldLayoutMk cId="2950515947" sldId="2147484022"/>
          </pc:sldLayoutMkLst>
        </pc:sldLayoutChg>
        <pc:sldLayoutChg chg="del">
          <pc:chgData name="Heather OReilly" userId="5f1c026d-ece2-4fdf-93ba-815ea1318cb6" providerId="ADAL" clId="{5903FD6D-7D20-40E5-93DC-3ECC94ED43D4}" dt="2024-02-13T23:04:16.530" v="42" actId="2696"/>
          <pc:sldLayoutMkLst>
            <pc:docMk/>
            <pc:sldMasterMk cId="2019917123" sldId="2147483977"/>
            <pc:sldLayoutMk cId="4013452810" sldId="2147484023"/>
          </pc:sldLayoutMkLst>
        </pc:sldLayoutChg>
        <pc:sldLayoutChg chg="delSp modSp mod">
          <pc:chgData name="Heather OReilly" userId="5f1c026d-ece2-4fdf-93ba-815ea1318cb6" providerId="ADAL" clId="{5903FD6D-7D20-40E5-93DC-3ECC94ED43D4}" dt="2024-02-13T23:04:51.035" v="246" actId="478"/>
          <pc:sldLayoutMkLst>
            <pc:docMk/>
            <pc:sldMasterMk cId="2019917123" sldId="2147483977"/>
            <pc:sldLayoutMk cId="896327470" sldId="2147484024"/>
          </pc:sldLayoutMkLst>
        </pc:sldLayoutChg>
        <pc:sldLayoutChg chg="del">
          <pc:chgData name="Heather OReilly" userId="5f1c026d-ece2-4fdf-93ba-815ea1318cb6" providerId="ADAL" clId="{5903FD6D-7D20-40E5-93DC-3ECC94ED43D4}" dt="2024-02-13T23:03:37.466" v="4" actId="2696"/>
          <pc:sldLayoutMkLst>
            <pc:docMk/>
            <pc:sldMasterMk cId="2019917123" sldId="2147483977"/>
            <pc:sldLayoutMk cId="3882432849" sldId="2147484025"/>
          </pc:sldLayoutMkLst>
        </pc:sldLayoutChg>
        <pc:sldLayoutChg chg="del">
          <pc:chgData name="Heather OReilly" userId="5f1c026d-ece2-4fdf-93ba-815ea1318cb6" providerId="ADAL" clId="{5903FD6D-7D20-40E5-93DC-3ECC94ED43D4}" dt="2024-02-13T23:04:16.037" v="40" actId="2696"/>
          <pc:sldLayoutMkLst>
            <pc:docMk/>
            <pc:sldMasterMk cId="2019917123" sldId="2147483977"/>
            <pc:sldLayoutMk cId="484908112" sldId="2147484123"/>
          </pc:sldLayoutMkLst>
        </pc:sldLayoutChg>
        <pc:sldLayoutChg chg="del">
          <pc:chgData name="Heather OReilly" userId="5f1c026d-ece2-4fdf-93ba-815ea1318cb6" providerId="ADAL" clId="{5903FD6D-7D20-40E5-93DC-3ECC94ED43D4}" dt="2024-02-13T23:03:36.614" v="3" actId="2696"/>
          <pc:sldLayoutMkLst>
            <pc:docMk/>
            <pc:sldMasterMk cId="2019917123" sldId="2147483977"/>
            <pc:sldLayoutMk cId="959734598" sldId="2147484124"/>
          </pc:sldLayoutMkLst>
        </pc:sldLayoutChg>
        <pc:sldLayoutChg chg="del">
          <pc:chgData name="Heather OReilly" userId="5f1c026d-ece2-4fdf-93ba-815ea1318cb6" providerId="ADAL" clId="{5903FD6D-7D20-40E5-93DC-3ECC94ED43D4}" dt="2024-02-13T23:03:39.155" v="6" actId="2696"/>
          <pc:sldLayoutMkLst>
            <pc:docMk/>
            <pc:sldMasterMk cId="2019917123" sldId="2147483977"/>
            <pc:sldLayoutMk cId="2209263594" sldId="2147484125"/>
          </pc:sldLayoutMkLst>
        </pc:sldLayoutChg>
        <pc:sldLayoutChg chg="del">
          <pc:chgData name="Heather OReilly" userId="5f1c026d-ece2-4fdf-93ba-815ea1318cb6" providerId="ADAL" clId="{5903FD6D-7D20-40E5-93DC-3ECC94ED43D4}" dt="2024-02-13T23:03:40.371" v="8" actId="2696"/>
          <pc:sldLayoutMkLst>
            <pc:docMk/>
            <pc:sldMasterMk cId="2019917123" sldId="2147483977"/>
            <pc:sldLayoutMk cId="3984390166" sldId="2147484168"/>
          </pc:sldLayoutMkLst>
        </pc:sldLayoutChg>
        <pc:sldLayoutChg chg="del">
          <pc:chgData name="Heather OReilly" userId="5f1c026d-ece2-4fdf-93ba-815ea1318cb6" providerId="ADAL" clId="{5903FD6D-7D20-40E5-93DC-3ECC94ED43D4}" dt="2024-02-13T23:03:51.163" v="17" actId="2696"/>
          <pc:sldLayoutMkLst>
            <pc:docMk/>
            <pc:sldMasterMk cId="2019917123" sldId="2147483977"/>
            <pc:sldLayoutMk cId="1782064908" sldId="2147484169"/>
          </pc:sldLayoutMkLst>
        </pc:sldLayoutChg>
        <pc:sldLayoutChg chg="del">
          <pc:chgData name="Heather OReilly" userId="5f1c026d-ece2-4fdf-93ba-815ea1318cb6" providerId="ADAL" clId="{5903FD6D-7D20-40E5-93DC-3ECC94ED43D4}" dt="2024-02-13T23:03:52.458" v="19" actId="2696"/>
          <pc:sldLayoutMkLst>
            <pc:docMk/>
            <pc:sldMasterMk cId="2019917123" sldId="2147483977"/>
            <pc:sldLayoutMk cId="891357697" sldId="2147484170"/>
          </pc:sldLayoutMkLst>
        </pc:sldLayoutChg>
        <pc:sldLayoutChg chg="del">
          <pc:chgData name="Heather OReilly" userId="5f1c026d-ece2-4fdf-93ba-815ea1318cb6" providerId="ADAL" clId="{5903FD6D-7D20-40E5-93DC-3ECC94ED43D4}" dt="2024-02-13T23:03:53.231" v="20" actId="2696"/>
          <pc:sldLayoutMkLst>
            <pc:docMk/>
            <pc:sldMasterMk cId="2019917123" sldId="2147483977"/>
            <pc:sldLayoutMk cId="1991750872" sldId="2147484171"/>
          </pc:sldLayoutMkLst>
        </pc:sldLayoutChg>
        <pc:sldLayoutChg chg="del">
          <pc:chgData name="Heather OReilly" userId="5f1c026d-ece2-4fdf-93ba-815ea1318cb6" providerId="ADAL" clId="{5903FD6D-7D20-40E5-93DC-3ECC94ED43D4}" dt="2024-02-13T23:03:53.913" v="21" actId="2696"/>
          <pc:sldLayoutMkLst>
            <pc:docMk/>
            <pc:sldMasterMk cId="2019917123" sldId="2147483977"/>
            <pc:sldLayoutMk cId="3091776479" sldId="2147484172"/>
          </pc:sldLayoutMkLst>
        </pc:sldLayoutChg>
      </pc:sldMasterChg>
      <pc:sldMasterChg chg="del delSldLayout">
        <pc:chgData name="Heather OReilly" userId="5f1c026d-ece2-4fdf-93ba-815ea1318cb6" providerId="ADAL" clId="{5903FD6D-7D20-40E5-93DC-3ECC94ED43D4}" dt="2024-02-13T23:05:15.403" v="362" actId="2696"/>
        <pc:sldMasterMkLst>
          <pc:docMk/>
          <pc:sldMasterMk cId="275163908" sldId="2147484173"/>
        </pc:sldMasterMkLst>
        <pc:sldLayoutChg chg="del">
          <pc:chgData name="Heather OReilly" userId="5f1c026d-ece2-4fdf-93ba-815ea1318cb6" providerId="ADAL" clId="{5903FD6D-7D20-40E5-93DC-3ECC94ED43D4}" dt="2024-02-13T23:05:14.347" v="308" actId="2696"/>
          <pc:sldLayoutMkLst>
            <pc:docMk/>
            <pc:sldMasterMk cId="275163908" sldId="2147484173"/>
            <pc:sldLayoutMk cId="3632456126" sldId="2147484174"/>
          </pc:sldLayoutMkLst>
        </pc:sldLayoutChg>
        <pc:sldLayoutChg chg="del">
          <pc:chgData name="Heather OReilly" userId="5f1c026d-ece2-4fdf-93ba-815ea1318cb6" providerId="ADAL" clId="{5903FD6D-7D20-40E5-93DC-3ECC94ED43D4}" dt="2024-02-13T23:05:14.362" v="309" actId="2696"/>
          <pc:sldLayoutMkLst>
            <pc:docMk/>
            <pc:sldMasterMk cId="275163908" sldId="2147484173"/>
            <pc:sldLayoutMk cId="417527965" sldId="2147484175"/>
          </pc:sldLayoutMkLst>
        </pc:sldLayoutChg>
        <pc:sldLayoutChg chg="del">
          <pc:chgData name="Heather OReilly" userId="5f1c026d-ece2-4fdf-93ba-815ea1318cb6" providerId="ADAL" clId="{5903FD6D-7D20-40E5-93DC-3ECC94ED43D4}" dt="2024-02-13T23:05:14.362" v="310" actId="2696"/>
          <pc:sldLayoutMkLst>
            <pc:docMk/>
            <pc:sldMasterMk cId="275163908" sldId="2147484173"/>
            <pc:sldLayoutMk cId="2789534198" sldId="2147484176"/>
          </pc:sldLayoutMkLst>
        </pc:sldLayoutChg>
        <pc:sldLayoutChg chg="del">
          <pc:chgData name="Heather OReilly" userId="5f1c026d-ece2-4fdf-93ba-815ea1318cb6" providerId="ADAL" clId="{5903FD6D-7D20-40E5-93DC-3ECC94ED43D4}" dt="2024-02-13T23:05:14.435" v="311" actId="2696"/>
          <pc:sldLayoutMkLst>
            <pc:docMk/>
            <pc:sldMasterMk cId="275163908" sldId="2147484173"/>
            <pc:sldLayoutMk cId="3491093594" sldId="2147484177"/>
          </pc:sldLayoutMkLst>
        </pc:sldLayoutChg>
        <pc:sldLayoutChg chg="del">
          <pc:chgData name="Heather OReilly" userId="5f1c026d-ece2-4fdf-93ba-815ea1318cb6" providerId="ADAL" clId="{5903FD6D-7D20-40E5-93DC-3ECC94ED43D4}" dt="2024-02-13T23:05:14.441" v="312" actId="2696"/>
          <pc:sldLayoutMkLst>
            <pc:docMk/>
            <pc:sldMasterMk cId="275163908" sldId="2147484173"/>
            <pc:sldLayoutMk cId="1676705920" sldId="2147484178"/>
          </pc:sldLayoutMkLst>
        </pc:sldLayoutChg>
        <pc:sldLayoutChg chg="del">
          <pc:chgData name="Heather OReilly" userId="5f1c026d-ece2-4fdf-93ba-815ea1318cb6" providerId="ADAL" clId="{5903FD6D-7D20-40E5-93DC-3ECC94ED43D4}" dt="2024-02-13T23:05:14.457" v="313" actId="2696"/>
          <pc:sldLayoutMkLst>
            <pc:docMk/>
            <pc:sldMasterMk cId="275163908" sldId="2147484173"/>
            <pc:sldLayoutMk cId="1026214471" sldId="2147484179"/>
          </pc:sldLayoutMkLst>
        </pc:sldLayoutChg>
        <pc:sldLayoutChg chg="del">
          <pc:chgData name="Heather OReilly" userId="5f1c026d-ece2-4fdf-93ba-815ea1318cb6" providerId="ADAL" clId="{5903FD6D-7D20-40E5-93DC-3ECC94ED43D4}" dt="2024-02-13T23:05:14.473" v="314" actId="2696"/>
          <pc:sldLayoutMkLst>
            <pc:docMk/>
            <pc:sldMasterMk cId="275163908" sldId="2147484173"/>
            <pc:sldLayoutMk cId="3322600361" sldId="2147484180"/>
          </pc:sldLayoutMkLst>
        </pc:sldLayoutChg>
        <pc:sldLayoutChg chg="del">
          <pc:chgData name="Heather OReilly" userId="5f1c026d-ece2-4fdf-93ba-815ea1318cb6" providerId="ADAL" clId="{5903FD6D-7D20-40E5-93DC-3ECC94ED43D4}" dt="2024-02-13T23:05:14.489" v="315" actId="2696"/>
          <pc:sldLayoutMkLst>
            <pc:docMk/>
            <pc:sldMasterMk cId="275163908" sldId="2147484173"/>
            <pc:sldLayoutMk cId="1209008844" sldId="2147484181"/>
          </pc:sldLayoutMkLst>
        </pc:sldLayoutChg>
        <pc:sldLayoutChg chg="del">
          <pc:chgData name="Heather OReilly" userId="5f1c026d-ece2-4fdf-93ba-815ea1318cb6" providerId="ADAL" clId="{5903FD6D-7D20-40E5-93DC-3ECC94ED43D4}" dt="2024-02-13T23:05:14.505" v="316" actId="2696"/>
          <pc:sldLayoutMkLst>
            <pc:docMk/>
            <pc:sldMasterMk cId="275163908" sldId="2147484173"/>
            <pc:sldLayoutMk cId="2381103062" sldId="2147484182"/>
          </pc:sldLayoutMkLst>
        </pc:sldLayoutChg>
        <pc:sldLayoutChg chg="del">
          <pc:chgData name="Heather OReilly" userId="5f1c026d-ece2-4fdf-93ba-815ea1318cb6" providerId="ADAL" clId="{5903FD6D-7D20-40E5-93DC-3ECC94ED43D4}" dt="2024-02-13T23:05:14.520" v="317" actId="2696"/>
          <pc:sldLayoutMkLst>
            <pc:docMk/>
            <pc:sldMasterMk cId="275163908" sldId="2147484173"/>
            <pc:sldLayoutMk cId="826207079" sldId="2147484183"/>
          </pc:sldLayoutMkLst>
        </pc:sldLayoutChg>
        <pc:sldLayoutChg chg="del">
          <pc:chgData name="Heather OReilly" userId="5f1c026d-ece2-4fdf-93ba-815ea1318cb6" providerId="ADAL" clId="{5903FD6D-7D20-40E5-93DC-3ECC94ED43D4}" dt="2024-02-13T23:05:14.536" v="318" actId="2696"/>
          <pc:sldLayoutMkLst>
            <pc:docMk/>
            <pc:sldMasterMk cId="275163908" sldId="2147484173"/>
            <pc:sldLayoutMk cId="8138462" sldId="2147484184"/>
          </pc:sldLayoutMkLst>
        </pc:sldLayoutChg>
        <pc:sldLayoutChg chg="del">
          <pc:chgData name="Heather OReilly" userId="5f1c026d-ece2-4fdf-93ba-815ea1318cb6" providerId="ADAL" clId="{5903FD6D-7D20-40E5-93DC-3ECC94ED43D4}" dt="2024-02-13T23:05:14.583" v="319" actId="2696"/>
          <pc:sldLayoutMkLst>
            <pc:docMk/>
            <pc:sldMasterMk cId="275163908" sldId="2147484173"/>
            <pc:sldLayoutMk cId="3748262909" sldId="2147484185"/>
          </pc:sldLayoutMkLst>
        </pc:sldLayoutChg>
        <pc:sldLayoutChg chg="del">
          <pc:chgData name="Heather OReilly" userId="5f1c026d-ece2-4fdf-93ba-815ea1318cb6" providerId="ADAL" clId="{5903FD6D-7D20-40E5-93DC-3ECC94ED43D4}" dt="2024-02-13T23:05:14.614" v="320" actId="2696"/>
          <pc:sldLayoutMkLst>
            <pc:docMk/>
            <pc:sldMasterMk cId="275163908" sldId="2147484173"/>
            <pc:sldLayoutMk cId="463141359" sldId="2147484186"/>
          </pc:sldLayoutMkLst>
        </pc:sldLayoutChg>
        <pc:sldLayoutChg chg="del">
          <pc:chgData name="Heather OReilly" userId="5f1c026d-ece2-4fdf-93ba-815ea1318cb6" providerId="ADAL" clId="{5903FD6D-7D20-40E5-93DC-3ECC94ED43D4}" dt="2024-02-13T23:05:14.614" v="321" actId="2696"/>
          <pc:sldLayoutMkLst>
            <pc:docMk/>
            <pc:sldMasterMk cId="275163908" sldId="2147484173"/>
            <pc:sldLayoutMk cId="2048171916" sldId="2147484187"/>
          </pc:sldLayoutMkLst>
        </pc:sldLayoutChg>
        <pc:sldLayoutChg chg="del">
          <pc:chgData name="Heather OReilly" userId="5f1c026d-ece2-4fdf-93ba-815ea1318cb6" providerId="ADAL" clId="{5903FD6D-7D20-40E5-93DC-3ECC94ED43D4}" dt="2024-02-13T23:05:14.662" v="322" actId="2696"/>
          <pc:sldLayoutMkLst>
            <pc:docMk/>
            <pc:sldMasterMk cId="275163908" sldId="2147484173"/>
            <pc:sldLayoutMk cId="2682768364" sldId="2147484188"/>
          </pc:sldLayoutMkLst>
        </pc:sldLayoutChg>
        <pc:sldLayoutChg chg="del">
          <pc:chgData name="Heather OReilly" userId="5f1c026d-ece2-4fdf-93ba-815ea1318cb6" providerId="ADAL" clId="{5903FD6D-7D20-40E5-93DC-3ECC94ED43D4}" dt="2024-02-13T23:05:14.694" v="323" actId="2696"/>
          <pc:sldLayoutMkLst>
            <pc:docMk/>
            <pc:sldMasterMk cId="275163908" sldId="2147484173"/>
            <pc:sldLayoutMk cId="1668195581" sldId="2147484189"/>
          </pc:sldLayoutMkLst>
        </pc:sldLayoutChg>
        <pc:sldLayoutChg chg="del">
          <pc:chgData name="Heather OReilly" userId="5f1c026d-ece2-4fdf-93ba-815ea1318cb6" providerId="ADAL" clId="{5903FD6D-7D20-40E5-93DC-3ECC94ED43D4}" dt="2024-02-13T23:05:14.710" v="324" actId="2696"/>
          <pc:sldLayoutMkLst>
            <pc:docMk/>
            <pc:sldMasterMk cId="275163908" sldId="2147484173"/>
            <pc:sldLayoutMk cId="2440766725" sldId="2147484190"/>
          </pc:sldLayoutMkLst>
        </pc:sldLayoutChg>
        <pc:sldLayoutChg chg="del">
          <pc:chgData name="Heather OReilly" userId="5f1c026d-ece2-4fdf-93ba-815ea1318cb6" providerId="ADAL" clId="{5903FD6D-7D20-40E5-93DC-3ECC94ED43D4}" dt="2024-02-13T23:05:14.710" v="325" actId="2696"/>
          <pc:sldLayoutMkLst>
            <pc:docMk/>
            <pc:sldMasterMk cId="275163908" sldId="2147484173"/>
            <pc:sldLayoutMk cId="2191467320" sldId="2147484191"/>
          </pc:sldLayoutMkLst>
        </pc:sldLayoutChg>
        <pc:sldLayoutChg chg="del">
          <pc:chgData name="Heather OReilly" userId="5f1c026d-ece2-4fdf-93ba-815ea1318cb6" providerId="ADAL" clId="{5903FD6D-7D20-40E5-93DC-3ECC94ED43D4}" dt="2024-02-13T23:05:14.725" v="326" actId="2696"/>
          <pc:sldLayoutMkLst>
            <pc:docMk/>
            <pc:sldMasterMk cId="275163908" sldId="2147484173"/>
            <pc:sldLayoutMk cId="3847315614" sldId="2147484192"/>
          </pc:sldLayoutMkLst>
        </pc:sldLayoutChg>
        <pc:sldLayoutChg chg="del">
          <pc:chgData name="Heather OReilly" userId="5f1c026d-ece2-4fdf-93ba-815ea1318cb6" providerId="ADAL" clId="{5903FD6D-7D20-40E5-93DC-3ECC94ED43D4}" dt="2024-02-13T23:05:14.725" v="327" actId="2696"/>
          <pc:sldLayoutMkLst>
            <pc:docMk/>
            <pc:sldMasterMk cId="275163908" sldId="2147484173"/>
            <pc:sldLayoutMk cId="899199086" sldId="2147484193"/>
          </pc:sldLayoutMkLst>
        </pc:sldLayoutChg>
        <pc:sldLayoutChg chg="del">
          <pc:chgData name="Heather OReilly" userId="5f1c026d-ece2-4fdf-93ba-815ea1318cb6" providerId="ADAL" clId="{5903FD6D-7D20-40E5-93DC-3ECC94ED43D4}" dt="2024-02-13T23:05:14.735" v="328" actId="2696"/>
          <pc:sldLayoutMkLst>
            <pc:docMk/>
            <pc:sldMasterMk cId="275163908" sldId="2147484173"/>
            <pc:sldLayoutMk cId="3038251697" sldId="2147484194"/>
          </pc:sldLayoutMkLst>
        </pc:sldLayoutChg>
        <pc:sldLayoutChg chg="del">
          <pc:chgData name="Heather OReilly" userId="5f1c026d-ece2-4fdf-93ba-815ea1318cb6" providerId="ADAL" clId="{5903FD6D-7D20-40E5-93DC-3ECC94ED43D4}" dt="2024-02-13T23:05:14.740" v="329" actId="2696"/>
          <pc:sldLayoutMkLst>
            <pc:docMk/>
            <pc:sldMasterMk cId="275163908" sldId="2147484173"/>
            <pc:sldLayoutMk cId="2612562805" sldId="2147484195"/>
          </pc:sldLayoutMkLst>
        </pc:sldLayoutChg>
        <pc:sldLayoutChg chg="del">
          <pc:chgData name="Heather OReilly" userId="5f1c026d-ece2-4fdf-93ba-815ea1318cb6" providerId="ADAL" clId="{5903FD6D-7D20-40E5-93DC-3ECC94ED43D4}" dt="2024-02-13T23:05:14.740" v="330" actId="2696"/>
          <pc:sldLayoutMkLst>
            <pc:docMk/>
            <pc:sldMasterMk cId="275163908" sldId="2147484173"/>
            <pc:sldLayoutMk cId="1931648002" sldId="2147484196"/>
          </pc:sldLayoutMkLst>
        </pc:sldLayoutChg>
        <pc:sldLayoutChg chg="del">
          <pc:chgData name="Heather OReilly" userId="5f1c026d-ece2-4fdf-93ba-815ea1318cb6" providerId="ADAL" clId="{5903FD6D-7D20-40E5-93DC-3ECC94ED43D4}" dt="2024-02-13T23:05:14.788" v="331" actId="2696"/>
          <pc:sldLayoutMkLst>
            <pc:docMk/>
            <pc:sldMasterMk cId="275163908" sldId="2147484173"/>
            <pc:sldLayoutMk cId="2209430435" sldId="2147484197"/>
          </pc:sldLayoutMkLst>
        </pc:sldLayoutChg>
        <pc:sldLayoutChg chg="del">
          <pc:chgData name="Heather OReilly" userId="5f1c026d-ece2-4fdf-93ba-815ea1318cb6" providerId="ADAL" clId="{5903FD6D-7D20-40E5-93DC-3ECC94ED43D4}" dt="2024-02-13T23:05:14.803" v="332" actId="2696"/>
          <pc:sldLayoutMkLst>
            <pc:docMk/>
            <pc:sldMasterMk cId="275163908" sldId="2147484173"/>
            <pc:sldLayoutMk cId="1360775963" sldId="2147484198"/>
          </pc:sldLayoutMkLst>
        </pc:sldLayoutChg>
        <pc:sldLayoutChg chg="del">
          <pc:chgData name="Heather OReilly" userId="5f1c026d-ece2-4fdf-93ba-815ea1318cb6" providerId="ADAL" clId="{5903FD6D-7D20-40E5-93DC-3ECC94ED43D4}" dt="2024-02-13T23:05:14.819" v="333" actId="2696"/>
          <pc:sldLayoutMkLst>
            <pc:docMk/>
            <pc:sldMasterMk cId="275163908" sldId="2147484173"/>
            <pc:sldLayoutMk cId="3164696884" sldId="2147484199"/>
          </pc:sldLayoutMkLst>
        </pc:sldLayoutChg>
        <pc:sldLayoutChg chg="del">
          <pc:chgData name="Heather OReilly" userId="5f1c026d-ece2-4fdf-93ba-815ea1318cb6" providerId="ADAL" clId="{5903FD6D-7D20-40E5-93DC-3ECC94ED43D4}" dt="2024-02-13T23:05:14.836" v="334" actId="2696"/>
          <pc:sldLayoutMkLst>
            <pc:docMk/>
            <pc:sldMasterMk cId="275163908" sldId="2147484173"/>
            <pc:sldLayoutMk cId="2871355279" sldId="2147484200"/>
          </pc:sldLayoutMkLst>
        </pc:sldLayoutChg>
        <pc:sldLayoutChg chg="del">
          <pc:chgData name="Heather OReilly" userId="5f1c026d-ece2-4fdf-93ba-815ea1318cb6" providerId="ADAL" clId="{5903FD6D-7D20-40E5-93DC-3ECC94ED43D4}" dt="2024-02-13T23:05:14.867" v="335" actId="2696"/>
          <pc:sldLayoutMkLst>
            <pc:docMk/>
            <pc:sldMasterMk cId="275163908" sldId="2147484173"/>
            <pc:sldLayoutMk cId="2779457741" sldId="2147484201"/>
          </pc:sldLayoutMkLst>
        </pc:sldLayoutChg>
        <pc:sldLayoutChg chg="del">
          <pc:chgData name="Heather OReilly" userId="5f1c026d-ece2-4fdf-93ba-815ea1318cb6" providerId="ADAL" clId="{5903FD6D-7D20-40E5-93DC-3ECC94ED43D4}" dt="2024-02-13T23:05:14.883" v="336" actId="2696"/>
          <pc:sldLayoutMkLst>
            <pc:docMk/>
            <pc:sldMasterMk cId="275163908" sldId="2147484173"/>
            <pc:sldLayoutMk cId="1564957766" sldId="2147484202"/>
          </pc:sldLayoutMkLst>
        </pc:sldLayoutChg>
        <pc:sldLayoutChg chg="del">
          <pc:chgData name="Heather OReilly" userId="5f1c026d-ece2-4fdf-93ba-815ea1318cb6" providerId="ADAL" clId="{5903FD6D-7D20-40E5-93DC-3ECC94ED43D4}" dt="2024-02-13T23:05:14.899" v="337" actId="2696"/>
          <pc:sldLayoutMkLst>
            <pc:docMk/>
            <pc:sldMasterMk cId="275163908" sldId="2147484173"/>
            <pc:sldLayoutMk cId="2532333578" sldId="2147484203"/>
          </pc:sldLayoutMkLst>
        </pc:sldLayoutChg>
        <pc:sldLayoutChg chg="del">
          <pc:chgData name="Heather OReilly" userId="5f1c026d-ece2-4fdf-93ba-815ea1318cb6" providerId="ADAL" clId="{5903FD6D-7D20-40E5-93DC-3ECC94ED43D4}" dt="2024-02-13T23:05:14.915" v="338" actId="2696"/>
          <pc:sldLayoutMkLst>
            <pc:docMk/>
            <pc:sldMasterMk cId="275163908" sldId="2147484173"/>
            <pc:sldLayoutMk cId="1954913565" sldId="2147484204"/>
          </pc:sldLayoutMkLst>
        </pc:sldLayoutChg>
        <pc:sldLayoutChg chg="del">
          <pc:chgData name="Heather OReilly" userId="5f1c026d-ece2-4fdf-93ba-815ea1318cb6" providerId="ADAL" clId="{5903FD6D-7D20-40E5-93DC-3ECC94ED43D4}" dt="2024-02-13T23:05:14.936" v="339" actId="2696"/>
          <pc:sldLayoutMkLst>
            <pc:docMk/>
            <pc:sldMasterMk cId="275163908" sldId="2147484173"/>
            <pc:sldLayoutMk cId="517240023" sldId="2147484205"/>
          </pc:sldLayoutMkLst>
        </pc:sldLayoutChg>
        <pc:sldLayoutChg chg="del">
          <pc:chgData name="Heather OReilly" userId="5f1c026d-ece2-4fdf-93ba-815ea1318cb6" providerId="ADAL" clId="{5903FD6D-7D20-40E5-93DC-3ECC94ED43D4}" dt="2024-02-13T23:05:14.946" v="340" actId="2696"/>
          <pc:sldLayoutMkLst>
            <pc:docMk/>
            <pc:sldMasterMk cId="275163908" sldId="2147484173"/>
            <pc:sldLayoutMk cId="620860702" sldId="2147484206"/>
          </pc:sldLayoutMkLst>
        </pc:sldLayoutChg>
        <pc:sldLayoutChg chg="del">
          <pc:chgData name="Heather OReilly" userId="5f1c026d-ece2-4fdf-93ba-815ea1318cb6" providerId="ADAL" clId="{5903FD6D-7D20-40E5-93DC-3ECC94ED43D4}" dt="2024-02-13T23:05:14.962" v="341" actId="2696"/>
          <pc:sldLayoutMkLst>
            <pc:docMk/>
            <pc:sldMasterMk cId="275163908" sldId="2147484173"/>
            <pc:sldLayoutMk cId="244694472" sldId="2147484207"/>
          </pc:sldLayoutMkLst>
        </pc:sldLayoutChg>
        <pc:sldLayoutChg chg="del">
          <pc:chgData name="Heather OReilly" userId="5f1c026d-ece2-4fdf-93ba-815ea1318cb6" providerId="ADAL" clId="{5903FD6D-7D20-40E5-93DC-3ECC94ED43D4}" dt="2024-02-13T23:05:14.978" v="342" actId="2696"/>
          <pc:sldLayoutMkLst>
            <pc:docMk/>
            <pc:sldMasterMk cId="275163908" sldId="2147484173"/>
            <pc:sldLayoutMk cId="2723867344" sldId="2147484208"/>
          </pc:sldLayoutMkLst>
        </pc:sldLayoutChg>
        <pc:sldLayoutChg chg="del">
          <pc:chgData name="Heather OReilly" userId="5f1c026d-ece2-4fdf-93ba-815ea1318cb6" providerId="ADAL" clId="{5903FD6D-7D20-40E5-93DC-3ECC94ED43D4}" dt="2024-02-13T23:05:14.993" v="343" actId="2696"/>
          <pc:sldLayoutMkLst>
            <pc:docMk/>
            <pc:sldMasterMk cId="275163908" sldId="2147484173"/>
            <pc:sldLayoutMk cId="3626845275" sldId="2147484209"/>
          </pc:sldLayoutMkLst>
        </pc:sldLayoutChg>
        <pc:sldLayoutChg chg="del">
          <pc:chgData name="Heather OReilly" userId="5f1c026d-ece2-4fdf-93ba-815ea1318cb6" providerId="ADAL" clId="{5903FD6D-7D20-40E5-93DC-3ECC94ED43D4}" dt="2024-02-13T23:05:15.009" v="344" actId="2696"/>
          <pc:sldLayoutMkLst>
            <pc:docMk/>
            <pc:sldMasterMk cId="275163908" sldId="2147484173"/>
            <pc:sldLayoutMk cId="911970378" sldId="2147484210"/>
          </pc:sldLayoutMkLst>
        </pc:sldLayoutChg>
        <pc:sldLayoutChg chg="del">
          <pc:chgData name="Heather OReilly" userId="5f1c026d-ece2-4fdf-93ba-815ea1318cb6" providerId="ADAL" clId="{5903FD6D-7D20-40E5-93DC-3ECC94ED43D4}" dt="2024-02-13T23:05:15.025" v="345" actId="2696"/>
          <pc:sldLayoutMkLst>
            <pc:docMk/>
            <pc:sldMasterMk cId="275163908" sldId="2147484173"/>
            <pc:sldLayoutMk cId="1811892118" sldId="2147484211"/>
          </pc:sldLayoutMkLst>
        </pc:sldLayoutChg>
        <pc:sldLayoutChg chg="del">
          <pc:chgData name="Heather OReilly" userId="5f1c026d-ece2-4fdf-93ba-815ea1318cb6" providerId="ADAL" clId="{5903FD6D-7D20-40E5-93DC-3ECC94ED43D4}" dt="2024-02-13T23:05:15.041" v="346" actId="2696"/>
          <pc:sldLayoutMkLst>
            <pc:docMk/>
            <pc:sldMasterMk cId="275163908" sldId="2147484173"/>
            <pc:sldLayoutMk cId="3651849886" sldId="2147484212"/>
          </pc:sldLayoutMkLst>
        </pc:sldLayoutChg>
        <pc:sldLayoutChg chg="del">
          <pc:chgData name="Heather OReilly" userId="5f1c026d-ece2-4fdf-93ba-815ea1318cb6" providerId="ADAL" clId="{5903FD6D-7D20-40E5-93DC-3ECC94ED43D4}" dt="2024-02-13T23:05:15.058" v="347" actId="2696"/>
          <pc:sldLayoutMkLst>
            <pc:docMk/>
            <pc:sldMasterMk cId="275163908" sldId="2147484173"/>
            <pc:sldLayoutMk cId="1116625171" sldId="2147484213"/>
          </pc:sldLayoutMkLst>
        </pc:sldLayoutChg>
        <pc:sldLayoutChg chg="del">
          <pc:chgData name="Heather OReilly" userId="5f1c026d-ece2-4fdf-93ba-815ea1318cb6" providerId="ADAL" clId="{5903FD6D-7D20-40E5-93DC-3ECC94ED43D4}" dt="2024-02-13T23:05:15.088" v="348" actId="2696"/>
          <pc:sldLayoutMkLst>
            <pc:docMk/>
            <pc:sldMasterMk cId="275163908" sldId="2147484173"/>
            <pc:sldLayoutMk cId="1697576123" sldId="2147484214"/>
          </pc:sldLayoutMkLst>
        </pc:sldLayoutChg>
        <pc:sldLayoutChg chg="del">
          <pc:chgData name="Heather OReilly" userId="5f1c026d-ece2-4fdf-93ba-815ea1318cb6" providerId="ADAL" clId="{5903FD6D-7D20-40E5-93DC-3ECC94ED43D4}" dt="2024-02-13T23:05:15.103" v="349" actId="2696"/>
          <pc:sldLayoutMkLst>
            <pc:docMk/>
            <pc:sldMasterMk cId="275163908" sldId="2147484173"/>
            <pc:sldLayoutMk cId="879691982" sldId="2147484215"/>
          </pc:sldLayoutMkLst>
        </pc:sldLayoutChg>
        <pc:sldLayoutChg chg="del">
          <pc:chgData name="Heather OReilly" userId="5f1c026d-ece2-4fdf-93ba-815ea1318cb6" providerId="ADAL" clId="{5903FD6D-7D20-40E5-93DC-3ECC94ED43D4}" dt="2024-02-13T23:05:15.120" v="350" actId="2696"/>
          <pc:sldLayoutMkLst>
            <pc:docMk/>
            <pc:sldMasterMk cId="275163908" sldId="2147484173"/>
            <pc:sldLayoutMk cId="2136700037" sldId="2147484216"/>
          </pc:sldLayoutMkLst>
        </pc:sldLayoutChg>
        <pc:sldLayoutChg chg="del">
          <pc:chgData name="Heather OReilly" userId="5f1c026d-ece2-4fdf-93ba-815ea1318cb6" providerId="ADAL" clId="{5903FD6D-7D20-40E5-93DC-3ECC94ED43D4}" dt="2024-02-13T23:05:15.136" v="351" actId="2696"/>
          <pc:sldLayoutMkLst>
            <pc:docMk/>
            <pc:sldMasterMk cId="275163908" sldId="2147484173"/>
            <pc:sldLayoutMk cId="3941642492" sldId="2147484217"/>
          </pc:sldLayoutMkLst>
        </pc:sldLayoutChg>
        <pc:sldLayoutChg chg="del">
          <pc:chgData name="Heather OReilly" userId="5f1c026d-ece2-4fdf-93ba-815ea1318cb6" providerId="ADAL" clId="{5903FD6D-7D20-40E5-93DC-3ECC94ED43D4}" dt="2024-02-13T23:05:15.152" v="352" actId="2696"/>
          <pc:sldLayoutMkLst>
            <pc:docMk/>
            <pc:sldMasterMk cId="275163908" sldId="2147484173"/>
            <pc:sldLayoutMk cId="2122255416" sldId="2147484218"/>
          </pc:sldLayoutMkLst>
        </pc:sldLayoutChg>
        <pc:sldLayoutChg chg="del">
          <pc:chgData name="Heather OReilly" userId="5f1c026d-ece2-4fdf-93ba-815ea1318cb6" providerId="ADAL" clId="{5903FD6D-7D20-40E5-93DC-3ECC94ED43D4}" dt="2024-02-13T23:05:15.167" v="353" actId="2696"/>
          <pc:sldLayoutMkLst>
            <pc:docMk/>
            <pc:sldMasterMk cId="275163908" sldId="2147484173"/>
            <pc:sldLayoutMk cId="270388707" sldId="2147484219"/>
          </pc:sldLayoutMkLst>
        </pc:sldLayoutChg>
        <pc:sldLayoutChg chg="del">
          <pc:chgData name="Heather OReilly" userId="5f1c026d-ece2-4fdf-93ba-815ea1318cb6" providerId="ADAL" clId="{5903FD6D-7D20-40E5-93DC-3ECC94ED43D4}" dt="2024-02-13T23:05:15.182" v="354" actId="2696"/>
          <pc:sldLayoutMkLst>
            <pc:docMk/>
            <pc:sldMasterMk cId="275163908" sldId="2147484173"/>
            <pc:sldLayoutMk cId="3661416180" sldId="2147484220"/>
          </pc:sldLayoutMkLst>
        </pc:sldLayoutChg>
        <pc:sldLayoutChg chg="del">
          <pc:chgData name="Heather OReilly" userId="5f1c026d-ece2-4fdf-93ba-815ea1318cb6" providerId="ADAL" clId="{5903FD6D-7D20-40E5-93DC-3ECC94ED43D4}" dt="2024-02-13T23:05:15.214" v="355" actId="2696"/>
          <pc:sldLayoutMkLst>
            <pc:docMk/>
            <pc:sldMasterMk cId="275163908" sldId="2147484173"/>
            <pc:sldLayoutMk cId="2080789116" sldId="2147484221"/>
          </pc:sldLayoutMkLst>
        </pc:sldLayoutChg>
        <pc:sldLayoutChg chg="del">
          <pc:chgData name="Heather OReilly" userId="5f1c026d-ece2-4fdf-93ba-815ea1318cb6" providerId="ADAL" clId="{5903FD6D-7D20-40E5-93DC-3ECC94ED43D4}" dt="2024-02-13T23:05:15.230" v="356" actId="2696"/>
          <pc:sldLayoutMkLst>
            <pc:docMk/>
            <pc:sldMasterMk cId="275163908" sldId="2147484173"/>
            <pc:sldLayoutMk cId="3148771010" sldId="2147484222"/>
          </pc:sldLayoutMkLst>
        </pc:sldLayoutChg>
        <pc:sldLayoutChg chg="del">
          <pc:chgData name="Heather OReilly" userId="5f1c026d-ece2-4fdf-93ba-815ea1318cb6" providerId="ADAL" clId="{5903FD6D-7D20-40E5-93DC-3ECC94ED43D4}" dt="2024-02-13T23:05:15.236" v="357" actId="2696"/>
          <pc:sldLayoutMkLst>
            <pc:docMk/>
            <pc:sldMasterMk cId="275163908" sldId="2147484173"/>
            <pc:sldLayoutMk cId="3726143253" sldId="2147484223"/>
          </pc:sldLayoutMkLst>
        </pc:sldLayoutChg>
        <pc:sldLayoutChg chg="del">
          <pc:chgData name="Heather OReilly" userId="5f1c026d-ece2-4fdf-93ba-815ea1318cb6" providerId="ADAL" clId="{5903FD6D-7D20-40E5-93DC-3ECC94ED43D4}" dt="2024-02-13T23:05:15.245" v="358" actId="2696"/>
          <pc:sldLayoutMkLst>
            <pc:docMk/>
            <pc:sldMasterMk cId="275163908" sldId="2147484173"/>
            <pc:sldLayoutMk cId="2444212966" sldId="2147484224"/>
          </pc:sldLayoutMkLst>
        </pc:sldLayoutChg>
        <pc:sldLayoutChg chg="del">
          <pc:chgData name="Heather OReilly" userId="5f1c026d-ece2-4fdf-93ba-815ea1318cb6" providerId="ADAL" clId="{5903FD6D-7D20-40E5-93DC-3ECC94ED43D4}" dt="2024-02-13T23:05:15.309" v="359" actId="2696"/>
          <pc:sldLayoutMkLst>
            <pc:docMk/>
            <pc:sldMasterMk cId="275163908" sldId="2147484173"/>
            <pc:sldLayoutMk cId="1328326704" sldId="2147484225"/>
          </pc:sldLayoutMkLst>
        </pc:sldLayoutChg>
        <pc:sldLayoutChg chg="del">
          <pc:chgData name="Heather OReilly" userId="5f1c026d-ece2-4fdf-93ba-815ea1318cb6" providerId="ADAL" clId="{5903FD6D-7D20-40E5-93DC-3ECC94ED43D4}" dt="2024-02-13T23:05:15.340" v="360" actId="2696"/>
          <pc:sldLayoutMkLst>
            <pc:docMk/>
            <pc:sldMasterMk cId="275163908" sldId="2147484173"/>
            <pc:sldLayoutMk cId="745451559" sldId="2147484226"/>
          </pc:sldLayoutMkLst>
        </pc:sldLayoutChg>
        <pc:sldLayoutChg chg="del">
          <pc:chgData name="Heather OReilly" userId="5f1c026d-ece2-4fdf-93ba-815ea1318cb6" providerId="ADAL" clId="{5903FD6D-7D20-40E5-93DC-3ECC94ED43D4}" dt="2024-02-13T23:05:15.403" v="361" actId="2696"/>
          <pc:sldLayoutMkLst>
            <pc:docMk/>
            <pc:sldMasterMk cId="275163908" sldId="2147484173"/>
            <pc:sldLayoutMk cId="661060062" sldId="2147484227"/>
          </pc:sldLayoutMkLst>
        </pc:sldLayoutChg>
      </pc:sldMasterChg>
      <pc:sldMasterChg chg="del delSldLayout">
        <pc:chgData name="Heather OReilly" userId="5f1c026d-ece2-4fdf-93ba-815ea1318cb6" providerId="ADAL" clId="{5903FD6D-7D20-40E5-93DC-3ECC94ED43D4}" dt="2024-02-13T23:05:16.553" v="417" actId="2696"/>
        <pc:sldMasterMkLst>
          <pc:docMk/>
          <pc:sldMasterMk cId="3074209907" sldId="2147484228"/>
        </pc:sldMasterMkLst>
        <pc:sldLayoutChg chg="del">
          <pc:chgData name="Heather OReilly" userId="5f1c026d-ece2-4fdf-93ba-815ea1318cb6" providerId="ADAL" clId="{5903FD6D-7D20-40E5-93DC-3ECC94ED43D4}" dt="2024-02-13T23:05:15.592" v="363" actId="2696"/>
          <pc:sldLayoutMkLst>
            <pc:docMk/>
            <pc:sldMasterMk cId="3074209907" sldId="2147484228"/>
            <pc:sldLayoutMk cId="1785277738" sldId="2147484229"/>
          </pc:sldLayoutMkLst>
        </pc:sldLayoutChg>
        <pc:sldLayoutChg chg="del">
          <pc:chgData name="Heather OReilly" userId="5f1c026d-ece2-4fdf-93ba-815ea1318cb6" providerId="ADAL" clId="{5903FD6D-7D20-40E5-93DC-3ECC94ED43D4}" dt="2024-02-13T23:05:15.609" v="364" actId="2696"/>
          <pc:sldLayoutMkLst>
            <pc:docMk/>
            <pc:sldMasterMk cId="3074209907" sldId="2147484228"/>
            <pc:sldLayoutMk cId="2732397928" sldId="2147484230"/>
          </pc:sldLayoutMkLst>
        </pc:sldLayoutChg>
        <pc:sldLayoutChg chg="del">
          <pc:chgData name="Heather OReilly" userId="5f1c026d-ece2-4fdf-93ba-815ea1318cb6" providerId="ADAL" clId="{5903FD6D-7D20-40E5-93DC-3ECC94ED43D4}" dt="2024-02-13T23:05:15.625" v="365" actId="2696"/>
          <pc:sldLayoutMkLst>
            <pc:docMk/>
            <pc:sldMasterMk cId="3074209907" sldId="2147484228"/>
            <pc:sldLayoutMk cId="3911365521" sldId="2147484231"/>
          </pc:sldLayoutMkLst>
        </pc:sldLayoutChg>
        <pc:sldLayoutChg chg="del">
          <pc:chgData name="Heather OReilly" userId="5f1c026d-ece2-4fdf-93ba-815ea1318cb6" providerId="ADAL" clId="{5903FD6D-7D20-40E5-93DC-3ECC94ED43D4}" dt="2024-02-13T23:05:15.686" v="366" actId="2696"/>
          <pc:sldLayoutMkLst>
            <pc:docMk/>
            <pc:sldMasterMk cId="3074209907" sldId="2147484228"/>
            <pc:sldLayoutMk cId="2508852177" sldId="2147484232"/>
          </pc:sldLayoutMkLst>
        </pc:sldLayoutChg>
        <pc:sldLayoutChg chg="del">
          <pc:chgData name="Heather OReilly" userId="5f1c026d-ece2-4fdf-93ba-815ea1318cb6" providerId="ADAL" clId="{5903FD6D-7D20-40E5-93DC-3ECC94ED43D4}" dt="2024-02-13T23:05:15.702" v="367" actId="2696"/>
          <pc:sldLayoutMkLst>
            <pc:docMk/>
            <pc:sldMasterMk cId="3074209907" sldId="2147484228"/>
            <pc:sldLayoutMk cId="3932447401" sldId="2147484233"/>
          </pc:sldLayoutMkLst>
        </pc:sldLayoutChg>
        <pc:sldLayoutChg chg="del">
          <pc:chgData name="Heather OReilly" userId="5f1c026d-ece2-4fdf-93ba-815ea1318cb6" providerId="ADAL" clId="{5903FD6D-7D20-40E5-93DC-3ECC94ED43D4}" dt="2024-02-13T23:05:15.718" v="368" actId="2696"/>
          <pc:sldLayoutMkLst>
            <pc:docMk/>
            <pc:sldMasterMk cId="3074209907" sldId="2147484228"/>
            <pc:sldLayoutMk cId="3711888815" sldId="2147484234"/>
          </pc:sldLayoutMkLst>
        </pc:sldLayoutChg>
        <pc:sldLayoutChg chg="del">
          <pc:chgData name="Heather OReilly" userId="5f1c026d-ece2-4fdf-93ba-815ea1318cb6" providerId="ADAL" clId="{5903FD6D-7D20-40E5-93DC-3ECC94ED43D4}" dt="2024-02-13T23:05:15.737" v="369" actId="2696"/>
          <pc:sldLayoutMkLst>
            <pc:docMk/>
            <pc:sldMasterMk cId="3074209907" sldId="2147484228"/>
            <pc:sldLayoutMk cId="651347234" sldId="2147484235"/>
          </pc:sldLayoutMkLst>
        </pc:sldLayoutChg>
        <pc:sldLayoutChg chg="del">
          <pc:chgData name="Heather OReilly" userId="5f1c026d-ece2-4fdf-93ba-815ea1318cb6" providerId="ADAL" clId="{5903FD6D-7D20-40E5-93DC-3ECC94ED43D4}" dt="2024-02-13T23:05:15.749" v="370" actId="2696"/>
          <pc:sldLayoutMkLst>
            <pc:docMk/>
            <pc:sldMasterMk cId="3074209907" sldId="2147484228"/>
            <pc:sldLayoutMk cId="3998939644" sldId="2147484236"/>
          </pc:sldLayoutMkLst>
        </pc:sldLayoutChg>
        <pc:sldLayoutChg chg="del">
          <pc:chgData name="Heather OReilly" userId="5f1c026d-ece2-4fdf-93ba-815ea1318cb6" providerId="ADAL" clId="{5903FD6D-7D20-40E5-93DC-3ECC94ED43D4}" dt="2024-02-13T23:05:15.765" v="371" actId="2696"/>
          <pc:sldLayoutMkLst>
            <pc:docMk/>
            <pc:sldMasterMk cId="3074209907" sldId="2147484228"/>
            <pc:sldLayoutMk cId="106573051" sldId="2147484237"/>
          </pc:sldLayoutMkLst>
        </pc:sldLayoutChg>
        <pc:sldLayoutChg chg="del">
          <pc:chgData name="Heather OReilly" userId="5f1c026d-ece2-4fdf-93ba-815ea1318cb6" providerId="ADAL" clId="{5903FD6D-7D20-40E5-93DC-3ECC94ED43D4}" dt="2024-02-13T23:05:15.781" v="372" actId="2696"/>
          <pc:sldLayoutMkLst>
            <pc:docMk/>
            <pc:sldMasterMk cId="3074209907" sldId="2147484228"/>
            <pc:sldLayoutMk cId="2732201976" sldId="2147484238"/>
          </pc:sldLayoutMkLst>
        </pc:sldLayoutChg>
        <pc:sldLayoutChg chg="del">
          <pc:chgData name="Heather OReilly" userId="5f1c026d-ece2-4fdf-93ba-815ea1318cb6" providerId="ADAL" clId="{5903FD6D-7D20-40E5-93DC-3ECC94ED43D4}" dt="2024-02-13T23:05:15.813" v="373" actId="2696"/>
          <pc:sldLayoutMkLst>
            <pc:docMk/>
            <pc:sldMasterMk cId="3074209907" sldId="2147484228"/>
            <pc:sldLayoutMk cId="3615178986" sldId="2147484239"/>
          </pc:sldLayoutMkLst>
        </pc:sldLayoutChg>
        <pc:sldLayoutChg chg="del">
          <pc:chgData name="Heather OReilly" userId="5f1c026d-ece2-4fdf-93ba-815ea1318cb6" providerId="ADAL" clId="{5903FD6D-7D20-40E5-93DC-3ECC94ED43D4}" dt="2024-02-13T23:05:15.859" v="374" actId="2696"/>
          <pc:sldLayoutMkLst>
            <pc:docMk/>
            <pc:sldMasterMk cId="3074209907" sldId="2147484228"/>
            <pc:sldLayoutMk cId="2000608967" sldId="2147484240"/>
          </pc:sldLayoutMkLst>
        </pc:sldLayoutChg>
        <pc:sldLayoutChg chg="del">
          <pc:chgData name="Heather OReilly" userId="5f1c026d-ece2-4fdf-93ba-815ea1318cb6" providerId="ADAL" clId="{5903FD6D-7D20-40E5-93DC-3ECC94ED43D4}" dt="2024-02-13T23:05:15.876" v="375" actId="2696"/>
          <pc:sldLayoutMkLst>
            <pc:docMk/>
            <pc:sldMasterMk cId="3074209907" sldId="2147484228"/>
            <pc:sldLayoutMk cId="88909391" sldId="2147484241"/>
          </pc:sldLayoutMkLst>
        </pc:sldLayoutChg>
        <pc:sldLayoutChg chg="del">
          <pc:chgData name="Heather OReilly" userId="5f1c026d-ece2-4fdf-93ba-815ea1318cb6" providerId="ADAL" clId="{5903FD6D-7D20-40E5-93DC-3ECC94ED43D4}" dt="2024-02-13T23:05:15.892" v="376" actId="2696"/>
          <pc:sldLayoutMkLst>
            <pc:docMk/>
            <pc:sldMasterMk cId="3074209907" sldId="2147484228"/>
            <pc:sldLayoutMk cId="822467417" sldId="2147484242"/>
          </pc:sldLayoutMkLst>
        </pc:sldLayoutChg>
        <pc:sldLayoutChg chg="del">
          <pc:chgData name="Heather OReilly" userId="5f1c026d-ece2-4fdf-93ba-815ea1318cb6" providerId="ADAL" clId="{5903FD6D-7D20-40E5-93DC-3ECC94ED43D4}" dt="2024-02-13T23:05:15.938" v="377" actId="2696"/>
          <pc:sldLayoutMkLst>
            <pc:docMk/>
            <pc:sldMasterMk cId="3074209907" sldId="2147484228"/>
            <pc:sldLayoutMk cId="3581053566" sldId="2147484243"/>
          </pc:sldLayoutMkLst>
        </pc:sldLayoutChg>
        <pc:sldLayoutChg chg="del">
          <pc:chgData name="Heather OReilly" userId="5f1c026d-ece2-4fdf-93ba-815ea1318cb6" providerId="ADAL" clId="{5903FD6D-7D20-40E5-93DC-3ECC94ED43D4}" dt="2024-02-13T23:05:15.954" v="378" actId="2696"/>
          <pc:sldLayoutMkLst>
            <pc:docMk/>
            <pc:sldMasterMk cId="3074209907" sldId="2147484228"/>
            <pc:sldLayoutMk cId="669126598" sldId="2147484244"/>
          </pc:sldLayoutMkLst>
        </pc:sldLayoutChg>
        <pc:sldLayoutChg chg="del">
          <pc:chgData name="Heather OReilly" userId="5f1c026d-ece2-4fdf-93ba-815ea1318cb6" providerId="ADAL" clId="{5903FD6D-7D20-40E5-93DC-3ECC94ED43D4}" dt="2024-02-13T23:05:15.970" v="379" actId="2696"/>
          <pc:sldLayoutMkLst>
            <pc:docMk/>
            <pc:sldMasterMk cId="3074209907" sldId="2147484228"/>
            <pc:sldLayoutMk cId="2014618706" sldId="2147484245"/>
          </pc:sldLayoutMkLst>
        </pc:sldLayoutChg>
        <pc:sldLayoutChg chg="del">
          <pc:chgData name="Heather OReilly" userId="5f1c026d-ece2-4fdf-93ba-815ea1318cb6" providerId="ADAL" clId="{5903FD6D-7D20-40E5-93DC-3ECC94ED43D4}" dt="2024-02-13T23:05:15.970" v="380" actId="2696"/>
          <pc:sldLayoutMkLst>
            <pc:docMk/>
            <pc:sldMasterMk cId="3074209907" sldId="2147484228"/>
            <pc:sldLayoutMk cId="262587408" sldId="2147484246"/>
          </pc:sldLayoutMkLst>
        </pc:sldLayoutChg>
        <pc:sldLayoutChg chg="del">
          <pc:chgData name="Heather OReilly" userId="5f1c026d-ece2-4fdf-93ba-815ea1318cb6" providerId="ADAL" clId="{5903FD6D-7D20-40E5-93DC-3ECC94ED43D4}" dt="2024-02-13T23:05:15.987" v="381" actId="2696"/>
          <pc:sldLayoutMkLst>
            <pc:docMk/>
            <pc:sldMasterMk cId="3074209907" sldId="2147484228"/>
            <pc:sldLayoutMk cId="3713596991" sldId="2147484247"/>
          </pc:sldLayoutMkLst>
        </pc:sldLayoutChg>
        <pc:sldLayoutChg chg="del">
          <pc:chgData name="Heather OReilly" userId="5f1c026d-ece2-4fdf-93ba-815ea1318cb6" providerId="ADAL" clId="{5903FD6D-7D20-40E5-93DC-3ECC94ED43D4}" dt="2024-02-13T23:05:15.987" v="382" actId="2696"/>
          <pc:sldLayoutMkLst>
            <pc:docMk/>
            <pc:sldMasterMk cId="3074209907" sldId="2147484228"/>
            <pc:sldLayoutMk cId="3439897092" sldId="2147484248"/>
          </pc:sldLayoutMkLst>
        </pc:sldLayoutChg>
        <pc:sldLayoutChg chg="del">
          <pc:chgData name="Heather OReilly" userId="5f1c026d-ece2-4fdf-93ba-815ea1318cb6" providerId="ADAL" clId="{5903FD6D-7D20-40E5-93DC-3ECC94ED43D4}" dt="2024-02-13T23:05:16.001" v="383" actId="2696"/>
          <pc:sldLayoutMkLst>
            <pc:docMk/>
            <pc:sldMasterMk cId="3074209907" sldId="2147484228"/>
            <pc:sldLayoutMk cId="3925322205" sldId="2147484249"/>
          </pc:sldLayoutMkLst>
        </pc:sldLayoutChg>
        <pc:sldLayoutChg chg="del">
          <pc:chgData name="Heather OReilly" userId="5f1c026d-ece2-4fdf-93ba-815ea1318cb6" providerId="ADAL" clId="{5903FD6D-7D20-40E5-93DC-3ECC94ED43D4}" dt="2024-02-13T23:05:16.001" v="384" actId="2696"/>
          <pc:sldLayoutMkLst>
            <pc:docMk/>
            <pc:sldMasterMk cId="3074209907" sldId="2147484228"/>
            <pc:sldLayoutMk cId="888956000" sldId="2147484250"/>
          </pc:sldLayoutMkLst>
        </pc:sldLayoutChg>
        <pc:sldLayoutChg chg="del">
          <pc:chgData name="Heather OReilly" userId="5f1c026d-ece2-4fdf-93ba-815ea1318cb6" providerId="ADAL" clId="{5903FD6D-7D20-40E5-93DC-3ECC94ED43D4}" dt="2024-02-13T23:05:16.018" v="385" actId="2696"/>
          <pc:sldLayoutMkLst>
            <pc:docMk/>
            <pc:sldMasterMk cId="3074209907" sldId="2147484228"/>
            <pc:sldLayoutMk cId="70118974" sldId="2147484251"/>
          </pc:sldLayoutMkLst>
        </pc:sldLayoutChg>
        <pc:sldLayoutChg chg="del">
          <pc:chgData name="Heather OReilly" userId="5f1c026d-ece2-4fdf-93ba-815ea1318cb6" providerId="ADAL" clId="{5903FD6D-7D20-40E5-93DC-3ECC94ED43D4}" dt="2024-02-13T23:05:16.049" v="386" actId="2696"/>
          <pc:sldLayoutMkLst>
            <pc:docMk/>
            <pc:sldMasterMk cId="3074209907" sldId="2147484228"/>
            <pc:sldLayoutMk cId="256579483" sldId="2147484252"/>
          </pc:sldLayoutMkLst>
        </pc:sldLayoutChg>
        <pc:sldLayoutChg chg="del">
          <pc:chgData name="Heather OReilly" userId="5f1c026d-ece2-4fdf-93ba-815ea1318cb6" providerId="ADAL" clId="{5903FD6D-7D20-40E5-93DC-3ECC94ED43D4}" dt="2024-02-13T23:05:16.080" v="387" actId="2696"/>
          <pc:sldLayoutMkLst>
            <pc:docMk/>
            <pc:sldMasterMk cId="3074209907" sldId="2147484228"/>
            <pc:sldLayoutMk cId="3661824560" sldId="2147484253"/>
          </pc:sldLayoutMkLst>
        </pc:sldLayoutChg>
        <pc:sldLayoutChg chg="del">
          <pc:chgData name="Heather OReilly" userId="5f1c026d-ece2-4fdf-93ba-815ea1318cb6" providerId="ADAL" clId="{5903FD6D-7D20-40E5-93DC-3ECC94ED43D4}" dt="2024-02-13T23:05:16.080" v="388" actId="2696"/>
          <pc:sldLayoutMkLst>
            <pc:docMk/>
            <pc:sldMasterMk cId="3074209907" sldId="2147484228"/>
            <pc:sldLayoutMk cId="1622435281" sldId="2147484254"/>
          </pc:sldLayoutMkLst>
        </pc:sldLayoutChg>
        <pc:sldLayoutChg chg="del">
          <pc:chgData name="Heather OReilly" userId="5f1c026d-ece2-4fdf-93ba-815ea1318cb6" providerId="ADAL" clId="{5903FD6D-7D20-40E5-93DC-3ECC94ED43D4}" dt="2024-02-13T23:05:16.097" v="389" actId="2696"/>
          <pc:sldLayoutMkLst>
            <pc:docMk/>
            <pc:sldMasterMk cId="3074209907" sldId="2147484228"/>
            <pc:sldLayoutMk cId="2019807974" sldId="2147484255"/>
          </pc:sldLayoutMkLst>
        </pc:sldLayoutChg>
        <pc:sldLayoutChg chg="del">
          <pc:chgData name="Heather OReilly" userId="5f1c026d-ece2-4fdf-93ba-815ea1318cb6" providerId="ADAL" clId="{5903FD6D-7D20-40E5-93DC-3ECC94ED43D4}" dt="2024-02-13T23:05:16.113" v="390" actId="2696"/>
          <pc:sldLayoutMkLst>
            <pc:docMk/>
            <pc:sldMasterMk cId="3074209907" sldId="2147484228"/>
            <pc:sldLayoutMk cId="291941002" sldId="2147484256"/>
          </pc:sldLayoutMkLst>
        </pc:sldLayoutChg>
        <pc:sldLayoutChg chg="del">
          <pc:chgData name="Heather OReilly" userId="5f1c026d-ece2-4fdf-93ba-815ea1318cb6" providerId="ADAL" clId="{5903FD6D-7D20-40E5-93DC-3ECC94ED43D4}" dt="2024-02-13T23:05:16.128" v="391" actId="2696"/>
          <pc:sldLayoutMkLst>
            <pc:docMk/>
            <pc:sldMasterMk cId="3074209907" sldId="2147484228"/>
            <pc:sldLayoutMk cId="3551701073" sldId="2147484257"/>
          </pc:sldLayoutMkLst>
        </pc:sldLayoutChg>
        <pc:sldLayoutChg chg="del">
          <pc:chgData name="Heather OReilly" userId="5f1c026d-ece2-4fdf-93ba-815ea1318cb6" providerId="ADAL" clId="{5903FD6D-7D20-40E5-93DC-3ECC94ED43D4}" dt="2024-02-13T23:05:16.143" v="392" actId="2696"/>
          <pc:sldLayoutMkLst>
            <pc:docMk/>
            <pc:sldMasterMk cId="3074209907" sldId="2147484228"/>
            <pc:sldLayoutMk cId="2237361477" sldId="2147484258"/>
          </pc:sldLayoutMkLst>
        </pc:sldLayoutChg>
        <pc:sldLayoutChg chg="del">
          <pc:chgData name="Heather OReilly" userId="5f1c026d-ece2-4fdf-93ba-815ea1318cb6" providerId="ADAL" clId="{5903FD6D-7D20-40E5-93DC-3ECC94ED43D4}" dt="2024-02-13T23:05:16.160" v="393" actId="2696"/>
          <pc:sldLayoutMkLst>
            <pc:docMk/>
            <pc:sldMasterMk cId="3074209907" sldId="2147484228"/>
            <pc:sldLayoutMk cId="2622574558" sldId="2147484259"/>
          </pc:sldLayoutMkLst>
        </pc:sldLayoutChg>
        <pc:sldLayoutChg chg="del">
          <pc:chgData name="Heather OReilly" userId="5f1c026d-ece2-4fdf-93ba-815ea1318cb6" providerId="ADAL" clId="{5903FD6D-7D20-40E5-93DC-3ECC94ED43D4}" dt="2024-02-13T23:05:16.176" v="394" actId="2696"/>
          <pc:sldLayoutMkLst>
            <pc:docMk/>
            <pc:sldMasterMk cId="3074209907" sldId="2147484228"/>
            <pc:sldLayoutMk cId="2714344023" sldId="2147484260"/>
          </pc:sldLayoutMkLst>
        </pc:sldLayoutChg>
        <pc:sldLayoutChg chg="del">
          <pc:chgData name="Heather OReilly" userId="5f1c026d-ece2-4fdf-93ba-815ea1318cb6" providerId="ADAL" clId="{5903FD6D-7D20-40E5-93DC-3ECC94ED43D4}" dt="2024-02-13T23:05:16.176" v="395" actId="2696"/>
          <pc:sldLayoutMkLst>
            <pc:docMk/>
            <pc:sldMasterMk cId="3074209907" sldId="2147484228"/>
            <pc:sldLayoutMk cId="260173489" sldId="2147484261"/>
          </pc:sldLayoutMkLst>
        </pc:sldLayoutChg>
        <pc:sldLayoutChg chg="del">
          <pc:chgData name="Heather OReilly" userId="5f1c026d-ece2-4fdf-93ba-815ea1318cb6" providerId="ADAL" clId="{5903FD6D-7D20-40E5-93DC-3ECC94ED43D4}" dt="2024-02-13T23:05:16.191" v="396" actId="2696"/>
          <pc:sldLayoutMkLst>
            <pc:docMk/>
            <pc:sldMasterMk cId="3074209907" sldId="2147484228"/>
            <pc:sldLayoutMk cId="15059318" sldId="2147484262"/>
          </pc:sldLayoutMkLst>
        </pc:sldLayoutChg>
        <pc:sldLayoutChg chg="del">
          <pc:chgData name="Heather OReilly" userId="5f1c026d-ece2-4fdf-93ba-815ea1318cb6" providerId="ADAL" clId="{5903FD6D-7D20-40E5-93DC-3ECC94ED43D4}" dt="2024-02-13T23:05:16.206" v="397" actId="2696"/>
          <pc:sldLayoutMkLst>
            <pc:docMk/>
            <pc:sldMasterMk cId="3074209907" sldId="2147484228"/>
            <pc:sldLayoutMk cId="429408322" sldId="2147484263"/>
          </pc:sldLayoutMkLst>
        </pc:sldLayoutChg>
        <pc:sldLayoutChg chg="del">
          <pc:chgData name="Heather OReilly" userId="5f1c026d-ece2-4fdf-93ba-815ea1318cb6" providerId="ADAL" clId="{5903FD6D-7D20-40E5-93DC-3ECC94ED43D4}" dt="2024-02-13T23:05:16.223" v="398" actId="2696"/>
          <pc:sldLayoutMkLst>
            <pc:docMk/>
            <pc:sldMasterMk cId="3074209907" sldId="2147484228"/>
            <pc:sldLayoutMk cId="2490751662" sldId="2147484264"/>
          </pc:sldLayoutMkLst>
        </pc:sldLayoutChg>
        <pc:sldLayoutChg chg="del">
          <pc:chgData name="Heather OReilly" userId="5f1c026d-ece2-4fdf-93ba-815ea1318cb6" providerId="ADAL" clId="{5903FD6D-7D20-40E5-93DC-3ECC94ED43D4}" dt="2024-02-13T23:05:16.238" v="399" actId="2696"/>
          <pc:sldLayoutMkLst>
            <pc:docMk/>
            <pc:sldMasterMk cId="3074209907" sldId="2147484228"/>
            <pc:sldLayoutMk cId="4226037653" sldId="2147484265"/>
          </pc:sldLayoutMkLst>
        </pc:sldLayoutChg>
        <pc:sldLayoutChg chg="del">
          <pc:chgData name="Heather OReilly" userId="5f1c026d-ece2-4fdf-93ba-815ea1318cb6" providerId="ADAL" clId="{5903FD6D-7D20-40E5-93DC-3ECC94ED43D4}" dt="2024-02-13T23:05:16.254" v="400" actId="2696"/>
          <pc:sldLayoutMkLst>
            <pc:docMk/>
            <pc:sldMasterMk cId="3074209907" sldId="2147484228"/>
            <pc:sldLayoutMk cId="4071962559" sldId="2147484266"/>
          </pc:sldLayoutMkLst>
        </pc:sldLayoutChg>
        <pc:sldLayoutChg chg="del">
          <pc:chgData name="Heather OReilly" userId="5f1c026d-ece2-4fdf-93ba-815ea1318cb6" providerId="ADAL" clId="{5903FD6D-7D20-40E5-93DC-3ECC94ED43D4}" dt="2024-02-13T23:05:16.270" v="401" actId="2696"/>
          <pc:sldLayoutMkLst>
            <pc:docMk/>
            <pc:sldMasterMk cId="3074209907" sldId="2147484228"/>
            <pc:sldLayoutMk cId="3999456177" sldId="2147484267"/>
          </pc:sldLayoutMkLst>
        </pc:sldLayoutChg>
        <pc:sldLayoutChg chg="del">
          <pc:chgData name="Heather OReilly" userId="5f1c026d-ece2-4fdf-93ba-815ea1318cb6" providerId="ADAL" clId="{5903FD6D-7D20-40E5-93DC-3ECC94ED43D4}" dt="2024-02-13T23:05:16.286" v="402" actId="2696"/>
          <pc:sldLayoutMkLst>
            <pc:docMk/>
            <pc:sldMasterMk cId="3074209907" sldId="2147484228"/>
            <pc:sldLayoutMk cId="2604727557" sldId="2147484268"/>
          </pc:sldLayoutMkLst>
        </pc:sldLayoutChg>
        <pc:sldLayoutChg chg="del">
          <pc:chgData name="Heather OReilly" userId="5f1c026d-ece2-4fdf-93ba-815ea1318cb6" providerId="ADAL" clId="{5903FD6D-7D20-40E5-93DC-3ECC94ED43D4}" dt="2024-02-13T23:05:16.301" v="403" actId="2696"/>
          <pc:sldLayoutMkLst>
            <pc:docMk/>
            <pc:sldMasterMk cId="3074209907" sldId="2147484228"/>
            <pc:sldLayoutMk cId="3972931467" sldId="2147484269"/>
          </pc:sldLayoutMkLst>
        </pc:sldLayoutChg>
        <pc:sldLayoutChg chg="del">
          <pc:chgData name="Heather OReilly" userId="5f1c026d-ece2-4fdf-93ba-815ea1318cb6" providerId="ADAL" clId="{5903FD6D-7D20-40E5-93DC-3ECC94ED43D4}" dt="2024-02-13T23:05:16.316" v="404" actId="2696"/>
          <pc:sldLayoutMkLst>
            <pc:docMk/>
            <pc:sldMasterMk cId="3074209907" sldId="2147484228"/>
            <pc:sldLayoutMk cId="2562885578" sldId="2147484270"/>
          </pc:sldLayoutMkLst>
        </pc:sldLayoutChg>
        <pc:sldLayoutChg chg="del">
          <pc:chgData name="Heather OReilly" userId="5f1c026d-ece2-4fdf-93ba-815ea1318cb6" providerId="ADAL" clId="{5903FD6D-7D20-40E5-93DC-3ECC94ED43D4}" dt="2024-02-13T23:05:16.339" v="405" actId="2696"/>
          <pc:sldLayoutMkLst>
            <pc:docMk/>
            <pc:sldMasterMk cId="3074209907" sldId="2147484228"/>
            <pc:sldLayoutMk cId="1031795579" sldId="2147484271"/>
          </pc:sldLayoutMkLst>
        </pc:sldLayoutChg>
        <pc:sldLayoutChg chg="del">
          <pc:chgData name="Heather OReilly" userId="5f1c026d-ece2-4fdf-93ba-815ea1318cb6" providerId="ADAL" clId="{5903FD6D-7D20-40E5-93DC-3ECC94ED43D4}" dt="2024-02-13T23:05:16.348" v="406" actId="2696"/>
          <pc:sldLayoutMkLst>
            <pc:docMk/>
            <pc:sldMasterMk cId="3074209907" sldId="2147484228"/>
            <pc:sldLayoutMk cId="2502277956" sldId="2147484272"/>
          </pc:sldLayoutMkLst>
        </pc:sldLayoutChg>
        <pc:sldLayoutChg chg="del">
          <pc:chgData name="Heather OReilly" userId="5f1c026d-ece2-4fdf-93ba-815ea1318cb6" providerId="ADAL" clId="{5903FD6D-7D20-40E5-93DC-3ECC94ED43D4}" dt="2024-02-13T23:05:16.365" v="407" actId="2696"/>
          <pc:sldLayoutMkLst>
            <pc:docMk/>
            <pc:sldMasterMk cId="3074209907" sldId="2147484228"/>
            <pc:sldLayoutMk cId="2226100893" sldId="2147484273"/>
          </pc:sldLayoutMkLst>
        </pc:sldLayoutChg>
        <pc:sldLayoutChg chg="del">
          <pc:chgData name="Heather OReilly" userId="5f1c026d-ece2-4fdf-93ba-815ea1318cb6" providerId="ADAL" clId="{5903FD6D-7D20-40E5-93DC-3ECC94ED43D4}" dt="2024-02-13T23:05:16.380" v="408" actId="2696"/>
          <pc:sldLayoutMkLst>
            <pc:docMk/>
            <pc:sldMasterMk cId="3074209907" sldId="2147484228"/>
            <pc:sldLayoutMk cId="1867998619" sldId="2147484274"/>
          </pc:sldLayoutMkLst>
        </pc:sldLayoutChg>
        <pc:sldLayoutChg chg="del">
          <pc:chgData name="Heather OReilly" userId="5f1c026d-ece2-4fdf-93ba-815ea1318cb6" providerId="ADAL" clId="{5903FD6D-7D20-40E5-93DC-3ECC94ED43D4}" dt="2024-02-13T23:05:16.395" v="409" actId="2696"/>
          <pc:sldLayoutMkLst>
            <pc:docMk/>
            <pc:sldMasterMk cId="3074209907" sldId="2147484228"/>
            <pc:sldLayoutMk cId="2276974213" sldId="2147484275"/>
          </pc:sldLayoutMkLst>
        </pc:sldLayoutChg>
        <pc:sldLayoutChg chg="del">
          <pc:chgData name="Heather OReilly" userId="5f1c026d-ece2-4fdf-93ba-815ea1318cb6" providerId="ADAL" clId="{5903FD6D-7D20-40E5-93DC-3ECC94ED43D4}" dt="2024-02-13T23:05:16.411" v="410" actId="2696"/>
          <pc:sldLayoutMkLst>
            <pc:docMk/>
            <pc:sldMasterMk cId="3074209907" sldId="2147484228"/>
            <pc:sldLayoutMk cId="3867391714" sldId="2147484276"/>
          </pc:sldLayoutMkLst>
        </pc:sldLayoutChg>
        <pc:sldLayoutChg chg="del">
          <pc:chgData name="Heather OReilly" userId="5f1c026d-ece2-4fdf-93ba-815ea1318cb6" providerId="ADAL" clId="{5903FD6D-7D20-40E5-93DC-3ECC94ED43D4}" dt="2024-02-13T23:05:16.427" v="411" actId="2696"/>
          <pc:sldLayoutMkLst>
            <pc:docMk/>
            <pc:sldMasterMk cId="3074209907" sldId="2147484228"/>
            <pc:sldLayoutMk cId="799524745" sldId="2147484277"/>
          </pc:sldLayoutMkLst>
        </pc:sldLayoutChg>
        <pc:sldLayoutChg chg="del">
          <pc:chgData name="Heather OReilly" userId="5f1c026d-ece2-4fdf-93ba-815ea1318cb6" providerId="ADAL" clId="{5903FD6D-7D20-40E5-93DC-3ECC94ED43D4}" dt="2024-02-13T23:05:16.439" v="412" actId="2696"/>
          <pc:sldLayoutMkLst>
            <pc:docMk/>
            <pc:sldMasterMk cId="3074209907" sldId="2147484228"/>
            <pc:sldLayoutMk cId="2035662526" sldId="2147484278"/>
          </pc:sldLayoutMkLst>
        </pc:sldLayoutChg>
        <pc:sldLayoutChg chg="del">
          <pc:chgData name="Heather OReilly" userId="5f1c026d-ece2-4fdf-93ba-815ea1318cb6" providerId="ADAL" clId="{5903FD6D-7D20-40E5-93DC-3ECC94ED43D4}" dt="2024-02-13T23:05:16.443" v="413" actId="2696"/>
          <pc:sldLayoutMkLst>
            <pc:docMk/>
            <pc:sldMasterMk cId="3074209907" sldId="2147484228"/>
            <pc:sldLayoutMk cId="1022441593" sldId="2147484279"/>
          </pc:sldLayoutMkLst>
        </pc:sldLayoutChg>
        <pc:sldLayoutChg chg="del">
          <pc:chgData name="Heather OReilly" userId="5f1c026d-ece2-4fdf-93ba-815ea1318cb6" providerId="ADAL" clId="{5903FD6D-7D20-40E5-93DC-3ECC94ED43D4}" dt="2024-02-13T23:05:16.490" v="414" actId="2696"/>
          <pc:sldLayoutMkLst>
            <pc:docMk/>
            <pc:sldMasterMk cId="3074209907" sldId="2147484228"/>
            <pc:sldLayoutMk cId="1330976826" sldId="2147484280"/>
          </pc:sldLayoutMkLst>
        </pc:sldLayoutChg>
        <pc:sldLayoutChg chg="del">
          <pc:chgData name="Heather OReilly" userId="5f1c026d-ece2-4fdf-93ba-815ea1318cb6" providerId="ADAL" clId="{5903FD6D-7D20-40E5-93DC-3ECC94ED43D4}" dt="2024-02-13T23:05:16.506" v="415" actId="2696"/>
          <pc:sldLayoutMkLst>
            <pc:docMk/>
            <pc:sldMasterMk cId="3074209907" sldId="2147484228"/>
            <pc:sldLayoutMk cId="4054810680" sldId="2147484281"/>
          </pc:sldLayoutMkLst>
        </pc:sldLayoutChg>
        <pc:sldLayoutChg chg="del">
          <pc:chgData name="Heather OReilly" userId="5f1c026d-ece2-4fdf-93ba-815ea1318cb6" providerId="ADAL" clId="{5903FD6D-7D20-40E5-93DC-3ECC94ED43D4}" dt="2024-02-13T23:05:16.553" v="416" actId="2696"/>
          <pc:sldLayoutMkLst>
            <pc:docMk/>
            <pc:sldMasterMk cId="3074209907" sldId="2147484228"/>
            <pc:sldLayoutMk cId="2002808054" sldId="2147484282"/>
          </pc:sldLayoutMkLst>
        </pc:sldLayoutChg>
      </pc:sldMasterChg>
    </pc:docChg>
  </pc:docChgLst>
  <pc:docChgLst>
    <pc:chgData name="Heather OReilly" userId="5f1c026d-ece2-4fdf-93ba-815ea1318cb6" providerId="ADAL" clId="{0B1F6DF7-54EE-46DA-98CD-9BCF6E2C6CF2}"/>
    <pc:docChg chg="custSel addSld delSld modSld">
      <pc:chgData name="Heather OReilly" userId="5f1c026d-ece2-4fdf-93ba-815ea1318cb6" providerId="ADAL" clId="{0B1F6DF7-54EE-46DA-98CD-9BCF6E2C6CF2}" dt="2024-02-20T18:47:07.663" v="229" actId="1076"/>
      <pc:docMkLst>
        <pc:docMk/>
      </pc:docMkLst>
      <pc:sldChg chg="addSp delSp modSp mod">
        <pc:chgData name="Heather OReilly" userId="5f1c026d-ece2-4fdf-93ba-815ea1318cb6" providerId="ADAL" clId="{0B1F6DF7-54EE-46DA-98CD-9BCF6E2C6CF2}" dt="2024-02-20T18:33:37.587" v="87" actId="20577"/>
        <pc:sldMkLst>
          <pc:docMk/>
          <pc:sldMk cId="926918995" sldId="265"/>
        </pc:sldMkLst>
      </pc:sldChg>
      <pc:sldChg chg="del">
        <pc:chgData name="Heather OReilly" userId="5f1c026d-ece2-4fdf-93ba-815ea1318cb6" providerId="ADAL" clId="{0B1F6DF7-54EE-46DA-98CD-9BCF6E2C6CF2}" dt="2024-02-20T18:31:00.648" v="57" actId="47"/>
        <pc:sldMkLst>
          <pc:docMk/>
          <pc:sldMk cId="1838151921" sldId="3380"/>
        </pc:sldMkLst>
      </pc:sldChg>
      <pc:sldChg chg="addSp delSp modSp mod">
        <pc:chgData name="Heather OReilly" userId="5f1c026d-ece2-4fdf-93ba-815ea1318cb6" providerId="ADAL" clId="{0B1F6DF7-54EE-46DA-98CD-9BCF6E2C6CF2}" dt="2024-02-20T18:43:05.068" v="198" actId="1076"/>
        <pc:sldMkLst>
          <pc:docMk/>
          <pc:sldMk cId="1057637179" sldId="3386"/>
        </pc:sldMkLst>
      </pc:sldChg>
      <pc:sldChg chg="addSp delSp modSp mod">
        <pc:chgData name="Heather OReilly" userId="5f1c026d-ece2-4fdf-93ba-815ea1318cb6" providerId="ADAL" clId="{0B1F6DF7-54EE-46DA-98CD-9BCF6E2C6CF2}" dt="2024-02-20T18:42:56.539" v="197" actId="1076"/>
        <pc:sldMkLst>
          <pc:docMk/>
          <pc:sldMk cId="3904898925" sldId="3387"/>
        </pc:sldMkLst>
      </pc:sldChg>
      <pc:sldChg chg="addSp delSp modSp mod">
        <pc:chgData name="Heather OReilly" userId="5f1c026d-ece2-4fdf-93ba-815ea1318cb6" providerId="ADAL" clId="{0B1F6DF7-54EE-46DA-98CD-9BCF6E2C6CF2}" dt="2024-02-20T18:45:59.548" v="218" actId="1076"/>
        <pc:sldMkLst>
          <pc:docMk/>
          <pc:sldMk cId="4252120206" sldId="3388"/>
        </pc:sldMkLst>
      </pc:sldChg>
      <pc:sldChg chg="modSp mod">
        <pc:chgData name="Heather OReilly" userId="5f1c026d-ece2-4fdf-93ba-815ea1318cb6" providerId="ADAL" clId="{0B1F6DF7-54EE-46DA-98CD-9BCF6E2C6CF2}" dt="2024-02-20T18:46:22.601" v="221" actId="1076"/>
        <pc:sldMkLst>
          <pc:docMk/>
          <pc:sldMk cId="1273533348" sldId="3389"/>
        </pc:sldMkLst>
      </pc:sldChg>
      <pc:sldChg chg="del">
        <pc:chgData name="Heather OReilly" userId="5f1c026d-ece2-4fdf-93ba-815ea1318cb6" providerId="ADAL" clId="{0B1F6DF7-54EE-46DA-98CD-9BCF6E2C6CF2}" dt="2024-02-20T18:32:27.614" v="61" actId="47"/>
        <pc:sldMkLst>
          <pc:docMk/>
          <pc:sldMk cId="4219942690" sldId="3390"/>
        </pc:sldMkLst>
      </pc:sldChg>
      <pc:sldChg chg="addSp delSp modSp mod">
        <pc:chgData name="Heather OReilly" userId="5f1c026d-ece2-4fdf-93ba-815ea1318cb6" providerId="ADAL" clId="{0B1F6DF7-54EE-46DA-98CD-9BCF6E2C6CF2}" dt="2024-02-20T18:38:07.324" v="159" actId="14100"/>
        <pc:sldMkLst>
          <pc:docMk/>
          <pc:sldMk cId="272011423" sldId="3401"/>
        </pc:sldMkLst>
      </pc:sldChg>
      <pc:sldChg chg="del">
        <pc:chgData name="Heather OReilly" userId="5f1c026d-ece2-4fdf-93ba-815ea1318cb6" providerId="ADAL" clId="{0B1F6DF7-54EE-46DA-98CD-9BCF6E2C6CF2}" dt="2024-02-20T18:31:00.648" v="57" actId="47"/>
        <pc:sldMkLst>
          <pc:docMk/>
          <pc:sldMk cId="624684179" sldId="3410"/>
        </pc:sldMkLst>
      </pc:sldChg>
      <pc:sldChg chg="addSp delSp modSp mod">
        <pc:chgData name="Heather OReilly" userId="5f1c026d-ece2-4fdf-93ba-815ea1318cb6" providerId="ADAL" clId="{0B1F6DF7-54EE-46DA-98CD-9BCF6E2C6CF2}" dt="2024-02-20T18:44:40.605" v="210" actId="1076"/>
        <pc:sldMkLst>
          <pc:docMk/>
          <pc:sldMk cId="1792231898" sldId="3416"/>
        </pc:sldMkLst>
      </pc:sldChg>
      <pc:sldChg chg="modSp mod">
        <pc:chgData name="Heather OReilly" userId="5f1c026d-ece2-4fdf-93ba-815ea1318cb6" providerId="ADAL" clId="{0B1F6DF7-54EE-46DA-98CD-9BCF6E2C6CF2}" dt="2024-02-20T18:34:37.908" v="129" actId="20577"/>
        <pc:sldMkLst>
          <pc:docMk/>
          <pc:sldMk cId="3453581928" sldId="3417"/>
        </pc:sldMkLst>
      </pc:sldChg>
      <pc:sldChg chg="modSp mod">
        <pc:chgData name="Heather OReilly" userId="5f1c026d-ece2-4fdf-93ba-815ea1318cb6" providerId="ADAL" clId="{0B1F6DF7-54EE-46DA-98CD-9BCF6E2C6CF2}" dt="2024-02-20T18:34:54.777" v="132" actId="6549"/>
        <pc:sldMkLst>
          <pc:docMk/>
          <pc:sldMk cId="1902353386" sldId="3418"/>
        </pc:sldMkLst>
      </pc:sldChg>
      <pc:sldChg chg="modSp del mod">
        <pc:chgData name="Heather OReilly" userId="5f1c026d-ece2-4fdf-93ba-815ea1318cb6" providerId="ADAL" clId="{0B1F6DF7-54EE-46DA-98CD-9BCF6E2C6CF2}" dt="2024-02-20T18:30:45.605" v="56" actId="47"/>
        <pc:sldMkLst>
          <pc:docMk/>
          <pc:sldMk cId="691800471" sldId="3419"/>
        </pc:sldMkLst>
      </pc:sldChg>
      <pc:sldChg chg="delSp modSp del mod">
        <pc:chgData name="Heather OReilly" userId="5f1c026d-ece2-4fdf-93ba-815ea1318cb6" providerId="ADAL" clId="{0B1F6DF7-54EE-46DA-98CD-9BCF6E2C6CF2}" dt="2024-02-20T18:33:24.554" v="63" actId="47"/>
        <pc:sldMkLst>
          <pc:docMk/>
          <pc:sldMk cId="2299849798" sldId="3420"/>
        </pc:sldMkLst>
      </pc:sldChg>
      <pc:sldChg chg="del">
        <pc:chgData name="Heather OReilly" userId="5f1c026d-ece2-4fdf-93ba-815ea1318cb6" providerId="ADAL" clId="{0B1F6DF7-54EE-46DA-98CD-9BCF6E2C6CF2}" dt="2024-02-16T18:58:28.455" v="51" actId="47"/>
        <pc:sldMkLst>
          <pc:docMk/>
          <pc:sldMk cId="419549349" sldId="3421"/>
        </pc:sldMkLst>
      </pc:sldChg>
      <pc:sldChg chg="del">
        <pc:chgData name="Heather OReilly" userId="5f1c026d-ece2-4fdf-93ba-815ea1318cb6" providerId="ADAL" clId="{0B1F6DF7-54EE-46DA-98CD-9BCF6E2C6CF2}" dt="2024-02-20T18:31:00.648" v="57" actId="47"/>
        <pc:sldMkLst>
          <pc:docMk/>
          <pc:sldMk cId="2821037618" sldId="3422"/>
        </pc:sldMkLst>
      </pc:sldChg>
      <pc:sldChg chg="del">
        <pc:chgData name="Heather OReilly" userId="5f1c026d-ece2-4fdf-93ba-815ea1318cb6" providerId="ADAL" clId="{0B1F6DF7-54EE-46DA-98CD-9BCF6E2C6CF2}" dt="2024-02-20T18:31:00.648" v="57" actId="47"/>
        <pc:sldMkLst>
          <pc:docMk/>
          <pc:sldMk cId="2088493895" sldId="3423"/>
        </pc:sldMkLst>
      </pc:sldChg>
      <pc:sldChg chg="del">
        <pc:chgData name="Heather OReilly" userId="5f1c026d-ece2-4fdf-93ba-815ea1318cb6" providerId="ADAL" clId="{0B1F6DF7-54EE-46DA-98CD-9BCF6E2C6CF2}" dt="2024-02-20T18:31:00.648" v="57" actId="47"/>
        <pc:sldMkLst>
          <pc:docMk/>
          <pc:sldMk cId="1059291819" sldId="3424"/>
        </pc:sldMkLst>
      </pc:sldChg>
      <pc:sldChg chg="del">
        <pc:chgData name="Heather OReilly" userId="5f1c026d-ece2-4fdf-93ba-815ea1318cb6" providerId="ADAL" clId="{0B1F6DF7-54EE-46DA-98CD-9BCF6E2C6CF2}" dt="2024-02-20T18:31:00.648" v="57" actId="47"/>
        <pc:sldMkLst>
          <pc:docMk/>
          <pc:sldMk cId="2051947436" sldId="3425"/>
        </pc:sldMkLst>
      </pc:sldChg>
      <pc:sldChg chg="delSp modSp mod">
        <pc:chgData name="Heather OReilly" userId="5f1c026d-ece2-4fdf-93ba-815ea1318cb6" providerId="ADAL" clId="{0B1F6DF7-54EE-46DA-98CD-9BCF6E2C6CF2}" dt="2024-02-20T18:38:55.361" v="175" actId="20577"/>
        <pc:sldMkLst>
          <pc:docMk/>
          <pc:sldMk cId="881547459" sldId="3426"/>
        </pc:sldMkLst>
      </pc:sldChg>
      <pc:sldChg chg="add">
        <pc:chgData name="Heather OReilly" userId="5f1c026d-ece2-4fdf-93ba-815ea1318cb6" providerId="ADAL" clId="{0B1F6DF7-54EE-46DA-98CD-9BCF6E2C6CF2}" dt="2024-02-20T18:33:22.617" v="62"/>
        <pc:sldMkLst>
          <pc:docMk/>
          <pc:sldMk cId="716441097" sldId="3427"/>
        </pc:sldMkLst>
      </pc:sldChg>
      <pc:sldChg chg="addSp delSp modSp add mod">
        <pc:chgData name="Heather OReilly" userId="5f1c026d-ece2-4fdf-93ba-815ea1318cb6" providerId="ADAL" clId="{0B1F6DF7-54EE-46DA-98CD-9BCF6E2C6CF2}" dt="2024-02-20T18:47:07.663" v="229" actId="1076"/>
        <pc:sldMkLst>
          <pc:docMk/>
          <pc:sldMk cId="808893018" sldId="3428"/>
        </pc:sldMkLst>
      </pc:sldChg>
    </pc:docChg>
  </pc:docChgLst>
  <pc:docChgLst>
    <pc:chgData name="Heather OReilly" userId="5f1c026d-ece2-4fdf-93ba-815ea1318cb6" providerId="ADAL" clId="{29838DAF-A29A-4F7E-9583-C5D07B77CD34}"/>
    <pc:docChg chg="undo custSel modSld modMainMaster">
      <pc:chgData name="Heather OReilly" userId="5f1c026d-ece2-4fdf-93ba-815ea1318cb6" providerId="ADAL" clId="{29838DAF-A29A-4F7E-9583-C5D07B77CD34}" dt="2025-05-08T23:17:01.590" v="46" actId="404"/>
      <pc:docMkLst>
        <pc:docMk/>
      </pc:docMkLst>
      <pc:sldChg chg="modSp mod">
        <pc:chgData name="Heather OReilly" userId="5f1c026d-ece2-4fdf-93ba-815ea1318cb6" providerId="ADAL" clId="{29838DAF-A29A-4F7E-9583-C5D07B77CD34}" dt="2025-05-08T23:09:51.503" v="1" actId="27636"/>
        <pc:sldMkLst>
          <pc:docMk/>
          <pc:sldMk cId="926918995" sldId="265"/>
        </pc:sldMkLst>
        <pc:spChg chg="mod">
          <ac:chgData name="Heather OReilly" userId="5f1c026d-ece2-4fdf-93ba-815ea1318cb6" providerId="ADAL" clId="{29838DAF-A29A-4F7E-9583-C5D07B77CD34}" dt="2025-05-08T23:09:51.503" v="1" actId="27636"/>
          <ac:spMkLst>
            <pc:docMk/>
            <pc:sldMk cId="926918995" sldId="265"/>
            <ac:spMk id="2" creationId="{466EE49E-14EE-9483-5173-8467E38B6675}"/>
          </ac:spMkLst>
        </pc:spChg>
      </pc:sldChg>
      <pc:sldChg chg="delSp modSp mod">
        <pc:chgData name="Heather OReilly" userId="5f1c026d-ece2-4fdf-93ba-815ea1318cb6" providerId="ADAL" clId="{29838DAF-A29A-4F7E-9583-C5D07B77CD34}" dt="2025-05-08T23:16:10.155" v="35" actId="403"/>
        <pc:sldMkLst>
          <pc:docMk/>
          <pc:sldMk cId="1057637179" sldId="3386"/>
        </pc:sldMkLst>
        <pc:spChg chg="mod">
          <ac:chgData name="Heather OReilly" userId="5f1c026d-ece2-4fdf-93ba-815ea1318cb6" providerId="ADAL" clId="{29838DAF-A29A-4F7E-9583-C5D07B77CD34}" dt="2025-05-08T23:16:10.155" v="35" actId="403"/>
          <ac:spMkLst>
            <pc:docMk/>
            <pc:sldMk cId="1057637179" sldId="3386"/>
            <ac:spMk id="2" creationId="{C8443A3D-70B8-6FD9-6E51-57E01CE77CBD}"/>
          </ac:spMkLst>
        </pc:spChg>
        <pc:spChg chg="del">
          <ac:chgData name="Heather OReilly" userId="5f1c026d-ece2-4fdf-93ba-815ea1318cb6" providerId="ADAL" clId="{29838DAF-A29A-4F7E-9583-C5D07B77CD34}" dt="2025-05-08T23:14:36.762" v="21" actId="478"/>
          <ac:spMkLst>
            <pc:docMk/>
            <pc:sldMk cId="1057637179" sldId="3386"/>
            <ac:spMk id="5" creationId="{8741A67F-98AB-403D-87DD-B4195C48FED6}"/>
          </ac:spMkLst>
        </pc:spChg>
      </pc:sldChg>
      <pc:sldChg chg="delSp modSp mod">
        <pc:chgData name="Heather OReilly" userId="5f1c026d-ece2-4fdf-93ba-815ea1318cb6" providerId="ADAL" clId="{29838DAF-A29A-4F7E-9583-C5D07B77CD34}" dt="2025-05-08T23:16:18.582" v="37" actId="404"/>
        <pc:sldMkLst>
          <pc:docMk/>
          <pc:sldMk cId="3904898925" sldId="3387"/>
        </pc:sldMkLst>
        <pc:spChg chg="mod">
          <ac:chgData name="Heather OReilly" userId="5f1c026d-ece2-4fdf-93ba-815ea1318cb6" providerId="ADAL" clId="{29838DAF-A29A-4F7E-9583-C5D07B77CD34}" dt="2025-05-08T23:16:18.582" v="37" actId="404"/>
          <ac:spMkLst>
            <pc:docMk/>
            <pc:sldMk cId="3904898925" sldId="3387"/>
            <ac:spMk id="2" creationId="{5483535E-83D7-4753-18AB-AD6C82AB170C}"/>
          </ac:spMkLst>
        </pc:spChg>
        <pc:spChg chg="del">
          <ac:chgData name="Heather OReilly" userId="5f1c026d-ece2-4fdf-93ba-815ea1318cb6" providerId="ADAL" clId="{29838DAF-A29A-4F7E-9583-C5D07B77CD34}" dt="2025-05-08T23:14:39.306" v="22" actId="478"/>
          <ac:spMkLst>
            <pc:docMk/>
            <pc:sldMk cId="3904898925" sldId="3387"/>
            <ac:spMk id="5" creationId="{8741A67F-98AB-403D-87DD-B4195C48FED6}"/>
          </ac:spMkLst>
        </pc:spChg>
      </pc:sldChg>
      <pc:sldChg chg="delSp modSp mod">
        <pc:chgData name="Heather OReilly" userId="5f1c026d-ece2-4fdf-93ba-815ea1318cb6" providerId="ADAL" clId="{29838DAF-A29A-4F7E-9583-C5D07B77CD34}" dt="2025-05-08T23:17:01.590" v="46" actId="404"/>
        <pc:sldMkLst>
          <pc:docMk/>
          <pc:sldMk cId="4252120206" sldId="3388"/>
        </pc:sldMkLst>
        <pc:spChg chg="mod">
          <ac:chgData name="Heather OReilly" userId="5f1c026d-ece2-4fdf-93ba-815ea1318cb6" providerId="ADAL" clId="{29838DAF-A29A-4F7E-9583-C5D07B77CD34}" dt="2025-05-08T23:17:01.590" v="46" actId="404"/>
          <ac:spMkLst>
            <pc:docMk/>
            <pc:sldMk cId="4252120206" sldId="3388"/>
            <ac:spMk id="2" creationId="{F1C2F7F5-2DA4-B76D-BE04-9E544B697F1F}"/>
          </ac:spMkLst>
        </pc:spChg>
        <pc:spChg chg="del">
          <ac:chgData name="Heather OReilly" userId="5f1c026d-ece2-4fdf-93ba-815ea1318cb6" providerId="ADAL" clId="{29838DAF-A29A-4F7E-9583-C5D07B77CD34}" dt="2025-05-08T23:14:45.070" v="24" actId="478"/>
          <ac:spMkLst>
            <pc:docMk/>
            <pc:sldMk cId="4252120206" sldId="3388"/>
            <ac:spMk id="5" creationId="{8741A67F-98AB-403D-87DD-B4195C48FED6}"/>
          </ac:spMkLst>
        </pc:spChg>
      </pc:sldChg>
      <pc:sldChg chg="delSp modSp mod">
        <pc:chgData name="Heather OReilly" userId="5f1c026d-ece2-4fdf-93ba-815ea1318cb6" providerId="ADAL" clId="{29838DAF-A29A-4F7E-9583-C5D07B77CD34}" dt="2025-05-08T23:16:57.735" v="45" actId="404"/>
        <pc:sldMkLst>
          <pc:docMk/>
          <pc:sldMk cId="1273533348" sldId="3389"/>
        </pc:sldMkLst>
        <pc:spChg chg="mod">
          <ac:chgData name="Heather OReilly" userId="5f1c026d-ece2-4fdf-93ba-815ea1318cb6" providerId="ADAL" clId="{29838DAF-A29A-4F7E-9583-C5D07B77CD34}" dt="2025-05-08T23:16:57.735" v="45" actId="404"/>
          <ac:spMkLst>
            <pc:docMk/>
            <pc:sldMk cId="1273533348" sldId="3389"/>
            <ac:spMk id="2" creationId="{6A40325E-8FB6-CA8C-4A95-C75F71A20123}"/>
          </ac:spMkLst>
        </pc:spChg>
        <pc:spChg chg="del">
          <ac:chgData name="Heather OReilly" userId="5f1c026d-ece2-4fdf-93ba-815ea1318cb6" providerId="ADAL" clId="{29838DAF-A29A-4F7E-9583-C5D07B77CD34}" dt="2025-05-08T23:14:48.366" v="25" actId="478"/>
          <ac:spMkLst>
            <pc:docMk/>
            <pc:sldMk cId="1273533348" sldId="3389"/>
            <ac:spMk id="5" creationId="{8741A67F-98AB-403D-87DD-B4195C48FED6}"/>
          </ac:spMkLst>
        </pc:spChg>
        <pc:picChg chg="mod">
          <ac:chgData name="Heather OReilly" userId="5f1c026d-ece2-4fdf-93ba-815ea1318cb6" providerId="ADAL" clId="{29838DAF-A29A-4F7E-9583-C5D07B77CD34}" dt="2025-05-08T23:16:43.161" v="42" actId="1076"/>
          <ac:picMkLst>
            <pc:docMk/>
            <pc:sldMk cId="1273533348" sldId="3389"/>
            <ac:picMk id="6" creationId="{704AF913-C437-0205-2508-B354618924F1}"/>
          </ac:picMkLst>
        </pc:picChg>
      </pc:sldChg>
      <pc:sldChg chg="delSp modSp mod">
        <pc:chgData name="Heather OReilly" userId="5f1c026d-ece2-4fdf-93ba-815ea1318cb6" providerId="ADAL" clId="{29838DAF-A29A-4F7E-9583-C5D07B77CD34}" dt="2025-05-08T23:14:26.843" v="20" actId="478"/>
        <pc:sldMkLst>
          <pc:docMk/>
          <pc:sldMk cId="272011423" sldId="3401"/>
        </pc:sldMkLst>
        <pc:spChg chg="mod">
          <ac:chgData name="Heather OReilly" userId="5f1c026d-ece2-4fdf-93ba-815ea1318cb6" providerId="ADAL" clId="{29838DAF-A29A-4F7E-9583-C5D07B77CD34}" dt="2025-05-08T23:12:42.468" v="8" actId="404"/>
          <ac:spMkLst>
            <pc:docMk/>
            <pc:sldMk cId="272011423" sldId="3401"/>
            <ac:spMk id="2" creationId="{3F7D4AD2-1745-F890-848C-907F4649420B}"/>
          </ac:spMkLst>
        </pc:spChg>
        <pc:spChg chg="del">
          <ac:chgData name="Heather OReilly" userId="5f1c026d-ece2-4fdf-93ba-815ea1318cb6" providerId="ADAL" clId="{29838DAF-A29A-4F7E-9583-C5D07B77CD34}" dt="2025-05-08T23:14:19.182" v="18" actId="478"/>
          <ac:spMkLst>
            <pc:docMk/>
            <pc:sldMk cId="272011423" sldId="3401"/>
            <ac:spMk id="8" creationId="{DA4C268C-264D-4F48-B4FB-4F0520EFA0B9}"/>
          </ac:spMkLst>
        </pc:spChg>
        <pc:picChg chg="del">
          <ac:chgData name="Heather OReilly" userId="5f1c026d-ece2-4fdf-93ba-815ea1318cb6" providerId="ADAL" clId="{29838DAF-A29A-4F7E-9583-C5D07B77CD34}" dt="2025-05-08T23:14:26.843" v="20" actId="478"/>
          <ac:picMkLst>
            <pc:docMk/>
            <pc:sldMk cId="272011423" sldId="3401"/>
            <ac:picMk id="15" creationId="{5D67D700-EC4B-F90D-1CD0-45D9541661CA}"/>
          </ac:picMkLst>
        </pc:picChg>
        <pc:picChg chg="del">
          <ac:chgData name="Heather OReilly" userId="5f1c026d-ece2-4fdf-93ba-815ea1318cb6" providerId="ADAL" clId="{29838DAF-A29A-4F7E-9583-C5D07B77CD34}" dt="2025-05-08T23:14:26.843" v="20" actId="478"/>
          <ac:picMkLst>
            <pc:docMk/>
            <pc:sldMk cId="272011423" sldId="3401"/>
            <ac:picMk id="17" creationId="{3CED7E9B-4AAB-22CA-5854-13D21D479709}"/>
          </ac:picMkLst>
        </pc:picChg>
      </pc:sldChg>
      <pc:sldChg chg="delSp modSp mod">
        <pc:chgData name="Heather OReilly" userId="5f1c026d-ece2-4fdf-93ba-815ea1318cb6" providerId="ADAL" clId="{29838DAF-A29A-4F7E-9583-C5D07B77CD34}" dt="2025-05-08T23:16:26.674" v="39" actId="404"/>
        <pc:sldMkLst>
          <pc:docMk/>
          <pc:sldMk cId="1792231898" sldId="3416"/>
        </pc:sldMkLst>
        <pc:spChg chg="mod">
          <ac:chgData name="Heather OReilly" userId="5f1c026d-ece2-4fdf-93ba-815ea1318cb6" providerId="ADAL" clId="{29838DAF-A29A-4F7E-9583-C5D07B77CD34}" dt="2025-05-08T23:16:26.674" v="39" actId="404"/>
          <ac:spMkLst>
            <pc:docMk/>
            <pc:sldMk cId="1792231898" sldId="3416"/>
            <ac:spMk id="2" creationId="{5483535E-83D7-4753-18AB-AD6C82AB170C}"/>
          </ac:spMkLst>
        </pc:spChg>
        <pc:spChg chg="del">
          <ac:chgData name="Heather OReilly" userId="5f1c026d-ece2-4fdf-93ba-815ea1318cb6" providerId="ADAL" clId="{29838DAF-A29A-4F7E-9583-C5D07B77CD34}" dt="2025-05-08T23:14:42.213" v="23" actId="478"/>
          <ac:spMkLst>
            <pc:docMk/>
            <pc:sldMk cId="1792231898" sldId="3416"/>
            <ac:spMk id="5" creationId="{8741A67F-98AB-403D-87DD-B4195C48FED6}"/>
          </ac:spMkLst>
        </pc:spChg>
      </pc:sldChg>
      <pc:sldChg chg="delSp modSp mod">
        <pc:chgData name="Heather OReilly" userId="5f1c026d-ece2-4fdf-93ba-815ea1318cb6" providerId="ADAL" clId="{29838DAF-A29A-4F7E-9583-C5D07B77CD34}" dt="2025-05-08T23:14:12.585" v="17" actId="478"/>
        <pc:sldMkLst>
          <pc:docMk/>
          <pc:sldMk cId="3453581928" sldId="3417"/>
        </pc:sldMkLst>
        <pc:spChg chg="mod">
          <ac:chgData name="Heather OReilly" userId="5f1c026d-ece2-4fdf-93ba-815ea1318cb6" providerId="ADAL" clId="{29838DAF-A29A-4F7E-9583-C5D07B77CD34}" dt="2025-05-08T23:13:22.292" v="11" actId="1076"/>
          <ac:spMkLst>
            <pc:docMk/>
            <pc:sldMk cId="3453581928" sldId="3417"/>
            <ac:spMk id="9" creationId="{CCBD9FC3-D638-1E74-7E19-D0EC15B5EA9E}"/>
          </ac:spMkLst>
        </pc:spChg>
        <pc:spChg chg="del">
          <ac:chgData name="Heather OReilly" userId="5f1c026d-ece2-4fdf-93ba-815ea1318cb6" providerId="ADAL" clId="{29838DAF-A29A-4F7E-9583-C5D07B77CD34}" dt="2025-05-08T23:14:12.585" v="17" actId="478"/>
          <ac:spMkLst>
            <pc:docMk/>
            <pc:sldMk cId="3453581928" sldId="3417"/>
            <ac:spMk id="32" creationId="{C08E3EC0-DD2E-BD28-57A0-D8080620DED0}"/>
          </ac:spMkLst>
        </pc:spChg>
        <pc:spChg chg="del">
          <ac:chgData name="Heather OReilly" userId="5f1c026d-ece2-4fdf-93ba-815ea1318cb6" providerId="ADAL" clId="{29838DAF-A29A-4F7E-9583-C5D07B77CD34}" dt="2025-05-08T23:13:18.110" v="10" actId="478"/>
          <ac:spMkLst>
            <pc:docMk/>
            <pc:sldMk cId="3453581928" sldId="3417"/>
            <ac:spMk id="33" creationId="{CEE796A5-EBC5-2724-6774-4582869CC203}"/>
          </ac:spMkLst>
        </pc:spChg>
      </pc:sldChg>
      <pc:sldChg chg="delSp modSp mod">
        <pc:chgData name="Heather OReilly" userId="5f1c026d-ece2-4fdf-93ba-815ea1318cb6" providerId="ADAL" clId="{29838DAF-A29A-4F7E-9583-C5D07B77CD34}" dt="2025-05-08T23:15:34.218" v="29" actId="404"/>
        <pc:sldMkLst>
          <pc:docMk/>
          <pc:sldMk cId="1902353386" sldId="3418"/>
        </pc:sldMkLst>
        <pc:spChg chg="del">
          <ac:chgData name="Heather OReilly" userId="5f1c026d-ece2-4fdf-93ba-815ea1318cb6" providerId="ADAL" clId="{29838DAF-A29A-4F7E-9583-C5D07B77CD34}" dt="2025-05-08T23:14:23.311" v="19" actId="478"/>
          <ac:spMkLst>
            <pc:docMk/>
            <pc:sldMk cId="1902353386" sldId="3418"/>
            <ac:spMk id="8" creationId="{B3994654-BEBE-15CA-4B48-D7A0DA777C93}"/>
          </ac:spMkLst>
        </pc:spChg>
        <pc:graphicFrameChg chg="modGraphic">
          <ac:chgData name="Heather OReilly" userId="5f1c026d-ece2-4fdf-93ba-815ea1318cb6" providerId="ADAL" clId="{29838DAF-A29A-4F7E-9583-C5D07B77CD34}" dt="2025-05-08T23:15:34.218" v="29" actId="404"/>
          <ac:graphicFrameMkLst>
            <pc:docMk/>
            <pc:sldMk cId="1902353386" sldId="3418"/>
            <ac:graphicFrameMk id="10" creationId="{CC5D58A3-1EAE-22F8-91C8-FD9A311D6940}"/>
          </ac:graphicFrameMkLst>
        </pc:graphicFrameChg>
      </pc:sldChg>
      <pc:sldChg chg="delSp modSp mod">
        <pc:chgData name="Heather OReilly" userId="5f1c026d-ece2-4fdf-93ba-815ea1318cb6" providerId="ADAL" clId="{29838DAF-A29A-4F7E-9583-C5D07B77CD34}" dt="2025-05-08T23:15:47.423" v="31" actId="404"/>
        <pc:sldMkLst>
          <pc:docMk/>
          <pc:sldMk cId="716441097" sldId="3427"/>
        </pc:sldMkLst>
        <pc:spChg chg="del">
          <ac:chgData name="Heather OReilly" userId="5f1c026d-ece2-4fdf-93ba-815ea1318cb6" providerId="ADAL" clId="{29838DAF-A29A-4F7E-9583-C5D07B77CD34}" dt="2025-05-08T23:15:01.669" v="27" actId="478"/>
          <ac:spMkLst>
            <pc:docMk/>
            <pc:sldMk cId="716441097" sldId="3427"/>
            <ac:spMk id="4" creationId="{01B9349A-AE88-BF79-D165-74A9629436F7}"/>
          </ac:spMkLst>
        </pc:spChg>
        <pc:graphicFrameChg chg="mod modGraphic">
          <ac:chgData name="Heather OReilly" userId="5f1c026d-ece2-4fdf-93ba-815ea1318cb6" providerId="ADAL" clId="{29838DAF-A29A-4F7E-9583-C5D07B77CD34}" dt="2025-05-08T23:15:47.423" v="31" actId="404"/>
          <ac:graphicFrameMkLst>
            <pc:docMk/>
            <pc:sldMk cId="716441097" sldId="3427"/>
            <ac:graphicFrameMk id="9" creationId="{37D05C28-1101-92A3-F5BF-10B387946BBE}"/>
          </ac:graphicFrameMkLst>
        </pc:graphicFrameChg>
      </pc:sldChg>
      <pc:sldChg chg="delSp modSp mod">
        <pc:chgData name="Heather OReilly" userId="5f1c026d-ece2-4fdf-93ba-815ea1318cb6" providerId="ADAL" clId="{29838DAF-A29A-4F7E-9583-C5D07B77CD34}" dt="2025-05-08T23:16:52.881" v="44" actId="404"/>
        <pc:sldMkLst>
          <pc:docMk/>
          <pc:sldMk cId="808893018" sldId="3428"/>
        </pc:sldMkLst>
        <pc:spChg chg="mod">
          <ac:chgData name="Heather OReilly" userId="5f1c026d-ece2-4fdf-93ba-815ea1318cb6" providerId="ADAL" clId="{29838DAF-A29A-4F7E-9583-C5D07B77CD34}" dt="2025-05-08T23:16:52.881" v="44" actId="404"/>
          <ac:spMkLst>
            <pc:docMk/>
            <pc:sldMk cId="808893018" sldId="3428"/>
            <ac:spMk id="2" creationId="{6A40325E-8FB6-CA8C-4A95-C75F71A20123}"/>
          </ac:spMkLst>
        </pc:spChg>
        <pc:spChg chg="del">
          <ac:chgData name="Heather OReilly" userId="5f1c026d-ece2-4fdf-93ba-815ea1318cb6" providerId="ADAL" clId="{29838DAF-A29A-4F7E-9583-C5D07B77CD34}" dt="2025-05-08T23:14:51.764" v="26" actId="478"/>
          <ac:spMkLst>
            <pc:docMk/>
            <pc:sldMk cId="808893018" sldId="3428"/>
            <ac:spMk id="5" creationId="{8741A67F-98AB-403D-87DD-B4195C48FED6}"/>
          </ac:spMkLst>
        </pc:spChg>
      </pc:sldChg>
      <pc:sldMasterChg chg="modSp modSldLayout">
        <pc:chgData name="Heather OReilly" userId="5f1c026d-ece2-4fdf-93ba-815ea1318cb6" providerId="ADAL" clId="{29838DAF-A29A-4F7E-9583-C5D07B77CD34}" dt="2025-05-08T23:13:53.731" v="16" actId="478"/>
        <pc:sldMasterMkLst>
          <pc:docMk/>
          <pc:sldMasterMk cId="2019917123" sldId="2147483977"/>
        </pc:sldMasterMkLst>
        <pc:spChg chg="mod">
          <ac:chgData name="Heather OReilly" userId="5f1c026d-ece2-4fdf-93ba-815ea1318cb6" providerId="ADAL" clId="{29838DAF-A29A-4F7E-9583-C5D07B77CD34}" dt="2025-05-08T23:09:51.425" v="0" actId="2711"/>
          <ac:spMkLst>
            <pc:docMk/>
            <pc:sldMasterMk cId="2019917123" sldId="2147483977"/>
            <ac:spMk id="2" creationId="{DBAF19E0-8CFE-AF87-E47C-6AFF6F54116D}"/>
          </ac:spMkLst>
        </pc:spChg>
        <pc:spChg chg="mod">
          <ac:chgData name="Heather OReilly" userId="5f1c026d-ece2-4fdf-93ba-815ea1318cb6" providerId="ADAL" clId="{29838DAF-A29A-4F7E-9583-C5D07B77CD34}" dt="2025-05-08T23:10:05.490" v="3" actId="2711"/>
          <ac:spMkLst>
            <pc:docMk/>
            <pc:sldMasterMk cId="2019917123" sldId="2147483977"/>
            <ac:spMk id="5" creationId="{14B4D0FA-0432-78FC-1FBA-2D359657AD82}"/>
          </ac:spMkLst>
        </pc:spChg>
        <pc:spChg chg="mod">
          <ac:chgData name="Heather OReilly" userId="5f1c026d-ece2-4fdf-93ba-815ea1318cb6" providerId="ADAL" clId="{29838DAF-A29A-4F7E-9583-C5D07B77CD34}" dt="2025-05-08T23:10:05.490" v="3" actId="2711"/>
          <ac:spMkLst>
            <pc:docMk/>
            <pc:sldMasterMk cId="2019917123" sldId="2147483977"/>
            <ac:spMk id="6" creationId="{6C7B0AD2-2EA2-F115-F6C0-9839A8BC5974}"/>
          </ac:spMkLst>
        </pc:spChg>
        <pc:spChg chg="mod">
          <ac:chgData name="Heather OReilly" userId="5f1c026d-ece2-4fdf-93ba-815ea1318cb6" providerId="ADAL" clId="{29838DAF-A29A-4F7E-9583-C5D07B77CD34}" dt="2025-05-08T23:09:55.306" v="2" actId="2711"/>
          <ac:spMkLst>
            <pc:docMk/>
            <pc:sldMasterMk cId="2019917123" sldId="2147483977"/>
            <ac:spMk id="9" creationId="{8E7DEDAD-1EC2-E352-8616-7A4C6239DD03}"/>
          </ac:spMkLst>
        </pc:spChg>
        <pc:spChg chg="mod">
          <ac:chgData name="Heather OReilly" userId="5f1c026d-ece2-4fdf-93ba-815ea1318cb6" providerId="ADAL" clId="{29838DAF-A29A-4F7E-9583-C5D07B77CD34}" dt="2025-05-08T23:10:05.490" v="3" actId="2711"/>
          <ac:spMkLst>
            <pc:docMk/>
            <pc:sldMasterMk cId="2019917123" sldId="2147483977"/>
            <ac:spMk id="12" creationId="{96964731-0145-70D3-443C-B4AE357ED2C0}"/>
          </ac:spMkLst>
        </pc:spChg>
        <pc:sldLayoutChg chg="delSp mod">
          <pc:chgData name="Heather OReilly" userId="5f1c026d-ece2-4fdf-93ba-815ea1318cb6" providerId="ADAL" clId="{29838DAF-A29A-4F7E-9583-C5D07B77CD34}" dt="2025-05-08T23:13:37.510" v="13" actId="478"/>
          <pc:sldLayoutMkLst>
            <pc:docMk/>
            <pc:sldMasterMk cId="2019917123" sldId="2147483977"/>
            <pc:sldLayoutMk cId="3221685657" sldId="2147483978"/>
          </pc:sldLayoutMkLst>
          <pc:spChg chg="del">
            <ac:chgData name="Heather OReilly" userId="5f1c026d-ece2-4fdf-93ba-815ea1318cb6" providerId="ADAL" clId="{29838DAF-A29A-4F7E-9583-C5D07B77CD34}" dt="2025-05-08T23:13:37.510" v="13" actId="478"/>
            <ac:spMkLst>
              <pc:docMk/>
              <pc:sldMasterMk cId="2019917123" sldId="2147483977"/>
              <pc:sldLayoutMk cId="3221685657" sldId="2147483978"/>
              <ac:spMk id="54" creationId="{BA25BE37-44E5-4972-7F4B-2A14A33E10EB}"/>
            </ac:spMkLst>
          </pc:spChg>
        </pc:sldLayoutChg>
        <pc:sldLayoutChg chg="delSp mod">
          <pc:chgData name="Heather OReilly" userId="5f1c026d-ece2-4fdf-93ba-815ea1318cb6" providerId="ADAL" clId="{29838DAF-A29A-4F7E-9583-C5D07B77CD34}" dt="2025-05-08T23:13:43.492" v="14" actId="478"/>
          <pc:sldLayoutMkLst>
            <pc:docMk/>
            <pc:sldMasterMk cId="2019917123" sldId="2147483977"/>
            <pc:sldLayoutMk cId="3138386779" sldId="2147483993"/>
          </pc:sldLayoutMkLst>
          <pc:spChg chg="del">
            <ac:chgData name="Heather OReilly" userId="5f1c026d-ece2-4fdf-93ba-815ea1318cb6" providerId="ADAL" clId="{29838DAF-A29A-4F7E-9583-C5D07B77CD34}" dt="2025-05-08T23:13:43.492" v="14" actId="478"/>
            <ac:spMkLst>
              <pc:docMk/>
              <pc:sldMasterMk cId="2019917123" sldId="2147483977"/>
              <pc:sldLayoutMk cId="3138386779" sldId="2147483993"/>
              <ac:spMk id="26" creationId="{E3B3D759-3B09-0786-11CD-0B47D1B6C731}"/>
            </ac:spMkLst>
          </pc:spChg>
        </pc:sldLayoutChg>
        <pc:sldLayoutChg chg="delSp mod">
          <pc:chgData name="Heather OReilly" userId="5f1c026d-ece2-4fdf-93ba-815ea1318cb6" providerId="ADAL" clId="{29838DAF-A29A-4F7E-9583-C5D07B77CD34}" dt="2025-05-08T23:13:32.245" v="12" actId="478"/>
          <pc:sldLayoutMkLst>
            <pc:docMk/>
            <pc:sldMasterMk cId="2019917123" sldId="2147483977"/>
            <pc:sldLayoutMk cId="326790777" sldId="2147483996"/>
          </pc:sldLayoutMkLst>
          <pc:spChg chg="del">
            <ac:chgData name="Heather OReilly" userId="5f1c026d-ece2-4fdf-93ba-815ea1318cb6" providerId="ADAL" clId="{29838DAF-A29A-4F7E-9583-C5D07B77CD34}" dt="2025-05-08T23:11:51.203" v="7" actId="478"/>
            <ac:spMkLst>
              <pc:docMk/>
              <pc:sldMasterMk cId="2019917123" sldId="2147483977"/>
              <pc:sldLayoutMk cId="326790777" sldId="2147483996"/>
              <ac:spMk id="2" creationId="{1152BD9F-1F8E-8785-F174-F7DA65952F64}"/>
            </ac:spMkLst>
          </pc:spChg>
          <pc:spChg chg="del">
            <ac:chgData name="Heather OReilly" userId="5f1c026d-ece2-4fdf-93ba-815ea1318cb6" providerId="ADAL" clId="{29838DAF-A29A-4F7E-9583-C5D07B77CD34}" dt="2025-05-08T23:13:32.245" v="12" actId="478"/>
            <ac:spMkLst>
              <pc:docMk/>
              <pc:sldMasterMk cId="2019917123" sldId="2147483977"/>
              <pc:sldLayoutMk cId="326790777" sldId="2147483996"/>
              <ac:spMk id="9" creationId="{8AB71052-E3F4-29C7-A1BB-E9F52B78A96A}"/>
            </ac:spMkLst>
          </pc:spChg>
        </pc:sldLayoutChg>
        <pc:sldLayoutChg chg="delSp mod">
          <pc:chgData name="Heather OReilly" userId="5f1c026d-ece2-4fdf-93ba-815ea1318cb6" providerId="ADAL" clId="{29838DAF-A29A-4F7E-9583-C5D07B77CD34}" dt="2025-05-08T23:13:53.731" v="16" actId="478"/>
          <pc:sldLayoutMkLst>
            <pc:docMk/>
            <pc:sldMasterMk cId="2019917123" sldId="2147483977"/>
            <pc:sldLayoutMk cId="3622958133" sldId="2147484007"/>
          </pc:sldLayoutMkLst>
          <pc:spChg chg="del">
            <ac:chgData name="Heather OReilly" userId="5f1c026d-ece2-4fdf-93ba-815ea1318cb6" providerId="ADAL" clId="{29838DAF-A29A-4F7E-9583-C5D07B77CD34}" dt="2025-05-08T23:13:53.731" v="16" actId="478"/>
            <ac:spMkLst>
              <pc:docMk/>
              <pc:sldMasterMk cId="2019917123" sldId="2147483977"/>
              <pc:sldLayoutMk cId="3622958133" sldId="2147484007"/>
              <ac:spMk id="8" creationId="{E0D7C4A1-4644-5C41-A94B-72ED82EA8BE5}"/>
            </ac:spMkLst>
          </pc:spChg>
        </pc:sldLayoutChg>
        <pc:sldLayoutChg chg="delSp mod">
          <pc:chgData name="Heather OReilly" userId="5f1c026d-ece2-4fdf-93ba-815ea1318cb6" providerId="ADAL" clId="{29838DAF-A29A-4F7E-9583-C5D07B77CD34}" dt="2025-05-08T23:13:50.558" v="15" actId="478"/>
          <pc:sldLayoutMkLst>
            <pc:docMk/>
            <pc:sldMasterMk cId="2019917123" sldId="2147483977"/>
            <pc:sldLayoutMk cId="896327470" sldId="2147484024"/>
          </pc:sldLayoutMkLst>
          <pc:spChg chg="del">
            <ac:chgData name="Heather OReilly" userId="5f1c026d-ece2-4fdf-93ba-815ea1318cb6" providerId="ADAL" clId="{29838DAF-A29A-4F7E-9583-C5D07B77CD34}" dt="2025-05-08T23:13:50.558" v="15" actId="478"/>
            <ac:spMkLst>
              <pc:docMk/>
              <pc:sldMasterMk cId="2019917123" sldId="2147483977"/>
              <pc:sldLayoutMk cId="896327470" sldId="2147484024"/>
              <ac:spMk id="8" creationId="{E0D7C4A1-4644-5C41-A94B-72ED82EA8BE5}"/>
            </ac:spMkLst>
          </pc:spChg>
        </pc:sldLayout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6DEAC23-26A0-DA47-867C-F2779C363221}" type="doc">
      <dgm:prSet loTypeId="urn:microsoft.com/office/officeart/2005/8/layout/vList2" loCatId="list" qsTypeId="urn:microsoft.com/office/officeart/2005/8/quickstyle/simple1" qsCatId="simple" csTypeId="urn:microsoft.com/office/officeart/2005/8/colors/accent3_2" csCatId="accent3" phldr="1"/>
      <dgm:spPr/>
      <dgm:t>
        <a:bodyPr/>
        <a:lstStyle/>
        <a:p>
          <a:endParaRPr lang="en-US"/>
        </a:p>
      </dgm:t>
    </dgm:pt>
    <dgm:pt modelId="{37DB9DB0-E6C6-9840-9FE3-247B42A9FFFF}">
      <dgm:prSet phldrT="[Text]" custT="1"/>
      <dgm:spPr/>
      <dgm:t>
        <a:bodyPr/>
        <a:lstStyle/>
        <a:p>
          <a:r>
            <a:rPr lang="en-US" sz="1800" b="1" dirty="0">
              <a:latin typeface="Arial" panose="020B0604020202020204" pitchFamily="34" charset="0"/>
              <a:cs typeface="Arial" panose="020B0604020202020204" pitchFamily="34" charset="0"/>
            </a:rPr>
            <a:t>1. Open Banking APIs Enabled for New Accounts</a:t>
          </a:r>
        </a:p>
      </dgm:t>
    </dgm:pt>
    <dgm:pt modelId="{CFF680EB-49EC-844D-AFF1-3EBD45320B65}" type="parTrans" cxnId="{A2351C77-6BA9-4948-8638-68EE9180C200}">
      <dgm:prSet/>
      <dgm:spPr/>
      <dgm:t>
        <a:bodyPr/>
        <a:lstStyle/>
        <a:p>
          <a:endParaRPr lang="en-US" sz="1600">
            <a:latin typeface="UniversNext for MORNPC Cn" panose="020B0506030202020203" pitchFamily="34" charset="0"/>
          </a:endParaRPr>
        </a:p>
      </dgm:t>
    </dgm:pt>
    <dgm:pt modelId="{D3ED86A5-CB47-5941-9059-75E6415472E2}" type="sibTrans" cxnId="{A2351C77-6BA9-4948-8638-68EE9180C200}">
      <dgm:prSet/>
      <dgm:spPr/>
      <dgm:t>
        <a:bodyPr/>
        <a:lstStyle/>
        <a:p>
          <a:endParaRPr lang="en-US" sz="1600">
            <a:latin typeface="UniversNext for MORNPC Cn" panose="020B0506030202020203" pitchFamily="34" charset="0"/>
          </a:endParaRPr>
        </a:p>
      </dgm:t>
    </dgm:pt>
    <dgm:pt modelId="{5CE14F8F-A893-2948-9DC0-097965B4F8BB}">
      <dgm:prSet phldrT="[Text]" custT="1"/>
      <dgm:spPr/>
      <dgm:t>
        <a:bodyPr/>
        <a:lstStyle/>
        <a:p>
          <a:r>
            <a:rPr lang="en-US" sz="1800" b="1" dirty="0">
              <a:latin typeface="Arial" panose="020B0604020202020204" pitchFamily="34" charset="0"/>
              <a:cs typeface="Arial" panose="020B0604020202020204" pitchFamily="34" charset="0"/>
            </a:rPr>
            <a:t>2. Migration of Existing Accounts to Open Banking APIs</a:t>
          </a:r>
        </a:p>
      </dgm:t>
    </dgm:pt>
    <dgm:pt modelId="{A267DFC4-FCAF-064C-A8D4-433B4F95F9F5}" type="parTrans" cxnId="{58EBA669-1A40-FE4C-965B-3439A7212832}">
      <dgm:prSet/>
      <dgm:spPr/>
      <dgm:t>
        <a:bodyPr/>
        <a:lstStyle/>
        <a:p>
          <a:endParaRPr lang="en-US" sz="1600">
            <a:latin typeface="UniversNext for MORNPC Cn" panose="020B0506030202020203" pitchFamily="34" charset="0"/>
          </a:endParaRPr>
        </a:p>
      </dgm:t>
    </dgm:pt>
    <dgm:pt modelId="{1C5AEA46-C56D-6642-A036-030110CC26DD}" type="sibTrans" cxnId="{58EBA669-1A40-FE4C-965B-3439A7212832}">
      <dgm:prSet/>
      <dgm:spPr/>
      <dgm:t>
        <a:bodyPr/>
        <a:lstStyle/>
        <a:p>
          <a:endParaRPr lang="en-US" sz="1600">
            <a:latin typeface="UniversNext for MORNPC Cn" panose="020B0506030202020203" pitchFamily="34" charset="0"/>
          </a:endParaRPr>
        </a:p>
      </dgm:t>
    </dgm:pt>
    <dgm:pt modelId="{A1172170-FD3E-D64D-80B8-4C41B5A184F7}">
      <dgm:prSet phldrT="[Text]" custT="1"/>
      <dgm:spPr/>
      <dgm:t>
        <a:bodyPr/>
        <a:lstStyle/>
        <a:p>
          <a:pPr>
            <a:buClr>
              <a:schemeClr val="tx1"/>
            </a:buClr>
            <a:buSzPct val="102000"/>
            <a:buFont typeface="Arial" panose="020B0604020202020204" pitchFamily="34" charset="0"/>
            <a:buChar char="•"/>
          </a:pPr>
          <a:r>
            <a:rPr kumimoji="0" lang="en-US" sz="1600" b="0" i="0" u="none" strike="noStrike" kern="1200" cap="none" spc="0" normalizeH="0" baseline="0" noProof="0" dirty="0">
              <a:ln/>
              <a:effectLst/>
              <a:uLnTx/>
              <a:uFillTx/>
              <a:latin typeface="Arial" panose="020B0604020202020204" pitchFamily="34" charset="0"/>
              <a:ea typeface="ＭＳ Ｐゴシック" charset="0"/>
              <a:cs typeface="Arial" panose="020B0604020202020204" pitchFamily="34" charset="0"/>
            </a:rPr>
            <a:t>Accounts currently aggregating through website connections will continue to aggregate.  </a:t>
          </a:r>
          <a:endParaRPr lang="en-US" sz="1600" kern="1200" dirty="0">
            <a:latin typeface="Arial" panose="020B0604020202020204" pitchFamily="34" charset="0"/>
            <a:cs typeface="Arial" panose="020B0604020202020204" pitchFamily="34" charset="0"/>
          </a:endParaRPr>
        </a:p>
      </dgm:t>
    </dgm:pt>
    <dgm:pt modelId="{E4805A57-0FEB-0A47-BC4E-C133DECDF69F}" type="parTrans" cxnId="{56C04687-AF7E-3F4A-B141-2D840E8DFE6D}">
      <dgm:prSet/>
      <dgm:spPr/>
      <dgm:t>
        <a:bodyPr/>
        <a:lstStyle/>
        <a:p>
          <a:endParaRPr lang="en-US" sz="1600">
            <a:latin typeface="UniversNext for MORNPC Cn" panose="020B0506030202020203" pitchFamily="34" charset="0"/>
          </a:endParaRPr>
        </a:p>
      </dgm:t>
    </dgm:pt>
    <dgm:pt modelId="{9630C187-FDE8-FA47-A5AB-AE4342156D67}" type="sibTrans" cxnId="{56C04687-AF7E-3F4A-B141-2D840E8DFE6D}">
      <dgm:prSet/>
      <dgm:spPr/>
      <dgm:t>
        <a:bodyPr/>
        <a:lstStyle/>
        <a:p>
          <a:endParaRPr lang="en-US" sz="1600">
            <a:latin typeface="UniversNext for MORNPC Cn" panose="020B0506030202020203" pitchFamily="34" charset="0"/>
          </a:endParaRPr>
        </a:p>
      </dgm:t>
    </dgm:pt>
    <dgm:pt modelId="{7FE9E7C3-67A8-4240-9137-94A29F420521}">
      <dgm:prSet custT="1"/>
      <dgm:spPr/>
      <dgm:t>
        <a:bodyPr/>
        <a:lstStyle/>
        <a:p>
          <a:pPr>
            <a:buClr>
              <a:schemeClr val="tx1"/>
            </a:buClr>
            <a:buFont typeface="Arial" panose="020B0604020202020204" pitchFamily="34" charset="0"/>
            <a:buChar char="•"/>
          </a:pPr>
          <a:r>
            <a:rPr kumimoji="0" lang="en-US" sz="1600" b="0" i="0" u="none" strike="noStrike" kern="1200" cap="none" spc="0" normalizeH="0" baseline="0" noProof="0" dirty="0">
              <a:ln/>
              <a:effectLst/>
              <a:uLnTx/>
              <a:uFillTx/>
              <a:latin typeface="Arial" panose="020B0604020202020204" pitchFamily="34" charset="0"/>
              <a:ea typeface="ＭＳ Ｐゴシック" charset="0"/>
              <a:cs typeface="Arial" panose="020B0604020202020204" pitchFamily="34" charset="0"/>
            </a:rPr>
            <a:t>If accounts or credentials fail at these FIs, users will still be able to “fix” them</a:t>
          </a:r>
          <a:r>
            <a:rPr kumimoji="0" lang="en-US" sz="1400" b="0" i="0" u="none" strike="noStrike" kern="1200" cap="none" spc="0" normalizeH="0" baseline="0" noProof="0" dirty="0">
              <a:ln/>
              <a:effectLst/>
              <a:uLnTx/>
              <a:uFillTx/>
              <a:latin typeface="Arial" panose="020B0604020202020204" pitchFamily="34" charset="0"/>
              <a:ea typeface="ＭＳ Ｐゴシック" charset="0"/>
              <a:cs typeface="Arial" panose="020B0604020202020204" pitchFamily="34" charset="0"/>
            </a:rPr>
            <a:t>. </a:t>
          </a:r>
        </a:p>
      </dgm:t>
    </dgm:pt>
    <dgm:pt modelId="{CBC626C2-E3AD-9644-8801-4C016FBAA165}" type="parTrans" cxnId="{484C46DE-3FC3-FB40-B07A-B126C9D7D73C}">
      <dgm:prSet/>
      <dgm:spPr/>
      <dgm:t>
        <a:bodyPr/>
        <a:lstStyle/>
        <a:p>
          <a:endParaRPr lang="en-US" sz="1600">
            <a:latin typeface="UniversNext for MORNPC Cn" panose="020B0506030202020203" pitchFamily="34" charset="0"/>
          </a:endParaRPr>
        </a:p>
      </dgm:t>
    </dgm:pt>
    <dgm:pt modelId="{243731FE-EAFF-C74B-B1A6-547F5B6397AF}" type="sibTrans" cxnId="{484C46DE-3FC3-FB40-B07A-B126C9D7D73C}">
      <dgm:prSet/>
      <dgm:spPr/>
      <dgm:t>
        <a:bodyPr/>
        <a:lstStyle/>
        <a:p>
          <a:endParaRPr lang="en-US" sz="1600">
            <a:latin typeface="UniversNext for MORNPC Cn" panose="020B0506030202020203" pitchFamily="34" charset="0"/>
          </a:endParaRPr>
        </a:p>
      </dgm:t>
    </dgm:pt>
    <dgm:pt modelId="{A8D4A304-66EC-7C4D-8C95-9AC69B0904EB}">
      <dgm:prSet phldrT="[Text]" custT="1"/>
      <dgm:spPr/>
      <dgm:t>
        <a:bodyPr/>
        <a:lstStyle/>
        <a:p>
          <a:pPr>
            <a:buClr>
              <a:srgbClr val="333333"/>
            </a:buClr>
            <a:buSzTx/>
            <a:buFont typeface="Arial" panose="020B0604020202020204" pitchFamily="34" charset="0"/>
            <a:buChar char="•"/>
          </a:pPr>
          <a:r>
            <a:rPr kumimoji="0" lang="en-US" sz="1600" b="0" i="0" u="none" strike="noStrike" cap="none" spc="0" normalizeH="0" baseline="0" noProof="0" dirty="0">
              <a:ln/>
              <a:effectLst/>
              <a:uLnTx/>
              <a:uFillTx/>
              <a:latin typeface="Arial" panose="020B0604020202020204" pitchFamily="34" charset="0"/>
              <a:ea typeface="ＭＳ Ｐゴシック" charset="0"/>
              <a:cs typeface="Arial" panose="020B0604020202020204" pitchFamily="34" charset="0"/>
            </a:rPr>
            <a:t>Migrations will be scheduled in coordination with you in order to minimize operational impact.</a:t>
          </a:r>
          <a:endParaRPr lang="en-US" sz="1600" dirty="0">
            <a:latin typeface="Arial" panose="020B0604020202020204" pitchFamily="34" charset="0"/>
            <a:cs typeface="Arial" panose="020B0604020202020204" pitchFamily="34" charset="0"/>
          </a:endParaRPr>
        </a:p>
      </dgm:t>
    </dgm:pt>
    <dgm:pt modelId="{6A77F44E-EAA6-7E4E-9E95-16AE14FEE992}" type="parTrans" cxnId="{221B03C1-39D8-194C-A2F5-92E2CF6B3B8D}">
      <dgm:prSet/>
      <dgm:spPr/>
      <dgm:t>
        <a:bodyPr/>
        <a:lstStyle/>
        <a:p>
          <a:endParaRPr lang="en-US" sz="1600">
            <a:latin typeface="UniversNext for MORNPC Cn" panose="020B0506030202020203" pitchFamily="34" charset="0"/>
          </a:endParaRPr>
        </a:p>
      </dgm:t>
    </dgm:pt>
    <dgm:pt modelId="{73B99F50-3EF5-8D47-8F59-1CF77582EB18}" type="sibTrans" cxnId="{221B03C1-39D8-194C-A2F5-92E2CF6B3B8D}">
      <dgm:prSet/>
      <dgm:spPr/>
      <dgm:t>
        <a:bodyPr/>
        <a:lstStyle/>
        <a:p>
          <a:endParaRPr lang="en-US" sz="1600">
            <a:latin typeface="UniversNext for MORNPC Cn" panose="020B0506030202020203" pitchFamily="34" charset="0"/>
          </a:endParaRPr>
        </a:p>
      </dgm:t>
    </dgm:pt>
    <dgm:pt modelId="{07179DF5-193A-0F47-944F-49AFF37DD2C2}">
      <dgm:prSet custT="1"/>
      <dgm:spPr/>
      <dgm:t>
        <a:bodyPr/>
        <a:lstStyle/>
        <a:p>
          <a:pPr>
            <a:buClr>
              <a:srgbClr val="333333"/>
            </a:buClr>
            <a:buFont typeface="Arial" panose="020B0604020202020204" pitchFamily="34" charset="0"/>
            <a:buChar char="•"/>
          </a:pPr>
          <a:r>
            <a:rPr kumimoji="0" lang="en-US" sz="1600" b="0" i="0" u="none" strike="noStrike" cap="none" spc="0" normalizeH="0" baseline="0" noProof="0" dirty="0">
              <a:ln/>
              <a:effectLst/>
              <a:uLnTx/>
              <a:uFillTx/>
              <a:latin typeface="Arial" panose="020B0604020202020204" pitchFamily="34" charset="0"/>
              <a:ea typeface="ＭＳ Ｐゴシック" charset="0"/>
              <a:cs typeface="Arial" panose="020B0604020202020204" pitchFamily="34" charset="0"/>
            </a:rPr>
            <a:t>Existing accounts will be moved to the relevant Open Banking APIs. </a:t>
          </a:r>
        </a:p>
      </dgm:t>
    </dgm:pt>
    <dgm:pt modelId="{7D2CC897-8F2B-1A4A-9474-81198F6552D7}" type="parTrans" cxnId="{82E199DC-62E9-704D-85D2-796B877D54BA}">
      <dgm:prSet/>
      <dgm:spPr/>
      <dgm:t>
        <a:bodyPr/>
        <a:lstStyle/>
        <a:p>
          <a:endParaRPr lang="en-US" sz="1600">
            <a:latin typeface="UniversNext for MORNPC Cn" panose="020B0506030202020203" pitchFamily="34" charset="0"/>
          </a:endParaRPr>
        </a:p>
      </dgm:t>
    </dgm:pt>
    <dgm:pt modelId="{C878DDB5-0FEC-AF4D-82B0-70498D180EAC}" type="sibTrans" cxnId="{82E199DC-62E9-704D-85D2-796B877D54BA}">
      <dgm:prSet/>
      <dgm:spPr/>
      <dgm:t>
        <a:bodyPr/>
        <a:lstStyle/>
        <a:p>
          <a:endParaRPr lang="en-US" sz="1600">
            <a:latin typeface="UniversNext for MORNPC Cn" panose="020B0506030202020203" pitchFamily="34" charset="0"/>
          </a:endParaRPr>
        </a:p>
      </dgm:t>
    </dgm:pt>
    <dgm:pt modelId="{BF1886CD-8293-894B-B361-0B719EC63927}">
      <dgm:prSet custT="1"/>
      <dgm:spPr/>
      <dgm:t>
        <a:bodyPr/>
        <a:lstStyle/>
        <a:p>
          <a:pPr>
            <a:buClr>
              <a:srgbClr val="333333"/>
            </a:buClr>
            <a:buFont typeface="Arial" panose="020B0604020202020204" pitchFamily="34" charset="0"/>
            <a:buChar char="•"/>
          </a:pPr>
          <a:r>
            <a:rPr kumimoji="0" lang="en-US" sz="1600" b="0" i="0" u="none" strike="noStrike" cap="none" spc="0" normalizeH="0" baseline="0" noProof="0" dirty="0">
              <a:ln/>
              <a:effectLst/>
              <a:uLnTx/>
              <a:uFillTx/>
              <a:latin typeface="Arial" panose="020B0604020202020204" pitchFamily="34" charset="0"/>
              <a:ea typeface="ＭＳ Ｐゴシック" charset="0"/>
              <a:cs typeface="Arial" panose="020B0604020202020204" pitchFamily="34" charset="0"/>
            </a:rPr>
            <a:t>These accounts will then fail with a credential error, and users will be required to take action to “fix” these accounts before they resume successful aggregation.  </a:t>
          </a:r>
          <a:endParaRPr lang="en-US" sz="1600" dirty="0">
            <a:latin typeface="Arial" panose="020B0604020202020204" pitchFamily="34" charset="0"/>
            <a:cs typeface="Arial" panose="020B0604020202020204" pitchFamily="34" charset="0"/>
          </a:endParaRPr>
        </a:p>
      </dgm:t>
    </dgm:pt>
    <dgm:pt modelId="{8AC933EC-1308-F640-AC76-CB80A61AB732}" type="parTrans" cxnId="{CEF740E4-B3BD-E947-AA14-218A41A78A28}">
      <dgm:prSet/>
      <dgm:spPr/>
      <dgm:t>
        <a:bodyPr/>
        <a:lstStyle/>
        <a:p>
          <a:endParaRPr lang="en-US" sz="1600">
            <a:latin typeface="UniversNext for MORNPC Cn" panose="020B0506030202020203" pitchFamily="34" charset="0"/>
          </a:endParaRPr>
        </a:p>
      </dgm:t>
    </dgm:pt>
    <dgm:pt modelId="{A1063353-4587-3449-8A8C-0EA9BA0C2C0F}" type="sibTrans" cxnId="{CEF740E4-B3BD-E947-AA14-218A41A78A28}">
      <dgm:prSet/>
      <dgm:spPr/>
      <dgm:t>
        <a:bodyPr/>
        <a:lstStyle/>
        <a:p>
          <a:endParaRPr lang="en-US" sz="1600">
            <a:latin typeface="UniversNext for MORNPC Cn" panose="020B0506030202020203" pitchFamily="34" charset="0"/>
          </a:endParaRPr>
        </a:p>
      </dgm:t>
    </dgm:pt>
    <dgm:pt modelId="{7BCFAF73-E6DE-42D4-8342-7C44449ACB20}" type="pres">
      <dgm:prSet presAssocID="{66DEAC23-26A0-DA47-867C-F2779C363221}" presName="linear" presStyleCnt="0">
        <dgm:presLayoutVars>
          <dgm:animLvl val="lvl"/>
          <dgm:resizeHandles val="exact"/>
        </dgm:presLayoutVars>
      </dgm:prSet>
      <dgm:spPr/>
    </dgm:pt>
    <dgm:pt modelId="{E8F3E3E2-1540-412B-8FF3-0C7D1861E007}" type="pres">
      <dgm:prSet presAssocID="{37DB9DB0-E6C6-9840-9FE3-247B42A9FFFF}" presName="parentText" presStyleLbl="node1" presStyleIdx="0" presStyleCnt="2">
        <dgm:presLayoutVars>
          <dgm:chMax val="0"/>
          <dgm:bulletEnabled val="1"/>
        </dgm:presLayoutVars>
      </dgm:prSet>
      <dgm:spPr/>
    </dgm:pt>
    <dgm:pt modelId="{F0F67585-15FD-42C7-87CB-9153212D4A04}" type="pres">
      <dgm:prSet presAssocID="{37DB9DB0-E6C6-9840-9FE3-247B42A9FFFF}" presName="childText" presStyleLbl="revTx" presStyleIdx="0" presStyleCnt="2">
        <dgm:presLayoutVars>
          <dgm:bulletEnabled val="1"/>
        </dgm:presLayoutVars>
      </dgm:prSet>
      <dgm:spPr/>
    </dgm:pt>
    <dgm:pt modelId="{B63422F6-42F2-46BE-B26E-51EF9CAD0A67}" type="pres">
      <dgm:prSet presAssocID="{5CE14F8F-A893-2948-9DC0-097965B4F8BB}" presName="parentText" presStyleLbl="node1" presStyleIdx="1" presStyleCnt="2">
        <dgm:presLayoutVars>
          <dgm:chMax val="0"/>
          <dgm:bulletEnabled val="1"/>
        </dgm:presLayoutVars>
      </dgm:prSet>
      <dgm:spPr/>
    </dgm:pt>
    <dgm:pt modelId="{EEAA7734-7ABE-48A5-845E-280B17BCE1CD}" type="pres">
      <dgm:prSet presAssocID="{5CE14F8F-A893-2948-9DC0-097965B4F8BB}" presName="childText" presStyleLbl="revTx" presStyleIdx="1" presStyleCnt="2">
        <dgm:presLayoutVars>
          <dgm:bulletEnabled val="1"/>
        </dgm:presLayoutVars>
      </dgm:prSet>
      <dgm:spPr/>
    </dgm:pt>
  </dgm:ptLst>
  <dgm:cxnLst>
    <dgm:cxn modelId="{58EBA669-1A40-FE4C-965B-3439A7212832}" srcId="{66DEAC23-26A0-DA47-867C-F2779C363221}" destId="{5CE14F8F-A893-2948-9DC0-097965B4F8BB}" srcOrd="1" destOrd="0" parTransId="{A267DFC4-FCAF-064C-A8D4-433B4F95F9F5}" sibTransId="{1C5AEA46-C56D-6642-A036-030110CC26DD}"/>
    <dgm:cxn modelId="{CE6CA94D-7E9A-4F2C-8627-7E931518714A}" type="presOf" srcId="{A1172170-FD3E-D64D-80B8-4C41B5A184F7}" destId="{F0F67585-15FD-42C7-87CB-9153212D4A04}" srcOrd="0" destOrd="0" presId="urn:microsoft.com/office/officeart/2005/8/layout/vList2"/>
    <dgm:cxn modelId="{DA0C0F55-4EB4-4B08-AF25-889791E6C705}" type="presOf" srcId="{37DB9DB0-E6C6-9840-9FE3-247B42A9FFFF}" destId="{E8F3E3E2-1540-412B-8FF3-0C7D1861E007}" srcOrd="0" destOrd="0" presId="urn:microsoft.com/office/officeart/2005/8/layout/vList2"/>
    <dgm:cxn modelId="{48606256-97D3-4241-B414-BF2BEA645C57}" type="presOf" srcId="{7FE9E7C3-67A8-4240-9137-94A29F420521}" destId="{F0F67585-15FD-42C7-87CB-9153212D4A04}" srcOrd="0" destOrd="1" presId="urn:microsoft.com/office/officeart/2005/8/layout/vList2"/>
    <dgm:cxn modelId="{A2351C77-6BA9-4948-8638-68EE9180C200}" srcId="{66DEAC23-26A0-DA47-867C-F2779C363221}" destId="{37DB9DB0-E6C6-9840-9FE3-247B42A9FFFF}" srcOrd="0" destOrd="0" parTransId="{CFF680EB-49EC-844D-AFF1-3EBD45320B65}" sibTransId="{D3ED86A5-CB47-5941-9059-75E6415472E2}"/>
    <dgm:cxn modelId="{B761D67A-028C-4836-9557-090DD2637865}" type="presOf" srcId="{BF1886CD-8293-894B-B361-0B719EC63927}" destId="{EEAA7734-7ABE-48A5-845E-280B17BCE1CD}" srcOrd="0" destOrd="2" presId="urn:microsoft.com/office/officeart/2005/8/layout/vList2"/>
    <dgm:cxn modelId="{B063C37D-6D63-47AB-9B37-243D9D876364}" type="presOf" srcId="{A8D4A304-66EC-7C4D-8C95-9AC69B0904EB}" destId="{EEAA7734-7ABE-48A5-845E-280B17BCE1CD}" srcOrd="0" destOrd="0" presId="urn:microsoft.com/office/officeart/2005/8/layout/vList2"/>
    <dgm:cxn modelId="{56C04687-AF7E-3F4A-B141-2D840E8DFE6D}" srcId="{37DB9DB0-E6C6-9840-9FE3-247B42A9FFFF}" destId="{A1172170-FD3E-D64D-80B8-4C41B5A184F7}" srcOrd="0" destOrd="0" parTransId="{E4805A57-0FEB-0A47-BC4E-C133DECDF69F}" sibTransId="{9630C187-FDE8-FA47-A5AB-AE4342156D67}"/>
    <dgm:cxn modelId="{00DE9190-6C32-491C-8013-86B8C2403352}" type="presOf" srcId="{66DEAC23-26A0-DA47-867C-F2779C363221}" destId="{7BCFAF73-E6DE-42D4-8342-7C44449ACB20}" srcOrd="0" destOrd="0" presId="urn:microsoft.com/office/officeart/2005/8/layout/vList2"/>
    <dgm:cxn modelId="{544B4C93-6F64-404C-B62F-B7F4E3AA8CF4}" type="presOf" srcId="{07179DF5-193A-0F47-944F-49AFF37DD2C2}" destId="{EEAA7734-7ABE-48A5-845E-280B17BCE1CD}" srcOrd="0" destOrd="1" presId="urn:microsoft.com/office/officeart/2005/8/layout/vList2"/>
    <dgm:cxn modelId="{D80398B8-C2CA-4E84-AC3C-03BF384883E9}" type="presOf" srcId="{5CE14F8F-A893-2948-9DC0-097965B4F8BB}" destId="{B63422F6-42F2-46BE-B26E-51EF9CAD0A67}" srcOrd="0" destOrd="0" presId="urn:microsoft.com/office/officeart/2005/8/layout/vList2"/>
    <dgm:cxn modelId="{221B03C1-39D8-194C-A2F5-92E2CF6B3B8D}" srcId="{5CE14F8F-A893-2948-9DC0-097965B4F8BB}" destId="{A8D4A304-66EC-7C4D-8C95-9AC69B0904EB}" srcOrd="0" destOrd="0" parTransId="{6A77F44E-EAA6-7E4E-9E95-16AE14FEE992}" sibTransId="{73B99F50-3EF5-8D47-8F59-1CF77582EB18}"/>
    <dgm:cxn modelId="{82E199DC-62E9-704D-85D2-796B877D54BA}" srcId="{5CE14F8F-A893-2948-9DC0-097965B4F8BB}" destId="{07179DF5-193A-0F47-944F-49AFF37DD2C2}" srcOrd="1" destOrd="0" parTransId="{7D2CC897-8F2B-1A4A-9474-81198F6552D7}" sibTransId="{C878DDB5-0FEC-AF4D-82B0-70498D180EAC}"/>
    <dgm:cxn modelId="{484C46DE-3FC3-FB40-B07A-B126C9D7D73C}" srcId="{37DB9DB0-E6C6-9840-9FE3-247B42A9FFFF}" destId="{7FE9E7C3-67A8-4240-9137-94A29F420521}" srcOrd="1" destOrd="0" parTransId="{CBC626C2-E3AD-9644-8801-4C016FBAA165}" sibTransId="{243731FE-EAFF-C74B-B1A6-547F5B6397AF}"/>
    <dgm:cxn modelId="{CEF740E4-B3BD-E947-AA14-218A41A78A28}" srcId="{5CE14F8F-A893-2948-9DC0-097965B4F8BB}" destId="{BF1886CD-8293-894B-B361-0B719EC63927}" srcOrd="2" destOrd="0" parTransId="{8AC933EC-1308-F640-AC76-CB80A61AB732}" sibTransId="{A1063353-4587-3449-8A8C-0EA9BA0C2C0F}"/>
    <dgm:cxn modelId="{A4239186-DB5B-49E8-BDFB-49DBD06D2BF1}" type="presParOf" srcId="{7BCFAF73-E6DE-42D4-8342-7C44449ACB20}" destId="{E8F3E3E2-1540-412B-8FF3-0C7D1861E007}" srcOrd="0" destOrd="0" presId="urn:microsoft.com/office/officeart/2005/8/layout/vList2"/>
    <dgm:cxn modelId="{A8947F26-C9CB-4210-9605-3C7B8476F36B}" type="presParOf" srcId="{7BCFAF73-E6DE-42D4-8342-7C44449ACB20}" destId="{F0F67585-15FD-42C7-87CB-9153212D4A04}" srcOrd="1" destOrd="0" presId="urn:microsoft.com/office/officeart/2005/8/layout/vList2"/>
    <dgm:cxn modelId="{882EFB45-F5C3-47A3-8878-84157415F4B0}" type="presParOf" srcId="{7BCFAF73-E6DE-42D4-8342-7C44449ACB20}" destId="{B63422F6-42F2-46BE-B26E-51EF9CAD0A67}" srcOrd="2" destOrd="0" presId="urn:microsoft.com/office/officeart/2005/8/layout/vList2"/>
    <dgm:cxn modelId="{B414DE35-05F4-4342-B257-2CC3774B4841}" type="presParOf" srcId="{7BCFAF73-E6DE-42D4-8342-7C44449ACB20}" destId="{EEAA7734-7ABE-48A5-845E-280B17BCE1CD}"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F3E3E2-1540-412B-8FF3-0C7D1861E007}">
      <dsp:nvSpPr>
        <dsp:cNvPr id="0" name=""/>
        <dsp:cNvSpPr/>
      </dsp:nvSpPr>
      <dsp:spPr>
        <a:xfrm>
          <a:off x="0" y="16800"/>
          <a:ext cx="10064945" cy="112320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1. Open Banking APIs Enabled for New Accounts</a:t>
          </a:r>
        </a:p>
      </dsp:txBody>
      <dsp:txXfrm>
        <a:off x="54830" y="71630"/>
        <a:ext cx="9955285" cy="1013540"/>
      </dsp:txXfrm>
    </dsp:sp>
    <dsp:sp modelId="{F0F67585-15FD-42C7-87CB-9153212D4A04}">
      <dsp:nvSpPr>
        <dsp:cNvPr id="0" name=""/>
        <dsp:cNvSpPr/>
      </dsp:nvSpPr>
      <dsp:spPr>
        <a:xfrm>
          <a:off x="0" y="1140000"/>
          <a:ext cx="10064945" cy="993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9562" tIns="20320" rIns="113792" bIns="20320" numCol="1" spcCol="1270" anchor="t" anchorCtr="0">
          <a:noAutofit/>
        </a:bodyPr>
        <a:lstStyle/>
        <a:p>
          <a:pPr marL="171450" lvl="1" indent="-171450" algn="l" defTabSz="711200">
            <a:lnSpc>
              <a:spcPct val="90000"/>
            </a:lnSpc>
            <a:spcBef>
              <a:spcPct val="0"/>
            </a:spcBef>
            <a:spcAft>
              <a:spcPct val="20000"/>
            </a:spcAft>
            <a:buClr>
              <a:schemeClr val="tx1"/>
            </a:buClr>
            <a:buSzPct val="102000"/>
            <a:buFont typeface="Arial" panose="020B0604020202020204" pitchFamily="34" charset="0"/>
            <a:buChar char="•"/>
          </a:pPr>
          <a:r>
            <a:rPr kumimoji="0" lang="en-US" sz="1600" b="0" i="0" u="none" strike="noStrike" kern="1200" cap="none" spc="0" normalizeH="0" baseline="0" noProof="0" dirty="0">
              <a:ln/>
              <a:effectLst/>
              <a:uLnTx/>
              <a:uFillTx/>
              <a:latin typeface="Arial" panose="020B0604020202020204" pitchFamily="34" charset="0"/>
              <a:ea typeface="ＭＳ Ｐゴシック" charset="0"/>
              <a:cs typeface="Arial" panose="020B0604020202020204" pitchFamily="34" charset="0"/>
            </a:rPr>
            <a:t>Accounts currently aggregating through website connections will continue to aggregate.  </a:t>
          </a:r>
          <a:endParaRPr lang="en-US" sz="1600" kern="1200" dirty="0">
            <a:latin typeface="Arial" panose="020B0604020202020204" pitchFamily="34" charset="0"/>
            <a:cs typeface="Arial" panose="020B0604020202020204" pitchFamily="34" charset="0"/>
          </a:endParaRPr>
        </a:p>
        <a:p>
          <a:pPr marL="171450" lvl="1" indent="-171450" algn="l" defTabSz="711200">
            <a:lnSpc>
              <a:spcPct val="90000"/>
            </a:lnSpc>
            <a:spcBef>
              <a:spcPct val="0"/>
            </a:spcBef>
            <a:spcAft>
              <a:spcPct val="20000"/>
            </a:spcAft>
            <a:buClr>
              <a:schemeClr val="tx1"/>
            </a:buClr>
            <a:buFont typeface="Arial" panose="020B0604020202020204" pitchFamily="34" charset="0"/>
            <a:buChar char="•"/>
          </a:pPr>
          <a:r>
            <a:rPr kumimoji="0" lang="en-US" sz="1600" b="0" i="0" u="none" strike="noStrike" kern="1200" cap="none" spc="0" normalizeH="0" baseline="0" noProof="0" dirty="0">
              <a:ln/>
              <a:effectLst/>
              <a:uLnTx/>
              <a:uFillTx/>
              <a:latin typeface="Arial" panose="020B0604020202020204" pitchFamily="34" charset="0"/>
              <a:ea typeface="ＭＳ Ｐゴシック" charset="0"/>
              <a:cs typeface="Arial" panose="020B0604020202020204" pitchFamily="34" charset="0"/>
            </a:rPr>
            <a:t>If accounts or credentials fail at these FIs, users will still be able to “fix” them</a:t>
          </a:r>
          <a:r>
            <a:rPr kumimoji="0" lang="en-US" sz="1400" b="0" i="0" u="none" strike="noStrike" kern="1200" cap="none" spc="0" normalizeH="0" baseline="0" noProof="0" dirty="0">
              <a:ln/>
              <a:effectLst/>
              <a:uLnTx/>
              <a:uFillTx/>
              <a:latin typeface="Arial" panose="020B0604020202020204" pitchFamily="34" charset="0"/>
              <a:ea typeface="ＭＳ Ｐゴシック" charset="0"/>
              <a:cs typeface="Arial" panose="020B0604020202020204" pitchFamily="34" charset="0"/>
            </a:rPr>
            <a:t>. </a:t>
          </a:r>
        </a:p>
      </dsp:txBody>
      <dsp:txXfrm>
        <a:off x="0" y="1140000"/>
        <a:ext cx="10064945" cy="993600"/>
      </dsp:txXfrm>
    </dsp:sp>
    <dsp:sp modelId="{B63422F6-42F2-46BE-B26E-51EF9CAD0A67}">
      <dsp:nvSpPr>
        <dsp:cNvPr id="0" name=""/>
        <dsp:cNvSpPr/>
      </dsp:nvSpPr>
      <dsp:spPr>
        <a:xfrm>
          <a:off x="0" y="2133600"/>
          <a:ext cx="10064945" cy="112320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2. Migration of Existing Accounts to Open Banking APIs</a:t>
          </a:r>
        </a:p>
      </dsp:txBody>
      <dsp:txXfrm>
        <a:off x="54830" y="2188430"/>
        <a:ext cx="9955285" cy="1013540"/>
      </dsp:txXfrm>
    </dsp:sp>
    <dsp:sp modelId="{EEAA7734-7ABE-48A5-845E-280B17BCE1CD}">
      <dsp:nvSpPr>
        <dsp:cNvPr id="0" name=""/>
        <dsp:cNvSpPr/>
      </dsp:nvSpPr>
      <dsp:spPr>
        <a:xfrm>
          <a:off x="0" y="3256800"/>
          <a:ext cx="10064945" cy="993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9562" tIns="20320" rIns="113792" bIns="20320" numCol="1" spcCol="1270" anchor="t" anchorCtr="0">
          <a:noAutofit/>
        </a:bodyPr>
        <a:lstStyle/>
        <a:p>
          <a:pPr marL="171450" lvl="1" indent="-171450" algn="l" defTabSz="711200">
            <a:lnSpc>
              <a:spcPct val="90000"/>
            </a:lnSpc>
            <a:spcBef>
              <a:spcPct val="0"/>
            </a:spcBef>
            <a:spcAft>
              <a:spcPct val="20000"/>
            </a:spcAft>
            <a:buClr>
              <a:srgbClr val="333333"/>
            </a:buClr>
            <a:buSzTx/>
            <a:buFont typeface="Arial" panose="020B0604020202020204" pitchFamily="34" charset="0"/>
            <a:buChar char="•"/>
          </a:pPr>
          <a:r>
            <a:rPr kumimoji="0" lang="en-US" sz="1600" b="0" i="0" u="none" strike="noStrike" kern="1200" cap="none" spc="0" normalizeH="0" baseline="0" noProof="0" dirty="0">
              <a:ln/>
              <a:effectLst/>
              <a:uLnTx/>
              <a:uFillTx/>
              <a:latin typeface="Arial" panose="020B0604020202020204" pitchFamily="34" charset="0"/>
              <a:ea typeface="ＭＳ Ｐゴシック" charset="0"/>
              <a:cs typeface="Arial" panose="020B0604020202020204" pitchFamily="34" charset="0"/>
            </a:rPr>
            <a:t>Migrations will be scheduled in coordination with you in order to minimize operational impact.</a:t>
          </a:r>
          <a:endParaRPr lang="en-US" sz="1600" kern="1200" dirty="0">
            <a:latin typeface="Arial" panose="020B0604020202020204" pitchFamily="34" charset="0"/>
            <a:cs typeface="Arial" panose="020B0604020202020204" pitchFamily="34" charset="0"/>
          </a:endParaRPr>
        </a:p>
        <a:p>
          <a:pPr marL="171450" lvl="1" indent="-171450" algn="l" defTabSz="711200">
            <a:lnSpc>
              <a:spcPct val="90000"/>
            </a:lnSpc>
            <a:spcBef>
              <a:spcPct val="0"/>
            </a:spcBef>
            <a:spcAft>
              <a:spcPct val="20000"/>
            </a:spcAft>
            <a:buClr>
              <a:srgbClr val="333333"/>
            </a:buClr>
            <a:buFont typeface="Arial" panose="020B0604020202020204" pitchFamily="34" charset="0"/>
            <a:buChar char="•"/>
          </a:pPr>
          <a:r>
            <a:rPr kumimoji="0" lang="en-US" sz="1600" b="0" i="0" u="none" strike="noStrike" kern="1200" cap="none" spc="0" normalizeH="0" baseline="0" noProof="0" dirty="0">
              <a:ln/>
              <a:effectLst/>
              <a:uLnTx/>
              <a:uFillTx/>
              <a:latin typeface="Arial" panose="020B0604020202020204" pitchFamily="34" charset="0"/>
              <a:ea typeface="ＭＳ Ｐゴシック" charset="0"/>
              <a:cs typeface="Arial" panose="020B0604020202020204" pitchFamily="34" charset="0"/>
            </a:rPr>
            <a:t>Existing accounts will be moved to the relevant Open Banking APIs. </a:t>
          </a:r>
        </a:p>
        <a:p>
          <a:pPr marL="171450" lvl="1" indent="-171450" algn="l" defTabSz="711200">
            <a:lnSpc>
              <a:spcPct val="90000"/>
            </a:lnSpc>
            <a:spcBef>
              <a:spcPct val="0"/>
            </a:spcBef>
            <a:spcAft>
              <a:spcPct val="20000"/>
            </a:spcAft>
            <a:buClr>
              <a:srgbClr val="333333"/>
            </a:buClr>
            <a:buFont typeface="Arial" panose="020B0604020202020204" pitchFamily="34" charset="0"/>
            <a:buChar char="•"/>
          </a:pPr>
          <a:r>
            <a:rPr kumimoji="0" lang="en-US" sz="1600" b="0" i="0" u="none" strike="noStrike" kern="1200" cap="none" spc="0" normalizeH="0" baseline="0" noProof="0" dirty="0">
              <a:ln/>
              <a:effectLst/>
              <a:uLnTx/>
              <a:uFillTx/>
              <a:latin typeface="Arial" panose="020B0604020202020204" pitchFamily="34" charset="0"/>
              <a:ea typeface="ＭＳ Ｐゴシック" charset="0"/>
              <a:cs typeface="Arial" panose="020B0604020202020204" pitchFamily="34" charset="0"/>
            </a:rPr>
            <a:t>These accounts will then fail with a credential error, and users will be required to take action to “fix” these accounts before they resume successful aggregation.  </a:t>
          </a:r>
          <a:endParaRPr lang="en-US" sz="1600" kern="1200" dirty="0">
            <a:latin typeface="Arial" panose="020B0604020202020204" pitchFamily="34" charset="0"/>
            <a:cs typeface="Arial" panose="020B0604020202020204" pitchFamily="34" charset="0"/>
          </a:endParaRPr>
        </a:p>
      </dsp:txBody>
      <dsp:txXfrm>
        <a:off x="0" y="3256800"/>
        <a:ext cx="10064945" cy="99360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6EEDD36-485B-F74F-A361-79DE03A1C361}" type="datetimeFigureOut">
              <a:rPr lang="en-US" smtClean="0"/>
              <a:t>5/8/2025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F9E918-C8DF-9741-97DC-F2648AD21524}" type="slidenum">
              <a:rPr lang="en-US" smtClean="0"/>
              <a:t>‹#›</a:t>
            </a:fld>
            <a:endParaRPr lang="en-US"/>
          </a:p>
        </p:txBody>
      </p:sp>
    </p:spTree>
    <p:extLst>
      <p:ext uri="{BB962C8B-B14F-4D97-AF65-F5344CB8AC3E}">
        <p14:creationId xmlns:p14="http://schemas.microsoft.com/office/powerpoint/2010/main" val="35824668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EF9E918-C8DF-9741-97DC-F2648AD21524}" type="slidenum">
              <a:rPr lang="en-US" smtClean="0"/>
              <a:t>1</a:t>
            </a:fld>
            <a:endParaRPr lang="en-US"/>
          </a:p>
        </p:txBody>
      </p:sp>
    </p:spTree>
    <p:extLst>
      <p:ext uri="{BB962C8B-B14F-4D97-AF65-F5344CB8AC3E}">
        <p14:creationId xmlns:p14="http://schemas.microsoft.com/office/powerpoint/2010/main" val="18139601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1E960CF-1F34-D344-8864-4D45A02C4804}" type="slidenum">
              <a:rPr lang="en-US" smtClean="0"/>
              <a:pPr/>
              <a:t>10</a:t>
            </a:fld>
            <a:endParaRPr lang="en-US"/>
          </a:p>
        </p:txBody>
      </p:sp>
    </p:spTree>
    <p:extLst>
      <p:ext uri="{BB962C8B-B14F-4D97-AF65-F5344CB8AC3E}">
        <p14:creationId xmlns:p14="http://schemas.microsoft.com/office/powerpoint/2010/main" val="36111096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1E960CF-1F34-D344-8864-4D45A02C4804}" type="slidenum">
              <a:rPr lang="en-US" smtClean="0"/>
              <a:pPr/>
              <a:t>11</a:t>
            </a:fld>
            <a:endParaRPr lang="en-US"/>
          </a:p>
        </p:txBody>
      </p:sp>
    </p:spTree>
    <p:extLst>
      <p:ext uri="{BB962C8B-B14F-4D97-AF65-F5344CB8AC3E}">
        <p14:creationId xmlns:p14="http://schemas.microsoft.com/office/powerpoint/2010/main" val="14777778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1E960CF-1F34-D344-8864-4D45A02C4804}" type="slidenum">
              <a:rPr lang="en-US" smtClean="0"/>
              <a:pPr/>
              <a:t>12</a:t>
            </a:fld>
            <a:endParaRPr lang="en-US"/>
          </a:p>
        </p:txBody>
      </p:sp>
    </p:spTree>
    <p:extLst>
      <p:ext uri="{BB962C8B-B14F-4D97-AF65-F5344CB8AC3E}">
        <p14:creationId xmlns:p14="http://schemas.microsoft.com/office/powerpoint/2010/main" val="8078860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base"/>
            <a:endParaRPr lang="en-US" sz="1600" b="0" i="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41E960CF-1F34-D344-8864-4D45A02C4804}" type="slidenum">
              <a:rPr lang="en-US" smtClean="0"/>
              <a:pPr/>
              <a:t>2</a:t>
            </a:fld>
            <a:endParaRPr lang="en-US" dirty="0"/>
          </a:p>
        </p:txBody>
      </p:sp>
    </p:spTree>
    <p:extLst>
      <p:ext uri="{BB962C8B-B14F-4D97-AF65-F5344CB8AC3E}">
        <p14:creationId xmlns:p14="http://schemas.microsoft.com/office/powerpoint/2010/main" val="18120275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EF9E918-C8DF-9741-97DC-F2648AD21524}" type="slidenum">
              <a:rPr lang="en-US" smtClean="0"/>
              <a:t>3</a:t>
            </a:fld>
            <a:endParaRPr lang="en-US"/>
          </a:p>
        </p:txBody>
      </p:sp>
    </p:spTree>
    <p:extLst>
      <p:ext uri="{BB962C8B-B14F-4D97-AF65-F5344CB8AC3E}">
        <p14:creationId xmlns:p14="http://schemas.microsoft.com/office/powerpoint/2010/main" val="38010740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EF9E918-C8DF-9741-97DC-F2648AD21524}" type="slidenum">
              <a:rPr lang="en-US" smtClean="0"/>
              <a:t>4</a:t>
            </a:fld>
            <a:endParaRPr lang="en-US"/>
          </a:p>
        </p:txBody>
      </p:sp>
    </p:spTree>
    <p:extLst>
      <p:ext uri="{BB962C8B-B14F-4D97-AF65-F5344CB8AC3E}">
        <p14:creationId xmlns:p14="http://schemas.microsoft.com/office/powerpoint/2010/main" val="37164422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EF9E918-C8DF-9741-97DC-F2648AD21524}" type="slidenum">
              <a:rPr lang="en-US" smtClean="0"/>
              <a:t>5</a:t>
            </a:fld>
            <a:endParaRPr lang="en-US"/>
          </a:p>
        </p:txBody>
      </p:sp>
    </p:spTree>
    <p:extLst>
      <p:ext uri="{BB962C8B-B14F-4D97-AF65-F5344CB8AC3E}">
        <p14:creationId xmlns:p14="http://schemas.microsoft.com/office/powerpoint/2010/main" val="6797117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EF9E918-C8DF-9741-97DC-F2648AD21524}" type="slidenum">
              <a:rPr lang="en-US" smtClean="0"/>
              <a:t>6</a:t>
            </a:fld>
            <a:endParaRPr lang="en-US"/>
          </a:p>
        </p:txBody>
      </p:sp>
    </p:spTree>
    <p:extLst>
      <p:ext uri="{BB962C8B-B14F-4D97-AF65-F5344CB8AC3E}">
        <p14:creationId xmlns:p14="http://schemas.microsoft.com/office/powerpoint/2010/main" val="23286316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1E960CF-1F34-D344-8864-4D45A02C4804}" type="slidenum">
              <a:rPr lang="en-US" smtClean="0"/>
              <a:pPr/>
              <a:t>7</a:t>
            </a:fld>
            <a:endParaRPr lang="en-US"/>
          </a:p>
        </p:txBody>
      </p:sp>
    </p:spTree>
    <p:extLst>
      <p:ext uri="{BB962C8B-B14F-4D97-AF65-F5344CB8AC3E}">
        <p14:creationId xmlns:p14="http://schemas.microsoft.com/office/powerpoint/2010/main" val="15650661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1E960CF-1F34-D344-8864-4D45A02C4804}" type="slidenum">
              <a:rPr lang="en-US" smtClean="0"/>
              <a:pPr/>
              <a:t>8</a:t>
            </a:fld>
            <a:endParaRPr lang="en-US"/>
          </a:p>
        </p:txBody>
      </p:sp>
    </p:spTree>
    <p:extLst>
      <p:ext uri="{BB962C8B-B14F-4D97-AF65-F5344CB8AC3E}">
        <p14:creationId xmlns:p14="http://schemas.microsoft.com/office/powerpoint/2010/main" val="20435363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1E960CF-1F34-D344-8864-4D45A02C4804}" type="slidenum">
              <a:rPr lang="en-US" smtClean="0"/>
              <a:pPr/>
              <a:t>9</a:t>
            </a:fld>
            <a:endParaRPr lang="en-US"/>
          </a:p>
        </p:txBody>
      </p:sp>
    </p:spTree>
    <p:extLst>
      <p:ext uri="{BB962C8B-B14F-4D97-AF65-F5344CB8AC3E}">
        <p14:creationId xmlns:p14="http://schemas.microsoft.com/office/powerpoint/2010/main" val="22911469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attern">
    <p:bg>
      <p:bgPr>
        <a:solidFill>
          <a:srgbClr val="F9F9F9"/>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CAECB5-094D-FEFD-3273-4588D7CCCAD9}"/>
              </a:ext>
            </a:extLst>
          </p:cNvPr>
          <p:cNvSpPr>
            <a:spLocks noGrp="1"/>
          </p:cNvSpPr>
          <p:nvPr>
            <p:ph type="ctrTitle" hasCustomPrompt="1"/>
          </p:nvPr>
        </p:nvSpPr>
        <p:spPr>
          <a:xfrm>
            <a:off x="509590" y="2480619"/>
            <a:ext cx="5586410" cy="1626878"/>
          </a:xfrm>
        </p:spPr>
        <p:txBody>
          <a:bodyPr anchor="t">
            <a:normAutofit/>
          </a:bodyPr>
          <a:lstStyle>
            <a:lvl1pPr algn="l">
              <a:defRPr sz="4000" b="1">
                <a:solidFill>
                  <a:schemeClr val="tx1"/>
                </a:solidFill>
              </a:defRPr>
            </a:lvl1pPr>
          </a:lstStyle>
          <a:p>
            <a:r>
              <a:rPr lang="en-US" dirty="0"/>
              <a:t>Click to edit presentation title (up to three lines of text)</a:t>
            </a:r>
          </a:p>
        </p:txBody>
      </p:sp>
      <p:sp>
        <p:nvSpPr>
          <p:cNvPr id="3" name="Subtitle 2">
            <a:extLst>
              <a:ext uri="{FF2B5EF4-FFF2-40B4-BE49-F238E27FC236}">
                <a16:creationId xmlns:a16="http://schemas.microsoft.com/office/drawing/2014/main" id="{FE94F552-BF9A-FCB4-E6DC-2AEAA07859D7}"/>
              </a:ext>
            </a:extLst>
          </p:cNvPr>
          <p:cNvSpPr>
            <a:spLocks noGrp="1"/>
          </p:cNvSpPr>
          <p:nvPr>
            <p:ph type="subTitle" idx="1" hasCustomPrompt="1"/>
          </p:nvPr>
        </p:nvSpPr>
        <p:spPr>
          <a:xfrm>
            <a:off x="509590" y="4630810"/>
            <a:ext cx="5586410" cy="884282"/>
          </a:xfrm>
          <a:prstGeom prst="rect">
            <a:avLst/>
          </a:prstGeom>
        </p:spPr>
        <p:txBody>
          <a:bodyPr anchor="t">
            <a:noAutofit/>
          </a:bodyPr>
          <a:lstStyle>
            <a:lvl1pPr marL="0" indent="0" algn="l">
              <a:spcBef>
                <a:spcPts val="800"/>
              </a:spcBef>
              <a:buNone/>
              <a:defRPr sz="1600" b="0">
                <a:solidFill>
                  <a:srgbClr val="5E5E5E"/>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optional presenter name, title</a:t>
            </a:r>
          </a:p>
          <a:p>
            <a:r>
              <a:rPr lang="en-US" dirty="0"/>
              <a:t>Click to edit optional Month Day, Year</a:t>
            </a:r>
          </a:p>
        </p:txBody>
      </p:sp>
    </p:spTree>
    <p:extLst>
      <p:ext uri="{BB962C8B-B14F-4D97-AF65-F5344CB8AC3E}">
        <p14:creationId xmlns:p14="http://schemas.microsoft.com/office/powerpoint/2010/main" val="3221685657"/>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Section Intro">
    <p:bg>
      <p:bgPr>
        <a:solidFill>
          <a:srgbClr val="F9F9F9"/>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45F586-0255-E048-AD17-7B9F5A933D9F}"/>
              </a:ext>
            </a:extLst>
          </p:cNvPr>
          <p:cNvSpPr>
            <a:spLocks noGrp="1"/>
          </p:cNvSpPr>
          <p:nvPr>
            <p:ph type="title" hasCustomPrompt="1"/>
          </p:nvPr>
        </p:nvSpPr>
        <p:spPr>
          <a:xfrm>
            <a:off x="509589" y="1709738"/>
            <a:ext cx="5586412" cy="1054727"/>
          </a:xfrm>
        </p:spPr>
        <p:txBody>
          <a:bodyPr anchor="t"/>
          <a:lstStyle>
            <a:lvl1pPr>
              <a:defRPr sz="4000" b="1"/>
            </a:lvl1pPr>
          </a:lstStyle>
          <a:p>
            <a:r>
              <a:rPr lang="en-US" dirty="0"/>
              <a:t>Click to edit section title (up to two lines of text)</a:t>
            </a:r>
          </a:p>
        </p:txBody>
      </p:sp>
      <p:sp>
        <p:nvSpPr>
          <p:cNvPr id="3" name="Text Placeholder 2">
            <a:extLst>
              <a:ext uri="{FF2B5EF4-FFF2-40B4-BE49-F238E27FC236}">
                <a16:creationId xmlns:a16="http://schemas.microsoft.com/office/drawing/2014/main" id="{03E0836C-A971-70C9-81FF-C497E0B28F45}"/>
              </a:ext>
            </a:extLst>
          </p:cNvPr>
          <p:cNvSpPr>
            <a:spLocks noGrp="1"/>
          </p:cNvSpPr>
          <p:nvPr>
            <p:ph type="body" idx="1" hasCustomPrompt="1"/>
          </p:nvPr>
        </p:nvSpPr>
        <p:spPr>
          <a:xfrm>
            <a:off x="509588" y="2993065"/>
            <a:ext cx="5586412" cy="1371600"/>
          </a:xfrm>
          <a:prstGeom prst="rect">
            <a:avLst/>
          </a:prstGeom>
        </p:spPr>
        <p:txBody>
          <a:bodyPr/>
          <a:lstStyle>
            <a:lvl1pPr marL="0" indent="0">
              <a:buNone/>
              <a:defRPr sz="1800" b="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optional description, which can be used to describe the section or set an agenda for content to come</a:t>
            </a:r>
          </a:p>
        </p:txBody>
      </p:sp>
    </p:spTree>
    <p:extLst>
      <p:ext uri="{BB962C8B-B14F-4D97-AF65-F5344CB8AC3E}">
        <p14:creationId xmlns:p14="http://schemas.microsoft.com/office/powerpoint/2010/main" val="1160448129"/>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1 Line Headline">
    <p:bg>
      <p:bgPr>
        <a:solidFill>
          <a:srgbClr val="F9F9F9"/>
        </a:solidFill>
        <a:effectLst/>
      </p:bgPr>
    </p:bg>
    <p:spTree>
      <p:nvGrpSpPr>
        <p:cNvPr id="1" name=""/>
        <p:cNvGrpSpPr/>
        <p:nvPr/>
      </p:nvGrpSpPr>
      <p:grpSpPr>
        <a:xfrm>
          <a:off x="0" y="0"/>
          <a:ext cx="0" cy="0"/>
          <a:chOff x="0" y="0"/>
          <a:chExt cx="0" cy="0"/>
        </a:xfrm>
      </p:grpSpPr>
      <p:sp>
        <p:nvSpPr>
          <p:cNvPr id="25" name="Rounded Rectangle 24">
            <a:extLst>
              <a:ext uri="{FF2B5EF4-FFF2-40B4-BE49-F238E27FC236}">
                <a16:creationId xmlns:a16="http://schemas.microsoft.com/office/drawing/2014/main" id="{CC33B394-03E0-8DA7-E9AA-86170C75FA3C}"/>
              </a:ext>
            </a:extLst>
          </p:cNvPr>
          <p:cNvSpPr/>
          <p:nvPr/>
        </p:nvSpPr>
        <p:spPr>
          <a:xfrm>
            <a:off x="272599" y="1073310"/>
            <a:ext cx="11646804" cy="4946491"/>
          </a:xfrm>
          <a:prstGeom prst="roundRect">
            <a:avLst>
              <a:gd name="adj" fmla="val 2340"/>
            </a:avLst>
          </a:prstGeom>
          <a:solidFill>
            <a:schemeClr val="bg1"/>
          </a:solidFill>
          <a:ln w="63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470D8A7E-FA92-6E5D-CD88-8738E45B0512}"/>
              </a:ext>
            </a:extLst>
          </p:cNvPr>
          <p:cNvSpPr>
            <a:spLocks noGrp="1"/>
          </p:cNvSpPr>
          <p:nvPr>
            <p:ph idx="1" hasCustomPrompt="1"/>
          </p:nvPr>
        </p:nvSpPr>
        <p:spPr>
          <a:xfrm>
            <a:off x="502920" y="1301910"/>
            <a:ext cx="11186160" cy="4501671"/>
          </a:xfrm>
          <a:prstGeom prst="rect">
            <a:avLst/>
          </a:prstGeom>
        </p:spPr>
        <p:txBody>
          <a:bodyPr/>
          <a:lstStyle>
            <a:lvl1pPr>
              <a:spcBef>
                <a:spcPts val="800"/>
              </a:spcBef>
              <a:defRPr/>
            </a:lvl1pPr>
            <a:lvl2pPr>
              <a:spcBef>
                <a:spcPts val="800"/>
              </a:spcBef>
              <a:defRPr/>
            </a:lvl2pPr>
            <a:lvl3pPr>
              <a:spcBef>
                <a:spcPts val="800"/>
              </a:spcBef>
              <a:defRPr/>
            </a:lvl3pPr>
            <a:lvl4pPr>
              <a:spcBef>
                <a:spcPts val="800"/>
              </a:spcBef>
              <a:defRPr/>
            </a:lvl4pPr>
            <a:lvl5pPr>
              <a:spcBef>
                <a:spcPts val="800"/>
              </a:spcBef>
              <a:defRPr/>
            </a:lvl5pPr>
          </a:lstStyle>
          <a:p>
            <a:pPr lvl="0"/>
            <a:r>
              <a:rPr lang="en-US" dirty="0"/>
              <a:t>Click to edit subhead text or click one of the icons below to add a chart, table, etc. </a:t>
            </a:r>
          </a:p>
          <a:p>
            <a:pPr lvl="1"/>
            <a:r>
              <a:rPr lang="en-US" dirty="0"/>
              <a:t>A second sub-text line can be used as plain text or a bulleted list.</a:t>
            </a:r>
          </a:p>
          <a:p>
            <a:pPr lvl="2"/>
            <a:r>
              <a:rPr lang="en-US" dirty="0"/>
              <a:t>Add an additional line or bullet if needed</a:t>
            </a:r>
          </a:p>
          <a:p>
            <a:pPr lvl="3"/>
            <a:r>
              <a:rPr lang="en-US" dirty="0"/>
              <a:t>Add an additional line or bullet if needed</a:t>
            </a:r>
          </a:p>
          <a:p>
            <a:pPr lvl="4"/>
            <a:r>
              <a:rPr lang="en-US" dirty="0"/>
              <a:t>Add an additional line or bullet if needed</a:t>
            </a:r>
          </a:p>
        </p:txBody>
      </p:sp>
      <p:cxnSp>
        <p:nvCxnSpPr>
          <p:cNvPr id="13" name="Straight Connector 12">
            <a:extLst>
              <a:ext uri="{FF2B5EF4-FFF2-40B4-BE49-F238E27FC236}">
                <a16:creationId xmlns:a16="http://schemas.microsoft.com/office/drawing/2014/main" id="{35F4AAE8-A062-FD22-6F1D-B09E6048B803}"/>
              </a:ext>
            </a:extLst>
          </p:cNvPr>
          <p:cNvCxnSpPr>
            <a:cxnSpLocks/>
          </p:cNvCxnSpPr>
          <p:nvPr/>
        </p:nvCxnSpPr>
        <p:spPr>
          <a:xfrm>
            <a:off x="731549" y="6334494"/>
            <a:ext cx="0" cy="228600"/>
          </a:xfrm>
          <a:prstGeom prst="line">
            <a:avLst/>
          </a:prstGeom>
          <a:ln w="6350">
            <a:solidFill>
              <a:srgbClr val="5E5E5E"/>
            </a:solidFill>
          </a:ln>
        </p:spPr>
        <p:style>
          <a:lnRef idx="1">
            <a:schemeClr val="accent1"/>
          </a:lnRef>
          <a:fillRef idx="0">
            <a:schemeClr val="accent1"/>
          </a:fillRef>
          <a:effectRef idx="0">
            <a:schemeClr val="accent1"/>
          </a:effectRef>
          <a:fontRef idx="minor">
            <a:schemeClr val="tx1"/>
          </a:fontRef>
        </p:style>
      </p:cxnSp>
      <p:sp>
        <p:nvSpPr>
          <p:cNvPr id="6" name="Title 5">
            <a:extLst>
              <a:ext uri="{FF2B5EF4-FFF2-40B4-BE49-F238E27FC236}">
                <a16:creationId xmlns:a16="http://schemas.microsoft.com/office/drawing/2014/main" id="{4310A4CE-20A8-4797-8096-8F2F8CFD31A9}"/>
              </a:ext>
            </a:extLst>
          </p:cNvPr>
          <p:cNvSpPr>
            <a:spLocks noGrp="1"/>
          </p:cNvSpPr>
          <p:nvPr>
            <p:ph type="title" hasCustomPrompt="1"/>
          </p:nvPr>
        </p:nvSpPr>
        <p:spPr/>
        <p:txBody>
          <a:bodyPr/>
          <a:lstStyle/>
          <a:p>
            <a:r>
              <a:rPr lang="en-US" dirty="0"/>
              <a:t>Click to edit headline</a:t>
            </a:r>
          </a:p>
        </p:txBody>
      </p:sp>
      <p:sp>
        <p:nvSpPr>
          <p:cNvPr id="14" name="Date Placeholder 13">
            <a:extLst>
              <a:ext uri="{FF2B5EF4-FFF2-40B4-BE49-F238E27FC236}">
                <a16:creationId xmlns:a16="http://schemas.microsoft.com/office/drawing/2014/main" id="{948FCC71-23AE-F2A4-1FB4-F7897C8BCFF8}"/>
              </a:ext>
            </a:extLst>
          </p:cNvPr>
          <p:cNvSpPr>
            <a:spLocks noGrp="1"/>
          </p:cNvSpPr>
          <p:nvPr>
            <p:ph type="dt" sz="half" idx="14"/>
          </p:nvPr>
        </p:nvSpPr>
        <p:spPr/>
        <p:txBody>
          <a:bodyPr/>
          <a:lstStyle/>
          <a:p>
            <a:endParaRPr lang="en-US" dirty="0"/>
          </a:p>
        </p:txBody>
      </p:sp>
      <p:sp>
        <p:nvSpPr>
          <p:cNvPr id="16" name="Footer Placeholder 15">
            <a:extLst>
              <a:ext uri="{FF2B5EF4-FFF2-40B4-BE49-F238E27FC236}">
                <a16:creationId xmlns:a16="http://schemas.microsoft.com/office/drawing/2014/main" id="{00F1812F-F406-D9C4-C194-969F97F6FACC}"/>
              </a:ext>
            </a:extLst>
          </p:cNvPr>
          <p:cNvSpPr>
            <a:spLocks noGrp="1"/>
          </p:cNvSpPr>
          <p:nvPr>
            <p:ph type="ftr" sz="quarter" idx="15"/>
          </p:nvPr>
        </p:nvSpPr>
        <p:spPr/>
        <p:txBody>
          <a:bodyPr/>
          <a:lstStyle/>
          <a:p>
            <a:endParaRPr lang="en-US" dirty="0"/>
          </a:p>
        </p:txBody>
      </p:sp>
      <p:sp>
        <p:nvSpPr>
          <p:cNvPr id="17" name="Slide Number Placeholder 16">
            <a:extLst>
              <a:ext uri="{FF2B5EF4-FFF2-40B4-BE49-F238E27FC236}">
                <a16:creationId xmlns:a16="http://schemas.microsoft.com/office/drawing/2014/main" id="{88CF3B2A-BAF0-824F-B81A-B66DD3DE4AD3}"/>
              </a:ext>
            </a:extLst>
          </p:cNvPr>
          <p:cNvSpPr>
            <a:spLocks noGrp="1"/>
          </p:cNvSpPr>
          <p:nvPr>
            <p:ph type="sldNum" sz="quarter" idx="16"/>
          </p:nvPr>
        </p:nvSpPr>
        <p:spPr/>
        <p:txBody>
          <a:bodyPr/>
          <a:lstStyle/>
          <a:p>
            <a:fld id="{08893A1B-C2A3-1048-9083-1506D302583E}" type="slidenum">
              <a:rPr lang="en-US" smtClean="0"/>
              <a:pPr/>
              <a:t>‹#›</a:t>
            </a:fld>
            <a:endParaRPr lang="en-US" dirty="0"/>
          </a:p>
        </p:txBody>
      </p:sp>
    </p:spTree>
    <p:extLst>
      <p:ext uri="{BB962C8B-B14F-4D97-AF65-F5344CB8AC3E}">
        <p14:creationId xmlns:p14="http://schemas.microsoft.com/office/powerpoint/2010/main" val="3138386779"/>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 Column: 1 Line Subhead">
    <p:bg>
      <p:bgPr>
        <a:solidFill>
          <a:srgbClr val="F9F9F9"/>
        </a:solidFill>
        <a:effectLst/>
      </p:bgPr>
    </p:bg>
    <p:spTree>
      <p:nvGrpSpPr>
        <p:cNvPr id="1" name=""/>
        <p:cNvGrpSpPr/>
        <p:nvPr/>
      </p:nvGrpSpPr>
      <p:grpSpPr>
        <a:xfrm>
          <a:off x="0" y="0"/>
          <a:ext cx="0" cy="0"/>
          <a:chOff x="0" y="0"/>
          <a:chExt cx="0" cy="0"/>
        </a:xfrm>
      </p:grpSpPr>
      <p:sp>
        <p:nvSpPr>
          <p:cNvPr id="27" name="Rounded Rectangle 26">
            <a:extLst>
              <a:ext uri="{FF2B5EF4-FFF2-40B4-BE49-F238E27FC236}">
                <a16:creationId xmlns:a16="http://schemas.microsoft.com/office/drawing/2014/main" id="{AAB49A6A-2254-A199-6C42-89C6B033F57A}"/>
              </a:ext>
            </a:extLst>
          </p:cNvPr>
          <p:cNvSpPr/>
          <p:nvPr/>
        </p:nvSpPr>
        <p:spPr>
          <a:xfrm>
            <a:off x="272598" y="1414461"/>
            <a:ext cx="5725254" cy="4622559"/>
          </a:xfrm>
          <a:prstGeom prst="roundRect">
            <a:avLst>
              <a:gd name="adj" fmla="val 2103"/>
            </a:avLst>
          </a:prstGeom>
          <a:solidFill>
            <a:schemeClr val="bg1"/>
          </a:solidFill>
          <a:ln w="63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ounded Rectangle 27">
            <a:extLst>
              <a:ext uri="{FF2B5EF4-FFF2-40B4-BE49-F238E27FC236}">
                <a16:creationId xmlns:a16="http://schemas.microsoft.com/office/drawing/2014/main" id="{90C8F2A9-0587-089C-9F69-64379C1F99F2}"/>
              </a:ext>
            </a:extLst>
          </p:cNvPr>
          <p:cNvSpPr/>
          <p:nvPr/>
        </p:nvSpPr>
        <p:spPr>
          <a:xfrm>
            <a:off x="6160820" y="1414461"/>
            <a:ext cx="5758582" cy="4619554"/>
          </a:xfrm>
          <a:prstGeom prst="roundRect">
            <a:avLst>
              <a:gd name="adj" fmla="val 1974"/>
            </a:avLst>
          </a:prstGeom>
          <a:solidFill>
            <a:schemeClr val="bg1"/>
          </a:solidFill>
          <a:ln w="63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a:extLst>
              <a:ext uri="{FF2B5EF4-FFF2-40B4-BE49-F238E27FC236}">
                <a16:creationId xmlns:a16="http://schemas.microsoft.com/office/drawing/2014/main" id="{44186A42-8121-5F01-A722-6B16B41994E4}"/>
              </a:ext>
            </a:extLst>
          </p:cNvPr>
          <p:cNvSpPr>
            <a:spLocks noGrp="1"/>
          </p:cNvSpPr>
          <p:nvPr>
            <p:ph type="body" idx="1" hasCustomPrompt="1"/>
          </p:nvPr>
        </p:nvSpPr>
        <p:spPr>
          <a:xfrm>
            <a:off x="504649" y="1643061"/>
            <a:ext cx="5257800" cy="337220"/>
          </a:xfrm>
          <a:prstGeom prst="rect">
            <a:avLst/>
          </a:prstGeom>
        </p:spPr>
        <p:txBody>
          <a:bodyPr anchor="t"/>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subhead </a:t>
            </a:r>
          </a:p>
        </p:txBody>
      </p:sp>
      <p:sp>
        <p:nvSpPr>
          <p:cNvPr id="4" name="Content Placeholder 3">
            <a:extLst>
              <a:ext uri="{FF2B5EF4-FFF2-40B4-BE49-F238E27FC236}">
                <a16:creationId xmlns:a16="http://schemas.microsoft.com/office/drawing/2014/main" id="{49ADB22B-44EB-96F2-CDCD-488318E37965}"/>
              </a:ext>
            </a:extLst>
          </p:cNvPr>
          <p:cNvSpPr>
            <a:spLocks noGrp="1"/>
          </p:cNvSpPr>
          <p:nvPr>
            <p:ph sz="half" idx="2" hasCustomPrompt="1"/>
          </p:nvPr>
        </p:nvSpPr>
        <p:spPr>
          <a:xfrm>
            <a:off x="504649" y="2180492"/>
            <a:ext cx="5257800" cy="3624923"/>
          </a:xfrm>
          <a:prstGeom prst="rect">
            <a:avLst/>
          </a:prstGeom>
        </p:spPr>
        <p:txBody>
          <a:bodyPr/>
          <a:lstStyle>
            <a:lvl1pPr>
              <a:defRPr sz="1600"/>
            </a:lvl1pPr>
            <a:lvl2pPr>
              <a:lnSpc>
                <a:spcPct val="100000"/>
              </a:lnSpc>
              <a:defRPr/>
            </a:lvl2pPr>
          </a:lstStyle>
          <a:p>
            <a:pPr lvl="1"/>
            <a:r>
              <a:rPr lang="en-US" dirty="0"/>
              <a:t>Click to edit bullet or click one of the icons below to add a chart, table, etc.</a:t>
            </a:r>
          </a:p>
          <a:p>
            <a:pPr lvl="1"/>
            <a:r>
              <a:rPr lang="en-US" dirty="0"/>
              <a:t>Click to edit bullet</a:t>
            </a:r>
          </a:p>
          <a:p>
            <a:pPr lvl="1"/>
            <a:r>
              <a:rPr lang="en-US" dirty="0"/>
              <a:t>Click to edit bullet</a:t>
            </a:r>
          </a:p>
          <a:p>
            <a:pPr lvl="1"/>
            <a:endParaRPr lang="en-US" dirty="0"/>
          </a:p>
        </p:txBody>
      </p:sp>
      <p:sp>
        <p:nvSpPr>
          <p:cNvPr id="5" name="Text Placeholder 4">
            <a:extLst>
              <a:ext uri="{FF2B5EF4-FFF2-40B4-BE49-F238E27FC236}">
                <a16:creationId xmlns:a16="http://schemas.microsoft.com/office/drawing/2014/main" id="{5D25A270-6946-B76F-3EEF-EDC0D2BA1223}"/>
              </a:ext>
            </a:extLst>
          </p:cNvPr>
          <p:cNvSpPr>
            <a:spLocks noGrp="1"/>
          </p:cNvSpPr>
          <p:nvPr>
            <p:ph type="body" sz="quarter" idx="3" hasCustomPrompt="1"/>
          </p:nvPr>
        </p:nvSpPr>
        <p:spPr>
          <a:xfrm>
            <a:off x="6411211" y="1643061"/>
            <a:ext cx="5257800" cy="311987"/>
          </a:xfrm>
          <a:prstGeom prst="rect">
            <a:avLst/>
          </a:prstGeom>
        </p:spPr>
        <p:txBody>
          <a:bodyPr anchor="t"/>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subhead </a:t>
            </a:r>
          </a:p>
        </p:txBody>
      </p:sp>
      <p:sp>
        <p:nvSpPr>
          <p:cNvPr id="6" name="Content Placeholder 5">
            <a:extLst>
              <a:ext uri="{FF2B5EF4-FFF2-40B4-BE49-F238E27FC236}">
                <a16:creationId xmlns:a16="http://schemas.microsoft.com/office/drawing/2014/main" id="{DE49E07A-A3A0-0C05-8DF1-369276AD6BA6}"/>
              </a:ext>
            </a:extLst>
          </p:cNvPr>
          <p:cNvSpPr>
            <a:spLocks noGrp="1"/>
          </p:cNvSpPr>
          <p:nvPr>
            <p:ph sz="quarter" idx="4" hasCustomPrompt="1"/>
          </p:nvPr>
        </p:nvSpPr>
        <p:spPr>
          <a:xfrm>
            <a:off x="6411211" y="2180492"/>
            <a:ext cx="5257800" cy="3624923"/>
          </a:xfrm>
          <a:prstGeom prst="rect">
            <a:avLst/>
          </a:prstGeom>
        </p:spPr>
        <p:txBody>
          <a:bodyPr/>
          <a:lstStyle>
            <a:lvl1pPr>
              <a:defRPr sz="1600"/>
            </a:lvl1pPr>
            <a:lvl2pPr>
              <a:lnSpc>
                <a:spcPct val="100000"/>
              </a:lnSpc>
              <a:defRPr/>
            </a:lvl2pPr>
          </a:lstStyle>
          <a:p>
            <a:pPr lvl="1"/>
            <a:r>
              <a:rPr lang="en-US" dirty="0"/>
              <a:t>Click to edit bullet or click one of the icons below to add a chart, table, etc.</a:t>
            </a:r>
          </a:p>
          <a:p>
            <a:pPr lvl="1"/>
            <a:r>
              <a:rPr lang="en-US" dirty="0"/>
              <a:t>Click to edit bullet</a:t>
            </a:r>
          </a:p>
          <a:p>
            <a:pPr lvl="1"/>
            <a:r>
              <a:rPr lang="en-US" dirty="0"/>
              <a:t>Click to edit bullet</a:t>
            </a:r>
          </a:p>
        </p:txBody>
      </p:sp>
      <p:cxnSp>
        <p:nvCxnSpPr>
          <p:cNvPr id="13" name="Straight Connector 12">
            <a:extLst>
              <a:ext uri="{FF2B5EF4-FFF2-40B4-BE49-F238E27FC236}">
                <a16:creationId xmlns:a16="http://schemas.microsoft.com/office/drawing/2014/main" id="{8E13DF82-16D4-3624-4F7E-C16B0C224CDA}"/>
              </a:ext>
            </a:extLst>
          </p:cNvPr>
          <p:cNvCxnSpPr>
            <a:cxnSpLocks/>
          </p:cNvCxnSpPr>
          <p:nvPr/>
        </p:nvCxnSpPr>
        <p:spPr>
          <a:xfrm>
            <a:off x="731549" y="6334494"/>
            <a:ext cx="0" cy="228600"/>
          </a:xfrm>
          <a:prstGeom prst="line">
            <a:avLst/>
          </a:prstGeom>
          <a:ln w="6350">
            <a:solidFill>
              <a:srgbClr val="5E5E5E"/>
            </a:solidFill>
          </a:ln>
        </p:spPr>
        <p:style>
          <a:lnRef idx="1">
            <a:schemeClr val="accent1"/>
          </a:lnRef>
          <a:fillRef idx="0">
            <a:schemeClr val="accent1"/>
          </a:fillRef>
          <a:effectRef idx="0">
            <a:schemeClr val="accent1"/>
          </a:effectRef>
          <a:fontRef idx="minor">
            <a:schemeClr val="tx1"/>
          </a:fontRef>
        </p:style>
      </p:cxnSp>
      <p:sp>
        <p:nvSpPr>
          <p:cNvPr id="7" name="Title 6">
            <a:extLst>
              <a:ext uri="{FF2B5EF4-FFF2-40B4-BE49-F238E27FC236}">
                <a16:creationId xmlns:a16="http://schemas.microsoft.com/office/drawing/2014/main" id="{84685675-EAD9-CE3E-AD1A-FA62B0DD669A}"/>
              </a:ext>
            </a:extLst>
          </p:cNvPr>
          <p:cNvSpPr>
            <a:spLocks noGrp="1"/>
          </p:cNvSpPr>
          <p:nvPr>
            <p:ph type="title" hasCustomPrompt="1"/>
          </p:nvPr>
        </p:nvSpPr>
        <p:spPr/>
        <p:txBody>
          <a:bodyPr/>
          <a:lstStyle/>
          <a:p>
            <a:r>
              <a:rPr lang="en-US" dirty="0"/>
              <a:t>Click to edit headline</a:t>
            </a:r>
          </a:p>
        </p:txBody>
      </p:sp>
      <p:sp>
        <p:nvSpPr>
          <p:cNvPr id="15" name="Date Placeholder 14">
            <a:extLst>
              <a:ext uri="{FF2B5EF4-FFF2-40B4-BE49-F238E27FC236}">
                <a16:creationId xmlns:a16="http://schemas.microsoft.com/office/drawing/2014/main" id="{8040EC74-6962-2254-B9FF-52D5C9FB963B}"/>
              </a:ext>
            </a:extLst>
          </p:cNvPr>
          <p:cNvSpPr>
            <a:spLocks noGrp="1"/>
          </p:cNvSpPr>
          <p:nvPr>
            <p:ph type="dt" sz="half" idx="26"/>
          </p:nvPr>
        </p:nvSpPr>
        <p:spPr/>
        <p:txBody>
          <a:bodyPr/>
          <a:lstStyle/>
          <a:p>
            <a:endParaRPr lang="en-US" dirty="0"/>
          </a:p>
        </p:txBody>
      </p:sp>
      <p:sp>
        <p:nvSpPr>
          <p:cNvPr id="16" name="Footer Placeholder 15">
            <a:extLst>
              <a:ext uri="{FF2B5EF4-FFF2-40B4-BE49-F238E27FC236}">
                <a16:creationId xmlns:a16="http://schemas.microsoft.com/office/drawing/2014/main" id="{4942FD32-2DD0-C0D3-1A71-688ABF7308EE}"/>
              </a:ext>
            </a:extLst>
          </p:cNvPr>
          <p:cNvSpPr>
            <a:spLocks noGrp="1"/>
          </p:cNvSpPr>
          <p:nvPr>
            <p:ph type="ftr" sz="quarter" idx="27"/>
          </p:nvPr>
        </p:nvSpPr>
        <p:spPr/>
        <p:txBody>
          <a:bodyPr/>
          <a:lstStyle/>
          <a:p>
            <a:endParaRPr lang="en-US" dirty="0"/>
          </a:p>
        </p:txBody>
      </p:sp>
      <p:sp>
        <p:nvSpPr>
          <p:cNvPr id="17" name="Slide Number Placeholder 16">
            <a:extLst>
              <a:ext uri="{FF2B5EF4-FFF2-40B4-BE49-F238E27FC236}">
                <a16:creationId xmlns:a16="http://schemas.microsoft.com/office/drawing/2014/main" id="{ED5D6EF1-91D2-F8A2-48F7-C7A1BBA1553F}"/>
              </a:ext>
            </a:extLst>
          </p:cNvPr>
          <p:cNvSpPr>
            <a:spLocks noGrp="1"/>
          </p:cNvSpPr>
          <p:nvPr>
            <p:ph type="sldNum" sz="quarter" idx="28"/>
          </p:nvPr>
        </p:nvSpPr>
        <p:spPr/>
        <p:txBody>
          <a:bodyPr/>
          <a:lstStyle/>
          <a:p>
            <a:fld id="{08893A1B-C2A3-1048-9083-1506D302583E}" type="slidenum">
              <a:rPr lang="en-US" smtClean="0"/>
              <a:pPr/>
              <a:t>‹#›</a:t>
            </a:fld>
            <a:endParaRPr lang="en-US" dirty="0"/>
          </a:p>
        </p:txBody>
      </p:sp>
    </p:spTree>
    <p:extLst>
      <p:ext uri="{BB962C8B-B14F-4D97-AF65-F5344CB8AC3E}">
        <p14:creationId xmlns:p14="http://schemas.microsoft.com/office/powerpoint/2010/main" val="326790777"/>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bg>
      <p:bgPr>
        <a:solidFill>
          <a:srgbClr val="F9F9F9"/>
        </a:solidFill>
        <a:effectLst/>
      </p:bgPr>
    </p:bg>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3051D262-6877-5865-3505-F14199C836BA}"/>
              </a:ext>
            </a:extLst>
          </p:cNvPr>
          <p:cNvCxnSpPr>
            <a:cxnSpLocks/>
          </p:cNvCxnSpPr>
          <p:nvPr/>
        </p:nvCxnSpPr>
        <p:spPr>
          <a:xfrm>
            <a:off x="731549" y="6334494"/>
            <a:ext cx="0" cy="228600"/>
          </a:xfrm>
          <a:prstGeom prst="line">
            <a:avLst/>
          </a:prstGeom>
          <a:ln w="6350">
            <a:solidFill>
              <a:srgbClr val="5E5E5E"/>
            </a:solidFill>
          </a:ln>
        </p:spPr>
        <p:style>
          <a:lnRef idx="1">
            <a:schemeClr val="accent1"/>
          </a:lnRef>
          <a:fillRef idx="0">
            <a:schemeClr val="accent1"/>
          </a:fillRef>
          <a:effectRef idx="0">
            <a:schemeClr val="accent1"/>
          </a:effectRef>
          <a:fontRef idx="minor">
            <a:schemeClr val="tx1"/>
          </a:fontRef>
        </p:style>
      </p:cxnSp>
      <p:sp>
        <p:nvSpPr>
          <p:cNvPr id="3" name="Title 2">
            <a:extLst>
              <a:ext uri="{FF2B5EF4-FFF2-40B4-BE49-F238E27FC236}">
                <a16:creationId xmlns:a16="http://schemas.microsoft.com/office/drawing/2014/main" id="{E9CC3687-704C-96B6-CDD0-8CAD44152F2A}"/>
              </a:ext>
            </a:extLst>
          </p:cNvPr>
          <p:cNvSpPr>
            <a:spLocks noGrp="1"/>
          </p:cNvSpPr>
          <p:nvPr>
            <p:ph type="title" hasCustomPrompt="1"/>
          </p:nvPr>
        </p:nvSpPr>
        <p:spPr/>
        <p:txBody>
          <a:bodyPr/>
          <a:lstStyle/>
          <a:p>
            <a:r>
              <a:rPr lang="en-US" dirty="0"/>
              <a:t>Click to edit headline</a:t>
            </a:r>
          </a:p>
        </p:txBody>
      </p:sp>
      <p:sp>
        <p:nvSpPr>
          <p:cNvPr id="2" name="Date Placeholder 1">
            <a:extLst>
              <a:ext uri="{FF2B5EF4-FFF2-40B4-BE49-F238E27FC236}">
                <a16:creationId xmlns:a16="http://schemas.microsoft.com/office/drawing/2014/main" id="{65E5A670-4AAE-89F9-9CA2-DD8984BD8D78}"/>
              </a:ext>
            </a:extLst>
          </p:cNvPr>
          <p:cNvSpPr>
            <a:spLocks noGrp="1"/>
          </p:cNvSpPr>
          <p:nvPr>
            <p:ph type="dt" sz="half" idx="14"/>
          </p:nvPr>
        </p:nvSpPr>
        <p:spPr/>
        <p:txBody>
          <a:bodyPr/>
          <a:lstStyle/>
          <a:p>
            <a:endParaRPr lang="en-US" dirty="0"/>
          </a:p>
        </p:txBody>
      </p:sp>
      <p:sp>
        <p:nvSpPr>
          <p:cNvPr id="4" name="Footer Placeholder 3">
            <a:extLst>
              <a:ext uri="{FF2B5EF4-FFF2-40B4-BE49-F238E27FC236}">
                <a16:creationId xmlns:a16="http://schemas.microsoft.com/office/drawing/2014/main" id="{0FE3DAD9-D05E-EF97-8330-BB8C9D7BFB72}"/>
              </a:ext>
            </a:extLst>
          </p:cNvPr>
          <p:cNvSpPr>
            <a:spLocks noGrp="1"/>
          </p:cNvSpPr>
          <p:nvPr>
            <p:ph type="ftr" sz="quarter" idx="15"/>
          </p:nvPr>
        </p:nvSpPr>
        <p:spPr/>
        <p:txBody>
          <a:bodyPr/>
          <a:lstStyle/>
          <a:p>
            <a:endParaRPr lang="en-US" dirty="0"/>
          </a:p>
        </p:txBody>
      </p:sp>
      <p:sp>
        <p:nvSpPr>
          <p:cNvPr id="6" name="Slide Number Placeholder 5">
            <a:extLst>
              <a:ext uri="{FF2B5EF4-FFF2-40B4-BE49-F238E27FC236}">
                <a16:creationId xmlns:a16="http://schemas.microsoft.com/office/drawing/2014/main" id="{6781BE67-243A-81BB-D674-1FFFE92D9B66}"/>
              </a:ext>
            </a:extLst>
          </p:cNvPr>
          <p:cNvSpPr>
            <a:spLocks noGrp="1"/>
          </p:cNvSpPr>
          <p:nvPr>
            <p:ph type="sldNum" sz="quarter" idx="16"/>
          </p:nvPr>
        </p:nvSpPr>
        <p:spPr/>
        <p:txBody>
          <a:bodyPr/>
          <a:lstStyle/>
          <a:p>
            <a:fld id="{08893A1B-C2A3-1048-9083-1506D302583E}" type="slidenum">
              <a:rPr lang="en-US" smtClean="0"/>
              <a:pPr/>
              <a:t>‹#›</a:t>
            </a:fld>
            <a:endParaRPr lang="en-US" dirty="0"/>
          </a:p>
        </p:txBody>
      </p:sp>
    </p:spTree>
    <p:extLst>
      <p:ext uri="{BB962C8B-B14F-4D97-AF65-F5344CB8AC3E}">
        <p14:creationId xmlns:p14="http://schemas.microsoft.com/office/powerpoint/2010/main" val="896327470"/>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 Content">
    <p:bg>
      <p:bgPr>
        <a:solidFill>
          <a:srgbClr val="F9F9F9"/>
        </a:solidFill>
        <a:effectLst/>
      </p:bgPr>
    </p:bg>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3051D262-6877-5865-3505-F14199C836BA}"/>
              </a:ext>
            </a:extLst>
          </p:cNvPr>
          <p:cNvCxnSpPr>
            <a:cxnSpLocks/>
          </p:cNvCxnSpPr>
          <p:nvPr/>
        </p:nvCxnSpPr>
        <p:spPr>
          <a:xfrm>
            <a:off x="731549" y="6334494"/>
            <a:ext cx="0" cy="228600"/>
          </a:xfrm>
          <a:prstGeom prst="line">
            <a:avLst/>
          </a:prstGeom>
          <a:ln w="6350">
            <a:solidFill>
              <a:srgbClr val="5E5E5E"/>
            </a:solidFill>
          </a:ln>
        </p:spPr>
        <p:style>
          <a:lnRef idx="1">
            <a:schemeClr val="accent1"/>
          </a:lnRef>
          <a:fillRef idx="0">
            <a:schemeClr val="accent1"/>
          </a:fillRef>
          <a:effectRef idx="0">
            <a:schemeClr val="accent1"/>
          </a:effectRef>
          <a:fontRef idx="minor">
            <a:schemeClr val="tx1"/>
          </a:fontRef>
        </p:style>
      </p:cxnSp>
      <p:sp>
        <p:nvSpPr>
          <p:cNvPr id="3" name="Title 2">
            <a:extLst>
              <a:ext uri="{FF2B5EF4-FFF2-40B4-BE49-F238E27FC236}">
                <a16:creationId xmlns:a16="http://schemas.microsoft.com/office/drawing/2014/main" id="{E9CC3687-704C-96B6-CDD0-8CAD44152F2A}"/>
              </a:ext>
            </a:extLst>
          </p:cNvPr>
          <p:cNvSpPr>
            <a:spLocks noGrp="1"/>
          </p:cNvSpPr>
          <p:nvPr>
            <p:ph type="title" hasCustomPrompt="1"/>
          </p:nvPr>
        </p:nvSpPr>
        <p:spPr/>
        <p:txBody>
          <a:bodyPr/>
          <a:lstStyle/>
          <a:p>
            <a:r>
              <a:rPr lang="en-US" dirty="0"/>
              <a:t>Click to edit headline</a:t>
            </a:r>
          </a:p>
        </p:txBody>
      </p:sp>
      <p:sp>
        <p:nvSpPr>
          <p:cNvPr id="2" name="Text Placeholder 34">
            <a:extLst>
              <a:ext uri="{FF2B5EF4-FFF2-40B4-BE49-F238E27FC236}">
                <a16:creationId xmlns:a16="http://schemas.microsoft.com/office/drawing/2014/main" id="{CFB1B44B-EE37-0E98-ECC4-4C6FD93EE7DE}"/>
              </a:ext>
            </a:extLst>
          </p:cNvPr>
          <p:cNvSpPr>
            <a:spLocks noGrp="1"/>
          </p:cNvSpPr>
          <p:nvPr>
            <p:ph type="body" sz="quarter" idx="25" hasCustomPrompt="1"/>
          </p:nvPr>
        </p:nvSpPr>
        <p:spPr>
          <a:xfrm>
            <a:off x="502919" y="944743"/>
            <a:ext cx="11186154" cy="4927626"/>
          </a:xfrm>
          <a:prstGeom prst="rect">
            <a:avLst/>
          </a:prstGeom>
        </p:spPr>
        <p:txBody>
          <a:bodyPr/>
          <a:lstStyle>
            <a:lvl1pPr>
              <a:defRPr sz="1600" b="0"/>
            </a:lvl1pPr>
          </a:lstStyle>
          <a:p>
            <a:pPr lvl="0"/>
            <a:r>
              <a:rPr lang="en-US" b="0" dirty="0"/>
              <a:t>Click to edit supporting sub-text describing the page</a:t>
            </a:r>
            <a:endParaRPr lang="en-US" dirty="0"/>
          </a:p>
        </p:txBody>
      </p:sp>
      <p:sp>
        <p:nvSpPr>
          <p:cNvPr id="6" name="Date Placeholder 5">
            <a:extLst>
              <a:ext uri="{FF2B5EF4-FFF2-40B4-BE49-F238E27FC236}">
                <a16:creationId xmlns:a16="http://schemas.microsoft.com/office/drawing/2014/main" id="{457F07F0-669C-5395-9545-7B6B46680AB0}"/>
              </a:ext>
            </a:extLst>
          </p:cNvPr>
          <p:cNvSpPr>
            <a:spLocks noGrp="1"/>
          </p:cNvSpPr>
          <p:nvPr>
            <p:ph type="dt" sz="half" idx="26"/>
          </p:nvPr>
        </p:nvSpPr>
        <p:spPr/>
        <p:txBody>
          <a:bodyPr/>
          <a:lstStyle/>
          <a:p>
            <a:endParaRPr lang="en-US" dirty="0"/>
          </a:p>
        </p:txBody>
      </p:sp>
      <p:sp>
        <p:nvSpPr>
          <p:cNvPr id="7" name="Footer Placeholder 6">
            <a:extLst>
              <a:ext uri="{FF2B5EF4-FFF2-40B4-BE49-F238E27FC236}">
                <a16:creationId xmlns:a16="http://schemas.microsoft.com/office/drawing/2014/main" id="{05D7E175-945A-07B9-E631-6D0600290779}"/>
              </a:ext>
            </a:extLst>
          </p:cNvPr>
          <p:cNvSpPr>
            <a:spLocks noGrp="1"/>
          </p:cNvSpPr>
          <p:nvPr>
            <p:ph type="ftr" sz="quarter" idx="27"/>
          </p:nvPr>
        </p:nvSpPr>
        <p:spPr/>
        <p:txBody>
          <a:bodyPr/>
          <a:lstStyle/>
          <a:p>
            <a:endParaRPr lang="en-US" dirty="0"/>
          </a:p>
        </p:txBody>
      </p:sp>
      <p:sp>
        <p:nvSpPr>
          <p:cNvPr id="10" name="Slide Number Placeholder 9">
            <a:extLst>
              <a:ext uri="{FF2B5EF4-FFF2-40B4-BE49-F238E27FC236}">
                <a16:creationId xmlns:a16="http://schemas.microsoft.com/office/drawing/2014/main" id="{B183B5AC-EE3C-3057-452C-91143CAE073C}"/>
              </a:ext>
            </a:extLst>
          </p:cNvPr>
          <p:cNvSpPr>
            <a:spLocks noGrp="1"/>
          </p:cNvSpPr>
          <p:nvPr>
            <p:ph type="sldNum" sz="quarter" idx="28"/>
          </p:nvPr>
        </p:nvSpPr>
        <p:spPr/>
        <p:txBody>
          <a:bodyPr/>
          <a:lstStyle/>
          <a:p>
            <a:fld id="{08893A1B-C2A3-1048-9083-1506D302583E}" type="slidenum">
              <a:rPr lang="en-US" smtClean="0"/>
              <a:pPr/>
              <a:t>‹#›</a:t>
            </a:fld>
            <a:endParaRPr lang="en-US" dirty="0"/>
          </a:p>
        </p:txBody>
      </p:sp>
    </p:spTree>
    <p:extLst>
      <p:ext uri="{BB962C8B-B14F-4D97-AF65-F5344CB8AC3E}">
        <p14:creationId xmlns:p14="http://schemas.microsoft.com/office/powerpoint/2010/main" val="3622958133"/>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p:bgPr>
        <a:solidFill>
          <a:srgbClr val="F9F9F9"/>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23E1E89C-E2CB-4E2A-9D77-53F61F314AEE}"/>
              </a:ext>
            </a:extLst>
          </p:cNvPr>
          <p:cNvCxnSpPr>
            <a:cxnSpLocks/>
          </p:cNvCxnSpPr>
          <p:nvPr/>
        </p:nvCxnSpPr>
        <p:spPr>
          <a:xfrm>
            <a:off x="731549" y="6334494"/>
            <a:ext cx="0" cy="228600"/>
          </a:xfrm>
          <a:prstGeom prst="line">
            <a:avLst/>
          </a:prstGeom>
          <a:ln w="6350">
            <a:solidFill>
              <a:srgbClr val="5E5E5E"/>
            </a:solidFill>
          </a:ln>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CC15D6DA-23A7-8228-91A9-B0A7011701BB}"/>
              </a:ext>
            </a:extLst>
          </p:cNvPr>
          <p:cNvCxnSpPr>
            <a:cxnSpLocks/>
          </p:cNvCxnSpPr>
          <p:nvPr userDrawn="1"/>
        </p:nvCxnSpPr>
        <p:spPr>
          <a:xfrm>
            <a:off x="731549" y="6334494"/>
            <a:ext cx="0" cy="228600"/>
          </a:xfrm>
          <a:prstGeom prst="line">
            <a:avLst/>
          </a:prstGeom>
          <a:ln w="6350">
            <a:solidFill>
              <a:srgbClr val="5E5E5E"/>
            </a:solidFill>
          </a:ln>
        </p:spPr>
        <p:style>
          <a:lnRef idx="1">
            <a:schemeClr val="accent1"/>
          </a:lnRef>
          <a:fillRef idx="0">
            <a:schemeClr val="accent1"/>
          </a:fillRef>
          <a:effectRef idx="0">
            <a:schemeClr val="accent1"/>
          </a:effectRef>
          <a:fontRef idx="minor">
            <a:schemeClr val="tx1"/>
          </a:fontRef>
        </p:style>
      </p:cxnSp>
      <p:sp>
        <p:nvSpPr>
          <p:cNvPr id="6" name="Date Placeholder 5">
            <a:extLst>
              <a:ext uri="{FF2B5EF4-FFF2-40B4-BE49-F238E27FC236}">
                <a16:creationId xmlns:a16="http://schemas.microsoft.com/office/drawing/2014/main" id="{5777E584-6477-D6A7-F638-949306922CF5}"/>
              </a:ext>
            </a:extLst>
          </p:cNvPr>
          <p:cNvSpPr>
            <a:spLocks noGrp="1"/>
          </p:cNvSpPr>
          <p:nvPr>
            <p:ph type="dt" sz="half" idx="10"/>
          </p:nvPr>
        </p:nvSpPr>
        <p:spPr/>
        <p:txBody>
          <a:bodyPr/>
          <a:lstStyle/>
          <a:p>
            <a:endParaRPr lang="en-US" dirty="0"/>
          </a:p>
        </p:txBody>
      </p:sp>
      <p:sp>
        <p:nvSpPr>
          <p:cNvPr id="7" name="Footer Placeholder 6">
            <a:extLst>
              <a:ext uri="{FF2B5EF4-FFF2-40B4-BE49-F238E27FC236}">
                <a16:creationId xmlns:a16="http://schemas.microsoft.com/office/drawing/2014/main" id="{0836BED5-D51B-F251-AD9C-D5DB46B63353}"/>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3249886C-43EB-2299-8330-134F52B440FA}"/>
              </a:ext>
            </a:extLst>
          </p:cNvPr>
          <p:cNvSpPr>
            <a:spLocks noGrp="1"/>
          </p:cNvSpPr>
          <p:nvPr>
            <p:ph type="sldNum" sz="quarter" idx="12"/>
          </p:nvPr>
        </p:nvSpPr>
        <p:spPr/>
        <p:txBody>
          <a:bodyPr/>
          <a:lstStyle/>
          <a:p>
            <a:fld id="{08893A1B-C2A3-1048-9083-1506D302583E}" type="slidenum">
              <a:rPr lang="en-US" smtClean="0"/>
              <a:pPr/>
              <a:t>‹#›</a:t>
            </a:fld>
            <a:endParaRPr lang="en-US" dirty="0"/>
          </a:p>
        </p:txBody>
      </p:sp>
    </p:spTree>
    <p:extLst>
      <p:ext uri="{BB962C8B-B14F-4D97-AF65-F5344CB8AC3E}">
        <p14:creationId xmlns:p14="http://schemas.microsoft.com/office/powerpoint/2010/main" val="1166958912"/>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9F9F9"/>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BAF19E0-8CFE-AF87-E47C-6AFF6F54116D}"/>
              </a:ext>
            </a:extLst>
          </p:cNvPr>
          <p:cNvSpPr>
            <a:spLocks noGrp="1"/>
          </p:cNvSpPr>
          <p:nvPr>
            <p:ph type="title"/>
          </p:nvPr>
        </p:nvSpPr>
        <p:spPr>
          <a:xfrm>
            <a:off x="502920" y="492854"/>
            <a:ext cx="10328366" cy="358046"/>
          </a:xfrm>
          <a:prstGeom prst="rect">
            <a:avLst/>
          </a:prstGeom>
        </p:spPr>
        <p:txBody>
          <a:bodyPr vert="horz" lIns="0" tIns="45720" rIns="0" bIns="45720" rtlCol="0" anchor="t" anchorCtr="0">
            <a:noAutofit/>
          </a:bodyPr>
          <a:lstStyle/>
          <a:p>
            <a:r>
              <a:rPr lang="en-US" dirty="0"/>
              <a:t>Click to edit headline</a:t>
            </a:r>
          </a:p>
        </p:txBody>
      </p:sp>
      <p:sp>
        <p:nvSpPr>
          <p:cNvPr id="5" name="Footer Placeholder 4">
            <a:extLst>
              <a:ext uri="{FF2B5EF4-FFF2-40B4-BE49-F238E27FC236}">
                <a16:creationId xmlns:a16="http://schemas.microsoft.com/office/drawing/2014/main" id="{14B4D0FA-0432-78FC-1FBA-2D359657AD82}"/>
              </a:ext>
            </a:extLst>
          </p:cNvPr>
          <p:cNvSpPr>
            <a:spLocks noGrp="1"/>
          </p:cNvSpPr>
          <p:nvPr>
            <p:ph type="ftr" sz="quarter" idx="3"/>
          </p:nvPr>
        </p:nvSpPr>
        <p:spPr>
          <a:xfrm>
            <a:off x="2419350" y="6265707"/>
            <a:ext cx="9269730" cy="365760"/>
          </a:xfrm>
          <a:prstGeom prst="rect">
            <a:avLst/>
          </a:prstGeom>
        </p:spPr>
        <p:txBody>
          <a:bodyPr vert="horz" lIns="0" tIns="0" rIns="0" bIns="0" rtlCol="0" anchor="ctr"/>
          <a:lstStyle>
            <a:lvl1pPr algn="l">
              <a:defRPr sz="900">
                <a:solidFill>
                  <a:srgbClr val="5E5E5E"/>
                </a:solidFill>
                <a:latin typeface="Arial" panose="020B0604020202020204" pitchFamily="34" charset="0"/>
                <a:cs typeface="Arial" panose="020B0604020202020204" pitchFamily="34" charset="0"/>
              </a:defRPr>
            </a:lvl1pPr>
          </a:lstStyle>
          <a:p>
            <a:endParaRPr lang="en-US" dirty="0"/>
          </a:p>
        </p:txBody>
      </p:sp>
      <p:sp>
        <p:nvSpPr>
          <p:cNvPr id="6" name="Slide Number Placeholder 5">
            <a:extLst>
              <a:ext uri="{FF2B5EF4-FFF2-40B4-BE49-F238E27FC236}">
                <a16:creationId xmlns:a16="http://schemas.microsoft.com/office/drawing/2014/main" id="{6C7B0AD2-2EA2-F115-F6C0-9839A8BC5974}"/>
              </a:ext>
            </a:extLst>
          </p:cNvPr>
          <p:cNvSpPr>
            <a:spLocks noGrp="1"/>
          </p:cNvSpPr>
          <p:nvPr>
            <p:ph type="sldNum" sz="quarter" idx="4"/>
          </p:nvPr>
        </p:nvSpPr>
        <p:spPr>
          <a:xfrm>
            <a:off x="502920" y="6265707"/>
            <a:ext cx="228600" cy="365760"/>
          </a:xfrm>
          <a:prstGeom prst="rect">
            <a:avLst/>
          </a:prstGeom>
        </p:spPr>
        <p:txBody>
          <a:bodyPr vert="horz" lIns="0" tIns="45720" rIns="0" bIns="45720" rtlCol="0" anchor="ctr"/>
          <a:lstStyle>
            <a:lvl1pPr algn="l">
              <a:defRPr sz="900">
                <a:solidFill>
                  <a:srgbClr val="5E5E5E"/>
                </a:solidFill>
                <a:latin typeface="Arial" panose="020B0604020202020204" pitchFamily="34" charset="0"/>
                <a:cs typeface="Arial" panose="020B0604020202020204" pitchFamily="34" charset="0"/>
              </a:defRPr>
            </a:lvl1pPr>
          </a:lstStyle>
          <a:p>
            <a:fld id="{08893A1B-C2A3-1048-9083-1506D302583E}" type="slidenum">
              <a:rPr lang="en-US" smtClean="0"/>
              <a:pPr/>
              <a:t>‹#›</a:t>
            </a:fld>
            <a:endParaRPr lang="en-US" dirty="0"/>
          </a:p>
        </p:txBody>
      </p:sp>
      <p:sp>
        <p:nvSpPr>
          <p:cNvPr id="12" name="Date Placeholder 11">
            <a:extLst>
              <a:ext uri="{FF2B5EF4-FFF2-40B4-BE49-F238E27FC236}">
                <a16:creationId xmlns:a16="http://schemas.microsoft.com/office/drawing/2014/main" id="{96964731-0145-70D3-443C-B4AE357ED2C0}"/>
              </a:ext>
            </a:extLst>
          </p:cNvPr>
          <p:cNvSpPr>
            <a:spLocks noGrp="1"/>
          </p:cNvSpPr>
          <p:nvPr>
            <p:ph type="dt" sz="half" idx="2"/>
          </p:nvPr>
        </p:nvSpPr>
        <p:spPr>
          <a:xfrm>
            <a:off x="2419350" y="6660002"/>
            <a:ext cx="516355" cy="197998"/>
          </a:xfrm>
          <a:prstGeom prst="rect">
            <a:avLst/>
          </a:prstGeom>
        </p:spPr>
        <p:txBody>
          <a:bodyPr vert="horz" lIns="0" tIns="0" rIns="0" bIns="0" rtlCol="0" anchor="ctr"/>
          <a:lstStyle>
            <a:lvl1pPr algn="l">
              <a:defRPr sz="900">
                <a:solidFill>
                  <a:srgbClr val="5E5E5E"/>
                </a:solidFill>
                <a:latin typeface="Arial" panose="020B0604020202020204" pitchFamily="34" charset="0"/>
                <a:cs typeface="Arial" panose="020B0604020202020204" pitchFamily="34" charset="0"/>
              </a:defRPr>
            </a:lvl1pPr>
          </a:lstStyle>
          <a:p>
            <a:endParaRPr lang="en-US" dirty="0"/>
          </a:p>
        </p:txBody>
      </p:sp>
      <p:sp>
        <p:nvSpPr>
          <p:cNvPr id="9" name="Text Placeholder 2">
            <a:extLst>
              <a:ext uri="{FF2B5EF4-FFF2-40B4-BE49-F238E27FC236}">
                <a16:creationId xmlns:a16="http://schemas.microsoft.com/office/drawing/2014/main" id="{8E7DEDAD-1EC2-E352-8616-7A4C6239DD03}"/>
              </a:ext>
            </a:extLst>
          </p:cNvPr>
          <p:cNvSpPr>
            <a:spLocks noGrp="1"/>
          </p:cNvSpPr>
          <p:nvPr>
            <p:ph type="body" idx="1"/>
          </p:nvPr>
        </p:nvSpPr>
        <p:spPr>
          <a:xfrm>
            <a:off x="502920" y="1627965"/>
            <a:ext cx="11186160" cy="4315634"/>
          </a:xfrm>
          <a:prstGeom prst="rect">
            <a:avLst/>
          </a:prstGeom>
        </p:spPr>
        <p:txBody>
          <a:bodyPr vert="horz" lIns="0" tIns="45720" rIns="0" bIns="4572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019917123"/>
      </p:ext>
    </p:extLst>
  </p:cSld>
  <p:clrMap bg1="lt1" tx1="dk1" bg2="lt2" tx2="dk2" accent1="accent1" accent2="accent2" accent3="accent3" accent4="accent4" accent5="accent5" accent6="accent6" hlink="hlink" folHlink="folHlink"/>
  <p:sldLayoutIdLst>
    <p:sldLayoutId id="2147483978" r:id="rId1"/>
    <p:sldLayoutId id="2147483987" r:id="rId2"/>
    <p:sldLayoutId id="2147483993" r:id="rId3"/>
    <p:sldLayoutId id="2147483996" r:id="rId4"/>
    <p:sldLayoutId id="2147484024" r:id="rId5"/>
    <p:sldLayoutId id="2147484007" r:id="rId6"/>
    <p:sldLayoutId id="2147484008" r:id="rId7"/>
  </p:sldLayoutIdLst>
  <p:hf hdr="0" dt="0"/>
  <p:txStyles>
    <p:titleStyle>
      <a:lvl1pPr algn="l" defTabSz="914400" rtl="0" eaLnBrk="1" latinLnBrk="0" hangingPunct="1">
        <a:lnSpc>
          <a:spcPct val="90000"/>
        </a:lnSpc>
        <a:spcBef>
          <a:spcPts val="1600"/>
        </a:spcBef>
        <a:buNone/>
        <a:defRPr sz="2800" b="1" i="0" kern="1200">
          <a:solidFill>
            <a:schemeClr val="tx1"/>
          </a:solidFill>
          <a:latin typeface="Arial" panose="020B0604020202020204" pitchFamily="34" charset="0"/>
          <a:ea typeface="+mj-ea"/>
          <a:cs typeface="Arial" panose="020B0604020202020204" pitchFamily="34" charset="0"/>
        </a:defRPr>
      </a:lvl1pPr>
    </p:titleStyle>
    <p:bodyStyle>
      <a:lvl1pPr marL="0" indent="0" algn="l" defTabSz="914400" rtl="0" eaLnBrk="1" latinLnBrk="0" hangingPunct="1">
        <a:lnSpc>
          <a:spcPct val="100000"/>
        </a:lnSpc>
        <a:spcBef>
          <a:spcPts val="800"/>
        </a:spcBef>
        <a:buFont typeface="Arial" panose="020B0604020202020204" pitchFamily="34" charset="0"/>
        <a:buNone/>
        <a:defRPr sz="1800" b="0" kern="1200">
          <a:solidFill>
            <a:schemeClr val="tx1"/>
          </a:solidFill>
          <a:latin typeface="Arial" panose="020B0604020202020204" pitchFamily="34" charset="0"/>
          <a:ea typeface="+mn-ea"/>
          <a:cs typeface="Arial" panose="020B0604020202020204" pitchFamily="34" charset="0"/>
        </a:defRPr>
      </a:lvl1pPr>
      <a:lvl2pPr marL="236538" indent="-236538" algn="l" defTabSz="914400" rtl="0" eaLnBrk="1" latinLnBrk="0" hangingPunct="1">
        <a:lnSpc>
          <a:spcPct val="90000"/>
        </a:lnSpc>
        <a:spcBef>
          <a:spcPts val="800"/>
        </a:spcBef>
        <a:buClr>
          <a:schemeClr val="tx1"/>
        </a:buClr>
        <a:buFont typeface="Arial" panose="020B0604020202020204" pitchFamily="34" charset="0"/>
        <a:buChar char="•"/>
        <a:tabLst/>
        <a:defRPr sz="1600" kern="1200">
          <a:solidFill>
            <a:schemeClr val="tx1"/>
          </a:solidFill>
          <a:latin typeface="Arial" panose="020B0604020202020204" pitchFamily="34" charset="0"/>
          <a:ea typeface="+mn-ea"/>
          <a:cs typeface="Arial" panose="020B0604020202020204" pitchFamily="34" charset="0"/>
        </a:defRPr>
      </a:lvl2pPr>
      <a:lvl3pPr marL="461963" indent="-225425" algn="l" defTabSz="914400" rtl="0" eaLnBrk="1" latinLnBrk="0" hangingPunct="1">
        <a:lnSpc>
          <a:spcPct val="90000"/>
        </a:lnSpc>
        <a:spcBef>
          <a:spcPts val="800"/>
        </a:spcBef>
        <a:buClr>
          <a:schemeClr val="tx1"/>
        </a:buClr>
        <a:buFont typeface="Arial" panose="020B0604020202020204" pitchFamily="34" charset="0"/>
        <a:buChar char="•"/>
        <a:tabLst/>
        <a:defRPr sz="1600" kern="1200">
          <a:solidFill>
            <a:schemeClr val="tx1"/>
          </a:solidFill>
          <a:latin typeface="Arial" panose="020B0604020202020204" pitchFamily="34" charset="0"/>
          <a:ea typeface="+mn-ea"/>
          <a:cs typeface="Arial" panose="020B0604020202020204" pitchFamily="34" charset="0"/>
        </a:defRPr>
      </a:lvl3pPr>
      <a:lvl4pPr marL="687388" indent="-212725" algn="l" defTabSz="914400" rtl="0" eaLnBrk="1" latinLnBrk="0" hangingPunct="1">
        <a:lnSpc>
          <a:spcPct val="90000"/>
        </a:lnSpc>
        <a:spcBef>
          <a:spcPts val="800"/>
        </a:spcBef>
        <a:buClr>
          <a:schemeClr val="tx1"/>
        </a:buClr>
        <a:buFont typeface="Arial" panose="020B0604020202020204" pitchFamily="34" charset="0"/>
        <a:buChar char="•"/>
        <a:tabLst/>
        <a:defRPr sz="1600" kern="1200">
          <a:solidFill>
            <a:schemeClr val="tx1"/>
          </a:solidFill>
          <a:latin typeface="Arial" panose="020B0604020202020204" pitchFamily="34" charset="0"/>
          <a:ea typeface="+mn-ea"/>
          <a:cs typeface="Arial" panose="020B0604020202020204" pitchFamily="34" charset="0"/>
        </a:defRPr>
      </a:lvl4pPr>
      <a:lvl5pPr marL="901700" indent="-214313" algn="l" defTabSz="914400" rtl="0" eaLnBrk="1" latinLnBrk="0" hangingPunct="1">
        <a:lnSpc>
          <a:spcPct val="90000"/>
        </a:lnSpc>
        <a:spcBef>
          <a:spcPts val="800"/>
        </a:spcBef>
        <a:buClr>
          <a:schemeClr val="tx1"/>
        </a:buClr>
        <a:buFont typeface="Arial" panose="020B0604020202020204" pitchFamily="34" charset="0"/>
        <a:buChar char="•"/>
        <a:tabLst/>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pos="7368">
          <p15:clr>
            <a:srgbClr val="F26B43"/>
          </p15:clr>
        </p15:guide>
        <p15:guide id="4" pos="312">
          <p15:clr>
            <a:srgbClr val="F26B43"/>
          </p15:clr>
        </p15:guide>
        <p15:guide id="5" orient="horz" pos="144">
          <p15:clr>
            <a:srgbClr val="F26B43"/>
          </p15:clr>
        </p15:guide>
        <p15:guide id="6" orient="horz" pos="4176">
          <p15:clr>
            <a:srgbClr val="F26B43"/>
          </p15:clr>
        </p15:guide>
        <p15:guide id="7" orient="horz" pos="3792">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EE49E-14EE-9483-5173-8467E38B6675}"/>
              </a:ext>
            </a:extLst>
          </p:cNvPr>
          <p:cNvSpPr>
            <a:spLocks noGrp="1"/>
          </p:cNvSpPr>
          <p:nvPr>
            <p:ph type="ctrTitle"/>
          </p:nvPr>
        </p:nvSpPr>
        <p:spPr>
          <a:xfrm>
            <a:off x="509590" y="2480619"/>
            <a:ext cx="6242084" cy="1626878"/>
          </a:xfrm>
        </p:spPr>
        <p:txBody>
          <a:bodyPr>
            <a:normAutofit fontScale="90000"/>
          </a:bodyPr>
          <a:lstStyle/>
          <a:p>
            <a:r>
              <a:rPr lang="en-US" dirty="0"/>
              <a:t>Introduction to Open Banking</a:t>
            </a:r>
            <a:br>
              <a:rPr lang="en-US" dirty="0"/>
            </a:br>
            <a:r>
              <a:rPr lang="en-US" dirty="0"/>
              <a:t>(for Clients/Investors)</a:t>
            </a:r>
          </a:p>
        </p:txBody>
      </p:sp>
    </p:spTree>
    <p:extLst>
      <p:ext uri="{BB962C8B-B14F-4D97-AF65-F5344CB8AC3E}">
        <p14:creationId xmlns:p14="http://schemas.microsoft.com/office/powerpoint/2010/main" val="9269189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898C196-2857-8F94-00A3-F64ABC490003}"/>
              </a:ext>
            </a:extLst>
          </p:cNvPr>
          <p:cNvSpPr>
            <a:spLocks noGrp="1"/>
          </p:cNvSpPr>
          <p:nvPr>
            <p:ph type="title"/>
          </p:nvPr>
        </p:nvSpPr>
        <p:spPr/>
        <p:txBody>
          <a:bodyPr/>
          <a:lstStyle/>
          <a:p>
            <a:r>
              <a:rPr lang="en-US" dirty="0"/>
              <a:t>Open Banking Aggregation Account Setup Workflow</a:t>
            </a:r>
            <a:br>
              <a:rPr lang="en-US" dirty="0"/>
            </a:br>
            <a:endParaRPr lang="en-US" dirty="0"/>
          </a:p>
        </p:txBody>
      </p:sp>
      <p:sp>
        <p:nvSpPr>
          <p:cNvPr id="4" name="Slide Number Placeholder 2">
            <a:extLst>
              <a:ext uri="{FF2B5EF4-FFF2-40B4-BE49-F238E27FC236}">
                <a16:creationId xmlns:a16="http://schemas.microsoft.com/office/drawing/2014/main" id="{35048304-90FA-ED79-2E92-6E9B7A4EC60D}"/>
              </a:ext>
            </a:extLst>
          </p:cNvPr>
          <p:cNvSpPr>
            <a:spLocks noGrp="1"/>
          </p:cNvSpPr>
          <p:nvPr>
            <p:ph type="sldNum" sz="quarter" idx="16"/>
          </p:nvPr>
        </p:nvSpPr>
        <p:spPr/>
        <p:txBody>
          <a:bodyPr/>
          <a:lstStyle/>
          <a:p>
            <a:fld id="{08893A1B-C2A3-1048-9083-1506D302583E}" type="slidenum">
              <a:rPr lang="en-US" smtClean="0"/>
              <a:pPr/>
              <a:t>10</a:t>
            </a:fld>
            <a:endParaRPr lang="en-US" dirty="0"/>
          </a:p>
        </p:txBody>
      </p:sp>
      <p:sp>
        <p:nvSpPr>
          <p:cNvPr id="2" name="Text Placeholder 1">
            <a:extLst>
              <a:ext uri="{FF2B5EF4-FFF2-40B4-BE49-F238E27FC236}">
                <a16:creationId xmlns:a16="http://schemas.microsoft.com/office/drawing/2014/main" id="{F1C2F7F5-2DA4-B76D-BE04-9E544B697F1F}"/>
              </a:ext>
            </a:extLst>
          </p:cNvPr>
          <p:cNvSpPr>
            <a:spLocks noGrp="1"/>
          </p:cNvSpPr>
          <p:nvPr>
            <p:ph type="body" sz="quarter" idx="4294967295"/>
          </p:nvPr>
        </p:nvSpPr>
        <p:spPr>
          <a:xfrm>
            <a:off x="502920" y="1107474"/>
            <a:ext cx="10718800" cy="1014412"/>
          </a:xfrm>
        </p:spPr>
        <p:txBody>
          <a:bodyPr/>
          <a:lstStyle/>
          <a:p>
            <a:r>
              <a:rPr lang="en-US" sz="1600" b="1" dirty="0">
                <a:effectLst/>
                <a:ea typeface="Calibri" panose="020F0502020204030204" pitchFamily="34" charset="0"/>
              </a:rPr>
              <a:t>Step 4: </a:t>
            </a:r>
            <a:r>
              <a:rPr lang="en-US" sz="1600" dirty="0">
                <a:effectLst/>
                <a:ea typeface="Calibri" panose="020F0502020204030204" pitchFamily="34" charset="0"/>
              </a:rPr>
              <a:t>Next, </a:t>
            </a:r>
            <a:r>
              <a:rPr lang="en-US" sz="1600" b="1" dirty="0">
                <a:effectLst/>
                <a:ea typeface="Calibri" panose="020F0502020204030204" pitchFamily="34" charset="0"/>
              </a:rPr>
              <a:t>Select</a:t>
            </a:r>
            <a:r>
              <a:rPr lang="en-US" sz="1600" dirty="0">
                <a:effectLst/>
                <a:ea typeface="Calibri" panose="020F0502020204030204" pitchFamily="34" charset="0"/>
              </a:rPr>
              <a:t> your accounts to aggregate, the screen below will contain the name of the third-party application that you will be connecting to:</a:t>
            </a:r>
          </a:p>
          <a:p>
            <a:endParaRPr lang="en-US" dirty="0"/>
          </a:p>
        </p:txBody>
      </p:sp>
      <p:pic>
        <p:nvPicPr>
          <p:cNvPr id="7" name="Picture 6" descr="A screenshot of a computer&#10;&#10;Description automatically generated">
            <a:extLst>
              <a:ext uri="{FF2B5EF4-FFF2-40B4-BE49-F238E27FC236}">
                <a16:creationId xmlns:a16="http://schemas.microsoft.com/office/drawing/2014/main" id="{396766C5-5B03-F8F4-7013-4D4ADE29DD4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911582" y="1817331"/>
            <a:ext cx="6368836" cy="4448376"/>
          </a:xfrm>
          <a:prstGeom prst="rect">
            <a:avLst/>
          </a:prstGeom>
        </p:spPr>
      </p:pic>
    </p:spTree>
    <p:extLst>
      <p:ext uri="{BB962C8B-B14F-4D97-AF65-F5344CB8AC3E}">
        <p14:creationId xmlns:p14="http://schemas.microsoft.com/office/powerpoint/2010/main" val="42521202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6DC9119-62D2-0131-BBD4-BE6D72429672}"/>
              </a:ext>
            </a:extLst>
          </p:cNvPr>
          <p:cNvSpPr>
            <a:spLocks noGrp="1"/>
          </p:cNvSpPr>
          <p:nvPr>
            <p:ph type="title"/>
          </p:nvPr>
        </p:nvSpPr>
        <p:spPr/>
        <p:txBody>
          <a:bodyPr/>
          <a:lstStyle/>
          <a:p>
            <a:r>
              <a:rPr lang="en-US" dirty="0"/>
              <a:t>Open Banking Aggregation Account Setup Workflow</a:t>
            </a:r>
            <a:br>
              <a:rPr lang="en-US" dirty="0"/>
            </a:br>
            <a:endParaRPr lang="en-US" dirty="0"/>
          </a:p>
        </p:txBody>
      </p:sp>
      <p:sp>
        <p:nvSpPr>
          <p:cNvPr id="4" name="Slide Number Placeholder 2">
            <a:extLst>
              <a:ext uri="{FF2B5EF4-FFF2-40B4-BE49-F238E27FC236}">
                <a16:creationId xmlns:a16="http://schemas.microsoft.com/office/drawing/2014/main" id="{F1FC7660-F8A5-98DB-8E99-9474119E6D58}"/>
              </a:ext>
            </a:extLst>
          </p:cNvPr>
          <p:cNvSpPr>
            <a:spLocks noGrp="1"/>
          </p:cNvSpPr>
          <p:nvPr>
            <p:ph type="sldNum" sz="quarter" idx="16"/>
          </p:nvPr>
        </p:nvSpPr>
        <p:spPr/>
        <p:txBody>
          <a:bodyPr/>
          <a:lstStyle/>
          <a:p>
            <a:fld id="{08893A1B-C2A3-1048-9083-1506D302583E}" type="slidenum">
              <a:rPr lang="en-US" smtClean="0"/>
              <a:pPr/>
              <a:t>11</a:t>
            </a:fld>
            <a:endParaRPr lang="en-US" dirty="0"/>
          </a:p>
        </p:txBody>
      </p:sp>
      <p:sp>
        <p:nvSpPr>
          <p:cNvPr id="2" name="Text Placeholder 1">
            <a:extLst>
              <a:ext uri="{FF2B5EF4-FFF2-40B4-BE49-F238E27FC236}">
                <a16:creationId xmlns:a16="http://schemas.microsoft.com/office/drawing/2014/main" id="{6A40325E-8FB6-CA8C-4A95-C75F71A20123}"/>
              </a:ext>
            </a:extLst>
          </p:cNvPr>
          <p:cNvSpPr>
            <a:spLocks noGrp="1"/>
          </p:cNvSpPr>
          <p:nvPr>
            <p:ph type="body" sz="quarter" idx="4294967295"/>
          </p:nvPr>
        </p:nvSpPr>
        <p:spPr>
          <a:xfrm>
            <a:off x="543340" y="1151647"/>
            <a:ext cx="10718800" cy="1014412"/>
          </a:xfrm>
        </p:spPr>
        <p:txBody>
          <a:bodyPr/>
          <a:lstStyle/>
          <a:p>
            <a:r>
              <a:rPr lang="en-US" sz="1600" b="1" dirty="0">
                <a:effectLst/>
                <a:ea typeface="Calibri" panose="020F0502020204030204" pitchFamily="34" charset="0"/>
              </a:rPr>
              <a:t>Step 5:</a:t>
            </a:r>
            <a:r>
              <a:rPr lang="en-US" sz="1600" dirty="0">
                <a:effectLst/>
                <a:ea typeface="Calibri" panose="020F0502020204030204" pitchFamily="34" charset="0"/>
              </a:rPr>
              <a:t> You will be asked to </a:t>
            </a:r>
            <a:r>
              <a:rPr lang="en-US" sz="1600" b="1" dirty="0">
                <a:effectLst/>
                <a:ea typeface="Calibri" panose="020F0502020204030204" pitchFamily="34" charset="0"/>
              </a:rPr>
              <a:t>Review</a:t>
            </a:r>
            <a:r>
              <a:rPr lang="en-US" sz="1600" dirty="0">
                <a:effectLst/>
                <a:ea typeface="Calibri" panose="020F0502020204030204" pitchFamily="34" charset="0"/>
              </a:rPr>
              <a:t> &amp; </a:t>
            </a:r>
            <a:r>
              <a:rPr lang="en-US" sz="1600" b="1" dirty="0">
                <a:effectLst/>
                <a:ea typeface="Calibri" panose="020F0502020204030204" pitchFamily="34" charset="0"/>
              </a:rPr>
              <a:t>Finish</a:t>
            </a:r>
            <a:r>
              <a:rPr lang="en-US" sz="1600" dirty="0">
                <a:effectLst/>
                <a:ea typeface="Calibri" panose="020F0502020204030204" pitchFamily="34" charset="0"/>
              </a:rPr>
              <a:t> your selection. Again, the below screen will contain the name of the third-party application:</a:t>
            </a:r>
            <a:endParaRPr lang="en-US" sz="1600" dirty="0"/>
          </a:p>
        </p:txBody>
      </p:sp>
      <p:pic>
        <p:nvPicPr>
          <p:cNvPr id="6" name="Picture 5" descr="A screenshot of a computer&#10;&#10;Description automatically generated">
            <a:extLst>
              <a:ext uri="{FF2B5EF4-FFF2-40B4-BE49-F238E27FC236}">
                <a16:creationId xmlns:a16="http://schemas.microsoft.com/office/drawing/2014/main" id="{704AF913-C437-0205-2508-B354618924F1}"/>
              </a:ext>
            </a:extLst>
          </p:cNvPr>
          <p:cNvPicPr>
            <a:picLocks noChangeAspect="1"/>
          </p:cNvPicPr>
          <p:nvPr/>
        </p:nvPicPr>
        <p:blipFill>
          <a:blip r:embed="rId3"/>
          <a:stretch>
            <a:fillRect/>
          </a:stretch>
        </p:blipFill>
        <p:spPr>
          <a:xfrm>
            <a:off x="2806061" y="1877391"/>
            <a:ext cx="6365886" cy="4980609"/>
          </a:xfrm>
          <a:prstGeom prst="rect">
            <a:avLst/>
          </a:prstGeom>
        </p:spPr>
      </p:pic>
    </p:spTree>
    <p:extLst>
      <p:ext uri="{BB962C8B-B14F-4D97-AF65-F5344CB8AC3E}">
        <p14:creationId xmlns:p14="http://schemas.microsoft.com/office/powerpoint/2010/main" val="12735333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6DC9119-62D2-0131-BBD4-BE6D72429672}"/>
              </a:ext>
            </a:extLst>
          </p:cNvPr>
          <p:cNvSpPr>
            <a:spLocks noGrp="1"/>
          </p:cNvSpPr>
          <p:nvPr>
            <p:ph type="title"/>
          </p:nvPr>
        </p:nvSpPr>
        <p:spPr/>
        <p:txBody>
          <a:bodyPr/>
          <a:lstStyle/>
          <a:p>
            <a:r>
              <a:rPr lang="en-US" dirty="0"/>
              <a:t>Open Banking Aggregation Account Setup Workflow</a:t>
            </a:r>
            <a:br>
              <a:rPr lang="en-US" dirty="0"/>
            </a:br>
            <a:endParaRPr lang="en-US" dirty="0"/>
          </a:p>
        </p:txBody>
      </p:sp>
      <p:sp>
        <p:nvSpPr>
          <p:cNvPr id="4" name="Slide Number Placeholder 2">
            <a:extLst>
              <a:ext uri="{FF2B5EF4-FFF2-40B4-BE49-F238E27FC236}">
                <a16:creationId xmlns:a16="http://schemas.microsoft.com/office/drawing/2014/main" id="{F1FC7660-F8A5-98DB-8E99-9474119E6D58}"/>
              </a:ext>
            </a:extLst>
          </p:cNvPr>
          <p:cNvSpPr>
            <a:spLocks noGrp="1"/>
          </p:cNvSpPr>
          <p:nvPr>
            <p:ph type="sldNum" sz="quarter" idx="16"/>
          </p:nvPr>
        </p:nvSpPr>
        <p:spPr/>
        <p:txBody>
          <a:bodyPr/>
          <a:lstStyle/>
          <a:p>
            <a:fld id="{08893A1B-C2A3-1048-9083-1506D302583E}" type="slidenum">
              <a:rPr lang="en-US" smtClean="0"/>
              <a:pPr/>
              <a:t>12</a:t>
            </a:fld>
            <a:endParaRPr lang="en-US" dirty="0"/>
          </a:p>
        </p:txBody>
      </p:sp>
      <p:sp>
        <p:nvSpPr>
          <p:cNvPr id="2" name="Text Placeholder 1">
            <a:extLst>
              <a:ext uri="{FF2B5EF4-FFF2-40B4-BE49-F238E27FC236}">
                <a16:creationId xmlns:a16="http://schemas.microsoft.com/office/drawing/2014/main" id="{6A40325E-8FB6-CA8C-4A95-C75F71A20123}"/>
              </a:ext>
            </a:extLst>
          </p:cNvPr>
          <p:cNvSpPr>
            <a:spLocks noGrp="1"/>
          </p:cNvSpPr>
          <p:nvPr>
            <p:ph type="body" sz="quarter" idx="4294967295"/>
          </p:nvPr>
        </p:nvSpPr>
        <p:spPr>
          <a:xfrm>
            <a:off x="543340" y="1151647"/>
            <a:ext cx="10718800" cy="1014412"/>
          </a:xfrm>
        </p:spPr>
        <p:txBody>
          <a:bodyPr/>
          <a:lstStyle/>
          <a:p>
            <a:r>
              <a:rPr lang="en-US" sz="1600" b="1" dirty="0">
                <a:effectLst/>
                <a:ea typeface="Calibri" panose="020F0502020204030204" pitchFamily="34" charset="0"/>
              </a:rPr>
              <a:t>Step 6:</a:t>
            </a:r>
            <a:r>
              <a:rPr lang="en-US" sz="1600" dirty="0">
                <a:effectLst/>
                <a:ea typeface="Calibri" panose="020F0502020204030204" pitchFamily="34" charset="0"/>
              </a:rPr>
              <a:t> Finally, you will be returned to the aggregation application where the accounts will </a:t>
            </a:r>
            <a:r>
              <a:rPr lang="en-US" sz="1600" b="1" dirty="0">
                <a:effectLst/>
                <a:ea typeface="Calibri" panose="020F0502020204030204" pitchFamily="34" charset="0"/>
              </a:rPr>
              <a:t>Complete</a:t>
            </a:r>
            <a:r>
              <a:rPr lang="en-US" sz="1600" dirty="0">
                <a:effectLst/>
                <a:ea typeface="Calibri" panose="020F0502020204030204" pitchFamily="34" charset="0"/>
              </a:rPr>
              <a:t> aggregating with an initial data pull from the institution:</a:t>
            </a:r>
          </a:p>
          <a:p>
            <a:endParaRPr lang="en-US" dirty="0"/>
          </a:p>
        </p:txBody>
      </p:sp>
      <p:pic>
        <p:nvPicPr>
          <p:cNvPr id="7" name="Picture 6" descr="A screenshot of a computer&#10;&#10;Description automatically generated">
            <a:extLst>
              <a:ext uri="{FF2B5EF4-FFF2-40B4-BE49-F238E27FC236}">
                <a16:creationId xmlns:a16="http://schemas.microsoft.com/office/drawing/2014/main" id="{57C72772-31A1-7EED-FE82-98D77777F02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306699" y="1953408"/>
            <a:ext cx="5578601" cy="3896692"/>
          </a:xfrm>
          <a:prstGeom prst="rect">
            <a:avLst/>
          </a:prstGeom>
          <a:ln>
            <a:solidFill>
              <a:schemeClr val="bg2"/>
            </a:solidFill>
          </a:ln>
        </p:spPr>
      </p:pic>
    </p:spTree>
    <p:extLst>
      <p:ext uri="{BB962C8B-B14F-4D97-AF65-F5344CB8AC3E}">
        <p14:creationId xmlns:p14="http://schemas.microsoft.com/office/powerpoint/2010/main" val="8088930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2">
            <a:extLst>
              <a:ext uri="{FF2B5EF4-FFF2-40B4-BE49-F238E27FC236}">
                <a16:creationId xmlns:a16="http://schemas.microsoft.com/office/drawing/2014/main" id="{CEB3B5D7-504C-4446-913A-1C19A85C680C}"/>
              </a:ext>
            </a:extLst>
          </p:cNvPr>
          <p:cNvSpPr>
            <a:spLocks noGrp="1"/>
          </p:cNvSpPr>
          <p:nvPr>
            <p:ph idx="1"/>
          </p:nvPr>
        </p:nvSpPr>
        <p:spPr/>
        <p:txBody>
          <a:bodyPr/>
          <a:lstStyle/>
          <a:p>
            <a:endParaRPr lang="en-US" dirty="0"/>
          </a:p>
          <a:p>
            <a:endParaRPr lang="en-US" dirty="0"/>
          </a:p>
          <a:p>
            <a:endParaRPr lang="en-US" dirty="0"/>
          </a:p>
          <a:p>
            <a:endParaRPr lang="en-US" dirty="0"/>
          </a:p>
        </p:txBody>
      </p:sp>
      <p:sp>
        <p:nvSpPr>
          <p:cNvPr id="5" name="Title 4">
            <a:extLst>
              <a:ext uri="{FF2B5EF4-FFF2-40B4-BE49-F238E27FC236}">
                <a16:creationId xmlns:a16="http://schemas.microsoft.com/office/drawing/2014/main" id="{29404F70-2C07-F5F4-D4A4-603416E4F8A3}"/>
              </a:ext>
            </a:extLst>
          </p:cNvPr>
          <p:cNvSpPr>
            <a:spLocks noGrp="1"/>
          </p:cNvSpPr>
          <p:nvPr>
            <p:ph type="title"/>
          </p:nvPr>
        </p:nvSpPr>
        <p:spPr/>
        <p:txBody>
          <a:bodyPr/>
          <a:lstStyle/>
          <a:p>
            <a:r>
              <a:rPr lang="en-US" dirty="0"/>
              <a:t>What is Open Banking?</a:t>
            </a:r>
            <a:br>
              <a:rPr lang="en-US" dirty="0"/>
            </a:br>
            <a:endParaRPr lang="en-US" dirty="0"/>
          </a:p>
        </p:txBody>
      </p:sp>
      <p:sp>
        <p:nvSpPr>
          <p:cNvPr id="2" name="TextBox 1">
            <a:extLst>
              <a:ext uri="{FF2B5EF4-FFF2-40B4-BE49-F238E27FC236}">
                <a16:creationId xmlns:a16="http://schemas.microsoft.com/office/drawing/2014/main" id="{3F7D4AD2-1745-F890-848C-907F4649420B}"/>
              </a:ext>
            </a:extLst>
          </p:cNvPr>
          <p:cNvSpPr txBox="1"/>
          <p:nvPr/>
        </p:nvSpPr>
        <p:spPr>
          <a:xfrm>
            <a:off x="765544" y="1477926"/>
            <a:ext cx="8355735" cy="4524315"/>
          </a:xfrm>
          <a:prstGeom prst="rect">
            <a:avLst/>
          </a:prstGeom>
          <a:noFill/>
        </p:spPr>
        <p:txBody>
          <a:bodyPr wrap="square" lIns="0" rIns="0" rtlCol="0">
            <a:spAutoFit/>
          </a:bodyPr>
          <a:lstStyle/>
          <a:p>
            <a:r>
              <a:rPr lang="en-US" kern="100" dirty="0">
                <a:effectLst/>
                <a:latin typeface="Arial" panose="020B0604020202020204" pitchFamily="34" charset="0"/>
                <a:ea typeface="Calibri" panose="020F0502020204030204" pitchFamily="34" charset="0"/>
                <a:cs typeface="Arial" panose="020B0604020202020204" pitchFamily="34" charset="0"/>
              </a:rPr>
              <a:t>Open banking refers to the </a:t>
            </a:r>
            <a:r>
              <a:rPr lang="en-US" b="1" kern="100" dirty="0">
                <a:effectLst/>
                <a:latin typeface="Arial" panose="020B0604020202020204" pitchFamily="34" charset="0"/>
                <a:ea typeface="Calibri" panose="020F0502020204030204" pitchFamily="34" charset="0"/>
                <a:cs typeface="Arial" panose="020B0604020202020204" pitchFamily="34" charset="0"/>
              </a:rPr>
              <a:t>sharing of financial information and data between banks and third-party financial service providers</a:t>
            </a:r>
            <a:r>
              <a:rPr lang="en-US" kern="100" dirty="0">
                <a:effectLst/>
                <a:latin typeface="Arial" panose="020B0604020202020204" pitchFamily="34" charset="0"/>
                <a:ea typeface="Calibri" panose="020F0502020204030204" pitchFamily="34" charset="0"/>
                <a:cs typeface="Arial" panose="020B0604020202020204" pitchFamily="34" charset="0"/>
              </a:rPr>
              <a:t>, at the direction of and with the </a:t>
            </a:r>
            <a:r>
              <a:rPr lang="en-US" b="1" kern="100" dirty="0">
                <a:effectLst/>
                <a:latin typeface="Arial" panose="020B0604020202020204" pitchFamily="34" charset="0"/>
                <a:ea typeface="Calibri" panose="020F0502020204030204" pitchFamily="34" charset="0"/>
                <a:cs typeface="Arial" panose="020B0604020202020204" pitchFamily="34" charset="0"/>
              </a:rPr>
              <a:t>explicit consent of the account holders</a:t>
            </a:r>
            <a:r>
              <a:rPr lang="en-US" kern="100" dirty="0">
                <a:effectLst/>
                <a:latin typeface="Arial" panose="020B0604020202020204" pitchFamily="34" charset="0"/>
                <a:ea typeface="Calibri" panose="020F0502020204030204" pitchFamily="34" charset="0"/>
                <a:cs typeface="Arial" panose="020B0604020202020204" pitchFamily="34" charset="0"/>
              </a:rPr>
              <a:t>. </a:t>
            </a:r>
          </a:p>
          <a:p>
            <a:endParaRPr lang="en-US" kern="100" dirty="0">
              <a:latin typeface="Arial" panose="020B0604020202020204" pitchFamily="34" charset="0"/>
              <a:ea typeface="Calibri" panose="020F0502020204030204" pitchFamily="34" charset="0"/>
              <a:cs typeface="Arial" panose="020B0604020202020204" pitchFamily="34" charset="0"/>
            </a:endParaRPr>
          </a:p>
          <a:p>
            <a:pPr marL="342900" indent="-342900">
              <a:buFont typeface="Arial" panose="020B0604020202020204" pitchFamily="34" charset="0"/>
              <a:buChar char="•"/>
            </a:pPr>
            <a:r>
              <a:rPr lang="en-US" kern="100" dirty="0">
                <a:effectLst/>
                <a:latin typeface="Arial" panose="020B0604020202020204" pitchFamily="34" charset="0"/>
                <a:ea typeface="Calibri" panose="020F0502020204030204" pitchFamily="34" charset="0"/>
                <a:cs typeface="Arial" panose="020B0604020202020204" pitchFamily="34" charset="0"/>
              </a:rPr>
              <a:t>Share your financial data transparently and more securely with other authorized third-party providers like your financial advisor or applications of your choosing. </a:t>
            </a:r>
          </a:p>
          <a:p>
            <a:pPr marL="342900" indent="-342900">
              <a:buFont typeface="Arial" panose="020B0604020202020204" pitchFamily="34" charset="0"/>
              <a:buChar char="•"/>
            </a:pPr>
            <a:endParaRPr lang="en-US" kern="100" dirty="0">
              <a:latin typeface="Arial" panose="020B0604020202020204" pitchFamily="34" charset="0"/>
              <a:ea typeface="Calibri" panose="020F0502020204030204" pitchFamily="34" charset="0"/>
              <a:cs typeface="Arial" panose="020B0604020202020204" pitchFamily="34" charset="0"/>
            </a:endParaRPr>
          </a:p>
          <a:p>
            <a:pPr marL="342900" indent="-342900">
              <a:buFont typeface="Arial" panose="020B0604020202020204" pitchFamily="34" charset="0"/>
              <a:buChar char="•"/>
            </a:pPr>
            <a:r>
              <a:rPr lang="en-US" kern="100" dirty="0">
                <a:effectLst/>
                <a:latin typeface="Arial" panose="020B0604020202020204" pitchFamily="34" charset="0"/>
                <a:ea typeface="Calibri" panose="020F0502020204030204" pitchFamily="34" charset="0"/>
                <a:cs typeface="Arial" panose="020B0604020202020204" pitchFamily="34" charset="0"/>
              </a:rPr>
              <a:t>No longer share your account credentials with a financial data aggregator. Instead, you are redirected to your financial institution to provide your credentials and consent to share your financial information with your third-party provider of choice. </a:t>
            </a:r>
          </a:p>
          <a:p>
            <a:pPr marL="342900" indent="-342900">
              <a:buFont typeface="Arial" panose="020B0604020202020204" pitchFamily="34" charset="0"/>
              <a:buChar char="•"/>
            </a:pPr>
            <a:endParaRPr lang="en-US" kern="100" dirty="0">
              <a:latin typeface="Arial" panose="020B0604020202020204" pitchFamily="34" charset="0"/>
              <a:ea typeface="Calibri" panose="020F0502020204030204" pitchFamily="34" charset="0"/>
              <a:cs typeface="Arial" panose="020B0604020202020204" pitchFamily="34" charset="0"/>
            </a:endParaRPr>
          </a:p>
          <a:p>
            <a:pPr marL="342900" indent="-342900">
              <a:buFont typeface="Arial" panose="020B0604020202020204" pitchFamily="34" charset="0"/>
              <a:buChar char="•"/>
            </a:pPr>
            <a:r>
              <a:rPr lang="en-US" kern="100" dirty="0">
                <a:effectLst/>
                <a:latin typeface="Arial" panose="020B0604020202020204" pitchFamily="34" charset="0"/>
                <a:ea typeface="Calibri" panose="020F0502020204030204" pitchFamily="34" charset="0"/>
                <a:cs typeface="Arial" panose="020B0604020202020204" pitchFamily="34" charset="0"/>
              </a:rPr>
              <a:t>This data may include details about the banking and investment products you have, as well as your transactions and balances</a:t>
            </a:r>
            <a:r>
              <a:rPr lang="en-US" sz="1600" kern="100" dirty="0">
                <a:effectLst/>
                <a:latin typeface="Arial" panose="020B0604020202020204" pitchFamily="34" charset="0"/>
                <a:ea typeface="Calibri" panose="020F0502020204030204" pitchFamily="34" charset="0"/>
                <a:cs typeface="Arial" panose="020B0604020202020204" pitchFamily="34" charset="0"/>
              </a:rPr>
              <a:t>.</a:t>
            </a:r>
          </a:p>
          <a:p>
            <a:pPr algn="l"/>
            <a:endParaRPr lang="en-US" dirty="0">
              <a:latin typeface="UniversNext for MORNPC Cn" panose="020B0506030202020203" pitchFamily="34" charset="77"/>
            </a:endParaRPr>
          </a:p>
        </p:txBody>
      </p:sp>
    </p:spTree>
    <p:extLst>
      <p:ext uri="{BB962C8B-B14F-4D97-AF65-F5344CB8AC3E}">
        <p14:creationId xmlns:p14="http://schemas.microsoft.com/office/powerpoint/2010/main" val="2720114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xt Placeholder 18">
            <a:extLst>
              <a:ext uri="{FF2B5EF4-FFF2-40B4-BE49-F238E27FC236}">
                <a16:creationId xmlns:a16="http://schemas.microsoft.com/office/drawing/2014/main" id="{167A3A0E-6DF9-D9D1-70BE-9C3D7B4EF343}"/>
              </a:ext>
            </a:extLst>
          </p:cNvPr>
          <p:cNvSpPr>
            <a:spLocks noGrp="1"/>
          </p:cNvSpPr>
          <p:nvPr>
            <p:ph type="body" idx="1"/>
          </p:nvPr>
        </p:nvSpPr>
        <p:spPr/>
        <p:txBody>
          <a:bodyPr/>
          <a:lstStyle/>
          <a:p>
            <a:r>
              <a:rPr lang="en-US" dirty="0"/>
              <a:t>Account Holder Benefits</a:t>
            </a:r>
          </a:p>
          <a:p>
            <a:endParaRPr lang="en-US" dirty="0"/>
          </a:p>
        </p:txBody>
      </p:sp>
      <p:sp>
        <p:nvSpPr>
          <p:cNvPr id="20" name="Content Placeholder 19">
            <a:extLst>
              <a:ext uri="{FF2B5EF4-FFF2-40B4-BE49-F238E27FC236}">
                <a16:creationId xmlns:a16="http://schemas.microsoft.com/office/drawing/2014/main" id="{CBB323F4-3AF3-1DDA-2920-00D58830590F}"/>
              </a:ext>
            </a:extLst>
          </p:cNvPr>
          <p:cNvSpPr>
            <a:spLocks noGrp="1"/>
          </p:cNvSpPr>
          <p:nvPr>
            <p:ph sz="half" idx="2"/>
          </p:nvPr>
        </p:nvSpPr>
        <p:spPr/>
        <p:txBody>
          <a:bodyPr/>
          <a:lstStyle/>
          <a:p>
            <a:r>
              <a:rPr lang="en-US" dirty="0"/>
              <a:t>Account holders are redirected to their bank site to grant access to third-parties.</a:t>
            </a:r>
          </a:p>
          <a:p>
            <a:r>
              <a:rPr lang="en-US" dirty="0"/>
              <a:t>Once Established, the connection:</a:t>
            </a:r>
          </a:p>
          <a:p>
            <a:pPr lvl="1"/>
            <a:r>
              <a:rPr lang="en-US" dirty="0"/>
              <a:t>Eliminates the need to share credentials with third-parties</a:t>
            </a:r>
          </a:p>
          <a:p>
            <a:pPr lvl="1"/>
            <a:r>
              <a:rPr lang="en-US" dirty="0"/>
              <a:t>Bypasses disruptions caused by multi-factor authentication</a:t>
            </a:r>
          </a:p>
          <a:p>
            <a:pPr lvl="1"/>
            <a:r>
              <a:rPr lang="en-US" dirty="0"/>
              <a:t>Allows account owners to manage access to their data at each of their institutions</a:t>
            </a:r>
          </a:p>
          <a:p>
            <a:endParaRPr lang="en-US" dirty="0"/>
          </a:p>
        </p:txBody>
      </p:sp>
      <p:sp>
        <p:nvSpPr>
          <p:cNvPr id="21" name="Text Placeholder 20">
            <a:extLst>
              <a:ext uri="{FF2B5EF4-FFF2-40B4-BE49-F238E27FC236}">
                <a16:creationId xmlns:a16="http://schemas.microsoft.com/office/drawing/2014/main" id="{96017EB0-ABCB-2CBD-EB0C-E40AE6B264F9}"/>
              </a:ext>
            </a:extLst>
          </p:cNvPr>
          <p:cNvSpPr>
            <a:spLocks noGrp="1"/>
          </p:cNvSpPr>
          <p:nvPr>
            <p:ph type="body" sz="quarter" idx="3"/>
          </p:nvPr>
        </p:nvSpPr>
        <p:spPr/>
        <p:txBody>
          <a:bodyPr/>
          <a:lstStyle/>
          <a:p>
            <a:r>
              <a:rPr lang="en-US" dirty="0"/>
              <a:t>Advisor Benefits</a:t>
            </a:r>
          </a:p>
          <a:p>
            <a:endParaRPr lang="en-US" dirty="0"/>
          </a:p>
        </p:txBody>
      </p:sp>
      <p:sp>
        <p:nvSpPr>
          <p:cNvPr id="22" name="Content Placeholder 21">
            <a:extLst>
              <a:ext uri="{FF2B5EF4-FFF2-40B4-BE49-F238E27FC236}">
                <a16:creationId xmlns:a16="http://schemas.microsoft.com/office/drawing/2014/main" id="{7641E32E-4829-7D98-C266-3C68149071CE}"/>
              </a:ext>
            </a:extLst>
          </p:cNvPr>
          <p:cNvSpPr>
            <a:spLocks noGrp="1"/>
          </p:cNvSpPr>
          <p:nvPr>
            <p:ph sz="quarter" idx="4"/>
          </p:nvPr>
        </p:nvSpPr>
        <p:spPr/>
        <p:txBody>
          <a:bodyPr/>
          <a:lstStyle/>
          <a:p>
            <a:r>
              <a:rPr lang="en-US" dirty="0"/>
              <a:t>Open banking establishes direct connections between the banks and ByAllAccounts via APIs. </a:t>
            </a:r>
          </a:p>
          <a:p>
            <a:r>
              <a:rPr lang="en-US" dirty="0"/>
              <a:t>Once established, the connection:</a:t>
            </a:r>
          </a:p>
          <a:p>
            <a:pPr lvl="1"/>
            <a:r>
              <a:rPr lang="en-US" dirty="0"/>
              <a:t>Eliminates the need for screen scraping</a:t>
            </a:r>
          </a:p>
          <a:p>
            <a:pPr lvl="1"/>
            <a:r>
              <a:rPr lang="en-US" dirty="0"/>
              <a:t>Client only enters their credentials at their financial institutions</a:t>
            </a:r>
          </a:p>
          <a:p>
            <a:pPr lvl="1"/>
            <a:r>
              <a:rPr lang="en-US" dirty="0"/>
              <a:t>Results in quicker connects</a:t>
            </a:r>
          </a:p>
          <a:p>
            <a:pPr lvl="1"/>
            <a:r>
              <a:rPr lang="en-US" dirty="0"/>
              <a:t>Reduces connectivity disruptions</a:t>
            </a:r>
          </a:p>
          <a:p>
            <a:endParaRPr lang="en-US" dirty="0"/>
          </a:p>
        </p:txBody>
      </p:sp>
      <p:sp>
        <p:nvSpPr>
          <p:cNvPr id="9" name="Title 8">
            <a:extLst>
              <a:ext uri="{FF2B5EF4-FFF2-40B4-BE49-F238E27FC236}">
                <a16:creationId xmlns:a16="http://schemas.microsoft.com/office/drawing/2014/main" id="{CCBD9FC3-D638-1E74-7E19-D0EC15B5EA9E}"/>
              </a:ext>
            </a:extLst>
          </p:cNvPr>
          <p:cNvSpPr>
            <a:spLocks noGrp="1"/>
          </p:cNvSpPr>
          <p:nvPr>
            <p:ph type="title"/>
          </p:nvPr>
        </p:nvSpPr>
        <p:spPr>
          <a:xfrm>
            <a:off x="502920" y="475180"/>
            <a:ext cx="11043720" cy="452616"/>
          </a:xfrm>
        </p:spPr>
        <p:txBody>
          <a:bodyPr/>
          <a:lstStyle/>
          <a:p>
            <a:r>
              <a:rPr lang="en-US" dirty="0"/>
              <a:t>Open Banking Can Make Data Access Faster, More Secure, and More Reliable</a:t>
            </a:r>
            <a:br>
              <a:rPr lang="en-US" dirty="0"/>
            </a:br>
            <a:endParaRPr lang="en-US" dirty="0"/>
          </a:p>
        </p:txBody>
      </p:sp>
      <p:sp>
        <p:nvSpPr>
          <p:cNvPr id="7" name="Footer Placeholder 6">
            <a:extLst>
              <a:ext uri="{FF2B5EF4-FFF2-40B4-BE49-F238E27FC236}">
                <a16:creationId xmlns:a16="http://schemas.microsoft.com/office/drawing/2014/main" id="{5478880B-AB62-FCFD-14D9-2293115634F4}"/>
              </a:ext>
            </a:extLst>
          </p:cNvPr>
          <p:cNvSpPr>
            <a:spLocks noGrp="1"/>
          </p:cNvSpPr>
          <p:nvPr>
            <p:ph type="ftr" sz="quarter" idx="27"/>
          </p:nvPr>
        </p:nvSpPr>
        <p:spPr/>
        <p:txBody>
          <a:bodyPr/>
          <a:lstStyle/>
          <a:p>
            <a:endParaRPr lang="en-US" dirty="0"/>
          </a:p>
        </p:txBody>
      </p:sp>
      <p:sp>
        <p:nvSpPr>
          <p:cNvPr id="8" name="Slide Number Placeholder 7">
            <a:extLst>
              <a:ext uri="{FF2B5EF4-FFF2-40B4-BE49-F238E27FC236}">
                <a16:creationId xmlns:a16="http://schemas.microsoft.com/office/drawing/2014/main" id="{23A2B83E-65EC-FF78-B226-540BA697C9A7}"/>
              </a:ext>
            </a:extLst>
          </p:cNvPr>
          <p:cNvSpPr>
            <a:spLocks noGrp="1"/>
          </p:cNvSpPr>
          <p:nvPr>
            <p:ph type="sldNum" sz="quarter" idx="28"/>
          </p:nvPr>
        </p:nvSpPr>
        <p:spPr/>
        <p:txBody>
          <a:bodyPr/>
          <a:lstStyle/>
          <a:p>
            <a:fld id="{08893A1B-C2A3-1048-9083-1506D302583E}" type="slidenum">
              <a:rPr lang="en-US" smtClean="0"/>
              <a:pPr/>
              <a:t>3</a:t>
            </a:fld>
            <a:endParaRPr lang="en-US" dirty="0"/>
          </a:p>
        </p:txBody>
      </p:sp>
    </p:spTree>
    <p:extLst>
      <p:ext uri="{BB962C8B-B14F-4D97-AF65-F5344CB8AC3E}">
        <p14:creationId xmlns:p14="http://schemas.microsoft.com/office/powerpoint/2010/main" val="34535819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6A99DC4-12F0-8CB4-C409-EEC5E7EA1688}"/>
              </a:ext>
            </a:extLst>
          </p:cNvPr>
          <p:cNvSpPr>
            <a:spLocks noGrp="1"/>
          </p:cNvSpPr>
          <p:nvPr>
            <p:ph type="title"/>
          </p:nvPr>
        </p:nvSpPr>
        <p:spPr/>
        <p:txBody>
          <a:bodyPr/>
          <a:lstStyle/>
          <a:p>
            <a:r>
              <a:rPr lang="en-US" dirty="0"/>
              <a:t>Open Banking Process</a:t>
            </a:r>
            <a:br>
              <a:rPr lang="en-US" dirty="0"/>
            </a:br>
            <a:endParaRPr lang="en-US" dirty="0"/>
          </a:p>
        </p:txBody>
      </p:sp>
      <p:sp>
        <p:nvSpPr>
          <p:cNvPr id="5" name="Footer Placeholder 4">
            <a:extLst>
              <a:ext uri="{FF2B5EF4-FFF2-40B4-BE49-F238E27FC236}">
                <a16:creationId xmlns:a16="http://schemas.microsoft.com/office/drawing/2014/main" id="{1289EDC6-BA86-EA85-9584-134D59C334D2}"/>
              </a:ext>
            </a:extLst>
          </p:cNvPr>
          <p:cNvSpPr>
            <a:spLocks noGrp="1"/>
          </p:cNvSpPr>
          <p:nvPr>
            <p:ph type="ftr" sz="quarter" idx="15"/>
          </p:nvPr>
        </p:nvSpPr>
        <p:spPr/>
        <p:txBody>
          <a:bodyPr/>
          <a:lstStyle/>
          <a:p>
            <a:endParaRPr lang="en-US" dirty="0"/>
          </a:p>
        </p:txBody>
      </p:sp>
      <p:sp>
        <p:nvSpPr>
          <p:cNvPr id="6" name="Slide Number Placeholder 5">
            <a:extLst>
              <a:ext uri="{FF2B5EF4-FFF2-40B4-BE49-F238E27FC236}">
                <a16:creationId xmlns:a16="http://schemas.microsoft.com/office/drawing/2014/main" id="{16285E39-32D5-9359-84EC-C50EFE7560B9}"/>
              </a:ext>
            </a:extLst>
          </p:cNvPr>
          <p:cNvSpPr>
            <a:spLocks noGrp="1"/>
          </p:cNvSpPr>
          <p:nvPr>
            <p:ph type="sldNum" sz="quarter" idx="16"/>
          </p:nvPr>
        </p:nvSpPr>
        <p:spPr/>
        <p:txBody>
          <a:bodyPr/>
          <a:lstStyle/>
          <a:p>
            <a:fld id="{08893A1B-C2A3-1048-9083-1506D302583E}" type="slidenum">
              <a:rPr lang="en-US" smtClean="0"/>
              <a:pPr/>
              <a:t>4</a:t>
            </a:fld>
            <a:endParaRPr lang="en-US" dirty="0"/>
          </a:p>
        </p:txBody>
      </p:sp>
      <p:sp>
        <p:nvSpPr>
          <p:cNvPr id="9" name="Rectangle 8">
            <a:extLst>
              <a:ext uri="{FF2B5EF4-FFF2-40B4-BE49-F238E27FC236}">
                <a16:creationId xmlns:a16="http://schemas.microsoft.com/office/drawing/2014/main" id="{F7F5DE76-FF39-A8CC-AC66-BDCB8492D097}"/>
              </a:ext>
            </a:extLst>
          </p:cNvPr>
          <p:cNvSpPr/>
          <p:nvPr/>
        </p:nvSpPr>
        <p:spPr>
          <a:xfrm>
            <a:off x="474694" y="1188649"/>
            <a:ext cx="10987633" cy="461665"/>
          </a:xfrm>
          <a:prstGeom prst="rect">
            <a:avLst/>
          </a:prstGeom>
          <a:gradFill flip="none" rotWithShape="1">
            <a:gsLst>
              <a:gs pos="100000">
                <a:srgbClr val="FF0000"/>
              </a:gs>
              <a:gs pos="68000">
                <a:srgbClr val="BC224D"/>
              </a:gs>
              <a:gs pos="87000">
                <a:srgbClr val="E01024"/>
              </a:gs>
              <a:gs pos="35000">
                <a:srgbClr val="8C3A84"/>
              </a:gs>
              <a:gs pos="0">
                <a:srgbClr val="7048A3"/>
              </a:gs>
            </a:gsLst>
            <a:lin ang="9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10" name="Table 9">
            <a:extLst>
              <a:ext uri="{FF2B5EF4-FFF2-40B4-BE49-F238E27FC236}">
                <a16:creationId xmlns:a16="http://schemas.microsoft.com/office/drawing/2014/main" id="{CC5D58A3-1EAE-22F8-91C8-FD9A311D6940}"/>
              </a:ext>
            </a:extLst>
          </p:cNvPr>
          <p:cNvGraphicFramePr>
            <a:graphicFrameLocks noGrp="1"/>
          </p:cNvGraphicFramePr>
          <p:nvPr>
            <p:extLst>
              <p:ext uri="{D42A27DB-BD31-4B8C-83A1-F6EECF244321}">
                <p14:modId xmlns:p14="http://schemas.microsoft.com/office/powerpoint/2010/main" val="2348581465"/>
              </p:ext>
            </p:extLst>
          </p:nvPr>
        </p:nvGraphicFramePr>
        <p:xfrm>
          <a:off x="474693" y="1079492"/>
          <a:ext cx="10987633" cy="4222881"/>
        </p:xfrm>
        <a:graphic>
          <a:graphicData uri="http://schemas.openxmlformats.org/drawingml/2006/table">
            <a:tbl>
              <a:tblPr firstRow="1" bandRow="1">
                <a:tableStyleId>{F5AB1C69-6EDB-4FF4-983F-18BD219EF322}</a:tableStyleId>
              </a:tblPr>
              <a:tblGrid>
                <a:gridCol w="3418434">
                  <a:extLst>
                    <a:ext uri="{9D8B030D-6E8A-4147-A177-3AD203B41FA5}">
                      <a16:colId xmlns:a16="http://schemas.microsoft.com/office/drawing/2014/main" val="2448376079"/>
                    </a:ext>
                  </a:extLst>
                </a:gridCol>
                <a:gridCol w="7569199">
                  <a:extLst>
                    <a:ext uri="{9D8B030D-6E8A-4147-A177-3AD203B41FA5}">
                      <a16:colId xmlns:a16="http://schemas.microsoft.com/office/drawing/2014/main" val="3062426755"/>
                    </a:ext>
                  </a:extLst>
                </a:gridCol>
              </a:tblGrid>
              <a:tr h="431816">
                <a:tc>
                  <a:txBody>
                    <a:bodyPr/>
                    <a:lstStyle/>
                    <a:p>
                      <a:r>
                        <a:rPr lang="en-US" sz="1800" dirty="0">
                          <a:latin typeface="Arial" panose="020B0604020202020204" pitchFamily="34" charset="0"/>
                          <a:cs typeface="Arial" panose="020B0604020202020204" pitchFamily="34" charset="0"/>
                        </a:rPr>
                        <a:t>Process</a:t>
                      </a:r>
                    </a:p>
                  </a:txBody>
                  <a:tcPr/>
                </a:tc>
                <a:tc>
                  <a:txBody>
                    <a:bodyPr/>
                    <a:lstStyle/>
                    <a:p>
                      <a:r>
                        <a:rPr lang="en-US" sz="1800" dirty="0">
                          <a:latin typeface="Arial" panose="020B0604020202020204" pitchFamily="34" charset="0"/>
                          <a:cs typeface="Arial" panose="020B0604020202020204" pitchFamily="34" charset="0"/>
                        </a:rPr>
                        <a:t>Benefits</a:t>
                      </a:r>
                    </a:p>
                  </a:txBody>
                  <a:tcPr/>
                </a:tc>
                <a:extLst>
                  <a:ext uri="{0D108BD9-81ED-4DB2-BD59-A6C34878D82A}">
                    <a16:rowId xmlns:a16="http://schemas.microsoft.com/office/drawing/2014/main" val="3168115057"/>
                  </a:ext>
                </a:extLst>
              </a:tr>
              <a:tr h="1047864">
                <a:tc>
                  <a:txBody>
                    <a:bodyPr/>
                    <a:lstStyle/>
                    <a:p>
                      <a:pPr marL="0" marR="0" lvl="0" indent="0" algn="l" rtl="0">
                        <a:lnSpc>
                          <a:spcPct val="100000"/>
                        </a:lnSpc>
                        <a:spcBef>
                          <a:spcPts val="0"/>
                        </a:spcBef>
                        <a:spcAft>
                          <a:spcPts val="0"/>
                        </a:spcAft>
                        <a:buClrTx/>
                        <a:buSzTx/>
                        <a:buFontTx/>
                        <a:buNone/>
                      </a:pPr>
                      <a:r>
                        <a:rPr lang="en-US" sz="1600" b="1" dirty="0">
                          <a:latin typeface="Arial" panose="020B0604020202020204" pitchFamily="34" charset="0"/>
                          <a:cs typeface="Arial" panose="020B0604020202020204" pitchFamily="34" charset="0"/>
                        </a:rPr>
                        <a:t>Step One:</a:t>
                      </a:r>
                      <a:endParaRPr lang="en-US" sz="1600" dirty="0">
                        <a:latin typeface="Arial" panose="020B0604020202020204" pitchFamily="34" charset="0"/>
                        <a:cs typeface="Arial" panose="020B0604020202020204" pitchFamily="34" charset="0"/>
                      </a:endParaRPr>
                    </a:p>
                    <a:p>
                      <a:pPr marL="0" marR="0" lvl="0" indent="0" algn="l" rtl="0">
                        <a:lnSpc>
                          <a:spcPct val="100000"/>
                        </a:lnSpc>
                        <a:spcBef>
                          <a:spcPts val="0"/>
                        </a:spcBef>
                        <a:spcAft>
                          <a:spcPts val="0"/>
                        </a:spcAft>
                        <a:buClrTx/>
                        <a:buSzTx/>
                        <a:buFontTx/>
                        <a:buNone/>
                      </a:pPr>
                      <a:r>
                        <a:rPr lang="en-US" sz="1600" dirty="0">
                          <a:latin typeface="Arial" panose="020B0604020202020204" pitchFamily="34" charset="0"/>
                          <a:cs typeface="Arial" panose="020B0604020202020204" pitchFamily="34" charset="0"/>
                        </a:rPr>
                        <a:t>Account holders are redirected to their FI site to login and authorize access to their accounts</a:t>
                      </a:r>
                      <a:endParaRPr lang="en-US" sz="1600" dirty="0">
                        <a:latin typeface="Arial" panose="020B0604020202020204" pitchFamily="34" charset="0"/>
                        <a:ea typeface="ＭＳ Ｐゴシック"/>
                        <a:cs typeface="Arial" panose="020B0604020202020204" pitchFamily="34" charset="0"/>
                      </a:endParaRPr>
                    </a:p>
                  </a:txBody>
                  <a:tcPr/>
                </a:tc>
                <a:tc>
                  <a:txBody>
                    <a:bodyPr/>
                    <a:lstStyle/>
                    <a:p>
                      <a:pPr lvl="0">
                        <a:buNone/>
                      </a:pPr>
                      <a:r>
                        <a:rPr lang="en-US" sz="1600" b="1" dirty="0">
                          <a:latin typeface="Arial" panose="020B0604020202020204" pitchFamily="34" charset="0"/>
                          <a:cs typeface="Arial" panose="020B0604020202020204" pitchFamily="34" charset="0"/>
                        </a:rPr>
                        <a:t>Improved security and transparency for the account holder</a:t>
                      </a:r>
                      <a:endParaRPr lang="en-US" sz="1600" dirty="0">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US" sz="1400" dirty="0">
                          <a:latin typeface="Arial" panose="020B0604020202020204" pitchFamily="34" charset="0"/>
                          <a:cs typeface="Arial" panose="020B0604020202020204" pitchFamily="34" charset="0"/>
                        </a:rPr>
                        <a:t>ByAllAccounts will no longer require user login credentials to access data</a:t>
                      </a:r>
                      <a:endParaRPr lang="en-US" sz="1600" dirty="0">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US" sz="1400" dirty="0">
                          <a:latin typeface="Arial" panose="020B0604020202020204" pitchFamily="34" charset="0"/>
                          <a:cs typeface="Arial" panose="020B0604020202020204" pitchFamily="34" charset="0"/>
                        </a:rPr>
                        <a:t>Banks manage credential security</a:t>
                      </a:r>
                      <a:endParaRPr lang="en-US" sz="1600" dirty="0">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US" sz="1400" dirty="0">
                          <a:latin typeface="Arial" panose="020B0604020202020204" pitchFamily="34" charset="0"/>
                          <a:cs typeface="Arial" panose="020B0604020202020204" pitchFamily="34" charset="0"/>
                        </a:rPr>
                        <a:t>Account holders can manage access to their accounts from their financial institution’s security center</a:t>
                      </a:r>
                      <a:endParaRPr lang="en-US" sz="16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584306204"/>
                  </a:ext>
                </a:extLst>
              </a:tr>
              <a:tr h="1047865">
                <a:tc>
                  <a:txBody>
                    <a:bodyPr/>
                    <a:lstStyle/>
                    <a:p>
                      <a:pPr marL="0" marR="0" lvl="0" indent="0" algn="l" defTabSz="454751" rtl="0" eaLnBrk="1" fontAlgn="auto" latinLnBrk="0" hangingPunct="1">
                        <a:lnSpc>
                          <a:spcPct val="100000"/>
                        </a:lnSpc>
                        <a:spcBef>
                          <a:spcPts val="0"/>
                        </a:spcBef>
                        <a:spcAft>
                          <a:spcPts val="0"/>
                        </a:spcAft>
                        <a:buClrTx/>
                        <a:buSzTx/>
                        <a:buFontTx/>
                        <a:buNone/>
                        <a:tabLst/>
                        <a:defRPr/>
                      </a:pPr>
                      <a:r>
                        <a:rPr lang="en-US" sz="1600" b="1" dirty="0">
                          <a:latin typeface="Arial" panose="020B0604020202020204" pitchFamily="34" charset="0"/>
                          <a:cs typeface="Arial" panose="020B0604020202020204" pitchFamily="34" charset="0"/>
                        </a:rPr>
                        <a:t>Step Two:</a:t>
                      </a:r>
                    </a:p>
                    <a:p>
                      <a:pPr marL="0" marR="0" lvl="0" indent="0" algn="l" defTabSz="454751" rtl="0" eaLnBrk="1" fontAlgn="auto" latinLnBrk="0" hangingPunct="1">
                        <a:lnSpc>
                          <a:spcPct val="100000"/>
                        </a:lnSpc>
                        <a:spcBef>
                          <a:spcPts val="0"/>
                        </a:spcBef>
                        <a:spcAft>
                          <a:spcPts val="0"/>
                        </a:spcAft>
                        <a:buClrTx/>
                        <a:buSzTx/>
                        <a:buFontTx/>
                        <a:buNone/>
                        <a:tabLst/>
                        <a:defRPr/>
                      </a:pPr>
                      <a:r>
                        <a:rPr lang="en-US" sz="1600" dirty="0">
                          <a:latin typeface="Arial" panose="020B0604020202020204" pitchFamily="34" charset="0"/>
                          <a:cs typeface="Arial" panose="020B0604020202020204" pitchFamily="34" charset="0"/>
                        </a:rPr>
                        <a:t>ByAllAccounts accesses account holder data via an API</a:t>
                      </a:r>
                      <a:endParaRPr lang="en-US" sz="1600" dirty="0">
                        <a:latin typeface="Arial" panose="020B0604020202020204" pitchFamily="34" charset="0"/>
                        <a:ea typeface="ＭＳ Ｐゴシック"/>
                        <a:cs typeface="Arial" panose="020B0604020202020204" pitchFamily="34" charset="0"/>
                      </a:endParaRPr>
                    </a:p>
                  </a:txBody>
                  <a:tcPr/>
                </a:tc>
                <a:tc>
                  <a:txBody>
                    <a:bodyPr/>
                    <a:lstStyle/>
                    <a:p>
                      <a:r>
                        <a:rPr lang="en-US" sz="1600" b="1" dirty="0">
                          <a:latin typeface="Arial" panose="020B0604020202020204" pitchFamily="34" charset="0"/>
                          <a:cs typeface="Arial" panose="020B0604020202020204" pitchFamily="34" charset="0"/>
                        </a:rPr>
                        <a:t>Improved connectivity – quicker aggregation with less downtime</a:t>
                      </a:r>
                    </a:p>
                    <a:p>
                      <a:pPr marL="285750" indent="-285750" algn="l" defTabSz="914400" rtl="0" eaLnBrk="1" latinLnBrk="0" hangingPunct="1">
                        <a:buFont typeface="Arial" panose="020B0604020202020204" pitchFamily="34" charset="0"/>
                        <a:buChar char="•"/>
                      </a:pPr>
                      <a:r>
                        <a:rPr lang="en-US" sz="1400" kern="1200" dirty="0">
                          <a:solidFill>
                            <a:schemeClr val="dk1"/>
                          </a:solidFill>
                          <a:latin typeface="Arial" panose="020B0604020202020204" pitchFamily="34" charset="0"/>
                          <a:cs typeface="Arial" panose="020B0604020202020204" pitchFamily="34" charset="0"/>
                        </a:rPr>
                        <a:t>Screen scraping is replaced with an API connection which means changes to the financial institution website will not “break” aggregation activity</a:t>
                      </a:r>
                      <a:endParaRPr lang="en-US" sz="1400" kern="1200" dirty="0">
                        <a:solidFill>
                          <a:schemeClr val="dk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3547851233"/>
                  </a:ext>
                </a:extLst>
              </a:tr>
              <a:tr h="1411303">
                <a:tc>
                  <a:txBody>
                    <a:bodyPr/>
                    <a:lstStyle/>
                    <a:p>
                      <a:pPr marL="0" marR="0" lvl="0" indent="0" algn="l" defTabSz="454751" rtl="0" eaLnBrk="1" fontAlgn="auto" latinLnBrk="0" hangingPunct="1">
                        <a:lnSpc>
                          <a:spcPct val="100000"/>
                        </a:lnSpc>
                        <a:spcBef>
                          <a:spcPts val="0"/>
                        </a:spcBef>
                        <a:spcAft>
                          <a:spcPts val="0"/>
                        </a:spcAft>
                        <a:buClrTx/>
                        <a:buSzTx/>
                        <a:buFontTx/>
                        <a:buNone/>
                        <a:tabLst/>
                        <a:defRPr/>
                      </a:pPr>
                      <a:r>
                        <a:rPr lang="en-US" sz="1600" b="1" dirty="0">
                          <a:latin typeface="Arial" panose="020B0604020202020204" pitchFamily="34" charset="0"/>
                          <a:cs typeface="Arial" panose="020B0604020202020204" pitchFamily="34" charset="0"/>
                        </a:rPr>
                        <a:t>Step Three</a:t>
                      </a:r>
                    </a:p>
                    <a:p>
                      <a:pPr marL="0" marR="0" lvl="0" indent="0" algn="l" defTabSz="454751" rtl="0" eaLnBrk="1" fontAlgn="auto" latinLnBrk="0" hangingPunct="1">
                        <a:lnSpc>
                          <a:spcPct val="100000"/>
                        </a:lnSpc>
                        <a:spcBef>
                          <a:spcPts val="0"/>
                        </a:spcBef>
                        <a:spcAft>
                          <a:spcPts val="0"/>
                        </a:spcAft>
                        <a:buClrTx/>
                        <a:buSzTx/>
                        <a:buFontTx/>
                        <a:buNone/>
                        <a:tabLst/>
                        <a:defRPr/>
                      </a:pPr>
                      <a:r>
                        <a:rPr lang="en-US" sz="1600" dirty="0">
                          <a:latin typeface="Arial" panose="020B0604020202020204" pitchFamily="34" charset="0"/>
                          <a:cs typeface="Arial" panose="020B0604020202020204" pitchFamily="34" charset="0"/>
                        </a:rPr>
                        <a:t>Upon authorization, the FI shares a secure token w/ ByAllAccounts to aggregate the account holder’s data</a:t>
                      </a:r>
                    </a:p>
                    <a:p>
                      <a:endParaRPr lang="en-US" sz="1600" dirty="0">
                        <a:latin typeface="Arial" panose="020B0604020202020204" pitchFamily="34" charset="0"/>
                        <a:cs typeface="Arial" panose="020B0604020202020204" pitchFamily="34" charset="0"/>
                      </a:endParaRPr>
                    </a:p>
                  </a:txBody>
                  <a:tcPr/>
                </a:tc>
                <a:tc>
                  <a:txBody>
                    <a:bodyPr/>
                    <a:lstStyle/>
                    <a:p>
                      <a:pPr marL="0" indent="0">
                        <a:buFontTx/>
                        <a:buNone/>
                      </a:pPr>
                      <a:r>
                        <a:rPr lang="en-US" sz="1600" b="1" dirty="0">
                          <a:latin typeface="Arial" panose="020B0604020202020204" pitchFamily="34" charset="0"/>
                          <a:cs typeface="Arial" panose="020B0604020202020204" pitchFamily="34" charset="0"/>
                        </a:rPr>
                        <a:t>Fewer interruptions in uptime </a:t>
                      </a:r>
                    </a:p>
                    <a:p>
                      <a:pPr marL="285750" indent="-285750" algn="l" defTabSz="914400" rtl="0" eaLnBrk="1" latinLnBrk="0" hangingPunct="1">
                        <a:buFont typeface="Arial" panose="020B0604020202020204" pitchFamily="34" charset="0"/>
                        <a:buChar char="•"/>
                      </a:pPr>
                      <a:r>
                        <a:rPr lang="en-US" sz="1400" kern="1200" dirty="0">
                          <a:solidFill>
                            <a:schemeClr val="dk1"/>
                          </a:solidFill>
                          <a:latin typeface="Arial" panose="020B0604020202020204" pitchFamily="34" charset="0"/>
                          <a:cs typeface="Arial" panose="020B0604020202020204" pitchFamily="34" charset="0"/>
                        </a:rPr>
                        <a:t>Multi factor authentication will not be required to establish ongoing account updates, reducing aggregation disruptions</a:t>
                      </a:r>
                    </a:p>
                    <a:p>
                      <a:pPr marL="285750" indent="-285750" algn="l" defTabSz="914400" rtl="0" eaLnBrk="1" latinLnBrk="0" hangingPunct="1">
                        <a:buFont typeface="Arial" panose="020B0604020202020204" pitchFamily="34" charset="0"/>
                        <a:buChar char="•"/>
                      </a:pPr>
                      <a:r>
                        <a:rPr lang="en-US" sz="1400" kern="1200" dirty="0">
                          <a:solidFill>
                            <a:schemeClr val="dk1"/>
                          </a:solidFill>
                          <a:latin typeface="Arial" panose="020B0604020202020204" pitchFamily="34" charset="0"/>
                          <a:cs typeface="Arial" panose="020B0604020202020204" pitchFamily="34" charset="0"/>
                        </a:rPr>
                        <a:t>Changes to account holder </a:t>
                      </a:r>
                      <a:r>
                        <a:rPr lang="en-US" sz="1400" dirty="0">
                          <a:latin typeface="Arial" panose="020B0604020202020204" pitchFamily="34" charset="0"/>
                          <a:cs typeface="Arial" panose="020B0604020202020204" pitchFamily="34" charset="0"/>
                        </a:rPr>
                        <a:t>credentials (password expirations for instance) will not “break” aggregation activity</a:t>
                      </a:r>
                    </a:p>
                  </a:txBody>
                  <a:tcPr/>
                </a:tc>
                <a:extLst>
                  <a:ext uri="{0D108BD9-81ED-4DB2-BD59-A6C34878D82A}">
                    <a16:rowId xmlns:a16="http://schemas.microsoft.com/office/drawing/2014/main" val="1528926057"/>
                  </a:ext>
                </a:extLst>
              </a:tr>
            </a:tbl>
          </a:graphicData>
        </a:graphic>
      </p:graphicFrame>
    </p:spTree>
    <p:extLst>
      <p:ext uri="{BB962C8B-B14F-4D97-AF65-F5344CB8AC3E}">
        <p14:creationId xmlns:p14="http://schemas.microsoft.com/office/powerpoint/2010/main" val="19023533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875A116D-F8F5-B9ED-65E5-54271E5A5968}"/>
              </a:ext>
            </a:extLst>
          </p:cNvPr>
          <p:cNvSpPr>
            <a:spLocks noGrp="1"/>
          </p:cNvSpPr>
          <p:nvPr>
            <p:ph type="title"/>
          </p:nvPr>
        </p:nvSpPr>
        <p:spPr/>
        <p:txBody>
          <a:bodyPr/>
          <a:lstStyle/>
          <a:p>
            <a:r>
              <a:rPr lang="en-US" dirty="0"/>
              <a:t>Open Banking Conversion Process</a:t>
            </a:r>
            <a:br>
              <a:rPr lang="en-US" dirty="0"/>
            </a:br>
            <a:endParaRPr lang="en-US" dirty="0"/>
          </a:p>
        </p:txBody>
      </p:sp>
      <p:sp>
        <p:nvSpPr>
          <p:cNvPr id="5" name="Slide Number Placeholder 4">
            <a:extLst>
              <a:ext uri="{FF2B5EF4-FFF2-40B4-BE49-F238E27FC236}">
                <a16:creationId xmlns:a16="http://schemas.microsoft.com/office/drawing/2014/main" id="{10AA4FE7-67EC-7641-73BD-D38995B478B3}"/>
              </a:ext>
            </a:extLst>
          </p:cNvPr>
          <p:cNvSpPr>
            <a:spLocks noGrp="1"/>
          </p:cNvSpPr>
          <p:nvPr>
            <p:ph type="sldNum" sz="quarter" idx="28"/>
          </p:nvPr>
        </p:nvSpPr>
        <p:spPr/>
        <p:txBody>
          <a:bodyPr/>
          <a:lstStyle/>
          <a:p>
            <a:fld id="{08893A1B-C2A3-1048-9083-1506D302583E}" type="slidenum">
              <a:rPr lang="en-US" smtClean="0"/>
              <a:pPr/>
              <a:t>5</a:t>
            </a:fld>
            <a:endParaRPr lang="en-US" dirty="0"/>
          </a:p>
        </p:txBody>
      </p:sp>
      <p:graphicFrame>
        <p:nvGraphicFramePr>
          <p:cNvPr id="9" name="Diagram 8">
            <a:extLst>
              <a:ext uri="{FF2B5EF4-FFF2-40B4-BE49-F238E27FC236}">
                <a16:creationId xmlns:a16="http://schemas.microsoft.com/office/drawing/2014/main" id="{37D05C28-1101-92A3-F5BF-10B387946BBE}"/>
              </a:ext>
            </a:extLst>
          </p:cNvPr>
          <p:cNvGraphicFramePr/>
          <p:nvPr>
            <p:extLst>
              <p:ext uri="{D42A27DB-BD31-4B8C-83A1-F6EECF244321}">
                <p14:modId xmlns:p14="http://schemas.microsoft.com/office/powerpoint/2010/main" val="3838595106"/>
              </p:ext>
            </p:extLst>
          </p:nvPr>
        </p:nvGraphicFramePr>
        <p:xfrm>
          <a:off x="639836" y="1305125"/>
          <a:ext cx="10064945" cy="4267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164410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CBA224-A2E2-9331-982E-2518D88E759F}"/>
              </a:ext>
            </a:extLst>
          </p:cNvPr>
          <p:cNvSpPr>
            <a:spLocks noGrp="1"/>
          </p:cNvSpPr>
          <p:nvPr>
            <p:ph type="title"/>
          </p:nvPr>
        </p:nvSpPr>
        <p:spPr/>
        <p:txBody>
          <a:bodyPr/>
          <a:lstStyle/>
          <a:p>
            <a:r>
              <a:rPr lang="en-US" dirty="0"/>
              <a:t>Open Banking Aggregation Reauthorization Workflow</a:t>
            </a:r>
            <a:br>
              <a:rPr lang="en-US" dirty="0"/>
            </a:br>
            <a:endParaRPr lang="en-US" dirty="0"/>
          </a:p>
        </p:txBody>
      </p:sp>
    </p:spTree>
    <p:extLst>
      <p:ext uri="{BB962C8B-B14F-4D97-AF65-F5344CB8AC3E}">
        <p14:creationId xmlns:p14="http://schemas.microsoft.com/office/powerpoint/2010/main" val="8815474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E3A8C31-A9B5-7E6E-F2FE-299EF938625E}"/>
              </a:ext>
            </a:extLst>
          </p:cNvPr>
          <p:cNvSpPr>
            <a:spLocks noGrp="1"/>
          </p:cNvSpPr>
          <p:nvPr>
            <p:ph type="title"/>
          </p:nvPr>
        </p:nvSpPr>
        <p:spPr/>
        <p:txBody>
          <a:bodyPr/>
          <a:lstStyle/>
          <a:p>
            <a:r>
              <a:rPr lang="en-US" dirty="0"/>
              <a:t>Open Banking Aggregation Account Setup Workflow</a:t>
            </a:r>
            <a:br>
              <a:rPr lang="en-US" dirty="0"/>
            </a:br>
            <a:endParaRPr lang="en-US" dirty="0"/>
          </a:p>
        </p:txBody>
      </p:sp>
      <p:sp>
        <p:nvSpPr>
          <p:cNvPr id="4" name="Slide Number Placeholder 2">
            <a:extLst>
              <a:ext uri="{FF2B5EF4-FFF2-40B4-BE49-F238E27FC236}">
                <a16:creationId xmlns:a16="http://schemas.microsoft.com/office/drawing/2014/main" id="{502AFDE2-4E6C-F2AD-7E70-EA6244E0343A}"/>
              </a:ext>
            </a:extLst>
          </p:cNvPr>
          <p:cNvSpPr>
            <a:spLocks noGrp="1"/>
          </p:cNvSpPr>
          <p:nvPr>
            <p:ph type="sldNum" sz="quarter" idx="16"/>
          </p:nvPr>
        </p:nvSpPr>
        <p:spPr/>
        <p:txBody>
          <a:bodyPr/>
          <a:lstStyle/>
          <a:p>
            <a:fld id="{08893A1B-C2A3-1048-9083-1506D302583E}" type="slidenum">
              <a:rPr lang="en-US" smtClean="0"/>
              <a:pPr/>
              <a:t>7</a:t>
            </a:fld>
            <a:endParaRPr lang="en-US" dirty="0"/>
          </a:p>
        </p:txBody>
      </p:sp>
      <p:sp>
        <p:nvSpPr>
          <p:cNvPr id="2" name="Text Placeholder 1">
            <a:extLst>
              <a:ext uri="{FF2B5EF4-FFF2-40B4-BE49-F238E27FC236}">
                <a16:creationId xmlns:a16="http://schemas.microsoft.com/office/drawing/2014/main" id="{C8443A3D-70B8-6FD9-6E51-57E01CE77CBD}"/>
              </a:ext>
            </a:extLst>
          </p:cNvPr>
          <p:cNvSpPr>
            <a:spLocks noGrp="1"/>
          </p:cNvSpPr>
          <p:nvPr>
            <p:ph type="body" sz="quarter" idx="4294967295"/>
          </p:nvPr>
        </p:nvSpPr>
        <p:spPr>
          <a:xfrm>
            <a:off x="492859" y="1092463"/>
            <a:ext cx="10718800" cy="1012825"/>
          </a:xfrm>
        </p:spPr>
        <p:txBody>
          <a:bodyPr/>
          <a:lstStyle/>
          <a:p>
            <a:pPr marR="0">
              <a:lnSpc>
                <a:spcPct val="115000"/>
              </a:lnSpc>
              <a:spcBef>
                <a:spcPts val="0"/>
              </a:spcBef>
              <a:spcAft>
                <a:spcPts val="1000"/>
              </a:spcAft>
            </a:pPr>
            <a:r>
              <a:rPr lang="en-US" sz="1600" dirty="0">
                <a:effectLst/>
                <a:ea typeface="Calibri" panose="020F0502020204030204" pitchFamily="34" charset="0"/>
              </a:rPr>
              <a:t>When you select your financial institution, instead of being prompted to enter your login credentials into the aggregation application, you will select “Connect” to begin the process to authorize access to your account data directly with your financial institution.</a:t>
            </a:r>
          </a:p>
          <a:p>
            <a:r>
              <a:rPr lang="en-US" sz="1600" b="1" dirty="0">
                <a:effectLst/>
                <a:ea typeface="Calibri" panose="020F0502020204030204" pitchFamily="34" charset="0"/>
              </a:rPr>
              <a:t>Step 1:</a:t>
            </a:r>
            <a:r>
              <a:rPr lang="en-US" sz="1600" dirty="0">
                <a:effectLst/>
                <a:ea typeface="Calibri" panose="020F0502020204030204" pitchFamily="34" charset="0"/>
              </a:rPr>
              <a:t> Selecting "</a:t>
            </a:r>
            <a:r>
              <a:rPr lang="en-US" sz="1600" b="1" dirty="0">
                <a:effectLst/>
                <a:ea typeface="Calibri" panose="020F0502020204030204" pitchFamily="34" charset="0"/>
              </a:rPr>
              <a:t>Connect</a:t>
            </a:r>
            <a:r>
              <a:rPr lang="en-US" sz="1600" dirty="0">
                <a:effectLst/>
                <a:ea typeface="Calibri" panose="020F0502020204030204" pitchFamily="34" charset="0"/>
              </a:rPr>
              <a:t>" will transfer you to your Financial Institution so you can authorize your app to receive your data. Please make sure you select all the accounts you want to add to this service.</a:t>
            </a:r>
            <a:endParaRPr lang="en-US" sz="1600" dirty="0"/>
          </a:p>
        </p:txBody>
      </p:sp>
      <p:pic>
        <p:nvPicPr>
          <p:cNvPr id="6" name="Picture 5" descr="A screenshot of a computer&#10;&#10;Description automatically generated">
            <a:extLst>
              <a:ext uri="{FF2B5EF4-FFF2-40B4-BE49-F238E27FC236}">
                <a16:creationId xmlns:a16="http://schemas.microsoft.com/office/drawing/2014/main" id="{3E9F704B-EDB3-88F1-E650-1C1DE053BA1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38857" y="2980593"/>
            <a:ext cx="5226803" cy="3650874"/>
          </a:xfrm>
          <a:prstGeom prst="rect">
            <a:avLst/>
          </a:prstGeom>
        </p:spPr>
      </p:pic>
      <p:cxnSp>
        <p:nvCxnSpPr>
          <p:cNvPr id="11" name="Straight Arrow Connector 10">
            <a:extLst>
              <a:ext uri="{FF2B5EF4-FFF2-40B4-BE49-F238E27FC236}">
                <a16:creationId xmlns:a16="http://schemas.microsoft.com/office/drawing/2014/main" id="{748D58D0-7350-420A-AD88-34195FA4CE8C}"/>
              </a:ext>
            </a:extLst>
          </p:cNvPr>
          <p:cNvCxnSpPr/>
          <p:nvPr/>
        </p:nvCxnSpPr>
        <p:spPr>
          <a:xfrm flipH="1">
            <a:off x="7129705" y="5252252"/>
            <a:ext cx="339444" cy="702129"/>
          </a:xfrm>
          <a:prstGeom prst="straightConnector1">
            <a:avLst/>
          </a:prstGeom>
          <a:ln w="76200">
            <a:solidFill>
              <a:schemeClr val="tx2"/>
            </a:solidFill>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0576371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48707D7-EE6C-7A00-2C26-90A546C8E7E2}"/>
              </a:ext>
            </a:extLst>
          </p:cNvPr>
          <p:cNvSpPr>
            <a:spLocks noGrp="1"/>
          </p:cNvSpPr>
          <p:nvPr>
            <p:ph type="title"/>
          </p:nvPr>
        </p:nvSpPr>
        <p:spPr/>
        <p:txBody>
          <a:bodyPr/>
          <a:lstStyle/>
          <a:p>
            <a:r>
              <a:rPr lang="en-US" dirty="0"/>
              <a:t>Open Banking Aggregation Account Setup Workflow</a:t>
            </a:r>
            <a:br>
              <a:rPr lang="en-US" dirty="0"/>
            </a:br>
            <a:endParaRPr lang="en-US" dirty="0"/>
          </a:p>
        </p:txBody>
      </p:sp>
      <p:sp>
        <p:nvSpPr>
          <p:cNvPr id="4" name="Slide Number Placeholder 2">
            <a:extLst>
              <a:ext uri="{FF2B5EF4-FFF2-40B4-BE49-F238E27FC236}">
                <a16:creationId xmlns:a16="http://schemas.microsoft.com/office/drawing/2014/main" id="{A84F123A-740F-59BD-E3E7-2CA8BA2B66E0}"/>
              </a:ext>
            </a:extLst>
          </p:cNvPr>
          <p:cNvSpPr>
            <a:spLocks noGrp="1"/>
          </p:cNvSpPr>
          <p:nvPr>
            <p:ph type="sldNum" sz="quarter" idx="16"/>
          </p:nvPr>
        </p:nvSpPr>
        <p:spPr/>
        <p:txBody>
          <a:bodyPr/>
          <a:lstStyle/>
          <a:p>
            <a:fld id="{08893A1B-C2A3-1048-9083-1506D302583E}" type="slidenum">
              <a:rPr lang="en-US" smtClean="0"/>
              <a:pPr/>
              <a:t>8</a:t>
            </a:fld>
            <a:endParaRPr lang="en-US" dirty="0"/>
          </a:p>
        </p:txBody>
      </p:sp>
      <p:sp>
        <p:nvSpPr>
          <p:cNvPr id="2" name="Text Placeholder 1">
            <a:extLst>
              <a:ext uri="{FF2B5EF4-FFF2-40B4-BE49-F238E27FC236}">
                <a16:creationId xmlns:a16="http://schemas.microsoft.com/office/drawing/2014/main" id="{5483535E-83D7-4753-18AB-AD6C82AB170C}"/>
              </a:ext>
            </a:extLst>
          </p:cNvPr>
          <p:cNvSpPr>
            <a:spLocks noGrp="1"/>
          </p:cNvSpPr>
          <p:nvPr>
            <p:ph type="body" sz="quarter" idx="4294967295"/>
          </p:nvPr>
        </p:nvSpPr>
        <p:spPr>
          <a:xfrm>
            <a:off x="502920" y="1172864"/>
            <a:ext cx="10718800" cy="1014412"/>
          </a:xfrm>
        </p:spPr>
        <p:txBody>
          <a:bodyPr/>
          <a:lstStyle/>
          <a:p>
            <a:r>
              <a:rPr lang="en-US" sz="1600" b="1" dirty="0">
                <a:effectLst/>
                <a:ea typeface="Calibri" panose="020F0502020204030204" pitchFamily="34" charset="0"/>
              </a:rPr>
              <a:t>Step 2: </a:t>
            </a:r>
            <a:r>
              <a:rPr lang="en-US" sz="1600" dirty="0">
                <a:effectLst/>
                <a:ea typeface="Calibri" panose="020F0502020204030204" pitchFamily="34" charset="0"/>
              </a:rPr>
              <a:t>You will be redirected to a </a:t>
            </a:r>
            <a:r>
              <a:rPr lang="en-US" sz="1600" b="1" dirty="0">
                <a:effectLst/>
                <a:ea typeface="Calibri" panose="020F0502020204030204" pitchFamily="34" charset="0"/>
              </a:rPr>
              <a:t>Login Page</a:t>
            </a:r>
            <a:r>
              <a:rPr lang="en-US" sz="1600" dirty="0">
                <a:effectLst/>
                <a:ea typeface="Calibri" panose="020F0502020204030204" pitchFamily="34" charset="0"/>
              </a:rPr>
              <a:t> for the financial institution. You will then login to the financial institution following the same process as if you were accessing that institution via the native online banking site:</a:t>
            </a:r>
            <a:endParaRPr lang="en-US" sz="1600" dirty="0"/>
          </a:p>
        </p:txBody>
      </p:sp>
      <p:pic>
        <p:nvPicPr>
          <p:cNvPr id="7" name="Picture 6" descr="A screenshot of a computer&#10;&#10;Description automatically generated">
            <a:extLst>
              <a:ext uri="{FF2B5EF4-FFF2-40B4-BE49-F238E27FC236}">
                <a16:creationId xmlns:a16="http://schemas.microsoft.com/office/drawing/2014/main" id="{BA1ECAB9-1216-51CE-266C-888455B044C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24238" y="2075634"/>
            <a:ext cx="5743523" cy="4012000"/>
          </a:xfrm>
          <a:prstGeom prst="rect">
            <a:avLst/>
          </a:prstGeom>
        </p:spPr>
      </p:pic>
    </p:spTree>
    <p:extLst>
      <p:ext uri="{BB962C8B-B14F-4D97-AF65-F5344CB8AC3E}">
        <p14:creationId xmlns:p14="http://schemas.microsoft.com/office/powerpoint/2010/main" val="39048989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851EE5F-F3FC-8E8F-810B-EEBD1E8879C3}"/>
              </a:ext>
            </a:extLst>
          </p:cNvPr>
          <p:cNvSpPr>
            <a:spLocks noGrp="1"/>
          </p:cNvSpPr>
          <p:nvPr>
            <p:ph type="title"/>
          </p:nvPr>
        </p:nvSpPr>
        <p:spPr/>
        <p:txBody>
          <a:bodyPr/>
          <a:lstStyle/>
          <a:p>
            <a:r>
              <a:rPr lang="en-US" dirty="0"/>
              <a:t>Open Banking Aggregation Account Setup Workflow</a:t>
            </a:r>
            <a:br>
              <a:rPr lang="en-US" dirty="0"/>
            </a:br>
            <a:endParaRPr lang="en-US" dirty="0"/>
          </a:p>
        </p:txBody>
      </p:sp>
      <p:sp>
        <p:nvSpPr>
          <p:cNvPr id="4" name="Slide Number Placeholder 2">
            <a:extLst>
              <a:ext uri="{FF2B5EF4-FFF2-40B4-BE49-F238E27FC236}">
                <a16:creationId xmlns:a16="http://schemas.microsoft.com/office/drawing/2014/main" id="{C8BF166D-EF39-CB3B-7BF2-21206BD0DF4A}"/>
              </a:ext>
            </a:extLst>
          </p:cNvPr>
          <p:cNvSpPr>
            <a:spLocks noGrp="1"/>
          </p:cNvSpPr>
          <p:nvPr>
            <p:ph type="sldNum" sz="quarter" idx="16"/>
          </p:nvPr>
        </p:nvSpPr>
        <p:spPr/>
        <p:txBody>
          <a:bodyPr/>
          <a:lstStyle/>
          <a:p>
            <a:fld id="{08893A1B-C2A3-1048-9083-1506D302583E}" type="slidenum">
              <a:rPr lang="en-US" smtClean="0"/>
              <a:pPr/>
              <a:t>9</a:t>
            </a:fld>
            <a:endParaRPr lang="en-US" dirty="0"/>
          </a:p>
        </p:txBody>
      </p:sp>
      <p:sp>
        <p:nvSpPr>
          <p:cNvPr id="2" name="Text Placeholder 1">
            <a:extLst>
              <a:ext uri="{FF2B5EF4-FFF2-40B4-BE49-F238E27FC236}">
                <a16:creationId xmlns:a16="http://schemas.microsoft.com/office/drawing/2014/main" id="{5483535E-83D7-4753-18AB-AD6C82AB170C}"/>
              </a:ext>
            </a:extLst>
          </p:cNvPr>
          <p:cNvSpPr>
            <a:spLocks noGrp="1"/>
          </p:cNvSpPr>
          <p:nvPr>
            <p:ph type="body" sz="quarter" idx="4294967295"/>
          </p:nvPr>
        </p:nvSpPr>
        <p:spPr>
          <a:xfrm>
            <a:off x="502920" y="1119929"/>
            <a:ext cx="10718800" cy="1014412"/>
          </a:xfrm>
        </p:spPr>
        <p:txBody>
          <a:bodyPr/>
          <a:lstStyle/>
          <a:p>
            <a:r>
              <a:rPr lang="en-US" sz="1600" b="1" dirty="0">
                <a:effectLst/>
                <a:ea typeface="Calibri" panose="020F0502020204030204" pitchFamily="34" charset="0"/>
              </a:rPr>
              <a:t>Step 3:</a:t>
            </a:r>
            <a:r>
              <a:rPr lang="en-US" sz="1600" dirty="0">
                <a:effectLst/>
                <a:ea typeface="Calibri" panose="020F0502020204030204" pitchFamily="34" charset="0"/>
              </a:rPr>
              <a:t> You will be presented with their institution's </a:t>
            </a:r>
            <a:r>
              <a:rPr lang="en-US" sz="1600" b="1" dirty="0">
                <a:effectLst/>
                <a:ea typeface="Calibri" panose="020F0502020204030204" pitchFamily="34" charset="0"/>
              </a:rPr>
              <a:t>Terms and Conditions</a:t>
            </a:r>
            <a:r>
              <a:rPr lang="en-US" sz="1600" dirty="0">
                <a:effectLst/>
                <a:ea typeface="Calibri" panose="020F0502020204030204" pitchFamily="34" charset="0"/>
              </a:rPr>
              <a:t> to provide consent for the institution to issue a token credential to ByAllAccounts so your data can be shared with the application you are using:</a:t>
            </a:r>
          </a:p>
          <a:p>
            <a:endParaRPr lang="en-US" dirty="0"/>
          </a:p>
        </p:txBody>
      </p:sp>
      <p:pic>
        <p:nvPicPr>
          <p:cNvPr id="7" name="Picture 6" descr="A screenshot of a computer screen&#10;&#10;Description automatically generated">
            <a:extLst>
              <a:ext uri="{FF2B5EF4-FFF2-40B4-BE49-F238E27FC236}">
                <a16:creationId xmlns:a16="http://schemas.microsoft.com/office/drawing/2014/main" id="{B555CD08-07C8-7EFE-558F-656ACF4F24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75915" y="2043245"/>
            <a:ext cx="5840169" cy="4079425"/>
          </a:xfrm>
          <a:prstGeom prst="rect">
            <a:avLst/>
          </a:prstGeom>
        </p:spPr>
      </p:pic>
    </p:spTree>
    <p:extLst>
      <p:ext uri="{BB962C8B-B14F-4D97-AF65-F5344CB8AC3E}">
        <p14:creationId xmlns:p14="http://schemas.microsoft.com/office/powerpoint/2010/main" val="1792231898"/>
      </p:ext>
    </p:extLst>
  </p:cSld>
  <p:clrMapOvr>
    <a:masterClrMapping/>
  </p:clrMapOvr>
</p:sld>
</file>

<file path=ppt/theme/theme1.xml><?xml version="1.0" encoding="utf-8"?>
<a:theme xmlns:a="http://schemas.openxmlformats.org/drawingml/2006/main" name="Wealth Light">
  <a:themeElements>
    <a:clrScheme name="Wealth Neutral">
      <a:dk1>
        <a:srgbClr val="222324"/>
      </a:dk1>
      <a:lt1>
        <a:srgbClr val="FFFFFF"/>
      </a:lt1>
      <a:dk2>
        <a:srgbClr val="CC0000"/>
      </a:dk2>
      <a:lt2>
        <a:srgbClr val="EEEEEE"/>
      </a:lt2>
      <a:accent1>
        <a:srgbClr val="DDDDDE"/>
      </a:accent1>
      <a:accent2>
        <a:srgbClr val="BBBCBD"/>
      </a:accent2>
      <a:accent3>
        <a:srgbClr val="999A9B"/>
      </a:accent3>
      <a:accent4>
        <a:srgbClr val="777979"/>
      </a:accent4>
      <a:accent5>
        <a:srgbClr val="555759"/>
      </a:accent5>
      <a:accent6>
        <a:srgbClr val="444647"/>
      </a:accent6>
      <a:hlink>
        <a:srgbClr val="0077CF"/>
      </a:hlink>
      <a:folHlink>
        <a:srgbClr val="0077CF"/>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rtlCol="0" anchor="ctr"/>
      <a:lstStyle>
        <a:defPPr algn="ctr">
          <a:defRPr/>
        </a:defPPr>
      </a:lstStyle>
      <a:style>
        <a:lnRef idx="2">
          <a:schemeClr val="accent1">
            <a:shade val="15000"/>
          </a:schemeClr>
        </a:lnRef>
        <a:fillRef idx="1">
          <a:schemeClr val="accent1"/>
        </a:fillRef>
        <a:effectRef idx="0">
          <a:schemeClr val="accent1"/>
        </a:effectRef>
        <a:fontRef idx="minor">
          <a:schemeClr val="lt1"/>
        </a:fontRef>
      </a:style>
    </a:spDef>
    <a:txDef>
      <a:spPr>
        <a:noFill/>
      </a:spPr>
      <a:bodyPr wrap="square" lIns="0" rIns="0" rtlCol="0">
        <a:spAutoFit/>
      </a:bodyPr>
      <a:lstStyle>
        <a:defPPr algn="l">
          <a:defRPr dirty="0" smtClean="0">
            <a:latin typeface="UniversNext for MORNPC Cn" panose="020B0506030202020203" pitchFamily="34" charset="77"/>
          </a:defRPr>
        </a:defPPr>
      </a:lstStyle>
    </a:txDef>
  </a:objectDefaults>
  <a:extraClrSchemeLst/>
  <a:extLst>
    <a:ext uri="{05A4C25C-085E-4340-85A3-A5531E510DB2}">
      <thm15:themeFamily xmlns:thm15="http://schemas.microsoft.com/office/thememl/2012/main" name="Presentation2" id="{4B686F47-D4F2-ED46-B889-BB213B9A5852}" vid="{ED210C77-5501-C546-989E-CC27AE6FB19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10.xml.rels><?xml version="1.0" encoding="UTF-8" standalone="yes"?>
<Relationships xmlns="http://schemas.openxmlformats.org/package/2006/relationships"><Relationship Id="rId1" Type="http://schemas.openxmlformats.org/officeDocument/2006/relationships/customXmlProps" Target="itemProps10.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_rels/item8.xml.rels><?xml version="1.0" encoding="UTF-8" standalone="yes"?>
<Relationships xmlns="http://schemas.openxmlformats.org/package/2006/relationships"><Relationship Id="rId1" Type="http://schemas.openxmlformats.org/officeDocument/2006/relationships/customXmlProps" Target="itemProps8.xml"/></Relationships>
</file>

<file path=customXml/_rels/item9.xml.rels><?xml version="1.0" encoding="UTF-8" standalone="yes"?>
<Relationships xmlns="http://schemas.openxmlformats.org/package/2006/relationships"><Relationship Id="rId1" Type="http://schemas.openxmlformats.org/officeDocument/2006/relationships/customXmlProps" Target="itemProps9.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28DD1B6BB00CE40B5C20C8216D44545" ma:contentTypeVersion="19" ma:contentTypeDescription="Create a new document." ma:contentTypeScope="" ma:versionID="fd5e8065e730dc9fdf8303d0c665df61">
  <xsd:schema xmlns:xsd="http://www.w3.org/2001/XMLSchema" xmlns:xs="http://www.w3.org/2001/XMLSchema" xmlns:p="http://schemas.microsoft.com/office/2006/metadata/properties" xmlns:ns1="http://schemas.microsoft.com/sharepoint/v3" xmlns:ns2="adcd6a0d-f086-4e3e-9c91-8b36d753d32c" xmlns:ns3="7e5aa08f-5ecc-40d8-bacf-18e002431710" targetNamespace="http://schemas.microsoft.com/office/2006/metadata/properties" ma:root="true" ma:fieldsID="8479456cb1c4b22be0a1ff054488c87b" ns1:_="" ns2:_="" ns3:_="">
    <xsd:import namespace="http://schemas.microsoft.com/sharepoint/v3"/>
    <xsd:import namespace="adcd6a0d-f086-4e3e-9c91-8b36d753d32c"/>
    <xsd:import namespace="7e5aa08f-5ecc-40d8-bacf-18e002431710"/>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LengthInSeconds" minOccurs="0"/>
                <xsd:element ref="ns2:MediaServiceAutoTags" minOccurs="0"/>
                <xsd:element ref="ns2:MediaServiceOCR" minOccurs="0"/>
                <xsd:element ref="ns2:MediaServiceGenerationTime" minOccurs="0"/>
                <xsd:element ref="ns2:MediaServiceEventHashCode" minOccurs="0"/>
                <xsd:element ref="ns2:lcf76f155ced4ddcb4097134ff3c332f" minOccurs="0"/>
                <xsd:element ref="ns3:TaxCatchAll" minOccurs="0"/>
                <xsd:element ref="ns1:_ip_UnifiedCompliancePolicyProperties" minOccurs="0"/>
                <xsd:element ref="ns1:_ip_UnifiedCompliancePolicyUIAc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3" nillable="true" ma:displayName="Unified Compliance Policy Properties" ma:hidden="true" ma:internalName="_ip_UnifiedCompliancePolicyProperties">
      <xsd:simpleType>
        <xsd:restriction base="dms:Note"/>
      </xsd:simpleType>
    </xsd:element>
    <xsd:element name="_ip_UnifiedCompliancePolicyUIAction" ma:index="24"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dcd6a0d-f086-4e3e-9c91-8b36d753d32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f957a171-654f-4563-9f59-7d53f9f43257"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5" nillable="true" ma:displayName="MediaServiceObjectDetectorVersions" ma:hidden="true" ma:indexed="true" ma:internalName="MediaServiceObjectDetectorVersions"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e5aa08f-5ecc-40d8-bacf-18e002431710"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feed9ac4-2e0f-4ed4-b6c2-39ee4aa4f8d1}" ma:internalName="TaxCatchAll" ma:showField="CatchAllData" ma:web="7e5aa08f-5ecc-40d8-bacf-18e00243171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10.xml><?xml version="1.0" encoding="utf-8"?>
<AllExternalAdhocVariableMapping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7e5aa08f-5ecc-40d8-bacf-18e002431710" xsi:nil="true"/>
    <_ip_UnifiedCompliancePolicyUIAction xmlns="http://schemas.microsoft.com/sharepoint/v3" xsi:nil="true"/>
    <_ip_UnifiedCompliancePolicyProperties xmlns="http://schemas.microsoft.com/sharepoint/v3" xsi:nil="true"/>
    <lcf76f155ced4ddcb4097134ff3c332f xmlns="adcd6a0d-f086-4e3e-9c91-8b36d753d32c">
      <Terms xmlns="http://schemas.microsoft.com/office/infopath/2007/PartnerControls"/>
    </lcf76f155ced4ddcb4097134ff3c332f>
  </documentManagement>
</p:properties>
</file>

<file path=customXml/item4.xml><?xml version="1.0" encoding="utf-8"?>
<VariableList UniqueId="1d57bf61-6ae9-4f26-82a9-e5da08b526b5" Name="Computed" ContentType="XML" MajorVersion="0" MinorVersion="1" isLocalCopy="False" IsBaseObject="False" DataSourceId="40502045-9453-4611-9b27-eb3aed9b9acd" DataSourceMajorVersion="0" DataSourceMinorVersion="1"/>
</file>

<file path=customXml/item5.xml><?xml version="1.0" encoding="utf-8"?>
<VariableListDefinition name="AD_HOC" displayName="AD_HOC" id="bed76352-ca4a-4705-9cde-c1cf2e470bd3" isdomainofvalue="False" dataSourceId="9f0a6bfc-1c81-441f-b8eb-3b54f9b7ee37"/>
</file>

<file path=customXml/item6.xml><?xml version="1.0" encoding="utf-8"?>
<VariableList UniqueId="bed76352-ca4a-4705-9cde-c1cf2e470bd3" Name="AD_HOC" ContentType="XML" MajorVersion="0" MinorVersion="1" isLocalCopy="False" IsBaseObject="False" DataSourceId="9f0a6bfc-1c81-441f-b8eb-3b54f9b7ee37" DataSourceMajorVersion="0" DataSourceMinorVersion="1"/>
</file>

<file path=customXml/item7.xml><?xml version="1.0" encoding="utf-8"?>
<VariableListDefinition name="System" displayName="System" id="f63ef0b5-a071-40fc-ac87-7581873bdb74" isdomainofvalue="False" dataSourceId="7fac5d4c-2fbc-4e2d-bd70-650b9aef4a5c"/>
</file>

<file path=customXml/item8.xml><?xml version="1.0" encoding="utf-8"?>
<VariableList UniqueId="f63ef0b5-a071-40fc-ac87-7581873bdb74" Name="System" ContentType="XML" MajorVersion="0" MinorVersion="1" isLocalCopy="False" IsBaseObject="False" DataSourceId="7fac5d4c-2fbc-4e2d-bd70-650b9aef4a5c" DataSourceMajorVersion="0" DataSourceMinorVersion="1"/>
</file>

<file path=customXml/item9.xml><?xml version="1.0" encoding="utf-8"?>
<VariableListDefinition name="Computed" displayName="Computed" id="1d57bf61-6ae9-4f26-82a9-e5da08b526b5" isdomainofvalue="False" dataSourceId="40502045-9453-4611-9b27-eb3aed9b9acd"/>
</file>

<file path=customXml/itemProps1.xml><?xml version="1.0" encoding="utf-8"?>
<ds:datastoreItem xmlns:ds="http://schemas.openxmlformats.org/officeDocument/2006/customXml" ds:itemID="{16DC3804-8AC9-4002-ADC7-39DFD930548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adcd6a0d-f086-4e3e-9c91-8b36d753d32c"/>
    <ds:schemaRef ds:uri="7e5aa08f-5ecc-40d8-bacf-18e00243171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10.xml><?xml version="1.0" encoding="utf-8"?>
<ds:datastoreItem xmlns:ds="http://schemas.openxmlformats.org/officeDocument/2006/customXml" ds:itemID="{CB073E08-1F80-477A-AABE-1CF01408AFC8}">
  <ds:schemaRefs/>
</ds:datastoreItem>
</file>

<file path=customXml/itemProps2.xml><?xml version="1.0" encoding="utf-8"?>
<ds:datastoreItem xmlns:ds="http://schemas.openxmlformats.org/officeDocument/2006/customXml" ds:itemID="{6415C0EB-290D-4C2A-BB9F-8A57AE91EB09}">
  <ds:schemaRefs>
    <ds:schemaRef ds:uri="http://schemas.microsoft.com/sharepoint/v3/contenttype/forms"/>
  </ds:schemaRefs>
</ds:datastoreItem>
</file>

<file path=customXml/itemProps3.xml><?xml version="1.0" encoding="utf-8"?>
<ds:datastoreItem xmlns:ds="http://schemas.openxmlformats.org/officeDocument/2006/customXml" ds:itemID="{A0B4C161-7E10-4626-9004-A0B1A683F416}">
  <ds:schemaRefs>
    <ds:schemaRef ds:uri="http://schemas.microsoft.com/office/2006/metadata/properties"/>
    <ds:schemaRef ds:uri="http://schemas.microsoft.com/office/infopath/2007/PartnerControls"/>
    <ds:schemaRef ds:uri="7e5aa08f-5ecc-40d8-bacf-18e002431710"/>
    <ds:schemaRef ds:uri="http://schemas.microsoft.com/sharepoint/v3"/>
    <ds:schemaRef ds:uri="adcd6a0d-f086-4e3e-9c91-8b36d753d32c"/>
  </ds:schemaRefs>
</ds:datastoreItem>
</file>

<file path=customXml/itemProps4.xml><?xml version="1.0" encoding="utf-8"?>
<ds:datastoreItem xmlns:ds="http://schemas.openxmlformats.org/officeDocument/2006/customXml" ds:itemID="{4190A4DE-9D90-4930-A3DC-7B4B8680FBDF}">
  <ds:schemaRefs/>
</ds:datastoreItem>
</file>

<file path=customXml/itemProps5.xml><?xml version="1.0" encoding="utf-8"?>
<ds:datastoreItem xmlns:ds="http://schemas.openxmlformats.org/officeDocument/2006/customXml" ds:itemID="{7E144363-2F31-4D8B-B425-24922B221881}">
  <ds:schemaRefs/>
</ds:datastoreItem>
</file>

<file path=customXml/itemProps6.xml><?xml version="1.0" encoding="utf-8"?>
<ds:datastoreItem xmlns:ds="http://schemas.openxmlformats.org/officeDocument/2006/customXml" ds:itemID="{C849F045-138B-4DDE-B19A-49590A58119E}">
  <ds:schemaRefs/>
</ds:datastoreItem>
</file>

<file path=customXml/itemProps7.xml><?xml version="1.0" encoding="utf-8"?>
<ds:datastoreItem xmlns:ds="http://schemas.openxmlformats.org/officeDocument/2006/customXml" ds:itemID="{73FCD97E-1BC1-45A7-B884-9D17F8AA5B58}">
  <ds:schemaRefs/>
</ds:datastoreItem>
</file>

<file path=customXml/itemProps8.xml><?xml version="1.0" encoding="utf-8"?>
<ds:datastoreItem xmlns:ds="http://schemas.openxmlformats.org/officeDocument/2006/customXml" ds:itemID="{2E677B6C-8175-4F8C-A1A1-EDE66509A22A}">
  <ds:schemaRefs/>
</ds:datastoreItem>
</file>

<file path=customXml/itemProps9.xml><?xml version="1.0" encoding="utf-8"?>
<ds:datastoreItem xmlns:ds="http://schemas.openxmlformats.org/officeDocument/2006/customXml" ds:itemID="{6D3B5C05-7806-40F8-A55C-710DB0D36698}">
  <ds:schemaRefs/>
</ds:datastoreItem>
</file>

<file path=docProps/app.xml><?xml version="1.0" encoding="utf-8"?>
<Properties xmlns="http://schemas.openxmlformats.org/officeDocument/2006/extended-properties" xmlns:vt="http://schemas.openxmlformats.org/officeDocument/2006/docPropsVTypes">
  <Template>Wealth_Presentation_Template</Template>
  <TotalTime>94</TotalTime>
  <Words>837</Words>
  <Application>Microsoft Office PowerPoint</Application>
  <PresentationFormat>Widescreen</PresentationFormat>
  <Paragraphs>86</Paragraphs>
  <Slides>12</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UniversNext for MORNPC Cn</vt:lpstr>
      <vt:lpstr>Wealth Light</vt:lpstr>
      <vt:lpstr>Introduction to Open Banking (for Clients/Investors)</vt:lpstr>
      <vt:lpstr>What is Open Banking? </vt:lpstr>
      <vt:lpstr>Open Banking Can Make Data Access Faster, More Secure, and More Reliable </vt:lpstr>
      <vt:lpstr>Open Banking Process </vt:lpstr>
      <vt:lpstr>Open Banking Conversion Process </vt:lpstr>
      <vt:lpstr>Open Banking Aggregation Reauthorization Workflow </vt:lpstr>
      <vt:lpstr>Open Banking Aggregation Account Setup Workflow </vt:lpstr>
      <vt:lpstr>Open Banking Aggregation Account Setup Workflow </vt:lpstr>
      <vt:lpstr>Open Banking Aggregation Account Setup Workflow </vt:lpstr>
      <vt:lpstr>Open Banking Aggregation Account Setup Workflow </vt:lpstr>
      <vt:lpstr>Open Banking Aggregation Account Setup Workflow </vt:lpstr>
      <vt:lpstr>Open Banking Aggregation Account Setup Workflow </vt:lpstr>
    </vt:vector>
  </TitlesOfParts>
  <Company>Morningstar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Wealth Presentation Template</dc:title>
  <dc:creator>Heather OReilly</dc:creator>
  <cp:lastModifiedBy>Heather OReilly</cp:lastModifiedBy>
  <cp:revision>21</cp:revision>
  <dcterms:created xsi:type="dcterms:W3CDTF">2023-12-12T22:55:15Z</dcterms:created>
  <dcterms:modified xsi:type="dcterms:W3CDTF">2025-05-08T23:17:01Z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0x010100A28DD1B6BB00CE40B5C20C8216D44545</vt:lpwstr>
  </property>
</Properties>
</file>