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3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943844-364C-4A3A-A00F-F181A4008FD6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D08D8A-FE7C-433A-A6DD-E90C184E0867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Carrier</a:t>
          </a:r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Screening*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E7A563-F8F4-46E5-999B-7ABAAD42FB75}" type="parTrans" cxnId="{F8C6F462-E600-4450-BE0A-E02B1B409AE5}">
      <dgm:prSet/>
      <dgm:spPr/>
      <dgm:t>
        <a:bodyPr/>
        <a:lstStyle/>
        <a:p>
          <a:endParaRPr lang="en-US" sz="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BB044-FBBD-4603-9E09-85C9534B62E9}" type="sibTrans" cxnId="{F8C6F462-E600-4450-BE0A-E02B1B409AE5}">
      <dgm:prSet/>
      <dgm:spPr/>
      <dgm:t>
        <a:bodyPr/>
        <a:lstStyle/>
        <a:p>
          <a:endParaRPr lang="en-US" sz="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73A9D4-7DF0-4B8A-A3E6-CFB80C54D83F}" type="asst">
      <dgm:prSet custT="1"/>
      <dgm:spPr/>
      <dgm:t>
        <a:bodyPr/>
        <a:lstStyle/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African/African American</a:t>
          </a:r>
        </a:p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Asian/Indian</a:t>
          </a:r>
        </a:p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Mediterranean</a:t>
          </a:r>
        </a:p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Middle Eastern</a:t>
          </a:r>
        </a:p>
      </dgm:t>
    </dgm:pt>
    <dgm:pt modelId="{D0D39599-6171-401F-8532-294B3668B374}" type="parTrans" cxnId="{EA076185-197C-4958-9027-E750F4C68613}">
      <dgm:prSet/>
      <dgm:spPr/>
      <dgm:t>
        <a:bodyPr/>
        <a:lstStyle/>
        <a:p>
          <a:endParaRPr lang="en-US" sz="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FA88BA-0369-4D5D-919C-1AE631D37CD9}" type="sibTrans" cxnId="{EA076185-197C-4958-9027-E750F4C68613}">
      <dgm:prSet/>
      <dgm:spPr/>
      <dgm:t>
        <a:bodyPr/>
        <a:lstStyle/>
        <a:p>
          <a:endParaRPr lang="en-US" sz="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B9BADC-D2EE-4EEA-A463-F755008063C2}" type="asst">
      <dgm:prSet custT="1"/>
      <dgm:spPr/>
      <dgm:t>
        <a:bodyPr/>
        <a:lstStyle/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Ashkenazi Jewish</a:t>
          </a:r>
        </a:p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(Begin testing with Jewish partner)</a:t>
          </a:r>
          <a:endParaRPr lang="en-US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300C69-909D-4631-B34F-0A8F3DFA1430}" type="parTrans" cxnId="{B9F2DCA6-F1CB-4694-BB8D-8828239B8652}">
      <dgm:prSet/>
      <dgm:spPr/>
      <dgm:t>
        <a:bodyPr/>
        <a:lstStyle/>
        <a:p>
          <a:endParaRPr lang="en-US"/>
        </a:p>
      </dgm:t>
    </dgm:pt>
    <dgm:pt modelId="{D3DF2CE9-6545-4CE3-BA7D-3FE06CC18B31}" type="sibTrans" cxnId="{B9F2DCA6-F1CB-4694-BB8D-8828239B8652}">
      <dgm:prSet/>
      <dgm:spPr/>
      <dgm:t>
        <a:bodyPr/>
        <a:lstStyle/>
        <a:p>
          <a:endParaRPr lang="en-US"/>
        </a:p>
      </dgm:t>
    </dgm:pt>
    <dgm:pt modelId="{AE9ECC8A-E03A-487B-A8D4-7AF9B932CB3A}" type="asst">
      <dgm:prSet custT="1"/>
      <dgm:spPr/>
      <dgm:t>
        <a:bodyPr/>
        <a:lstStyle/>
        <a:p>
          <a:r>
            <a:rPr lang="en-US" sz="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Hb</a:t>
          </a:r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electrophoresis for </a:t>
          </a:r>
          <a:r>
            <a:rPr lang="en-US" sz="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hemoglobinopathies</a:t>
          </a:r>
          <a:endParaRPr lang="en-US" sz="9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6E0C26-2325-454F-A343-C48C296F1175}" type="parTrans" cxnId="{71E3DDC8-9A37-448D-BFDE-4DACCF7EA231}">
      <dgm:prSet/>
      <dgm:spPr/>
      <dgm:t>
        <a:bodyPr/>
        <a:lstStyle/>
        <a:p>
          <a:endParaRPr lang="en-US"/>
        </a:p>
      </dgm:t>
    </dgm:pt>
    <dgm:pt modelId="{C3B5444D-4FD1-4A03-BF17-43A6F3FDD94C}" type="sibTrans" cxnId="{71E3DDC8-9A37-448D-BFDE-4DACCF7EA231}">
      <dgm:prSet/>
      <dgm:spPr/>
      <dgm:t>
        <a:bodyPr/>
        <a:lstStyle/>
        <a:p>
          <a:endParaRPr lang="en-US"/>
        </a:p>
      </dgm:t>
    </dgm:pt>
    <dgm:pt modelId="{936A6F57-34B3-400C-87CF-604D91E7C9A6}" type="asst">
      <dgm:prSet custT="1"/>
      <dgm:spPr/>
      <dgm:t>
        <a:bodyPr/>
        <a:lstStyle/>
        <a:p>
          <a:pPr algn="ctr"/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Ashkenazi Jewish specific carrier panel</a:t>
          </a:r>
        </a:p>
        <a:p>
          <a:pPr algn="l"/>
          <a:r>
            <a:rPr lang="en-US" sz="800" i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Main 4</a:t>
          </a:r>
          <a:r>
            <a:rPr lang="en-US" sz="8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Tay</a:t>
          </a:r>
          <a:r>
            <a: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-Sachs, Canavan disease, Familial </a:t>
          </a:r>
          <a:r>
            <a:rPr lang="en-US" sz="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dysautonomia</a:t>
          </a:r>
          <a:r>
            <a: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/, Cystic fibrosis</a:t>
          </a:r>
        </a:p>
        <a:p>
          <a:pPr algn="l"/>
          <a:r>
            <a:rPr lang="en-US" sz="800" i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Optional:</a:t>
          </a:r>
          <a:r>
            <a: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Bloom syndrome,  Familial </a:t>
          </a:r>
          <a:r>
            <a:rPr lang="en-US" sz="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hyperinsulinism</a:t>
          </a:r>
          <a:r>
            <a: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Fanconi</a:t>
          </a:r>
          <a:r>
            <a: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anemia, </a:t>
          </a:r>
          <a:r>
            <a:rPr lang="en-US" sz="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Gaucher</a:t>
          </a:r>
          <a:r>
            <a: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disease, Glycogen storage disease type I, </a:t>
          </a:r>
          <a:r>
            <a:rPr lang="en-US" sz="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Joubert</a:t>
          </a:r>
          <a:r>
            <a: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syndrome,  Maple syrup urine disease, </a:t>
          </a:r>
          <a:r>
            <a:rPr lang="en-US" sz="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Mucolipidosis</a:t>
          </a:r>
          <a:r>
            <a: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type IV,  </a:t>
          </a:r>
          <a:r>
            <a:rPr lang="en-US" sz="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Niemann</a:t>
          </a:r>
          <a:r>
            <a: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–Pick disease, Usher syndrome </a:t>
          </a:r>
          <a:endParaRPr lang="en-US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08DFEA-CB09-4DA5-AE94-C32A22430CF4}" type="parTrans" cxnId="{2C0770D5-4CF6-4102-8A36-A04C0E92C119}">
      <dgm:prSet/>
      <dgm:spPr/>
      <dgm:t>
        <a:bodyPr/>
        <a:lstStyle/>
        <a:p>
          <a:endParaRPr lang="en-US"/>
        </a:p>
      </dgm:t>
    </dgm:pt>
    <dgm:pt modelId="{EC791601-310A-4868-BFEB-E3C5AEAF9741}" type="sibTrans" cxnId="{2C0770D5-4CF6-4102-8A36-A04C0E92C119}">
      <dgm:prSet/>
      <dgm:spPr/>
      <dgm:t>
        <a:bodyPr/>
        <a:lstStyle/>
        <a:p>
          <a:endParaRPr lang="en-US"/>
        </a:p>
      </dgm:t>
    </dgm:pt>
    <dgm:pt modelId="{402FCD14-479D-4114-935E-87A7E4A538D4}" type="asst">
      <dgm:prSet phldrT="[Text]" custT="1"/>
      <dgm:spPr/>
      <dgm:t>
        <a:bodyPr/>
        <a:lstStyle/>
        <a:p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Offer to All</a:t>
          </a:r>
        </a:p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(via ACOG, ACMG guidelines</a:t>
          </a:r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gm:t>
    </dgm:pt>
    <dgm:pt modelId="{8C9C7C96-99DD-41DD-B028-D07B676776DE}" type="parTrans" cxnId="{D326F2B2-7775-4780-A44C-35AECB9351B9}">
      <dgm:prSet/>
      <dgm:spPr/>
      <dgm:t>
        <a:bodyPr/>
        <a:lstStyle/>
        <a:p>
          <a:endParaRPr lang="en-US"/>
        </a:p>
      </dgm:t>
    </dgm:pt>
    <dgm:pt modelId="{EB17B14A-D2AB-4BCE-8B65-85B11708F07C}" type="sibTrans" cxnId="{D326F2B2-7775-4780-A44C-35AECB9351B9}">
      <dgm:prSet/>
      <dgm:spPr/>
      <dgm:t>
        <a:bodyPr/>
        <a:lstStyle/>
        <a:p>
          <a:endParaRPr lang="en-US"/>
        </a:p>
      </dgm:t>
    </dgm:pt>
    <dgm:pt modelId="{FE1C8ED5-E1C1-418B-AA26-95DD880787DE}" type="asst">
      <dgm:prSet phldrT="[Text]" custT="1"/>
      <dgm:spPr/>
      <dgm:t>
        <a:bodyPr/>
        <a:lstStyle/>
        <a:p>
          <a:r>
            <a:rPr lang="en-US" sz="9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Cystic Fibrosis</a:t>
          </a:r>
        </a:p>
      </dgm:t>
    </dgm:pt>
    <dgm:pt modelId="{4070DAE1-A8AD-4200-A7E0-2BB17D036BFC}" type="parTrans" cxnId="{8D3B787A-88E0-4139-BAAF-B4EE3614A5E1}">
      <dgm:prSet/>
      <dgm:spPr/>
      <dgm:t>
        <a:bodyPr/>
        <a:lstStyle/>
        <a:p>
          <a:endParaRPr lang="en-US"/>
        </a:p>
      </dgm:t>
    </dgm:pt>
    <dgm:pt modelId="{B8BBD806-3ECD-4A2D-ABC8-D63B20EB8755}" type="sibTrans" cxnId="{8D3B787A-88E0-4139-BAAF-B4EE3614A5E1}">
      <dgm:prSet/>
      <dgm:spPr/>
      <dgm:t>
        <a:bodyPr/>
        <a:lstStyle/>
        <a:p>
          <a:endParaRPr lang="en-US"/>
        </a:p>
      </dgm:t>
    </dgm:pt>
    <dgm:pt modelId="{A2D9AB1B-7F86-4080-BB94-ED93FA3F8EB8}" type="asst">
      <dgm:prSet phldrT="[Text]" custT="1"/>
      <dgm:spPr/>
      <dgm:t>
        <a:bodyPr/>
        <a:lstStyle/>
        <a:p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Ethnicity specific</a:t>
          </a:r>
        </a:p>
        <a:p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(via ACMG, ACOG guidelines) </a:t>
          </a:r>
          <a:endParaRPr 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BD5C97-A2B1-46E4-B1F2-4D6B828B0078}" type="parTrans" cxnId="{D2B07709-BB0E-4399-BDFA-51BA39DA3F73}">
      <dgm:prSet/>
      <dgm:spPr/>
      <dgm:t>
        <a:bodyPr/>
        <a:lstStyle/>
        <a:p>
          <a:endParaRPr lang="en-US"/>
        </a:p>
      </dgm:t>
    </dgm:pt>
    <dgm:pt modelId="{809524E3-7D6B-43C3-8512-DFCD1B0A1C4D}" type="sibTrans" cxnId="{D2B07709-BB0E-4399-BDFA-51BA39DA3F73}">
      <dgm:prSet/>
      <dgm:spPr/>
      <dgm:t>
        <a:bodyPr/>
        <a:lstStyle/>
        <a:p>
          <a:endParaRPr lang="en-US"/>
        </a:p>
      </dgm:t>
    </dgm:pt>
    <dgm:pt modelId="{EA1305DA-0112-49D5-9CAE-046EDC7A152B}" type="asst">
      <dgm:prSet phldrT="[Text]" custT="1"/>
      <dgm:spPr/>
      <dgm:t>
        <a:bodyPr/>
        <a:lstStyle/>
        <a:p>
          <a:r>
            <a:rPr lang="en-US" sz="9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Fragile X syndrome </a:t>
          </a:r>
        </a:p>
        <a:p>
          <a:r>
            <a:rPr lang="en-US" sz="900" b="0" i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If the following is present:</a:t>
          </a:r>
          <a:endParaRPr lang="en-US" sz="900" b="1" i="0" u="sng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Family history of intellectual disability inherited through female relatives</a:t>
          </a:r>
        </a:p>
        <a:p>
          <a:r>
            <a: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(X-linked pattern of inheritance) </a:t>
          </a:r>
        </a:p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Personal or family history of premature ovarian failure (&lt;40 </a:t>
          </a:r>
          <a:r>
            <a:rPr lang="en-US" sz="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yrs</a:t>
          </a:r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Family history of later onset tremor/ataxia</a:t>
          </a:r>
        </a:p>
        <a:p>
          <a:r>
            <a: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(fragile X associated tremor and ataxia)</a:t>
          </a:r>
        </a:p>
      </dgm:t>
    </dgm:pt>
    <dgm:pt modelId="{BC1FD0B1-8709-4482-A20C-6D522DE1CC6A}" type="parTrans" cxnId="{565FEF14-3EE7-4047-8DC5-34697BB54A78}">
      <dgm:prSet/>
      <dgm:spPr/>
      <dgm:t>
        <a:bodyPr/>
        <a:lstStyle/>
        <a:p>
          <a:endParaRPr lang="en-US"/>
        </a:p>
      </dgm:t>
    </dgm:pt>
    <dgm:pt modelId="{4273CE1E-4F14-4C05-B381-86E5FE9D007E}" type="sibTrans" cxnId="{565FEF14-3EE7-4047-8DC5-34697BB54A78}">
      <dgm:prSet/>
      <dgm:spPr/>
      <dgm:t>
        <a:bodyPr/>
        <a:lstStyle/>
        <a:p>
          <a:endParaRPr lang="en-US"/>
        </a:p>
      </dgm:t>
    </dgm:pt>
    <dgm:pt modelId="{E45EB841-4262-40DF-9E2C-C556DA2C7642}" type="asst">
      <dgm:prSet custT="1"/>
      <dgm:spPr/>
      <dgm:t>
        <a:bodyPr/>
        <a:lstStyle/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French Canadian/ Cajun </a:t>
          </a:r>
          <a:endParaRPr lang="en-US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354951-5C53-4A92-B4B3-5253D93E88F9}" type="parTrans" cxnId="{7D5432E3-3317-4670-B885-DB99BB225F40}">
      <dgm:prSet/>
      <dgm:spPr/>
      <dgm:t>
        <a:bodyPr/>
        <a:lstStyle/>
        <a:p>
          <a:endParaRPr lang="en-US"/>
        </a:p>
      </dgm:t>
    </dgm:pt>
    <dgm:pt modelId="{FBA417B9-764C-4C21-B4EB-15C9FEF42DCC}" type="sibTrans" cxnId="{7D5432E3-3317-4670-B885-DB99BB225F40}">
      <dgm:prSet/>
      <dgm:spPr/>
      <dgm:t>
        <a:bodyPr/>
        <a:lstStyle/>
        <a:p>
          <a:endParaRPr lang="en-US"/>
        </a:p>
      </dgm:t>
    </dgm:pt>
    <dgm:pt modelId="{92C88FDF-5DB5-4AA4-AC84-A08CC72B78D5}" type="asst">
      <dgm:prSet phldrT="[Text]" custT="1"/>
      <dgm:spPr/>
      <dgm:t>
        <a:bodyPr/>
        <a:lstStyle/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Caucasian/</a:t>
          </a:r>
        </a:p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Mixed European/</a:t>
          </a:r>
        </a:p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Biracial</a:t>
          </a:r>
          <a:endParaRPr lang="en-US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683574-B3FF-490A-89B5-05B66474AC32}" type="parTrans" cxnId="{EC75AE9C-79FE-4B05-B2B6-56BCD5F404F6}">
      <dgm:prSet/>
      <dgm:spPr/>
      <dgm:t>
        <a:bodyPr/>
        <a:lstStyle/>
        <a:p>
          <a:endParaRPr lang="en-US"/>
        </a:p>
      </dgm:t>
    </dgm:pt>
    <dgm:pt modelId="{35350F4F-1567-4A3A-9B6C-90B383C24902}" type="sibTrans" cxnId="{EC75AE9C-79FE-4B05-B2B6-56BCD5F404F6}">
      <dgm:prSet/>
      <dgm:spPr/>
      <dgm:t>
        <a:bodyPr/>
        <a:lstStyle/>
        <a:p>
          <a:endParaRPr lang="en-US"/>
        </a:p>
      </dgm:t>
    </dgm:pt>
    <dgm:pt modelId="{7088923F-6817-4A27-8F65-F68E0D2588A1}" type="asst">
      <dgm:prSet phldrT="[Text]" custT="1"/>
      <dgm:spPr/>
      <dgm:t>
        <a:bodyPr/>
        <a:lstStyle/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Cystic fibrosis</a:t>
          </a:r>
        </a:p>
        <a:p>
          <a:r>
            <a:rPr lang="en-US" sz="9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AND</a:t>
          </a:r>
        </a:p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Spinal muscular atrophy</a:t>
          </a:r>
          <a:endParaRPr lang="en-US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9449E2-1E58-44DF-81C1-31004C6248A1}" type="parTrans" cxnId="{05935579-9D55-4A55-AC0A-C9E2BC8ADC4A}">
      <dgm:prSet/>
      <dgm:spPr/>
      <dgm:t>
        <a:bodyPr/>
        <a:lstStyle/>
        <a:p>
          <a:endParaRPr lang="en-US"/>
        </a:p>
      </dgm:t>
    </dgm:pt>
    <dgm:pt modelId="{0BE1CA17-3D6C-4083-9760-69EEF1CE7420}" type="sibTrans" cxnId="{05935579-9D55-4A55-AC0A-C9E2BC8ADC4A}">
      <dgm:prSet/>
      <dgm:spPr/>
      <dgm:t>
        <a:bodyPr/>
        <a:lstStyle/>
        <a:p>
          <a:endParaRPr lang="en-US"/>
        </a:p>
      </dgm:t>
    </dgm:pt>
    <dgm:pt modelId="{F31E1638-E043-4DB1-AB70-E5A58A2C89B1}" type="asst">
      <dgm:prSet custT="1"/>
      <dgm:spPr/>
      <dgm:t>
        <a:bodyPr/>
        <a:lstStyle/>
        <a:p>
          <a:r>
            <a:rPr lang="en-US" sz="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Tay</a:t>
          </a:r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-Sachs disease</a:t>
          </a:r>
          <a:endParaRPr lang="en-US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5CA953-4BC1-43DA-9701-AA03D6AE01A8}" type="parTrans" cxnId="{4764C0D9-15FE-4EAC-B001-7C56319A0E1D}">
      <dgm:prSet/>
      <dgm:spPr/>
      <dgm:t>
        <a:bodyPr/>
        <a:lstStyle/>
        <a:p>
          <a:endParaRPr lang="en-US"/>
        </a:p>
      </dgm:t>
    </dgm:pt>
    <dgm:pt modelId="{6F5CB1E5-27B1-46FA-96D4-3763B264BAB3}" type="sibTrans" cxnId="{4764C0D9-15FE-4EAC-B001-7C56319A0E1D}">
      <dgm:prSet/>
      <dgm:spPr/>
      <dgm:t>
        <a:bodyPr/>
        <a:lstStyle/>
        <a:p>
          <a:endParaRPr lang="en-US"/>
        </a:p>
      </dgm:t>
    </dgm:pt>
    <dgm:pt modelId="{4D6D2340-1790-4773-A87A-B3345C2921C1}" type="asst">
      <dgm:prSet phldrT="[Text]" custT="1"/>
      <dgm:spPr/>
      <dgm:t>
        <a:bodyPr/>
        <a:lstStyle/>
        <a:p>
          <a:r>
            <a:rPr lang="en-US" sz="9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Spinal Muscular Atrophy</a:t>
          </a:r>
        </a:p>
      </dgm:t>
    </dgm:pt>
    <dgm:pt modelId="{CA3181B4-CA44-48FE-BD92-A2FC8C10E4D3}" type="parTrans" cxnId="{FE346D39-BBCC-4602-B617-7CCB07180FF3}">
      <dgm:prSet/>
      <dgm:spPr/>
      <dgm:t>
        <a:bodyPr/>
        <a:lstStyle/>
        <a:p>
          <a:endParaRPr lang="en-US"/>
        </a:p>
      </dgm:t>
    </dgm:pt>
    <dgm:pt modelId="{4F0BBC95-5BD7-4EE3-897C-49879F6A3467}" type="sibTrans" cxnId="{FE346D39-BBCC-4602-B617-7CCB07180FF3}">
      <dgm:prSet/>
      <dgm:spPr/>
      <dgm:t>
        <a:bodyPr/>
        <a:lstStyle/>
        <a:p>
          <a:endParaRPr lang="en-US"/>
        </a:p>
      </dgm:t>
    </dgm:pt>
    <dgm:pt modelId="{FA758E46-0938-4CC7-96F7-6F76C0C82262}" type="asst">
      <dgm:prSet phldrT="[Text]" custT="1"/>
      <dgm:spPr/>
      <dgm:t>
        <a:bodyPr/>
        <a:lstStyle/>
        <a:p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If patient desires expanded carrier screen</a:t>
          </a:r>
        </a:p>
        <a:p>
          <a:r>
            <a:rPr 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</a:t>
          </a:r>
        </a:p>
        <a:p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Family history of a genetic condition</a:t>
          </a:r>
          <a:endParaRPr 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6B82FB-03F5-4265-81FA-C3CDE48A2596}" type="parTrans" cxnId="{7AD794F2-DFBA-4BD6-A25B-BF4C47D5F7FF}">
      <dgm:prSet/>
      <dgm:spPr/>
      <dgm:t>
        <a:bodyPr/>
        <a:lstStyle/>
        <a:p>
          <a:endParaRPr lang="en-US"/>
        </a:p>
      </dgm:t>
    </dgm:pt>
    <dgm:pt modelId="{583C6F7A-6C26-4F98-9AAF-5A4F2AB31E08}" type="sibTrans" cxnId="{7AD794F2-DFBA-4BD6-A25B-BF4C47D5F7FF}">
      <dgm:prSet/>
      <dgm:spPr/>
      <dgm:t>
        <a:bodyPr/>
        <a:lstStyle/>
        <a:p>
          <a:endParaRPr lang="en-US"/>
        </a:p>
      </dgm:t>
    </dgm:pt>
    <dgm:pt modelId="{ACF103DB-71F6-427E-9082-8CFAA9C5ACF6}" type="asst">
      <dgm:prSet phldrT="[Text]" custT="1"/>
      <dgm:spPr/>
      <dgm:t>
        <a:bodyPr/>
        <a:lstStyle/>
        <a:p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Refer to genetic counseling for explanation and coordination of testing</a:t>
          </a:r>
          <a:endParaRPr lang="en-US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C580B5-D190-4DE7-AF75-7C0406B8159C}" type="parTrans" cxnId="{E0A5F7D6-938C-48C3-8977-043558094DBA}">
      <dgm:prSet/>
      <dgm:spPr/>
      <dgm:t>
        <a:bodyPr/>
        <a:lstStyle/>
        <a:p>
          <a:endParaRPr lang="en-US"/>
        </a:p>
      </dgm:t>
    </dgm:pt>
    <dgm:pt modelId="{A27EE845-F410-4551-A384-B347507746DB}" type="sibTrans" cxnId="{E0A5F7D6-938C-48C3-8977-043558094DBA}">
      <dgm:prSet/>
      <dgm:spPr/>
      <dgm:t>
        <a:bodyPr/>
        <a:lstStyle/>
        <a:p>
          <a:endParaRPr lang="en-US"/>
        </a:p>
      </dgm:t>
    </dgm:pt>
    <dgm:pt modelId="{2470D2BB-902A-488C-9937-22A689B5ABA7}" type="pres">
      <dgm:prSet presAssocID="{2D943844-364C-4A3A-A00F-F181A4008F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DEEBB5C-4F0E-4E72-A7F1-7A761FCA8BE9}" type="pres">
      <dgm:prSet presAssocID="{32D08D8A-FE7C-433A-A6DD-E90C184E0867}" presName="hierRoot1" presStyleCnt="0"/>
      <dgm:spPr/>
    </dgm:pt>
    <dgm:pt modelId="{BF1D7BC8-115B-4867-B9FC-FDB32EAC501E}" type="pres">
      <dgm:prSet presAssocID="{32D08D8A-FE7C-433A-A6DD-E90C184E0867}" presName="composite" presStyleCnt="0"/>
      <dgm:spPr/>
    </dgm:pt>
    <dgm:pt modelId="{A928DE72-DFE9-48D0-BEC5-C13BC32DEAA1}" type="pres">
      <dgm:prSet presAssocID="{32D08D8A-FE7C-433A-A6DD-E90C184E0867}" presName="background" presStyleLbl="node0" presStyleIdx="0" presStyleCnt="1"/>
      <dgm:spPr/>
    </dgm:pt>
    <dgm:pt modelId="{F4FD6A11-C4F4-443A-8F7B-50DF7A8B86AF}" type="pres">
      <dgm:prSet presAssocID="{32D08D8A-FE7C-433A-A6DD-E90C184E0867}" presName="text" presStyleLbl="fgAcc0" presStyleIdx="0" presStyleCnt="1" custScaleX="143889" custScaleY="57340" custLinFactNeighborX="2738" custLinFactNeighborY="-75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8062A-161A-4009-A63B-356DF8D4C1CE}" type="pres">
      <dgm:prSet presAssocID="{32D08D8A-FE7C-433A-A6DD-E90C184E0867}" presName="hierChild2" presStyleCnt="0"/>
      <dgm:spPr/>
    </dgm:pt>
    <dgm:pt modelId="{F788BC48-58DF-4912-8321-794AF470E0C3}" type="pres">
      <dgm:prSet presAssocID="{8C9C7C96-99DD-41DD-B028-D07B676776DE}" presName="Name10" presStyleLbl="parChTrans1D2" presStyleIdx="0" presStyleCnt="3"/>
      <dgm:spPr/>
      <dgm:t>
        <a:bodyPr/>
        <a:lstStyle/>
        <a:p>
          <a:endParaRPr lang="en-US"/>
        </a:p>
      </dgm:t>
    </dgm:pt>
    <dgm:pt modelId="{706775D9-BEDA-4AEF-B599-7C5DDF82FFC8}" type="pres">
      <dgm:prSet presAssocID="{402FCD14-479D-4114-935E-87A7E4A538D4}" presName="hierRoot2" presStyleCnt="0"/>
      <dgm:spPr/>
    </dgm:pt>
    <dgm:pt modelId="{48B7F5D1-E5C8-4B2E-BB6E-64A1B524A8A8}" type="pres">
      <dgm:prSet presAssocID="{402FCD14-479D-4114-935E-87A7E4A538D4}" presName="composite2" presStyleCnt="0"/>
      <dgm:spPr/>
    </dgm:pt>
    <dgm:pt modelId="{87D0F60A-DCD5-448E-B885-E3CD19214A47}" type="pres">
      <dgm:prSet presAssocID="{402FCD14-479D-4114-935E-87A7E4A538D4}" presName="background2" presStyleLbl="asst1" presStyleIdx="0" presStyleCnt="15"/>
      <dgm:spPr/>
    </dgm:pt>
    <dgm:pt modelId="{C72014A4-1612-4402-BAE7-27B545F1CF4E}" type="pres">
      <dgm:prSet presAssocID="{402FCD14-479D-4114-935E-87A7E4A538D4}" presName="text2" presStyleLbl="fgAcc2" presStyleIdx="0" presStyleCnt="3" custScaleX="133691" custScaleY="71539" custLinFactNeighborX="-44450" custLinFactNeighborY="-573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8DF592-F8D4-49F7-BA29-A0B3CB95B284}" type="pres">
      <dgm:prSet presAssocID="{402FCD14-479D-4114-935E-87A7E4A538D4}" presName="hierChild3" presStyleCnt="0"/>
      <dgm:spPr/>
    </dgm:pt>
    <dgm:pt modelId="{D2923249-AF80-4E99-9AF1-C797EFEFC1ED}" type="pres">
      <dgm:prSet presAssocID="{4070DAE1-A8AD-4200-A7E0-2BB17D036BFC}" presName="Name17" presStyleLbl="parChTrans1D3" presStyleIdx="0" presStyleCnt="8"/>
      <dgm:spPr/>
      <dgm:t>
        <a:bodyPr/>
        <a:lstStyle/>
        <a:p>
          <a:endParaRPr lang="en-US"/>
        </a:p>
      </dgm:t>
    </dgm:pt>
    <dgm:pt modelId="{5E465D6C-8EC6-49C6-8848-333526420171}" type="pres">
      <dgm:prSet presAssocID="{FE1C8ED5-E1C1-418B-AA26-95DD880787DE}" presName="hierRoot3" presStyleCnt="0"/>
      <dgm:spPr/>
    </dgm:pt>
    <dgm:pt modelId="{F75C970D-EF32-4369-A3AA-777B1F6CC35D}" type="pres">
      <dgm:prSet presAssocID="{FE1C8ED5-E1C1-418B-AA26-95DD880787DE}" presName="composite3" presStyleCnt="0"/>
      <dgm:spPr/>
    </dgm:pt>
    <dgm:pt modelId="{FDDD8611-C996-4ADE-89C1-6373DFC0ECE0}" type="pres">
      <dgm:prSet presAssocID="{FE1C8ED5-E1C1-418B-AA26-95DD880787DE}" presName="background3" presStyleLbl="asst1" presStyleIdx="1" presStyleCnt="15"/>
      <dgm:spPr/>
    </dgm:pt>
    <dgm:pt modelId="{3AB0CE41-86B8-4F83-95E1-BE7F46FA2B96}" type="pres">
      <dgm:prSet presAssocID="{FE1C8ED5-E1C1-418B-AA26-95DD880787DE}" presName="text3" presStyleLbl="fgAcc3" presStyleIdx="0" presStyleCnt="8" custScaleX="53925" custLinFactNeighborX="-4814" custLinFactNeighborY="-493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713782-3BCB-4774-B9B8-6F4A720944EB}" type="pres">
      <dgm:prSet presAssocID="{FE1C8ED5-E1C1-418B-AA26-95DD880787DE}" presName="hierChild4" presStyleCnt="0"/>
      <dgm:spPr/>
    </dgm:pt>
    <dgm:pt modelId="{51086B25-E700-4576-825A-3D2B4D910FDF}" type="pres">
      <dgm:prSet presAssocID="{CA3181B4-CA44-48FE-BD92-A2FC8C10E4D3}" presName="Name17" presStyleLbl="parChTrans1D3" presStyleIdx="1" presStyleCnt="8"/>
      <dgm:spPr/>
      <dgm:t>
        <a:bodyPr/>
        <a:lstStyle/>
        <a:p>
          <a:endParaRPr lang="en-US"/>
        </a:p>
      </dgm:t>
    </dgm:pt>
    <dgm:pt modelId="{1D19FBE3-A88E-4CE6-8804-EC8965771DD2}" type="pres">
      <dgm:prSet presAssocID="{4D6D2340-1790-4773-A87A-B3345C2921C1}" presName="hierRoot3" presStyleCnt="0"/>
      <dgm:spPr/>
    </dgm:pt>
    <dgm:pt modelId="{2CCF66E8-4830-4922-AC4C-FA8C805B0CD9}" type="pres">
      <dgm:prSet presAssocID="{4D6D2340-1790-4773-A87A-B3345C2921C1}" presName="composite3" presStyleCnt="0"/>
      <dgm:spPr/>
    </dgm:pt>
    <dgm:pt modelId="{CFD5F42F-37C9-40EA-ACC0-69FDAA0EE52F}" type="pres">
      <dgm:prSet presAssocID="{4D6D2340-1790-4773-A87A-B3345C2921C1}" presName="background3" presStyleLbl="asst1" presStyleIdx="2" presStyleCnt="15"/>
      <dgm:spPr/>
    </dgm:pt>
    <dgm:pt modelId="{DEDC3A52-E297-43DC-BFF7-58429F4CD3D2}" type="pres">
      <dgm:prSet presAssocID="{4D6D2340-1790-4773-A87A-B3345C2921C1}" presName="text3" presStyleLbl="fgAcc3" presStyleIdx="1" presStyleCnt="8" custScaleX="63421" custLinFactNeighborX="-12236" custLinFactNeighborY="-493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A554B1-8A24-4B80-8222-6CE21E18C4AB}" type="pres">
      <dgm:prSet presAssocID="{4D6D2340-1790-4773-A87A-B3345C2921C1}" presName="hierChild4" presStyleCnt="0"/>
      <dgm:spPr/>
    </dgm:pt>
    <dgm:pt modelId="{CE0114E2-6D0A-4D73-AA7D-025308500C85}" type="pres">
      <dgm:prSet presAssocID="{BC1FD0B1-8709-4482-A20C-6D522DE1CC6A}" presName="Name17" presStyleLbl="parChTrans1D3" presStyleIdx="2" presStyleCnt="8"/>
      <dgm:spPr/>
      <dgm:t>
        <a:bodyPr/>
        <a:lstStyle/>
        <a:p>
          <a:endParaRPr lang="en-US"/>
        </a:p>
      </dgm:t>
    </dgm:pt>
    <dgm:pt modelId="{F1C75FA0-5BB1-4696-AA95-DFE3F1BC8D89}" type="pres">
      <dgm:prSet presAssocID="{EA1305DA-0112-49D5-9CAE-046EDC7A152B}" presName="hierRoot3" presStyleCnt="0"/>
      <dgm:spPr/>
    </dgm:pt>
    <dgm:pt modelId="{81C802C3-8760-4F86-AB46-39AAA781F130}" type="pres">
      <dgm:prSet presAssocID="{EA1305DA-0112-49D5-9CAE-046EDC7A152B}" presName="composite3" presStyleCnt="0"/>
      <dgm:spPr/>
    </dgm:pt>
    <dgm:pt modelId="{569E205C-83FC-4C8B-8223-C50BCEF2FFB5}" type="pres">
      <dgm:prSet presAssocID="{EA1305DA-0112-49D5-9CAE-046EDC7A152B}" presName="background3" presStyleLbl="asst1" presStyleIdx="3" presStyleCnt="15"/>
      <dgm:spPr/>
    </dgm:pt>
    <dgm:pt modelId="{226F8347-9D20-4C29-87BE-2EB532CE37D1}" type="pres">
      <dgm:prSet presAssocID="{EA1305DA-0112-49D5-9CAE-046EDC7A152B}" presName="text3" presStyleLbl="fgAcc3" presStyleIdx="2" presStyleCnt="8" custScaleX="120268" custScaleY="363961" custLinFactNeighborX="-18392" custLinFactNeighborY="-493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122E24-C48F-4C94-A7C0-94085F6647CD}" type="pres">
      <dgm:prSet presAssocID="{EA1305DA-0112-49D5-9CAE-046EDC7A152B}" presName="hierChild4" presStyleCnt="0"/>
      <dgm:spPr/>
    </dgm:pt>
    <dgm:pt modelId="{9B014FCA-A7EF-440E-96CF-A4E6389E594D}" type="pres">
      <dgm:prSet presAssocID="{25BD5C97-A2B1-46E4-B1F2-4D6B828B0078}" presName="Name10" presStyleLbl="parChTrans1D2" presStyleIdx="1" presStyleCnt="3"/>
      <dgm:spPr/>
      <dgm:t>
        <a:bodyPr/>
        <a:lstStyle/>
        <a:p>
          <a:endParaRPr lang="en-US"/>
        </a:p>
      </dgm:t>
    </dgm:pt>
    <dgm:pt modelId="{F382CC24-B5DE-4816-979F-7BEF123CBCEE}" type="pres">
      <dgm:prSet presAssocID="{A2D9AB1B-7F86-4080-BB94-ED93FA3F8EB8}" presName="hierRoot2" presStyleCnt="0"/>
      <dgm:spPr/>
    </dgm:pt>
    <dgm:pt modelId="{596082A0-6603-484D-BB53-1494529207C8}" type="pres">
      <dgm:prSet presAssocID="{A2D9AB1B-7F86-4080-BB94-ED93FA3F8EB8}" presName="composite2" presStyleCnt="0"/>
      <dgm:spPr/>
    </dgm:pt>
    <dgm:pt modelId="{F87A00A0-A56F-4A93-9F51-DF5430FC2826}" type="pres">
      <dgm:prSet presAssocID="{A2D9AB1B-7F86-4080-BB94-ED93FA3F8EB8}" presName="background2" presStyleLbl="asst1" presStyleIdx="4" presStyleCnt="15"/>
      <dgm:spPr/>
    </dgm:pt>
    <dgm:pt modelId="{B8A976D9-8194-4453-A38A-AD235289089D}" type="pres">
      <dgm:prSet presAssocID="{A2D9AB1B-7F86-4080-BB94-ED93FA3F8EB8}" presName="text2" presStyleLbl="fgAcc2" presStyleIdx="1" presStyleCnt="3" custScaleX="147410" custScaleY="91709" custLinFactNeighborX="-65402" custLinFactNeighborY="-527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4B8D27-E2CF-4714-A4E7-C84569FEFD03}" type="pres">
      <dgm:prSet presAssocID="{A2D9AB1B-7F86-4080-BB94-ED93FA3F8EB8}" presName="hierChild3" presStyleCnt="0"/>
      <dgm:spPr/>
    </dgm:pt>
    <dgm:pt modelId="{7A11948E-E430-4FBE-B18C-5A5327E11BD9}" type="pres">
      <dgm:prSet presAssocID="{D0D39599-6171-401F-8532-294B3668B374}" presName="Name17" presStyleLbl="parChTrans1D3" presStyleIdx="3" presStyleCnt="8"/>
      <dgm:spPr/>
      <dgm:t>
        <a:bodyPr/>
        <a:lstStyle/>
        <a:p>
          <a:endParaRPr lang="en-US"/>
        </a:p>
      </dgm:t>
    </dgm:pt>
    <dgm:pt modelId="{A831CE2F-73BD-4A43-B421-06EC35126359}" type="pres">
      <dgm:prSet presAssocID="{1D73A9D4-7DF0-4B8A-A3E6-CFB80C54D83F}" presName="hierRoot3" presStyleCnt="0"/>
      <dgm:spPr/>
    </dgm:pt>
    <dgm:pt modelId="{037751EA-D3EE-4E1F-9640-D001539B47AC}" type="pres">
      <dgm:prSet presAssocID="{1D73A9D4-7DF0-4B8A-A3E6-CFB80C54D83F}" presName="composite3" presStyleCnt="0"/>
      <dgm:spPr/>
    </dgm:pt>
    <dgm:pt modelId="{B2E866E0-12C1-4190-BE88-2CE9B4891925}" type="pres">
      <dgm:prSet presAssocID="{1D73A9D4-7DF0-4B8A-A3E6-CFB80C54D83F}" presName="background3" presStyleLbl="asst1" presStyleIdx="5" presStyleCnt="15"/>
      <dgm:spPr/>
    </dgm:pt>
    <dgm:pt modelId="{8A02807A-12F5-4E34-A576-4EA6250C8A2C}" type="pres">
      <dgm:prSet presAssocID="{1D73A9D4-7DF0-4B8A-A3E6-CFB80C54D83F}" presName="text3" presStyleLbl="fgAcc3" presStyleIdx="3" presStyleCnt="8" custScaleX="93743" custScaleY="169887" custLinFactNeighborX="-26787" custLinFactNeighborY="-398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791F6-88DD-4584-99D4-77A569ED15B9}" type="pres">
      <dgm:prSet presAssocID="{1D73A9D4-7DF0-4B8A-A3E6-CFB80C54D83F}" presName="hierChild4" presStyleCnt="0"/>
      <dgm:spPr/>
    </dgm:pt>
    <dgm:pt modelId="{B8EBF3E0-A0EB-4F14-9B17-F6BB67121B1E}" type="pres">
      <dgm:prSet presAssocID="{276E0C26-2325-454F-A343-C48C296F1175}" presName="Name23" presStyleLbl="parChTrans1D4" presStyleIdx="0" presStyleCnt="4"/>
      <dgm:spPr/>
      <dgm:t>
        <a:bodyPr/>
        <a:lstStyle/>
        <a:p>
          <a:endParaRPr lang="en-US"/>
        </a:p>
      </dgm:t>
    </dgm:pt>
    <dgm:pt modelId="{BE35CDDE-DE33-4A11-9745-FAE2CCA16971}" type="pres">
      <dgm:prSet presAssocID="{AE9ECC8A-E03A-487B-A8D4-7AF9B932CB3A}" presName="hierRoot4" presStyleCnt="0"/>
      <dgm:spPr/>
    </dgm:pt>
    <dgm:pt modelId="{3E0BE197-3279-412E-9D85-CE18E8C080FA}" type="pres">
      <dgm:prSet presAssocID="{AE9ECC8A-E03A-487B-A8D4-7AF9B932CB3A}" presName="composite4" presStyleCnt="0"/>
      <dgm:spPr/>
    </dgm:pt>
    <dgm:pt modelId="{BCC2C707-4890-4B7A-BEB7-CF6FACE11603}" type="pres">
      <dgm:prSet presAssocID="{AE9ECC8A-E03A-487B-A8D4-7AF9B932CB3A}" presName="background4" presStyleLbl="asst1" presStyleIdx="6" presStyleCnt="15"/>
      <dgm:spPr/>
    </dgm:pt>
    <dgm:pt modelId="{B2E13BB7-DC5C-4766-A547-F1ACCAFFA1F1}" type="pres">
      <dgm:prSet presAssocID="{AE9ECC8A-E03A-487B-A8D4-7AF9B932CB3A}" presName="text4" presStyleLbl="fgAcc4" presStyleIdx="0" presStyleCnt="4" custScaleX="103927" custScaleY="90519" custLinFactNeighborX="-25427" custLinFactNeighborY="-523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045F03-79C4-4F84-9041-8C80F4597D5B}" type="pres">
      <dgm:prSet presAssocID="{AE9ECC8A-E03A-487B-A8D4-7AF9B932CB3A}" presName="hierChild5" presStyleCnt="0"/>
      <dgm:spPr/>
    </dgm:pt>
    <dgm:pt modelId="{F9098227-5E5B-4863-8915-B93A2B82F8AD}" type="pres">
      <dgm:prSet presAssocID="{1F683574-B3FF-490A-89B5-05B66474AC32}" presName="Name17" presStyleLbl="parChTrans1D3" presStyleIdx="4" presStyleCnt="8"/>
      <dgm:spPr/>
      <dgm:t>
        <a:bodyPr/>
        <a:lstStyle/>
        <a:p>
          <a:endParaRPr lang="en-US"/>
        </a:p>
      </dgm:t>
    </dgm:pt>
    <dgm:pt modelId="{0AC54863-C8B9-4C4A-BCAF-C23A05E18D1B}" type="pres">
      <dgm:prSet presAssocID="{92C88FDF-5DB5-4AA4-AC84-A08CC72B78D5}" presName="hierRoot3" presStyleCnt="0"/>
      <dgm:spPr/>
    </dgm:pt>
    <dgm:pt modelId="{170C6896-C2F5-4AB8-918D-0EA9FEC94B32}" type="pres">
      <dgm:prSet presAssocID="{92C88FDF-5DB5-4AA4-AC84-A08CC72B78D5}" presName="composite3" presStyleCnt="0"/>
      <dgm:spPr/>
    </dgm:pt>
    <dgm:pt modelId="{14C29948-4144-4694-A3A8-C900561A1BAB}" type="pres">
      <dgm:prSet presAssocID="{92C88FDF-5DB5-4AA4-AC84-A08CC72B78D5}" presName="background3" presStyleLbl="asst1" presStyleIdx="7" presStyleCnt="15"/>
      <dgm:spPr/>
    </dgm:pt>
    <dgm:pt modelId="{30148299-A745-48DF-832C-71705DE14C3D}" type="pres">
      <dgm:prSet presAssocID="{92C88FDF-5DB5-4AA4-AC84-A08CC72B78D5}" presName="text3" presStyleLbl="fgAcc3" presStyleIdx="4" presStyleCnt="8" custScaleX="72930" custLinFactNeighborX="-26083" custLinFactNeighborY="-398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5F9F17-7225-433D-ADEB-B811C9CED13D}" type="pres">
      <dgm:prSet presAssocID="{92C88FDF-5DB5-4AA4-AC84-A08CC72B78D5}" presName="hierChild4" presStyleCnt="0"/>
      <dgm:spPr/>
    </dgm:pt>
    <dgm:pt modelId="{AB49711D-30B5-4F78-BCF3-08600C266375}" type="pres">
      <dgm:prSet presAssocID="{3C9449E2-1E58-44DF-81C1-31004C6248A1}" presName="Name23" presStyleLbl="parChTrans1D4" presStyleIdx="1" presStyleCnt="4"/>
      <dgm:spPr/>
      <dgm:t>
        <a:bodyPr/>
        <a:lstStyle/>
        <a:p>
          <a:endParaRPr lang="en-US"/>
        </a:p>
      </dgm:t>
    </dgm:pt>
    <dgm:pt modelId="{FCDF7DBE-0870-4CAE-BFC8-917792E77088}" type="pres">
      <dgm:prSet presAssocID="{7088923F-6817-4A27-8F65-F68E0D2588A1}" presName="hierRoot4" presStyleCnt="0"/>
      <dgm:spPr/>
    </dgm:pt>
    <dgm:pt modelId="{65296DF4-EA5F-4A7F-971B-6942077F2140}" type="pres">
      <dgm:prSet presAssocID="{7088923F-6817-4A27-8F65-F68E0D2588A1}" presName="composite4" presStyleCnt="0"/>
      <dgm:spPr/>
    </dgm:pt>
    <dgm:pt modelId="{4B037F94-A5D4-43AC-B41C-F5F908071B5A}" type="pres">
      <dgm:prSet presAssocID="{7088923F-6817-4A27-8F65-F68E0D2588A1}" presName="background4" presStyleLbl="asst1" presStyleIdx="8" presStyleCnt="15"/>
      <dgm:spPr/>
    </dgm:pt>
    <dgm:pt modelId="{9D82BF22-43C3-4C1C-8BAB-A10848411087}" type="pres">
      <dgm:prSet presAssocID="{7088923F-6817-4A27-8F65-F68E0D2588A1}" presName="text4" presStyleLbl="fgAcc4" presStyleIdx="1" presStyleCnt="4" custScaleX="61220" custScaleY="130243" custLinFactNeighborX="-33084" custLinFactNeighborY="128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906C0C-CBDC-4A19-A19F-1CAA6D91B4E6}" type="pres">
      <dgm:prSet presAssocID="{7088923F-6817-4A27-8F65-F68E0D2588A1}" presName="hierChild5" presStyleCnt="0"/>
      <dgm:spPr/>
    </dgm:pt>
    <dgm:pt modelId="{FBBFEF7F-3B23-464B-98C9-082B0C613233}" type="pres">
      <dgm:prSet presAssocID="{3B300C69-909D-4631-B34F-0A8F3DFA1430}" presName="Name17" presStyleLbl="parChTrans1D3" presStyleIdx="5" presStyleCnt="8"/>
      <dgm:spPr/>
      <dgm:t>
        <a:bodyPr/>
        <a:lstStyle/>
        <a:p>
          <a:endParaRPr lang="en-US"/>
        </a:p>
      </dgm:t>
    </dgm:pt>
    <dgm:pt modelId="{5893B137-881C-46C9-8B96-FDAC5D1ED895}" type="pres">
      <dgm:prSet presAssocID="{84B9BADC-D2EE-4EEA-A463-F755008063C2}" presName="hierRoot3" presStyleCnt="0"/>
      <dgm:spPr/>
    </dgm:pt>
    <dgm:pt modelId="{1D19423E-6D64-4FA7-A94C-7037419658CF}" type="pres">
      <dgm:prSet presAssocID="{84B9BADC-D2EE-4EEA-A463-F755008063C2}" presName="composite3" presStyleCnt="0"/>
      <dgm:spPr/>
    </dgm:pt>
    <dgm:pt modelId="{72463D4E-E92A-47BB-8E8D-98AF5DBBCF55}" type="pres">
      <dgm:prSet presAssocID="{84B9BADC-D2EE-4EEA-A463-F755008063C2}" presName="background3" presStyleLbl="asst1" presStyleIdx="9" presStyleCnt="15"/>
      <dgm:spPr/>
    </dgm:pt>
    <dgm:pt modelId="{422D7F87-D951-477E-8F73-DACF3C1A2FF6}" type="pres">
      <dgm:prSet presAssocID="{84B9BADC-D2EE-4EEA-A463-F755008063C2}" presName="text3" presStyleLbl="fgAcc3" presStyleIdx="5" presStyleCnt="8" custScaleX="102077" custLinFactNeighborX="-36828" custLinFactNeighborY="-398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BFEDA2-448F-43DA-B636-B91818A8373F}" type="pres">
      <dgm:prSet presAssocID="{84B9BADC-D2EE-4EEA-A463-F755008063C2}" presName="hierChild4" presStyleCnt="0"/>
      <dgm:spPr/>
    </dgm:pt>
    <dgm:pt modelId="{AD664C10-DFBB-46D0-88E9-12D081DB52E0}" type="pres">
      <dgm:prSet presAssocID="{E708DFEA-CB09-4DA5-AE94-C32A22430CF4}" presName="Name23" presStyleLbl="parChTrans1D4" presStyleIdx="2" presStyleCnt="4"/>
      <dgm:spPr/>
      <dgm:t>
        <a:bodyPr/>
        <a:lstStyle/>
        <a:p>
          <a:endParaRPr lang="en-US"/>
        </a:p>
      </dgm:t>
    </dgm:pt>
    <dgm:pt modelId="{393E547D-0032-4BF7-A9FA-84D74570320D}" type="pres">
      <dgm:prSet presAssocID="{936A6F57-34B3-400C-87CF-604D91E7C9A6}" presName="hierRoot4" presStyleCnt="0"/>
      <dgm:spPr/>
    </dgm:pt>
    <dgm:pt modelId="{7EA4041A-9421-4703-A164-3B597C10DC38}" type="pres">
      <dgm:prSet presAssocID="{936A6F57-34B3-400C-87CF-604D91E7C9A6}" presName="composite4" presStyleCnt="0"/>
      <dgm:spPr/>
    </dgm:pt>
    <dgm:pt modelId="{18812ECD-C479-46B3-B6F5-6C4F3A984B31}" type="pres">
      <dgm:prSet presAssocID="{936A6F57-34B3-400C-87CF-604D91E7C9A6}" presName="background4" presStyleLbl="asst1" presStyleIdx="10" presStyleCnt="15"/>
      <dgm:spPr/>
    </dgm:pt>
    <dgm:pt modelId="{A79D1AB8-02BB-460E-91C4-73BB6A983884}" type="pres">
      <dgm:prSet presAssocID="{936A6F57-34B3-400C-87CF-604D91E7C9A6}" presName="text4" presStyleLbl="fgAcc4" presStyleIdx="2" presStyleCnt="4" custScaleX="143667" custScaleY="260422" custLinFactNeighborX="-39507" custLinFactNeighborY="-8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9A3A32-F4D3-4A1C-808D-39EF8A6418E1}" type="pres">
      <dgm:prSet presAssocID="{936A6F57-34B3-400C-87CF-604D91E7C9A6}" presName="hierChild5" presStyleCnt="0"/>
      <dgm:spPr/>
    </dgm:pt>
    <dgm:pt modelId="{0EA6F459-4F63-47C6-9E25-251741C9BFB5}" type="pres">
      <dgm:prSet presAssocID="{4B354951-5C53-4A92-B4B3-5253D93E88F9}" presName="Name17" presStyleLbl="parChTrans1D3" presStyleIdx="6" presStyleCnt="8"/>
      <dgm:spPr/>
      <dgm:t>
        <a:bodyPr/>
        <a:lstStyle/>
        <a:p>
          <a:endParaRPr lang="en-US"/>
        </a:p>
      </dgm:t>
    </dgm:pt>
    <dgm:pt modelId="{C106B18E-2079-416A-B24E-C69DB71CE644}" type="pres">
      <dgm:prSet presAssocID="{E45EB841-4262-40DF-9E2C-C556DA2C7642}" presName="hierRoot3" presStyleCnt="0"/>
      <dgm:spPr/>
    </dgm:pt>
    <dgm:pt modelId="{8CE235C1-8E32-49C4-9F45-C2C80B53B3FA}" type="pres">
      <dgm:prSet presAssocID="{E45EB841-4262-40DF-9E2C-C556DA2C7642}" presName="composite3" presStyleCnt="0"/>
      <dgm:spPr/>
    </dgm:pt>
    <dgm:pt modelId="{90F30FD4-7560-4F22-8140-46CF42768480}" type="pres">
      <dgm:prSet presAssocID="{E45EB841-4262-40DF-9E2C-C556DA2C7642}" presName="background3" presStyleLbl="asst1" presStyleIdx="11" presStyleCnt="15"/>
      <dgm:spPr/>
    </dgm:pt>
    <dgm:pt modelId="{E898C172-1158-423F-A5F4-6DDB131E4DE7}" type="pres">
      <dgm:prSet presAssocID="{E45EB841-4262-40DF-9E2C-C556DA2C7642}" presName="text3" presStyleLbl="fgAcc3" presStyleIdx="6" presStyleCnt="8" custScaleX="54430" custLinFactNeighborX="-48337" custLinFactNeighborY="-472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3ED9CF-CEAF-4791-9496-CC49AE1DDEA0}" type="pres">
      <dgm:prSet presAssocID="{E45EB841-4262-40DF-9E2C-C556DA2C7642}" presName="hierChild4" presStyleCnt="0"/>
      <dgm:spPr/>
    </dgm:pt>
    <dgm:pt modelId="{E7A63DBF-5776-4843-9EA3-285BC91B95B7}" type="pres">
      <dgm:prSet presAssocID="{F95CA953-4BC1-43DA-9701-AA03D6AE01A8}" presName="Name23" presStyleLbl="parChTrans1D4" presStyleIdx="3" presStyleCnt="4"/>
      <dgm:spPr/>
      <dgm:t>
        <a:bodyPr/>
        <a:lstStyle/>
        <a:p>
          <a:endParaRPr lang="en-US"/>
        </a:p>
      </dgm:t>
    </dgm:pt>
    <dgm:pt modelId="{90953B2F-0E98-441D-AEDC-6B545CBF104D}" type="pres">
      <dgm:prSet presAssocID="{F31E1638-E043-4DB1-AB70-E5A58A2C89B1}" presName="hierRoot4" presStyleCnt="0"/>
      <dgm:spPr/>
    </dgm:pt>
    <dgm:pt modelId="{295E4B95-92D9-4CD4-AC2C-DC87F548D244}" type="pres">
      <dgm:prSet presAssocID="{F31E1638-E043-4DB1-AB70-E5A58A2C89B1}" presName="composite4" presStyleCnt="0"/>
      <dgm:spPr/>
    </dgm:pt>
    <dgm:pt modelId="{B18B108E-8E29-4BB4-A421-27E1F91DF86E}" type="pres">
      <dgm:prSet presAssocID="{F31E1638-E043-4DB1-AB70-E5A58A2C89B1}" presName="background4" presStyleLbl="asst1" presStyleIdx="12" presStyleCnt="15"/>
      <dgm:spPr/>
    </dgm:pt>
    <dgm:pt modelId="{F1F20CAE-193F-4C0C-B7E9-4689CA1C1278}" type="pres">
      <dgm:prSet presAssocID="{F31E1638-E043-4DB1-AB70-E5A58A2C89B1}" presName="text4" presStyleLbl="fgAcc4" presStyleIdx="3" presStyleCnt="4" custScaleX="60738" custScaleY="77630" custLinFactNeighborX="-37659" custLinFactNeighborY="1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F17C80-327D-4864-A581-F8EC9AA29CC0}" type="pres">
      <dgm:prSet presAssocID="{F31E1638-E043-4DB1-AB70-E5A58A2C89B1}" presName="hierChild5" presStyleCnt="0"/>
      <dgm:spPr/>
    </dgm:pt>
    <dgm:pt modelId="{A3A822FD-65DF-4D67-B692-BDDAD62D78ED}" type="pres">
      <dgm:prSet presAssocID="{066B82FB-03F5-4265-81FA-C3CDE48A2596}" presName="Name10" presStyleLbl="parChTrans1D2" presStyleIdx="2" presStyleCnt="3"/>
      <dgm:spPr/>
      <dgm:t>
        <a:bodyPr/>
        <a:lstStyle/>
        <a:p>
          <a:endParaRPr lang="en-US"/>
        </a:p>
      </dgm:t>
    </dgm:pt>
    <dgm:pt modelId="{64B25241-8053-487E-8AB9-7CF30FE32D69}" type="pres">
      <dgm:prSet presAssocID="{FA758E46-0938-4CC7-96F7-6F76C0C82262}" presName="hierRoot2" presStyleCnt="0"/>
      <dgm:spPr/>
    </dgm:pt>
    <dgm:pt modelId="{EE5D436C-8278-4CAB-9269-C77285DFCB8D}" type="pres">
      <dgm:prSet presAssocID="{FA758E46-0938-4CC7-96F7-6F76C0C82262}" presName="composite2" presStyleCnt="0"/>
      <dgm:spPr/>
    </dgm:pt>
    <dgm:pt modelId="{2AE038C6-1C3F-44E7-885A-ED5B9F37E6B0}" type="pres">
      <dgm:prSet presAssocID="{FA758E46-0938-4CC7-96F7-6F76C0C82262}" presName="background2" presStyleLbl="asst1" presStyleIdx="13" presStyleCnt="15"/>
      <dgm:spPr/>
    </dgm:pt>
    <dgm:pt modelId="{31FF43CA-6A59-4AC8-BA43-FD31B523FDA1}" type="pres">
      <dgm:prSet presAssocID="{FA758E46-0938-4CC7-96F7-6F76C0C82262}" presName="text2" presStyleLbl="fgAcc2" presStyleIdx="2" presStyleCnt="3" custScaleX="122395" custScaleY="180232" custLinFactNeighborX="-4450" custLinFactNeighborY="-527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1669F1-139C-4FFD-A342-00720402110A}" type="pres">
      <dgm:prSet presAssocID="{FA758E46-0938-4CC7-96F7-6F76C0C82262}" presName="hierChild3" presStyleCnt="0"/>
      <dgm:spPr/>
    </dgm:pt>
    <dgm:pt modelId="{C40A2DD1-FF4A-4C2F-9F5B-B725031F608F}" type="pres">
      <dgm:prSet presAssocID="{E3C580B5-D190-4DE7-AF75-7C0406B8159C}" presName="Name17" presStyleLbl="parChTrans1D3" presStyleIdx="7" presStyleCnt="8"/>
      <dgm:spPr/>
      <dgm:t>
        <a:bodyPr/>
        <a:lstStyle/>
        <a:p>
          <a:endParaRPr lang="en-US"/>
        </a:p>
      </dgm:t>
    </dgm:pt>
    <dgm:pt modelId="{8F78F0D1-F421-45DB-82C5-070697B8F742}" type="pres">
      <dgm:prSet presAssocID="{ACF103DB-71F6-427E-9082-8CFAA9C5ACF6}" presName="hierRoot3" presStyleCnt="0"/>
      <dgm:spPr/>
    </dgm:pt>
    <dgm:pt modelId="{226CEB86-7E65-4DF7-BAE8-D80A87FACBB3}" type="pres">
      <dgm:prSet presAssocID="{ACF103DB-71F6-427E-9082-8CFAA9C5ACF6}" presName="composite3" presStyleCnt="0"/>
      <dgm:spPr/>
    </dgm:pt>
    <dgm:pt modelId="{E816024B-4F7E-497E-9CA4-8BE80AD014A5}" type="pres">
      <dgm:prSet presAssocID="{ACF103DB-71F6-427E-9082-8CFAA9C5ACF6}" presName="background3" presStyleLbl="asst1" presStyleIdx="14" presStyleCnt="15"/>
      <dgm:spPr/>
    </dgm:pt>
    <dgm:pt modelId="{67144769-DC00-4F96-8A28-3C16644652C9}" type="pres">
      <dgm:prSet presAssocID="{ACF103DB-71F6-427E-9082-8CFAA9C5ACF6}" presName="text3" presStyleLbl="fgAcc3" presStyleIdx="7" presStyleCnt="8" custScaleX="102106" custScaleY="151558" custLinFactY="81204" custLinFactNeighborX="-1129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0EC80F-43C3-44DF-BB0E-45BFFF39CBF9}" type="pres">
      <dgm:prSet presAssocID="{ACF103DB-71F6-427E-9082-8CFAA9C5ACF6}" presName="hierChild4" presStyleCnt="0"/>
      <dgm:spPr/>
    </dgm:pt>
  </dgm:ptLst>
  <dgm:cxnLst>
    <dgm:cxn modelId="{3B7C6767-BA90-4C6A-853C-0479B55C6616}" type="presOf" srcId="{F31E1638-E043-4DB1-AB70-E5A58A2C89B1}" destId="{F1F20CAE-193F-4C0C-B7E9-4689CA1C1278}" srcOrd="0" destOrd="0" presId="urn:microsoft.com/office/officeart/2005/8/layout/hierarchy1"/>
    <dgm:cxn modelId="{E72322F7-1BB2-4E59-9D76-43F6DEC6644B}" type="presOf" srcId="{066B82FB-03F5-4265-81FA-C3CDE48A2596}" destId="{A3A822FD-65DF-4D67-B692-BDDAD62D78ED}" srcOrd="0" destOrd="0" presId="urn:microsoft.com/office/officeart/2005/8/layout/hierarchy1"/>
    <dgm:cxn modelId="{4764C0D9-15FE-4EAC-B001-7C56319A0E1D}" srcId="{E45EB841-4262-40DF-9E2C-C556DA2C7642}" destId="{F31E1638-E043-4DB1-AB70-E5A58A2C89B1}" srcOrd="0" destOrd="0" parTransId="{F95CA953-4BC1-43DA-9701-AA03D6AE01A8}" sibTransId="{6F5CB1E5-27B1-46FA-96D4-3763B264BAB3}"/>
    <dgm:cxn modelId="{7AD794F2-DFBA-4BD6-A25B-BF4C47D5F7FF}" srcId="{32D08D8A-FE7C-433A-A6DD-E90C184E0867}" destId="{FA758E46-0938-4CC7-96F7-6F76C0C82262}" srcOrd="2" destOrd="0" parTransId="{066B82FB-03F5-4265-81FA-C3CDE48A2596}" sibTransId="{583C6F7A-6C26-4F98-9AAF-5A4F2AB31E08}"/>
    <dgm:cxn modelId="{0BB0BA0B-C12E-4B6E-9EA3-B8120069B6DB}" type="presOf" srcId="{AE9ECC8A-E03A-487B-A8D4-7AF9B932CB3A}" destId="{B2E13BB7-DC5C-4766-A547-F1ACCAFFA1F1}" srcOrd="0" destOrd="0" presId="urn:microsoft.com/office/officeart/2005/8/layout/hierarchy1"/>
    <dgm:cxn modelId="{037B6FA0-1A61-4A10-A64D-41709A447CD8}" type="presOf" srcId="{A2D9AB1B-7F86-4080-BB94-ED93FA3F8EB8}" destId="{B8A976D9-8194-4453-A38A-AD235289089D}" srcOrd="0" destOrd="0" presId="urn:microsoft.com/office/officeart/2005/8/layout/hierarchy1"/>
    <dgm:cxn modelId="{FE346D39-BBCC-4602-B617-7CCB07180FF3}" srcId="{402FCD14-479D-4114-935E-87A7E4A538D4}" destId="{4D6D2340-1790-4773-A87A-B3345C2921C1}" srcOrd="1" destOrd="0" parTransId="{CA3181B4-CA44-48FE-BD92-A2FC8C10E4D3}" sibTransId="{4F0BBC95-5BD7-4EE3-897C-49879F6A3467}"/>
    <dgm:cxn modelId="{8D3B787A-88E0-4139-BAAF-B4EE3614A5E1}" srcId="{402FCD14-479D-4114-935E-87A7E4A538D4}" destId="{FE1C8ED5-E1C1-418B-AA26-95DD880787DE}" srcOrd="0" destOrd="0" parTransId="{4070DAE1-A8AD-4200-A7E0-2BB17D036BFC}" sibTransId="{B8BBD806-3ECD-4A2D-ABC8-D63B20EB8755}"/>
    <dgm:cxn modelId="{F97D5475-1E1B-43BF-A375-DD4F6CF84FBE}" type="presOf" srcId="{3B300C69-909D-4631-B34F-0A8F3DFA1430}" destId="{FBBFEF7F-3B23-464B-98C9-082B0C613233}" srcOrd="0" destOrd="0" presId="urn:microsoft.com/office/officeart/2005/8/layout/hierarchy1"/>
    <dgm:cxn modelId="{6205B3C6-AB82-4589-848D-2F36CDA8885A}" type="presOf" srcId="{92C88FDF-5DB5-4AA4-AC84-A08CC72B78D5}" destId="{30148299-A745-48DF-832C-71705DE14C3D}" srcOrd="0" destOrd="0" presId="urn:microsoft.com/office/officeart/2005/8/layout/hierarchy1"/>
    <dgm:cxn modelId="{71E3DDC8-9A37-448D-BFDE-4DACCF7EA231}" srcId="{1D73A9D4-7DF0-4B8A-A3E6-CFB80C54D83F}" destId="{AE9ECC8A-E03A-487B-A8D4-7AF9B932CB3A}" srcOrd="0" destOrd="0" parTransId="{276E0C26-2325-454F-A343-C48C296F1175}" sibTransId="{C3B5444D-4FD1-4A03-BF17-43A6F3FDD94C}"/>
    <dgm:cxn modelId="{565FEF14-3EE7-4047-8DC5-34697BB54A78}" srcId="{402FCD14-479D-4114-935E-87A7E4A538D4}" destId="{EA1305DA-0112-49D5-9CAE-046EDC7A152B}" srcOrd="2" destOrd="0" parTransId="{BC1FD0B1-8709-4482-A20C-6D522DE1CC6A}" sibTransId="{4273CE1E-4F14-4C05-B381-86E5FE9D007E}"/>
    <dgm:cxn modelId="{D2B07709-BB0E-4399-BDFA-51BA39DA3F73}" srcId="{32D08D8A-FE7C-433A-A6DD-E90C184E0867}" destId="{A2D9AB1B-7F86-4080-BB94-ED93FA3F8EB8}" srcOrd="1" destOrd="0" parTransId="{25BD5C97-A2B1-46E4-B1F2-4D6B828B0078}" sibTransId="{809524E3-7D6B-43C3-8512-DFCD1B0A1C4D}"/>
    <dgm:cxn modelId="{65474F84-DBA7-4CF1-8668-2FB752303B93}" type="presOf" srcId="{E708DFEA-CB09-4DA5-AE94-C32A22430CF4}" destId="{AD664C10-DFBB-46D0-88E9-12D081DB52E0}" srcOrd="0" destOrd="0" presId="urn:microsoft.com/office/officeart/2005/8/layout/hierarchy1"/>
    <dgm:cxn modelId="{7D5432E3-3317-4670-B885-DB99BB225F40}" srcId="{A2D9AB1B-7F86-4080-BB94-ED93FA3F8EB8}" destId="{E45EB841-4262-40DF-9E2C-C556DA2C7642}" srcOrd="3" destOrd="0" parTransId="{4B354951-5C53-4A92-B4B3-5253D93E88F9}" sibTransId="{FBA417B9-764C-4C21-B4EB-15C9FEF42DCC}"/>
    <dgm:cxn modelId="{0FED2BCA-0AF7-4B36-9938-3AFDADA8220D}" type="presOf" srcId="{EA1305DA-0112-49D5-9CAE-046EDC7A152B}" destId="{226F8347-9D20-4C29-87BE-2EB532CE37D1}" srcOrd="0" destOrd="0" presId="urn:microsoft.com/office/officeart/2005/8/layout/hierarchy1"/>
    <dgm:cxn modelId="{5967E2A7-DA6C-496D-BE19-36232A2DF7F7}" type="presOf" srcId="{84B9BADC-D2EE-4EEA-A463-F755008063C2}" destId="{422D7F87-D951-477E-8F73-DACF3C1A2FF6}" srcOrd="0" destOrd="0" presId="urn:microsoft.com/office/officeart/2005/8/layout/hierarchy1"/>
    <dgm:cxn modelId="{D326F2B2-7775-4780-A44C-35AECB9351B9}" srcId="{32D08D8A-FE7C-433A-A6DD-E90C184E0867}" destId="{402FCD14-479D-4114-935E-87A7E4A538D4}" srcOrd="0" destOrd="0" parTransId="{8C9C7C96-99DD-41DD-B028-D07B676776DE}" sibTransId="{EB17B14A-D2AB-4BCE-8B65-85B11708F07C}"/>
    <dgm:cxn modelId="{DE5F8D39-31DB-4784-92F9-F6B5F14E248B}" type="presOf" srcId="{4D6D2340-1790-4773-A87A-B3345C2921C1}" destId="{DEDC3A52-E297-43DC-BFF7-58429F4CD3D2}" srcOrd="0" destOrd="0" presId="urn:microsoft.com/office/officeart/2005/8/layout/hierarchy1"/>
    <dgm:cxn modelId="{605CB3C3-54AC-4543-BC2D-37321E5A32C5}" type="presOf" srcId="{936A6F57-34B3-400C-87CF-604D91E7C9A6}" destId="{A79D1AB8-02BB-460E-91C4-73BB6A983884}" srcOrd="0" destOrd="0" presId="urn:microsoft.com/office/officeart/2005/8/layout/hierarchy1"/>
    <dgm:cxn modelId="{F6212C3E-F437-4CF2-A163-A07C0E218546}" type="presOf" srcId="{F95CA953-4BC1-43DA-9701-AA03D6AE01A8}" destId="{E7A63DBF-5776-4843-9EA3-285BC91B95B7}" srcOrd="0" destOrd="0" presId="urn:microsoft.com/office/officeart/2005/8/layout/hierarchy1"/>
    <dgm:cxn modelId="{B9F2DCA6-F1CB-4694-BB8D-8828239B8652}" srcId="{A2D9AB1B-7F86-4080-BB94-ED93FA3F8EB8}" destId="{84B9BADC-D2EE-4EEA-A463-F755008063C2}" srcOrd="2" destOrd="0" parTransId="{3B300C69-909D-4631-B34F-0A8F3DFA1430}" sibTransId="{D3DF2CE9-6545-4CE3-BA7D-3FE06CC18B31}"/>
    <dgm:cxn modelId="{693FAA4C-6F08-462C-B7C7-550EB770FEFF}" type="presOf" srcId="{1F683574-B3FF-490A-89B5-05B66474AC32}" destId="{F9098227-5E5B-4863-8915-B93A2B82F8AD}" srcOrd="0" destOrd="0" presId="urn:microsoft.com/office/officeart/2005/8/layout/hierarchy1"/>
    <dgm:cxn modelId="{2C0770D5-4CF6-4102-8A36-A04C0E92C119}" srcId="{84B9BADC-D2EE-4EEA-A463-F755008063C2}" destId="{936A6F57-34B3-400C-87CF-604D91E7C9A6}" srcOrd="0" destOrd="0" parTransId="{E708DFEA-CB09-4DA5-AE94-C32A22430CF4}" sibTransId="{EC791601-310A-4868-BFEB-E3C5AEAF9741}"/>
    <dgm:cxn modelId="{C8C00541-8AF9-4A0D-836E-EA5A231737A3}" type="presOf" srcId="{CA3181B4-CA44-48FE-BD92-A2FC8C10E4D3}" destId="{51086B25-E700-4576-825A-3D2B4D910FDF}" srcOrd="0" destOrd="0" presId="urn:microsoft.com/office/officeart/2005/8/layout/hierarchy1"/>
    <dgm:cxn modelId="{987A8CBC-7348-4012-B23E-A44865427561}" type="presOf" srcId="{2D943844-364C-4A3A-A00F-F181A4008FD6}" destId="{2470D2BB-902A-488C-9937-22A689B5ABA7}" srcOrd="0" destOrd="0" presId="urn:microsoft.com/office/officeart/2005/8/layout/hierarchy1"/>
    <dgm:cxn modelId="{B46F8BAF-E8F3-447F-A11C-9F4484A27601}" type="presOf" srcId="{1D73A9D4-7DF0-4B8A-A3E6-CFB80C54D83F}" destId="{8A02807A-12F5-4E34-A576-4EA6250C8A2C}" srcOrd="0" destOrd="0" presId="urn:microsoft.com/office/officeart/2005/8/layout/hierarchy1"/>
    <dgm:cxn modelId="{BAE8ACC0-6216-4376-A8BD-88DDAEA6C05B}" type="presOf" srcId="{FE1C8ED5-E1C1-418B-AA26-95DD880787DE}" destId="{3AB0CE41-86B8-4F83-95E1-BE7F46FA2B96}" srcOrd="0" destOrd="0" presId="urn:microsoft.com/office/officeart/2005/8/layout/hierarchy1"/>
    <dgm:cxn modelId="{1F5CC953-3612-4DF6-9BC6-66A7AE84E96E}" type="presOf" srcId="{D0D39599-6171-401F-8532-294B3668B374}" destId="{7A11948E-E430-4FBE-B18C-5A5327E11BD9}" srcOrd="0" destOrd="0" presId="urn:microsoft.com/office/officeart/2005/8/layout/hierarchy1"/>
    <dgm:cxn modelId="{AD44C190-C097-41A5-BF83-E8A6BA5E5C66}" type="presOf" srcId="{8C9C7C96-99DD-41DD-B028-D07B676776DE}" destId="{F788BC48-58DF-4912-8321-794AF470E0C3}" srcOrd="0" destOrd="0" presId="urn:microsoft.com/office/officeart/2005/8/layout/hierarchy1"/>
    <dgm:cxn modelId="{47557F4B-A035-446F-A2DC-E6977D9B124A}" type="presOf" srcId="{ACF103DB-71F6-427E-9082-8CFAA9C5ACF6}" destId="{67144769-DC00-4F96-8A28-3C16644652C9}" srcOrd="0" destOrd="0" presId="urn:microsoft.com/office/officeart/2005/8/layout/hierarchy1"/>
    <dgm:cxn modelId="{7DBACCEE-B04E-4786-858A-AD2C829DD70B}" type="presOf" srcId="{E45EB841-4262-40DF-9E2C-C556DA2C7642}" destId="{E898C172-1158-423F-A5F4-6DDB131E4DE7}" srcOrd="0" destOrd="0" presId="urn:microsoft.com/office/officeart/2005/8/layout/hierarchy1"/>
    <dgm:cxn modelId="{16189815-B0AD-434D-9CF7-C45683DFADA4}" type="presOf" srcId="{4070DAE1-A8AD-4200-A7E0-2BB17D036BFC}" destId="{D2923249-AF80-4E99-9AF1-C797EFEFC1ED}" srcOrd="0" destOrd="0" presId="urn:microsoft.com/office/officeart/2005/8/layout/hierarchy1"/>
    <dgm:cxn modelId="{894601F6-FB43-485A-8359-83694A65E553}" type="presOf" srcId="{402FCD14-479D-4114-935E-87A7E4A538D4}" destId="{C72014A4-1612-4402-BAE7-27B545F1CF4E}" srcOrd="0" destOrd="0" presId="urn:microsoft.com/office/officeart/2005/8/layout/hierarchy1"/>
    <dgm:cxn modelId="{EC75AE9C-79FE-4B05-B2B6-56BCD5F404F6}" srcId="{A2D9AB1B-7F86-4080-BB94-ED93FA3F8EB8}" destId="{92C88FDF-5DB5-4AA4-AC84-A08CC72B78D5}" srcOrd="1" destOrd="0" parTransId="{1F683574-B3FF-490A-89B5-05B66474AC32}" sibTransId="{35350F4F-1567-4A3A-9B6C-90B383C24902}"/>
    <dgm:cxn modelId="{5AED0FA1-FAF3-435D-ABCA-DD2241B194D8}" type="presOf" srcId="{25BD5C97-A2B1-46E4-B1F2-4D6B828B0078}" destId="{9B014FCA-A7EF-440E-96CF-A4E6389E594D}" srcOrd="0" destOrd="0" presId="urn:microsoft.com/office/officeart/2005/8/layout/hierarchy1"/>
    <dgm:cxn modelId="{05935579-9D55-4A55-AC0A-C9E2BC8ADC4A}" srcId="{92C88FDF-5DB5-4AA4-AC84-A08CC72B78D5}" destId="{7088923F-6817-4A27-8F65-F68E0D2588A1}" srcOrd="0" destOrd="0" parTransId="{3C9449E2-1E58-44DF-81C1-31004C6248A1}" sibTransId="{0BE1CA17-3D6C-4083-9760-69EEF1CE7420}"/>
    <dgm:cxn modelId="{D0E8AF79-A127-4CF7-8F2E-B837FF583164}" type="presOf" srcId="{3C9449E2-1E58-44DF-81C1-31004C6248A1}" destId="{AB49711D-30B5-4F78-BCF3-08600C266375}" srcOrd="0" destOrd="0" presId="urn:microsoft.com/office/officeart/2005/8/layout/hierarchy1"/>
    <dgm:cxn modelId="{F8C6F462-E600-4450-BE0A-E02B1B409AE5}" srcId="{2D943844-364C-4A3A-A00F-F181A4008FD6}" destId="{32D08D8A-FE7C-433A-A6DD-E90C184E0867}" srcOrd="0" destOrd="0" parTransId="{49E7A563-F8F4-46E5-999B-7ABAAD42FB75}" sibTransId="{444BB044-FBBD-4603-9E09-85C9534B62E9}"/>
    <dgm:cxn modelId="{427BCF4B-C47B-4441-909E-BE016F4DEE19}" type="presOf" srcId="{E3C580B5-D190-4DE7-AF75-7C0406B8159C}" destId="{C40A2DD1-FF4A-4C2F-9F5B-B725031F608F}" srcOrd="0" destOrd="0" presId="urn:microsoft.com/office/officeart/2005/8/layout/hierarchy1"/>
    <dgm:cxn modelId="{EA076185-197C-4958-9027-E750F4C68613}" srcId="{A2D9AB1B-7F86-4080-BB94-ED93FA3F8EB8}" destId="{1D73A9D4-7DF0-4B8A-A3E6-CFB80C54D83F}" srcOrd="0" destOrd="0" parTransId="{D0D39599-6171-401F-8532-294B3668B374}" sibTransId="{09FA88BA-0369-4D5D-919C-1AE631D37CD9}"/>
    <dgm:cxn modelId="{A3E4EAD8-1651-4DC3-9C86-97615423534E}" type="presOf" srcId="{32D08D8A-FE7C-433A-A6DD-E90C184E0867}" destId="{F4FD6A11-C4F4-443A-8F7B-50DF7A8B86AF}" srcOrd="0" destOrd="0" presId="urn:microsoft.com/office/officeart/2005/8/layout/hierarchy1"/>
    <dgm:cxn modelId="{9D37B6BC-E8B2-44E1-946A-446EE2EF5BCC}" type="presOf" srcId="{276E0C26-2325-454F-A343-C48C296F1175}" destId="{B8EBF3E0-A0EB-4F14-9B17-F6BB67121B1E}" srcOrd="0" destOrd="0" presId="urn:microsoft.com/office/officeart/2005/8/layout/hierarchy1"/>
    <dgm:cxn modelId="{45E45A30-B11E-489F-BBE7-4695D00ED4E3}" type="presOf" srcId="{BC1FD0B1-8709-4482-A20C-6D522DE1CC6A}" destId="{CE0114E2-6D0A-4D73-AA7D-025308500C85}" srcOrd="0" destOrd="0" presId="urn:microsoft.com/office/officeart/2005/8/layout/hierarchy1"/>
    <dgm:cxn modelId="{A95C1925-4C78-466E-A09F-226D4913727C}" type="presOf" srcId="{7088923F-6817-4A27-8F65-F68E0D2588A1}" destId="{9D82BF22-43C3-4C1C-8BAB-A10848411087}" srcOrd="0" destOrd="0" presId="urn:microsoft.com/office/officeart/2005/8/layout/hierarchy1"/>
    <dgm:cxn modelId="{E0A5F7D6-938C-48C3-8977-043558094DBA}" srcId="{FA758E46-0938-4CC7-96F7-6F76C0C82262}" destId="{ACF103DB-71F6-427E-9082-8CFAA9C5ACF6}" srcOrd="0" destOrd="0" parTransId="{E3C580B5-D190-4DE7-AF75-7C0406B8159C}" sibTransId="{A27EE845-F410-4551-A384-B347507746DB}"/>
    <dgm:cxn modelId="{3435B761-B8A2-4885-8B81-689747A01833}" type="presOf" srcId="{FA758E46-0938-4CC7-96F7-6F76C0C82262}" destId="{31FF43CA-6A59-4AC8-BA43-FD31B523FDA1}" srcOrd="0" destOrd="0" presId="urn:microsoft.com/office/officeart/2005/8/layout/hierarchy1"/>
    <dgm:cxn modelId="{195088E6-E8B3-4A3B-B1E7-F87FB548C6F2}" type="presOf" srcId="{4B354951-5C53-4A92-B4B3-5253D93E88F9}" destId="{0EA6F459-4F63-47C6-9E25-251741C9BFB5}" srcOrd="0" destOrd="0" presId="urn:microsoft.com/office/officeart/2005/8/layout/hierarchy1"/>
    <dgm:cxn modelId="{E40FAEEE-3B04-42C6-8277-B3C41DB7AD91}" type="presParOf" srcId="{2470D2BB-902A-488C-9937-22A689B5ABA7}" destId="{6DEEBB5C-4F0E-4E72-A7F1-7A761FCA8BE9}" srcOrd="0" destOrd="0" presId="urn:microsoft.com/office/officeart/2005/8/layout/hierarchy1"/>
    <dgm:cxn modelId="{9BC2556F-9035-4C5D-8AF8-64C14AF01F4E}" type="presParOf" srcId="{6DEEBB5C-4F0E-4E72-A7F1-7A761FCA8BE9}" destId="{BF1D7BC8-115B-4867-B9FC-FDB32EAC501E}" srcOrd="0" destOrd="0" presId="urn:microsoft.com/office/officeart/2005/8/layout/hierarchy1"/>
    <dgm:cxn modelId="{B4B25CF7-8DEE-4B1B-8C03-41EB6CA1D17C}" type="presParOf" srcId="{BF1D7BC8-115B-4867-B9FC-FDB32EAC501E}" destId="{A928DE72-DFE9-48D0-BEC5-C13BC32DEAA1}" srcOrd="0" destOrd="0" presId="urn:microsoft.com/office/officeart/2005/8/layout/hierarchy1"/>
    <dgm:cxn modelId="{E6F82B6F-F384-4F47-BB0C-BCB7622D034A}" type="presParOf" srcId="{BF1D7BC8-115B-4867-B9FC-FDB32EAC501E}" destId="{F4FD6A11-C4F4-443A-8F7B-50DF7A8B86AF}" srcOrd="1" destOrd="0" presId="urn:microsoft.com/office/officeart/2005/8/layout/hierarchy1"/>
    <dgm:cxn modelId="{1905C5EB-2CCE-4E63-B6C1-D6EA65340CA6}" type="presParOf" srcId="{6DEEBB5C-4F0E-4E72-A7F1-7A761FCA8BE9}" destId="{9358062A-161A-4009-A63B-356DF8D4C1CE}" srcOrd="1" destOrd="0" presId="urn:microsoft.com/office/officeart/2005/8/layout/hierarchy1"/>
    <dgm:cxn modelId="{1EBDB2AF-A026-4C81-B4AD-DB7AFBE295AB}" type="presParOf" srcId="{9358062A-161A-4009-A63B-356DF8D4C1CE}" destId="{F788BC48-58DF-4912-8321-794AF470E0C3}" srcOrd="0" destOrd="0" presId="urn:microsoft.com/office/officeart/2005/8/layout/hierarchy1"/>
    <dgm:cxn modelId="{1F707903-CA7E-471D-A230-BB02C0C4E298}" type="presParOf" srcId="{9358062A-161A-4009-A63B-356DF8D4C1CE}" destId="{706775D9-BEDA-4AEF-B599-7C5DDF82FFC8}" srcOrd="1" destOrd="0" presId="urn:microsoft.com/office/officeart/2005/8/layout/hierarchy1"/>
    <dgm:cxn modelId="{6AA30A83-EEB7-4DB9-A752-77C34F053A65}" type="presParOf" srcId="{706775D9-BEDA-4AEF-B599-7C5DDF82FFC8}" destId="{48B7F5D1-E5C8-4B2E-BB6E-64A1B524A8A8}" srcOrd="0" destOrd="0" presId="urn:microsoft.com/office/officeart/2005/8/layout/hierarchy1"/>
    <dgm:cxn modelId="{2A33A0BE-5EBF-4251-B491-D119C3EA449E}" type="presParOf" srcId="{48B7F5D1-E5C8-4B2E-BB6E-64A1B524A8A8}" destId="{87D0F60A-DCD5-448E-B885-E3CD19214A47}" srcOrd="0" destOrd="0" presId="urn:microsoft.com/office/officeart/2005/8/layout/hierarchy1"/>
    <dgm:cxn modelId="{79463A49-03D6-47EF-AA54-F61ADAD81281}" type="presParOf" srcId="{48B7F5D1-E5C8-4B2E-BB6E-64A1B524A8A8}" destId="{C72014A4-1612-4402-BAE7-27B545F1CF4E}" srcOrd="1" destOrd="0" presId="urn:microsoft.com/office/officeart/2005/8/layout/hierarchy1"/>
    <dgm:cxn modelId="{2BDDEF60-BB20-42C0-ABB1-0063234418CD}" type="presParOf" srcId="{706775D9-BEDA-4AEF-B599-7C5DDF82FFC8}" destId="{298DF592-F8D4-49F7-BA29-A0B3CB95B284}" srcOrd="1" destOrd="0" presId="urn:microsoft.com/office/officeart/2005/8/layout/hierarchy1"/>
    <dgm:cxn modelId="{F210CE68-FF51-417E-902C-F669B1D35A75}" type="presParOf" srcId="{298DF592-F8D4-49F7-BA29-A0B3CB95B284}" destId="{D2923249-AF80-4E99-9AF1-C797EFEFC1ED}" srcOrd="0" destOrd="0" presId="urn:microsoft.com/office/officeart/2005/8/layout/hierarchy1"/>
    <dgm:cxn modelId="{9DA660D2-310F-4465-887E-271D70011446}" type="presParOf" srcId="{298DF592-F8D4-49F7-BA29-A0B3CB95B284}" destId="{5E465D6C-8EC6-49C6-8848-333526420171}" srcOrd="1" destOrd="0" presId="urn:microsoft.com/office/officeart/2005/8/layout/hierarchy1"/>
    <dgm:cxn modelId="{52334D29-C1D7-4D69-91D0-8019BB485184}" type="presParOf" srcId="{5E465D6C-8EC6-49C6-8848-333526420171}" destId="{F75C970D-EF32-4369-A3AA-777B1F6CC35D}" srcOrd="0" destOrd="0" presId="urn:microsoft.com/office/officeart/2005/8/layout/hierarchy1"/>
    <dgm:cxn modelId="{4456396A-CF1F-4F37-8FDB-4E7F5C5D782B}" type="presParOf" srcId="{F75C970D-EF32-4369-A3AA-777B1F6CC35D}" destId="{FDDD8611-C996-4ADE-89C1-6373DFC0ECE0}" srcOrd="0" destOrd="0" presId="urn:microsoft.com/office/officeart/2005/8/layout/hierarchy1"/>
    <dgm:cxn modelId="{DF554E84-8A19-47FA-A0D5-13CCDBFD8606}" type="presParOf" srcId="{F75C970D-EF32-4369-A3AA-777B1F6CC35D}" destId="{3AB0CE41-86B8-4F83-95E1-BE7F46FA2B96}" srcOrd="1" destOrd="0" presId="urn:microsoft.com/office/officeart/2005/8/layout/hierarchy1"/>
    <dgm:cxn modelId="{D062F6E6-B66A-4566-BEB5-00046FAF51AC}" type="presParOf" srcId="{5E465D6C-8EC6-49C6-8848-333526420171}" destId="{59713782-3BCB-4774-B9B8-6F4A720944EB}" srcOrd="1" destOrd="0" presId="urn:microsoft.com/office/officeart/2005/8/layout/hierarchy1"/>
    <dgm:cxn modelId="{FFCC1F39-396A-4985-A328-DAF00FF0F584}" type="presParOf" srcId="{298DF592-F8D4-49F7-BA29-A0B3CB95B284}" destId="{51086B25-E700-4576-825A-3D2B4D910FDF}" srcOrd="2" destOrd="0" presId="urn:microsoft.com/office/officeart/2005/8/layout/hierarchy1"/>
    <dgm:cxn modelId="{19325C1B-32E3-445F-8843-7EB0EA1B3CA2}" type="presParOf" srcId="{298DF592-F8D4-49F7-BA29-A0B3CB95B284}" destId="{1D19FBE3-A88E-4CE6-8804-EC8965771DD2}" srcOrd="3" destOrd="0" presId="urn:microsoft.com/office/officeart/2005/8/layout/hierarchy1"/>
    <dgm:cxn modelId="{F70E3850-4F19-4DD0-A24E-BC01671B1A75}" type="presParOf" srcId="{1D19FBE3-A88E-4CE6-8804-EC8965771DD2}" destId="{2CCF66E8-4830-4922-AC4C-FA8C805B0CD9}" srcOrd="0" destOrd="0" presId="urn:microsoft.com/office/officeart/2005/8/layout/hierarchy1"/>
    <dgm:cxn modelId="{8E8CA2A1-9347-4CF1-AC7C-069294ADCB00}" type="presParOf" srcId="{2CCF66E8-4830-4922-AC4C-FA8C805B0CD9}" destId="{CFD5F42F-37C9-40EA-ACC0-69FDAA0EE52F}" srcOrd="0" destOrd="0" presId="urn:microsoft.com/office/officeart/2005/8/layout/hierarchy1"/>
    <dgm:cxn modelId="{7F99775C-C2ED-4710-9A31-873B057223A3}" type="presParOf" srcId="{2CCF66E8-4830-4922-AC4C-FA8C805B0CD9}" destId="{DEDC3A52-E297-43DC-BFF7-58429F4CD3D2}" srcOrd="1" destOrd="0" presId="urn:microsoft.com/office/officeart/2005/8/layout/hierarchy1"/>
    <dgm:cxn modelId="{A78174D1-9C65-4B61-AE46-A15101D3E659}" type="presParOf" srcId="{1D19FBE3-A88E-4CE6-8804-EC8965771DD2}" destId="{C8A554B1-8A24-4B80-8222-6CE21E18C4AB}" srcOrd="1" destOrd="0" presId="urn:microsoft.com/office/officeart/2005/8/layout/hierarchy1"/>
    <dgm:cxn modelId="{900C9E6E-8844-4F44-AA35-7ECC1A51539C}" type="presParOf" srcId="{298DF592-F8D4-49F7-BA29-A0B3CB95B284}" destId="{CE0114E2-6D0A-4D73-AA7D-025308500C85}" srcOrd="4" destOrd="0" presId="urn:microsoft.com/office/officeart/2005/8/layout/hierarchy1"/>
    <dgm:cxn modelId="{45EE29C2-E4F9-4D3E-B27F-4CFC26555E14}" type="presParOf" srcId="{298DF592-F8D4-49F7-BA29-A0B3CB95B284}" destId="{F1C75FA0-5BB1-4696-AA95-DFE3F1BC8D89}" srcOrd="5" destOrd="0" presId="urn:microsoft.com/office/officeart/2005/8/layout/hierarchy1"/>
    <dgm:cxn modelId="{B0F94265-3AA3-4407-BF35-85371CAA9FC5}" type="presParOf" srcId="{F1C75FA0-5BB1-4696-AA95-DFE3F1BC8D89}" destId="{81C802C3-8760-4F86-AB46-39AAA781F130}" srcOrd="0" destOrd="0" presId="urn:microsoft.com/office/officeart/2005/8/layout/hierarchy1"/>
    <dgm:cxn modelId="{8FF13B6B-A079-4390-AA53-1CE107C85CE2}" type="presParOf" srcId="{81C802C3-8760-4F86-AB46-39AAA781F130}" destId="{569E205C-83FC-4C8B-8223-C50BCEF2FFB5}" srcOrd="0" destOrd="0" presId="urn:microsoft.com/office/officeart/2005/8/layout/hierarchy1"/>
    <dgm:cxn modelId="{7C82C15C-09FF-452D-AE97-5790D05E2704}" type="presParOf" srcId="{81C802C3-8760-4F86-AB46-39AAA781F130}" destId="{226F8347-9D20-4C29-87BE-2EB532CE37D1}" srcOrd="1" destOrd="0" presId="urn:microsoft.com/office/officeart/2005/8/layout/hierarchy1"/>
    <dgm:cxn modelId="{15EF0A46-C3B5-4F46-8906-71BE3398F88F}" type="presParOf" srcId="{F1C75FA0-5BB1-4696-AA95-DFE3F1BC8D89}" destId="{BC122E24-C48F-4C94-A7C0-94085F6647CD}" srcOrd="1" destOrd="0" presId="urn:microsoft.com/office/officeart/2005/8/layout/hierarchy1"/>
    <dgm:cxn modelId="{2811D716-0D27-4F5D-958D-4E0E5AFCC1D9}" type="presParOf" srcId="{9358062A-161A-4009-A63B-356DF8D4C1CE}" destId="{9B014FCA-A7EF-440E-96CF-A4E6389E594D}" srcOrd="2" destOrd="0" presId="urn:microsoft.com/office/officeart/2005/8/layout/hierarchy1"/>
    <dgm:cxn modelId="{86326D0C-D094-4B6B-A676-B441C633A6E2}" type="presParOf" srcId="{9358062A-161A-4009-A63B-356DF8D4C1CE}" destId="{F382CC24-B5DE-4816-979F-7BEF123CBCEE}" srcOrd="3" destOrd="0" presId="urn:microsoft.com/office/officeart/2005/8/layout/hierarchy1"/>
    <dgm:cxn modelId="{CD76B78B-B154-4FC5-9CEB-0371066E1A6D}" type="presParOf" srcId="{F382CC24-B5DE-4816-979F-7BEF123CBCEE}" destId="{596082A0-6603-484D-BB53-1494529207C8}" srcOrd="0" destOrd="0" presId="urn:microsoft.com/office/officeart/2005/8/layout/hierarchy1"/>
    <dgm:cxn modelId="{7DEA5C1C-4F6C-4B41-91E3-2D26A68D54D9}" type="presParOf" srcId="{596082A0-6603-484D-BB53-1494529207C8}" destId="{F87A00A0-A56F-4A93-9F51-DF5430FC2826}" srcOrd="0" destOrd="0" presId="urn:microsoft.com/office/officeart/2005/8/layout/hierarchy1"/>
    <dgm:cxn modelId="{9114AE48-1EC3-480E-84D4-815D33061717}" type="presParOf" srcId="{596082A0-6603-484D-BB53-1494529207C8}" destId="{B8A976D9-8194-4453-A38A-AD235289089D}" srcOrd="1" destOrd="0" presId="urn:microsoft.com/office/officeart/2005/8/layout/hierarchy1"/>
    <dgm:cxn modelId="{0E9A1A91-AE26-4E65-9A74-AC6132462261}" type="presParOf" srcId="{F382CC24-B5DE-4816-979F-7BEF123CBCEE}" destId="{284B8D27-E2CF-4714-A4E7-C84569FEFD03}" srcOrd="1" destOrd="0" presId="urn:microsoft.com/office/officeart/2005/8/layout/hierarchy1"/>
    <dgm:cxn modelId="{E3506ACB-61DA-4FA4-9BD9-80C7CA6B320E}" type="presParOf" srcId="{284B8D27-E2CF-4714-A4E7-C84569FEFD03}" destId="{7A11948E-E430-4FBE-B18C-5A5327E11BD9}" srcOrd="0" destOrd="0" presId="urn:microsoft.com/office/officeart/2005/8/layout/hierarchy1"/>
    <dgm:cxn modelId="{8C8A2C50-F181-4063-8677-9A0812975DA0}" type="presParOf" srcId="{284B8D27-E2CF-4714-A4E7-C84569FEFD03}" destId="{A831CE2F-73BD-4A43-B421-06EC35126359}" srcOrd="1" destOrd="0" presId="urn:microsoft.com/office/officeart/2005/8/layout/hierarchy1"/>
    <dgm:cxn modelId="{418E235C-59AB-4341-9D55-436ECB1AFC40}" type="presParOf" srcId="{A831CE2F-73BD-4A43-B421-06EC35126359}" destId="{037751EA-D3EE-4E1F-9640-D001539B47AC}" srcOrd="0" destOrd="0" presId="urn:microsoft.com/office/officeart/2005/8/layout/hierarchy1"/>
    <dgm:cxn modelId="{7928EC88-5AA4-47D7-9890-AE185EE1287B}" type="presParOf" srcId="{037751EA-D3EE-4E1F-9640-D001539B47AC}" destId="{B2E866E0-12C1-4190-BE88-2CE9B4891925}" srcOrd="0" destOrd="0" presId="urn:microsoft.com/office/officeart/2005/8/layout/hierarchy1"/>
    <dgm:cxn modelId="{3BC3877A-4A49-48EC-A737-2A7B5695382E}" type="presParOf" srcId="{037751EA-D3EE-4E1F-9640-D001539B47AC}" destId="{8A02807A-12F5-4E34-A576-4EA6250C8A2C}" srcOrd="1" destOrd="0" presId="urn:microsoft.com/office/officeart/2005/8/layout/hierarchy1"/>
    <dgm:cxn modelId="{7F18A872-6714-4F2D-AE60-CC6487AFFAE9}" type="presParOf" srcId="{A831CE2F-73BD-4A43-B421-06EC35126359}" destId="{4F8791F6-88DD-4584-99D4-77A569ED15B9}" srcOrd="1" destOrd="0" presId="urn:microsoft.com/office/officeart/2005/8/layout/hierarchy1"/>
    <dgm:cxn modelId="{EC3FE558-F5B5-4517-AEC3-2CD6A715EADB}" type="presParOf" srcId="{4F8791F6-88DD-4584-99D4-77A569ED15B9}" destId="{B8EBF3E0-A0EB-4F14-9B17-F6BB67121B1E}" srcOrd="0" destOrd="0" presId="urn:microsoft.com/office/officeart/2005/8/layout/hierarchy1"/>
    <dgm:cxn modelId="{C1AA89A5-3FFE-478A-BE5F-03ABA11D9BA7}" type="presParOf" srcId="{4F8791F6-88DD-4584-99D4-77A569ED15B9}" destId="{BE35CDDE-DE33-4A11-9745-FAE2CCA16971}" srcOrd="1" destOrd="0" presId="urn:microsoft.com/office/officeart/2005/8/layout/hierarchy1"/>
    <dgm:cxn modelId="{5CEBF70A-F933-40E8-9967-1F9764687BF5}" type="presParOf" srcId="{BE35CDDE-DE33-4A11-9745-FAE2CCA16971}" destId="{3E0BE197-3279-412E-9D85-CE18E8C080FA}" srcOrd="0" destOrd="0" presId="urn:microsoft.com/office/officeart/2005/8/layout/hierarchy1"/>
    <dgm:cxn modelId="{9A43FC4A-131E-4DD6-A136-60CDB26A9E66}" type="presParOf" srcId="{3E0BE197-3279-412E-9D85-CE18E8C080FA}" destId="{BCC2C707-4890-4B7A-BEB7-CF6FACE11603}" srcOrd="0" destOrd="0" presId="urn:microsoft.com/office/officeart/2005/8/layout/hierarchy1"/>
    <dgm:cxn modelId="{6959E44B-412D-4750-865C-5519E1B0A4EC}" type="presParOf" srcId="{3E0BE197-3279-412E-9D85-CE18E8C080FA}" destId="{B2E13BB7-DC5C-4766-A547-F1ACCAFFA1F1}" srcOrd="1" destOrd="0" presId="urn:microsoft.com/office/officeart/2005/8/layout/hierarchy1"/>
    <dgm:cxn modelId="{A31199E4-0A1B-40A7-9F06-EA93E484D517}" type="presParOf" srcId="{BE35CDDE-DE33-4A11-9745-FAE2CCA16971}" destId="{40045F03-79C4-4F84-9041-8C80F4597D5B}" srcOrd="1" destOrd="0" presId="urn:microsoft.com/office/officeart/2005/8/layout/hierarchy1"/>
    <dgm:cxn modelId="{719271ED-4946-481D-824B-752B675048CA}" type="presParOf" srcId="{284B8D27-E2CF-4714-A4E7-C84569FEFD03}" destId="{F9098227-5E5B-4863-8915-B93A2B82F8AD}" srcOrd="2" destOrd="0" presId="urn:microsoft.com/office/officeart/2005/8/layout/hierarchy1"/>
    <dgm:cxn modelId="{DC124058-97F1-4094-AAC4-FE68A4A32178}" type="presParOf" srcId="{284B8D27-E2CF-4714-A4E7-C84569FEFD03}" destId="{0AC54863-C8B9-4C4A-BCAF-C23A05E18D1B}" srcOrd="3" destOrd="0" presId="urn:microsoft.com/office/officeart/2005/8/layout/hierarchy1"/>
    <dgm:cxn modelId="{578DA72A-0A65-41D3-8338-3CF9386B98F4}" type="presParOf" srcId="{0AC54863-C8B9-4C4A-BCAF-C23A05E18D1B}" destId="{170C6896-C2F5-4AB8-918D-0EA9FEC94B32}" srcOrd="0" destOrd="0" presId="urn:microsoft.com/office/officeart/2005/8/layout/hierarchy1"/>
    <dgm:cxn modelId="{6A515263-99C9-46A9-9C71-34822E607BBE}" type="presParOf" srcId="{170C6896-C2F5-4AB8-918D-0EA9FEC94B32}" destId="{14C29948-4144-4694-A3A8-C900561A1BAB}" srcOrd="0" destOrd="0" presId="urn:microsoft.com/office/officeart/2005/8/layout/hierarchy1"/>
    <dgm:cxn modelId="{396B9014-1C92-44AE-8A0D-80B1B47A9BF7}" type="presParOf" srcId="{170C6896-C2F5-4AB8-918D-0EA9FEC94B32}" destId="{30148299-A745-48DF-832C-71705DE14C3D}" srcOrd="1" destOrd="0" presId="urn:microsoft.com/office/officeart/2005/8/layout/hierarchy1"/>
    <dgm:cxn modelId="{9FDACF5C-F295-4A79-88EA-006F8AF50D57}" type="presParOf" srcId="{0AC54863-C8B9-4C4A-BCAF-C23A05E18D1B}" destId="{5C5F9F17-7225-433D-ADEB-B811C9CED13D}" srcOrd="1" destOrd="0" presId="urn:microsoft.com/office/officeart/2005/8/layout/hierarchy1"/>
    <dgm:cxn modelId="{669B5250-63AF-4B77-9D7A-907763CC067F}" type="presParOf" srcId="{5C5F9F17-7225-433D-ADEB-B811C9CED13D}" destId="{AB49711D-30B5-4F78-BCF3-08600C266375}" srcOrd="0" destOrd="0" presId="urn:microsoft.com/office/officeart/2005/8/layout/hierarchy1"/>
    <dgm:cxn modelId="{1B4DFBD6-6E75-4146-A218-EC7FF9FB4471}" type="presParOf" srcId="{5C5F9F17-7225-433D-ADEB-B811C9CED13D}" destId="{FCDF7DBE-0870-4CAE-BFC8-917792E77088}" srcOrd="1" destOrd="0" presId="urn:microsoft.com/office/officeart/2005/8/layout/hierarchy1"/>
    <dgm:cxn modelId="{47983EFD-FE73-4BC4-9212-E97F74BE4208}" type="presParOf" srcId="{FCDF7DBE-0870-4CAE-BFC8-917792E77088}" destId="{65296DF4-EA5F-4A7F-971B-6942077F2140}" srcOrd="0" destOrd="0" presId="urn:microsoft.com/office/officeart/2005/8/layout/hierarchy1"/>
    <dgm:cxn modelId="{59BAE753-7EFF-4C80-83E7-0B52CA09C4B7}" type="presParOf" srcId="{65296DF4-EA5F-4A7F-971B-6942077F2140}" destId="{4B037F94-A5D4-43AC-B41C-F5F908071B5A}" srcOrd="0" destOrd="0" presId="urn:microsoft.com/office/officeart/2005/8/layout/hierarchy1"/>
    <dgm:cxn modelId="{A1860C6E-F009-4F35-AA94-D616BFCFE312}" type="presParOf" srcId="{65296DF4-EA5F-4A7F-971B-6942077F2140}" destId="{9D82BF22-43C3-4C1C-8BAB-A10848411087}" srcOrd="1" destOrd="0" presId="urn:microsoft.com/office/officeart/2005/8/layout/hierarchy1"/>
    <dgm:cxn modelId="{C8482293-43CF-4334-B790-CA5F8C06830A}" type="presParOf" srcId="{FCDF7DBE-0870-4CAE-BFC8-917792E77088}" destId="{1E906C0C-CBDC-4A19-A19F-1CAA6D91B4E6}" srcOrd="1" destOrd="0" presId="urn:microsoft.com/office/officeart/2005/8/layout/hierarchy1"/>
    <dgm:cxn modelId="{C992D515-F8BB-4F3F-AECB-C5FFC4FC8881}" type="presParOf" srcId="{284B8D27-E2CF-4714-A4E7-C84569FEFD03}" destId="{FBBFEF7F-3B23-464B-98C9-082B0C613233}" srcOrd="4" destOrd="0" presId="urn:microsoft.com/office/officeart/2005/8/layout/hierarchy1"/>
    <dgm:cxn modelId="{DEB405C6-20AA-46E8-B945-691A573E1F34}" type="presParOf" srcId="{284B8D27-E2CF-4714-A4E7-C84569FEFD03}" destId="{5893B137-881C-46C9-8B96-FDAC5D1ED895}" srcOrd="5" destOrd="0" presId="urn:microsoft.com/office/officeart/2005/8/layout/hierarchy1"/>
    <dgm:cxn modelId="{6ED1E736-2808-4897-A8CB-10E6319D6925}" type="presParOf" srcId="{5893B137-881C-46C9-8B96-FDAC5D1ED895}" destId="{1D19423E-6D64-4FA7-A94C-7037419658CF}" srcOrd="0" destOrd="0" presId="urn:microsoft.com/office/officeart/2005/8/layout/hierarchy1"/>
    <dgm:cxn modelId="{B32BE7FE-C5D4-46D5-98F0-DE9AB8EB7CDF}" type="presParOf" srcId="{1D19423E-6D64-4FA7-A94C-7037419658CF}" destId="{72463D4E-E92A-47BB-8E8D-98AF5DBBCF55}" srcOrd="0" destOrd="0" presId="urn:microsoft.com/office/officeart/2005/8/layout/hierarchy1"/>
    <dgm:cxn modelId="{CD1D4603-AFB4-4AA5-BFE3-CDC5C0067440}" type="presParOf" srcId="{1D19423E-6D64-4FA7-A94C-7037419658CF}" destId="{422D7F87-D951-477E-8F73-DACF3C1A2FF6}" srcOrd="1" destOrd="0" presId="urn:microsoft.com/office/officeart/2005/8/layout/hierarchy1"/>
    <dgm:cxn modelId="{15865D46-97D9-42C1-8516-CAFAB3AA3C2E}" type="presParOf" srcId="{5893B137-881C-46C9-8B96-FDAC5D1ED895}" destId="{C5BFEDA2-448F-43DA-B636-B91818A8373F}" srcOrd="1" destOrd="0" presId="urn:microsoft.com/office/officeart/2005/8/layout/hierarchy1"/>
    <dgm:cxn modelId="{F081CFCD-8AD8-4F7E-80B3-F6D79F0BEA80}" type="presParOf" srcId="{C5BFEDA2-448F-43DA-B636-B91818A8373F}" destId="{AD664C10-DFBB-46D0-88E9-12D081DB52E0}" srcOrd="0" destOrd="0" presId="urn:microsoft.com/office/officeart/2005/8/layout/hierarchy1"/>
    <dgm:cxn modelId="{466DAC62-83E1-466E-B3E6-39652B4C0D52}" type="presParOf" srcId="{C5BFEDA2-448F-43DA-B636-B91818A8373F}" destId="{393E547D-0032-4BF7-A9FA-84D74570320D}" srcOrd="1" destOrd="0" presId="urn:microsoft.com/office/officeart/2005/8/layout/hierarchy1"/>
    <dgm:cxn modelId="{0CC9B7B5-8D0B-4C30-98A4-866CE2AB78EF}" type="presParOf" srcId="{393E547D-0032-4BF7-A9FA-84D74570320D}" destId="{7EA4041A-9421-4703-A164-3B597C10DC38}" srcOrd="0" destOrd="0" presId="urn:microsoft.com/office/officeart/2005/8/layout/hierarchy1"/>
    <dgm:cxn modelId="{9BBECFBE-A218-4D0A-A11C-48DF2D1FB2D9}" type="presParOf" srcId="{7EA4041A-9421-4703-A164-3B597C10DC38}" destId="{18812ECD-C479-46B3-B6F5-6C4F3A984B31}" srcOrd="0" destOrd="0" presId="urn:microsoft.com/office/officeart/2005/8/layout/hierarchy1"/>
    <dgm:cxn modelId="{D2BD40CA-CADF-4C06-B444-637412A9FFC1}" type="presParOf" srcId="{7EA4041A-9421-4703-A164-3B597C10DC38}" destId="{A79D1AB8-02BB-460E-91C4-73BB6A983884}" srcOrd="1" destOrd="0" presId="urn:microsoft.com/office/officeart/2005/8/layout/hierarchy1"/>
    <dgm:cxn modelId="{7E28AF31-08D3-481B-A80A-EAE41EBAE843}" type="presParOf" srcId="{393E547D-0032-4BF7-A9FA-84D74570320D}" destId="{B09A3A32-F4D3-4A1C-808D-39EF8A6418E1}" srcOrd="1" destOrd="0" presId="urn:microsoft.com/office/officeart/2005/8/layout/hierarchy1"/>
    <dgm:cxn modelId="{90C069FF-8FB0-43E0-9C2B-285DBE29C8C0}" type="presParOf" srcId="{284B8D27-E2CF-4714-A4E7-C84569FEFD03}" destId="{0EA6F459-4F63-47C6-9E25-251741C9BFB5}" srcOrd="6" destOrd="0" presId="urn:microsoft.com/office/officeart/2005/8/layout/hierarchy1"/>
    <dgm:cxn modelId="{E1F8E14C-5B5D-4205-910D-AD6C1F22AD24}" type="presParOf" srcId="{284B8D27-E2CF-4714-A4E7-C84569FEFD03}" destId="{C106B18E-2079-416A-B24E-C69DB71CE644}" srcOrd="7" destOrd="0" presId="urn:microsoft.com/office/officeart/2005/8/layout/hierarchy1"/>
    <dgm:cxn modelId="{316A7C60-3849-4AA3-A155-59E2BE97B576}" type="presParOf" srcId="{C106B18E-2079-416A-B24E-C69DB71CE644}" destId="{8CE235C1-8E32-49C4-9F45-C2C80B53B3FA}" srcOrd="0" destOrd="0" presId="urn:microsoft.com/office/officeart/2005/8/layout/hierarchy1"/>
    <dgm:cxn modelId="{ABD2E922-9966-4851-BB95-0763D4A7224E}" type="presParOf" srcId="{8CE235C1-8E32-49C4-9F45-C2C80B53B3FA}" destId="{90F30FD4-7560-4F22-8140-46CF42768480}" srcOrd="0" destOrd="0" presId="urn:microsoft.com/office/officeart/2005/8/layout/hierarchy1"/>
    <dgm:cxn modelId="{D661706A-FBBA-45D7-8CF1-C0B00A0CDD59}" type="presParOf" srcId="{8CE235C1-8E32-49C4-9F45-C2C80B53B3FA}" destId="{E898C172-1158-423F-A5F4-6DDB131E4DE7}" srcOrd="1" destOrd="0" presId="urn:microsoft.com/office/officeart/2005/8/layout/hierarchy1"/>
    <dgm:cxn modelId="{E8369F66-549F-4BC0-9A3E-B46CE6DF7308}" type="presParOf" srcId="{C106B18E-2079-416A-B24E-C69DB71CE644}" destId="{123ED9CF-CEAF-4791-9496-CC49AE1DDEA0}" srcOrd="1" destOrd="0" presId="urn:microsoft.com/office/officeart/2005/8/layout/hierarchy1"/>
    <dgm:cxn modelId="{1306D860-0160-4DB0-A8DF-F26D5FF32974}" type="presParOf" srcId="{123ED9CF-CEAF-4791-9496-CC49AE1DDEA0}" destId="{E7A63DBF-5776-4843-9EA3-285BC91B95B7}" srcOrd="0" destOrd="0" presId="urn:microsoft.com/office/officeart/2005/8/layout/hierarchy1"/>
    <dgm:cxn modelId="{9BB2B892-AD80-44F0-970E-19C23A9FE6F3}" type="presParOf" srcId="{123ED9CF-CEAF-4791-9496-CC49AE1DDEA0}" destId="{90953B2F-0E98-441D-AEDC-6B545CBF104D}" srcOrd="1" destOrd="0" presId="urn:microsoft.com/office/officeart/2005/8/layout/hierarchy1"/>
    <dgm:cxn modelId="{84616F66-09A3-4781-969F-595A4F5A38CB}" type="presParOf" srcId="{90953B2F-0E98-441D-AEDC-6B545CBF104D}" destId="{295E4B95-92D9-4CD4-AC2C-DC87F548D244}" srcOrd="0" destOrd="0" presId="urn:microsoft.com/office/officeart/2005/8/layout/hierarchy1"/>
    <dgm:cxn modelId="{A7F39FBD-36C6-423F-8679-E07478FFE91C}" type="presParOf" srcId="{295E4B95-92D9-4CD4-AC2C-DC87F548D244}" destId="{B18B108E-8E29-4BB4-A421-27E1F91DF86E}" srcOrd="0" destOrd="0" presId="urn:microsoft.com/office/officeart/2005/8/layout/hierarchy1"/>
    <dgm:cxn modelId="{336BD8EC-A841-4683-BD99-C58E54D5E4B8}" type="presParOf" srcId="{295E4B95-92D9-4CD4-AC2C-DC87F548D244}" destId="{F1F20CAE-193F-4C0C-B7E9-4689CA1C1278}" srcOrd="1" destOrd="0" presId="urn:microsoft.com/office/officeart/2005/8/layout/hierarchy1"/>
    <dgm:cxn modelId="{8E49ECF0-D2EC-4C17-B3BE-E984C2EAE46C}" type="presParOf" srcId="{90953B2F-0E98-441D-AEDC-6B545CBF104D}" destId="{92F17C80-327D-4864-A581-F8EC9AA29CC0}" srcOrd="1" destOrd="0" presId="urn:microsoft.com/office/officeart/2005/8/layout/hierarchy1"/>
    <dgm:cxn modelId="{0C920380-164F-4483-902F-3EBC6C32719A}" type="presParOf" srcId="{9358062A-161A-4009-A63B-356DF8D4C1CE}" destId="{A3A822FD-65DF-4D67-B692-BDDAD62D78ED}" srcOrd="4" destOrd="0" presId="urn:microsoft.com/office/officeart/2005/8/layout/hierarchy1"/>
    <dgm:cxn modelId="{4D2277AE-0BAE-499D-BBC6-74665E833858}" type="presParOf" srcId="{9358062A-161A-4009-A63B-356DF8D4C1CE}" destId="{64B25241-8053-487E-8AB9-7CF30FE32D69}" srcOrd="5" destOrd="0" presId="urn:microsoft.com/office/officeart/2005/8/layout/hierarchy1"/>
    <dgm:cxn modelId="{1AC9BE9C-7F45-4217-9BF1-6D879E9F7ADB}" type="presParOf" srcId="{64B25241-8053-487E-8AB9-7CF30FE32D69}" destId="{EE5D436C-8278-4CAB-9269-C77285DFCB8D}" srcOrd="0" destOrd="0" presId="urn:microsoft.com/office/officeart/2005/8/layout/hierarchy1"/>
    <dgm:cxn modelId="{B6EBBF3F-8816-4436-9CC7-0E5AAC42EB28}" type="presParOf" srcId="{EE5D436C-8278-4CAB-9269-C77285DFCB8D}" destId="{2AE038C6-1C3F-44E7-885A-ED5B9F37E6B0}" srcOrd="0" destOrd="0" presId="urn:microsoft.com/office/officeart/2005/8/layout/hierarchy1"/>
    <dgm:cxn modelId="{1D4D5CF8-1BDE-4ADA-91C8-A1DE4EAF265D}" type="presParOf" srcId="{EE5D436C-8278-4CAB-9269-C77285DFCB8D}" destId="{31FF43CA-6A59-4AC8-BA43-FD31B523FDA1}" srcOrd="1" destOrd="0" presId="urn:microsoft.com/office/officeart/2005/8/layout/hierarchy1"/>
    <dgm:cxn modelId="{BAC10520-8243-4790-B198-5905191B86C7}" type="presParOf" srcId="{64B25241-8053-487E-8AB9-7CF30FE32D69}" destId="{721669F1-139C-4FFD-A342-00720402110A}" srcOrd="1" destOrd="0" presId="urn:microsoft.com/office/officeart/2005/8/layout/hierarchy1"/>
    <dgm:cxn modelId="{B5CD1043-D2CA-4140-84D2-2657BEAF9DBA}" type="presParOf" srcId="{721669F1-139C-4FFD-A342-00720402110A}" destId="{C40A2DD1-FF4A-4C2F-9F5B-B725031F608F}" srcOrd="0" destOrd="0" presId="urn:microsoft.com/office/officeart/2005/8/layout/hierarchy1"/>
    <dgm:cxn modelId="{453136D7-BCEE-49B7-9096-2F71EB019604}" type="presParOf" srcId="{721669F1-139C-4FFD-A342-00720402110A}" destId="{8F78F0D1-F421-45DB-82C5-070697B8F742}" srcOrd="1" destOrd="0" presId="urn:microsoft.com/office/officeart/2005/8/layout/hierarchy1"/>
    <dgm:cxn modelId="{EC522537-5574-4DDE-A45A-EE5E4155684F}" type="presParOf" srcId="{8F78F0D1-F421-45DB-82C5-070697B8F742}" destId="{226CEB86-7E65-4DF7-BAE8-D80A87FACBB3}" srcOrd="0" destOrd="0" presId="urn:microsoft.com/office/officeart/2005/8/layout/hierarchy1"/>
    <dgm:cxn modelId="{2556B709-B750-45BE-926E-7F8710979149}" type="presParOf" srcId="{226CEB86-7E65-4DF7-BAE8-D80A87FACBB3}" destId="{E816024B-4F7E-497E-9CA4-8BE80AD014A5}" srcOrd="0" destOrd="0" presId="urn:microsoft.com/office/officeart/2005/8/layout/hierarchy1"/>
    <dgm:cxn modelId="{232D50B7-56B5-41B5-8348-23309284FB72}" type="presParOf" srcId="{226CEB86-7E65-4DF7-BAE8-D80A87FACBB3}" destId="{67144769-DC00-4F96-8A28-3C16644652C9}" srcOrd="1" destOrd="0" presId="urn:microsoft.com/office/officeart/2005/8/layout/hierarchy1"/>
    <dgm:cxn modelId="{452EC732-FC73-478A-958D-2F98FF9EABEC}" type="presParOf" srcId="{8F78F0D1-F421-45DB-82C5-070697B8F742}" destId="{4B0EC80F-43C3-44DF-BB0E-45BFFF39CB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A2DD1-FF4A-4C2F-9F5B-B725031F608F}">
      <dsp:nvSpPr>
        <dsp:cNvPr id="0" name=""/>
        <dsp:cNvSpPr/>
      </dsp:nvSpPr>
      <dsp:spPr>
        <a:xfrm>
          <a:off x="8034601" y="2255117"/>
          <a:ext cx="91440" cy="1771495"/>
        </a:xfrm>
        <a:custGeom>
          <a:avLst/>
          <a:gdLst/>
          <a:ahLst/>
          <a:cxnLst/>
          <a:rect l="0" t="0" r="0" b="0"/>
          <a:pathLst>
            <a:path>
              <a:moveTo>
                <a:pt x="113981" y="0"/>
              </a:moveTo>
              <a:lnTo>
                <a:pt x="113981" y="1679125"/>
              </a:lnTo>
              <a:lnTo>
                <a:pt x="45720" y="1679125"/>
              </a:lnTo>
              <a:lnTo>
                <a:pt x="45720" y="17714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822FD-65DF-4D67-B692-BDDAD62D78ED}">
      <dsp:nvSpPr>
        <dsp:cNvPr id="0" name=""/>
        <dsp:cNvSpPr/>
      </dsp:nvSpPr>
      <dsp:spPr>
        <a:xfrm>
          <a:off x="4799451" y="681256"/>
          <a:ext cx="3349132" cy="432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329"/>
              </a:lnTo>
              <a:lnTo>
                <a:pt x="3349132" y="340329"/>
              </a:lnTo>
              <a:lnTo>
                <a:pt x="3349132" y="4326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63DBF-5776-4843-9EA3-285BC91B95B7}">
      <dsp:nvSpPr>
        <dsp:cNvPr id="0" name=""/>
        <dsp:cNvSpPr/>
      </dsp:nvSpPr>
      <dsp:spPr>
        <a:xfrm>
          <a:off x="6607838" y="2652556"/>
          <a:ext cx="106470" cy="595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362"/>
              </a:lnTo>
              <a:lnTo>
                <a:pt x="106470" y="503362"/>
              </a:lnTo>
              <a:lnTo>
                <a:pt x="106470" y="5957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6F459-4F63-47C6-9E25-251741C9BFB5}">
      <dsp:nvSpPr>
        <dsp:cNvPr id="0" name=""/>
        <dsp:cNvSpPr/>
      </dsp:nvSpPr>
      <dsp:spPr>
        <a:xfrm>
          <a:off x="4571571" y="1694616"/>
          <a:ext cx="2036267" cy="324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406"/>
              </a:lnTo>
              <a:lnTo>
                <a:pt x="2036267" y="232406"/>
              </a:lnTo>
              <a:lnTo>
                <a:pt x="2036267" y="3247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64C10-DFBB-46D0-88E9-12D081DB52E0}">
      <dsp:nvSpPr>
        <dsp:cNvPr id="0" name=""/>
        <dsp:cNvSpPr/>
      </dsp:nvSpPr>
      <dsp:spPr>
        <a:xfrm>
          <a:off x="5409517" y="2699707"/>
          <a:ext cx="91440" cy="537076"/>
        </a:xfrm>
        <a:custGeom>
          <a:avLst/>
          <a:gdLst/>
          <a:ahLst/>
          <a:cxnLst/>
          <a:rect l="0" t="0" r="0" b="0"/>
          <a:pathLst>
            <a:path>
              <a:moveTo>
                <a:pt x="72432" y="0"/>
              </a:moveTo>
              <a:lnTo>
                <a:pt x="72432" y="444705"/>
              </a:lnTo>
              <a:lnTo>
                <a:pt x="45720" y="444705"/>
              </a:lnTo>
              <a:lnTo>
                <a:pt x="45720" y="5370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FEF7F-3B23-464B-98C9-082B0C613233}">
      <dsp:nvSpPr>
        <dsp:cNvPr id="0" name=""/>
        <dsp:cNvSpPr/>
      </dsp:nvSpPr>
      <dsp:spPr>
        <a:xfrm>
          <a:off x="4571571" y="1694616"/>
          <a:ext cx="910378" cy="371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558"/>
              </a:lnTo>
              <a:lnTo>
                <a:pt x="910378" y="279558"/>
              </a:lnTo>
              <a:lnTo>
                <a:pt x="910378" y="371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9711D-30B5-4F78-BCF3-08600C266375}">
      <dsp:nvSpPr>
        <dsp:cNvPr id="0" name=""/>
        <dsp:cNvSpPr/>
      </dsp:nvSpPr>
      <dsp:spPr>
        <a:xfrm>
          <a:off x="4230512" y="2699701"/>
          <a:ext cx="91440" cy="623313"/>
        </a:xfrm>
        <a:custGeom>
          <a:avLst/>
          <a:gdLst/>
          <a:ahLst/>
          <a:cxnLst/>
          <a:rect l="0" t="0" r="0" b="0"/>
          <a:pathLst>
            <a:path>
              <a:moveTo>
                <a:pt x="115527" y="0"/>
              </a:moveTo>
              <a:lnTo>
                <a:pt x="115527" y="530942"/>
              </a:lnTo>
              <a:lnTo>
                <a:pt x="45720" y="530942"/>
              </a:lnTo>
              <a:lnTo>
                <a:pt x="45720" y="6233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98227-5E5B-4863-8915-B93A2B82F8AD}">
      <dsp:nvSpPr>
        <dsp:cNvPr id="0" name=""/>
        <dsp:cNvSpPr/>
      </dsp:nvSpPr>
      <dsp:spPr>
        <a:xfrm>
          <a:off x="4346039" y="1694616"/>
          <a:ext cx="225531" cy="371922"/>
        </a:xfrm>
        <a:custGeom>
          <a:avLst/>
          <a:gdLst/>
          <a:ahLst/>
          <a:cxnLst/>
          <a:rect l="0" t="0" r="0" b="0"/>
          <a:pathLst>
            <a:path>
              <a:moveTo>
                <a:pt x="225531" y="0"/>
              </a:moveTo>
              <a:lnTo>
                <a:pt x="225531" y="279551"/>
              </a:lnTo>
              <a:lnTo>
                <a:pt x="0" y="279551"/>
              </a:lnTo>
              <a:lnTo>
                <a:pt x="0" y="371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BF3E0-A0EB-4F14-9B17-F6BB67121B1E}">
      <dsp:nvSpPr>
        <dsp:cNvPr id="0" name=""/>
        <dsp:cNvSpPr/>
      </dsp:nvSpPr>
      <dsp:spPr>
        <a:xfrm>
          <a:off x="3240768" y="3142199"/>
          <a:ext cx="91440" cy="210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551"/>
              </a:lnTo>
              <a:lnTo>
                <a:pt x="59280" y="118551"/>
              </a:lnTo>
              <a:lnTo>
                <a:pt x="59280" y="210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1948E-E430-4FBE-B18C-5A5327E11BD9}">
      <dsp:nvSpPr>
        <dsp:cNvPr id="0" name=""/>
        <dsp:cNvSpPr/>
      </dsp:nvSpPr>
      <dsp:spPr>
        <a:xfrm>
          <a:off x="3286488" y="1694616"/>
          <a:ext cx="1285083" cy="371922"/>
        </a:xfrm>
        <a:custGeom>
          <a:avLst/>
          <a:gdLst/>
          <a:ahLst/>
          <a:cxnLst/>
          <a:rect l="0" t="0" r="0" b="0"/>
          <a:pathLst>
            <a:path>
              <a:moveTo>
                <a:pt x="1285083" y="0"/>
              </a:moveTo>
              <a:lnTo>
                <a:pt x="1285083" y="279551"/>
              </a:lnTo>
              <a:lnTo>
                <a:pt x="0" y="279551"/>
              </a:lnTo>
              <a:lnTo>
                <a:pt x="0" y="371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14FCA-A7EF-440E-96CF-A4E6389E594D}">
      <dsp:nvSpPr>
        <dsp:cNvPr id="0" name=""/>
        <dsp:cNvSpPr/>
      </dsp:nvSpPr>
      <dsp:spPr>
        <a:xfrm>
          <a:off x="4571571" y="681256"/>
          <a:ext cx="227879" cy="432693"/>
        </a:xfrm>
        <a:custGeom>
          <a:avLst/>
          <a:gdLst/>
          <a:ahLst/>
          <a:cxnLst/>
          <a:rect l="0" t="0" r="0" b="0"/>
          <a:pathLst>
            <a:path>
              <a:moveTo>
                <a:pt x="227879" y="0"/>
              </a:moveTo>
              <a:lnTo>
                <a:pt x="227879" y="340322"/>
              </a:lnTo>
              <a:lnTo>
                <a:pt x="0" y="340322"/>
              </a:lnTo>
              <a:lnTo>
                <a:pt x="0" y="432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114E2-6D0A-4D73-AA7D-025308500C85}">
      <dsp:nvSpPr>
        <dsp:cNvPr id="0" name=""/>
        <dsp:cNvSpPr/>
      </dsp:nvSpPr>
      <dsp:spPr>
        <a:xfrm>
          <a:off x="964448" y="1538086"/>
          <a:ext cx="1066436" cy="340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159"/>
              </a:lnTo>
              <a:lnTo>
                <a:pt x="1066436" y="248159"/>
              </a:lnTo>
              <a:lnTo>
                <a:pt x="1066436" y="3405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86B25-E700-4576-825A-3D2B4D910FDF}">
      <dsp:nvSpPr>
        <dsp:cNvPr id="0" name=""/>
        <dsp:cNvSpPr/>
      </dsp:nvSpPr>
      <dsp:spPr>
        <a:xfrm>
          <a:off x="909181" y="1538086"/>
          <a:ext cx="91440" cy="340530"/>
        </a:xfrm>
        <a:custGeom>
          <a:avLst/>
          <a:gdLst/>
          <a:ahLst/>
          <a:cxnLst/>
          <a:rect l="0" t="0" r="0" b="0"/>
          <a:pathLst>
            <a:path>
              <a:moveTo>
                <a:pt x="55267" y="0"/>
              </a:moveTo>
              <a:lnTo>
                <a:pt x="55267" y="248159"/>
              </a:lnTo>
              <a:lnTo>
                <a:pt x="45720" y="248159"/>
              </a:lnTo>
              <a:lnTo>
                <a:pt x="45720" y="3405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23249-AF80-4E99-9AF1-C797EFEFC1ED}">
      <dsp:nvSpPr>
        <dsp:cNvPr id="0" name=""/>
        <dsp:cNvSpPr/>
      </dsp:nvSpPr>
      <dsp:spPr>
        <a:xfrm>
          <a:off x="222295" y="1538086"/>
          <a:ext cx="742152" cy="340530"/>
        </a:xfrm>
        <a:custGeom>
          <a:avLst/>
          <a:gdLst/>
          <a:ahLst/>
          <a:cxnLst/>
          <a:rect l="0" t="0" r="0" b="0"/>
          <a:pathLst>
            <a:path>
              <a:moveTo>
                <a:pt x="742152" y="0"/>
              </a:moveTo>
              <a:lnTo>
                <a:pt x="742152" y="248159"/>
              </a:lnTo>
              <a:lnTo>
                <a:pt x="0" y="248159"/>
              </a:lnTo>
              <a:lnTo>
                <a:pt x="0" y="3405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8BC48-58DF-4912-8321-794AF470E0C3}">
      <dsp:nvSpPr>
        <dsp:cNvPr id="0" name=""/>
        <dsp:cNvSpPr/>
      </dsp:nvSpPr>
      <dsp:spPr>
        <a:xfrm>
          <a:off x="964448" y="681256"/>
          <a:ext cx="3835002" cy="403872"/>
        </a:xfrm>
        <a:custGeom>
          <a:avLst/>
          <a:gdLst/>
          <a:ahLst/>
          <a:cxnLst/>
          <a:rect l="0" t="0" r="0" b="0"/>
          <a:pathLst>
            <a:path>
              <a:moveTo>
                <a:pt x="3835002" y="0"/>
              </a:moveTo>
              <a:lnTo>
                <a:pt x="3835002" y="311501"/>
              </a:lnTo>
              <a:lnTo>
                <a:pt x="0" y="311501"/>
              </a:lnTo>
              <a:lnTo>
                <a:pt x="0" y="4038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8DE72-DFE9-48D0-BEC5-C13BC32DEAA1}">
      <dsp:nvSpPr>
        <dsp:cNvPr id="0" name=""/>
        <dsp:cNvSpPr/>
      </dsp:nvSpPr>
      <dsp:spPr>
        <a:xfrm>
          <a:off x="4082088" y="318201"/>
          <a:ext cx="1434725" cy="363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FD6A11-C4F4-443A-8F7B-50DF7A8B86AF}">
      <dsp:nvSpPr>
        <dsp:cNvPr id="0" name=""/>
        <dsp:cNvSpPr/>
      </dsp:nvSpPr>
      <dsp:spPr>
        <a:xfrm>
          <a:off x="4192877" y="423451"/>
          <a:ext cx="1434725" cy="363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Carrier</a:t>
          </a: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Screening*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3511" y="434085"/>
        <a:ext cx="1413457" cy="341787"/>
      </dsp:txXfrm>
    </dsp:sp>
    <dsp:sp modelId="{87D0F60A-DCD5-448E-B885-E3CD19214A47}">
      <dsp:nvSpPr>
        <dsp:cNvPr id="0" name=""/>
        <dsp:cNvSpPr/>
      </dsp:nvSpPr>
      <dsp:spPr>
        <a:xfrm>
          <a:off x="297928" y="1085128"/>
          <a:ext cx="1333040" cy="452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2014A4-1612-4402-BAE7-27B545F1CF4E}">
      <dsp:nvSpPr>
        <dsp:cNvPr id="0" name=""/>
        <dsp:cNvSpPr/>
      </dsp:nvSpPr>
      <dsp:spPr>
        <a:xfrm>
          <a:off x="408718" y="1190378"/>
          <a:ext cx="1333040" cy="452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Offer to All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(via ACOG, ACMG guidelines</a:t>
          </a: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</dsp:txBody>
      <dsp:txXfrm>
        <a:off x="421985" y="1203645"/>
        <a:ext cx="1306506" cy="426423"/>
      </dsp:txXfrm>
    </dsp:sp>
    <dsp:sp modelId="{FDDD8611-C996-4ADE-89C1-6373DFC0ECE0}">
      <dsp:nvSpPr>
        <dsp:cNvPr id="0" name=""/>
        <dsp:cNvSpPr/>
      </dsp:nvSpPr>
      <dsp:spPr>
        <a:xfrm>
          <a:off x="-46548" y="1878616"/>
          <a:ext cx="537689" cy="633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AB0CE41-86B8-4F83-95E1-BE7F46FA2B96}">
      <dsp:nvSpPr>
        <dsp:cNvPr id="0" name=""/>
        <dsp:cNvSpPr/>
      </dsp:nvSpPr>
      <dsp:spPr>
        <a:xfrm>
          <a:off x="64240" y="1983867"/>
          <a:ext cx="537689" cy="633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Cystic Fibrosis</a:t>
          </a:r>
        </a:p>
      </dsp:txBody>
      <dsp:txXfrm>
        <a:off x="79988" y="1999615"/>
        <a:ext cx="506193" cy="601666"/>
      </dsp:txXfrm>
    </dsp:sp>
    <dsp:sp modelId="{CFD5F42F-37C9-40EA-ACC0-69FDAA0EE52F}">
      <dsp:nvSpPr>
        <dsp:cNvPr id="0" name=""/>
        <dsp:cNvSpPr/>
      </dsp:nvSpPr>
      <dsp:spPr>
        <a:xfrm>
          <a:off x="638714" y="1878616"/>
          <a:ext cx="632374" cy="633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DC3A52-E297-43DC-BFF7-58429F4CD3D2}">
      <dsp:nvSpPr>
        <dsp:cNvPr id="0" name=""/>
        <dsp:cNvSpPr/>
      </dsp:nvSpPr>
      <dsp:spPr>
        <a:xfrm>
          <a:off x="749503" y="1983867"/>
          <a:ext cx="632374" cy="633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Spinal Muscular Atrophy</a:t>
          </a:r>
        </a:p>
      </dsp:txBody>
      <dsp:txXfrm>
        <a:off x="768025" y="2002389"/>
        <a:ext cx="595330" cy="596118"/>
      </dsp:txXfrm>
    </dsp:sp>
    <dsp:sp modelId="{569E205C-83FC-4C8B-8223-C50BCEF2FFB5}">
      <dsp:nvSpPr>
        <dsp:cNvPr id="0" name=""/>
        <dsp:cNvSpPr/>
      </dsp:nvSpPr>
      <dsp:spPr>
        <a:xfrm>
          <a:off x="1431286" y="1878616"/>
          <a:ext cx="1199199" cy="2304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6F8347-9D20-4C29-87BE-2EB532CE37D1}">
      <dsp:nvSpPr>
        <dsp:cNvPr id="0" name=""/>
        <dsp:cNvSpPr/>
      </dsp:nvSpPr>
      <dsp:spPr>
        <a:xfrm>
          <a:off x="1542075" y="1983867"/>
          <a:ext cx="1199199" cy="2304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Fragile X syndrome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If the following is present:</a:t>
          </a:r>
          <a:endParaRPr lang="en-US" sz="900" b="1" i="0" u="sng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Family history of intellectual disability inherited through female relatives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(X-linked pattern of inheritance)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Personal or family history of premature ovarian failure (&lt;40 </a:t>
          </a:r>
          <a:r>
            <a:rPr lang="en-US" sz="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yrs</a:t>
          </a: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Family history of later onset tremor/ataxia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(fragile X associated tremor and ataxia)</a:t>
          </a:r>
        </a:p>
      </dsp:txBody>
      <dsp:txXfrm>
        <a:off x="1577198" y="2018990"/>
        <a:ext cx="1128953" cy="2234217"/>
      </dsp:txXfrm>
    </dsp:sp>
    <dsp:sp modelId="{F87A00A0-A56F-4A93-9F51-DF5430FC2826}">
      <dsp:nvSpPr>
        <dsp:cNvPr id="0" name=""/>
        <dsp:cNvSpPr/>
      </dsp:nvSpPr>
      <dsp:spPr>
        <a:xfrm>
          <a:off x="3836654" y="1113950"/>
          <a:ext cx="1469833" cy="5806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A976D9-8194-4453-A38A-AD235289089D}">
      <dsp:nvSpPr>
        <dsp:cNvPr id="0" name=""/>
        <dsp:cNvSpPr/>
      </dsp:nvSpPr>
      <dsp:spPr>
        <a:xfrm>
          <a:off x="3947443" y="1219200"/>
          <a:ext cx="1469833" cy="580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Ethnicity specific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(via ACMG, ACOG guidelines) </a:t>
          </a:r>
          <a:endParaRPr lang="en-US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4450" y="1236207"/>
        <a:ext cx="1435819" cy="546652"/>
      </dsp:txXfrm>
    </dsp:sp>
    <dsp:sp modelId="{B2E866E0-12C1-4190-BE88-2CE9B4891925}">
      <dsp:nvSpPr>
        <dsp:cNvPr id="0" name=""/>
        <dsp:cNvSpPr/>
      </dsp:nvSpPr>
      <dsp:spPr>
        <a:xfrm>
          <a:off x="2819129" y="2066539"/>
          <a:ext cx="934716" cy="1075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A02807A-12F5-4E34-A576-4EA6250C8A2C}">
      <dsp:nvSpPr>
        <dsp:cNvPr id="0" name=""/>
        <dsp:cNvSpPr/>
      </dsp:nvSpPr>
      <dsp:spPr>
        <a:xfrm>
          <a:off x="2929919" y="2171789"/>
          <a:ext cx="934716" cy="1075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African/African American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Asian/Indian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Mediterranean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Middle Eastern</a:t>
          </a:r>
        </a:p>
      </dsp:txBody>
      <dsp:txXfrm>
        <a:off x="2957296" y="2199166"/>
        <a:ext cx="879962" cy="1020906"/>
      </dsp:txXfrm>
    </dsp:sp>
    <dsp:sp modelId="{BCC2C707-4890-4B7A-BEB7-CF6FACE11603}">
      <dsp:nvSpPr>
        <dsp:cNvPr id="0" name=""/>
        <dsp:cNvSpPr/>
      </dsp:nvSpPr>
      <dsp:spPr>
        <a:xfrm>
          <a:off x="2781917" y="3353121"/>
          <a:ext cx="1036261" cy="573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E13BB7-DC5C-4766-A547-F1ACCAFFA1F1}">
      <dsp:nvSpPr>
        <dsp:cNvPr id="0" name=""/>
        <dsp:cNvSpPr/>
      </dsp:nvSpPr>
      <dsp:spPr>
        <a:xfrm>
          <a:off x="2892707" y="3458371"/>
          <a:ext cx="1036261" cy="573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Hb</a:t>
          </a: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electrophoresis for </a:t>
          </a:r>
          <a:r>
            <a:rPr lang="en-US" sz="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hemoglobinopathies</a:t>
          </a:r>
          <a:endParaRPr lang="en-US" sz="9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9493" y="3475157"/>
        <a:ext cx="1002689" cy="539559"/>
      </dsp:txXfrm>
    </dsp:sp>
    <dsp:sp modelId="{14C29948-4144-4694-A3A8-C900561A1BAB}">
      <dsp:nvSpPr>
        <dsp:cNvPr id="0" name=""/>
        <dsp:cNvSpPr/>
      </dsp:nvSpPr>
      <dsp:spPr>
        <a:xfrm>
          <a:off x="3982445" y="2066539"/>
          <a:ext cx="727189" cy="633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148299-A745-48DF-832C-71705DE14C3D}">
      <dsp:nvSpPr>
        <dsp:cNvPr id="0" name=""/>
        <dsp:cNvSpPr/>
      </dsp:nvSpPr>
      <dsp:spPr>
        <a:xfrm>
          <a:off x="4093234" y="2171789"/>
          <a:ext cx="727189" cy="633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Caucasian/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Mixed European/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Biracial</a:t>
          </a:r>
          <a:endParaRPr lang="en-US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1779" y="2190334"/>
        <a:ext cx="690099" cy="596072"/>
      </dsp:txXfrm>
    </dsp:sp>
    <dsp:sp modelId="{4B037F94-A5D4-43AC-B41C-F5F908071B5A}">
      <dsp:nvSpPr>
        <dsp:cNvPr id="0" name=""/>
        <dsp:cNvSpPr/>
      </dsp:nvSpPr>
      <dsp:spPr>
        <a:xfrm>
          <a:off x="3971018" y="3323014"/>
          <a:ext cx="610428" cy="824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82BF22-43C3-4C1C-8BAB-A10848411087}">
      <dsp:nvSpPr>
        <dsp:cNvPr id="0" name=""/>
        <dsp:cNvSpPr/>
      </dsp:nvSpPr>
      <dsp:spPr>
        <a:xfrm>
          <a:off x="4081807" y="3428265"/>
          <a:ext cx="610428" cy="824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Cystic fibrosis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AND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Spinal muscular atrophy</a:t>
          </a:r>
          <a:endParaRPr lang="en-US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99686" y="3446144"/>
        <a:ext cx="574670" cy="788891"/>
      </dsp:txXfrm>
    </dsp:sp>
    <dsp:sp modelId="{72463D4E-E92A-47BB-8E8D-98AF5DBBCF55}">
      <dsp:nvSpPr>
        <dsp:cNvPr id="0" name=""/>
        <dsp:cNvSpPr/>
      </dsp:nvSpPr>
      <dsp:spPr>
        <a:xfrm>
          <a:off x="4973041" y="2066545"/>
          <a:ext cx="1017815" cy="633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22D7F87-D951-477E-8F73-DACF3C1A2FF6}">
      <dsp:nvSpPr>
        <dsp:cNvPr id="0" name=""/>
        <dsp:cNvSpPr/>
      </dsp:nvSpPr>
      <dsp:spPr>
        <a:xfrm>
          <a:off x="5083831" y="2171795"/>
          <a:ext cx="1017815" cy="633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Ashkenazi Jewish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(Begin testing with Jewish partner)</a:t>
          </a:r>
          <a:endParaRPr lang="en-US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2376" y="2190340"/>
        <a:ext cx="980725" cy="596072"/>
      </dsp:txXfrm>
    </dsp:sp>
    <dsp:sp modelId="{18812ECD-C479-46B3-B6F5-6C4F3A984B31}">
      <dsp:nvSpPr>
        <dsp:cNvPr id="0" name=""/>
        <dsp:cNvSpPr/>
      </dsp:nvSpPr>
      <dsp:spPr>
        <a:xfrm>
          <a:off x="4738981" y="3236784"/>
          <a:ext cx="1432511" cy="16488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9D1AB8-02BB-460E-91C4-73BB6A983884}">
      <dsp:nvSpPr>
        <dsp:cNvPr id="0" name=""/>
        <dsp:cNvSpPr/>
      </dsp:nvSpPr>
      <dsp:spPr>
        <a:xfrm>
          <a:off x="4849770" y="3342034"/>
          <a:ext cx="1432511" cy="1648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Ashkenazi Jewish specific carrier panel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i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Main 4</a:t>
          </a:r>
          <a:r>
            <a:rPr lang="en-US" sz="8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Tay</a:t>
          </a:r>
          <a:r>
            <a:rPr lang="en-US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-Sachs, Canavan disease, Familial </a:t>
          </a:r>
          <a:r>
            <a:rPr lang="en-US" sz="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dysautonomia</a:t>
          </a:r>
          <a:r>
            <a:rPr lang="en-US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/, Cystic fibrosis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i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Optional:</a:t>
          </a:r>
          <a:r>
            <a:rPr lang="en-US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Bloom syndrome,  Familial </a:t>
          </a:r>
          <a:r>
            <a:rPr lang="en-US" sz="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hyperinsulinism</a:t>
          </a:r>
          <a:r>
            <a:rPr lang="en-US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Fanconi</a:t>
          </a:r>
          <a:r>
            <a:rPr lang="en-US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anemia, </a:t>
          </a:r>
          <a:r>
            <a:rPr lang="en-US" sz="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Gaucher</a:t>
          </a:r>
          <a:r>
            <a:rPr lang="en-US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disease, Glycogen storage disease type I, </a:t>
          </a:r>
          <a:r>
            <a:rPr lang="en-US" sz="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Joubert</a:t>
          </a:r>
          <a:r>
            <a:rPr lang="en-US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syndrome,  Maple syrup urine disease, </a:t>
          </a:r>
          <a:r>
            <a:rPr lang="en-US" sz="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Mucolipidosis</a:t>
          </a:r>
          <a:r>
            <a:rPr lang="en-US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type IV,  </a:t>
          </a:r>
          <a:r>
            <a:rPr lang="en-US" sz="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Niemann</a:t>
          </a:r>
          <a:r>
            <a:rPr lang="en-US" sz="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–Pick disease, Usher syndrome </a:t>
          </a:r>
          <a:endParaRPr lang="en-US" sz="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91727" y="3383991"/>
        <a:ext cx="1348597" cy="1564979"/>
      </dsp:txXfrm>
    </dsp:sp>
    <dsp:sp modelId="{90F30FD4-7560-4F22-8140-46CF42768480}">
      <dsp:nvSpPr>
        <dsp:cNvPr id="0" name=""/>
        <dsp:cNvSpPr/>
      </dsp:nvSpPr>
      <dsp:spPr>
        <a:xfrm>
          <a:off x="6336476" y="2019394"/>
          <a:ext cx="542724" cy="633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898C172-1158-423F-A5F4-6DDB131E4DE7}">
      <dsp:nvSpPr>
        <dsp:cNvPr id="0" name=""/>
        <dsp:cNvSpPr/>
      </dsp:nvSpPr>
      <dsp:spPr>
        <a:xfrm>
          <a:off x="6447265" y="2124644"/>
          <a:ext cx="542724" cy="633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French Canadian/ Cajun </a:t>
          </a:r>
          <a:endParaRPr lang="en-US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63161" y="2140540"/>
        <a:ext cx="510932" cy="601370"/>
      </dsp:txXfrm>
    </dsp:sp>
    <dsp:sp modelId="{B18B108E-8E29-4BB4-A421-27E1F91DF86E}">
      <dsp:nvSpPr>
        <dsp:cNvPr id="0" name=""/>
        <dsp:cNvSpPr/>
      </dsp:nvSpPr>
      <dsp:spPr>
        <a:xfrm>
          <a:off x="6411498" y="3248289"/>
          <a:ext cx="605622" cy="491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F20CAE-193F-4C0C-B7E9-4689CA1C1278}">
      <dsp:nvSpPr>
        <dsp:cNvPr id="0" name=""/>
        <dsp:cNvSpPr/>
      </dsp:nvSpPr>
      <dsp:spPr>
        <a:xfrm>
          <a:off x="6522288" y="3353539"/>
          <a:ext cx="605622" cy="491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Tay</a:t>
          </a: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-Sachs disease</a:t>
          </a:r>
          <a:endParaRPr lang="en-US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36684" y="3367935"/>
        <a:ext cx="576830" cy="462731"/>
      </dsp:txXfrm>
    </dsp:sp>
    <dsp:sp modelId="{2AE038C6-1C3F-44E7-885A-ED5B9F37E6B0}">
      <dsp:nvSpPr>
        <dsp:cNvPr id="0" name=""/>
        <dsp:cNvSpPr/>
      </dsp:nvSpPr>
      <dsp:spPr>
        <a:xfrm>
          <a:off x="7538379" y="1113956"/>
          <a:ext cx="1220407" cy="11411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FF43CA-6A59-4AC8-BA43-FD31B523FDA1}">
      <dsp:nvSpPr>
        <dsp:cNvPr id="0" name=""/>
        <dsp:cNvSpPr/>
      </dsp:nvSpPr>
      <dsp:spPr>
        <a:xfrm>
          <a:off x="7649169" y="1219206"/>
          <a:ext cx="1220407" cy="11411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If patient desires expanded carrier screen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Family history of a genetic condition</a:t>
          </a:r>
          <a:endParaRPr lang="en-US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82592" y="1252629"/>
        <a:ext cx="1153561" cy="1074314"/>
      </dsp:txXfrm>
    </dsp:sp>
    <dsp:sp modelId="{E816024B-4F7E-497E-9CA4-8BE80AD014A5}">
      <dsp:nvSpPr>
        <dsp:cNvPr id="0" name=""/>
        <dsp:cNvSpPr/>
      </dsp:nvSpPr>
      <dsp:spPr>
        <a:xfrm>
          <a:off x="7571269" y="4026613"/>
          <a:ext cx="1018104" cy="959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144769-DC00-4F96-8A28-3C16644652C9}">
      <dsp:nvSpPr>
        <dsp:cNvPr id="0" name=""/>
        <dsp:cNvSpPr/>
      </dsp:nvSpPr>
      <dsp:spPr>
        <a:xfrm>
          <a:off x="7682058" y="4131863"/>
          <a:ext cx="1018104" cy="959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Refer to genetic counseling for explanation and coordination of testing</a:t>
          </a:r>
          <a:endParaRPr lang="en-US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10164" y="4159969"/>
        <a:ext cx="961892" cy="903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B471-8854-4E6D-8E4C-6D58FCE7B5E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EB03-B8E4-42A2-892E-02198B47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0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B471-8854-4E6D-8E4C-6D58FCE7B5E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EB03-B8E4-42A2-892E-02198B47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0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B471-8854-4E6D-8E4C-6D58FCE7B5E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EB03-B8E4-42A2-892E-02198B47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6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B471-8854-4E6D-8E4C-6D58FCE7B5E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EB03-B8E4-42A2-892E-02198B47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6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B471-8854-4E6D-8E4C-6D58FCE7B5E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EB03-B8E4-42A2-892E-02198B47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B471-8854-4E6D-8E4C-6D58FCE7B5E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EB03-B8E4-42A2-892E-02198B47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9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B471-8854-4E6D-8E4C-6D58FCE7B5E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EB03-B8E4-42A2-892E-02198B47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6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B471-8854-4E6D-8E4C-6D58FCE7B5E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EB03-B8E4-42A2-892E-02198B47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5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B471-8854-4E6D-8E4C-6D58FCE7B5E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EB03-B8E4-42A2-892E-02198B47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2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B471-8854-4E6D-8E4C-6D58FCE7B5E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EB03-B8E4-42A2-892E-02198B47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8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B471-8854-4E6D-8E4C-6D58FCE7B5E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EB03-B8E4-42A2-892E-02198B47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7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9B471-8854-4E6D-8E4C-6D58FCE7B5E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CEB03-B8E4-42A2-892E-02198B470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4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cid:image002.png@01D3691B.7519B990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95189333"/>
              </p:ext>
            </p:extLst>
          </p:nvPr>
        </p:nvGraphicFramePr>
        <p:xfrm>
          <a:off x="102078" y="838200"/>
          <a:ext cx="8915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https://insite.spectrum-health.org/initiatives/shmgbrandcentral/Documents/Office%20Documents/SH_MedGroup_logo.gif"/>
          <p:cNvPicPr/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96" y="276592"/>
            <a:ext cx="1022350" cy="3530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019800" y="375788"/>
            <a:ext cx="276907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*Limitations: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Carrier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screening is </a:t>
            </a:r>
            <a:r>
              <a:rPr lang="en-US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an all-inclusive test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looks </a:t>
            </a:r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 mutations in specific genes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</a:t>
            </a:r>
            <a:r>
              <a:rPr lang="en-US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conditions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residual risk to be a carrier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conditions 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screened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test returns with a low risk result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637" y="640502"/>
            <a:ext cx="3712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Carrier Screening-Algorithm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Carrier screening is most effective for reproductive decision-making when offered in a pre-conception setting.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conditions screened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an autosomal recessive or X-linked inheritance pattern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0648" y="5935579"/>
            <a:ext cx="6172202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66796" y="6040978"/>
            <a:ext cx="6248400" cy="703602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6404" y="6104238"/>
            <a:ext cx="3405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05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 is Positive:</a:t>
            </a:r>
            <a:endParaRPr lang="en-US" sz="10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genetic counseling for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explanation of risk and potential testing of partner.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0" y="6095368"/>
            <a:ext cx="3048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Testing is Low Risk: </a:t>
            </a:r>
            <a:endParaRPr lang="en-US" sz="10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residual risk for being a carrier of the conditions tested.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16200000" flipH="1">
            <a:off x="-869051" y="4374251"/>
            <a:ext cx="2582772" cy="539870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>
            <a:off x="6141559" y="5055829"/>
            <a:ext cx="1432887" cy="6096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237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306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Spectrum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Laarman, Audrey C.</dc:creator>
  <cp:lastModifiedBy>Laarman, Audrey C.</cp:lastModifiedBy>
  <cp:revision>1</cp:revision>
  <dcterms:created xsi:type="dcterms:W3CDTF">2017-12-06T19:22:44Z</dcterms:created>
  <dcterms:modified xsi:type="dcterms:W3CDTF">2017-12-06T19:27:47Z</dcterms:modified>
</cp:coreProperties>
</file>