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0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5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2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1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9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2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2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CE13-5EB5-4325-9055-C008BAE5C40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BF79-70CA-4340-821B-2FCB4D96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2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taurantscanada.org/industry-news/navigating-coronavirus-covid-19-resources-for-foodservice-operators/#RCUpdat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estaurantscanada.org/industry-news/navigating-coronavirus-covid-19-resources-for-foodservice-operators/#GovtResources" TargetMode="External"/><Relationship Id="rId5" Type="http://schemas.openxmlformats.org/officeDocument/2006/relationships/hyperlink" Target="https://www.restaurantscanada.org/wp-content/uploads/2020/03/CrisisPreparednessKit_FINAL.pdf" TargetMode="External"/><Relationship Id="rId4" Type="http://schemas.openxmlformats.org/officeDocument/2006/relationships/hyperlink" Target="https://www.restaurantscanada.org/industry-news/navigating-coronavirus-covid-19-resources-for-foodservice-operators/#AboutCOV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C58055-9444-4954-9C95-54E85366C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45239"/>
            <a:ext cx="3476625" cy="13144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55CA6F-5CE9-4689-9CFB-D7750757E1A0}"/>
              </a:ext>
            </a:extLst>
          </p:cNvPr>
          <p:cNvSpPr/>
          <p:nvPr/>
        </p:nvSpPr>
        <p:spPr>
          <a:xfrm>
            <a:off x="165100" y="1734235"/>
            <a:ext cx="820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Coronavirus: COVID-19 resources for foodservice operators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72C27F-E6BB-4F35-A91E-47F70F8580DF}"/>
              </a:ext>
            </a:extLst>
          </p:cNvPr>
          <p:cNvSpPr/>
          <p:nvPr/>
        </p:nvSpPr>
        <p:spPr>
          <a:xfrm>
            <a:off x="252412" y="2308891"/>
            <a:ext cx="64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Restaurants Canada is closely monitoring developments related to COVID-19 to ensure that our industry has all necessary information associated with this evolving public health situation.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We encourage Canadian foodservice operators to return to this page on a regular basis for the latest information and resources relevant to our industry.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Click on the following help Links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2676B-F9D6-4084-B0AC-F62F1CD70826}"/>
              </a:ext>
            </a:extLst>
          </p:cNvPr>
          <p:cNvSpPr/>
          <p:nvPr/>
        </p:nvSpPr>
        <p:spPr>
          <a:xfrm>
            <a:off x="2017194" y="5068760"/>
            <a:ext cx="2871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Restaurants Canada Updates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768E8-B4D5-453E-AA5D-C8B7FC605830}"/>
              </a:ext>
            </a:extLst>
          </p:cNvPr>
          <p:cNvSpPr/>
          <p:nvPr/>
        </p:nvSpPr>
        <p:spPr>
          <a:xfrm>
            <a:off x="2546921" y="5612638"/>
            <a:ext cx="1720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About COVID-19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B00BD7-5662-461C-BA4B-FA39BBA77113}"/>
              </a:ext>
            </a:extLst>
          </p:cNvPr>
          <p:cNvSpPr/>
          <p:nvPr/>
        </p:nvSpPr>
        <p:spPr>
          <a:xfrm>
            <a:off x="441322" y="6156516"/>
            <a:ext cx="60229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5"/>
              </a:rPr>
              <a:t>Crisis Preparedness and Business Continuity Guide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57A844-4F8B-49FD-8122-ACE20BFE6E0D}"/>
              </a:ext>
            </a:extLst>
          </p:cNvPr>
          <p:cNvSpPr/>
          <p:nvPr/>
        </p:nvSpPr>
        <p:spPr>
          <a:xfrm>
            <a:off x="1745686" y="6700394"/>
            <a:ext cx="3366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Government of Canada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2D268117B74428ABE334556B6E348" ma:contentTypeVersion="10" ma:contentTypeDescription="Create a new document." ma:contentTypeScope="" ma:versionID="ea4119405bde51a4a1a989eaac5a0714">
  <xsd:schema xmlns:xsd="http://www.w3.org/2001/XMLSchema" xmlns:xs="http://www.w3.org/2001/XMLSchema" xmlns:p="http://schemas.microsoft.com/office/2006/metadata/properties" xmlns:ns2="57dae208-214f-4ab6-a3d5-8cb01d0fd967" targetNamespace="http://schemas.microsoft.com/office/2006/metadata/properties" ma:root="true" ma:fieldsID="c528fd7ab997fa2dd2175ec2d80e9c84" ns2:_="">
    <xsd:import namespace="57dae208-214f-4ab6-a3d5-8cb01d0fd9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ae208-214f-4ab6-a3d5-8cb01d0fd9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E60D5A-2544-4F37-8522-31F5891ED2B2}"/>
</file>

<file path=customXml/itemProps2.xml><?xml version="1.0" encoding="utf-8"?>
<ds:datastoreItem xmlns:ds="http://schemas.openxmlformats.org/officeDocument/2006/customXml" ds:itemID="{035A9980-F3D0-4525-A471-56AF6ECC49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3C156-48EB-4F01-9EE4-A79AE7DF91F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641df9c-5a07-44e9-847c-1a0c33818c1c"/>
    <ds:schemaRef ds:uri="http://purl.org/dc/terms/"/>
    <ds:schemaRef ds:uri="05f8e293-511d-44ae-932d-14f754ebf3c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Ashton, Jay C 179</dc:creator>
  <cp:lastModifiedBy>Ashton, Jay C 179</cp:lastModifiedBy>
  <cp:revision>3</cp:revision>
  <dcterms:created xsi:type="dcterms:W3CDTF">2020-03-17T14:47:50Z</dcterms:created>
  <dcterms:modified xsi:type="dcterms:W3CDTF">2020-03-17T15:31:11Z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0x010100AF62D268117B74428ABE334556B6E348</vt:lpwstr>
  </property>
</Properties>
</file>