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0058400" cy="1554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96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5C9A1-49A9-422A-BCA9-231498CF26CE}" v="1" dt="2020-04-01T16:06:41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3"/>
  </p:normalViewPr>
  <p:slideViewPr>
    <p:cSldViewPr snapToGrid="0" snapToObjects="1" showGuides="1">
      <p:cViewPr varScale="1">
        <p:scale>
          <a:sx n="37" d="100"/>
          <a:sy n="37" d="100"/>
        </p:scale>
        <p:origin x="2592" y="43"/>
      </p:cViewPr>
      <p:guideLst>
        <p:guide orient="horz" pos="4896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ri, Katie S 179" userId="c9ea198b-292a-485b-b8bf-4b4f29b47f3b" providerId="ADAL" clId="{DBE5C9A1-49A9-422A-BCA9-231498CF26CE}"/>
    <pc:docChg chg="modSld">
      <pc:chgData name="Pavri, Katie S 179" userId="c9ea198b-292a-485b-b8bf-4b4f29b47f3b" providerId="ADAL" clId="{DBE5C9A1-49A9-422A-BCA9-231498CF26CE}" dt="2020-04-01T16:06:41.095" v="0"/>
      <pc:docMkLst>
        <pc:docMk/>
      </pc:docMkLst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3250584996" sldId="256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3250584996" sldId="256"/>
            <ac:spMk id="6" creationId="{9DADCB76-988A-BD41-BA71-D5A5810C41A2}"/>
          </ac:spMkLst>
        </pc:spChg>
      </pc:sldChg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2034249595" sldId="257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2034249595" sldId="257"/>
            <ac:spMk id="6" creationId="{9DADCB76-988A-BD41-BA71-D5A5810C41A2}"/>
          </ac:spMkLst>
        </pc:spChg>
      </pc:sldChg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3001464574" sldId="258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3001464574" sldId="258"/>
            <ac:spMk id="6" creationId="{9DADCB76-988A-BD41-BA71-D5A5810C41A2}"/>
          </ac:spMkLst>
        </pc:spChg>
      </pc:sldChg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1359038272" sldId="259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1359038272" sldId="259"/>
            <ac:spMk id="6" creationId="{9DADCB76-988A-BD41-BA71-D5A5810C41A2}"/>
          </ac:spMkLst>
        </pc:spChg>
      </pc:sldChg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4256233690" sldId="260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4256233690" sldId="260"/>
            <ac:spMk id="6" creationId="{9DADCB76-988A-BD41-BA71-D5A5810C41A2}"/>
          </ac:spMkLst>
        </pc:spChg>
      </pc:sldChg>
      <pc:sldChg chg="modSp">
        <pc:chgData name="Pavri, Katie S 179" userId="c9ea198b-292a-485b-b8bf-4b4f29b47f3b" providerId="ADAL" clId="{DBE5C9A1-49A9-422A-BCA9-231498CF26CE}" dt="2020-04-01T16:06:41.095" v="0"/>
        <pc:sldMkLst>
          <pc:docMk/>
          <pc:sldMk cId="2517842951" sldId="261"/>
        </pc:sldMkLst>
        <pc:spChg chg="mod">
          <ac:chgData name="Pavri, Katie S 179" userId="c9ea198b-292a-485b-b8bf-4b4f29b47f3b" providerId="ADAL" clId="{DBE5C9A1-49A9-422A-BCA9-231498CF26CE}" dt="2020-04-01T16:06:41.095" v="0"/>
          <ac:spMkLst>
            <pc:docMk/>
            <pc:sldMk cId="2517842951" sldId="261"/>
            <ac:spMk id="6" creationId="{9DADCB76-988A-BD41-BA71-D5A5810C41A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3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5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3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6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5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65085-CF4A-0D4C-A73F-EE555B9E3711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7E05D-B1D3-D547-A785-AD5DAE7E5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1F2198-931B-8749-ABD0-9CBA03C8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24" y="10052"/>
            <a:ext cx="10082424" cy="156156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3E1DFB-4929-E548-9589-88F20A8B3DFF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pop-up shop with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supplies necessities available.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4D734-3DFA-424E-92A9-B5F2F9DD3599}"/>
              </a:ext>
            </a:extLst>
          </p:cNvPr>
          <p:cNvSpPr txBox="1"/>
          <p:nvPr/>
        </p:nvSpPr>
        <p:spPr>
          <a:xfrm>
            <a:off x="1" y="5285144"/>
            <a:ext cx="1003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POP-UP SHOP!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A25E33-A69D-6840-969E-5B6C0013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4" y="5760182"/>
            <a:ext cx="91059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8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740980-59E6-DD48-8A0E-F107C32F8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24" y="10052"/>
            <a:ext cx="10082424" cy="15615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FC615-E3C2-CE45-9F77-5693A5BE2810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your takeout and stay in your car.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the details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4D734-3DFA-424E-92A9-B5F2F9DD3599}"/>
              </a:ext>
            </a:extLst>
          </p:cNvPr>
          <p:cNvSpPr txBox="1"/>
          <p:nvPr/>
        </p:nvSpPr>
        <p:spPr>
          <a:xfrm>
            <a:off x="1" y="5171232"/>
            <a:ext cx="10034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CURBSIDE PICKUP!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AC2C6F-13A0-7C4B-BFD9-A7C32F974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481009"/>
            <a:ext cx="100457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DA2BAA6-3183-9D4A-A027-B3A7FCB6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24" y="10052"/>
            <a:ext cx="10082424" cy="15615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FC615-E3C2-CE45-9F77-5693A5BE2810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open for take-out.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details here.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AB6FC-6839-F346-BC8E-69DE9813F4DE}"/>
              </a:ext>
            </a:extLst>
          </p:cNvPr>
          <p:cNvSpPr txBox="1"/>
          <p:nvPr/>
        </p:nvSpPr>
        <p:spPr>
          <a:xfrm>
            <a:off x="1" y="5285144"/>
            <a:ext cx="1003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TAKE-OUT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C875CC-CADD-B242-9751-4C2812F7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481009"/>
            <a:ext cx="100457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6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5F3C67-0659-3049-AC06-2832E33DC8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1221" y="0"/>
            <a:ext cx="10075596" cy="155840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3E1DFB-4929-E548-9589-88F20A8B3DFF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opened a pop-up shop with 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supplies necessities available.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4D734-3DFA-424E-92A9-B5F2F9DD3599}"/>
              </a:ext>
            </a:extLst>
          </p:cNvPr>
          <p:cNvSpPr txBox="1"/>
          <p:nvPr/>
        </p:nvSpPr>
        <p:spPr>
          <a:xfrm>
            <a:off x="1" y="5285144"/>
            <a:ext cx="1003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POP-UP SHOP!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E86EF0-83AF-A448-B169-6D8E5EF2A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4" y="5760182"/>
            <a:ext cx="91059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3B3EEA-55A3-FD49-BB39-6F3A49D8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1221" y="0"/>
            <a:ext cx="10075596" cy="15584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FC615-E3C2-CE45-9F77-5693A5BE2810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your takeout and stay in your car. 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the details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4D734-3DFA-424E-92A9-B5F2F9DD3599}"/>
              </a:ext>
            </a:extLst>
          </p:cNvPr>
          <p:cNvSpPr txBox="1"/>
          <p:nvPr/>
        </p:nvSpPr>
        <p:spPr>
          <a:xfrm>
            <a:off x="1" y="5171232"/>
            <a:ext cx="100343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CURBSIDE PICKUP!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D26CD8-283A-264D-9E39-86EB0D12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481009"/>
            <a:ext cx="100457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3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FEFB6E-4EFD-AB4A-AD4D-6E9256D666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1221" y="0"/>
            <a:ext cx="10075596" cy="15584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FC615-E3C2-CE45-9F77-5693A5BE2810}"/>
              </a:ext>
            </a:extLst>
          </p:cNvPr>
          <p:cNvSpPr/>
          <p:nvPr/>
        </p:nvSpPr>
        <p:spPr>
          <a:xfrm>
            <a:off x="4" y="4190522"/>
            <a:ext cx="10058396" cy="37823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03566-9CC3-064B-9906-561CE00AEA96}"/>
              </a:ext>
            </a:extLst>
          </p:cNvPr>
          <p:cNvSpPr/>
          <p:nvPr/>
        </p:nvSpPr>
        <p:spPr>
          <a:xfrm>
            <a:off x="2699841" y="10052"/>
            <a:ext cx="4658717" cy="465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DCB76-988A-BD41-BA71-D5A5810C41A2}"/>
              </a:ext>
            </a:extLst>
          </p:cNvPr>
          <p:cNvSpPr txBox="1"/>
          <p:nvPr/>
        </p:nvSpPr>
        <p:spPr>
          <a:xfrm>
            <a:off x="2699841" y="2921959"/>
            <a:ext cx="465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City, Province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A85DD-A81D-B548-A7C9-25D00CD973AB}"/>
              </a:ext>
            </a:extLst>
          </p:cNvPr>
          <p:cNvSpPr txBox="1"/>
          <p:nvPr/>
        </p:nvSpPr>
        <p:spPr>
          <a:xfrm>
            <a:off x="2699841" y="1436656"/>
            <a:ext cx="4658717" cy="10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AD086-3541-B645-BD47-53417B812A99}"/>
              </a:ext>
            </a:extLst>
          </p:cNvPr>
          <p:cNvSpPr txBox="1"/>
          <p:nvPr/>
        </p:nvSpPr>
        <p:spPr>
          <a:xfrm>
            <a:off x="1" y="12648000"/>
            <a:ext cx="1003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open for take-out.</a:t>
            </a:r>
          </a:p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details here.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CB4BC-4C26-A44D-AC6F-DB407EC9FCC3}"/>
              </a:ext>
            </a:extLst>
          </p:cNvPr>
          <p:cNvSpPr/>
          <p:nvPr/>
        </p:nvSpPr>
        <p:spPr>
          <a:xfrm>
            <a:off x="4" y="13890334"/>
            <a:ext cx="10058396" cy="16520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315496-CC55-1147-97CF-734CAB5C10B0}"/>
              </a:ext>
            </a:extLst>
          </p:cNvPr>
          <p:cNvSpPr txBox="1"/>
          <p:nvPr/>
        </p:nvSpPr>
        <p:spPr>
          <a:xfrm>
            <a:off x="1" y="14199710"/>
            <a:ext cx="10034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– Friday 8am – 5pm  |  Saturday – Sunday 8am – 4pm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AB6FC-6839-F346-BC8E-69DE9813F4DE}"/>
              </a:ext>
            </a:extLst>
          </p:cNvPr>
          <p:cNvSpPr txBox="1"/>
          <p:nvPr/>
        </p:nvSpPr>
        <p:spPr>
          <a:xfrm>
            <a:off x="1" y="5285144"/>
            <a:ext cx="10034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TAKE-OUT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E99249-85DA-A340-912C-0E9227A4D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481009"/>
            <a:ext cx="100457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2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84501A071C0741948D28DE782C20D9" ma:contentTypeVersion="10" ma:contentTypeDescription="Create a new document." ma:contentTypeScope="" ma:versionID="69d154542d0da4baaf2a2e9c0b3fb550">
  <xsd:schema xmlns:xsd="http://www.w3.org/2001/XMLSchema" xmlns:xs="http://www.w3.org/2001/XMLSchema" xmlns:p="http://schemas.microsoft.com/office/2006/metadata/properties" xmlns:ns2="5a23d807-619b-4e95-b583-37fcf1ac0c5e" targetNamespace="http://schemas.microsoft.com/office/2006/metadata/properties" ma:root="true" ma:fieldsID="69cf6983fe2638fffe9ff73a9d07ba0b" ns2:_="">
    <xsd:import namespace="5a23d807-619b-4e95-b583-37fcf1ac0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3d807-619b-4e95-b583-37fcf1ac0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E2D7E9-CFAF-40A4-B765-2035FC70CD88}"/>
</file>

<file path=customXml/itemProps2.xml><?xml version="1.0" encoding="utf-8"?>
<ds:datastoreItem xmlns:ds="http://schemas.openxmlformats.org/officeDocument/2006/customXml" ds:itemID="{4582693C-10B8-4820-AFED-C0928E373902}"/>
</file>

<file path=customXml/itemProps3.xml><?xml version="1.0" encoding="utf-8"?>
<ds:datastoreItem xmlns:ds="http://schemas.openxmlformats.org/officeDocument/2006/customXml" ds:itemID="{69A00268-385A-4E0C-8B07-710B98BBAD4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194</Words>
  <Application>Microsoft Office PowerPoint</Application>
  <PresentationFormat>Custom</PresentationFormat>
  <Paragraphs>56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Pavri, Katie S 179</cp:lastModifiedBy>
  <cp:revision>4</cp:revision>
  <dcterms:created xsi:type="dcterms:W3CDTF">2020-03-23T19:23:06Z</dcterms:created>
  <dcterms:modified xsi:type="dcterms:W3CDTF">2020-04-01T16:06:48Z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0x0101002084501A071C0741948D28DE782C20D9</vt:lpwstr>
  </property>
</Properties>
</file>