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7772400" cy="10058400"/>
  <p:notesSz cx="6858000" cy="9144000"/>
  <p:defaultTextStyle>
    <a:defPPr>
      <a:defRPr lang="en-US"/>
    </a:defPPr>
    <a:lvl1pPr marL="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6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804" algn="l" defTabSz="45710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94"/>
  </p:normalViewPr>
  <p:slideViewPr>
    <p:cSldViewPr snapToGrid="0" snapToObjects="1" showGuides="1">
      <p:cViewPr>
        <p:scale>
          <a:sx n="80" d="100"/>
          <a:sy n="80" d="100"/>
        </p:scale>
        <p:origin x="1603" y="-77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ri, Katie S 179" userId="c9ea198b-292a-485b-b8bf-4b4f29b47f3b" providerId="ADAL" clId="{FB1279F5-D637-49A4-A22D-A31D00CF7722}"/>
    <pc:docChg chg="modSld">
      <pc:chgData name="Pavri, Katie S 179" userId="c9ea198b-292a-485b-b8bf-4b4f29b47f3b" providerId="ADAL" clId="{FB1279F5-D637-49A4-A22D-A31D00CF7722}" dt="2020-04-01T16:04:46.908" v="15" actId="20577"/>
      <pc:docMkLst>
        <pc:docMk/>
      </pc:docMkLst>
      <pc:sldChg chg="modSp">
        <pc:chgData name="Pavri, Katie S 179" userId="c9ea198b-292a-485b-b8bf-4b4f29b47f3b" providerId="ADAL" clId="{FB1279F5-D637-49A4-A22D-A31D00CF7722}" dt="2020-04-01T16:04:41.029" v="7" actId="20577"/>
        <pc:sldMkLst>
          <pc:docMk/>
          <pc:sldMk cId="3188247814" sldId="256"/>
        </pc:sldMkLst>
        <pc:spChg chg="mod">
          <ac:chgData name="Pavri, Katie S 179" userId="c9ea198b-292a-485b-b8bf-4b4f29b47f3b" providerId="ADAL" clId="{FB1279F5-D637-49A4-A22D-A31D00CF7722}" dt="2020-04-01T16:04:41.029" v="7" actId="20577"/>
          <ac:spMkLst>
            <pc:docMk/>
            <pc:sldMk cId="3188247814" sldId="256"/>
            <ac:spMk id="110" creationId="{6B17704D-37DB-0D45-BB9D-B2570EB6E4A6}"/>
          </ac:spMkLst>
        </pc:spChg>
      </pc:sldChg>
      <pc:sldChg chg="modSp">
        <pc:chgData name="Pavri, Katie S 179" userId="c9ea198b-292a-485b-b8bf-4b4f29b47f3b" providerId="ADAL" clId="{FB1279F5-D637-49A4-A22D-A31D00CF7722}" dt="2020-04-01T16:04:46.908" v="15" actId="20577"/>
        <pc:sldMkLst>
          <pc:docMk/>
          <pc:sldMk cId="246535636" sldId="257"/>
        </pc:sldMkLst>
        <pc:spChg chg="mod">
          <ac:chgData name="Pavri, Katie S 179" userId="c9ea198b-292a-485b-b8bf-4b4f29b47f3b" providerId="ADAL" clId="{FB1279F5-D637-49A4-A22D-A31D00CF7722}" dt="2020-04-01T16:04:46.908" v="15" actId="20577"/>
          <ac:spMkLst>
            <pc:docMk/>
            <pc:sldMk cId="246535636" sldId="257"/>
            <ac:spMk id="67" creationId="{2DD7B2E3-C214-5B42-8C85-FC834D8D482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5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1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5" y="535519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19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C40A-25CA-A647-8F6D-7A17E2182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240"/>
            <a:ext cx="5829300" cy="35020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20BBF-497C-234E-8380-3F97DDA50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3200"/>
            <a:ext cx="5829300" cy="24288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15070-2A08-7146-8F68-64BD66FE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B94B-50F2-334A-A87D-98BE39B4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94CBE-CC4C-364C-A4B8-3EDCC66C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1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989A-7FC4-9A47-B953-556DF99E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03DD7-1149-6B4F-8939-F4F2DA95D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4A9A8-D122-0840-B112-4BC8473A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6BA34-B055-6F42-AA57-19806B96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2DF1-5B6B-8542-8A40-4F698D99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3F26-07BD-FF45-8E09-A6F4387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6" y="2508252"/>
            <a:ext cx="6704013" cy="4183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CB24A-DD1E-1F4D-9D2E-3A4C80CD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6" y="6731002"/>
            <a:ext cx="6704013" cy="22002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697A-E130-CE40-B2C4-FD88DB41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7979-A5C7-C14F-9ED1-77C2C677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C9C2-0389-0C45-85C7-B41D3E9A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1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B802-3B59-D64B-BB7C-1913B5B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A0C15-A6F4-B240-8474-8B5EB5639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4"/>
            <a:ext cx="3275012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2AD0-07EC-2346-BEAF-AE2B6C135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4"/>
            <a:ext cx="3275013" cy="638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8353E-2DB3-1B4A-B1A3-26C35548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7ED17-3231-3D40-AFC6-493568D9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98359-C58B-BD4B-9659-1B7A43C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D08B-758D-B44A-8562-4194E3D1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4012" cy="19446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1DF84-28BF-2B46-99F2-EABC5E239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9"/>
            <a:ext cx="3287712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2BC2-34D2-7F4F-A671-09FB8C10E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6"/>
            <a:ext cx="3287712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DAC28-C181-B64D-8B38-0FAE4C49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9"/>
            <a:ext cx="3303587" cy="1208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3D2D6-F5BD-4648-AD35-5CA153DE6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6"/>
            <a:ext cx="3303587" cy="5405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36B9A-1904-7040-A2AF-A09A9679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C6F652-D323-5148-9F20-F2E2EBB1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928FB-57BC-D44A-9D19-72F5368A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2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5874-43EE-C64E-A5F8-8EF569A0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74C0D-D887-6D44-B8BE-31929F65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1F7EA-CB09-BE44-AF72-F9E8C22A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E4A82-D546-534A-90E4-6B26D196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2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8ABBD-CAA4-484F-87BD-BA1D5DFE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FF712-EAF1-2E49-A8FE-B7DFCF92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D15-6F65-8240-ACEB-F9396F93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69EF-6708-F04C-ACF9-ADC078CC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FBBCA-94B1-614F-A847-2D601E493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18936-6EBF-BA47-AF56-69361AB12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BD4E2-4BD3-6D4D-A3BB-289E484F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73BC-A710-EC4C-8579-9BB518B8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C7CA-EC76-5542-ABB7-6260E8B7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9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7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7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EF25-689F-C04D-B876-2378ED16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7"/>
            <a:ext cx="2506662" cy="23479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6ABCA-4FDD-FF4B-99E8-3E0E08786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1"/>
            <a:ext cx="3935412" cy="7148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A1F8D-31FB-B442-B500-59BDB835E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40"/>
            <a:ext cx="2506662" cy="558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CB165-D96D-0E41-AA53-7A481B369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940BA-7893-4A40-87B0-4C4B4AD5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CD8A-171B-EE40-95D0-7FEA6207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6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076E-AA68-DD45-9BE2-936CC6BC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C4684-3736-BF44-AA5C-6BFF66624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288C-833B-CA43-9E44-79C67083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2FE-8CC1-0041-9794-8E3CE1EC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F5C1-84AB-6145-A0C5-CAE8F655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5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5BF76-7B28-E242-9B60-19D95E6D5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2" y="534990"/>
            <a:ext cx="1674813" cy="852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24463-2889-3E42-B51D-670285EE5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90"/>
            <a:ext cx="4875212" cy="852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22D3-66BC-2249-9EC0-A4B0FDFF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3DD9D-0F3F-6D42-85E5-10D2FEC7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A185B-7B04-B243-BF55-0A439CA1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21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1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9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396F3B-23D3-8B47-BCE3-0415FEE3E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8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485079-2E02-3A4E-B263-73738CC546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6200" y="30797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C103436-38A2-6043-9FFA-838BACB45C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28738" y="5175250"/>
            <a:ext cx="2419350" cy="194945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B9E6438-00D9-BC48-AF1F-7BBE68F443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6200" y="5175250"/>
            <a:ext cx="2419350" cy="1949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1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8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7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8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7" y="3017522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3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1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2C89-1D94-3044-8DEE-65986DFA2A69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51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1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A86C1-E574-6C48-AFE3-48F55EC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2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1371E-ABD0-1449-A438-624602AB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90"/>
            <a:ext cx="6702425" cy="1944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29F50-1A17-B347-B5E0-0E9C13A16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678114"/>
            <a:ext cx="6702425" cy="638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2D88-554B-3D44-B976-BFDFDAA7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90" y="9323388"/>
            <a:ext cx="1747837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EFEA9-1AAA-2F4F-93BC-966F37440AFF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D815D-698E-254E-A1D8-1E4A65741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2BDC8-B8DE-114B-9A14-1E8A8BAA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BE88-021C-9345-AE15-94CB66B32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1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each&#10;&#10;Description automatically generated">
            <a:extLst>
              <a:ext uri="{FF2B5EF4-FFF2-40B4-BE49-F238E27FC236}">
                <a16:creationId xmlns:a16="http://schemas.microsoft.com/office/drawing/2014/main" id="{29D4DA20-1219-9F4D-8D4B-B8579054A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99" y="-15995"/>
            <a:ext cx="7786499" cy="10163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94C4EB-517A-4648-AFA2-6D547610D102}"/>
              </a:ext>
            </a:extLst>
          </p:cNvPr>
          <p:cNvSpPr/>
          <p:nvPr/>
        </p:nvSpPr>
        <p:spPr>
          <a:xfrm>
            <a:off x="4" y="1955112"/>
            <a:ext cx="7772401" cy="12438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814B5-59DB-044A-A427-76EC40CE9E45}"/>
              </a:ext>
            </a:extLst>
          </p:cNvPr>
          <p:cNvSpPr/>
          <p:nvPr/>
        </p:nvSpPr>
        <p:spPr>
          <a:xfrm>
            <a:off x="304800" y="0"/>
            <a:ext cx="3295650" cy="32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3FA99-9ED1-5044-BDF5-679FD1F076EA}"/>
              </a:ext>
            </a:extLst>
          </p:cNvPr>
          <p:cNvSpPr txBox="1"/>
          <p:nvPr/>
        </p:nvSpPr>
        <p:spPr>
          <a:xfrm>
            <a:off x="304800" y="1040313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E3F468-BA3A-134E-AA03-483F7B6B7B51}"/>
              </a:ext>
            </a:extLst>
          </p:cNvPr>
          <p:cNvSpPr txBox="1"/>
          <p:nvPr/>
        </p:nvSpPr>
        <p:spPr>
          <a:xfrm>
            <a:off x="3822388" y="2138291"/>
            <a:ext cx="3919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“Pop-Up-Shop” to supply you with these essential products!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FAC95-6887-DC47-B6AB-776CC3D88ECC}"/>
              </a:ext>
            </a:extLst>
          </p:cNvPr>
          <p:cNvSpPr/>
          <p:nvPr/>
        </p:nvSpPr>
        <p:spPr>
          <a:xfrm>
            <a:off x="133350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486CEC-EE9B-4A42-B1A9-4059C681524E}"/>
              </a:ext>
            </a:extLst>
          </p:cNvPr>
          <p:cNvSpPr txBox="1"/>
          <p:nvPr/>
        </p:nvSpPr>
        <p:spPr>
          <a:xfrm>
            <a:off x="133350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939DA-D086-8049-873C-5B659395656A}"/>
              </a:ext>
            </a:extLst>
          </p:cNvPr>
          <p:cNvSpPr/>
          <p:nvPr/>
        </p:nvSpPr>
        <p:spPr>
          <a:xfrm>
            <a:off x="1573699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0754C-FDF3-1741-88BC-9D6F4CAB1844}"/>
              </a:ext>
            </a:extLst>
          </p:cNvPr>
          <p:cNvSpPr txBox="1"/>
          <p:nvPr/>
        </p:nvSpPr>
        <p:spPr>
          <a:xfrm>
            <a:off x="1563136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D3E362-EAFC-8C4D-837C-D9DE42DC6C6D}"/>
              </a:ext>
            </a:extLst>
          </p:cNvPr>
          <p:cNvSpPr/>
          <p:nvPr/>
        </p:nvSpPr>
        <p:spPr>
          <a:xfrm>
            <a:off x="269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CA2185-B250-BE47-8743-4B0AB761C3FD}"/>
              </a:ext>
            </a:extLst>
          </p:cNvPr>
          <p:cNvSpPr txBox="1"/>
          <p:nvPr/>
        </p:nvSpPr>
        <p:spPr>
          <a:xfrm>
            <a:off x="269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7DB045-F959-3D49-85D5-BB526E47EC5C}"/>
              </a:ext>
            </a:extLst>
          </p:cNvPr>
          <p:cNvSpPr/>
          <p:nvPr/>
        </p:nvSpPr>
        <p:spPr>
          <a:xfrm>
            <a:off x="4130633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143A06-B16A-CF4D-B7E8-75E762CFFB2A}"/>
              </a:ext>
            </a:extLst>
          </p:cNvPr>
          <p:cNvSpPr txBox="1"/>
          <p:nvPr/>
        </p:nvSpPr>
        <p:spPr>
          <a:xfrm>
            <a:off x="412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B0FA5-2808-2F45-BC0C-1957CA1BA5D0}"/>
              </a:ext>
            </a:extLst>
          </p:cNvPr>
          <p:cNvSpPr/>
          <p:nvPr/>
        </p:nvSpPr>
        <p:spPr>
          <a:xfrm>
            <a:off x="523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C66300-B21A-FA40-8178-3FDD864F2809}"/>
              </a:ext>
            </a:extLst>
          </p:cNvPr>
          <p:cNvSpPr txBox="1"/>
          <p:nvPr/>
        </p:nvSpPr>
        <p:spPr>
          <a:xfrm>
            <a:off x="523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AEA811-BF5E-2444-9697-25D08B9C268E}"/>
              </a:ext>
            </a:extLst>
          </p:cNvPr>
          <p:cNvSpPr/>
          <p:nvPr/>
        </p:nvSpPr>
        <p:spPr>
          <a:xfrm>
            <a:off x="6670633" y="50292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498893-0424-B641-8EFB-A05685F40F41}"/>
              </a:ext>
            </a:extLst>
          </p:cNvPr>
          <p:cNvSpPr txBox="1"/>
          <p:nvPr/>
        </p:nvSpPr>
        <p:spPr>
          <a:xfrm>
            <a:off x="666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B6CD0-8039-414D-AFCA-360F21EC1BE9}"/>
              </a:ext>
            </a:extLst>
          </p:cNvPr>
          <p:cNvSpPr/>
          <p:nvPr/>
        </p:nvSpPr>
        <p:spPr>
          <a:xfrm>
            <a:off x="133350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0CB337-9981-3840-BDB2-C65D94E1FFF6}"/>
              </a:ext>
            </a:extLst>
          </p:cNvPr>
          <p:cNvSpPr txBox="1"/>
          <p:nvPr/>
        </p:nvSpPr>
        <p:spPr>
          <a:xfrm>
            <a:off x="133350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68AA09-896F-DF4F-96E5-6DEF20FA4258}"/>
              </a:ext>
            </a:extLst>
          </p:cNvPr>
          <p:cNvSpPr/>
          <p:nvPr/>
        </p:nvSpPr>
        <p:spPr>
          <a:xfrm>
            <a:off x="1573699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D04A6F-BD84-8843-9150-8DB2D86057B2}"/>
              </a:ext>
            </a:extLst>
          </p:cNvPr>
          <p:cNvSpPr txBox="1"/>
          <p:nvPr/>
        </p:nvSpPr>
        <p:spPr>
          <a:xfrm>
            <a:off x="1563136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FD8D361-74D9-D54D-BBEB-8EF299EE94E4}"/>
              </a:ext>
            </a:extLst>
          </p:cNvPr>
          <p:cNvSpPr/>
          <p:nvPr/>
        </p:nvSpPr>
        <p:spPr>
          <a:xfrm>
            <a:off x="269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85561-4D8D-C748-8F24-9BCC878F6754}"/>
              </a:ext>
            </a:extLst>
          </p:cNvPr>
          <p:cNvSpPr txBox="1"/>
          <p:nvPr/>
        </p:nvSpPr>
        <p:spPr>
          <a:xfrm>
            <a:off x="269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9B19AE-58A6-8D46-8565-5D53FF14D0DE}"/>
              </a:ext>
            </a:extLst>
          </p:cNvPr>
          <p:cNvSpPr/>
          <p:nvPr/>
        </p:nvSpPr>
        <p:spPr>
          <a:xfrm>
            <a:off x="4130633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6EC10F-F06B-684B-97FF-6AAC19821E55}"/>
              </a:ext>
            </a:extLst>
          </p:cNvPr>
          <p:cNvSpPr txBox="1"/>
          <p:nvPr/>
        </p:nvSpPr>
        <p:spPr>
          <a:xfrm>
            <a:off x="412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366AA-1EBE-F042-B4CF-D2D9BE3BBAC5}"/>
              </a:ext>
            </a:extLst>
          </p:cNvPr>
          <p:cNvSpPr/>
          <p:nvPr/>
        </p:nvSpPr>
        <p:spPr>
          <a:xfrm>
            <a:off x="523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C917AC-4EE4-3844-9280-D3031203D7F7}"/>
              </a:ext>
            </a:extLst>
          </p:cNvPr>
          <p:cNvSpPr txBox="1"/>
          <p:nvPr/>
        </p:nvSpPr>
        <p:spPr>
          <a:xfrm>
            <a:off x="523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154B0-FF73-F749-997A-98DFFD4B940A}"/>
              </a:ext>
            </a:extLst>
          </p:cNvPr>
          <p:cNvSpPr/>
          <p:nvPr/>
        </p:nvSpPr>
        <p:spPr>
          <a:xfrm>
            <a:off x="6670633" y="7124703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8DDA3F-E815-6341-A2E1-69A282EDB612}"/>
              </a:ext>
            </a:extLst>
          </p:cNvPr>
          <p:cNvSpPr txBox="1"/>
          <p:nvPr/>
        </p:nvSpPr>
        <p:spPr>
          <a:xfrm>
            <a:off x="666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33F9C0-D3DF-9B46-9BA2-ED4B712EA0CC}"/>
              </a:ext>
            </a:extLst>
          </p:cNvPr>
          <p:cNvSpPr/>
          <p:nvPr/>
        </p:nvSpPr>
        <p:spPr>
          <a:xfrm>
            <a:off x="133350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F05AB1-8044-0548-A2DC-D684F3141BE3}"/>
              </a:ext>
            </a:extLst>
          </p:cNvPr>
          <p:cNvSpPr txBox="1"/>
          <p:nvPr/>
        </p:nvSpPr>
        <p:spPr>
          <a:xfrm>
            <a:off x="133350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1068D2E-78D4-B94E-9FFA-AA06E7D97BEF}"/>
              </a:ext>
            </a:extLst>
          </p:cNvPr>
          <p:cNvSpPr/>
          <p:nvPr/>
        </p:nvSpPr>
        <p:spPr>
          <a:xfrm>
            <a:off x="1573699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D5DEEB-7931-6244-B34B-D2A16E9921DE}"/>
              </a:ext>
            </a:extLst>
          </p:cNvPr>
          <p:cNvSpPr txBox="1"/>
          <p:nvPr/>
        </p:nvSpPr>
        <p:spPr>
          <a:xfrm>
            <a:off x="1563136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6E3901-672C-9841-80E2-1512EA666528}"/>
              </a:ext>
            </a:extLst>
          </p:cNvPr>
          <p:cNvSpPr/>
          <p:nvPr/>
        </p:nvSpPr>
        <p:spPr>
          <a:xfrm>
            <a:off x="269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77A3A-D9D4-F04A-BED8-FEFED9B6AAC7}"/>
              </a:ext>
            </a:extLst>
          </p:cNvPr>
          <p:cNvSpPr txBox="1"/>
          <p:nvPr/>
        </p:nvSpPr>
        <p:spPr>
          <a:xfrm>
            <a:off x="269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302B33-6436-6A48-9B4D-418A96185746}"/>
              </a:ext>
            </a:extLst>
          </p:cNvPr>
          <p:cNvSpPr/>
          <p:nvPr/>
        </p:nvSpPr>
        <p:spPr>
          <a:xfrm>
            <a:off x="4130633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F9C213-4AD1-3546-ACFA-9977F6B3C20A}"/>
              </a:ext>
            </a:extLst>
          </p:cNvPr>
          <p:cNvSpPr txBox="1"/>
          <p:nvPr/>
        </p:nvSpPr>
        <p:spPr>
          <a:xfrm>
            <a:off x="412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4F0E85-3987-3F47-A7BA-86E0975A2C85}"/>
              </a:ext>
            </a:extLst>
          </p:cNvPr>
          <p:cNvSpPr/>
          <p:nvPr/>
        </p:nvSpPr>
        <p:spPr>
          <a:xfrm>
            <a:off x="523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870F14-B055-C841-8B3A-79B0F820AFB9}"/>
              </a:ext>
            </a:extLst>
          </p:cNvPr>
          <p:cNvSpPr txBox="1"/>
          <p:nvPr/>
        </p:nvSpPr>
        <p:spPr>
          <a:xfrm>
            <a:off x="523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A37DC7-3A99-8C42-ABE2-77F0151BD309}"/>
              </a:ext>
            </a:extLst>
          </p:cNvPr>
          <p:cNvSpPr/>
          <p:nvPr/>
        </p:nvSpPr>
        <p:spPr>
          <a:xfrm>
            <a:off x="6670633" y="9245602"/>
            <a:ext cx="979005" cy="5411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C99A13-4004-7B45-A85E-C3F511EBA78B}"/>
              </a:ext>
            </a:extLst>
          </p:cNvPr>
          <p:cNvSpPr txBox="1"/>
          <p:nvPr/>
        </p:nvSpPr>
        <p:spPr>
          <a:xfrm>
            <a:off x="666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pic>
        <p:nvPicPr>
          <p:cNvPr id="101" name="Picture 100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BAC7F74B-4907-F94F-90B4-FB7DF8701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714" y="3873352"/>
            <a:ext cx="1736532" cy="1077571"/>
          </a:xfrm>
          <a:prstGeom prst="rect">
            <a:avLst/>
          </a:prstGeom>
        </p:spPr>
      </p:pic>
      <p:pic>
        <p:nvPicPr>
          <p:cNvPr id="103" name="Picture 102" descr="A picture containing object, towel, indoor, sitting&#10;&#10;Description automatically generated">
            <a:extLst>
              <a:ext uri="{FF2B5EF4-FFF2-40B4-BE49-F238E27FC236}">
                <a16:creationId xmlns:a16="http://schemas.microsoft.com/office/drawing/2014/main" id="{D33AA653-42C1-CD4D-B9E5-C5EF7C403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68" y="3650957"/>
            <a:ext cx="979005" cy="1377201"/>
          </a:xfrm>
          <a:prstGeom prst="rect">
            <a:avLst/>
          </a:prstGeom>
        </p:spPr>
      </p:pic>
      <p:pic>
        <p:nvPicPr>
          <p:cNvPr id="105" name="Picture 104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5F8A9499-69D2-6148-9290-609251409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39" y="5852056"/>
            <a:ext cx="885120" cy="1187917"/>
          </a:xfrm>
          <a:prstGeom prst="rect">
            <a:avLst/>
          </a:prstGeom>
        </p:spPr>
      </p:pic>
      <p:pic>
        <p:nvPicPr>
          <p:cNvPr id="109" name="Picture 108" descr="A picture containing cup, indoor, sitting, table&#10;&#10;Description automatically generated">
            <a:extLst>
              <a:ext uri="{FF2B5EF4-FFF2-40B4-BE49-F238E27FC236}">
                <a16:creationId xmlns:a16="http://schemas.microsoft.com/office/drawing/2014/main" id="{97C1E616-68EB-F243-80C7-C4FBFA6BD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10" y="5614419"/>
            <a:ext cx="2145327" cy="142438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6B17704D-37DB-0D45-BB9D-B2570EB6E4A6}"/>
              </a:ext>
            </a:extLst>
          </p:cNvPr>
          <p:cNvSpPr txBox="1"/>
          <p:nvPr/>
        </p:nvSpPr>
        <p:spPr>
          <a:xfrm>
            <a:off x="304800" y="2091038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Phone  |  Website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Hours: </a:t>
            </a:r>
          </a:p>
        </p:txBody>
      </p:sp>
      <p:pic>
        <p:nvPicPr>
          <p:cNvPr id="52" name="Picture 51" descr="A picture containing basket, cup, container, indoor&#10;&#10;Description automatically generated">
            <a:extLst>
              <a:ext uri="{FF2B5EF4-FFF2-40B4-BE49-F238E27FC236}">
                <a16:creationId xmlns:a16="http://schemas.microsoft.com/office/drawing/2014/main" id="{E12AA8BE-4670-9040-9D31-A20FF25EE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33" y="-294529"/>
            <a:ext cx="3302865" cy="2763904"/>
          </a:xfrm>
          <a:prstGeom prst="rect">
            <a:avLst/>
          </a:prstGeom>
        </p:spPr>
      </p:pic>
      <p:pic>
        <p:nvPicPr>
          <p:cNvPr id="55" name="Picture 54" descr="A picture containing cup, sitting, table, coffee&#10;&#10;Description automatically generated">
            <a:extLst>
              <a:ext uri="{FF2B5EF4-FFF2-40B4-BE49-F238E27FC236}">
                <a16:creationId xmlns:a16="http://schemas.microsoft.com/office/drawing/2014/main" id="{77F67336-6E68-124F-9B53-197BF16EE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01" y="3759285"/>
            <a:ext cx="14224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4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food&#10;&#10;Description automatically generated">
            <a:extLst>
              <a:ext uri="{FF2B5EF4-FFF2-40B4-BE49-F238E27FC236}">
                <a16:creationId xmlns:a16="http://schemas.microsoft.com/office/drawing/2014/main" id="{2B4DE7BE-3A51-B649-A4C7-EB67FE0934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3079750"/>
            <a:ext cx="2419350" cy="1394279"/>
          </a:xfrm>
        </p:spPr>
      </p:pic>
      <p:pic>
        <p:nvPicPr>
          <p:cNvPr id="10" name="Picture Placeholder 9" descr="A close up of pasta in a white bowl&#10;&#10;Description automatically generated">
            <a:extLst>
              <a:ext uri="{FF2B5EF4-FFF2-40B4-BE49-F238E27FC236}">
                <a16:creationId xmlns:a16="http://schemas.microsoft.com/office/drawing/2014/main" id="{9B54ABF2-B141-184A-854D-CBE410A589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394279"/>
          </a:xfrm>
        </p:spPr>
      </p:pic>
      <p:pic>
        <p:nvPicPr>
          <p:cNvPr id="12" name="Picture Placeholder 11" descr="A plate of food&#10;&#10;Description automatically generated">
            <a:extLst>
              <a:ext uri="{FF2B5EF4-FFF2-40B4-BE49-F238E27FC236}">
                <a16:creationId xmlns:a16="http://schemas.microsoft.com/office/drawing/2014/main" id="{BEC2A15E-02D4-A244-961A-244A55452E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5175251"/>
            <a:ext cx="2419350" cy="1394280"/>
          </a:xfrm>
        </p:spPr>
      </p:pic>
      <p:pic>
        <p:nvPicPr>
          <p:cNvPr id="14" name="Picture Placeholder 13" descr="A pile of fries&#10;&#10;Description automatically generated">
            <a:extLst>
              <a:ext uri="{FF2B5EF4-FFF2-40B4-BE49-F238E27FC236}">
                <a16:creationId xmlns:a16="http://schemas.microsoft.com/office/drawing/2014/main" id="{231BBAF7-5013-204F-9DB1-F94CC075F2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5175250"/>
            <a:ext cx="2419350" cy="13942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40B13-4A80-9647-BC33-3C6261814DFF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Cheese</a:t>
            </a:r>
          </a:p>
        </p:txBody>
      </p:sp>
    </p:spTree>
    <p:extLst>
      <p:ext uri="{BB962C8B-B14F-4D97-AF65-F5344CB8AC3E}">
        <p14:creationId xmlns:p14="http://schemas.microsoft.com/office/powerpoint/2010/main" val="132320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owl of food on a plate&#10;&#10;Description automatically generated">
            <a:extLst>
              <a:ext uri="{FF2B5EF4-FFF2-40B4-BE49-F238E27FC236}">
                <a16:creationId xmlns:a16="http://schemas.microsoft.com/office/drawing/2014/main" id="{0ABC7BD8-78FC-4241-AED2-1CBA1DA80F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512" r="-41410"/>
          <a:stretch/>
        </p:blipFill>
        <p:spPr>
          <a:xfrm>
            <a:off x="1328738" y="3079750"/>
            <a:ext cx="2419350" cy="1639207"/>
          </a:xfrm>
        </p:spPr>
      </p:pic>
      <p:pic>
        <p:nvPicPr>
          <p:cNvPr id="14" name="Picture Placeholder 13" descr="A red sauce in a bowl&#10;&#10;Description automatically generated">
            <a:extLst>
              <a:ext uri="{FF2B5EF4-FFF2-40B4-BE49-F238E27FC236}">
                <a16:creationId xmlns:a16="http://schemas.microsoft.com/office/drawing/2014/main" id="{4BA9E269-6D0B-E74C-BD49-67D70B018A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60" t="-1" r="-12005"/>
          <a:stretch/>
        </p:blipFill>
        <p:spPr>
          <a:xfrm>
            <a:off x="3886200" y="3079750"/>
            <a:ext cx="2419350" cy="1437821"/>
          </a:xfrm>
        </p:spPr>
      </p:pic>
      <p:pic>
        <p:nvPicPr>
          <p:cNvPr id="16" name="Picture Placeholder 15" descr="A bowl of fruit on a plate&#10;&#10;Description automatically generated">
            <a:extLst>
              <a:ext uri="{FF2B5EF4-FFF2-40B4-BE49-F238E27FC236}">
                <a16:creationId xmlns:a16="http://schemas.microsoft.com/office/drawing/2014/main" id="{3D11A48F-D720-3948-BF82-21A7A44B0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02" b="-9042"/>
          <a:stretch/>
        </p:blipFill>
        <p:spPr>
          <a:xfrm>
            <a:off x="1328738" y="5175250"/>
            <a:ext cx="2419350" cy="1949450"/>
          </a:xfrm>
        </p:spPr>
      </p:pic>
      <p:pic>
        <p:nvPicPr>
          <p:cNvPr id="18" name="Picture Placeholder 17" descr="A red and white plate&#10;&#10;Description automatically generated">
            <a:extLst>
              <a:ext uri="{FF2B5EF4-FFF2-40B4-BE49-F238E27FC236}">
                <a16:creationId xmlns:a16="http://schemas.microsoft.com/office/drawing/2014/main" id="{7ABCB352-0A5F-7C49-84BA-32E81F26F3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81" r="-12039"/>
          <a:stretch/>
        </p:blipFill>
        <p:spPr>
          <a:xfrm>
            <a:off x="3886200" y="5175250"/>
            <a:ext cx="2419350" cy="14378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193FE-F037-C242-9B6E-78847D65D8BE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Spaghetti Sauce</a:t>
            </a:r>
          </a:p>
        </p:txBody>
      </p:sp>
    </p:spTree>
    <p:extLst>
      <p:ext uri="{BB962C8B-B14F-4D97-AF65-F5344CB8AC3E}">
        <p14:creationId xmlns:p14="http://schemas.microsoft.com/office/powerpoint/2010/main" val="61712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box, cup, sitting&#10;&#10;Description automatically generated">
            <a:extLst>
              <a:ext uri="{FF2B5EF4-FFF2-40B4-BE49-F238E27FC236}">
                <a16:creationId xmlns:a16="http://schemas.microsoft.com/office/drawing/2014/main" id="{85E3A914-A237-2E4B-B4D1-908F48F5E6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99" y="3079750"/>
            <a:ext cx="1992087" cy="1671864"/>
          </a:xfrm>
        </p:spPr>
      </p:pic>
      <p:pic>
        <p:nvPicPr>
          <p:cNvPr id="10" name="Picture Placeholder 9" descr="A picture containing object, sitting, white&#10;&#10;Description automatically generated">
            <a:extLst>
              <a:ext uri="{FF2B5EF4-FFF2-40B4-BE49-F238E27FC236}">
                <a16:creationId xmlns:a16="http://schemas.microsoft.com/office/drawing/2014/main" id="{A6440A7C-06F6-AD41-A999-9BF9231B7A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671864"/>
          </a:xfrm>
        </p:spPr>
      </p:pic>
      <p:pic>
        <p:nvPicPr>
          <p:cNvPr id="12" name="Picture Placeholder 11" descr="A picture containing person, holding, object, hand&#10;&#10;Description automatically generated">
            <a:extLst>
              <a:ext uri="{FF2B5EF4-FFF2-40B4-BE49-F238E27FC236}">
                <a16:creationId xmlns:a16="http://schemas.microsoft.com/office/drawing/2014/main" id="{D61781C6-62D4-924F-A5A9-0DA35E26BD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19" r="-5629"/>
          <a:stretch/>
        </p:blipFill>
        <p:spPr>
          <a:xfrm>
            <a:off x="1328738" y="5175250"/>
            <a:ext cx="2419350" cy="16718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64A39-7A8C-A74B-99BC-7F3F76CC3295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Toilet Paper</a:t>
            </a:r>
          </a:p>
        </p:txBody>
      </p:sp>
    </p:spTree>
    <p:extLst>
      <p:ext uri="{BB962C8B-B14F-4D97-AF65-F5344CB8AC3E}">
        <p14:creationId xmlns:p14="http://schemas.microsoft.com/office/powerpoint/2010/main" val="259420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een apple&#10;&#10;Description automatically generated">
            <a:extLst>
              <a:ext uri="{FF2B5EF4-FFF2-40B4-BE49-F238E27FC236}">
                <a16:creationId xmlns:a16="http://schemas.microsoft.com/office/drawing/2014/main" id="{7A132EDB-F83F-954C-A395-5EB450ECEA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536" y="3079750"/>
            <a:ext cx="2362552" cy="1584780"/>
          </a:xfrm>
        </p:spPr>
      </p:pic>
      <p:pic>
        <p:nvPicPr>
          <p:cNvPr id="14" name="Picture Placeholder 13" descr="A red apple sitting on a table&#10;&#10;Description automatically generated">
            <a:extLst>
              <a:ext uri="{FF2B5EF4-FFF2-40B4-BE49-F238E27FC236}">
                <a16:creationId xmlns:a16="http://schemas.microsoft.com/office/drawing/2014/main" id="{A0BF20E5-7362-BA4F-8B31-D2B1607D43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7" r="-10944"/>
          <a:stretch/>
        </p:blipFill>
        <p:spPr>
          <a:xfrm>
            <a:off x="3942998" y="3079750"/>
            <a:ext cx="2362552" cy="1584780"/>
          </a:xfrm>
        </p:spPr>
      </p:pic>
      <p:pic>
        <p:nvPicPr>
          <p:cNvPr id="16" name="Picture Placeholder 15" descr="A green apple&#10;&#10;Description automatically generated">
            <a:extLst>
              <a:ext uri="{FF2B5EF4-FFF2-40B4-BE49-F238E27FC236}">
                <a16:creationId xmlns:a16="http://schemas.microsoft.com/office/drawing/2014/main" id="{B010F327-08BC-FB43-9106-A0FFEA6472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54" r="-12302"/>
          <a:stretch/>
        </p:blipFill>
        <p:spPr>
          <a:xfrm>
            <a:off x="1385536" y="5175250"/>
            <a:ext cx="2362552" cy="1584780"/>
          </a:xfrm>
        </p:spPr>
      </p:pic>
      <p:pic>
        <p:nvPicPr>
          <p:cNvPr id="18" name="Picture Placeholder 17" descr="A red apple&#10;&#10;Description automatically generated">
            <a:extLst>
              <a:ext uri="{FF2B5EF4-FFF2-40B4-BE49-F238E27FC236}">
                <a16:creationId xmlns:a16="http://schemas.microsoft.com/office/drawing/2014/main" id="{75364DB1-49AB-A949-A331-E07EB75E902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26" b="-5997"/>
          <a:stretch/>
        </p:blipFill>
        <p:spPr>
          <a:xfrm>
            <a:off x="3942998" y="5175250"/>
            <a:ext cx="2362552" cy="15847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BC7FCC-3F66-DE40-B21A-3270A03C9BEB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306983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B41D6B2-7AAE-8D4E-8FE6-1A484CB73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78" y="0"/>
            <a:ext cx="7783477" cy="10104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94C4EB-517A-4648-AFA2-6D547610D102}"/>
              </a:ext>
            </a:extLst>
          </p:cNvPr>
          <p:cNvSpPr/>
          <p:nvPr/>
        </p:nvSpPr>
        <p:spPr>
          <a:xfrm>
            <a:off x="4" y="1973884"/>
            <a:ext cx="7772401" cy="12438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814B5-59DB-044A-A427-76EC40CE9E45}"/>
              </a:ext>
            </a:extLst>
          </p:cNvPr>
          <p:cNvSpPr/>
          <p:nvPr/>
        </p:nvSpPr>
        <p:spPr>
          <a:xfrm>
            <a:off x="304800" y="9837"/>
            <a:ext cx="3295650" cy="329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3FA99-9ED1-5044-BDF5-679FD1F076EA}"/>
              </a:ext>
            </a:extLst>
          </p:cNvPr>
          <p:cNvSpPr txBox="1"/>
          <p:nvPr/>
        </p:nvSpPr>
        <p:spPr>
          <a:xfrm>
            <a:off x="304800" y="1050150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2FAC95-6887-DC47-B6AB-776CC3D88ECC}"/>
              </a:ext>
            </a:extLst>
          </p:cNvPr>
          <p:cNvSpPr/>
          <p:nvPr/>
        </p:nvSpPr>
        <p:spPr>
          <a:xfrm>
            <a:off x="133350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486CEC-EE9B-4A42-B1A9-4059C681524E}"/>
              </a:ext>
            </a:extLst>
          </p:cNvPr>
          <p:cNvSpPr txBox="1"/>
          <p:nvPr/>
        </p:nvSpPr>
        <p:spPr>
          <a:xfrm>
            <a:off x="133350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7939DA-D086-8049-873C-5B659395656A}"/>
              </a:ext>
            </a:extLst>
          </p:cNvPr>
          <p:cNvSpPr/>
          <p:nvPr/>
        </p:nvSpPr>
        <p:spPr>
          <a:xfrm>
            <a:off x="1573699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0754C-FDF3-1741-88BC-9D6F4CAB1844}"/>
              </a:ext>
            </a:extLst>
          </p:cNvPr>
          <p:cNvSpPr txBox="1"/>
          <p:nvPr/>
        </p:nvSpPr>
        <p:spPr>
          <a:xfrm>
            <a:off x="1563136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8D3E362-EAFC-8C4D-837C-D9DE42DC6C6D}"/>
              </a:ext>
            </a:extLst>
          </p:cNvPr>
          <p:cNvSpPr/>
          <p:nvPr/>
        </p:nvSpPr>
        <p:spPr>
          <a:xfrm>
            <a:off x="269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CA2185-B250-BE47-8743-4B0AB761C3FD}"/>
              </a:ext>
            </a:extLst>
          </p:cNvPr>
          <p:cNvSpPr txBox="1"/>
          <p:nvPr/>
        </p:nvSpPr>
        <p:spPr>
          <a:xfrm>
            <a:off x="269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7DB045-F959-3D49-85D5-BB526E47EC5C}"/>
              </a:ext>
            </a:extLst>
          </p:cNvPr>
          <p:cNvSpPr/>
          <p:nvPr/>
        </p:nvSpPr>
        <p:spPr>
          <a:xfrm>
            <a:off x="4130633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143A06-B16A-CF4D-B7E8-75E762CFFB2A}"/>
              </a:ext>
            </a:extLst>
          </p:cNvPr>
          <p:cNvSpPr txBox="1"/>
          <p:nvPr/>
        </p:nvSpPr>
        <p:spPr>
          <a:xfrm>
            <a:off x="412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1B0FA5-2808-2F45-BC0C-1957CA1BA5D0}"/>
              </a:ext>
            </a:extLst>
          </p:cNvPr>
          <p:cNvSpPr/>
          <p:nvPr/>
        </p:nvSpPr>
        <p:spPr>
          <a:xfrm>
            <a:off x="5230284" y="36212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C66300-B21A-FA40-8178-3FDD864F2809}"/>
              </a:ext>
            </a:extLst>
          </p:cNvPr>
          <p:cNvSpPr txBox="1"/>
          <p:nvPr/>
        </p:nvSpPr>
        <p:spPr>
          <a:xfrm>
            <a:off x="5230284" y="50292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AEA811-BF5E-2444-9697-25D08B9C268E}"/>
              </a:ext>
            </a:extLst>
          </p:cNvPr>
          <p:cNvSpPr/>
          <p:nvPr/>
        </p:nvSpPr>
        <p:spPr>
          <a:xfrm>
            <a:off x="6670633" y="50292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498893-0424-B641-8EFB-A05685F40F41}"/>
              </a:ext>
            </a:extLst>
          </p:cNvPr>
          <p:cNvSpPr txBox="1"/>
          <p:nvPr/>
        </p:nvSpPr>
        <p:spPr>
          <a:xfrm>
            <a:off x="6660070" y="51028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0B6CD0-8039-414D-AFCA-360F21EC1BE9}"/>
              </a:ext>
            </a:extLst>
          </p:cNvPr>
          <p:cNvSpPr/>
          <p:nvPr/>
        </p:nvSpPr>
        <p:spPr>
          <a:xfrm>
            <a:off x="133350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0CB337-9981-3840-BDB2-C65D94E1FFF6}"/>
              </a:ext>
            </a:extLst>
          </p:cNvPr>
          <p:cNvSpPr txBox="1"/>
          <p:nvPr/>
        </p:nvSpPr>
        <p:spPr>
          <a:xfrm>
            <a:off x="133350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A68AA09-896F-DF4F-96E5-6DEF20FA4258}"/>
              </a:ext>
            </a:extLst>
          </p:cNvPr>
          <p:cNvSpPr/>
          <p:nvPr/>
        </p:nvSpPr>
        <p:spPr>
          <a:xfrm>
            <a:off x="1573699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D04A6F-BD84-8843-9150-8DB2D86057B2}"/>
              </a:ext>
            </a:extLst>
          </p:cNvPr>
          <p:cNvSpPr txBox="1"/>
          <p:nvPr/>
        </p:nvSpPr>
        <p:spPr>
          <a:xfrm>
            <a:off x="1563136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FD8D361-74D9-D54D-BBEB-8EF299EE94E4}"/>
              </a:ext>
            </a:extLst>
          </p:cNvPr>
          <p:cNvSpPr/>
          <p:nvPr/>
        </p:nvSpPr>
        <p:spPr>
          <a:xfrm>
            <a:off x="269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85561-4D8D-C748-8F24-9BCC878F6754}"/>
              </a:ext>
            </a:extLst>
          </p:cNvPr>
          <p:cNvSpPr txBox="1"/>
          <p:nvPr/>
        </p:nvSpPr>
        <p:spPr>
          <a:xfrm>
            <a:off x="269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69B19AE-58A6-8D46-8565-5D53FF14D0DE}"/>
              </a:ext>
            </a:extLst>
          </p:cNvPr>
          <p:cNvSpPr/>
          <p:nvPr/>
        </p:nvSpPr>
        <p:spPr>
          <a:xfrm>
            <a:off x="4130633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6EC10F-F06B-684B-97FF-6AAC19821E55}"/>
              </a:ext>
            </a:extLst>
          </p:cNvPr>
          <p:cNvSpPr txBox="1"/>
          <p:nvPr/>
        </p:nvSpPr>
        <p:spPr>
          <a:xfrm>
            <a:off x="412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5366AA-1EBE-F042-B4CF-D2D9BE3BBAC5}"/>
              </a:ext>
            </a:extLst>
          </p:cNvPr>
          <p:cNvSpPr/>
          <p:nvPr/>
        </p:nvSpPr>
        <p:spPr>
          <a:xfrm>
            <a:off x="5230284" y="5716755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C917AC-4EE4-3844-9280-D3031203D7F7}"/>
              </a:ext>
            </a:extLst>
          </p:cNvPr>
          <p:cNvSpPr txBox="1"/>
          <p:nvPr/>
        </p:nvSpPr>
        <p:spPr>
          <a:xfrm>
            <a:off x="5230284" y="7124704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154B0-FF73-F749-997A-98DFFD4B940A}"/>
              </a:ext>
            </a:extLst>
          </p:cNvPr>
          <p:cNvSpPr/>
          <p:nvPr/>
        </p:nvSpPr>
        <p:spPr>
          <a:xfrm>
            <a:off x="6670633" y="7124703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F8DDA3F-E815-6341-A2E1-69A282EDB612}"/>
              </a:ext>
            </a:extLst>
          </p:cNvPr>
          <p:cNvSpPr txBox="1"/>
          <p:nvPr/>
        </p:nvSpPr>
        <p:spPr>
          <a:xfrm>
            <a:off x="6660070" y="7198307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833F9C0-D3DF-9B46-9BA2-ED4B712EA0CC}"/>
              </a:ext>
            </a:extLst>
          </p:cNvPr>
          <p:cNvSpPr/>
          <p:nvPr/>
        </p:nvSpPr>
        <p:spPr>
          <a:xfrm>
            <a:off x="133350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F05AB1-8044-0548-A2DC-D684F3141BE3}"/>
              </a:ext>
            </a:extLst>
          </p:cNvPr>
          <p:cNvSpPr txBox="1"/>
          <p:nvPr/>
        </p:nvSpPr>
        <p:spPr>
          <a:xfrm>
            <a:off x="133350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1068D2E-78D4-B94E-9FFA-AA06E7D97BEF}"/>
              </a:ext>
            </a:extLst>
          </p:cNvPr>
          <p:cNvSpPr/>
          <p:nvPr/>
        </p:nvSpPr>
        <p:spPr>
          <a:xfrm>
            <a:off x="1573699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D5DEEB-7931-6244-B34B-D2A16E9921DE}"/>
              </a:ext>
            </a:extLst>
          </p:cNvPr>
          <p:cNvSpPr txBox="1"/>
          <p:nvPr/>
        </p:nvSpPr>
        <p:spPr>
          <a:xfrm>
            <a:off x="1563136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96E3901-672C-9841-80E2-1512EA666528}"/>
              </a:ext>
            </a:extLst>
          </p:cNvPr>
          <p:cNvSpPr/>
          <p:nvPr/>
        </p:nvSpPr>
        <p:spPr>
          <a:xfrm>
            <a:off x="269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3477A3A-D9D4-F04A-BED8-FEFED9B6AAC7}"/>
              </a:ext>
            </a:extLst>
          </p:cNvPr>
          <p:cNvSpPr txBox="1"/>
          <p:nvPr/>
        </p:nvSpPr>
        <p:spPr>
          <a:xfrm>
            <a:off x="269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302B33-6436-6A48-9B4D-418A96185746}"/>
              </a:ext>
            </a:extLst>
          </p:cNvPr>
          <p:cNvSpPr/>
          <p:nvPr/>
        </p:nvSpPr>
        <p:spPr>
          <a:xfrm>
            <a:off x="4130633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F9C213-4AD1-3546-ACFA-9977F6B3C20A}"/>
              </a:ext>
            </a:extLst>
          </p:cNvPr>
          <p:cNvSpPr txBox="1"/>
          <p:nvPr/>
        </p:nvSpPr>
        <p:spPr>
          <a:xfrm>
            <a:off x="412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4F0E85-3987-3F47-A7BA-86E0975A2C85}"/>
              </a:ext>
            </a:extLst>
          </p:cNvPr>
          <p:cNvSpPr/>
          <p:nvPr/>
        </p:nvSpPr>
        <p:spPr>
          <a:xfrm>
            <a:off x="5230284" y="7837654"/>
            <a:ext cx="2419350" cy="19491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870F14-B055-C841-8B3A-79B0F820AFB9}"/>
              </a:ext>
            </a:extLst>
          </p:cNvPr>
          <p:cNvSpPr txBox="1"/>
          <p:nvPr/>
        </p:nvSpPr>
        <p:spPr>
          <a:xfrm>
            <a:off x="5230284" y="9245603"/>
            <a:ext cx="160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A37DC7-3A99-8C42-ABE2-77F0151BD309}"/>
              </a:ext>
            </a:extLst>
          </p:cNvPr>
          <p:cNvSpPr/>
          <p:nvPr/>
        </p:nvSpPr>
        <p:spPr>
          <a:xfrm>
            <a:off x="6670633" y="9245602"/>
            <a:ext cx="979005" cy="5411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C99A13-4004-7B45-A85E-C3F511EBA78B}"/>
              </a:ext>
            </a:extLst>
          </p:cNvPr>
          <p:cNvSpPr txBox="1"/>
          <p:nvPr/>
        </p:nvSpPr>
        <p:spPr>
          <a:xfrm>
            <a:off x="6660070" y="9319206"/>
            <a:ext cx="97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$00.00</a:t>
            </a:r>
          </a:p>
        </p:txBody>
      </p:sp>
      <p:pic>
        <p:nvPicPr>
          <p:cNvPr id="55" name="Picture 54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26E831AC-6850-2543-80BD-77D25E9F5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714" y="3873352"/>
            <a:ext cx="1736532" cy="1077571"/>
          </a:xfrm>
          <a:prstGeom prst="rect">
            <a:avLst/>
          </a:prstGeom>
        </p:spPr>
      </p:pic>
      <p:pic>
        <p:nvPicPr>
          <p:cNvPr id="58" name="Picture 57" descr="A picture containing object, towel, indoor, sitting&#10;&#10;Description automatically generated">
            <a:extLst>
              <a:ext uri="{FF2B5EF4-FFF2-40B4-BE49-F238E27FC236}">
                <a16:creationId xmlns:a16="http://schemas.microsoft.com/office/drawing/2014/main" id="{B813E921-07D6-3A4F-8724-238B36389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68" y="3650957"/>
            <a:ext cx="979005" cy="1377201"/>
          </a:xfrm>
          <a:prstGeom prst="rect">
            <a:avLst/>
          </a:prstGeom>
        </p:spPr>
      </p:pic>
      <p:pic>
        <p:nvPicPr>
          <p:cNvPr id="61" name="Picture 60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ACAEFF4E-BF67-254C-94B1-042851831E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39" y="5852056"/>
            <a:ext cx="885120" cy="1187917"/>
          </a:xfrm>
          <a:prstGeom prst="rect">
            <a:avLst/>
          </a:prstGeom>
        </p:spPr>
      </p:pic>
      <p:pic>
        <p:nvPicPr>
          <p:cNvPr id="64" name="Picture 63" descr="A picture containing cup, indoor, sitting, table&#10;&#10;Description automatically generated">
            <a:extLst>
              <a:ext uri="{FF2B5EF4-FFF2-40B4-BE49-F238E27FC236}">
                <a16:creationId xmlns:a16="http://schemas.microsoft.com/office/drawing/2014/main" id="{1D93A7B0-7D68-7044-9910-E68016A49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10" y="5614419"/>
            <a:ext cx="2145327" cy="142438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DD7B2E3-C214-5B42-8C85-FC834D8D4828}"/>
              </a:ext>
            </a:extLst>
          </p:cNvPr>
          <p:cNvSpPr txBox="1"/>
          <p:nvPr/>
        </p:nvSpPr>
        <p:spPr>
          <a:xfrm>
            <a:off x="304800" y="2091038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Province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Phone  |  Website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Hours: </a:t>
            </a:r>
          </a:p>
        </p:txBody>
      </p:sp>
      <p:pic>
        <p:nvPicPr>
          <p:cNvPr id="73" name="Picture 72" descr="A picture containing basket, cup, container, indoor&#10;&#10;Description automatically generated">
            <a:extLst>
              <a:ext uri="{FF2B5EF4-FFF2-40B4-BE49-F238E27FC236}">
                <a16:creationId xmlns:a16="http://schemas.microsoft.com/office/drawing/2014/main" id="{D464C5D0-D8A8-544D-ADF9-0229B28609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017" y="-265821"/>
            <a:ext cx="3302865" cy="27639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FE3F468-BA3A-134E-AA03-483F7B6B7B51}"/>
              </a:ext>
            </a:extLst>
          </p:cNvPr>
          <p:cNvSpPr txBox="1"/>
          <p:nvPr/>
        </p:nvSpPr>
        <p:spPr>
          <a:xfrm>
            <a:off x="3822388" y="2138291"/>
            <a:ext cx="3919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“Pop-Up-Shop” to supply you with these essential products!</a:t>
            </a:r>
          </a:p>
        </p:txBody>
      </p:sp>
      <p:pic>
        <p:nvPicPr>
          <p:cNvPr id="85" name="Picture Placeholder 11" descr="A green apple&#10;&#10;Description automatically generated">
            <a:extLst>
              <a:ext uri="{FF2B5EF4-FFF2-40B4-BE49-F238E27FC236}">
                <a16:creationId xmlns:a16="http://schemas.microsoft.com/office/drawing/2014/main" id="{C89D8FC2-57B4-AB44-85B4-43E992CD48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88" y="3690788"/>
            <a:ext cx="1981054" cy="1328874"/>
          </a:xfrm>
          <a:prstGeom prst="rect">
            <a:avLst/>
          </a:prstGeom>
        </p:spPr>
      </p:pic>
      <p:pic>
        <p:nvPicPr>
          <p:cNvPr id="88" name="Picture Placeholder 15" descr="A bowl of fruit&#10;&#10;Description automatically generated">
            <a:extLst>
              <a:ext uri="{FF2B5EF4-FFF2-40B4-BE49-F238E27FC236}">
                <a16:creationId xmlns:a16="http://schemas.microsoft.com/office/drawing/2014/main" id="{F639C31C-625B-0E4E-BFAA-C5826B9BFF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234" y="5773125"/>
            <a:ext cx="1886848" cy="12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food, table, plate, sitting&#10;&#10;Description automatically generated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738" y="2949124"/>
            <a:ext cx="2419350" cy="1737176"/>
          </a:xfrm>
          <a:ln w="12700">
            <a:noFill/>
          </a:ln>
        </p:spPr>
      </p:pic>
      <p:pic>
        <p:nvPicPr>
          <p:cNvPr id="15" name="Picture Placeholder 14" descr="A wooden cutting board&#10;&#10;Description automatically generated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2949124"/>
            <a:ext cx="2419350" cy="1737176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51" r="-4898" b="-11251"/>
          <a:stretch/>
        </p:blipFill>
        <p:spPr>
          <a:xfrm>
            <a:off x="1328738" y="5225044"/>
            <a:ext cx="2419350" cy="1588609"/>
          </a:xfrm>
          <a:ln w="12700">
            <a:noFill/>
          </a:ln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8870AEF-429F-D143-B994-7EB148503E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83"/>
          <a:stretch/>
        </p:blipFill>
        <p:spPr>
          <a:xfrm>
            <a:off x="3886200" y="5044624"/>
            <a:ext cx="2419350" cy="1949450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Butter</a:t>
            </a:r>
          </a:p>
        </p:txBody>
      </p:sp>
    </p:spTree>
    <p:extLst>
      <p:ext uri="{BB962C8B-B14F-4D97-AF65-F5344CB8AC3E}">
        <p14:creationId xmlns:p14="http://schemas.microsoft.com/office/powerpoint/2010/main" val="316330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13" r="-12516" b="-19330"/>
          <a:stretch/>
        </p:blipFill>
        <p:spPr>
          <a:xfrm>
            <a:off x="1328738" y="3030525"/>
            <a:ext cx="2419350" cy="1786648"/>
          </a:xfrm>
          <a:ln w="12700"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4"/>
          <a:stretch/>
        </p:blipFill>
        <p:spPr>
          <a:xfrm>
            <a:off x="3886200" y="2949237"/>
            <a:ext cx="2419350" cy="1949224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254" y="5225044"/>
            <a:ext cx="1644318" cy="1588609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Eggs</a:t>
            </a:r>
          </a:p>
        </p:txBody>
      </p:sp>
      <p:pic>
        <p:nvPicPr>
          <p:cNvPr id="9" name="Picture 8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43E1BB82-DDCF-6349-B552-6466518E9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614" y="5480562"/>
            <a:ext cx="1736532" cy="10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F8ABD4D-CCCF-734F-803D-3BDA868ED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93" r="-21588"/>
          <a:stretch/>
        </p:blipFill>
        <p:spPr>
          <a:xfrm>
            <a:off x="1328738" y="3079750"/>
            <a:ext cx="2419350" cy="1612285"/>
          </a:xfrm>
          <a:ln w="12700">
            <a:noFill/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491D970-AF72-C349-BB5B-CD885765B5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079750"/>
            <a:ext cx="2419350" cy="1361621"/>
          </a:xfrm>
          <a:ln w="12700">
            <a:noFill/>
          </a:ln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F744511-4EE8-FC44-89E9-66B01ADF7E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1"/>
          <a:stretch/>
        </p:blipFill>
        <p:spPr>
          <a:xfrm>
            <a:off x="1466850" y="5175250"/>
            <a:ext cx="2041071" cy="1511484"/>
          </a:xfrm>
          <a:ln w="12700">
            <a:noFill/>
          </a:ln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8870AEF-429F-D143-B994-7EB148503E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0" y="5175251"/>
            <a:ext cx="2419350" cy="1511484"/>
          </a:xfrm>
          <a:ln w="12700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F8C0A-4DEC-E54E-8DE0-AB806AAE2603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Yogurt</a:t>
            </a:r>
          </a:p>
        </p:txBody>
      </p:sp>
    </p:spTree>
    <p:extLst>
      <p:ext uri="{BB962C8B-B14F-4D97-AF65-F5344CB8AC3E}">
        <p14:creationId xmlns:p14="http://schemas.microsoft.com/office/powerpoint/2010/main" val="391231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owl of fruit on a table&#10;&#10;Description automatically generated">
            <a:extLst>
              <a:ext uri="{FF2B5EF4-FFF2-40B4-BE49-F238E27FC236}">
                <a16:creationId xmlns:a16="http://schemas.microsoft.com/office/drawing/2014/main" id="{F8C4241B-0D95-D845-941B-3D05DAA3D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97" r="-30834"/>
          <a:stretch/>
        </p:blipFill>
        <p:spPr>
          <a:xfrm>
            <a:off x="1453242" y="3163267"/>
            <a:ext cx="2294845" cy="1539362"/>
          </a:xfrm>
        </p:spPr>
      </p:pic>
      <p:pic>
        <p:nvPicPr>
          <p:cNvPr id="14" name="Picture Placeholder 13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6E076636-4CEA-914D-BACA-4556C095A6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835" r="-54663"/>
          <a:stretch/>
        </p:blipFill>
        <p:spPr>
          <a:xfrm>
            <a:off x="4010704" y="3163267"/>
            <a:ext cx="2294845" cy="1539362"/>
          </a:xfrm>
        </p:spPr>
      </p:pic>
      <p:pic>
        <p:nvPicPr>
          <p:cNvPr id="16" name="Picture Placeholder 15" descr="A bowl of fruit&#10;&#10;Description automatically generated">
            <a:extLst>
              <a:ext uri="{FF2B5EF4-FFF2-40B4-BE49-F238E27FC236}">
                <a16:creationId xmlns:a16="http://schemas.microsoft.com/office/drawing/2014/main" id="{2B7D93E5-E091-1A4B-8877-F3A7ABC649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96" y="5258768"/>
            <a:ext cx="2091991" cy="14032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3546C2-BC2E-904C-AF1E-3EEC91B96B24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Canned Tomatoes</a:t>
            </a:r>
          </a:p>
        </p:txBody>
      </p:sp>
    </p:spTree>
    <p:extLst>
      <p:ext uri="{BB962C8B-B14F-4D97-AF65-F5344CB8AC3E}">
        <p14:creationId xmlns:p14="http://schemas.microsoft.com/office/powerpoint/2010/main" val="281474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food&#10;&#10;Description automatically generated">
            <a:extLst>
              <a:ext uri="{FF2B5EF4-FFF2-40B4-BE49-F238E27FC236}">
                <a16:creationId xmlns:a16="http://schemas.microsoft.com/office/drawing/2014/main" id="{98F3D28A-C9FB-BB41-B954-5B767E793F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8963" y="3079750"/>
            <a:ext cx="1831680" cy="1475921"/>
          </a:xfrm>
        </p:spPr>
      </p:pic>
      <p:pic>
        <p:nvPicPr>
          <p:cNvPr id="10" name="Picture Placeholder 9" descr="A picture containing pencil, food&#10;&#10;Description automatically generated">
            <a:extLst>
              <a:ext uri="{FF2B5EF4-FFF2-40B4-BE49-F238E27FC236}">
                <a16:creationId xmlns:a16="http://schemas.microsoft.com/office/drawing/2014/main" id="{30ED489F-A954-8F4F-AA2B-6B59FC9DFC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3869" y="3173258"/>
            <a:ext cx="1715633" cy="1382413"/>
          </a:xfrm>
        </p:spPr>
      </p:pic>
      <p:pic>
        <p:nvPicPr>
          <p:cNvPr id="12" name="Picture Placeholder 11" descr="A picture containing food&#10;&#10;Description automatically generated">
            <a:extLst>
              <a:ext uri="{FF2B5EF4-FFF2-40B4-BE49-F238E27FC236}">
                <a16:creationId xmlns:a16="http://schemas.microsoft.com/office/drawing/2014/main" id="{44D1AD29-E789-7C42-9ECF-2073605F3D4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295" y="5339442"/>
            <a:ext cx="1594076" cy="1108741"/>
          </a:xfrm>
        </p:spPr>
      </p:pic>
      <p:pic>
        <p:nvPicPr>
          <p:cNvPr id="14" name="Picture Placeholder 13" descr="A close up of a flower&#10;&#10;Description automatically generated">
            <a:extLst>
              <a:ext uri="{FF2B5EF4-FFF2-40B4-BE49-F238E27FC236}">
                <a16:creationId xmlns:a16="http://schemas.microsoft.com/office/drawing/2014/main" id="{C746E914-EA3E-9949-92FA-F41FB0DB566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472" y="5175251"/>
            <a:ext cx="1715633" cy="13398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600-3D59-5A41-873D-C82496D595B8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Pasta</a:t>
            </a:r>
          </a:p>
        </p:txBody>
      </p:sp>
    </p:spTree>
    <p:extLst>
      <p:ext uri="{BB962C8B-B14F-4D97-AF65-F5344CB8AC3E}">
        <p14:creationId xmlns:p14="http://schemas.microsoft.com/office/powerpoint/2010/main" val="201420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white, sitting, remote&#10;&#10;Description automatically generated">
            <a:extLst>
              <a:ext uri="{FF2B5EF4-FFF2-40B4-BE49-F238E27FC236}">
                <a16:creationId xmlns:a16="http://schemas.microsoft.com/office/drawing/2014/main" id="{2F3D9363-34BA-C040-8F34-00FFECF91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925" t="-1" r="-34308" b="-3617"/>
          <a:stretch/>
        </p:blipFill>
        <p:spPr>
          <a:xfrm>
            <a:off x="1328738" y="3079750"/>
            <a:ext cx="2419350" cy="1949450"/>
          </a:xfrm>
        </p:spPr>
      </p:pic>
      <p:pic>
        <p:nvPicPr>
          <p:cNvPr id="10" name="Picture Placeholder 9" descr="A picture containing table, sitting, rain, different&#10;&#10;Description automatically generated">
            <a:extLst>
              <a:ext uri="{FF2B5EF4-FFF2-40B4-BE49-F238E27FC236}">
                <a16:creationId xmlns:a16="http://schemas.microsoft.com/office/drawing/2014/main" id="{F577E36C-2268-4F44-ADAD-C280E1FDC8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91" r="-12178" b="-656"/>
          <a:stretch/>
        </p:blipFill>
        <p:spPr>
          <a:xfrm>
            <a:off x="3886200" y="3079750"/>
            <a:ext cx="2419350" cy="1949450"/>
          </a:xfrm>
        </p:spPr>
      </p:pic>
      <p:pic>
        <p:nvPicPr>
          <p:cNvPr id="12" name="Picture Placeholder 11" descr="A cup of coffee on a table&#10;&#10;Description automatically generated">
            <a:extLst>
              <a:ext uri="{FF2B5EF4-FFF2-40B4-BE49-F238E27FC236}">
                <a16:creationId xmlns:a16="http://schemas.microsoft.com/office/drawing/2014/main" id="{CE8C5524-7D47-7D48-AFA3-7B6418C3D9E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25" r="-22543"/>
          <a:stretch/>
        </p:blipFill>
        <p:spPr>
          <a:xfrm>
            <a:off x="1328738" y="5175250"/>
            <a:ext cx="2419350" cy="17317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72A87-B626-454C-B8BB-940F788EAD10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Milk</a:t>
            </a:r>
          </a:p>
        </p:txBody>
      </p:sp>
    </p:spTree>
    <p:extLst>
      <p:ext uri="{BB962C8B-B14F-4D97-AF65-F5344CB8AC3E}">
        <p14:creationId xmlns:p14="http://schemas.microsoft.com/office/powerpoint/2010/main" val="339879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object, cup, indoor, towel&#10;&#10;Description automatically generated">
            <a:extLst>
              <a:ext uri="{FF2B5EF4-FFF2-40B4-BE49-F238E27FC236}">
                <a16:creationId xmlns:a16="http://schemas.microsoft.com/office/drawing/2014/main" id="{95E34422-A8EC-2147-B1E6-8C0DDD813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43" r="-11322"/>
          <a:stretch/>
        </p:blipFill>
        <p:spPr>
          <a:xfrm>
            <a:off x="1328738" y="3079750"/>
            <a:ext cx="2419350" cy="1492250"/>
          </a:xfrm>
        </p:spPr>
      </p:pic>
      <p:pic>
        <p:nvPicPr>
          <p:cNvPr id="10" name="Picture Placeholder 9" descr="A picture containing white, table, sitting, flower&#10;&#10;Description automatically generated">
            <a:extLst>
              <a:ext uri="{FF2B5EF4-FFF2-40B4-BE49-F238E27FC236}">
                <a16:creationId xmlns:a16="http://schemas.microsoft.com/office/drawing/2014/main" id="{16F3BE29-A39A-D54E-934B-7D8807D4C6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 t="-1" r="-9728" b="-2237"/>
          <a:stretch/>
        </p:blipFill>
        <p:spPr>
          <a:xfrm>
            <a:off x="3886200" y="3079750"/>
            <a:ext cx="2419350" cy="1492250"/>
          </a:xfrm>
        </p:spPr>
      </p:pic>
      <p:pic>
        <p:nvPicPr>
          <p:cNvPr id="12" name="Picture Placeholder 11" descr="A picture containing object, indoor, white, sitting&#10;&#10;Description automatically generated">
            <a:extLst>
              <a:ext uri="{FF2B5EF4-FFF2-40B4-BE49-F238E27FC236}">
                <a16:creationId xmlns:a16="http://schemas.microsoft.com/office/drawing/2014/main" id="{C4B39D44-2520-084F-BB4A-657165C67C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06" r="-40078"/>
          <a:stretch/>
        </p:blipFill>
        <p:spPr>
          <a:xfrm>
            <a:off x="1567542" y="5175251"/>
            <a:ext cx="1910353" cy="14922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C021F-F4F0-2649-A813-4C9FB2F749BF}"/>
              </a:ext>
            </a:extLst>
          </p:cNvPr>
          <p:cNvSpPr txBox="1"/>
          <p:nvPr/>
        </p:nvSpPr>
        <p:spPr>
          <a:xfrm>
            <a:off x="1159329" y="1273629"/>
            <a:ext cx="5146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Paper Towels</a:t>
            </a:r>
          </a:p>
        </p:txBody>
      </p:sp>
    </p:spTree>
    <p:extLst>
      <p:ext uri="{BB962C8B-B14F-4D97-AF65-F5344CB8AC3E}">
        <p14:creationId xmlns:p14="http://schemas.microsoft.com/office/powerpoint/2010/main" val="347625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84501A071C0741948D28DE782C20D9" ma:contentTypeVersion="10" ma:contentTypeDescription="Create a new document." ma:contentTypeScope="" ma:versionID="69d154542d0da4baaf2a2e9c0b3fb550">
  <xsd:schema xmlns:xsd="http://www.w3.org/2001/XMLSchema" xmlns:xs="http://www.w3.org/2001/XMLSchema" xmlns:p="http://schemas.microsoft.com/office/2006/metadata/properties" xmlns:ns2="5a23d807-619b-4e95-b583-37fcf1ac0c5e" targetNamespace="http://schemas.microsoft.com/office/2006/metadata/properties" ma:root="true" ma:fieldsID="69cf6983fe2638fffe9ff73a9d07ba0b" ns2:_="">
    <xsd:import namespace="5a23d807-619b-4e95-b583-37fcf1ac0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3d807-619b-4e95-b583-37fcf1ac0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54790B-A0A2-48D3-9AE4-6BAB5B83CEBA}"/>
</file>

<file path=customXml/itemProps2.xml><?xml version="1.0" encoding="utf-8"?>
<ds:datastoreItem xmlns:ds="http://schemas.openxmlformats.org/officeDocument/2006/customXml" ds:itemID="{1B827DCF-468F-4CEA-9202-15AF0A793A16}"/>
</file>

<file path=customXml/itemProps3.xml><?xml version="1.0" encoding="utf-8"?>
<ds:datastoreItem xmlns:ds="http://schemas.openxmlformats.org/officeDocument/2006/customXml" ds:itemID="{E7FD531B-4CE2-47D1-9356-BC574ED5DED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127</Words>
  <Application>Microsoft Office PowerPoint</Application>
  <PresentationFormat>Custom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Pavri, Katie S 179</cp:lastModifiedBy>
  <cp:revision>17</cp:revision>
  <dcterms:created xsi:type="dcterms:W3CDTF">2020-03-23T18:56:27Z</dcterms:created>
  <dcterms:modified xsi:type="dcterms:W3CDTF">2020-04-01T16:04:48Z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0x0101002084501A071C0741948D28DE782C20D9</vt:lpwstr>
  </property>
</Properties>
</file>