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772400" cy="10058400"/>
  <p:notesSz cx="6858000" cy="9144000"/>
  <p:embeddedFontLst>
    <p:embeddedFont>
      <p:font typeface="Arial Black" panose="020B0A04020102020204" pitchFamily="34" charset="0"/>
      <p:regular r:id="rId16"/>
      <p:bold r:id="rId17"/>
    </p:embeddedFont>
    <p:embeddedFont>
      <p:font typeface="Montserrat SemiBold" panose="00000700000000000000" pitchFamily="2" charset="0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BB73CB-2179-427E-A197-D6E42605391E}">
  <a:tblStyle styleId="{AEBB73CB-2179-427E-A197-D6E4260539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EC31F8-E44C-4B1E-A96C-25291BBFC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217" y="55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Brown" userId="e5d543f9-90f5-47a2-8419-63ef29835bff" providerId="ADAL" clId="{EE02B83C-4DF6-493F-9A02-279B4494CE56}"/>
    <pc:docChg chg="undo custSel addSld delSld modSld addMainMaster delMainMaster">
      <pc:chgData name="Tracy Brown" userId="e5d543f9-90f5-47a2-8419-63ef29835bff" providerId="ADAL" clId="{EE02B83C-4DF6-493F-9A02-279B4494CE56}" dt="2024-05-23T12:43:06.907" v="46" actId="478"/>
      <pc:docMkLst>
        <pc:docMk/>
      </pc:docMkLst>
      <pc:sldChg chg="add del">
        <pc:chgData name="Tracy Brown" userId="e5d543f9-90f5-47a2-8419-63ef29835bff" providerId="ADAL" clId="{EE02B83C-4DF6-493F-9A02-279B4494CE56}" dt="2024-05-23T12:42:35.694" v="3" actId="27028"/>
        <pc:sldMkLst>
          <pc:docMk/>
          <pc:sldMk cId="785292266" sldId="267"/>
        </pc:sldMkLst>
      </pc:sldChg>
      <pc:sldChg chg="delSp modSp add mod">
        <pc:chgData name="Tracy Brown" userId="e5d543f9-90f5-47a2-8419-63ef29835bff" providerId="ADAL" clId="{EE02B83C-4DF6-493F-9A02-279B4494CE56}" dt="2024-05-23T12:43:02.742" v="45" actId="478"/>
        <pc:sldMkLst>
          <pc:docMk/>
          <pc:sldMk cId="1350733041" sldId="267"/>
        </pc:sldMkLst>
        <pc:spChg chg="mod">
          <ac:chgData name="Tracy Brown" userId="e5d543f9-90f5-47a2-8419-63ef29835bff" providerId="ADAL" clId="{EE02B83C-4DF6-493F-9A02-279B4494CE56}" dt="2024-05-23T12:42:40.943" v="8" actId="27636"/>
          <ac:spMkLst>
            <pc:docMk/>
            <pc:sldMk cId="1350733041" sldId="267"/>
            <ac:spMk id="79" creationId="{00000000-0000-0000-0000-000000000000}"/>
          </ac:spMkLst>
        </pc:spChg>
        <pc:spChg chg="mod">
          <ac:chgData name="Tracy Brown" userId="e5d543f9-90f5-47a2-8419-63ef29835bff" providerId="ADAL" clId="{EE02B83C-4DF6-493F-9A02-279B4494CE56}" dt="2024-05-23T12:43:00.132" v="44" actId="1038"/>
          <ac:spMkLst>
            <pc:docMk/>
            <pc:sldMk cId="1350733041" sldId="267"/>
            <ac:spMk id="94" creationId="{00000000-0000-0000-0000-000000000000}"/>
          </ac:spMkLst>
        </pc:spChg>
        <pc:spChg chg="del">
          <ac:chgData name="Tracy Brown" userId="e5d543f9-90f5-47a2-8419-63ef29835bff" providerId="ADAL" clId="{EE02B83C-4DF6-493F-9A02-279B4494CE56}" dt="2024-05-23T12:43:02.742" v="45" actId="478"/>
          <ac:spMkLst>
            <pc:docMk/>
            <pc:sldMk cId="1350733041" sldId="267"/>
            <ac:spMk id="95" creationId="{00000000-0000-0000-0000-000000000000}"/>
          </ac:spMkLst>
        </pc:spChg>
        <pc:picChg chg="mod">
          <ac:chgData name="Tracy Brown" userId="e5d543f9-90f5-47a2-8419-63ef29835bff" providerId="ADAL" clId="{EE02B83C-4DF6-493F-9A02-279B4494CE56}" dt="2024-05-23T12:43:00.132" v="44" actId="1038"/>
          <ac:picMkLst>
            <pc:docMk/>
            <pc:sldMk cId="1350733041" sldId="267"/>
            <ac:picMk id="2" creationId="{AED5A925-CAC0-55B7-FD45-1E39D0039935}"/>
          </ac:picMkLst>
        </pc:picChg>
        <pc:picChg chg="mod">
          <ac:chgData name="Tracy Brown" userId="e5d543f9-90f5-47a2-8419-63ef29835bff" providerId="ADAL" clId="{EE02B83C-4DF6-493F-9A02-279B4494CE56}" dt="2024-05-23T12:43:00.132" v="44" actId="1038"/>
          <ac:picMkLst>
            <pc:docMk/>
            <pc:sldMk cId="1350733041" sldId="267"/>
            <ac:picMk id="3" creationId="{0E3C0F92-110D-6CAC-EDBD-7C3EE1569E33}"/>
          </ac:picMkLst>
        </pc:picChg>
        <pc:picChg chg="del">
          <ac:chgData name="Tracy Brown" userId="e5d543f9-90f5-47a2-8419-63ef29835bff" providerId="ADAL" clId="{EE02B83C-4DF6-493F-9A02-279B4494CE56}" dt="2024-05-23T12:42:53.696" v="28" actId="478"/>
          <ac:picMkLst>
            <pc:docMk/>
            <pc:sldMk cId="1350733041" sldId="267"/>
            <ac:picMk id="82" creationId="{00000000-0000-0000-0000-000000000000}"/>
          </ac:picMkLst>
        </pc:picChg>
      </pc:sldChg>
      <pc:sldChg chg="delSp modSp add mod">
        <pc:chgData name="Tracy Brown" userId="e5d543f9-90f5-47a2-8419-63ef29835bff" providerId="ADAL" clId="{EE02B83C-4DF6-493F-9A02-279B4494CE56}" dt="2024-05-23T12:43:06.907" v="46" actId="478"/>
        <pc:sldMkLst>
          <pc:docMk/>
          <pc:sldMk cId="3577202050" sldId="268"/>
        </pc:sldMkLst>
        <pc:spChg chg="mod">
          <ac:chgData name="Tracy Brown" userId="e5d543f9-90f5-47a2-8419-63ef29835bff" providerId="ADAL" clId="{EE02B83C-4DF6-493F-9A02-279B4494CE56}" dt="2024-05-23T12:42:49.329" v="27" actId="1035"/>
          <ac:spMkLst>
            <pc:docMk/>
            <pc:sldMk cId="3577202050" sldId="268"/>
            <ac:spMk id="950" creationId="{00000000-0000-0000-0000-000000000000}"/>
          </ac:spMkLst>
        </pc:spChg>
        <pc:spChg chg="del">
          <ac:chgData name="Tracy Brown" userId="e5d543f9-90f5-47a2-8419-63ef29835bff" providerId="ADAL" clId="{EE02B83C-4DF6-493F-9A02-279B4494CE56}" dt="2024-05-23T12:43:06.907" v="46" actId="478"/>
          <ac:spMkLst>
            <pc:docMk/>
            <pc:sldMk cId="3577202050" sldId="268"/>
            <ac:spMk id="960" creationId="{00000000-0000-0000-0000-000000000000}"/>
          </ac:spMkLst>
        </pc:spChg>
      </pc:sldChg>
      <pc:sldMasterChg chg="add del addSldLayout delSldLayout">
        <pc:chgData name="Tracy Brown" userId="e5d543f9-90f5-47a2-8419-63ef29835bff" providerId="ADAL" clId="{EE02B83C-4DF6-493F-9A02-279B4494CE56}" dt="2024-05-23T12:42:35.694" v="3" actId="27028"/>
        <pc:sldMasterMkLst>
          <pc:docMk/>
          <pc:sldMasterMk cId="0" sldId="2147483659"/>
        </pc:sldMasterMkLst>
        <pc:sldLayoutChg chg="add del">
          <pc:chgData name="Tracy Brown" userId="e5d543f9-90f5-47a2-8419-63ef29835bff" providerId="ADAL" clId="{EE02B83C-4DF6-493F-9A02-279B4494CE56}" dt="2024-05-23T12:42:35.694" v="3" actId="27028"/>
          <pc:sldLayoutMkLst>
            <pc:docMk/>
            <pc:sldMasterMk cId="0" sldId="2147483659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92af89b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92af89b42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1e92af89b42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542783845_1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542783845_1_12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4542783845_1_1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542783845_1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542783845_1_6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4542783845_1_6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4542783845_2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g24542783845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542783845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542783845_2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4542783845_2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92af89b4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92af89b42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1e92af89b42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e92af89b4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e92af89b4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1e92af89b42_0_4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92af89b42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92af89b42_0_4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e92af89b42_0_4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92af89b42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92af89b42_0_4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e92af89b42_0_4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92af89b42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e92af89b42_0_4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e92af89b42_0_4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92af89b42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92af89b42_0_4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e92af89b42_0_4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92af89b42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590" y="1143000"/>
            <a:ext cx="238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92af89b42_0_4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e92af89b42_0_4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ext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64900" y="278599"/>
            <a:ext cx="72426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264900" y="1149649"/>
            <a:ext cx="7242600" cy="79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ass_2">
  <p:cSld name="1_Blank w/Logo_1_1_1">
    <p:bg>
      <p:bgPr>
        <a:solidFill>
          <a:srgbClr val="21344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61451" y="379538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 Black"/>
              <a:buNone/>
              <a:defRPr sz="52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Black"/>
              <a:buNone/>
              <a:defRPr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Black"/>
              <a:buNone/>
              <a:defRPr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Black"/>
              <a:buNone/>
              <a:defRPr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Black"/>
              <a:buNone/>
              <a:defRPr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Black"/>
              <a:buNone/>
              <a:defRPr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Black"/>
              <a:buNone/>
              <a:defRPr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Black"/>
              <a:buNone/>
              <a:defRPr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 Black"/>
              <a:buNone/>
              <a:defRPr sz="2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370250" y="0"/>
            <a:ext cx="256500" cy="1005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946400" y="3276600"/>
            <a:ext cx="4533900" cy="350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w/Log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53825" y="165675"/>
            <a:ext cx="74670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Instructions">
  <p:cSld name="Blank w/Logo_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53825" y="165675"/>
            <a:ext cx="74670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97700" y="298213"/>
            <a:ext cx="610625" cy="61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-4570050" y="1138250"/>
            <a:ext cx="40578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476E9"/>
                </a:solidFill>
              </a:rPr>
              <a:t>Apply a Layout</a:t>
            </a:r>
            <a:endParaRPr sz="1800" b="1">
              <a:solidFill>
                <a:srgbClr val="1476E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Apply layout of your choice by selecting the down arrow (🔽) next to the plus sign.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-4570050" y="5391150"/>
            <a:ext cx="4057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476E9"/>
                </a:solidFill>
              </a:rPr>
              <a:t>Add a Page</a:t>
            </a:r>
            <a:endParaRPr sz="1800" b="1">
              <a:solidFill>
                <a:srgbClr val="1476E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Click the plus (+) button on the top left of the toolbar or use CTRL+M.</a:t>
            </a:r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91312" y="6450300"/>
            <a:ext cx="351472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-3898137" y="7160075"/>
            <a:ext cx="766500" cy="5556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4">
            <a:alphaModFix/>
          </a:blip>
          <a:srcRect b="43983"/>
          <a:stretch/>
        </p:blipFill>
        <p:spPr>
          <a:xfrm>
            <a:off x="-4087064" y="2433478"/>
            <a:ext cx="3430918" cy="30481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-4087071" y="2191763"/>
            <a:ext cx="976800" cy="11235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rnell Notes">
  <p:cSld name="Blank w/Logo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900" y="454275"/>
            <a:ext cx="1485900" cy="447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Google Shape;28;p5"/>
          <p:cNvGraphicFramePr/>
          <p:nvPr/>
        </p:nvGraphicFramePr>
        <p:xfrm>
          <a:off x="137738" y="7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{AEBB73CB-2179-427E-A197-D6E42605391E}</a:tableStyleId>
              </a:tblPr>
              <a:tblGrid>
                <a:gridCol w="185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81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TOPIC/OBJECTIVE: </a:t>
                      </a: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NAME:  </a:t>
                      </a: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CLASS/PERIOD:  </a:t>
                      </a: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DATE:  </a:t>
                      </a:r>
                      <a:endParaRPr sz="1100" b="1"/>
                    </a:p>
                  </a:txBody>
                  <a:tcPr marL="63500" marR="63500" marT="63500" marB="635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650">
                <a:tc gridSpan="3">
                  <a:txBody>
                    <a:bodyPr/>
                    <a:lstStyle/>
                    <a:p>
                      <a:pPr marL="10477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ESSENTIAL QUESTION:  </a:t>
                      </a:r>
                      <a:endParaRPr sz="1100" b="1"/>
                    </a:p>
                    <a:p>
                      <a:pPr marL="10477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QUESTIONS:  </a:t>
                      </a: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114300" marB="1143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NOTES:  </a:t>
                      </a: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114300" marB="1143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082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SUMMARY:  </a:t>
                      </a:r>
                      <a:endParaRPr sz="11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2135550" y="549475"/>
            <a:ext cx="25146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5412150" y="168475"/>
            <a:ext cx="2057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136050" y="549475"/>
            <a:ext cx="14859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5278800" y="901950"/>
            <a:ext cx="14859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5"/>
          </p:nvPr>
        </p:nvSpPr>
        <p:spPr>
          <a:xfrm>
            <a:off x="230550" y="1578175"/>
            <a:ext cx="7391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6"/>
          </p:nvPr>
        </p:nvSpPr>
        <p:spPr>
          <a:xfrm>
            <a:off x="249600" y="2397325"/>
            <a:ext cx="1600200" cy="57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7"/>
          </p:nvPr>
        </p:nvSpPr>
        <p:spPr>
          <a:xfrm>
            <a:off x="2135550" y="2425675"/>
            <a:ext cx="5334000" cy="57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8"/>
          </p:nvPr>
        </p:nvSpPr>
        <p:spPr>
          <a:xfrm>
            <a:off x="249600" y="8569525"/>
            <a:ext cx="7220100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Notes">
  <p:cSld name="CUSTOM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6175" y="601150"/>
            <a:ext cx="1485900" cy="447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" name="Google Shape;39;p6"/>
          <p:cNvGraphicFramePr/>
          <p:nvPr/>
        </p:nvGraphicFramePr>
        <p:xfrm>
          <a:off x="128225" y="91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{13EC31F8-E44C-4B1E-A96C-25291BBFC308}</a:tableStyleId>
              </a:tblPr>
              <a:tblGrid>
                <a:gridCol w="168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</a:rPr>
                        <a:t>TOPIC/OBJECTIVE:     </a:t>
                      </a:r>
                      <a:endParaRPr sz="11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</a:rPr>
                        <a:t>NAME:</a:t>
                      </a:r>
                      <a:r>
                        <a:rPr lang="en-US" sz="11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1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</a:rPr>
                        <a:t>CLASS/PERIOD: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</a:rPr>
                        <a:t>DATE: </a:t>
                      </a:r>
                      <a:endParaRPr sz="11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850">
                <a:tc gridSpan="4">
                  <a:txBody>
                    <a:bodyPr/>
                    <a:lstStyle/>
                    <a:p>
                      <a:pPr marL="10477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chemeClr val="dk1"/>
                          </a:solidFill>
                        </a:rPr>
                        <a:t>ESSENTIAL QUESTION: 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10477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26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236175" y="2808275"/>
            <a:ext cx="3661500" cy="7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100425" y="2808275"/>
            <a:ext cx="3427200" cy="7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236175" y="1817000"/>
            <a:ext cx="72912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1930575" y="368988"/>
            <a:ext cx="19671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5"/>
          </p:nvPr>
        </p:nvSpPr>
        <p:spPr>
          <a:xfrm>
            <a:off x="5255225" y="254275"/>
            <a:ext cx="2272200" cy="1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Notes">
  <p:cSld name="CUSTOM_2_1_1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1025" y="376450"/>
            <a:ext cx="1485900" cy="447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" name="Google Shape;47;p7"/>
          <p:cNvGraphicFramePr/>
          <p:nvPr/>
        </p:nvGraphicFramePr>
        <p:xfrm>
          <a:off x="0" y="8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{13EC31F8-E44C-4B1E-A96C-25291BBFC308}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8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</a:rPr>
                        <a:t>TOPIC/OBJECTIVE: </a:t>
                      </a:r>
                      <a:endParaRPr sz="11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</a:rPr>
                        <a:t>NAME:  </a:t>
                      </a:r>
                      <a:endParaRPr sz="1100"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</a:rPr>
                        <a:t>CLASS/PERIOD: </a:t>
                      </a:r>
                      <a:endParaRPr sz="1100"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</a:rPr>
                        <a:t>DATE: </a:t>
                      </a:r>
                      <a:endParaRPr sz="11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225">
                <a:tc gridSpan="3">
                  <a:txBody>
                    <a:bodyPr/>
                    <a:lstStyle/>
                    <a:p>
                      <a:pPr marL="10477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</a:rPr>
                        <a:t>ESSENTIAL QUESTION:  </a:t>
                      </a:r>
                      <a:endParaRPr sz="11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236175" y="2500475"/>
            <a:ext cx="2264400" cy="7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2655875" y="2500475"/>
            <a:ext cx="2444100" cy="7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5255275" y="2500475"/>
            <a:ext cx="2331000" cy="7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232325" y="1525700"/>
            <a:ext cx="72912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5"/>
          </p:nvPr>
        </p:nvSpPr>
        <p:spPr>
          <a:xfrm>
            <a:off x="2655875" y="376450"/>
            <a:ext cx="24441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6"/>
          </p:nvPr>
        </p:nvSpPr>
        <p:spPr>
          <a:xfrm>
            <a:off x="6385400" y="211900"/>
            <a:ext cx="1142100" cy="8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Blank w/Logo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61451" y="379538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5200"/>
              <a:buFont typeface="Arial Black"/>
              <a:buNone/>
              <a:defRPr sz="5200" b="0">
                <a:solidFill>
                  <a:srgbClr val="2448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600"/>
              <a:buFont typeface="Arial Black"/>
              <a:buNone/>
              <a:defRPr sz="2600">
                <a:solidFill>
                  <a:srgbClr val="24489A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600"/>
              <a:buFont typeface="Arial Black"/>
              <a:buNone/>
              <a:defRPr sz="2600">
                <a:solidFill>
                  <a:srgbClr val="24489A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600"/>
              <a:buFont typeface="Arial Black"/>
              <a:buNone/>
              <a:defRPr sz="2600">
                <a:solidFill>
                  <a:srgbClr val="24489A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600"/>
              <a:buFont typeface="Arial Black"/>
              <a:buNone/>
              <a:defRPr sz="2600">
                <a:solidFill>
                  <a:srgbClr val="24489A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600"/>
              <a:buFont typeface="Arial Black"/>
              <a:buNone/>
              <a:defRPr sz="2600">
                <a:solidFill>
                  <a:srgbClr val="24489A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600"/>
              <a:buFont typeface="Arial Black"/>
              <a:buNone/>
              <a:defRPr sz="2600">
                <a:solidFill>
                  <a:srgbClr val="24489A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600"/>
              <a:buFont typeface="Arial Black"/>
              <a:buNone/>
              <a:defRPr sz="2600">
                <a:solidFill>
                  <a:srgbClr val="24489A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600"/>
              <a:buFont typeface="Arial Black"/>
              <a:buNone/>
              <a:defRPr sz="2600">
                <a:solidFill>
                  <a:srgbClr val="24489A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34351" y="5861213"/>
            <a:ext cx="6703800" cy="30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</a:pPr>
            <a:endParaRPr sz="5400" b="0" i="0" u="none" strike="noStrike" cap="none">
              <a:solidFill>
                <a:srgbClr val="24489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370250" y="0"/>
            <a:ext cx="256500" cy="10058400"/>
          </a:xfrm>
          <a:prstGeom prst="rect">
            <a:avLst/>
          </a:prstGeom>
          <a:solidFill>
            <a:srgbClr val="24489A"/>
          </a:solidFill>
          <a:ln w="9525" cap="flat" cmpd="sng">
            <a:solidFill>
              <a:srgbClr val="244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62863" y="2628663"/>
            <a:ext cx="3300964" cy="32325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subTitle" idx="1"/>
          </p:nvPr>
        </p:nvSpPr>
        <p:spPr>
          <a:xfrm>
            <a:off x="1216113" y="6287150"/>
            <a:ext cx="5724300" cy="17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3200"/>
              <a:buNone/>
              <a:defRPr sz="3200">
                <a:solidFill>
                  <a:srgbClr val="24489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3200"/>
              <a:buNone/>
              <a:defRPr sz="3200">
                <a:solidFill>
                  <a:srgbClr val="24489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3200"/>
              <a:buNone/>
              <a:defRPr sz="3200">
                <a:solidFill>
                  <a:srgbClr val="24489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3200"/>
              <a:buNone/>
              <a:defRPr sz="3200">
                <a:solidFill>
                  <a:srgbClr val="24489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3200"/>
              <a:buNone/>
              <a:defRPr sz="3200">
                <a:solidFill>
                  <a:srgbClr val="24489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3200"/>
              <a:buNone/>
              <a:defRPr sz="3200">
                <a:solidFill>
                  <a:srgbClr val="24489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3200"/>
              <a:buNone/>
              <a:defRPr sz="3200">
                <a:solidFill>
                  <a:srgbClr val="24489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3200"/>
              <a:buNone/>
              <a:defRPr sz="3200">
                <a:solidFill>
                  <a:srgbClr val="24489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3200"/>
              <a:buNone/>
              <a:defRPr sz="3200">
                <a:solidFill>
                  <a:srgbClr val="24489A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888" y="9024000"/>
            <a:ext cx="2398777" cy="71357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/>
          <p:nvPr/>
        </p:nvSpPr>
        <p:spPr>
          <a:xfrm>
            <a:off x="-36150" y="-13375"/>
            <a:ext cx="7772400" cy="10058400"/>
          </a:xfrm>
          <a:prstGeom prst="rect">
            <a:avLst/>
          </a:prstGeom>
          <a:noFill/>
          <a:ln w="76200" cap="flat" cmpd="sng">
            <a:solidFill>
              <a:srgbClr val="244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ass_1">
  <p:cSld name="1_Blank w/Logo_1">
    <p:bg>
      <p:bgPr>
        <a:solidFill>
          <a:srgbClr val="AEE6A7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61451" y="379538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5200"/>
              <a:buFont typeface="Arial Black"/>
              <a:buNone/>
              <a:defRPr sz="5200" b="0">
                <a:solidFill>
                  <a:srgbClr val="2134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370250" y="0"/>
            <a:ext cx="256500" cy="10058400"/>
          </a:xfrm>
          <a:prstGeom prst="rect">
            <a:avLst/>
          </a:prstGeom>
          <a:solidFill>
            <a:srgbClr val="213449"/>
          </a:solidFill>
          <a:ln w="9525" cap="flat" cmpd="sng">
            <a:solidFill>
              <a:srgbClr val="213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>
            <a:spLocks noGrp="1"/>
          </p:cNvSpPr>
          <p:nvPr>
            <p:ph type="pic" idx="2"/>
          </p:nvPr>
        </p:nvSpPr>
        <p:spPr>
          <a:xfrm>
            <a:off x="1946400" y="3276600"/>
            <a:ext cx="4533900" cy="350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1_Blank w/Logo_1_1">
    <p:bg>
      <p:bgPr>
        <a:solidFill>
          <a:srgbClr val="FC6B78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61451" y="379538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5200"/>
              <a:buFont typeface="Arial Black"/>
              <a:buNone/>
              <a:defRPr sz="5200" b="0">
                <a:solidFill>
                  <a:srgbClr val="2134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3449"/>
              </a:buClr>
              <a:buSzPts val="2600"/>
              <a:buFont typeface="Arial Black"/>
              <a:buNone/>
              <a:defRPr sz="2600">
                <a:solidFill>
                  <a:srgbClr val="21344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370250" y="0"/>
            <a:ext cx="256500" cy="10058400"/>
          </a:xfrm>
          <a:prstGeom prst="rect">
            <a:avLst/>
          </a:prstGeom>
          <a:solidFill>
            <a:srgbClr val="213449"/>
          </a:solidFill>
          <a:ln w="9525" cap="flat" cmpd="sng">
            <a:solidFill>
              <a:srgbClr val="2134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946400" y="3276600"/>
            <a:ext cx="4533900" cy="350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4900" y="358248"/>
            <a:ext cx="72426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4489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800"/>
              <a:buNone/>
              <a:defRPr sz="2800">
                <a:solidFill>
                  <a:srgbClr val="24489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800"/>
              <a:buNone/>
              <a:defRPr sz="2800">
                <a:solidFill>
                  <a:srgbClr val="24489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800"/>
              <a:buNone/>
              <a:defRPr sz="2800">
                <a:solidFill>
                  <a:srgbClr val="24489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800"/>
              <a:buNone/>
              <a:defRPr sz="2800">
                <a:solidFill>
                  <a:srgbClr val="24489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800"/>
              <a:buNone/>
              <a:defRPr sz="2800">
                <a:solidFill>
                  <a:srgbClr val="24489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800"/>
              <a:buNone/>
              <a:defRPr sz="2800">
                <a:solidFill>
                  <a:srgbClr val="24489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800"/>
              <a:buNone/>
              <a:defRPr sz="2800">
                <a:solidFill>
                  <a:srgbClr val="24489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489A"/>
              </a:buClr>
              <a:buSzPts val="2800"/>
              <a:buNone/>
              <a:defRPr sz="2800">
                <a:solidFill>
                  <a:srgbClr val="24489A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05775" y="1232824"/>
            <a:ext cx="7242600" cy="79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3F"/>
              </a:buClr>
              <a:buSzPts val="1800"/>
              <a:buChar char="●"/>
              <a:defRPr sz="1800">
                <a:solidFill>
                  <a:srgbClr val="40403F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3F"/>
              </a:buClr>
              <a:buSzPts val="1400"/>
              <a:buChar char="○"/>
              <a:defRPr>
                <a:solidFill>
                  <a:srgbClr val="40403F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3F"/>
              </a:buClr>
              <a:buSzPts val="1400"/>
              <a:buChar char="■"/>
              <a:defRPr>
                <a:solidFill>
                  <a:srgbClr val="40403F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3F"/>
              </a:buClr>
              <a:buSzPts val="1400"/>
              <a:buChar char="●"/>
              <a:defRPr>
                <a:solidFill>
                  <a:srgbClr val="40403F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3F"/>
              </a:buClr>
              <a:buSzPts val="1400"/>
              <a:buChar char="○"/>
              <a:defRPr>
                <a:solidFill>
                  <a:srgbClr val="40403F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3F"/>
              </a:buClr>
              <a:buSzPts val="1400"/>
              <a:buChar char="■"/>
              <a:defRPr>
                <a:solidFill>
                  <a:srgbClr val="40403F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3F"/>
              </a:buClr>
              <a:buSzPts val="1400"/>
              <a:buChar char="●"/>
              <a:defRPr>
                <a:solidFill>
                  <a:srgbClr val="40403F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3F"/>
              </a:buClr>
              <a:buSzPts val="1400"/>
              <a:buChar char="○"/>
              <a:defRPr>
                <a:solidFill>
                  <a:srgbClr val="40403F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3F"/>
              </a:buClr>
              <a:buSzPts val="1400"/>
              <a:buChar char="■"/>
              <a:defRPr>
                <a:solidFill>
                  <a:srgbClr val="40403F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hyperlink" Target="https://pixabay.com/?utm_source=link-attribution&amp;utm_medium=referral&amp;utm_campaign=image&amp;utm_content=474687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users/mohamed_hassan-5229782/?utm_source=link-attribution&amp;utm_medium=referral&amp;utm_campaign=image&amp;utm_content=4746871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61451" y="379538"/>
            <a:ext cx="6703800" cy="194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AVID eBinder</a:t>
            </a: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216113" y="6287150"/>
            <a:ext cx="5724300" cy="17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t="8130"/>
          <a:stretch/>
        </p:blipFill>
        <p:spPr>
          <a:xfrm>
            <a:off x="176225" y="992626"/>
            <a:ext cx="7419951" cy="681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-6954300" y="970025"/>
            <a:ext cx="6775200" cy="74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What Students Need</a:t>
            </a: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AVID students receive intentional support and mentoring in three major areas that help them become confident individuals who can successfully navigate life and career.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Rigorous Academic Preparedness: 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Students develop academic skills and can successfully complete rigorous college and career preparatory curriculum and experiences.</a:t>
            </a:r>
            <a:endParaRPr sz="21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Opportunity Knowledge: 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Students research opportunities, set goals, make choices that support their long-term aspirations, and successfully navigate transitions to the next level.</a:t>
            </a:r>
            <a:endParaRPr sz="21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Student Agency: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Students believe in themselves and act intentionally to build relationships, persist through obstacles, and activate their academic, social, emotional, and professional knowledge and skills to reach their potential.</a:t>
            </a:r>
            <a:endParaRPr sz="2100"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39787" y="7323427"/>
            <a:ext cx="704225" cy="77464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39775" y="5425998"/>
            <a:ext cx="704200" cy="60198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621062" y="3780788"/>
            <a:ext cx="666750" cy="6572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1"/>
          <p:cNvSpPr txBox="1"/>
          <p:nvPr/>
        </p:nvSpPr>
        <p:spPr>
          <a:xfrm>
            <a:off x="8170175" y="729575"/>
            <a:ext cx="6775200" cy="8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What Educators Do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Teachers and other adults on a school campus play an important role in student success. To bring about this transformation, educators must: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Insist on Rigor: 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Educators provide learning experiences in which every student is challenged, engaged, and develops a greater ownership of their learning through increasingly complex levels of understanding.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Break Down Barriers: 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Educators actively identify and work to eliminate structural and perceptual barriers that limit students’ access to relevant and challenging learning opportunities.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Align the Work:</a:t>
            </a:r>
            <a:endParaRPr sz="2100" b="1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Educators increasingly align policies, practices, and beliefs to the shared vision of all students succeeding in college, career, and life.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</a:rPr>
              <a:t>Advocate for Students:</a:t>
            </a:r>
            <a:endParaRPr sz="2100" b="1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Educators extend social, emotional, and academic support to students and challenge policies, practices, or beliefs that limit potential.</a:t>
            </a:r>
            <a:endParaRPr sz="2100"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153825" y="165675"/>
            <a:ext cx="74670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80"/>
              <a:t>AVID College and Career </a:t>
            </a:r>
            <a:endParaRPr sz="26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80"/>
              <a:t>Readiness Framework</a:t>
            </a:r>
            <a:endParaRPr sz="2680"/>
          </a:p>
        </p:txBody>
      </p:sp>
      <p:sp>
        <p:nvSpPr>
          <p:cNvPr id="146" name="Google Shape;146;p21"/>
          <p:cNvSpPr txBox="1"/>
          <p:nvPr/>
        </p:nvSpPr>
        <p:spPr>
          <a:xfrm>
            <a:off x="142800" y="7247225"/>
            <a:ext cx="7486800" cy="1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/>
              <a:t>What Does College and Career Readiness Mean?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chemeClr val="dk1"/>
                </a:solidFill>
                <a:highlight>
                  <a:srgbClr val="FCFCFC"/>
                </a:highlight>
              </a:rPr>
              <a:t>No matter what postsecondary path high school graduates choose, students must develop certain essential skills to design their own futures: critical thinking, collaboration, reading, writing, and relationship building. The development of these skills is rooted in the belief in self. If students believe they are capable, there is a foundational confidence to learn and a resiliency to overcome setbacks.</a:t>
            </a:r>
            <a:endParaRPr sz="155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5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50">
                <a:solidFill>
                  <a:schemeClr val="dk1"/>
                </a:solidFill>
                <a:highlight>
                  <a:srgbClr val="FCFCFC"/>
                </a:highlight>
              </a:rPr>
              <a:t>When educators believe in students, learning and confidence are activated. With teacher support for developing a growth mindset and the academic skills they need for future success, students grow to see their capabilities and find their own way.</a:t>
            </a:r>
            <a:endParaRPr sz="155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47" name="Google Shape;147;p21"/>
          <p:cNvSpPr txBox="1"/>
          <p:nvPr/>
        </p:nvSpPr>
        <p:spPr>
          <a:xfrm>
            <a:off x="-1309800" y="-1223950"/>
            <a:ext cx="10392000" cy="1104900"/>
          </a:xfrm>
          <a:prstGeom prst="rect">
            <a:avLst/>
          </a:prstGeom>
          <a:solidFill>
            <a:srgbClr val="2448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AVID’s mission is to close the opportunity gap by preparing all students for college and career readiness and success in a global society.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t="9" b="19"/>
          <a:stretch/>
        </p:blipFill>
        <p:spPr>
          <a:xfrm>
            <a:off x="127625" y="71788"/>
            <a:ext cx="7517148" cy="99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-5200501" y="2294450"/>
            <a:ext cx="39558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Zoom</a:t>
            </a:r>
            <a:r>
              <a:rPr lang="en-US" sz="22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>
                <a:solidFill>
                  <a:srgbClr val="58595B"/>
                </a:solidFill>
              </a:rPr>
              <a:t>in to read the WICOR descriptions. </a:t>
            </a:r>
            <a:endParaRPr sz="1600">
              <a:solidFill>
                <a:srgbClr val="58595B"/>
              </a:solidFill>
            </a:endParaRPr>
          </a:p>
        </p:txBody>
      </p:sp>
      <p:pic>
        <p:nvPicPr>
          <p:cNvPr id="155" name="Google Shape;155;p22" descr="Comment Importan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200508" y="1355906"/>
            <a:ext cx="1114564" cy="11145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22"/>
          <p:cNvGrpSpPr/>
          <p:nvPr/>
        </p:nvGrpSpPr>
        <p:grpSpPr>
          <a:xfrm>
            <a:off x="-5200500" y="3412838"/>
            <a:ext cx="4241238" cy="3590925"/>
            <a:chOff x="-5246675" y="3215188"/>
            <a:chExt cx="4241238" cy="3590925"/>
          </a:xfrm>
        </p:grpSpPr>
        <p:pic>
          <p:nvPicPr>
            <p:cNvPr id="157" name="Google Shape;157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5246675" y="3215188"/>
              <a:ext cx="4048125" cy="3590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22"/>
            <p:cNvSpPr/>
            <p:nvPr/>
          </p:nvSpPr>
          <p:spPr>
            <a:xfrm>
              <a:off x="-2524337" y="3823450"/>
              <a:ext cx="1518900" cy="555600"/>
            </a:xfrm>
            <a:prstGeom prst="ellipse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9" name="Google Shape;159;p22"/>
          <p:cNvCxnSpPr/>
          <p:nvPr/>
        </p:nvCxnSpPr>
        <p:spPr>
          <a:xfrm>
            <a:off x="-1788750" y="4567400"/>
            <a:ext cx="0" cy="1714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2973750" y="1184000"/>
            <a:ext cx="4552800" cy="1002000"/>
          </a:xfrm>
          <a:prstGeom prst="rect">
            <a:avLst/>
          </a:prstGeom>
          <a:solidFill>
            <a:srgbClr val="24489A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>
                <a:solidFill>
                  <a:schemeClr val="lt1"/>
                </a:solidFill>
              </a:rPr>
              <a:t>WICOR</a:t>
            </a:r>
            <a:endParaRPr sz="6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3680" y="237724"/>
            <a:ext cx="73050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BB"/>
              </a:buClr>
              <a:buSzPts val="2400"/>
              <a:buFont typeface="Arial Black"/>
              <a:buNone/>
            </a:pPr>
            <a:r>
              <a:rPr lang="en-US"/>
              <a:t>Technology Tips for Using this eBinder</a:t>
            </a:r>
            <a:endParaRPr/>
          </a:p>
        </p:txBody>
      </p:sp>
      <p:cxnSp>
        <p:nvCxnSpPr>
          <p:cNvPr id="80" name="Google Shape;80;p12"/>
          <p:cNvCxnSpPr/>
          <p:nvPr/>
        </p:nvCxnSpPr>
        <p:spPr>
          <a:xfrm>
            <a:off x="94956" y="5644402"/>
            <a:ext cx="7582500" cy="0"/>
          </a:xfrm>
          <a:prstGeom prst="straightConnector1">
            <a:avLst/>
          </a:prstGeom>
          <a:noFill/>
          <a:ln w="38100" cap="flat" cmpd="sng">
            <a:solidFill>
              <a:srgbClr val="58595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12"/>
          <p:cNvCxnSpPr/>
          <p:nvPr/>
        </p:nvCxnSpPr>
        <p:spPr>
          <a:xfrm>
            <a:off x="86565" y="8191742"/>
            <a:ext cx="7582500" cy="0"/>
          </a:xfrm>
          <a:prstGeom prst="straightConnector1">
            <a:avLst/>
          </a:prstGeom>
          <a:noFill/>
          <a:ln w="38100" cap="flat" cmpd="sng">
            <a:solidFill>
              <a:srgbClr val="58595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12"/>
          <p:cNvSpPr txBox="1"/>
          <p:nvPr/>
        </p:nvSpPr>
        <p:spPr>
          <a:xfrm>
            <a:off x="4261250" y="5816088"/>
            <a:ext cx="3000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8595B"/>
                </a:solidFill>
              </a:rPr>
              <a:t>To duplicate a page, right-click on the page in the left sidebar and select duplicate. Then, click and drag to reorder the page in your eBinder. </a:t>
            </a:r>
            <a:endParaRPr sz="2000">
              <a:solidFill>
                <a:srgbClr val="58595B"/>
              </a:solidFill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409449" y="1672625"/>
            <a:ext cx="3268200" cy="3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Zoom</a:t>
            </a:r>
            <a:r>
              <a:rPr lang="en-US" sz="2000" dirty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the page </a:t>
            </a:r>
            <a:r>
              <a:rPr lang="en-US" sz="2000" dirty="0">
                <a:solidFill>
                  <a:srgbClr val="58595B"/>
                </a:solidFill>
              </a:rPr>
              <a:t>in and out by clicking on the centered horizontal line at the bottom </a:t>
            </a:r>
            <a:r>
              <a:rPr lang="en-US" sz="2000" b="1" dirty="0">
                <a:solidFill>
                  <a:srgbClr val="58595B"/>
                </a:solidFill>
              </a:rPr>
              <a:t>or</a:t>
            </a:r>
            <a:r>
              <a:rPr lang="en-US" sz="2000" dirty="0">
                <a:solidFill>
                  <a:srgbClr val="58595B"/>
                </a:solidFill>
              </a:rPr>
              <a:t> selecting the magnifying glass.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8595B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8595B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8595B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1" dirty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gr</a:t>
            </a:r>
            <a:r>
              <a:rPr lang="en-US" sz="2000" b="1" dirty="0">
                <a:solidFill>
                  <a:srgbClr val="58595B"/>
                </a:solidFill>
              </a:rPr>
              <a:t>a</a:t>
            </a:r>
            <a:r>
              <a:rPr lang="en-US" sz="2000" b="1" dirty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y space </a:t>
            </a:r>
            <a:r>
              <a:rPr lang="en-US" sz="2000" dirty="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around the page is often used for added interactivity.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D5A925-CAC0-55B7-FD45-1E39D0039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962" y="1253656"/>
            <a:ext cx="2956968" cy="1447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3C0F92-110D-6CAC-EDBD-7C3EE1569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961" y="3052805"/>
            <a:ext cx="2956969" cy="13502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0FE9B35-0680-5670-98A4-1B8C376424C0}"/>
              </a:ext>
            </a:extLst>
          </p:cNvPr>
          <p:cNvGrpSpPr/>
          <p:nvPr/>
        </p:nvGrpSpPr>
        <p:grpSpPr>
          <a:xfrm>
            <a:off x="406006" y="5939071"/>
            <a:ext cx="3659489" cy="1835666"/>
            <a:chOff x="9098461" y="6087523"/>
            <a:chExt cx="3659489" cy="18356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1C4825-D70D-F5BB-97EF-6576C5E56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98461" y="6087523"/>
              <a:ext cx="3659489" cy="1835666"/>
            </a:xfrm>
            <a:prstGeom prst="rect">
              <a:avLst/>
            </a:prstGeom>
          </p:spPr>
        </p:pic>
        <p:cxnSp>
          <p:nvCxnSpPr>
            <p:cNvPr id="6" name="Google Shape;954;p69">
              <a:extLst>
                <a:ext uri="{FF2B5EF4-FFF2-40B4-BE49-F238E27FC236}">
                  <a16:creationId xmlns:a16="http://schemas.microsoft.com/office/drawing/2014/main" id="{FA8CC354-7C01-33FE-D8EC-65DBD6EA702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30208" y="6667539"/>
              <a:ext cx="5100" cy="1136100"/>
            </a:xfrm>
            <a:prstGeom prst="straightConnector1">
              <a:avLst/>
            </a:prstGeom>
            <a:noFill/>
            <a:ln w="1143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8" name="Google Shape;76;p10">
            <a:extLst>
              <a:ext uri="{FF2B5EF4-FFF2-40B4-BE49-F238E27FC236}">
                <a16:creationId xmlns:a16="http://schemas.microsoft.com/office/drawing/2014/main" id="{185D2A06-FD70-7484-66BE-7AE800A93866}"/>
              </a:ext>
            </a:extLst>
          </p:cNvPr>
          <p:cNvSpPr txBox="1"/>
          <p:nvPr/>
        </p:nvSpPr>
        <p:spPr>
          <a:xfrm>
            <a:off x="2347263" y="8433663"/>
            <a:ext cx="51942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Web links</a:t>
            </a:r>
            <a:r>
              <a:rPr lang="en-US" sz="2000">
                <a:solidFill>
                  <a:srgbClr val="58595B"/>
                </a:solidFill>
              </a:rPr>
              <a:t>: </a:t>
            </a:r>
            <a:r>
              <a:rPr lang="en-US" sz="20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Copy URLs to an eLearning page or collaborative activity and paste them into your </a:t>
            </a:r>
            <a:r>
              <a:rPr lang="en-US" sz="2000">
                <a:solidFill>
                  <a:srgbClr val="58595B"/>
                </a:solidFill>
              </a:rPr>
              <a:t>eBinder to access later</a:t>
            </a:r>
            <a:r>
              <a:rPr lang="en-US" sz="2000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9" name="Google Shape;88;p10">
            <a:extLst>
              <a:ext uri="{FF2B5EF4-FFF2-40B4-BE49-F238E27FC236}">
                <a16:creationId xmlns:a16="http://schemas.microsoft.com/office/drawing/2014/main" id="{5829C299-B967-1C5B-8C49-1104F5FC11BF}"/>
              </a:ext>
            </a:extLst>
          </p:cNvPr>
          <p:cNvSpPr txBox="1"/>
          <p:nvPr/>
        </p:nvSpPr>
        <p:spPr>
          <a:xfrm>
            <a:off x="94950" y="9548175"/>
            <a:ext cx="39444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191B26"/>
                </a:solidFill>
                <a:highlight>
                  <a:srgbClr val="FFFFFF"/>
                </a:highlight>
              </a:rPr>
              <a:t>Image by </a:t>
            </a:r>
            <a:r>
              <a:rPr lang="en-US" sz="1050" u="sng">
                <a:solidFill>
                  <a:srgbClr val="191B26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Mohamed Hassan</a:t>
            </a:r>
            <a:r>
              <a:rPr lang="en-US" sz="1050">
                <a:solidFill>
                  <a:srgbClr val="191B26"/>
                </a:solidFill>
                <a:highlight>
                  <a:srgbClr val="FFFFFF"/>
                </a:highlight>
              </a:rPr>
              <a:t> from </a:t>
            </a:r>
            <a:r>
              <a:rPr lang="en-US" sz="1050" u="sng">
                <a:solidFill>
                  <a:srgbClr val="191B26"/>
                </a:solidFill>
                <a:highlight>
                  <a:srgbClr val="FFFFFF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" name="Google Shape;89;p10">
            <a:extLst>
              <a:ext uri="{FF2B5EF4-FFF2-40B4-BE49-F238E27FC236}">
                <a16:creationId xmlns:a16="http://schemas.microsoft.com/office/drawing/2014/main" id="{DE0B6C89-E4A3-4C31-7194-9A1F0C4D421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675" y="8472742"/>
            <a:ext cx="2016000" cy="103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73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69"/>
          <p:cNvSpPr txBox="1">
            <a:spLocks noGrp="1"/>
          </p:cNvSpPr>
          <p:nvPr>
            <p:ph type="title"/>
          </p:nvPr>
        </p:nvSpPr>
        <p:spPr>
          <a:xfrm>
            <a:off x="153825" y="-60572"/>
            <a:ext cx="7467000" cy="87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Help with Using this eBinder</a:t>
            </a:r>
            <a:endParaRPr/>
          </a:p>
        </p:txBody>
      </p:sp>
      <p:graphicFrame>
        <p:nvGraphicFramePr>
          <p:cNvPr id="952" name="Google Shape;952;p69"/>
          <p:cNvGraphicFramePr/>
          <p:nvPr/>
        </p:nvGraphicFramePr>
        <p:xfrm>
          <a:off x="116034" y="672702"/>
          <a:ext cx="7553050" cy="9263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1476E9"/>
                          </a:solidFill>
                        </a:rPr>
                        <a:t>Copy &amp; Paste a Slide </a:t>
                      </a:r>
                      <a:endParaRPr sz="1800" b="1">
                        <a:solidFill>
                          <a:srgbClr val="1476E9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Select the slide you want to copy. (The outline of the slide will turn red once it has been selected.)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 Right-click to copy or use CTRL+C.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To paste, click in the slide area underneath the next slide. A red line will appear. Then, right-click to paste or use CTRL+V.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1476E9"/>
                          </a:solidFill>
                        </a:rPr>
                        <a:t>Add a Page</a:t>
                      </a:r>
                      <a:endParaRPr sz="1800" b="1">
                        <a:solidFill>
                          <a:srgbClr val="1476E9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Option 1: Click “Insert” in the toolbar and select New slide.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Option 2: In the slide area on t</a:t>
                      </a:r>
                      <a:r>
                        <a:rPr lang="en-US"/>
                        <a:t>he</a:t>
                      </a:r>
                      <a:r>
                        <a:rPr lang="en"/>
                        <a:t> right-hand side (where you see the slide numbers), right-click and choose New Slide.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0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1476E9"/>
                          </a:solidFill>
                        </a:rPr>
                        <a:t>Move a Page</a:t>
                      </a:r>
                      <a:endParaRPr sz="1800" b="1">
                        <a:solidFill>
                          <a:srgbClr val="1476E9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Click and hold on a page (red outline).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Drag the page to your desired location.</a:t>
                      </a:r>
                      <a:endParaRPr sz="1800" b="1">
                        <a:solidFill>
                          <a:srgbClr val="00A3BB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1476E9"/>
                          </a:solidFill>
                        </a:rPr>
                        <a:t>Duplicate a page</a:t>
                      </a:r>
                      <a:endParaRPr sz="1800" b="1" dirty="0">
                        <a:solidFill>
                          <a:srgbClr val="1476E9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 dirty="0"/>
                        <a:t>Right-click on the page, then select Duplicate Slide from the menu.  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D2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7791C0C-99E1-6F5E-5D1A-EBB95676B871}"/>
              </a:ext>
            </a:extLst>
          </p:cNvPr>
          <p:cNvGrpSpPr/>
          <p:nvPr/>
        </p:nvGrpSpPr>
        <p:grpSpPr>
          <a:xfrm>
            <a:off x="2188162" y="3373797"/>
            <a:ext cx="1575617" cy="1710528"/>
            <a:chOff x="10047553" y="6468025"/>
            <a:chExt cx="1575617" cy="17105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32CAB0-9174-6EC6-046F-566B83581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7553" y="6468025"/>
              <a:ext cx="1575617" cy="857250"/>
            </a:xfrm>
            <a:prstGeom prst="rect">
              <a:avLst/>
            </a:prstGeom>
          </p:spPr>
        </p:pic>
        <p:cxnSp>
          <p:nvCxnSpPr>
            <p:cNvPr id="954" name="Google Shape;954;p69"/>
            <p:cNvCxnSpPr/>
            <p:nvPr/>
          </p:nvCxnSpPr>
          <p:spPr>
            <a:xfrm rot="10800000">
              <a:off x="10835361" y="7042453"/>
              <a:ext cx="5100" cy="1136100"/>
            </a:xfrm>
            <a:prstGeom prst="straightConnector1">
              <a:avLst/>
            </a:prstGeom>
            <a:noFill/>
            <a:ln w="1143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EE827-767F-7814-2070-B1128B336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66" y="3032923"/>
            <a:ext cx="1825636" cy="2287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8A4648-D109-1C65-DC88-2D06C5155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11" y="6248530"/>
            <a:ext cx="2787586" cy="349301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CD05E26-4A7E-F970-8843-9A0A5CEFCE5F}"/>
              </a:ext>
            </a:extLst>
          </p:cNvPr>
          <p:cNvGrpSpPr/>
          <p:nvPr/>
        </p:nvGrpSpPr>
        <p:grpSpPr>
          <a:xfrm>
            <a:off x="3934651" y="6654174"/>
            <a:ext cx="3659489" cy="1835666"/>
            <a:chOff x="9098461" y="6087523"/>
            <a:chExt cx="3659489" cy="18356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EC0B65-D36D-8F67-5F94-7AB693BAA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98461" y="6087523"/>
              <a:ext cx="3659489" cy="1835666"/>
            </a:xfrm>
            <a:prstGeom prst="rect">
              <a:avLst/>
            </a:prstGeom>
          </p:spPr>
        </p:pic>
        <p:cxnSp>
          <p:nvCxnSpPr>
            <p:cNvPr id="16" name="Google Shape;954;p69">
              <a:extLst>
                <a:ext uri="{FF2B5EF4-FFF2-40B4-BE49-F238E27FC236}">
                  <a16:creationId xmlns:a16="http://schemas.microsoft.com/office/drawing/2014/main" id="{6946705E-E516-5B44-6DEA-5451868BB29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030208" y="6667539"/>
              <a:ext cx="5100" cy="1136100"/>
            </a:xfrm>
            <a:prstGeom prst="straightConnector1">
              <a:avLst/>
            </a:prstGeom>
            <a:noFill/>
            <a:ln w="1143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57B55A-6DD9-EB28-FC71-C947A52DAD9F}"/>
              </a:ext>
            </a:extLst>
          </p:cNvPr>
          <p:cNvGrpSpPr/>
          <p:nvPr/>
        </p:nvGrpSpPr>
        <p:grpSpPr>
          <a:xfrm>
            <a:off x="5863214" y="2258040"/>
            <a:ext cx="1655673" cy="1549765"/>
            <a:chOff x="9404690" y="3714240"/>
            <a:chExt cx="1775325" cy="18525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2CDE01-D1FE-A443-2A85-D5628FE81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04690" y="3845543"/>
              <a:ext cx="1646276" cy="1238782"/>
            </a:xfrm>
            <a:prstGeom prst="rect">
              <a:avLst/>
            </a:prstGeom>
          </p:spPr>
        </p:pic>
        <p:sp>
          <p:nvSpPr>
            <p:cNvPr id="955" name="Google Shape;955;p69"/>
            <p:cNvSpPr/>
            <p:nvPr/>
          </p:nvSpPr>
          <p:spPr>
            <a:xfrm>
              <a:off x="10413515" y="3714240"/>
              <a:ext cx="766500" cy="555600"/>
            </a:xfrm>
            <a:prstGeom prst="ellipse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" name="Google Shape;954;p69">
              <a:extLst>
                <a:ext uri="{FF2B5EF4-FFF2-40B4-BE49-F238E27FC236}">
                  <a16:creationId xmlns:a16="http://schemas.microsoft.com/office/drawing/2014/main" id="{6B919EB5-F6F4-20E7-F565-271A94F5DA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8761" y="4902807"/>
              <a:ext cx="0" cy="663933"/>
            </a:xfrm>
            <a:prstGeom prst="straightConnector1">
              <a:avLst/>
            </a:prstGeom>
            <a:noFill/>
            <a:ln w="1143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2A6ADD-48A5-5E2C-397C-6D6DBE31E6A8}"/>
              </a:ext>
            </a:extLst>
          </p:cNvPr>
          <p:cNvGrpSpPr/>
          <p:nvPr/>
        </p:nvGrpSpPr>
        <p:grpSpPr>
          <a:xfrm>
            <a:off x="4158309" y="3278018"/>
            <a:ext cx="1502391" cy="1906058"/>
            <a:chOff x="11880653" y="5265981"/>
            <a:chExt cx="2000243" cy="310781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80D2930-9E03-1B01-5B01-21B5B612A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0653" y="5265981"/>
              <a:ext cx="2000243" cy="3107816"/>
            </a:xfrm>
            <a:prstGeom prst="rect">
              <a:avLst/>
            </a:prstGeom>
          </p:spPr>
        </p:pic>
        <p:sp>
          <p:nvSpPr>
            <p:cNvPr id="25" name="Google Shape;955;p69">
              <a:extLst>
                <a:ext uri="{FF2B5EF4-FFF2-40B4-BE49-F238E27FC236}">
                  <a16:creationId xmlns:a16="http://schemas.microsoft.com/office/drawing/2014/main" id="{F157D11B-8B1B-8CEC-4CEA-F074822668D6}"/>
                </a:ext>
              </a:extLst>
            </p:cNvPr>
            <p:cNvSpPr/>
            <p:nvPr/>
          </p:nvSpPr>
          <p:spPr>
            <a:xfrm>
              <a:off x="11976133" y="7503407"/>
              <a:ext cx="1780809" cy="555600"/>
            </a:xfrm>
            <a:prstGeom prst="ellipse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720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53825" y="165675"/>
            <a:ext cx="74670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Table of Contents</a:t>
            </a:r>
            <a:endParaRPr sz="3000"/>
          </a:p>
        </p:txBody>
      </p:sp>
      <p:graphicFrame>
        <p:nvGraphicFramePr>
          <p:cNvPr id="87" name="Google Shape;87;p13"/>
          <p:cNvGraphicFramePr/>
          <p:nvPr/>
        </p:nvGraphicFramePr>
        <p:xfrm>
          <a:off x="153825" y="104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{13EC31F8-E44C-4B1E-A96C-25291BBFC308}</a:tableStyleId>
              </a:tblPr>
              <a:tblGrid>
                <a:gridCol w="37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4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 b="1" u="sng">
                          <a:solidFill>
                            <a:schemeClr val="hlink"/>
                          </a:solidFill>
                          <a:hlinkClick r:id="rId3" action="ppaction://hlinksldjump"/>
                        </a:rPr>
                        <a:t>Classes</a:t>
                      </a:r>
                      <a:endParaRPr sz="20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AEE6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3" action="ppaction://hlinksldjump"/>
                        </a:rPr>
                        <a:t>Class 1 Name</a:t>
                      </a:r>
                      <a:endParaRPr sz="20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 action="ppaction://hlinksldjump"/>
                        </a:rPr>
                        <a:t>Class 2 Name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 anchor="ctr">
                    <a:lnR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 action="ppaction://hlinksldjump"/>
                        </a:rPr>
                        <a:t>Class 3 Name</a:t>
                      </a:r>
                      <a:endParaRPr sz="20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 anchor="ctr">
                    <a:lnR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 anchor="ctr">
                    <a:lnR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 b="1" u="sng">
                          <a:solidFill>
                            <a:schemeClr val="hlink"/>
                          </a:solidFill>
                          <a:hlinkClick r:id="rId6" action="ppaction://hlinksldjump"/>
                        </a:rPr>
                        <a:t>Resources</a:t>
                      </a:r>
                      <a:endParaRPr sz="20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C6B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 action="ppaction://hlinksldjump"/>
                        </a:rPr>
                        <a:t>AVID College and Career 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 action="ppaction://hlinksldjump"/>
                        </a:rPr>
                        <a:t>Readiness Framework</a:t>
                      </a:r>
                      <a:endParaRPr sz="20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 action="ppaction://hlinksldjump"/>
                        </a:rPr>
                        <a:t>WICOR</a:t>
                      </a:r>
                      <a:endParaRPr sz="2000"/>
                    </a:p>
                  </a:txBody>
                  <a:tcPr marL="91425" marR="91425" marT="91425" marB="91425" anchor="ctr">
                    <a:lnR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 action="ppaction://hlinksldjump"/>
                        </a:rPr>
                        <a:t>Help with Using this eBinder</a:t>
                      </a:r>
                      <a:endParaRPr sz="20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 anchor="ctr">
                    <a:lnR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 anchor="ctr">
                    <a:lnR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8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 anchor="ctr">
                    <a:lnR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rgbClr val="24489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61451" y="379538"/>
            <a:ext cx="6703800" cy="194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 1 Name</a:t>
            </a:r>
            <a:endParaRPr/>
          </a:p>
        </p:txBody>
      </p:sp>
      <p:sp>
        <p:nvSpPr>
          <p:cNvPr id="94" name="Google Shape;94;p14"/>
          <p:cNvSpPr>
            <a:spLocks noGrp="1"/>
          </p:cNvSpPr>
          <p:nvPr>
            <p:ph type="pic" idx="2"/>
          </p:nvPr>
        </p:nvSpPr>
        <p:spPr>
          <a:xfrm>
            <a:off x="1946400" y="3276600"/>
            <a:ext cx="4533900" cy="350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53825" y="165675"/>
            <a:ext cx="74670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861451" y="379538"/>
            <a:ext cx="6703800" cy="194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 2 Name</a:t>
            </a:r>
            <a:endParaRPr/>
          </a:p>
        </p:txBody>
      </p:sp>
      <p:sp>
        <p:nvSpPr>
          <p:cNvPr id="107" name="Google Shape;107;p16"/>
          <p:cNvSpPr>
            <a:spLocks noGrp="1"/>
          </p:cNvSpPr>
          <p:nvPr>
            <p:ph type="pic" idx="2"/>
          </p:nvPr>
        </p:nvSpPr>
        <p:spPr>
          <a:xfrm>
            <a:off x="1946400" y="3276600"/>
            <a:ext cx="4533900" cy="350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53825" y="165675"/>
            <a:ext cx="74670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61451" y="379538"/>
            <a:ext cx="6703800" cy="194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 3 Name</a:t>
            </a:r>
            <a:endParaRPr/>
          </a:p>
        </p:txBody>
      </p:sp>
      <p:sp>
        <p:nvSpPr>
          <p:cNvPr id="120" name="Google Shape;120;p18"/>
          <p:cNvSpPr>
            <a:spLocks noGrp="1"/>
          </p:cNvSpPr>
          <p:nvPr>
            <p:ph type="pic" idx="2"/>
          </p:nvPr>
        </p:nvSpPr>
        <p:spPr>
          <a:xfrm>
            <a:off x="1946400" y="3276600"/>
            <a:ext cx="4533900" cy="350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53825" y="165675"/>
            <a:ext cx="7467000" cy="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61451" y="379538"/>
            <a:ext cx="6703800" cy="194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33" name="Google Shape;133;p20"/>
          <p:cNvSpPr>
            <a:spLocks noGrp="1"/>
          </p:cNvSpPr>
          <p:nvPr>
            <p:ph type="pic" idx="2"/>
          </p:nvPr>
        </p:nvSpPr>
        <p:spPr>
          <a:xfrm>
            <a:off x="1946400" y="3276600"/>
            <a:ext cx="4533900" cy="350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2A43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7ad7367-64c3-48da-a896-19069c8b2d69}" enabled="0" method="" siteId="{27ad7367-64c3-48da-a896-19069c8b2d6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Custom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Montserrat SemiBold</vt:lpstr>
      <vt:lpstr>Calibri</vt:lpstr>
      <vt:lpstr>Arial Black</vt:lpstr>
      <vt:lpstr>Simple Light</vt:lpstr>
      <vt:lpstr>AVID eBinder</vt:lpstr>
      <vt:lpstr>Table of Contents</vt:lpstr>
      <vt:lpstr>Class 1 Name</vt:lpstr>
      <vt:lpstr>PowerPoint Presentation</vt:lpstr>
      <vt:lpstr>Class 2 Name</vt:lpstr>
      <vt:lpstr>PowerPoint Presentation</vt:lpstr>
      <vt:lpstr>Class 3 Name</vt:lpstr>
      <vt:lpstr>PowerPoint Presentation</vt:lpstr>
      <vt:lpstr>Resources</vt:lpstr>
      <vt:lpstr>AVID College and Career  Readiness Framework</vt:lpstr>
      <vt:lpstr>WICOR</vt:lpstr>
      <vt:lpstr>Technology Tips for Using this eBinder</vt:lpstr>
      <vt:lpstr>Help with Using this eBinder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AVID eBinder</dc:title>
  <cp:lastModifiedBy>Tracy Brown</cp:lastModifiedBy>
  <cp:revision>1</cp:revision>
  <dcterms:modified xsi:type="dcterms:W3CDTF">2024-05-23T12:43:07Z</dcterms:modified>
</cp:coreProperties>
</file>