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7" r:id="rId5"/>
    <p:sldMasterId id="214748367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Lst>
  <p:sldSz cy="5143500" cx="9144000"/>
  <p:notesSz cx="6858000" cy="9144000"/>
  <p:embeddedFontLst>
    <p:embeddedFont>
      <p:font typeface="Montserrat SemiBold"/>
      <p:regular r:id="rId44"/>
      <p:bold r:id="rId45"/>
      <p:italic r:id="rId46"/>
      <p:boldItalic r:id="rId47"/>
    </p:embeddedFont>
    <p:embeddedFont>
      <p:font typeface="Proxima Nova"/>
      <p:regular r:id="rId48"/>
      <p:bold r:id="rId49"/>
      <p:italic r:id="rId50"/>
      <p:boldItalic r:id="rId51"/>
    </p:embeddedFont>
    <p:embeddedFont>
      <p:font typeface="Montserrat"/>
      <p:regular r:id="rId52"/>
      <p:bold r:id="rId53"/>
      <p:italic r:id="rId54"/>
      <p:boldItalic r:id="rId55"/>
    </p:embeddedFont>
    <p:embeddedFont>
      <p:font typeface="Montserrat Medium"/>
      <p:regular r:id="rId56"/>
      <p:bold r:id="rId57"/>
      <p:italic r:id="rId58"/>
      <p:boldItalic r:id="rId59"/>
    </p:embeddedFont>
    <p:embeddedFont>
      <p:font typeface="Source Sans 3"/>
      <p:regular r:id="rId60"/>
      <p:bold r:id="rId61"/>
      <p:italic r:id="rId62"/>
      <p:boldItalic r:id="rId63"/>
    </p:embeddedFont>
    <p:embeddedFont>
      <p:font typeface="Montserrat ExtraBold"/>
      <p:bold r:id="rId64"/>
      <p:boldItalic r:id="rId6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904D305-DFEC-45A6-BBD3-30E0F372EDEF}">
  <a:tblStyle styleId="{6904D305-DFEC-45A6-BBD3-30E0F372EDEF}"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font" Target="fonts/MontserratSemiBold-regular.fntdata"/><Relationship Id="rId43" Type="http://schemas.openxmlformats.org/officeDocument/2006/relationships/slide" Target="slides/slide36.xml"/><Relationship Id="rId46" Type="http://schemas.openxmlformats.org/officeDocument/2006/relationships/font" Target="fonts/MontserratSemiBold-italic.fntdata"/><Relationship Id="rId45" Type="http://schemas.openxmlformats.org/officeDocument/2006/relationships/font" Target="fonts/MontserratSemiBold-bold.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ProximaNova-regular.fntdata"/><Relationship Id="rId47" Type="http://schemas.openxmlformats.org/officeDocument/2006/relationships/font" Target="fonts/MontserratSemiBold-boldItalic.fntdata"/><Relationship Id="rId49" Type="http://schemas.openxmlformats.org/officeDocument/2006/relationships/font" Target="fonts/ProximaNova-bold.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font" Target="fonts/SourceSans3-italic.fntdata"/><Relationship Id="rId61" Type="http://schemas.openxmlformats.org/officeDocument/2006/relationships/font" Target="fonts/SourceSans3-bold.fntdata"/><Relationship Id="rId20" Type="http://schemas.openxmlformats.org/officeDocument/2006/relationships/slide" Target="slides/slide13.xml"/><Relationship Id="rId64" Type="http://schemas.openxmlformats.org/officeDocument/2006/relationships/font" Target="fonts/MontserratExtraBold-bold.fntdata"/><Relationship Id="rId63" Type="http://schemas.openxmlformats.org/officeDocument/2006/relationships/font" Target="fonts/SourceSans3-boldItalic.fntdata"/><Relationship Id="rId22" Type="http://schemas.openxmlformats.org/officeDocument/2006/relationships/slide" Target="slides/slide15.xml"/><Relationship Id="rId21" Type="http://schemas.openxmlformats.org/officeDocument/2006/relationships/slide" Target="slides/slide14.xml"/><Relationship Id="rId65" Type="http://schemas.openxmlformats.org/officeDocument/2006/relationships/font" Target="fonts/MontserratExtraBold-boldItalic.fntdata"/><Relationship Id="rId24" Type="http://schemas.openxmlformats.org/officeDocument/2006/relationships/slide" Target="slides/slide17.xml"/><Relationship Id="rId23" Type="http://schemas.openxmlformats.org/officeDocument/2006/relationships/slide" Target="slides/slide16.xml"/><Relationship Id="rId60" Type="http://schemas.openxmlformats.org/officeDocument/2006/relationships/font" Target="fonts/SourceSans3-regular.fntdata"/><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ProximaNova-boldItalic.fntdata"/><Relationship Id="rId50" Type="http://schemas.openxmlformats.org/officeDocument/2006/relationships/font" Target="fonts/ProximaNova-italic.fntdata"/><Relationship Id="rId53" Type="http://schemas.openxmlformats.org/officeDocument/2006/relationships/font" Target="fonts/Montserrat-bold.fntdata"/><Relationship Id="rId52" Type="http://schemas.openxmlformats.org/officeDocument/2006/relationships/font" Target="fonts/Montserrat-regular.fntdata"/><Relationship Id="rId11" Type="http://schemas.openxmlformats.org/officeDocument/2006/relationships/slide" Target="slides/slide4.xml"/><Relationship Id="rId55" Type="http://schemas.openxmlformats.org/officeDocument/2006/relationships/font" Target="fonts/Montserrat-boldItalic.fntdata"/><Relationship Id="rId10" Type="http://schemas.openxmlformats.org/officeDocument/2006/relationships/slide" Target="slides/slide3.xml"/><Relationship Id="rId54" Type="http://schemas.openxmlformats.org/officeDocument/2006/relationships/font" Target="fonts/Montserrat-italic.fntdata"/><Relationship Id="rId13" Type="http://schemas.openxmlformats.org/officeDocument/2006/relationships/slide" Target="slides/slide6.xml"/><Relationship Id="rId57" Type="http://schemas.openxmlformats.org/officeDocument/2006/relationships/font" Target="fonts/MontserratMedium-bold.fntdata"/><Relationship Id="rId12" Type="http://schemas.openxmlformats.org/officeDocument/2006/relationships/slide" Target="slides/slide5.xml"/><Relationship Id="rId56" Type="http://schemas.openxmlformats.org/officeDocument/2006/relationships/font" Target="fonts/MontserratMedium-regular.fntdata"/><Relationship Id="rId15" Type="http://schemas.openxmlformats.org/officeDocument/2006/relationships/slide" Target="slides/slide8.xml"/><Relationship Id="rId59" Type="http://schemas.openxmlformats.org/officeDocument/2006/relationships/font" Target="fonts/MontserratMedium-boldItalic.fntdata"/><Relationship Id="rId14" Type="http://schemas.openxmlformats.org/officeDocument/2006/relationships/slide" Target="slides/slide7.xml"/><Relationship Id="rId58" Type="http://schemas.openxmlformats.org/officeDocument/2006/relationships/font" Target="fonts/MontserratMedium-italic.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alemedicine.org/news/social-media-teen-mental-health-a-parents-guide?utm" TargetMode="External"/><Relationship Id="rId3" Type="http://schemas.openxmlformats.org/officeDocument/2006/relationships/hyperlink" Target="https://www.pewresearch.org/internet/2018/11/28/teens-and-their-experiences-on-social-media/?utm"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Imagine waking up and the first thing you do is check your phone—scrolling through endless posts, updates, and notifications. Before you’ve even gotten out of bed, social media has already shaped your mood, your thoughts, and maybe even how you see yourself. But is social media the real problem, or is it the way we use it? Today, we’re diving into the hidden challenges of social media and thinking critically about its impact. After reflecting on these issues, you’ll team up with classmates to choose a focus area and develop a creative project that raises awareness, offers solutions, or inspires positive change. The first step? Identifying what stands out to you the most and why it matters.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2" name="Google Shape;24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0" name="Google Shape;25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The </a:t>
            </a:r>
            <a:r>
              <a:rPr b="1" lang="en">
                <a:solidFill>
                  <a:schemeClr val="dk1"/>
                </a:solidFill>
              </a:rPr>
              <a:t>Project Wall</a:t>
            </a:r>
            <a:r>
              <a:rPr lang="en">
                <a:solidFill>
                  <a:schemeClr val="dk1"/>
                </a:solidFill>
              </a:rPr>
              <a:t> is a dynamic, evolving resource that supports students in mastering key vocabulary, concepts, and future-ready skills throughout the unit. Whether displayed physically in the classroom or virtually using tools like Padlet or Wakelet. The Word Wall reinforces academic language, encourages reflection, and helps students articulate their thinking with clarity. Reviewing the Word Wall regularly—either before each lesson or at the start of the week—promotes shared language, critical thinking, and effective collaboration.</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This project also focuses on building </a:t>
            </a:r>
            <a:r>
              <a:rPr b="1" lang="en">
                <a:solidFill>
                  <a:schemeClr val="dk1"/>
                </a:solidFill>
              </a:rPr>
              <a:t>"Skills for the Future,"</a:t>
            </a:r>
            <a:r>
              <a:rPr lang="en">
                <a:solidFill>
                  <a:schemeClr val="dk1"/>
                </a:solidFill>
              </a:rPr>
              <a:t> as identified by </a:t>
            </a:r>
            <a:r>
              <a:rPr b="1" lang="en">
                <a:solidFill>
                  <a:schemeClr val="dk1"/>
                </a:solidFill>
              </a:rPr>
              <a:t>ETS</a:t>
            </a:r>
            <a:r>
              <a:rPr lang="en">
                <a:solidFill>
                  <a:schemeClr val="dk1"/>
                </a:solidFill>
              </a:rPr>
              <a:t>, including communication, critical thinking, collaboration, and adaptability. These competencies are embedded in each lesson through activities like problem-solving and evidence-based design. By engaging with these real-world skills and regularly updating the Word Wall, students connect academic content with lifelong learning and career readiness. Definitions for new vocabulary will be added after each lesson to help the Word Wall grow intentionally over time.</a:t>
            </a:r>
            <a:endParaRPr>
              <a:solidFill>
                <a:schemeClr val="dk1"/>
              </a:solidFill>
            </a:endParaRPr>
          </a:p>
          <a:p>
            <a:pPr indent="0" lvl="0" marL="0" rtl="0" algn="l">
              <a:lnSpc>
                <a:spcPct val="100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b="1">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1" name="Google Shape;27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2" name="Google Shape;282;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If you have access to Adobe Express for Education, Canva for Education, Google Slides, or Padlet, consider summarizing your takeaway by creating a visual collage to represent your thinking.</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5" name="Google Shape;295;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6" name="Google Shape;306;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5" name="Google Shape;315;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5" name="Google Shape;325;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Envision a world where your every thought, every opinion, and even your self-worth could be shaped by the scroll of your thumb. Social media has become a powerful force in our lives—influencing how we see ourselves, how we connect with others, and how we navigate the challenges of mental health. But how much of what we see is real? How do these digital spaces impact our identity and relationships? In today’s lesson, you’ll take on the role of a researcher—diving deep into credible sources, gathering data, and asking the right questions to uncover the truth about social media’s effects. By the end, you’ll be ready to shape your project with insights that could spark real change. Let’s get started!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7" name="Google Shape;337;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latin typeface="Calibri"/>
                <a:ea typeface="Calibri"/>
                <a:cs typeface="Calibri"/>
                <a:sym typeface="Calibri"/>
              </a:rPr>
              <a:t>Consider the last time you scrolled through social media—did it leave you feeling inspired, connected, or perhaps a bit insecure? Social media is a powerful tool that shapes our self-perception and influences our emotions, perceptions, and behaviors. While it can foster connection and creativity, research indicates it may also contribute to mental health challenges. For instance, a study highlighted by Yale Medicine notes that adolescents spending over three hours daily on social media face twice the risk of experiencing depression and anxiety symptoms (</a:t>
            </a:r>
            <a:r>
              <a:rPr lang="en" u="sng">
                <a:solidFill>
                  <a:srgbClr val="009688"/>
                </a:solidFill>
                <a:latin typeface="Calibri"/>
                <a:ea typeface="Calibri"/>
                <a:cs typeface="Calibri"/>
                <a:sym typeface="Calibri"/>
                <a:hlinkClick r:id="rId2">
                  <a:extLst>
                    <a:ext uri="{A12FA001-AC4F-418D-AE19-62706E023703}">
                      <ahyp:hlinkClr val="tx"/>
                    </a:ext>
                  </a:extLst>
                </a:hlinkClick>
              </a:rPr>
              <a:t>Yale Medicine, 2024)</a:t>
            </a:r>
            <a:r>
              <a:rPr lang="en">
                <a:solidFill>
                  <a:schemeClr val="dk1"/>
                </a:solidFill>
                <a:latin typeface="Calibri"/>
                <a:ea typeface="Calibri"/>
                <a:cs typeface="Calibri"/>
                <a:sym typeface="Calibri"/>
              </a:rPr>
              <a:t>. Additionally, a Pew Research Center survey revealed that 43% of teens feel pressure to post content that makes them look good to others, underscoring the impact of comparison culture (</a:t>
            </a:r>
            <a:r>
              <a:rPr lang="en" u="sng">
                <a:solidFill>
                  <a:srgbClr val="009688"/>
                </a:solidFill>
                <a:latin typeface="Calibri"/>
                <a:ea typeface="Calibri"/>
                <a:cs typeface="Calibri"/>
                <a:sym typeface="Calibri"/>
                <a:hlinkClick r:id="rId3">
                  <a:extLst>
                    <a:ext uri="{A12FA001-AC4F-418D-AE19-62706E023703}">
                      <ahyp:hlinkClr val="tx"/>
                    </a:ext>
                  </a:extLst>
                </a:hlinkClick>
              </a:rPr>
              <a:t>Pew Research Center, 2018</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latin typeface="Calibri"/>
                <a:ea typeface="Calibri"/>
                <a:cs typeface="Calibri"/>
                <a:sym typeface="Calibri"/>
              </a:rPr>
              <a:t>In this lesson, we’ll explore social media’s complex impact on mental health using Project-Based Learning (PBL) and Design Thinking, two creative problem-solving approaches. You’ll examine key themes like self-esteem, comparison culture, and misinformation, while also recognizing the positive aspects of social media, such as advocacy and community-building. By the end, you’ll have a deeper understanding of social media’s influence and a plan to turn your insights into action. Let’s jump in! </a:t>
            </a:r>
            <a:endParaRPr>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5" name="Google Shape;345;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The </a:t>
            </a:r>
            <a:r>
              <a:rPr b="1" lang="en">
                <a:solidFill>
                  <a:schemeClr val="dk1"/>
                </a:solidFill>
              </a:rPr>
              <a:t>Project Wall</a:t>
            </a:r>
            <a:r>
              <a:rPr lang="en">
                <a:solidFill>
                  <a:schemeClr val="dk1"/>
                </a:solidFill>
              </a:rPr>
              <a:t> is a dynamic, evolving resource that supports students in mastering key vocabulary, concepts, and future-ready skills throughout the unit. Whether displayed physically in the classroom or virtually using tools like Padlet or Wakelet. The Word Wall reinforces academic language, encourages reflection, and helps students articulate their thinking with clarity. Reviewing the Word Wall regularly—either before each lesson or at the start of the week—promotes shared language, critical thinking, and effective collaboration.</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This project also focuses on building </a:t>
            </a:r>
            <a:r>
              <a:rPr b="1" lang="en">
                <a:solidFill>
                  <a:schemeClr val="dk1"/>
                </a:solidFill>
              </a:rPr>
              <a:t>"Skills for the Future,"</a:t>
            </a:r>
            <a:r>
              <a:rPr lang="en">
                <a:solidFill>
                  <a:schemeClr val="dk1"/>
                </a:solidFill>
              </a:rPr>
              <a:t> as identified by </a:t>
            </a:r>
            <a:r>
              <a:rPr b="1" lang="en">
                <a:solidFill>
                  <a:schemeClr val="dk1"/>
                </a:solidFill>
              </a:rPr>
              <a:t>ETS</a:t>
            </a:r>
            <a:r>
              <a:rPr lang="en">
                <a:solidFill>
                  <a:schemeClr val="dk1"/>
                </a:solidFill>
              </a:rPr>
              <a:t>, including communication, critical thinking, collaboration, and adaptability. These competencies are embedded in each lesson through activities like problem-solving and evidence-based design. By engaging with these real-world skills and regularly updating the Word Wall, students connect academic content with lifelong learning and career readiness. Definitions for new vocabulary will be added after each lesson to help the Word Wall grow intentionally over time.</a:t>
            </a:r>
            <a:endParaRPr>
              <a:solidFill>
                <a:schemeClr val="dk1"/>
              </a:solidFill>
            </a:endParaRPr>
          </a:p>
          <a:p>
            <a:pPr indent="0" lvl="0" marL="0" rtl="0" algn="l">
              <a:lnSpc>
                <a:spcPct val="100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b="1">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0" name="Google Shape;370;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2" name="Google Shape;382;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2" name="Google Shape;392;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4" name="Google Shape;404;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6" name="Google Shape;416;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6" name="Google Shape;426;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6" name="Google Shape;436;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i="1" lang="en" sz="1200">
                <a:solidFill>
                  <a:schemeClr val="dk1"/>
                </a:solidFill>
                <a:latin typeface="Montserrat"/>
                <a:ea typeface="Montserrat"/>
                <a:cs typeface="Montserrat"/>
                <a:sym typeface="Montserrat"/>
              </a:rPr>
              <a:t>If you have access to a video recording app (e.g., Adobe Express for Education, Canva for Education, Loom for Education, or Screencastify) consider capturing your reflection in video and uploading it on the slide above.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8" name="Google Shape;448;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1" name="Google Shape;461;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3" name="Google Shape;473;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a:solidFill>
                  <a:schemeClr val="dk1"/>
                </a:solidFill>
                <a:latin typeface="Calibri"/>
                <a:ea typeface="Calibri"/>
                <a:cs typeface="Calibri"/>
                <a:sym typeface="Calibri"/>
              </a:rPr>
              <a:t>Work clockwise, starting at the top of the map with the external observations before moving into the internal thought process.</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b="1" lang="en">
                <a:solidFill>
                  <a:schemeClr val="dk1"/>
                </a:solidFill>
                <a:latin typeface="Calibri"/>
                <a:ea typeface="Calibri"/>
                <a:cs typeface="Calibri"/>
                <a:sym typeface="Calibri"/>
              </a:rPr>
              <a:t>Seeing: </a:t>
            </a:r>
            <a:r>
              <a:rPr lang="en">
                <a:solidFill>
                  <a:schemeClr val="dk1"/>
                </a:solidFill>
                <a:latin typeface="Calibri"/>
                <a:ea typeface="Calibri"/>
                <a:cs typeface="Calibri"/>
                <a:sym typeface="Calibri"/>
              </a:rPr>
              <a:t>What does this person </a:t>
            </a:r>
            <a:r>
              <a:rPr b="1" lang="en">
                <a:solidFill>
                  <a:schemeClr val="dk1"/>
                </a:solidFill>
                <a:latin typeface="Calibri"/>
                <a:ea typeface="Calibri"/>
                <a:cs typeface="Calibri"/>
                <a:sym typeface="Calibri"/>
              </a:rPr>
              <a:t>see</a:t>
            </a:r>
            <a:r>
              <a:rPr lang="en">
                <a:solidFill>
                  <a:schemeClr val="dk1"/>
                </a:solidFill>
                <a:latin typeface="Calibri"/>
                <a:ea typeface="Calibri"/>
                <a:cs typeface="Calibri"/>
                <a:sym typeface="Calibri"/>
              </a:rPr>
              <a:t> in their daily life? (e.g., social media posts, ads, peer interactions)</a:t>
            </a:r>
            <a:endParaRPr>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b="1" lang="en">
                <a:solidFill>
                  <a:schemeClr val="dk1"/>
                </a:solidFill>
                <a:latin typeface="Calibri"/>
                <a:ea typeface="Calibri"/>
                <a:cs typeface="Calibri"/>
                <a:sym typeface="Calibri"/>
              </a:rPr>
              <a:t>Hearing: </a:t>
            </a:r>
            <a:r>
              <a:rPr lang="en">
                <a:solidFill>
                  <a:schemeClr val="dk1"/>
                </a:solidFill>
                <a:latin typeface="Calibri"/>
                <a:ea typeface="Calibri"/>
                <a:cs typeface="Calibri"/>
                <a:sym typeface="Calibri"/>
              </a:rPr>
              <a:t>What do they </a:t>
            </a:r>
            <a:r>
              <a:rPr b="1" lang="en">
                <a:solidFill>
                  <a:schemeClr val="dk1"/>
                </a:solidFill>
                <a:latin typeface="Calibri"/>
                <a:ea typeface="Calibri"/>
                <a:cs typeface="Calibri"/>
                <a:sym typeface="Calibri"/>
              </a:rPr>
              <a:t>hear</a:t>
            </a:r>
            <a:r>
              <a:rPr lang="en">
                <a:solidFill>
                  <a:schemeClr val="dk1"/>
                </a:solidFill>
                <a:latin typeface="Calibri"/>
                <a:ea typeface="Calibri"/>
                <a:cs typeface="Calibri"/>
                <a:sym typeface="Calibri"/>
              </a:rPr>
              <a:t> from friends, family, influencers, or society? How does it influence them?</a:t>
            </a:r>
            <a:endParaRPr>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b="1" lang="en">
                <a:solidFill>
                  <a:schemeClr val="dk1"/>
                </a:solidFill>
                <a:latin typeface="Calibri"/>
                <a:ea typeface="Calibri"/>
                <a:cs typeface="Calibri"/>
                <a:sym typeface="Calibri"/>
              </a:rPr>
              <a:t>Saying: </a:t>
            </a:r>
            <a:r>
              <a:rPr lang="en">
                <a:solidFill>
                  <a:schemeClr val="dk1"/>
                </a:solidFill>
                <a:latin typeface="Calibri"/>
                <a:ea typeface="Calibri"/>
                <a:cs typeface="Calibri"/>
                <a:sym typeface="Calibri"/>
              </a:rPr>
              <a:t>What do they </a:t>
            </a:r>
            <a:r>
              <a:rPr b="1" lang="en">
                <a:solidFill>
                  <a:schemeClr val="dk1"/>
                </a:solidFill>
                <a:latin typeface="Calibri"/>
                <a:ea typeface="Calibri"/>
                <a:cs typeface="Calibri"/>
                <a:sym typeface="Calibri"/>
              </a:rPr>
              <a:t>say out loud</a:t>
            </a:r>
            <a:r>
              <a:rPr lang="en">
                <a:solidFill>
                  <a:schemeClr val="dk1"/>
                </a:solidFill>
                <a:latin typeface="Calibri"/>
                <a:ea typeface="Calibri"/>
                <a:cs typeface="Calibri"/>
                <a:sym typeface="Calibri"/>
              </a:rPr>
              <a:t> about this issue? How do they express their thoughts or feelings?</a:t>
            </a:r>
            <a:endParaRPr>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b="1" lang="en">
                <a:solidFill>
                  <a:schemeClr val="dk1"/>
                </a:solidFill>
                <a:latin typeface="Calibri"/>
                <a:ea typeface="Calibri"/>
                <a:cs typeface="Calibri"/>
                <a:sym typeface="Calibri"/>
              </a:rPr>
              <a:t>Doing: </a:t>
            </a:r>
            <a:r>
              <a:rPr lang="en">
                <a:solidFill>
                  <a:schemeClr val="dk1"/>
                </a:solidFill>
                <a:latin typeface="Calibri"/>
                <a:ea typeface="Calibri"/>
                <a:cs typeface="Calibri"/>
                <a:sym typeface="Calibri"/>
              </a:rPr>
              <a:t>What actions or behaviors do they take in response to their experience? How do they engage with social media?</a:t>
            </a:r>
            <a:endParaRPr>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b="1" lang="en">
                <a:solidFill>
                  <a:schemeClr val="dk1"/>
                </a:solidFill>
                <a:latin typeface="Calibri"/>
                <a:ea typeface="Calibri"/>
                <a:cs typeface="Calibri"/>
                <a:sym typeface="Calibri"/>
              </a:rPr>
              <a:t>Thinking &amp; Feeling: </a:t>
            </a:r>
            <a:r>
              <a:rPr lang="en">
                <a:solidFill>
                  <a:schemeClr val="dk1"/>
                </a:solidFill>
                <a:latin typeface="Calibri"/>
                <a:ea typeface="Calibri"/>
                <a:cs typeface="Calibri"/>
                <a:sym typeface="Calibri"/>
              </a:rPr>
              <a:t>What are their </a:t>
            </a:r>
            <a:r>
              <a:rPr b="1" lang="en">
                <a:solidFill>
                  <a:schemeClr val="dk1"/>
                </a:solidFill>
                <a:latin typeface="Calibri"/>
                <a:ea typeface="Calibri"/>
                <a:cs typeface="Calibri"/>
                <a:sym typeface="Calibri"/>
              </a:rPr>
              <a:t>internal thoughts, worries, or motivations</a:t>
            </a:r>
            <a:r>
              <a:rPr lang="en">
                <a:solidFill>
                  <a:schemeClr val="dk1"/>
                </a:solidFill>
                <a:latin typeface="Calibri"/>
                <a:ea typeface="Calibri"/>
                <a:cs typeface="Calibri"/>
                <a:sym typeface="Calibri"/>
              </a:rPr>
              <a:t>? What emotions drive their choices?</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0" name="Google Shape;480;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2" name="Google Shape;492;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3" name="Google Shape;503;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2" name="Google Shape;512;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p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1" name="Google Shape;521;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p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0" name="Google Shape;530;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 name="Google Shape;16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SzPts val="1100"/>
              <a:buNone/>
            </a:pPr>
            <a:r>
              <a:rPr lang="en">
                <a:solidFill>
                  <a:schemeClr val="dk1"/>
                </a:solidFill>
              </a:rPr>
              <a:t>The </a:t>
            </a:r>
            <a:r>
              <a:rPr b="1" lang="en">
                <a:solidFill>
                  <a:schemeClr val="dk1"/>
                </a:solidFill>
              </a:rPr>
              <a:t>Project Wall</a:t>
            </a:r>
            <a:r>
              <a:rPr lang="en">
                <a:solidFill>
                  <a:schemeClr val="dk1"/>
                </a:solidFill>
              </a:rPr>
              <a:t> is a dynamic, evolving resource that supports students in mastering key vocabulary, concepts, and future-ready skills throughout the unit. Whether displayed physically in the classroom or virtually using tools like Padlet or Wakelet. The Word Wall reinforces academic language, encourages reflection, and helps students articulate their thinking with clarity. Reviewing the Word Wall regularly—either before each lesson or at the start of the week—promotes shared language, critical thinking, and effective collaboration.</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Clr>
                <a:schemeClr val="dk1"/>
              </a:buClr>
              <a:buSzPts val="1100"/>
              <a:buFont typeface="Arial"/>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4" name="Google Shape;19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6" name="Google Shape;20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8" name="Google Shape;21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6.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 Content 4">
  <p:cSld name="TITLE_1_2_1_2_1_2_6">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307120" y="334625"/>
            <a:ext cx="4119000" cy="4440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rgbClr val="362A8E"/>
              </a:buClr>
              <a:buSzPts val="2400"/>
              <a:buFont typeface="Source Sans 3"/>
              <a:buNone/>
              <a:defRPr b="1" sz="2400">
                <a:solidFill>
                  <a:srgbClr val="362A8E"/>
                </a:solidFill>
                <a:latin typeface="Source Sans 3"/>
                <a:ea typeface="Source Sans 3"/>
                <a:cs typeface="Source Sans 3"/>
                <a:sym typeface="Source Sans 3"/>
              </a:defRPr>
            </a:lvl1pPr>
            <a:lvl2pPr lvl="1" algn="ctr">
              <a:lnSpc>
                <a:spcPct val="100000"/>
              </a:lnSpc>
              <a:spcBef>
                <a:spcPts val="0"/>
              </a:spcBef>
              <a:spcAft>
                <a:spcPts val="0"/>
              </a:spcAft>
              <a:buClr>
                <a:srgbClr val="362A8E"/>
              </a:buClr>
              <a:buSzPts val="2400"/>
              <a:buFont typeface="Source Sans 3"/>
              <a:buNone/>
              <a:defRPr b="1" sz="2400">
                <a:solidFill>
                  <a:srgbClr val="362A8E"/>
                </a:solidFill>
                <a:latin typeface="Source Sans 3"/>
                <a:ea typeface="Source Sans 3"/>
                <a:cs typeface="Source Sans 3"/>
                <a:sym typeface="Source Sans 3"/>
              </a:defRPr>
            </a:lvl2pPr>
            <a:lvl3pPr lvl="2" algn="ctr">
              <a:lnSpc>
                <a:spcPct val="100000"/>
              </a:lnSpc>
              <a:spcBef>
                <a:spcPts val="0"/>
              </a:spcBef>
              <a:spcAft>
                <a:spcPts val="0"/>
              </a:spcAft>
              <a:buClr>
                <a:srgbClr val="362A8E"/>
              </a:buClr>
              <a:buSzPts val="2400"/>
              <a:buFont typeface="Source Sans 3"/>
              <a:buNone/>
              <a:defRPr b="1" sz="2400">
                <a:solidFill>
                  <a:srgbClr val="362A8E"/>
                </a:solidFill>
                <a:latin typeface="Source Sans 3"/>
                <a:ea typeface="Source Sans 3"/>
                <a:cs typeface="Source Sans 3"/>
                <a:sym typeface="Source Sans 3"/>
              </a:defRPr>
            </a:lvl3pPr>
            <a:lvl4pPr lvl="3" algn="ctr">
              <a:lnSpc>
                <a:spcPct val="100000"/>
              </a:lnSpc>
              <a:spcBef>
                <a:spcPts val="0"/>
              </a:spcBef>
              <a:spcAft>
                <a:spcPts val="0"/>
              </a:spcAft>
              <a:buClr>
                <a:srgbClr val="362A8E"/>
              </a:buClr>
              <a:buSzPts val="2400"/>
              <a:buFont typeface="Source Sans 3"/>
              <a:buNone/>
              <a:defRPr b="1" sz="2400">
                <a:solidFill>
                  <a:srgbClr val="362A8E"/>
                </a:solidFill>
                <a:latin typeface="Source Sans 3"/>
                <a:ea typeface="Source Sans 3"/>
                <a:cs typeface="Source Sans 3"/>
                <a:sym typeface="Source Sans 3"/>
              </a:defRPr>
            </a:lvl4pPr>
            <a:lvl5pPr lvl="4" algn="ctr">
              <a:lnSpc>
                <a:spcPct val="100000"/>
              </a:lnSpc>
              <a:spcBef>
                <a:spcPts val="0"/>
              </a:spcBef>
              <a:spcAft>
                <a:spcPts val="0"/>
              </a:spcAft>
              <a:buClr>
                <a:srgbClr val="362A8E"/>
              </a:buClr>
              <a:buSzPts val="2400"/>
              <a:buFont typeface="Source Sans 3"/>
              <a:buNone/>
              <a:defRPr b="1" sz="2400">
                <a:solidFill>
                  <a:srgbClr val="362A8E"/>
                </a:solidFill>
                <a:latin typeface="Source Sans 3"/>
                <a:ea typeface="Source Sans 3"/>
                <a:cs typeface="Source Sans 3"/>
                <a:sym typeface="Source Sans 3"/>
              </a:defRPr>
            </a:lvl5pPr>
            <a:lvl6pPr lvl="5" algn="ctr">
              <a:lnSpc>
                <a:spcPct val="100000"/>
              </a:lnSpc>
              <a:spcBef>
                <a:spcPts val="0"/>
              </a:spcBef>
              <a:spcAft>
                <a:spcPts val="0"/>
              </a:spcAft>
              <a:buClr>
                <a:srgbClr val="362A8E"/>
              </a:buClr>
              <a:buSzPts val="2400"/>
              <a:buFont typeface="Source Sans 3"/>
              <a:buNone/>
              <a:defRPr b="1" sz="2400">
                <a:solidFill>
                  <a:srgbClr val="362A8E"/>
                </a:solidFill>
                <a:latin typeface="Source Sans 3"/>
                <a:ea typeface="Source Sans 3"/>
                <a:cs typeface="Source Sans 3"/>
                <a:sym typeface="Source Sans 3"/>
              </a:defRPr>
            </a:lvl6pPr>
            <a:lvl7pPr lvl="6" algn="ctr">
              <a:lnSpc>
                <a:spcPct val="100000"/>
              </a:lnSpc>
              <a:spcBef>
                <a:spcPts val="0"/>
              </a:spcBef>
              <a:spcAft>
                <a:spcPts val="0"/>
              </a:spcAft>
              <a:buClr>
                <a:srgbClr val="362A8E"/>
              </a:buClr>
              <a:buSzPts val="2400"/>
              <a:buFont typeface="Source Sans 3"/>
              <a:buNone/>
              <a:defRPr b="1" sz="2400">
                <a:solidFill>
                  <a:srgbClr val="362A8E"/>
                </a:solidFill>
                <a:latin typeface="Source Sans 3"/>
                <a:ea typeface="Source Sans 3"/>
                <a:cs typeface="Source Sans 3"/>
                <a:sym typeface="Source Sans 3"/>
              </a:defRPr>
            </a:lvl7pPr>
            <a:lvl8pPr lvl="7" algn="ctr">
              <a:lnSpc>
                <a:spcPct val="100000"/>
              </a:lnSpc>
              <a:spcBef>
                <a:spcPts val="0"/>
              </a:spcBef>
              <a:spcAft>
                <a:spcPts val="0"/>
              </a:spcAft>
              <a:buClr>
                <a:srgbClr val="362A8E"/>
              </a:buClr>
              <a:buSzPts val="2400"/>
              <a:buFont typeface="Source Sans 3"/>
              <a:buNone/>
              <a:defRPr b="1" sz="2400">
                <a:solidFill>
                  <a:srgbClr val="362A8E"/>
                </a:solidFill>
                <a:latin typeface="Source Sans 3"/>
                <a:ea typeface="Source Sans 3"/>
                <a:cs typeface="Source Sans 3"/>
                <a:sym typeface="Source Sans 3"/>
              </a:defRPr>
            </a:lvl8pPr>
            <a:lvl9pPr lvl="8" algn="ctr">
              <a:lnSpc>
                <a:spcPct val="100000"/>
              </a:lnSpc>
              <a:spcBef>
                <a:spcPts val="0"/>
              </a:spcBef>
              <a:spcAft>
                <a:spcPts val="0"/>
              </a:spcAft>
              <a:buClr>
                <a:srgbClr val="362A8E"/>
              </a:buClr>
              <a:buSzPts val="2400"/>
              <a:buFont typeface="Source Sans 3"/>
              <a:buNone/>
              <a:defRPr b="1" sz="2400">
                <a:solidFill>
                  <a:srgbClr val="362A8E"/>
                </a:solidFill>
                <a:latin typeface="Source Sans 3"/>
                <a:ea typeface="Source Sans 3"/>
                <a:cs typeface="Source Sans 3"/>
                <a:sym typeface="Source Sans 3"/>
              </a:defRPr>
            </a:lvl9pPr>
          </a:lstStyle>
          <a:p/>
        </p:txBody>
      </p:sp>
      <p:sp>
        <p:nvSpPr>
          <p:cNvPr id="11" name="Google Shape;11;p2"/>
          <p:cNvSpPr txBox="1"/>
          <p:nvPr>
            <p:ph idx="1" type="body"/>
          </p:nvPr>
        </p:nvSpPr>
        <p:spPr>
          <a:xfrm>
            <a:off x="307125" y="1525500"/>
            <a:ext cx="3995100" cy="20925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rgbClr val="362A8E"/>
              </a:buClr>
              <a:buSzPts val="1800"/>
              <a:buFont typeface="Source Sans 3"/>
              <a:buChar char="●"/>
              <a:defRPr>
                <a:solidFill>
                  <a:srgbClr val="362A8E"/>
                </a:solidFill>
                <a:latin typeface="Source Sans 3"/>
                <a:ea typeface="Source Sans 3"/>
                <a:cs typeface="Source Sans 3"/>
                <a:sym typeface="Source Sans 3"/>
              </a:defRPr>
            </a:lvl1pPr>
            <a:lvl2pPr indent="-317500" lvl="1" marL="914400" algn="l">
              <a:lnSpc>
                <a:spcPct val="115000"/>
              </a:lnSpc>
              <a:spcBef>
                <a:spcPts val="0"/>
              </a:spcBef>
              <a:spcAft>
                <a:spcPts val="0"/>
              </a:spcAft>
              <a:buClr>
                <a:srgbClr val="362A8E"/>
              </a:buClr>
              <a:buSzPts val="1400"/>
              <a:buFont typeface="Source Sans 3"/>
              <a:buChar char="○"/>
              <a:defRPr>
                <a:solidFill>
                  <a:srgbClr val="362A8E"/>
                </a:solidFill>
                <a:latin typeface="Source Sans 3"/>
                <a:ea typeface="Source Sans 3"/>
                <a:cs typeface="Source Sans 3"/>
                <a:sym typeface="Source Sans 3"/>
              </a:defRPr>
            </a:lvl2pPr>
            <a:lvl3pPr indent="-317500" lvl="2" marL="1371600" algn="l">
              <a:lnSpc>
                <a:spcPct val="115000"/>
              </a:lnSpc>
              <a:spcBef>
                <a:spcPts val="0"/>
              </a:spcBef>
              <a:spcAft>
                <a:spcPts val="0"/>
              </a:spcAft>
              <a:buClr>
                <a:srgbClr val="362A8E"/>
              </a:buClr>
              <a:buSzPts val="1400"/>
              <a:buFont typeface="Source Sans 3"/>
              <a:buChar char="■"/>
              <a:defRPr>
                <a:solidFill>
                  <a:srgbClr val="362A8E"/>
                </a:solidFill>
                <a:latin typeface="Source Sans 3"/>
                <a:ea typeface="Source Sans 3"/>
                <a:cs typeface="Source Sans 3"/>
                <a:sym typeface="Source Sans 3"/>
              </a:defRPr>
            </a:lvl3pPr>
            <a:lvl4pPr indent="-317500" lvl="3" marL="1828800" algn="l">
              <a:lnSpc>
                <a:spcPct val="115000"/>
              </a:lnSpc>
              <a:spcBef>
                <a:spcPts val="0"/>
              </a:spcBef>
              <a:spcAft>
                <a:spcPts val="0"/>
              </a:spcAft>
              <a:buClr>
                <a:srgbClr val="362A8E"/>
              </a:buClr>
              <a:buSzPts val="1400"/>
              <a:buFont typeface="Source Sans 3"/>
              <a:buChar char="●"/>
              <a:defRPr>
                <a:solidFill>
                  <a:srgbClr val="362A8E"/>
                </a:solidFill>
                <a:latin typeface="Source Sans 3"/>
                <a:ea typeface="Source Sans 3"/>
                <a:cs typeface="Source Sans 3"/>
                <a:sym typeface="Source Sans 3"/>
              </a:defRPr>
            </a:lvl4pPr>
            <a:lvl5pPr indent="-317500" lvl="4" marL="2286000" algn="l">
              <a:lnSpc>
                <a:spcPct val="115000"/>
              </a:lnSpc>
              <a:spcBef>
                <a:spcPts val="0"/>
              </a:spcBef>
              <a:spcAft>
                <a:spcPts val="0"/>
              </a:spcAft>
              <a:buClr>
                <a:srgbClr val="362A8E"/>
              </a:buClr>
              <a:buSzPts val="1400"/>
              <a:buFont typeface="Source Sans 3"/>
              <a:buChar char="○"/>
              <a:defRPr>
                <a:solidFill>
                  <a:srgbClr val="362A8E"/>
                </a:solidFill>
                <a:latin typeface="Source Sans 3"/>
                <a:ea typeface="Source Sans 3"/>
                <a:cs typeface="Source Sans 3"/>
                <a:sym typeface="Source Sans 3"/>
              </a:defRPr>
            </a:lvl5pPr>
            <a:lvl6pPr indent="-317500" lvl="5" marL="2743200" algn="l">
              <a:lnSpc>
                <a:spcPct val="115000"/>
              </a:lnSpc>
              <a:spcBef>
                <a:spcPts val="0"/>
              </a:spcBef>
              <a:spcAft>
                <a:spcPts val="0"/>
              </a:spcAft>
              <a:buClr>
                <a:srgbClr val="362A8E"/>
              </a:buClr>
              <a:buSzPts val="1400"/>
              <a:buFont typeface="Source Sans 3"/>
              <a:buChar char="■"/>
              <a:defRPr>
                <a:solidFill>
                  <a:srgbClr val="362A8E"/>
                </a:solidFill>
                <a:latin typeface="Source Sans 3"/>
                <a:ea typeface="Source Sans 3"/>
                <a:cs typeface="Source Sans 3"/>
                <a:sym typeface="Source Sans 3"/>
              </a:defRPr>
            </a:lvl6pPr>
            <a:lvl7pPr indent="-292100" lvl="6" marL="3200400" algn="l">
              <a:lnSpc>
                <a:spcPct val="115000"/>
              </a:lnSpc>
              <a:spcBef>
                <a:spcPts val="0"/>
              </a:spcBef>
              <a:spcAft>
                <a:spcPts val="0"/>
              </a:spcAft>
              <a:buClr>
                <a:srgbClr val="362A8E"/>
              </a:buClr>
              <a:buSzPts val="1000"/>
              <a:buFont typeface="Source Sans 3"/>
              <a:buChar char="●"/>
              <a:defRPr sz="1000">
                <a:solidFill>
                  <a:srgbClr val="362A8E"/>
                </a:solidFill>
                <a:latin typeface="Source Sans 3"/>
                <a:ea typeface="Source Sans 3"/>
                <a:cs typeface="Source Sans 3"/>
                <a:sym typeface="Source Sans 3"/>
              </a:defRPr>
            </a:lvl7pPr>
            <a:lvl8pPr indent="-317500" lvl="7" marL="3657600" algn="l">
              <a:lnSpc>
                <a:spcPct val="115000"/>
              </a:lnSpc>
              <a:spcBef>
                <a:spcPts val="0"/>
              </a:spcBef>
              <a:spcAft>
                <a:spcPts val="0"/>
              </a:spcAft>
              <a:buClr>
                <a:srgbClr val="362A8E"/>
              </a:buClr>
              <a:buSzPts val="1400"/>
              <a:buFont typeface="Source Sans 3"/>
              <a:buChar char="○"/>
              <a:defRPr>
                <a:solidFill>
                  <a:srgbClr val="362A8E"/>
                </a:solidFill>
                <a:latin typeface="Source Sans 3"/>
                <a:ea typeface="Source Sans 3"/>
                <a:cs typeface="Source Sans 3"/>
                <a:sym typeface="Source Sans 3"/>
              </a:defRPr>
            </a:lvl8pPr>
            <a:lvl9pPr indent="-317500" lvl="8" marL="4114800" algn="l">
              <a:lnSpc>
                <a:spcPct val="115000"/>
              </a:lnSpc>
              <a:spcBef>
                <a:spcPts val="0"/>
              </a:spcBef>
              <a:spcAft>
                <a:spcPts val="0"/>
              </a:spcAft>
              <a:buClr>
                <a:srgbClr val="362A8E"/>
              </a:buClr>
              <a:buSzPts val="1400"/>
              <a:buFont typeface="Source Sans 3"/>
              <a:buChar char="■"/>
              <a:defRPr>
                <a:solidFill>
                  <a:srgbClr val="362A8E"/>
                </a:solidFill>
                <a:latin typeface="Source Sans 3"/>
                <a:ea typeface="Source Sans 3"/>
                <a:cs typeface="Source Sans 3"/>
                <a:sym typeface="Source Sans 3"/>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11"/>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4" name="Google Shape;44;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1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12"/>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8" name="Google Shape;48;p12"/>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9" name="Google Shape;49;p12"/>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50" name="Google Shape;50;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1" name="Shape 51"/>
        <p:cNvGrpSpPr/>
        <p:nvPr/>
      </p:nvGrpSpPr>
      <p:grpSpPr>
        <a:xfrm>
          <a:off x="0" y="0"/>
          <a:ext cx="0" cy="0"/>
          <a:chOff x="0" y="0"/>
          <a:chExt cx="0" cy="0"/>
        </a:xfrm>
      </p:grpSpPr>
      <p:sp>
        <p:nvSpPr>
          <p:cNvPr id="52" name="Google Shape;52;p13"/>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4" name="Shape 54"/>
        <p:cNvGrpSpPr/>
        <p:nvPr/>
      </p:nvGrpSpPr>
      <p:grpSpPr>
        <a:xfrm>
          <a:off x="0" y="0"/>
          <a:ext cx="0" cy="0"/>
          <a:chOff x="0" y="0"/>
          <a:chExt cx="0" cy="0"/>
        </a:xfrm>
      </p:grpSpPr>
      <p:sp>
        <p:nvSpPr>
          <p:cNvPr id="55" name="Google Shape;55;p14"/>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6" name="Google Shape;56;p14"/>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7" name="Google Shape;57;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 Title w/ Badge 4">
  <p:cSld name="TITLE_2_3_4">
    <p:bg>
      <p:bgPr>
        <a:blipFill>
          <a:blip r:embed="rId2">
            <a:alphaModFix/>
          </a:blip>
          <a:stretch>
            <a:fillRect/>
          </a:stretch>
        </a:blipFill>
      </p:bgPr>
    </p:bg>
    <p:spTree>
      <p:nvGrpSpPr>
        <p:cNvPr id="61" name="Shape 61"/>
        <p:cNvGrpSpPr/>
        <p:nvPr/>
      </p:nvGrpSpPr>
      <p:grpSpPr>
        <a:xfrm>
          <a:off x="0" y="0"/>
          <a:ext cx="0" cy="0"/>
          <a:chOff x="0" y="0"/>
          <a:chExt cx="0" cy="0"/>
        </a:xfrm>
      </p:grpSpPr>
      <p:pic>
        <p:nvPicPr>
          <p:cNvPr id="62" name="Google Shape;62;p17"/>
          <p:cNvPicPr preferRelativeResize="0"/>
          <p:nvPr/>
        </p:nvPicPr>
        <p:blipFill rotWithShape="1">
          <a:blip r:embed="rId3">
            <a:alphaModFix/>
          </a:blip>
          <a:srcRect b="0" l="0" r="0" t="0"/>
          <a:stretch/>
        </p:blipFill>
        <p:spPr>
          <a:xfrm>
            <a:off x="3994525" y="1588100"/>
            <a:ext cx="1154925" cy="1154925"/>
          </a:xfrm>
          <a:prstGeom prst="rect">
            <a:avLst/>
          </a:prstGeom>
          <a:noFill/>
          <a:ln>
            <a:noFill/>
          </a:ln>
        </p:spPr>
      </p:pic>
      <p:sp>
        <p:nvSpPr>
          <p:cNvPr id="63" name="Google Shape;63;p17"/>
          <p:cNvSpPr txBox="1"/>
          <p:nvPr>
            <p:ph type="title"/>
          </p:nvPr>
        </p:nvSpPr>
        <p:spPr>
          <a:xfrm>
            <a:off x="2512495" y="2931100"/>
            <a:ext cx="4119000" cy="4440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1pPr>
            <a:lvl2pPr lvl="1"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2pPr>
            <a:lvl3pPr lvl="2"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3pPr>
            <a:lvl4pPr lvl="3"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4pPr>
            <a:lvl5pPr lvl="4"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5pPr>
            <a:lvl6pPr lvl="5"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6pPr>
            <a:lvl7pPr lvl="6"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7pPr>
            <a:lvl8pPr lvl="7"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8pPr>
            <a:lvl9pPr lvl="8"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9pPr>
          </a:lstStyle>
          <a:p/>
        </p:txBody>
      </p:sp>
      <p:sp>
        <p:nvSpPr>
          <p:cNvPr id="64" name="Google Shape;64;p17"/>
          <p:cNvSpPr txBox="1"/>
          <p:nvPr>
            <p:ph idx="1" type="subTitle"/>
          </p:nvPr>
        </p:nvSpPr>
        <p:spPr>
          <a:xfrm>
            <a:off x="3112800" y="3437225"/>
            <a:ext cx="2918400" cy="4158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1pPr>
            <a:lvl2pPr lvl="1" marR="0" rtl="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2pPr>
            <a:lvl3pPr lvl="2" marR="0" rtl="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3pPr>
            <a:lvl4pPr lvl="3" marR="0" rtl="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4pPr>
            <a:lvl5pPr lvl="4" marR="0" rtl="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5pPr>
            <a:lvl6pPr lvl="5" marR="0" rtl="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6pPr>
            <a:lvl7pPr lvl="6" marR="0" rtl="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7pPr>
            <a:lvl8pPr lvl="7" marR="0" rtl="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8pPr>
            <a:lvl9pPr lvl="8" marR="0" rtl="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 Banner Title 4">
  <p:cSld name="TITLE_1_1_1_1_4">
    <p:bg>
      <p:bgPr>
        <a:blipFill>
          <a:blip r:embed="rId2">
            <a:alphaModFix/>
          </a:blip>
          <a:stretch>
            <a:fillRect/>
          </a:stretch>
        </a:blipFill>
      </p:bgPr>
    </p:bg>
    <p:spTree>
      <p:nvGrpSpPr>
        <p:cNvPr id="65" name="Shape 65"/>
        <p:cNvGrpSpPr/>
        <p:nvPr/>
      </p:nvGrpSpPr>
      <p:grpSpPr>
        <a:xfrm>
          <a:off x="0" y="0"/>
          <a:ext cx="0" cy="0"/>
          <a:chOff x="0" y="0"/>
          <a:chExt cx="0" cy="0"/>
        </a:xfrm>
      </p:grpSpPr>
      <p:sp>
        <p:nvSpPr>
          <p:cNvPr id="66" name="Google Shape;66;p18"/>
          <p:cNvSpPr txBox="1"/>
          <p:nvPr>
            <p:ph type="title"/>
          </p:nvPr>
        </p:nvSpPr>
        <p:spPr>
          <a:xfrm>
            <a:off x="3350945" y="2349750"/>
            <a:ext cx="4119000" cy="4440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1pPr>
            <a:lvl2pPr lvl="1"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2pPr>
            <a:lvl3pPr lvl="2"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3pPr>
            <a:lvl4pPr lvl="3"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4pPr>
            <a:lvl5pPr lvl="4"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5pPr>
            <a:lvl6pPr lvl="5"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6pPr>
            <a:lvl7pPr lvl="6"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7pPr>
            <a:lvl8pPr lvl="7"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8pPr>
            <a:lvl9pPr lvl="8"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9pPr>
          </a:lstStyle>
          <a:p/>
        </p:txBody>
      </p:sp>
      <p:sp>
        <p:nvSpPr>
          <p:cNvPr id="67" name="Google Shape;67;p18"/>
          <p:cNvSpPr/>
          <p:nvPr/>
        </p:nvSpPr>
        <p:spPr>
          <a:xfrm>
            <a:off x="1092125" y="1733300"/>
            <a:ext cx="1578300" cy="1564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 Content 4">
  <p:cSld name="TITLE_1_2_1_2_1_2_6">
    <p:bg>
      <p:bgPr>
        <a:blipFill>
          <a:blip r:embed="rId2">
            <a:alphaModFix/>
          </a:blip>
          <a:stretch>
            <a:fillRect/>
          </a:stretch>
        </a:blipFill>
      </p:bgPr>
    </p:bg>
    <p:spTree>
      <p:nvGrpSpPr>
        <p:cNvPr id="68" name="Shape 68"/>
        <p:cNvGrpSpPr/>
        <p:nvPr/>
      </p:nvGrpSpPr>
      <p:grpSpPr>
        <a:xfrm>
          <a:off x="0" y="0"/>
          <a:ext cx="0" cy="0"/>
          <a:chOff x="0" y="0"/>
          <a:chExt cx="0" cy="0"/>
        </a:xfrm>
      </p:grpSpPr>
      <p:sp>
        <p:nvSpPr>
          <p:cNvPr id="69" name="Google Shape;69;p19"/>
          <p:cNvSpPr txBox="1"/>
          <p:nvPr>
            <p:ph type="title"/>
          </p:nvPr>
        </p:nvSpPr>
        <p:spPr>
          <a:xfrm>
            <a:off x="307120" y="334625"/>
            <a:ext cx="4119000" cy="4440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1pPr>
            <a:lvl2pPr lvl="1"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2pPr>
            <a:lvl3pPr lvl="2"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3pPr>
            <a:lvl4pPr lvl="3"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4pPr>
            <a:lvl5pPr lvl="4"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5pPr>
            <a:lvl6pPr lvl="5"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6pPr>
            <a:lvl7pPr lvl="6"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7pPr>
            <a:lvl8pPr lvl="7"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8pPr>
            <a:lvl9pPr lvl="8"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9pPr>
          </a:lstStyle>
          <a:p/>
        </p:txBody>
      </p:sp>
      <p:sp>
        <p:nvSpPr>
          <p:cNvPr id="70" name="Google Shape;70;p19"/>
          <p:cNvSpPr txBox="1"/>
          <p:nvPr>
            <p:ph idx="1" type="body"/>
          </p:nvPr>
        </p:nvSpPr>
        <p:spPr>
          <a:xfrm>
            <a:off x="307125" y="1525500"/>
            <a:ext cx="3995100" cy="2092500"/>
          </a:xfrm>
          <a:prstGeom prst="rect">
            <a:avLst/>
          </a:prstGeom>
          <a:noFill/>
          <a:ln>
            <a:noFill/>
          </a:ln>
        </p:spPr>
        <p:txBody>
          <a:bodyPr anchorCtr="0" anchor="ctr" bIns="91425" lIns="91425" spcFirstLastPara="1" rIns="91425" wrap="square" tIns="91425">
            <a:noAutofit/>
          </a:bodyPr>
          <a:lstStyle>
            <a:lvl1pPr indent="-317500" lvl="0" marL="457200" marR="0" rtl="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1pPr>
            <a:lvl2pPr indent="-317500" lvl="1" marL="914400" marR="0" rtl="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2pPr>
            <a:lvl3pPr indent="-317500" lvl="2" marL="1371600" marR="0" rtl="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3pPr>
            <a:lvl4pPr indent="-317500" lvl="3" marL="1828800" marR="0" rtl="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4pPr>
            <a:lvl5pPr indent="-317500" lvl="4" marL="2286000" marR="0" rtl="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5pPr>
            <a:lvl6pPr indent="-317500" lvl="5" marL="2743200" marR="0" rtl="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6pPr>
            <a:lvl7pPr indent="-292100" lvl="6" marL="3200400" marR="0" rtl="0" algn="l">
              <a:lnSpc>
                <a:spcPct val="100000"/>
              </a:lnSpc>
              <a:spcBef>
                <a:spcPts val="0"/>
              </a:spcBef>
              <a:spcAft>
                <a:spcPts val="0"/>
              </a:spcAft>
              <a:buClr>
                <a:srgbClr val="362A8E"/>
              </a:buClr>
              <a:buSzPts val="1000"/>
              <a:buFont typeface="Source Sans 3"/>
              <a:buChar char="●"/>
              <a:defRPr b="0" i="0" sz="1000" u="none" cap="none" strike="noStrike">
                <a:solidFill>
                  <a:srgbClr val="362A8E"/>
                </a:solidFill>
                <a:latin typeface="Source Sans 3"/>
                <a:ea typeface="Source Sans 3"/>
                <a:cs typeface="Source Sans 3"/>
                <a:sym typeface="Source Sans 3"/>
              </a:defRPr>
            </a:lvl7pPr>
            <a:lvl8pPr indent="-317500" lvl="7" marL="3657600" marR="0" rtl="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8pPr>
            <a:lvl9pPr indent="-317500" lvl="8" marL="4114800" marR="0" rtl="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 - Image 4">
  <p:cSld name="TITLE_1_2_1_2_1_1_1_2_5">
    <p:bg>
      <p:bgPr>
        <a:blipFill>
          <a:blip r:embed="rId2">
            <a:alphaModFix/>
          </a:blip>
          <a:stretch>
            <a:fillRect/>
          </a:stretch>
        </a:blipFill>
      </p:bgPr>
    </p:bg>
    <p:spTree>
      <p:nvGrpSpPr>
        <p:cNvPr id="71" name="Shape 71"/>
        <p:cNvGrpSpPr/>
        <p:nvPr/>
      </p:nvGrpSpPr>
      <p:grpSpPr>
        <a:xfrm>
          <a:off x="0" y="0"/>
          <a:ext cx="0" cy="0"/>
          <a:chOff x="0" y="0"/>
          <a:chExt cx="0" cy="0"/>
        </a:xfrm>
      </p:grpSpPr>
      <p:sp>
        <p:nvSpPr>
          <p:cNvPr id="72" name="Google Shape;72;p20"/>
          <p:cNvSpPr txBox="1"/>
          <p:nvPr>
            <p:ph type="title"/>
          </p:nvPr>
        </p:nvSpPr>
        <p:spPr>
          <a:xfrm>
            <a:off x="307120" y="334625"/>
            <a:ext cx="4119000" cy="4440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1pPr>
            <a:lvl2pPr lvl="1"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2pPr>
            <a:lvl3pPr lvl="2"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3pPr>
            <a:lvl4pPr lvl="3"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4pPr>
            <a:lvl5pPr lvl="4"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5pPr>
            <a:lvl6pPr lvl="5"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6pPr>
            <a:lvl7pPr lvl="6"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7pPr>
            <a:lvl8pPr lvl="7"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8pPr>
            <a:lvl9pPr lvl="8"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9pPr>
          </a:lstStyle>
          <a:p/>
        </p:txBody>
      </p:sp>
      <p:sp>
        <p:nvSpPr>
          <p:cNvPr id="73" name="Google Shape;73;p20"/>
          <p:cNvSpPr/>
          <p:nvPr>
            <p:ph idx="2" type="pic"/>
          </p:nvPr>
        </p:nvSpPr>
        <p:spPr>
          <a:xfrm>
            <a:off x="2441850" y="1481475"/>
            <a:ext cx="4260300" cy="2715600"/>
          </a:xfrm>
          <a:prstGeom prst="rect">
            <a:avLst/>
          </a:prstGeom>
          <a:no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 - 3 Images 4">
  <p:cSld name="TITLE_1_2_1_2_1_1_1_2_1_2_5">
    <p:bg>
      <p:bgPr>
        <a:blipFill>
          <a:blip r:embed="rId2">
            <a:alphaModFix/>
          </a:blip>
          <a:stretch>
            <a:fillRect/>
          </a:stretch>
        </a:blipFill>
      </p:bgPr>
    </p:bg>
    <p:spTree>
      <p:nvGrpSpPr>
        <p:cNvPr id="74" name="Shape 74"/>
        <p:cNvGrpSpPr/>
        <p:nvPr/>
      </p:nvGrpSpPr>
      <p:grpSpPr>
        <a:xfrm>
          <a:off x="0" y="0"/>
          <a:ext cx="0" cy="0"/>
          <a:chOff x="0" y="0"/>
          <a:chExt cx="0" cy="0"/>
        </a:xfrm>
      </p:grpSpPr>
      <p:sp>
        <p:nvSpPr>
          <p:cNvPr id="75" name="Google Shape;75;p21"/>
          <p:cNvSpPr txBox="1"/>
          <p:nvPr>
            <p:ph type="title"/>
          </p:nvPr>
        </p:nvSpPr>
        <p:spPr>
          <a:xfrm>
            <a:off x="307120" y="334625"/>
            <a:ext cx="4119000" cy="4440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1pPr>
            <a:lvl2pPr lvl="1"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2pPr>
            <a:lvl3pPr lvl="2"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3pPr>
            <a:lvl4pPr lvl="3"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4pPr>
            <a:lvl5pPr lvl="4"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5pPr>
            <a:lvl6pPr lvl="5"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6pPr>
            <a:lvl7pPr lvl="6"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7pPr>
            <a:lvl8pPr lvl="7"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8pPr>
            <a:lvl9pPr lvl="8"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9pPr>
          </a:lstStyle>
          <a:p/>
        </p:txBody>
      </p:sp>
      <p:sp>
        <p:nvSpPr>
          <p:cNvPr id="76" name="Google Shape;76;p21"/>
          <p:cNvSpPr/>
          <p:nvPr>
            <p:ph idx="2" type="pic"/>
          </p:nvPr>
        </p:nvSpPr>
        <p:spPr>
          <a:xfrm>
            <a:off x="1566938" y="1481475"/>
            <a:ext cx="1889100" cy="2715600"/>
          </a:xfrm>
          <a:prstGeom prst="rect">
            <a:avLst/>
          </a:prstGeom>
          <a:noFill/>
          <a:ln>
            <a:noFill/>
          </a:ln>
        </p:spPr>
      </p:sp>
      <p:sp>
        <p:nvSpPr>
          <p:cNvPr id="77" name="Google Shape;77;p21"/>
          <p:cNvSpPr/>
          <p:nvPr>
            <p:ph idx="3" type="pic"/>
          </p:nvPr>
        </p:nvSpPr>
        <p:spPr>
          <a:xfrm>
            <a:off x="3643843" y="1481475"/>
            <a:ext cx="1889100" cy="2715600"/>
          </a:xfrm>
          <a:prstGeom prst="rect">
            <a:avLst/>
          </a:prstGeom>
          <a:noFill/>
          <a:ln>
            <a:noFill/>
          </a:ln>
        </p:spPr>
      </p:sp>
      <p:sp>
        <p:nvSpPr>
          <p:cNvPr id="78" name="Google Shape;78;p21"/>
          <p:cNvSpPr/>
          <p:nvPr>
            <p:ph idx="4" type="pic"/>
          </p:nvPr>
        </p:nvSpPr>
        <p:spPr>
          <a:xfrm>
            <a:off x="5687955" y="1481475"/>
            <a:ext cx="1889100" cy="2715600"/>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 Banner Title 4">
  <p:cSld name="TITLE_1_1_1_1_4">
    <p:bg>
      <p:bgPr>
        <a:blipFill>
          <a:blip r:embed="rId2">
            <a:alphaModFix/>
          </a:blip>
          <a:stretch>
            <a:fillRect/>
          </a:stretch>
        </a:blipFill>
      </p:bgPr>
    </p:bg>
    <p:spTree>
      <p:nvGrpSpPr>
        <p:cNvPr id="12" name="Shape 12"/>
        <p:cNvGrpSpPr/>
        <p:nvPr/>
      </p:nvGrpSpPr>
      <p:grpSpPr>
        <a:xfrm>
          <a:off x="0" y="0"/>
          <a:ext cx="0" cy="0"/>
          <a:chOff x="0" y="0"/>
          <a:chExt cx="0" cy="0"/>
        </a:xfrm>
      </p:grpSpPr>
      <p:sp>
        <p:nvSpPr>
          <p:cNvPr id="13" name="Google Shape;13;p3"/>
          <p:cNvSpPr txBox="1"/>
          <p:nvPr>
            <p:ph type="title"/>
          </p:nvPr>
        </p:nvSpPr>
        <p:spPr>
          <a:xfrm>
            <a:off x="3350945" y="2349750"/>
            <a:ext cx="4119000" cy="4440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rgbClr val="362A8E"/>
              </a:buClr>
              <a:buSzPts val="2400"/>
              <a:buFont typeface="Source Sans 3"/>
              <a:buNone/>
              <a:defRPr b="1" sz="2400">
                <a:solidFill>
                  <a:srgbClr val="362A8E"/>
                </a:solidFill>
                <a:latin typeface="Source Sans 3"/>
                <a:ea typeface="Source Sans 3"/>
                <a:cs typeface="Source Sans 3"/>
                <a:sym typeface="Source Sans 3"/>
              </a:defRPr>
            </a:lvl1pPr>
            <a:lvl2pPr lvl="1" algn="ctr">
              <a:lnSpc>
                <a:spcPct val="100000"/>
              </a:lnSpc>
              <a:spcBef>
                <a:spcPts val="0"/>
              </a:spcBef>
              <a:spcAft>
                <a:spcPts val="0"/>
              </a:spcAft>
              <a:buClr>
                <a:srgbClr val="362A8E"/>
              </a:buClr>
              <a:buSzPts val="2400"/>
              <a:buFont typeface="Source Sans 3"/>
              <a:buNone/>
              <a:defRPr b="1" sz="2400">
                <a:solidFill>
                  <a:srgbClr val="362A8E"/>
                </a:solidFill>
                <a:latin typeface="Source Sans 3"/>
                <a:ea typeface="Source Sans 3"/>
                <a:cs typeface="Source Sans 3"/>
                <a:sym typeface="Source Sans 3"/>
              </a:defRPr>
            </a:lvl2pPr>
            <a:lvl3pPr lvl="2" algn="ctr">
              <a:lnSpc>
                <a:spcPct val="100000"/>
              </a:lnSpc>
              <a:spcBef>
                <a:spcPts val="0"/>
              </a:spcBef>
              <a:spcAft>
                <a:spcPts val="0"/>
              </a:spcAft>
              <a:buClr>
                <a:srgbClr val="362A8E"/>
              </a:buClr>
              <a:buSzPts val="2400"/>
              <a:buFont typeface="Source Sans 3"/>
              <a:buNone/>
              <a:defRPr b="1" sz="2400">
                <a:solidFill>
                  <a:srgbClr val="362A8E"/>
                </a:solidFill>
                <a:latin typeface="Source Sans 3"/>
                <a:ea typeface="Source Sans 3"/>
                <a:cs typeface="Source Sans 3"/>
                <a:sym typeface="Source Sans 3"/>
              </a:defRPr>
            </a:lvl3pPr>
            <a:lvl4pPr lvl="3" algn="ctr">
              <a:lnSpc>
                <a:spcPct val="100000"/>
              </a:lnSpc>
              <a:spcBef>
                <a:spcPts val="0"/>
              </a:spcBef>
              <a:spcAft>
                <a:spcPts val="0"/>
              </a:spcAft>
              <a:buClr>
                <a:srgbClr val="362A8E"/>
              </a:buClr>
              <a:buSzPts val="2400"/>
              <a:buFont typeface="Source Sans 3"/>
              <a:buNone/>
              <a:defRPr b="1" sz="2400">
                <a:solidFill>
                  <a:srgbClr val="362A8E"/>
                </a:solidFill>
                <a:latin typeface="Source Sans 3"/>
                <a:ea typeface="Source Sans 3"/>
                <a:cs typeface="Source Sans 3"/>
                <a:sym typeface="Source Sans 3"/>
              </a:defRPr>
            </a:lvl4pPr>
            <a:lvl5pPr lvl="4" algn="ctr">
              <a:lnSpc>
                <a:spcPct val="100000"/>
              </a:lnSpc>
              <a:spcBef>
                <a:spcPts val="0"/>
              </a:spcBef>
              <a:spcAft>
                <a:spcPts val="0"/>
              </a:spcAft>
              <a:buClr>
                <a:srgbClr val="362A8E"/>
              </a:buClr>
              <a:buSzPts val="2400"/>
              <a:buFont typeface="Source Sans 3"/>
              <a:buNone/>
              <a:defRPr b="1" sz="2400">
                <a:solidFill>
                  <a:srgbClr val="362A8E"/>
                </a:solidFill>
                <a:latin typeface="Source Sans 3"/>
                <a:ea typeface="Source Sans 3"/>
                <a:cs typeface="Source Sans 3"/>
                <a:sym typeface="Source Sans 3"/>
              </a:defRPr>
            </a:lvl5pPr>
            <a:lvl6pPr lvl="5" algn="ctr">
              <a:lnSpc>
                <a:spcPct val="100000"/>
              </a:lnSpc>
              <a:spcBef>
                <a:spcPts val="0"/>
              </a:spcBef>
              <a:spcAft>
                <a:spcPts val="0"/>
              </a:spcAft>
              <a:buClr>
                <a:srgbClr val="362A8E"/>
              </a:buClr>
              <a:buSzPts val="2400"/>
              <a:buFont typeface="Source Sans 3"/>
              <a:buNone/>
              <a:defRPr b="1" sz="2400">
                <a:solidFill>
                  <a:srgbClr val="362A8E"/>
                </a:solidFill>
                <a:latin typeface="Source Sans 3"/>
                <a:ea typeface="Source Sans 3"/>
                <a:cs typeface="Source Sans 3"/>
                <a:sym typeface="Source Sans 3"/>
              </a:defRPr>
            </a:lvl6pPr>
            <a:lvl7pPr lvl="6" algn="ctr">
              <a:lnSpc>
                <a:spcPct val="100000"/>
              </a:lnSpc>
              <a:spcBef>
                <a:spcPts val="0"/>
              </a:spcBef>
              <a:spcAft>
                <a:spcPts val="0"/>
              </a:spcAft>
              <a:buClr>
                <a:srgbClr val="362A8E"/>
              </a:buClr>
              <a:buSzPts val="2400"/>
              <a:buFont typeface="Source Sans 3"/>
              <a:buNone/>
              <a:defRPr b="1" sz="2400">
                <a:solidFill>
                  <a:srgbClr val="362A8E"/>
                </a:solidFill>
                <a:latin typeface="Source Sans 3"/>
                <a:ea typeface="Source Sans 3"/>
                <a:cs typeface="Source Sans 3"/>
                <a:sym typeface="Source Sans 3"/>
              </a:defRPr>
            </a:lvl7pPr>
            <a:lvl8pPr lvl="7" algn="ctr">
              <a:lnSpc>
                <a:spcPct val="100000"/>
              </a:lnSpc>
              <a:spcBef>
                <a:spcPts val="0"/>
              </a:spcBef>
              <a:spcAft>
                <a:spcPts val="0"/>
              </a:spcAft>
              <a:buClr>
                <a:srgbClr val="362A8E"/>
              </a:buClr>
              <a:buSzPts val="2400"/>
              <a:buFont typeface="Source Sans 3"/>
              <a:buNone/>
              <a:defRPr b="1" sz="2400">
                <a:solidFill>
                  <a:srgbClr val="362A8E"/>
                </a:solidFill>
                <a:latin typeface="Source Sans 3"/>
                <a:ea typeface="Source Sans 3"/>
                <a:cs typeface="Source Sans 3"/>
                <a:sym typeface="Source Sans 3"/>
              </a:defRPr>
            </a:lvl8pPr>
            <a:lvl9pPr lvl="8" algn="ctr">
              <a:lnSpc>
                <a:spcPct val="100000"/>
              </a:lnSpc>
              <a:spcBef>
                <a:spcPts val="0"/>
              </a:spcBef>
              <a:spcAft>
                <a:spcPts val="0"/>
              </a:spcAft>
              <a:buClr>
                <a:srgbClr val="362A8E"/>
              </a:buClr>
              <a:buSzPts val="2400"/>
              <a:buFont typeface="Source Sans 3"/>
              <a:buNone/>
              <a:defRPr b="1" sz="2400">
                <a:solidFill>
                  <a:srgbClr val="362A8E"/>
                </a:solidFill>
                <a:latin typeface="Source Sans 3"/>
                <a:ea typeface="Source Sans 3"/>
                <a:cs typeface="Source Sans 3"/>
                <a:sym typeface="Source Sans 3"/>
              </a:defRPr>
            </a:lvl9pPr>
          </a:lstStyle>
          <a:p/>
        </p:txBody>
      </p:sp>
      <p:sp>
        <p:nvSpPr>
          <p:cNvPr id="14" name="Google Shape;14;p3"/>
          <p:cNvSpPr/>
          <p:nvPr/>
        </p:nvSpPr>
        <p:spPr>
          <a:xfrm>
            <a:off x="1092125" y="1733300"/>
            <a:ext cx="1578300" cy="1564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 - End Card 4">
  <p:cSld name="TITLE_1_2_1_2_2_1_1_4">
    <p:bg>
      <p:bgPr>
        <a:blipFill>
          <a:blip r:embed="rId2">
            <a:alphaModFix/>
          </a:blip>
          <a:stretch>
            <a:fillRect/>
          </a:stretch>
        </a:blipFill>
      </p:bgPr>
    </p:bg>
    <p:spTree>
      <p:nvGrpSpPr>
        <p:cNvPr id="79" name="Shape 79"/>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 Section Divider A">
  <p:cSld name="TITLE_1_2_1_3">
    <p:bg>
      <p:bgPr>
        <a:blipFill>
          <a:blip r:embed="rId2">
            <a:alphaModFix/>
          </a:blip>
          <a:stretch>
            <a:fillRect/>
          </a:stretch>
        </a:blipFill>
      </p:bgPr>
    </p:bg>
    <p:spTree>
      <p:nvGrpSpPr>
        <p:cNvPr id="80" name="Shape 80"/>
        <p:cNvGrpSpPr/>
        <p:nvPr/>
      </p:nvGrpSpPr>
      <p:grpSpPr>
        <a:xfrm>
          <a:off x="0" y="0"/>
          <a:ext cx="0" cy="0"/>
          <a:chOff x="0" y="0"/>
          <a:chExt cx="0" cy="0"/>
        </a:xfrm>
      </p:grpSpPr>
      <p:sp>
        <p:nvSpPr>
          <p:cNvPr id="81" name="Google Shape;81;p23"/>
          <p:cNvSpPr txBox="1"/>
          <p:nvPr>
            <p:ph idx="1" type="subTitle"/>
          </p:nvPr>
        </p:nvSpPr>
        <p:spPr>
          <a:xfrm>
            <a:off x="379000" y="2363850"/>
            <a:ext cx="2918400" cy="415800"/>
          </a:xfrm>
          <a:prstGeom prst="rect">
            <a:avLst/>
          </a:prstGeom>
          <a:noFill/>
          <a:ln>
            <a:noFill/>
          </a:ln>
        </p:spPr>
        <p:txBody>
          <a:bodyPr anchorCtr="0" anchor="ctr" bIns="91425" lIns="91425" spcFirstLastPara="1" rIns="91425" wrap="square" tIns="91425">
            <a:noAutofit/>
          </a:bodyPr>
          <a:lstStyle>
            <a:lvl1pPr lvl="0" marR="0" rtl="0" algn="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1pPr>
            <a:lvl2pPr lvl="1" marR="0" rtl="0" algn="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2pPr>
            <a:lvl3pPr lvl="2" marR="0" rtl="0" algn="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3pPr>
            <a:lvl4pPr lvl="3" marR="0" rtl="0" algn="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4pPr>
            <a:lvl5pPr lvl="4" marR="0" rtl="0" algn="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5pPr>
            <a:lvl6pPr lvl="5" marR="0" rtl="0" algn="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6pPr>
            <a:lvl7pPr lvl="6" marR="0" rtl="0" algn="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7pPr>
            <a:lvl8pPr lvl="7" marR="0" rtl="0" algn="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8pPr>
            <a:lvl9pPr lvl="8" marR="0" rtl="0" algn="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9pPr>
          </a:lstStyle>
          <a:p/>
        </p:txBody>
      </p:sp>
      <p:sp>
        <p:nvSpPr>
          <p:cNvPr id="82" name="Google Shape;82;p23"/>
          <p:cNvSpPr txBox="1"/>
          <p:nvPr>
            <p:ph type="title"/>
          </p:nvPr>
        </p:nvSpPr>
        <p:spPr>
          <a:xfrm>
            <a:off x="3621575" y="1529800"/>
            <a:ext cx="3508800" cy="4440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lt1"/>
              </a:buClr>
              <a:buSzPts val="2000"/>
              <a:buFont typeface="Source Sans 3"/>
              <a:buNone/>
              <a:defRPr b="1" i="0" sz="2000" u="none" cap="none" strike="noStrike">
                <a:solidFill>
                  <a:schemeClr val="lt1"/>
                </a:solidFill>
                <a:latin typeface="Source Sans 3"/>
                <a:ea typeface="Source Sans 3"/>
                <a:cs typeface="Source Sans 3"/>
                <a:sym typeface="Source Sans 3"/>
              </a:defRPr>
            </a:lvl1pPr>
            <a:lvl2pPr lvl="1" marR="0" rtl="0" algn="ctr">
              <a:lnSpc>
                <a:spcPct val="100000"/>
              </a:lnSpc>
              <a:spcBef>
                <a:spcPts val="0"/>
              </a:spcBef>
              <a:spcAft>
                <a:spcPts val="0"/>
              </a:spcAft>
              <a:buClr>
                <a:schemeClr val="lt1"/>
              </a:buClr>
              <a:buSzPts val="2000"/>
              <a:buFont typeface="Source Sans 3"/>
              <a:buNone/>
              <a:defRPr b="1" i="0" sz="2000" u="none" cap="none" strike="noStrike">
                <a:solidFill>
                  <a:schemeClr val="lt1"/>
                </a:solidFill>
                <a:latin typeface="Source Sans 3"/>
                <a:ea typeface="Source Sans 3"/>
                <a:cs typeface="Source Sans 3"/>
                <a:sym typeface="Source Sans 3"/>
              </a:defRPr>
            </a:lvl2pPr>
            <a:lvl3pPr lvl="2" marR="0" rtl="0" algn="ctr">
              <a:lnSpc>
                <a:spcPct val="100000"/>
              </a:lnSpc>
              <a:spcBef>
                <a:spcPts val="0"/>
              </a:spcBef>
              <a:spcAft>
                <a:spcPts val="0"/>
              </a:spcAft>
              <a:buClr>
                <a:schemeClr val="lt1"/>
              </a:buClr>
              <a:buSzPts val="2000"/>
              <a:buFont typeface="Source Sans 3"/>
              <a:buNone/>
              <a:defRPr b="1" i="0" sz="2000" u="none" cap="none" strike="noStrike">
                <a:solidFill>
                  <a:schemeClr val="lt1"/>
                </a:solidFill>
                <a:latin typeface="Source Sans 3"/>
                <a:ea typeface="Source Sans 3"/>
                <a:cs typeface="Source Sans 3"/>
                <a:sym typeface="Source Sans 3"/>
              </a:defRPr>
            </a:lvl3pPr>
            <a:lvl4pPr lvl="3" marR="0" rtl="0" algn="ctr">
              <a:lnSpc>
                <a:spcPct val="100000"/>
              </a:lnSpc>
              <a:spcBef>
                <a:spcPts val="0"/>
              </a:spcBef>
              <a:spcAft>
                <a:spcPts val="0"/>
              </a:spcAft>
              <a:buClr>
                <a:schemeClr val="lt1"/>
              </a:buClr>
              <a:buSzPts val="2000"/>
              <a:buFont typeface="Source Sans 3"/>
              <a:buNone/>
              <a:defRPr b="1" i="0" sz="2000" u="none" cap="none" strike="noStrike">
                <a:solidFill>
                  <a:schemeClr val="lt1"/>
                </a:solidFill>
                <a:latin typeface="Source Sans 3"/>
                <a:ea typeface="Source Sans 3"/>
                <a:cs typeface="Source Sans 3"/>
                <a:sym typeface="Source Sans 3"/>
              </a:defRPr>
            </a:lvl4pPr>
            <a:lvl5pPr lvl="4" marR="0" rtl="0" algn="ctr">
              <a:lnSpc>
                <a:spcPct val="100000"/>
              </a:lnSpc>
              <a:spcBef>
                <a:spcPts val="0"/>
              </a:spcBef>
              <a:spcAft>
                <a:spcPts val="0"/>
              </a:spcAft>
              <a:buClr>
                <a:schemeClr val="lt1"/>
              </a:buClr>
              <a:buSzPts val="2000"/>
              <a:buFont typeface="Source Sans 3"/>
              <a:buNone/>
              <a:defRPr b="1" i="0" sz="2000" u="none" cap="none" strike="noStrike">
                <a:solidFill>
                  <a:schemeClr val="lt1"/>
                </a:solidFill>
                <a:latin typeface="Source Sans 3"/>
                <a:ea typeface="Source Sans 3"/>
                <a:cs typeface="Source Sans 3"/>
                <a:sym typeface="Source Sans 3"/>
              </a:defRPr>
            </a:lvl5pPr>
            <a:lvl6pPr lvl="5" marR="0" rtl="0" algn="ctr">
              <a:lnSpc>
                <a:spcPct val="100000"/>
              </a:lnSpc>
              <a:spcBef>
                <a:spcPts val="0"/>
              </a:spcBef>
              <a:spcAft>
                <a:spcPts val="0"/>
              </a:spcAft>
              <a:buClr>
                <a:schemeClr val="lt1"/>
              </a:buClr>
              <a:buSzPts val="2000"/>
              <a:buFont typeface="Source Sans 3"/>
              <a:buNone/>
              <a:defRPr b="1" i="0" sz="2000" u="none" cap="none" strike="noStrike">
                <a:solidFill>
                  <a:schemeClr val="lt1"/>
                </a:solidFill>
                <a:latin typeface="Source Sans 3"/>
                <a:ea typeface="Source Sans 3"/>
                <a:cs typeface="Source Sans 3"/>
                <a:sym typeface="Source Sans 3"/>
              </a:defRPr>
            </a:lvl6pPr>
            <a:lvl7pPr lvl="6" marR="0" rtl="0" algn="ctr">
              <a:lnSpc>
                <a:spcPct val="100000"/>
              </a:lnSpc>
              <a:spcBef>
                <a:spcPts val="0"/>
              </a:spcBef>
              <a:spcAft>
                <a:spcPts val="0"/>
              </a:spcAft>
              <a:buClr>
                <a:schemeClr val="lt1"/>
              </a:buClr>
              <a:buSzPts val="2000"/>
              <a:buFont typeface="Source Sans 3"/>
              <a:buNone/>
              <a:defRPr b="1" i="0" sz="2000" u="none" cap="none" strike="noStrike">
                <a:solidFill>
                  <a:schemeClr val="lt1"/>
                </a:solidFill>
                <a:latin typeface="Source Sans 3"/>
                <a:ea typeface="Source Sans 3"/>
                <a:cs typeface="Source Sans 3"/>
                <a:sym typeface="Source Sans 3"/>
              </a:defRPr>
            </a:lvl7pPr>
            <a:lvl8pPr lvl="7" marR="0" rtl="0" algn="ctr">
              <a:lnSpc>
                <a:spcPct val="100000"/>
              </a:lnSpc>
              <a:spcBef>
                <a:spcPts val="0"/>
              </a:spcBef>
              <a:spcAft>
                <a:spcPts val="0"/>
              </a:spcAft>
              <a:buClr>
                <a:schemeClr val="lt1"/>
              </a:buClr>
              <a:buSzPts val="2000"/>
              <a:buFont typeface="Source Sans 3"/>
              <a:buNone/>
              <a:defRPr b="1" i="0" sz="2000" u="none" cap="none" strike="noStrike">
                <a:solidFill>
                  <a:schemeClr val="lt1"/>
                </a:solidFill>
                <a:latin typeface="Source Sans 3"/>
                <a:ea typeface="Source Sans 3"/>
                <a:cs typeface="Source Sans 3"/>
                <a:sym typeface="Source Sans 3"/>
              </a:defRPr>
            </a:lvl8pPr>
            <a:lvl9pPr lvl="8" marR="0" rtl="0" algn="ctr">
              <a:lnSpc>
                <a:spcPct val="100000"/>
              </a:lnSpc>
              <a:spcBef>
                <a:spcPts val="0"/>
              </a:spcBef>
              <a:spcAft>
                <a:spcPts val="0"/>
              </a:spcAft>
              <a:buClr>
                <a:schemeClr val="lt1"/>
              </a:buClr>
              <a:buSzPts val="2000"/>
              <a:buFont typeface="Source Sans 3"/>
              <a:buNone/>
              <a:defRPr b="1" i="0" sz="2000" u="none" cap="none" strike="noStrike">
                <a:solidFill>
                  <a:schemeClr val="lt1"/>
                </a:solidFill>
                <a:latin typeface="Source Sans 3"/>
                <a:ea typeface="Source Sans 3"/>
                <a:cs typeface="Source Sans 3"/>
                <a:sym typeface="Source Sans 3"/>
              </a:defRPr>
            </a:lvl9pPr>
          </a:lstStyle>
          <a:p/>
        </p:txBody>
      </p:sp>
      <p:sp>
        <p:nvSpPr>
          <p:cNvPr id="83" name="Google Shape;83;p23"/>
          <p:cNvSpPr txBox="1"/>
          <p:nvPr>
            <p:ph idx="2" type="body"/>
          </p:nvPr>
        </p:nvSpPr>
        <p:spPr>
          <a:xfrm>
            <a:off x="3621575" y="2126200"/>
            <a:ext cx="3995100" cy="2092500"/>
          </a:xfrm>
          <a:prstGeom prst="rect">
            <a:avLst/>
          </a:prstGeom>
          <a:noFill/>
          <a:ln>
            <a:noFill/>
          </a:ln>
        </p:spPr>
        <p:txBody>
          <a:bodyPr anchorCtr="0" anchor="ctr" bIns="91425" lIns="91425" spcFirstLastPara="1" rIns="91425" wrap="square" tIns="91425">
            <a:noAutofit/>
          </a:bodyPr>
          <a:lstStyle>
            <a:lvl1pPr indent="-317500" lvl="0" marL="457200" marR="0" rtl="0" algn="l">
              <a:lnSpc>
                <a:spcPct val="100000"/>
              </a:lnSpc>
              <a:spcBef>
                <a:spcPts val="0"/>
              </a:spcBef>
              <a:spcAft>
                <a:spcPts val="0"/>
              </a:spcAft>
              <a:buClr>
                <a:schemeClr val="lt1"/>
              </a:buClr>
              <a:buSzPts val="1400"/>
              <a:buFont typeface="Source Sans 3"/>
              <a:buChar char="●"/>
              <a:defRPr b="0" i="0" sz="1400" u="none" cap="none" strike="noStrike">
                <a:solidFill>
                  <a:schemeClr val="lt1"/>
                </a:solidFill>
                <a:latin typeface="Source Sans 3"/>
                <a:ea typeface="Source Sans 3"/>
                <a:cs typeface="Source Sans 3"/>
                <a:sym typeface="Source Sans 3"/>
              </a:defRPr>
            </a:lvl1pPr>
            <a:lvl2pPr indent="-317500" lvl="1" marL="914400" marR="0" rtl="0" algn="l">
              <a:lnSpc>
                <a:spcPct val="100000"/>
              </a:lnSpc>
              <a:spcBef>
                <a:spcPts val="0"/>
              </a:spcBef>
              <a:spcAft>
                <a:spcPts val="0"/>
              </a:spcAft>
              <a:buClr>
                <a:schemeClr val="lt1"/>
              </a:buClr>
              <a:buSzPts val="1400"/>
              <a:buFont typeface="Source Sans 3"/>
              <a:buChar char="○"/>
              <a:defRPr b="0" i="0" sz="1400" u="none" cap="none" strike="noStrike">
                <a:solidFill>
                  <a:schemeClr val="lt1"/>
                </a:solidFill>
                <a:latin typeface="Source Sans 3"/>
                <a:ea typeface="Source Sans 3"/>
                <a:cs typeface="Source Sans 3"/>
                <a:sym typeface="Source Sans 3"/>
              </a:defRPr>
            </a:lvl2pPr>
            <a:lvl3pPr indent="-317500" lvl="2" marL="1371600" marR="0" rtl="0" algn="l">
              <a:lnSpc>
                <a:spcPct val="100000"/>
              </a:lnSpc>
              <a:spcBef>
                <a:spcPts val="0"/>
              </a:spcBef>
              <a:spcAft>
                <a:spcPts val="0"/>
              </a:spcAft>
              <a:buClr>
                <a:schemeClr val="lt1"/>
              </a:buClr>
              <a:buSzPts val="1400"/>
              <a:buFont typeface="Source Sans 3"/>
              <a:buChar char="■"/>
              <a:defRPr b="0" i="0" sz="1400" u="none" cap="none" strike="noStrike">
                <a:solidFill>
                  <a:schemeClr val="lt1"/>
                </a:solidFill>
                <a:latin typeface="Source Sans 3"/>
                <a:ea typeface="Source Sans 3"/>
                <a:cs typeface="Source Sans 3"/>
                <a:sym typeface="Source Sans 3"/>
              </a:defRPr>
            </a:lvl3pPr>
            <a:lvl4pPr indent="-317500" lvl="3" marL="1828800" marR="0" rtl="0" algn="l">
              <a:lnSpc>
                <a:spcPct val="100000"/>
              </a:lnSpc>
              <a:spcBef>
                <a:spcPts val="0"/>
              </a:spcBef>
              <a:spcAft>
                <a:spcPts val="0"/>
              </a:spcAft>
              <a:buClr>
                <a:schemeClr val="lt1"/>
              </a:buClr>
              <a:buSzPts val="1400"/>
              <a:buFont typeface="Source Sans 3"/>
              <a:buChar char="●"/>
              <a:defRPr b="0" i="0" sz="1400" u="none" cap="none" strike="noStrike">
                <a:solidFill>
                  <a:schemeClr val="lt1"/>
                </a:solidFill>
                <a:latin typeface="Source Sans 3"/>
                <a:ea typeface="Source Sans 3"/>
                <a:cs typeface="Source Sans 3"/>
                <a:sym typeface="Source Sans 3"/>
              </a:defRPr>
            </a:lvl4pPr>
            <a:lvl5pPr indent="-317500" lvl="4" marL="2286000" marR="0" rtl="0" algn="l">
              <a:lnSpc>
                <a:spcPct val="100000"/>
              </a:lnSpc>
              <a:spcBef>
                <a:spcPts val="0"/>
              </a:spcBef>
              <a:spcAft>
                <a:spcPts val="0"/>
              </a:spcAft>
              <a:buClr>
                <a:schemeClr val="lt1"/>
              </a:buClr>
              <a:buSzPts val="1400"/>
              <a:buFont typeface="Source Sans 3"/>
              <a:buChar char="○"/>
              <a:defRPr b="0" i="0" sz="1400" u="none" cap="none" strike="noStrike">
                <a:solidFill>
                  <a:schemeClr val="lt1"/>
                </a:solidFill>
                <a:latin typeface="Source Sans 3"/>
                <a:ea typeface="Source Sans 3"/>
                <a:cs typeface="Source Sans 3"/>
                <a:sym typeface="Source Sans 3"/>
              </a:defRPr>
            </a:lvl5pPr>
            <a:lvl6pPr indent="-317500" lvl="5" marL="2743200" marR="0" rtl="0" algn="l">
              <a:lnSpc>
                <a:spcPct val="100000"/>
              </a:lnSpc>
              <a:spcBef>
                <a:spcPts val="0"/>
              </a:spcBef>
              <a:spcAft>
                <a:spcPts val="0"/>
              </a:spcAft>
              <a:buClr>
                <a:schemeClr val="lt1"/>
              </a:buClr>
              <a:buSzPts val="1400"/>
              <a:buFont typeface="Source Sans 3"/>
              <a:buChar char="■"/>
              <a:defRPr b="0" i="0" sz="1400" u="none" cap="none" strike="noStrike">
                <a:solidFill>
                  <a:schemeClr val="lt1"/>
                </a:solidFill>
                <a:latin typeface="Source Sans 3"/>
                <a:ea typeface="Source Sans 3"/>
                <a:cs typeface="Source Sans 3"/>
                <a:sym typeface="Source Sans 3"/>
              </a:defRPr>
            </a:lvl6pPr>
            <a:lvl7pPr indent="-292100" lvl="6" marL="3200400" marR="0" rtl="0" algn="l">
              <a:lnSpc>
                <a:spcPct val="100000"/>
              </a:lnSpc>
              <a:spcBef>
                <a:spcPts val="0"/>
              </a:spcBef>
              <a:spcAft>
                <a:spcPts val="0"/>
              </a:spcAft>
              <a:buClr>
                <a:schemeClr val="lt1"/>
              </a:buClr>
              <a:buSzPts val="1000"/>
              <a:buFont typeface="Source Sans 3"/>
              <a:buChar char="●"/>
              <a:defRPr b="0" i="0" sz="1000" u="none" cap="none" strike="noStrike">
                <a:solidFill>
                  <a:schemeClr val="lt1"/>
                </a:solidFill>
                <a:latin typeface="Source Sans 3"/>
                <a:ea typeface="Source Sans 3"/>
                <a:cs typeface="Source Sans 3"/>
                <a:sym typeface="Source Sans 3"/>
              </a:defRPr>
            </a:lvl7pPr>
            <a:lvl8pPr indent="-317500" lvl="7" marL="3657600" marR="0" rtl="0" algn="l">
              <a:lnSpc>
                <a:spcPct val="100000"/>
              </a:lnSpc>
              <a:spcBef>
                <a:spcPts val="0"/>
              </a:spcBef>
              <a:spcAft>
                <a:spcPts val="0"/>
              </a:spcAft>
              <a:buClr>
                <a:schemeClr val="lt1"/>
              </a:buClr>
              <a:buSzPts val="1400"/>
              <a:buFont typeface="Source Sans 3"/>
              <a:buChar char="○"/>
              <a:defRPr b="0" i="0" sz="1400" u="none" cap="none" strike="noStrike">
                <a:solidFill>
                  <a:schemeClr val="lt1"/>
                </a:solidFill>
                <a:latin typeface="Source Sans 3"/>
                <a:ea typeface="Source Sans 3"/>
                <a:cs typeface="Source Sans 3"/>
                <a:sym typeface="Source Sans 3"/>
              </a:defRPr>
            </a:lvl8pPr>
            <a:lvl9pPr indent="-317500" lvl="8" marL="4114800" marR="0" rtl="0" algn="l">
              <a:lnSpc>
                <a:spcPct val="100000"/>
              </a:lnSpc>
              <a:spcBef>
                <a:spcPts val="0"/>
              </a:spcBef>
              <a:spcAft>
                <a:spcPts val="0"/>
              </a:spcAft>
              <a:buClr>
                <a:schemeClr val="lt1"/>
              </a:buClr>
              <a:buSzPts val="1400"/>
              <a:buFont typeface="Source Sans 3"/>
              <a:buChar char="■"/>
              <a:defRPr b="0" i="0" sz="1400" u="none" cap="none" strike="noStrike">
                <a:solidFill>
                  <a:schemeClr val="lt1"/>
                </a:solidFill>
                <a:latin typeface="Source Sans 3"/>
                <a:ea typeface="Source Sans 3"/>
                <a:cs typeface="Source Sans 3"/>
                <a:sym typeface="Source Sans 3"/>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 Section Divider B">
  <p:cSld name="TITLE_1_2_1_1">
    <p:bg>
      <p:bgPr>
        <a:blipFill>
          <a:blip r:embed="rId2">
            <a:alphaModFix/>
          </a:blip>
          <a:stretch>
            <a:fillRect/>
          </a:stretch>
        </a:blipFill>
      </p:bgPr>
    </p:bg>
    <p:spTree>
      <p:nvGrpSpPr>
        <p:cNvPr id="84" name="Shape 84"/>
        <p:cNvGrpSpPr/>
        <p:nvPr/>
      </p:nvGrpSpPr>
      <p:grpSpPr>
        <a:xfrm>
          <a:off x="0" y="0"/>
          <a:ext cx="0" cy="0"/>
          <a:chOff x="0" y="0"/>
          <a:chExt cx="0" cy="0"/>
        </a:xfrm>
      </p:grpSpPr>
      <p:sp>
        <p:nvSpPr>
          <p:cNvPr id="85" name="Google Shape;85;p24"/>
          <p:cNvSpPr txBox="1"/>
          <p:nvPr>
            <p:ph type="title"/>
          </p:nvPr>
        </p:nvSpPr>
        <p:spPr>
          <a:xfrm>
            <a:off x="620025" y="2349750"/>
            <a:ext cx="3508800" cy="4440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lt1"/>
              </a:buClr>
              <a:buSzPts val="1800"/>
              <a:buFont typeface="Source Sans 3"/>
              <a:buNone/>
              <a:defRPr b="1" i="0" sz="1800" u="none" cap="none" strike="noStrike">
                <a:solidFill>
                  <a:schemeClr val="lt1"/>
                </a:solidFill>
                <a:latin typeface="Source Sans 3"/>
                <a:ea typeface="Source Sans 3"/>
                <a:cs typeface="Source Sans 3"/>
                <a:sym typeface="Source Sans 3"/>
              </a:defRPr>
            </a:lvl1pPr>
            <a:lvl2pPr lvl="1" marR="0" rtl="0" algn="ctr">
              <a:lnSpc>
                <a:spcPct val="100000"/>
              </a:lnSpc>
              <a:spcBef>
                <a:spcPts val="0"/>
              </a:spcBef>
              <a:spcAft>
                <a:spcPts val="0"/>
              </a:spcAft>
              <a:buClr>
                <a:schemeClr val="lt1"/>
              </a:buClr>
              <a:buSzPts val="1800"/>
              <a:buFont typeface="Source Sans 3"/>
              <a:buNone/>
              <a:defRPr b="1" i="0" sz="1800" u="none" cap="none" strike="noStrike">
                <a:solidFill>
                  <a:schemeClr val="lt1"/>
                </a:solidFill>
                <a:latin typeface="Source Sans 3"/>
                <a:ea typeface="Source Sans 3"/>
                <a:cs typeface="Source Sans 3"/>
                <a:sym typeface="Source Sans 3"/>
              </a:defRPr>
            </a:lvl2pPr>
            <a:lvl3pPr lvl="2" marR="0" rtl="0" algn="ctr">
              <a:lnSpc>
                <a:spcPct val="100000"/>
              </a:lnSpc>
              <a:spcBef>
                <a:spcPts val="0"/>
              </a:spcBef>
              <a:spcAft>
                <a:spcPts val="0"/>
              </a:spcAft>
              <a:buClr>
                <a:schemeClr val="lt1"/>
              </a:buClr>
              <a:buSzPts val="1800"/>
              <a:buFont typeface="Source Sans 3"/>
              <a:buNone/>
              <a:defRPr b="1" i="0" sz="1800" u="none" cap="none" strike="noStrike">
                <a:solidFill>
                  <a:schemeClr val="lt1"/>
                </a:solidFill>
                <a:latin typeface="Source Sans 3"/>
                <a:ea typeface="Source Sans 3"/>
                <a:cs typeface="Source Sans 3"/>
                <a:sym typeface="Source Sans 3"/>
              </a:defRPr>
            </a:lvl3pPr>
            <a:lvl4pPr lvl="3" marR="0" rtl="0" algn="ctr">
              <a:lnSpc>
                <a:spcPct val="100000"/>
              </a:lnSpc>
              <a:spcBef>
                <a:spcPts val="0"/>
              </a:spcBef>
              <a:spcAft>
                <a:spcPts val="0"/>
              </a:spcAft>
              <a:buClr>
                <a:schemeClr val="lt1"/>
              </a:buClr>
              <a:buSzPts val="1800"/>
              <a:buFont typeface="Source Sans 3"/>
              <a:buNone/>
              <a:defRPr b="1" i="0" sz="1800" u="none" cap="none" strike="noStrike">
                <a:solidFill>
                  <a:schemeClr val="lt1"/>
                </a:solidFill>
                <a:latin typeface="Source Sans 3"/>
                <a:ea typeface="Source Sans 3"/>
                <a:cs typeface="Source Sans 3"/>
                <a:sym typeface="Source Sans 3"/>
              </a:defRPr>
            </a:lvl4pPr>
            <a:lvl5pPr lvl="4" marR="0" rtl="0" algn="ctr">
              <a:lnSpc>
                <a:spcPct val="100000"/>
              </a:lnSpc>
              <a:spcBef>
                <a:spcPts val="0"/>
              </a:spcBef>
              <a:spcAft>
                <a:spcPts val="0"/>
              </a:spcAft>
              <a:buClr>
                <a:schemeClr val="lt1"/>
              </a:buClr>
              <a:buSzPts val="1800"/>
              <a:buFont typeface="Source Sans 3"/>
              <a:buNone/>
              <a:defRPr b="1" i="0" sz="1800" u="none" cap="none" strike="noStrike">
                <a:solidFill>
                  <a:schemeClr val="lt1"/>
                </a:solidFill>
                <a:latin typeface="Source Sans 3"/>
                <a:ea typeface="Source Sans 3"/>
                <a:cs typeface="Source Sans 3"/>
                <a:sym typeface="Source Sans 3"/>
              </a:defRPr>
            </a:lvl5pPr>
            <a:lvl6pPr lvl="5" marR="0" rtl="0" algn="ctr">
              <a:lnSpc>
                <a:spcPct val="100000"/>
              </a:lnSpc>
              <a:spcBef>
                <a:spcPts val="0"/>
              </a:spcBef>
              <a:spcAft>
                <a:spcPts val="0"/>
              </a:spcAft>
              <a:buClr>
                <a:schemeClr val="lt1"/>
              </a:buClr>
              <a:buSzPts val="1800"/>
              <a:buFont typeface="Source Sans 3"/>
              <a:buNone/>
              <a:defRPr b="1" i="0" sz="1800" u="none" cap="none" strike="noStrike">
                <a:solidFill>
                  <a:schemeClr val="lt1"/>
                </a:solidFill>
                <a:latin typeface="Source Sans 3"/>
                <a:ea typeface="Source Sans 3"/>
                <a:cs typeface="Source Sans 3"/>
                <a:sym typeface="Source Sans 3"/>
              </a:defRPr>
            </a:lvl6pPr>
            <a:lvl7pPr lvl="6" marR="0" rtl="0" algn="ctr">
              <a:lnSpc>
                <a:spcPct val="100000"/>
              </a:lnSpc>
              <a:spcBef>
                <a:spcPts val="0"/>
              </a:spcBef>
              <a:spcAft>
                <a:spcPts val="0"/>
              </a:spcAft>
              <a:buClr>
                <a:schemeClr val="lt1"/>
              </a:buClr>
              <a:buSzPts val="1800"/>
              <a:buFont typeface="Source Sans 3"/>
              <a:buNone/>
              <a:defRPr b="1" i="0" sz="1800" u="none" cap="none" strike="noStrike">
                <a:solidFill>
                  <a:schemeClr val="lt1"/>
                </a:solidFill>
                <a:latin typeface="Source Sans 3"/>
                <a:ea typeface="Source Sans 3"/>
                <a:cs typeface="Source Sans 3"/>
                <a:sym typeface="Source Sans 3"/>
              </a:defRPr>
            </a:lvl7pPr>
            <a:lvl8pPr lvl="7" marR="0" rtl="0" algn="ctr">
              <a:lnSpc>
                <a:spcPct val="100000"/>
              </a:lnSpc>
              <a:spcBef>
                <a:spcPts val="0"/>
              </a:spcBef>
              <a:spcAft>
                <a:spcPts val="0"/>
              </a:spcAft>
              <a:buClr>
                <a:schemeClr val="lt1"/>
              </a:buClr>
              <a:buSzPts val="1800"/>
              <a:buFont typeface="Source Sans 3"/>
              <a:buNone/>
              <a:defRPr b="1" i="0" sz="1800" u="none" cap="none" strike="noStrike">
                <a:solidFill>
                  <a:schemeClr val="lt1"/>
                </a:solidFill>
                <a:latin typeface="Source Sans 3"/>
                <a:ea typeface="Source Sans 3"/>
                <a:cs typeface="Source Sans 3"/>
                <a:sym typeface="Source Sans 3"/>
              </a:defRPr>
            </a:lvl8pPr>
            <a:lvl9pPr lvl="8" marR="0" rtl="0" algn="ctr">
              <a:lnSpc>
                <a:spcPct val="100000"/>
              </a:lnSpc>
              <a:spcBef>
                <a:spcPts val="0"/>
              </a:spcBef>
              <a:spcAft>
                <a:spcPts val="0"/>
              </a:spcAft>
              <a:buClr>
                <a:schemeClr val="lt1"/>
              </a:buClr>
              <a:buSzPts val="1800"/>
              <a:buFont typeface="Source Sans 3"/>
              <a:buNone/>
              <a:defRPr b="1" i="0" sz="1800" u="none" cap="none" strike="noStrike">
                <a:solidFill>
                  <a:schemeClr val="lt1"/>
                </a:solidFill>
                <a:latin typeface="Source Sans 3"/>
                <a:ea typeface="Source Sans 3"/>
                <a:cs typeface="Source Sans 3"/>
                <a:sym typeface="Source Sans 3"/>
              </a:defRPr>
            </a:lvl9pPr>
          </a:lstStyle>
          <a:p/>
        </p:txBody>
      </p:sp>
      <p:sp>
        <p:nvSpPr>
          <p:cNvPr id="86" name="Google Shape;86;p24"/>
          <p:cNvSpPr txBox="1"/>
          <p:nvPr>
            <p:ph idx="1" type="body"/>
          </p:nvPr>
        </p:nvSpPr>
        <p:spPr>
          <a:xfrm>
            <a:off x="4791200" y="1863700"/>
            <a:ext cx="3995100" cy="2092500"/>
          </a:xfrm>
          <a:prstGeom prst="rect">
            <a:avLst/>
          </a:prstGeom>
          <a:noFill/>
          <a:ln>
            <a:noFill/>
          </a:ln>
        </p:spPr>
        <p:txBody>
          <a:bodyPr anchorCtr="0" anchor="ctr" bIns="91425" lIns="91425" spcFirstLastPara="1" rIns="91425" wrap="square" tIns="91425">
            <a:noAutofit/>
          </a:bodyPr>
          <a:lstStyle>
            <a:lvl1pPr indent="-317500" lvl="0" marL="457200" marR="0" rtl="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1pPr>
            <a:lvl2pPr indent="-317500" lvl="1" marL="914400" marR="0" rtl="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2pPr>
            <a:lvl3pPr indent="-317500" lvl="2" marL="1371600" marR="0" rtl="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3pPr>
            <a:lvl4pPr indent="-317500" lvl="3" marL="1828800" marR="0" rtl="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4pPr>
            <a:lvl5pPr indent="-317500" lvl="4" marL="2286000" marR="0" rtl="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5pPr>
            <a:lvl6pPr indent="-317500" lvl="5" marL="2743200" marR="0" rtl="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6pPr>
            <a:lvl7pPr indent="-292100" lvl="6" marL="3200400" marR="0" rtl="0" algn="l">
              <a:lnSpc>
                <a:spcPct val="100000"/>
              </a:lnSpc>
              <a:spcBef>
                <a:spcPts val="0"/>
              </a:spcBef>
              <a:spcAft>
                <a:spcPts val="0"/>
              </a:spcAft>
              <a:buClr>
                <a:srgbClr val="362A8E"/>
              </a:buClr>
              <a:buSzPts val="1000"/>
              <a:buFont typeface="Source Sans 3"/>
              <a:buChar char="●"/>
              <a:defRPr b="0" i="0" sz="1000" u="none" cap="none" strike="noStrike">
                <a:solidFill>
                  <a:srgbClr val="362A8E"/>
                </a:solidFill>
                <a:latin typeface="Source Sans 3"/>
                <a:ea typeface="Source Sans 3"/>
                <a:cs typeface="Source Sans 3"/>
                <a:sym typeface="Source Sans 3"/>
              </a:defRPr>
            </a:lvl7pPr>
            <a:lvl8pPr indent="-317500" lvl="7" marL="3657600" marR="0" rtl="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8pPr>
            <a:lvl9pPr indent="-317500" lvl="8" marL="4114800" marR="0" rtl="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 - Timeline">
  <p:cSld name="TITLE_1_2_1_2_1_1_1_2_1_2_1">
    <p:bg>
      <p:bgPr>
        <a:blipFill>
          <a:blip r:embed="rId2">
            <a:alphaModFix/>
          </a:blip>
          <a:stretch>
            <a:fillRect/>
          </a:stretch>
        </a:blipFill>
      </p:bgPr>
    </p:bg>
    <p:spTree>
      <p:nvGrpSpPr>
        <p:cNvPr id="87" name="Shape 87"/>
        <p:cNvGrpSpPr/>
        <p:nvPr/>
      </p:nvGrpSpPr>
      <p:grpSpPr>
        <a:xfrm>
          <a:off x="0" y="0"/>
          <a:ext cx="0" cy="0"/>
          <a:chOff x="0" y="0"/>
          <a:chExt cx="0" cy="0"/>
        </a:xfrm>
      </p:grpSpPr>
      <p:sp>
        <p:nvSpPr>
          <p:cNvPr id="88" name="Google Shape;88;p25"/>
          <p:cNvSpPr txBox="1"/>
          <p:nvPr>
            <p:ph type="title"/>
          </p:nvPr>
        </p:nvSpPr>
        <p:spPr>
          <a:xfrm>
            <a:off x="307120" y="334625"/>
            <a:ext cx="4119000" cy="4440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1pPr>
            <a:lvl2pPr lvl="1"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2pPr>
            <a:lvl3pPr lvl="2"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3pPr>
            <a:lvl4pPr lvl="3"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4pPr>
            <a:lvl5pPr lvl="4"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5pPr>
            <a:lvl6pPr lvl="5"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6pPr>
            <a:lvl7pPr lvl="6"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7pPr>
            <a:lvl8pPr lvl="7"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8pPr>
            <a:lvl9pPr lvl="8"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9pPr>
          </a:lstStyle>
          <a:p/>
        </p:txBody>
      </p:sp>
      <p:cxnSp>
        <p:nvCxnSpPr>
          <p:cNvPr id="89" name="Google Shape;89;p25"/>
          <p:cNvCxnSpPr/>
          <p:nvPr/>
        </p:nvCxnSpPr>
        <p:spPr>
          <a:xfrm>
            <a:off x="-7050" y="2815750"/>
            <a:ext cx="9159900" cy="0"/>
          </a:xfrm>
          <a:prstGeom prst="straightConnector1">
            <a:avLst/>
          </a:prstGeom>
          <a:noFill/>
          <a:ln cap="flat" cmpd="sng" w="76200">
            <a:solidFill>
              <a:schemeClr val="lt1"/>
            </a:solidFill>
            <a:prstDash val="solid"/>
            <a:round/>
            <a:headEnd len="sm" w="sm" type="none"/>
            <a:tailEnd len="sm" w="sm" type="none"/>
          </a:ln>
        </p:spPr>
      </p:cxnSp>
      <p:sp>
        <p:nvSpPr>
          <p:cNvPr id="90" name="Google Shape;90;p25"/>
          <p:cNvSpPr txBox="1"/>
          <p:nvPr>
            <p:ph idx="1" type="subTitle"/>
          </p:nvPr>
        </p:nvSpPr>
        <p:spPr>
          <a:xfrm>
            <a:off x="-7050" y="2399950"/>
            <a:ext cx="2918400" cy="4158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lt1"/>
              </a:buClr>
              <a:buSzPts val="1400"/>
              <a:buFont typeface="Source Sans 3"/>
              <a:buNone/>
              <a:defRPr b="1" i="0" sz="1400" u="none" cap="none" strike="noStrike">
                <a:solidFill>
                  <a:schemeClr val="lt1"/>
                </a:solidFill>
                <a:latin typeface="Source Sans 3"/>
                <a:ea typeface="Source Sans 3"/>
                <a:cs typeface="Source Sans 3"/>
                <a:sym typeface="Source Sans 3"/>
              </a:defRPr>
            </a:lvl1pPr>
            <a:lvl2pPr lvl="1" marR="0" rtl="0" algn="ctr">
              <a:lnSpc>
                <a:spcPct val="100000"/>
              </a:lnSpc>
              <a:spcBef>
                <a:spcPts val="0"/>
              </a:spcBef>
              <a:spcAft>
                <a:spcPts val="0"/>
              </a:spcAft>
              <a:buClr>
                <a:schemeClr val="lt1"/>
              </a:buClr>
              <a:buSzPts val="1400"/>
              <a:buFont typeface="Source Sans 3"/>
              <a:buNone/>
              <a:defRPr b="1" i="0" sz="1400" u="none" cap="none" strike="noStrike">
                <a:solidFill>
                  <a:schemeClr val="lt1"/>
                </a:solidFill>
                <a:latin typeface="Source Sans 3"/>
                <a:ea typeface="Source Sans 3"/>
                <a:cs typeface="Source Sans 3"/>
                <a:sym typeface="Source Sans 3"/>
              </a:defRPr>
            </a:lvl2pPr>
            <a:lvl3pPr lvl="2" marR="0" rtl="0" algn="ctr">
              <a:lnSpc>
                <a:spcPct val="100000"/>
              </a:lnSpc>
              <a:spcBef>
                <a:spcPts val="0"/>
              </a:spcBef>
              <a:spcAft>
                <a:spcPts val="0"/>
              </a:spcAft>
              <a:buClr>
                <a:schemeClr val="lt1"/>
              </a:buClr>
              <a:buSzPts val="1400"/>
              <a:buFont typeface="Source Sans 3"/>
              <a:buNone/>
              <a:defRPr b="1" i="0" sz="1400" u="none" cap="none" strike="noStrike">
                <a:solidFill>
                  <a:schemeClr val="lt1"/>
                </a:solidFill>
                <a:latin typeface="Source Sans 3"/>
                <a:ea typeface="Source Sans 3"/>
                <a:cs typeface="Source Sans 3"/>
                <a:sym typeface="Source Sans 3"/>
              </a:defRPr>
            </a:lvl3pPr>
            <a:lvl4pPr lvl="3" marR="0" rtl="0" algn="ctr">
              <a:lnSpc>
                <a:spcPct val="100000"/>
              </a:lnSpc>
              <a:spcBef>
                <a:spcPts val="0"/>
              </a:spcBef>
              <a:spcAft>
                <a:spcPts val="0"/>
              </a:spcAft>
              <a:buClr>
                <a:schemeClr val="lt1"/>
              </a:buClr>
              <a:buSzPts val="1400"/>
              <a:buFont typeface="Source Sans 3"/>
              <a:buNone/>
              <a:defRPr b="1" i="0" sz="1400" u="none" cap="none" strike="noStrike">
                <a:solidFill>
                  <a:schemeClr val="lt1"/>
                </a:solidFill>
                <a:latin typeface="Source Sans 3"/>
                <a:ea typeface="Source Sans 3"/>
                <a:cs typeface="Source Sans 3"/>
                <a:sym typeface="Source Sans 3"/>
              </a:defRPr>
            </a:lvl4pPr>
            <a:lvl5pPr lvl="4" marR="0" rtl="0" algn="ctr">
              <a:lnSpc>
                <a:spcPct val="100000"/>
              </a:lnSpc>
              <a:spcBef>
                <a:spcPts val="0"/>
              </a:spcBef>
              <a:spcAft>
                <a:spcPts val="0"/>
              </a:spcAft>
              <a:buClr>
                <a:schemeClr val="lt1"/>
              </a:buClr>
              <a:buSzPts val="1400"/>
              <a:buFont typeface="Source Sans 3"/>
              <a:buNone/>
              <a:defRPr b="1" i="0" sz="1400" u="none" cap="none" strike="noStrike">
                <a:solidFill>
                  <a:schemeClr val="lt1"/>
                </a:solidFill>
                <a:latin typeface="Source Sans 3"/>
                <a:ea typeface="Source Sans 3"/>
                <a:cs typeface="Source Sans 3"/>
                <a:sym typeface="Source Sans 3"/>
              </a:defRPr>
            </a:lvl5pPr>
            <a:lvl6pPr lvl="5" marR="0" rtl="0" algn="ctr">
              <a:lnSpc>
                <a:spcPct val="100000"/>
              </a:lnSpc>
              <a:spcBef>
                <a:spcPts val="0"/>
              </a:spcBef>
              <a:spcAft>
                <a:spcPts val="0"/>
              </a:spcAft>
              <a:buClr>
                <a:schemeClr val="lt1"/>
              </a:buClr>
              <a:buSzPts val="1400"/>
              <a:buFont typeface="Source Sans 3"/>
              <a:buNone/>
              <a:defRPr b="1" i="0" sz="1400" u="none" cap="none" strike="noStrike">
                <a:solidFill>
                  <a:schemeClr val="lt1"/>
                </a:solidFill>
                <a:latin typeface="Source Sans 3"/>
                <a:ea typeface="Source Sans 3"/>
                <a:cs typeface="Source Sans 3"/>
                <a:sym typeface="Source Sans 3"/>
              </a:defRPr>
            </a:lvl6pPr>
            <a:lvl7pPr lvl="6" marR="0" rtl="0" algn="ctr">
              <a:lnSpc>
                <a:spcPct val="100000"/>
              </a:lnSpc>
              <a:spcBef>
                <a:spcPts val="0"/>
              </a:spcBef>
              <a:spcAft>
                <a:spcPts val="0"/>
              </a:spcAft>
              <a:buClr>
                <a:schemeClr val="lt1"/>
              </a:buClr>
              <a:buSzPts val="1400"/>
              <a:buFont typeface="Source Sans 3"/>
              <a:buNone/>
              <a:defRPr b="1" i="0" sz="1400" u="none" cap="none" strike="noStrike">
                <a:solidFill>
                  <a:schemeClr val="lt1"/>
                </a:solidFill>
                <a:latin typeface="Source Sans 3"/>
                <a:ea typeface="Source Sans 3"/>
                <a:cs typeface="Source Sans 3"/>
                <a:sym typeface="Source Sans 3"/>
              </a:defRPr>
            </a:lvl7pPr>
            <a:lvl8pPr lvl="7" marR="0" rtl="0" algn="ctr">
              <a:lnSpc>
                <a:spcPct val="100000"/>
              </a:lnSpc>
              <a:spcBef>
                <a:spcPts val="0"/>
              </a:spcBef>
              <a:spcAft>
                <a:spcPts val="0"/>
              </a:spcAft>
              <a:buClr>
                <a:schemeClr val="lt1"/>
              </a:buClr>
              <a:buSzPts val="1400"/>
              <a:buFont typeface="Source Sans 3"/>
              <a:buNone/>
              <a:defRPr b="1" i="0" sz="1400" u="none" cap="none" strike="noStrike">
                <a:solidFill>
                  <a:schemeClr val="lt1"/>
                </a:solidFill>
                <a:latin typeface="Source Sans 3"/>
                <a:ea typeface="Source Sans 3"/>
                <a:cs typeface="Source Sans 3"/>
                <a:sym typeface="Source Sans 3"/>
              </a:defRPr>
            </a:lvl8pPr>
            <a:lvl9pPr lvl="8" marR="0" rtl="0" algn="ctr">
              <a:lnSpc>
                <a:spcPct val="100000"/>
              </a:lnSpc>
              <a:spcBef>
                <a:spcPts val="0"/>
              </a:spcBef>
              <a:spcAft>
                <a:spcPts val="0"/>
              </a:spcAft>
              <a:buClr>
                <a:schemeClr val="lt1"/>
              </a:buClr>
              <a:buSzPts val="1400"/>
              <a:buFont typeface="Source Sans 3"/>
              <a:buNone/>
              <a:defRPr b="1" i="0" sz="1400" u="none" cap="none" strike="noStrike">
                <a:solidFill>
                  <a:schemeClr val="lt1"/>
                </a:solidFill>
                <a:latin typeface="Source Sans 3"/>
                <a:ea typeface="Source Sans 3"/>
                <a:cs typeface="Source Sans 3"/>
                <a:sym typeface="Source Sans 3"/>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 Banner Title 1">
  <p:cSld name="TITLE_1_1_1_1_1">
    <p:bg>
      <p:bgPr>
        <a:blipFill>
          <a:blip r:embed="rId2">
            <a:alphaModFix/>
          </a:blip>
          <a:stretch>
            <a:fillRect/>
          </a:stretch>
        </a:blipFill>
      </p:bgPr>
    </p:bg>
    <p:spTree>
      <p:nvGrpSpPr>
        <p:cNvPr id="91" name="Shape 91"/>
        <p:cNvGrpSpPr/>
        <p:nvPr/>
      </p:nvGrpSpPr>
      <p:grpSpPr>
        <a:xfrm>
          <a:off x="0" y="0"/>
          <a:ext cx="0" cy="0"/>
          <a:chOff x="0" y="0"/>
          <a:chExt cx="0" cy="0"/>
        </a:xfrm>
      </p:grpSpPr>
      <p:sp>
        <p:nvSpPr>
          <p:cNvPr id="92" name="Google Shape;92;p26"/>
          <p:cNvSpPr txBox="1"/>
          <p:nvPr>
            <p:ph type="title"/>
          </p:nvPr>
        </p:nvSpPr>
        <p:spPr>
          <a:xfrm>
            <a:off x="3350945" y="2349750"/>
            <a:ext cx="4119000" cy="4440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1pPr>
            <a:lvl2pPr lvl="1"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2pPr>
            <a:lvl3pPr lvl="2"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3pPr>
            <a:lvl4pPr lvl="3"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4pPr>
            <a:lvl5pPr lvl="4"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5pPr>
            <a:lvl6pPr lvl="5"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6pPr>
            <a:lvl7pPr lvl="6"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7pPr>
            <a:lvl8pPr lvl="7"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8pPr>
            <a:lvl9pPr lvl="8"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 Section Divider A 2">
  <p:cSld name="TITLE_1_2_1_3_2">
    <p:bg>
      <p:bgPr>
        <a:blipFill>
          <a:blip r:embed="rId2">
            <a:alphaModFix/>
          </a:blip>
          <a:stretch>
            <a:fillRect/>
          </a:stretch>
        </a:blipFill>
      </p:bgPr>
    </p:bg>
    <p:spTree>
      <p:nvGrpSpPr>
        <p:cNvPr id="93" name="Shape 93"/>
        <p:cNvGrpSpPr/>
        <p:nvPr/>
      </p:nvGrpSpPr>
      <p:grpSpPr>
        <a:xfrm>
          <a:off x="0" y="0"/>
          <a:ext cx="0" cy="0"/>
          <a:chOff x="0" y="0"/>
          <a:chExt cx="0" cy="0"/>
        </a:xfrm>
      </p:grpSpPr>
      <p:sp>
        <p:nvSpPr>
          <p:cNvPr id="94" name="Google Shape;94;p27"/>
          <p:cNvSpPr txBox="1"/>
          <p:nvPr>
            <p:ph idx="1" type="subTitle"/>
          </p:nvPr>
        </p:nvSpPr>
        <p:spPr>
          <a:xfrm>
            <a:off x="379000" y="2363850"/>
            <a:ext cx="2918400" cy="415800"/>
          </a:xfrm>
          <a:prstGeom prst="rect">
            <a:avLst/>
          </a:prstGeom>
          <a:noFill/>
          <a:ln>
            <a:noFill/>
          </a:ln>
        </p:spPr>
        <p:txBody>
          <a:bodyPr anchorCtr="0" anchor="ctr" bIns="91425" lIns="91425" spcFirstLastPara="1" rIns="91425" wrap="square" tIns="91425">
            <a:noAutofit/>
          </a:bodyPr>
          <a:lstStyle>
            <a:lvl1pPr lvl="0" marR="0" rtl="0" algn="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1pPr>
            <a:lvl2pPr lvl="1" marR="0" rtl="0" algn="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2pPr>
            <a:lvl3pPr lvl="2" marR="0" rtl="0" algn="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3pPr>
            <a:lvl4pPr lvl="3" marR="0" rtl="0" algn="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4pPr>
            <a:lvl5pPr lvl="4" marR="0" rtl="0" algn="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5pPr>
            <a:lvl6pPr lvl="5" marR="0" rtl="0" algn="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6pPr>
            <a:lvl7pPr lvl="6" marR="0" rtl="0" algn="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7pPr>
            <a:lvl8pPr lvl="7" marR="0" rtl="0" algn="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8pPr>
            <a:lvl9pPr lvl="8" marR="0" rtl="0" algn="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9pPr>
          </a:lstStyle>
          <a:p/>
        </p:txBody>
      </p:sp>
      <p:sp>
        <p:nvSpPr>
          <p:cNvPr id="95" name="Google Shape;95;p27"/>
          <p:cNvSpPr txBox="1"/>
          <p:nvPr>
            <p:ph type="title"/>
          </p:nvPr>
        </p:nvSpPr>
        <p:spPr>
          <a:xfrm>
            <a:off x="3621575" y="1529800"/>
            <a:ext cx="3508800" cy="4440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lt1"/>
              </a:buClr>
              <a:buSzPts val="2000"/>
              <a:buFont typeface="Source Sans 3"/>
              <a:buNone/>
              <a:defRPr b="1" i="0" sz="2000" u="none" cap="none" strike="noStrike">
                <a:solidFill>
                  <a:schemeClr val="lt1"/>
                </a:solidFill>
                <a:latin typeface="Source Sans 3"/>
                <a:ea typeface="Source Sans 3"/>
                <a:cs typeface="Source Sans 3"/>
                <a:sym typeface="Source Sans 3"/>
              </a:defRPr>
            </a:lvl1pPr>
            <a:lvl2pPr lvl="1" marR="0" rtl="0" algn="ctr">
              <a:lnSpc>
                <a:spcPct val="100000"/>
              </a:lnSpc>
              <a:spcBef>
                <a:spcPts val="0"/>
              </a:spcBef>
              <a:spcAft>
                <a:spcPts val="0"/>
              </a:spcAft>
              <a:buClr>
                <a:schemeClr val="lt1"/>
              </a:buClr>
              <a:buSzPts val="2000"/>
              <a:buFont typeface="Source Sans 3"/>
              <a:buNone/>
              <a:defRPr b="1" i="0" sz="2000" u="none" cap="none" strike="noStrike">
                <a:solidFill>
                  <a:schemeClr val="lt1"/>
                </a:solidFill>
                <a:latin typeface="Source Sans 3"/>
                <a:ea typeface="Source Sans 3"/>
                <a:cs typeface="Source Sans 3"/>
                <a:sym typeface="Source Sans 3"/>
              </a:defRPr>
            </a:lvl2pPr>
            <a:lvl3pPr lvl="2" marR="0" rtl="0" algn="ctr">
              <a:lnSpc>
                <a:spcPct val="100000"/>
              </a:lnSpc>
              <a:spcBef>
                <a:spcPts val="0"/>
              </a:spcBef>
              <a:spcAft>
                <a:spcPts val="0"/>
              </a:spcAft>
              <a:buClr>
                <a:schemeClr val="lt1"/>
              </a:buClr>
              <a:buSzPts val="2000"/>
              <a:buFont typeface="Source Sans 3"/>
              <a:buNone/>
              <a:defRPr b="1" i="0" sz="2000" u="none" cap="none" strike="noStrike">
                <a:solidFill>
                  <a:schemeClr val="lt1"/>
                </a:solidFill>
                <a:latin typeface="Source Sans 3"/>
                <a:ea typeface="Source Sans 3"/>
                <a:cs typeface="Source Sans 3"/>
                <a:sym typeface="Source Sans 3"/>
              </a:defRPr>
            </a:lvl3pPr>
            <a:lvl4pPr lvl="3" marR="0" rtl="0" algn="ctr">
              <a:lnSpc>
                <a:spcPct val="100000"/>
              </a:lnSpc>
              <a:spcBef>
                <a:spcPts val="0"/>
              </a:spcBef>
              <a:spcAft>
                <a:spcPts val="0"/>
              </a:spcAft>
              <a:buClr>
                <a:schemeClr val="lt1"/>
              </a:buClr>
              <a:buSzPts val="2000"/>
              <a:buFont typeface="Source Sans 3"/>
              <a:buNone/>
              <a:defRPr b="1" i="0" sz="2000" u="none" cap="none" strike="noStrike">
                <a:solidFill>
                  <a:schemeClr val="lt1"/>
                </a:solidFill>
                <a:latin typeface="Source Sans 3"/>
                <a:ea typeface="Source Sans 3"/>
                <a:cs typeface="Source Sans 3"/>
                <a:sym typeface="Source Sans 3"/>
              </a:defRPr>
            </a:lvl4pPr>
            <a:lvl5pPr lvl="4" marR="0" rtl="0" algn="ctr">
              <a:lnSpc>
                <a:spcPct val="100000"/>
              </a:lnSpc>
              <a:spcBef>
                <a:spcPts val="0"/>
              </a:spcBef>
              <a:spcAft>
                <a:spcPts val="0"/>
              </a:spcAft>
              <a:buClr>
                <a:schemeClr val="lt1"/>
              </a:buClr>
              <a:buSzPts val="2000"/>
              <a:buFont typeface="Source Sans 3"/>
              <a:buNone/>
              <a:defRPr b="1" i="0" sz="2000" u="none" cap="none" strike="noStrike">
                <a:solidFill>
                  <a:schemeClr val="lt1"/>
                </a:solidFill>
                <a:latin typeface="Source Sans 3"/>
                <a:ea typeface="Source Sans 3"/>
                <a:cs typeface="Source Sans 3"/>
                <a:sym typeface="Source Sans 3"/>
              </a:defRPr>
            </a:lvl5pPr>
            <a:lvl6pPr lvl="5" marR="0" rtl="0" algn="ctr">
              <a:lnSpc>
                <a:spcPct val="100000"/>
              </a:lnSpc>
              <a:spcBef>
                <a:spcPts val="0"/>
              </a:spcBef>
              <a:spcAft>
                <a:spcPts val="0"/>
              </a:spcAft>
              <a:buClr>
                <a:schemeClr val="lt1"/>
              </a:buClr>
              <a:buSzPts val="2000"/>
              <a:buFont typeface="Source Sans 3"/>
              <a:buNone/>
              <a:defRPr b="1" i="0" sz="2000" u="none" cap="none" strike="noStrike">
                <a:solidFill>
                  <a:schemeClr val="lt1"/>
                </a:solidFill>
                <a:latin typeface="Source Sans 3"/>
                <a:ea typeface="Source Sans 3"/>
                <a:cs typeface="Source Sans 3"/>
                <a:sym typeface="Source Sans 3"/>
              </a:defRPr>
            </a:lvl6pPr>
            <a:lvl7pPr lvl="6" marR="0" rtl="0" algn="ctr">
              <a:lnSpc>
                <a:spcPct val="100000"/>
              </a:lnSpc>
              <a:spcBef>
                <a:spcPts val="0"/>
              </a:spcBef>
              <a:spcAft>
                <a:spcPts val="0"/>
              </a:spcAft>
              <a:buClr>
                <a:schemeClr val="lt1"/>
              </a:buClr>
              <a:buSzPts val="2000"/>
              <a:buFont typeface="Source Sans 3"/>
              <a:buNone/>
              <a:defRPr b="1" i="0" sz="2000" u="none" cap="none" strike="noStrike">
                <a:solidFill>
                  <a:schemeClr val="lt1"/>
                </a:solidFill>
                <a:latin typeface="Source Sans 3"/>
                <a:ea typeface="Source Sans 3"/>
                <a:cs typeface="Source Sans 3"/>
                <a:sym typeface="Source Sans 3"/>
              </a:defRPr>
            </a:lvl7pPr>
            <a:lvl8pPr lvl="7" marR="0" rtl="0" algn="ctr">
              <a:lnSpc>
                <a:spcPct val="100000"/>
              </a:lnSpc>
              <a:spcBef>
                <a:spcPts val="0"/>
              </a:spcBef>
              <a:spcAft>
                <a:spcPts val="0"/>
              </a:spcAft>
              <a:buClr>
                <a:schemeClr val="lt1"/>
              </a:buClr>
              <a:buSzPts val="2000"/>
              <a:buFont typeface="Source Sans 3"/>
              <a:buNone/>
              <a:defRPr b="1" i="0" sz="2000" u="none" cap="none" strike="noStrike">
                <a:solidFill>
                  <a:schemeClr val="lt1"/>
                </a:solidFill>
                <a:latin typeface="Source Sans 3"/>
                <a:ea typeface="Source Sans 3"/>
                <a:cs typeface="Source Sans 3"/>
                <a:sym typeface="Source Sans 3"/>
              </a:defRPr>
            </a:lvl8pPr>
            <a:lvl9pPr lvl="8" marR="0" rtl="0" algn="ctr">
              <a:lnSpc>
                <a:spcPct val="100000"/>
              </a:lnSpc>
              <a:spcBef>
                <a:spcPts val="0"/>
              </a:spcBef>
              <a:spcAft>
                <a:spcPts val="0"/>
              </a:spcAft>
              <a:buClr>
                <a:schemeClr val="lt1"/>
              </a:buClr>
              <a:buSzPts val="2000"/>
              <a:buFont typeface="Source Sans 3"/>
              <a:buNone/>
              <a:defRPr b="1" i="0" sz="2000" u="none" cap="none" strike="noStrike">
                <a:solidFill>
                  <a:schemeClr val="lt1"/>
                </a:solidFill>
                <a:latin typeface="Source Sans 3"/>
                <a:ea typeface="Source Sans 3"/>
                <a:cs typeface="Source Sans 3"/>
                <a:sym typeface="Source Sans 3"/>
              </a:defRPr>
            </a:lvl9pPr>
          </a:lstStyle>
          <a:p/>
        </p:txBody>
      </p:sp>
      <p:sp>
        <p:nvSpPr>
          <p:cNvPr id="96" name="Google Shape;96;p27"/>
          <p:cNvSpPr txBox="1"/>
          <p:nvPr>
            <p:ph idx="2" type="body"/>
          </p:nvPr>
        </p:nvSpPr>
        <p:spPr>
          <a:xfrm>
            <a:off x="3621575" y="2126200"/>
            <a:ext cx="3995100" cy="2092500"/>
          </a:xfrm>
          <a:prstGeom prst="rect">
            <a:avLst/>
          </a:prstGeom>
          <a:noFill/>
          <a:ln>
            <a:noFill/>
          </a:ln>
        </p:spPr>
        <p:txBody>
          <a:bodyPr anchorCtr="0" anchor="ctr" bIns="91425" lIns="91425" spcFirstLastPara="1" rIns="91425" wrap="square" tIns="91425">
            <a:noAutofit/>
          </a:bodyPr>
          <a:lstStyle>
            <a:lvl1pPr indent="-317500" lvl="0" marL="457200" marR="0" rtl="0" algn="l">
              <a:lnSpc>
                <a:spcPct val="100000"/>
              </a:lnSpc>
              <a:spcBef>
                <a:spcPts val="0"/>
              </a:spcBef>
              <a:spcAft>
                <a:spcPts val="0"/>
              </a:spcAft>
              <a:buClr>
                <a:schemeClr val="lt1"/>
              </a:buClr>
              <a:buSzPts val="1400"/>
              <a:buFont typeface="Source Sans 3"/>
              <a:buChar char="●"/>
              <a:defRPr b="0" i="0" sz="1400" u="none" cap="none" strike="noStrike">
                <a:solidFill>
                  <a:schemeClr val="lt1"/>
                </a:solidFill>
                <a:latin typeface="Source Sans 3"/>
                <a:ea typeface="Source Sans 3"/>
                <a:cs typeface="Source Sans 3"/>
                <a:sym typeface="Source Sans 3"/>
              </a:defRPr>
            </a:lvl1pPr>
            <a:lvl2pPr indent="-317500" lvl="1" marL="914400" marR="0" rtl="0" algn="l">
              <a:lnSpc>
                <a:spcPct val="100000"/>
              </a:lnSpc>
              <a:spcBef>
                <a:spcPts val="0"/>
              </a:spcBef>
              <a:spcAft>
                <a:spcPts val="0"/>
              </a:spcAft>
              <a:buClr>
                <a:schemeClr val="lt1"/>
              </a:buClr>
              <a:buSzPts val="1400"/>
              <a:buFont typeface="Source Sans 3"/>
              <a:buChar char="○"/>
              <a:defRPr b="0" i="0" sz="1400" u="none" cap="none" strike="noStrike">
                <a:solidFill>
                  <a:schemeClr val="lt1"/>
                </a:solidFill>
                <a:latin typeface="Source Sans 3"/>
                <a:ea typeface="Source Sans 3"/>
                <a:cs typeface="Source Sans 3"/>
                <a:sym typeface="Source Sans 3"/>
              </a:defRPr>
            </a:lvl2pPr>
            <a:lvl3pPr indent="-317500" lvl="2" marL="1371600" marR="0" rtl="0" algn="l">
              <a:lnSpc>
                <a:spcPct val="100000"/>
              </a:lnSpc>
              <a:spcBef>
                <a:spcPts val="0"/>
              </a:spcBef>
              <a:spcAft>
                <a:spcPts val="0"/>
              </a:spcAft>
              <a:buClr>
                <a:schemeClr val="lt1"/>
              </a:buClr>
              <a:buSzPts val="1400"/>
              <a:buFont typeface="Source Sans 3"/>
              <a:buChar char="■"/>
              <a:defRPr b="0" i="0" sz="1400" u="none" cap="none" strike="noStrike">
                <a:solidFill>
                  <a:schemeClr val="lt1"/>
                </a:solidFill>
                <a:latin typeface="Source Sans 3"/>
                <a:ea typeface="Source Sans 3"/>
                <a:cs typeface="Source Sans 3"/>
                <a:sym typeface="Source Sans 3"/>
              </a:defRPr>
            </a:lvl3pPr>
            <a:lvl4pPr indent="-317500" lvl="3" marL="1828800" marR="0" rtl="0" algn="l">
              <a:lnSpc>
                <a:spcPct val="100000"/>
              </a:lnSpc>
              <a:spcBef>
                <a:spcPts val="0"/>
              </a:spcBef>
              <a:spcAft>
                <a:spcPts val="0"/>
              </a:spcAft>
              <a:buClr>
                <a:schemeClr val="lt1"/>
              </a:buClr>
              <a:buSzPts val="1400"/>
              <a:buFont typeface="Source Sans 3"/>
              <a:buChar char="●"/>
              <a:defRPr b="0" i="0" sz="1400" u="none" cap="none" strike="noStrike">
                <a:solidFill>
                  <a:schemeClr val="lt1"/>
                </a:solidFill>
                <a:latin typeface="Source Sans 3"/>
                <a:ea typeface="Source Sans 3"/>
                <a:cs typeface="Source Sans 3"/>
                <a:sym typeface="Source Sans 3"/>
              </a:defRPr>
            </a:lvl4pPr>
            <a:lvl5pPr indent="-317500" lvl="4" marL="2286000" marR="0" rtl="0" algn="l">
              <a:lnSpc>
                <a:spcPct val="100000"/>
              </a:lnSpc>
              <a:spcBef>
                <a:spcPts val="0"/>
              </a:spcBef>
              <a:spcAft>
                <a:spcPts val="0"/>
              </a:spcAft>
              <a:buClr>
                <a:schemeClr val="lt1"/>
              </a:buClr>
              <a:buSzPts val="1400"/>
              <a:buFont typeface="Source Sans 3"/>
              <a:buChar char="○"/>
              <a:defRPr b="0" i="0" sz="1400" u="none" cap="none" strike="noStrike">
                <a:solidFill>
                  <a:schemeClr val="lt1"/>
                </a:solidFill>
                <a:latin typeface="Source Sans 3"/>
                <a:ea typeface="Source Sans 3"/>
                <a:cs typeface="Source Sans 3"/>
                <a:sym typeface="Source Sans 3"/>
              </a:defRPr>
            </a:lvl5pPr>
            <a:lvl6pPr indent="-317500" lvl="5" marL="2743200" marR="0" rtl="0" algn="l">
              <a:lnSpc>
                <a:spcPct val="100000"/>
              </a:lnSpc>
              <a:spcBef>
                <a:spcPts val="0"/>
              </a:spcBef>
              <a:spcAft>
                <a:spcPts val="0"/>
              </a:spcAft>
              <a:buClr>
                <a:schemeClr val="lt1"/>
              </a:buClr>
              <a:buSzPts val="1400"/>
              <a:buFont typeface="Source Sans 3"/>
              <a:buChar char="■"/>
              <a:defRPr b="0" i="0" sz="1400" u="none" cap="none" strike="noStrike">
                <a:solidFill>
                  <a:schemeClr val="lt1"/>
                </a:solidFill>
                <a:latin typeface="Source Sans 3"/>
                <a:ea typeface="Source Sans 3"/>
                <a:cs typeface="Source Sans 3"/>
                <a:sym typeface="Source Sans 3"/>
              </a:defRPr>
            </a:lvl6pPr>
            <a:lvl7pPr indent="-292100" lvl="6" marL="3200400" marR="0" rtl="0" algn="l">
              <a:lnSpc>
                <a:spcPct val="100000"/>
              </a:lnSpc>
              <a:spcBef>
                <a:spcPts val="0"/>
              </a:spcBef>
              <a:spcAft>
                <a:spcPts val="0"/>
              </a:spcAft>
              <a:buClr>
                <a:schemeClr val="lt1"/>
              </a:buClr>
              <a:buSzPts val="1000"/>
              <a:buFont typeface="Source Sans 3"/>
              <a:buChar char="●"/>
              <a:defRPr b="0" i="0" sz="1000" u="none" cap="none" strike="noStrike">
                <a:solidFill>
                  <a:schemeClr val="lt1"/>
                </a:solidFill>
                <a:latin typeface="Source Sans 3"/>
                <a:ea typeface="Source Sans 3"/>
                <a:cs typeface="Source Sans 3"/>
                <a:sym typeface="Source Sans 3"/>
              </a:defRPr>
            </a:lvl7pPr>
            <a:lvl8pPr indent="-317500" lvl="7" marL="3657600" marR="0" rtl="0" algn="l">
              <a:lnSpc>
                <a:spcPct val="100000"/>
              </a:lnSpc>
              <a:spcBef>
                <a:spcPts val="0"/>
              </a:spcBef>
              <a:spcAft>
                <a:spcPts val="0"/>
              </a:spcAft>
              <a:buClr>
                <a:schemeClr val="lt1"/>
              </a:buClr>
              <a:buSzPts val="1400"/>
              <a:buFont typeface="Source Sans 3"/>
              <a:buChar char="○"/>
              <a:defRPr b="0" i="0" sz="1400" u="none" cap="none" strike="noStrike">
                <a:solidFill>
                  <a:schemeClr val="lt1"/>
                </a:solidFill>
                <a:latin typeface="Source Sans 3"/>
                <a:ea typeface="Source Sans 3"/>
                <a:cs typeface="Source Sans 3"/>
                <a:sym typeface="Source Sans 3"/>
              </a:defRPr>
            </a:lvl8pPr>
            <a:lvl9pPr indent="-317500" lvl="8" marL="4114800" marR="0" rtl="0" algn="l">
              <a:lnSpc>
                <a:spcPct val="100000"/>
              </a:lnSpc>
              <a:spcBef>
                <a:spcPts val="0"/>
              </a:spcBef>
              <a:spcAft>
                <a:spcPts val="0"/>
              </a:spcAft>
              <a:buClr>
                <a:schemeClr val="lt1"/>
              </a:buClr>
              <a:buSzPts val="1400"/>
              <a:buFont typeface="Source Sans 3"/>
              <a:buChar char="■"/>
              <a:defRPr b="0" i="0" sz="1400" u="none" cap="none" strike="noStrike">
                <a:solidFill>
                  <a:schemeClr val="lt1"/>
                </a:solidFill>
                <a:latin typeface="Source Sans 3"/>
                <a:ea typeface="Source Sans 3"/>
                <a:cs typeface="Source Sans 3"/>
                <a:sym typeface="Source Sans 3"/>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 Section Divider B 2">
  <p:cSld name="TITLE_1_2_1_1_2">
    <p:bg>
      <p:bgPr>
        <a:blipFill>
          <a:blip r:embed="rId2">
            <a:alphaModFix/>
          </a:blip>
          <a:stretch>
            <a:fillRect/>
          </a:stretch>
        </a:blipFill>
      </p:bgPr>
    </p:bg>
    <p:spTree>
      <p:nvGrpSpPr>
        <p:cNvPr id="97" name="Shape 97"/>
        <p:cNvGrpSpPr/>
        <p:nvPr/>
      </p:nvGrpSpPr>
      <p:grpSpPr>
        <a:xfrm>
          <a:off x="0" y="0"/>
          <a:ext cx="0" cy="0"/>
          <a:chOff x="0" y="0"/>
          <a:chExt cx="0" cy="0"/>
        </a:xfrm>
      </p:grpSpPr>
      <p:sp>
        <p:nvSpPr>
          <p:cNvPr id="98" name="Google Shape;98;p28"/>
          <p:cNvSpPr txBox="1"/>
          <p:nvPr>
            <p:ph type="title"/>
          </p:nvPr>
        </p:nvSpPr>
        <p:spPr>
          <a:xfrm>
            <a:off x="620025" y="2349750"/>
            <a:ext cx="3508800" cy="4440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lt1"/>
              </a:buClr>
              <a:buSzPts val="1800"/>
              <a:buFont typeface="Source Sans 3"/>
              <a:buNone/>
              <a:defRPr b="1" i="0" sz="1800" u="none" cap="none" strike="noStrike">
                <a:solidFill>
                  <a:schemeClr val="lt1"/>
                </a:solidFill>
                <a:latin typeface="Source Sans 3"/>
                <a:ea typeface="Source Sans 3"/>
                <a:cs typeface="Source Sans 3"/>
                <a:sym typeface="Source Sans 3"/>
              </a:defRPr>
            </a:lvl1pPr>
            <a:lvl2pPr lvl="1" marR="0" rtl="0" algn="ctr">
              <a:lnSpc>
                <a:spcPct val="100000"/>
              </a:lnSpc>
              <a:spcBef>
                <a:spcPts val="0"/>
              </a:spcBef>
              <a:spcAft>
                <a:spcPts val="0"/>
              </a:spcAft>
              <a:buClr>
                <a:schemeClr val="lt1"/>
              </a:buClr>
              <a:buSzPts val="1800"/>
              <a:buFont typeface="Source Sans 3"/>
              <a:buNone/>
              <a:defRPr b="1" i="0" sz="1800" u="none" cap="none" strike="noStrike">
                <a:solidFill>
                  <a:schemeClr val="lt1"/>
                </a:solidFill>
                <a:latin typeface="Source Sans 3"/>
                <a:ea typeface="Source Sans 3"/>
                <a:cs typeface="Source Sans 3"/>
                <a:sym typeface="Source Sans 3"/>
              </a:defRPr>
            </a:lvl2pPr>
            <a:lvl3pPr lvl="2" marR="0" rtl="0" algn="ctr">
              <a:lnSpc>
                <a:spcPct val="100000"/>
              </a:lnSpc>
              <a:spcBef>
                <a:spcPts val="0"/>
              </a:spcBef>
              <a:spcAft>
                <a:spcPts val="0"/>
              </a:spcAft>
              <a:buClr>
                <a:schemeClr val="lt1"/>
              </a:buClr>
              <a:buSzPts val="1800"/>
              <a:buFont typeface="Source Sans 3"/>
              <a:buNone/>
              <a:defRPr b="1" i="0" sz="1800" u="none" cap="none" strike="noStrike">
                <a:solidFill>
                  <a:schemeClr val="lt1"/>
                </a:solidFill>
                <a:latin typeface="Source Sans 3"/>
                <a:ea typeface="Source Sans 3"/>
                <a:cs typeface="Source Sans 3"/>
                <a:sym typeface="Source Sans 3"/>
              </a:defRPr>
            </a:lvl3pPr>
            <a:lvl4pPr lvl="3" marR="0" rtl="0" algn="ctr">
              <a:lnSpc>
                <a:spcPct val="100000"/>
              </a:lnSpc>
              <a:spcBef>
                <a:spcPts val="0"/>
              </a:spcBef>
              <a:spcAft>
                <a:spcPts val="0"/>
              </a:spcAft>
              <a:buClr>
                <a:schemeClr val="lt1"/>
              </a:buClr>
              <a:buSzPts val="1800"/>
              <a:buFont typeface="Source Sans 3"/>
              <a:buNone/>
              <a:defRPr b="1" i="0" sz="1800" u="none" cap="none" strike="noStrike">
                <a:solidFill>
                  <a:schemeClr val="lt1"/>
                </a:solidFill>
                <a:latin typeface="Source Sans 3"/>
                <a:ea typeface="Source Sans 3"/>
                <a:cs typeface="Source Sans 3"/>
                <a:sym typeface="Source Sans 3"/>
              </a:defRPr>
            </a:lvl4pPr>
            <a:lvl5pPr lvl="4" marR="0" rtl="0" algn="ctr">
              <a:lnSpc>
                <a:spcPct val="100000"/>
              </a:lnSpc>
              <a:spcBef>
                <a:spcPts val="0"/>
              </a:spcBef>
              <a:spcAft>
                <a:spcPts val="0"/>
              </a:spcAft>
              <a:buClr>
                <a:schemeClr val="lt1"/>
              </a:buClr>
              <a:buSzPts val="1800"/>
              <a:buFont typeface="Source Sans 3"/>
              <a:buNone/>
              <a:defRPr b="1" i="0" sz="1800" u="none" cap="none" strike="noStrike">
                <a:solidFill>
                  <a:schemeClr val="lt1"/>
                </a:solidFill>
                <a:latin typeface="Source Sans 3"/>
                <a:ea typeface="Source Sans 3"/>
                <a:cs typeface="Source Sans 3"/>
                <a:sym typeface="Source Sans 3"/>
              </a:defRPr>
            </a:lvl5pPr>
            <a:lvl6pPr lvl="5" marR="0" rtl="0" algn="ctr">
              <a:lnSpc>
                <a:spcPct val="100000"/>
              </a:lnSpc>
              <a:spcBef>
                <a:spcPts val="0"/>
              </a:spcBef>
              <a:spcAft>
                <a:spcPts val="0"/>
              </a:spcAft>
              <a:buClr>
                <a:schemeClr val="lt1"/>
              </a:buClr>
              <a:buSzPts val="1800"/>
              <a:buFont typeface="Source Sans 3"/>
              <a:buNone/>
              <a:defRPr b="1" i="0" sz="1800" u="none" cap="none" strike="noStrike">
                <a:solidFill>
                  <a:schemeClr val="lt1"/>
                </a:solidFill>
                <a:latin typeface="Source Sans 3"/>
                <a:ea typeface="Source Sans 3"/>
                <a:cs typeface="Source Sans 3"/>
                <a:sym typeface="Source Sans 3"/>
              </a:defRPr>
            </a:lvl6pPr>
            <a:lvl7pPr lvl="6" marR="0" rtl="0" algn="ctr">
              <a:lnSpc>
                <a:spcPct val="100000"/>
              </a:lnSpc>
              <a:spcBef>
                <a:spcPts val="0"/>
              </a:spcBef>
              <a:spcAft>
                <a:spcPts val="0"/>
              </a:spcAft>
              <a:buClr>
                <a:schemeClr val="lt1"/>
              </a:buClr>
              <a:buSzPts val="1800"/>
              <a:buFont typeface="Source Sans 3"/>
              <a:buNone/>
              <a:defRPr b="1" i="0" sz="1800" u="none" cap="none" strike="noStrike">
                <a:solidFill>
                  <a:schemeClr val="lt1"/>
                </a:solidFill>
                <a:latin typeface="Source Sans 3"/>
                <a:ea typeface="Source Sans 3"/>
                <a:cs typeface="Source Sans 3"/>
                <a:sym typeface="Source Sans 3"/>
              </a:defRPr>
            </a:lvl7pPr>
            <a:lvl8pPr lvl="7" marR="0" rtl="0" algn="ctr">
              <a:lnSpc>
                <a:spcPct val="100000"/>
              </a:lnSpc>
              <a:spcBef>
                <a:spcPts val="0"/>
              </a:spcBef>
              <a:spcAft>
                <a:spcPts val="0"/>
              </a:spcAft>
              <a:buClr>
                <a:schemeClr val="lt1"/>
              </a:buClr>
              <a:buSzPts val="1800"/>
              <a:buFont typeface="Source Sans 3"/>
              <a:buNone/>
              <a:defRPr b="1" i="0" sz="1800" u="none" cap="none" strike="noStrike">
                <a:solidFill>
                  <a:schemeClr val="lt1"/>
                </a:solidFill>
                <a:latin typeface="Source Sans 3"/>
                <a:ea typeface="Source Sans 3"/>
                <a:cs typeface="Source Sans 3"/>
                <a:sym typeface="Source Sans 3"/>
              </a:defRPr>
            </a:lvl8pPr>
            <a:lvl9pPr lvl="8" marR="0" rtl="0" algn="ctr">
              <a:lnSpc>
                <a:spcPct val="100000"/>
              </a:lnSpc>
              <a:spcBef>
                <a:spcPts val="0"/>
              </a:spcBef>
              <a:spcAft>
                <a:spcPts val="0"/>
              </a:spcAft>
              <a:buClr>
                <a:schemeClr val="lt1"/>
              </a:buClr>
              <a:buSzPts val="1800"/>
              <a:buFont typeface="Source Sans 3"/>
              <a:buNone/>
              <a:defRPr b="1" i="0" sz="1800" u="none" cap="none" strike="noStrike">
                <a:solidFill>
                  <a:schemeClr val="lt1"/>
                </a:solidFill>
                <a:latin typeface="Source Sans 3"/>
                <a:ea typeface="Source Sans 3"/>
                <a:cs typeface="Source Sans 3"/>
                <a:sym typeface="Source Sans 3"/>
              </a:defRPr>
            </a:lvl9pPr>
          </a:lstStyle>
          <a:p/>
        </p:txBody>
      </p:sp>
      <p:sp>
        <p:nvSpPr>
          <p:cNvPr id="99" name="Google Shape;99;p28"/>
          <p:cNvSpPr txBox="1"/>
          <p:nvPr>
            <p:ph idx="1" type="body"/>
          </p:nvPr>
        </p:nvSpPr>
        <p:spPr>
          <a:xfrm>
            <a:off x="4791200" y="1863700"/>
            <a:ext cx="3995100" cy="2092500"/>
          </a:xfrm>
          <a:prstGeom prst="rect">
            <a:avLst/>
          </a:prstGeom>
          <a:noFill/>
          <a:ln>
            <a:noFill/>
          </a:ln>
        </p:spPr>
        <p:txBody>
          <a:bodyPr anchorCtr="0" anchor="ctr" bIns="91425" lIns="91425" spcFirstLastPara="1" rIns="91425" wrap="square" tIns="91425">
            <a:noAutofit/>
          </a:bodyPr>
          <a:lstStyle>
            <a:lvl1pPr indent="-317500" lvl="0" marL="457200" marR="0" rtl="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1pPr>
            <a:lvl2pPr indent="-317500" lvl="1" marL="914400" marR="0" rtl="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2pPr>
            <a:lvl3pPr indent="-317500" lvl="2" marL="1371600" marR="0" rtl="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3pPr>
            <a:lvl4pPr indent="-317500" lvl="3" marL="1828800" marR="0" rtl="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4pPr>
            <a:lvl5pPr indent="-317500" lvl="4" marL="2286000" marR="0" rtl="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5pPr>
            <a:lvl6pPr indent="-317500" lvl="5" marL="2743200" marR="0" rtl="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6pPr>
            <a:lvl7pPr indent="-292100" lvl="6" marL="3200400" marR="0" rtl="0" algn="l">
              <a:lnSpc>
                <a:spcPct val="100000"/>
              </a:lnSpc>
              <a:spcBef>
                <a:spcPts val="0"/>
              </a:spcBef>
              <a:spcAft>
                <a:spcPts val="0"/>
              </a:spcAft>
              <a:buClr>
                <a:srgbClr val="362A8E"/>
              </a:buClr>
              <a:buSzPts val="1000"/>
              <a:buFont typeface="Source Sans 3"/>
              <a:buChar char="●"/>
              <a:defRPr b="0" i="0" sz="1000" u="none" cap="none" strike="noStrike">
                <a:solidFill>
                  <a:srgbClr val="362A8E"/>
                </a:solidFill>
                <a:latin typeface="Source Sans 3"/>
                <a:ea typeface="Source Sans 3"/>
                <a:cs typeface="Source Sans 3"/>
                <a:sym typeface="Source Sans 3"/>
              </a:defRPr>
            </a:lvl7pPr>
            <a:lvl8pPr indent="-317500" lvl="7" marL="3657600" marR="0" rtl="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8pPr>
            <a:lvl9pPr indent="-317500" lvl="8" marL="4114800" marR="0" rtl="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 - 2 Images 2">
  <p:cSld name="TITLE_1_2_1_2_1_1_1_2_1_4">
    <p:bg>
      <p:bgPr>
        <a:blipFill>
          <a:blip r:embed="rId2">
            <a:alphaModFix/>
          </a:blip>
          <a:stretch>
            <a:fillRect/>
          </a:stretch>
        </a:blipFill>
      </p:bgPr>
    </p:bg>
    <p:spTree>
      <p:nvGrpSpPr>
        <p:cNvPr id="100" name="Shape 100"/>
        <p:cNvGrpSpPr/>
        <p:nvPr/>
      </p:nvGrpSpPr>
      <p:grpSpPr>
        <a:xfrm>
          <a:off x="0" y="0"/>
          <a:ext cx="0" cy="0"/>
          <a:chOff x="0" y="0"/>
          <a:chExt cx="0" cy="0"/>
        </a:xfrm>
      </p:grpSpPr>
      <p:sp>
        <p:nvSpPr>
          <p:cNvPr id="101" name="Google Shape;101;p29"/>
          <p:cNvSpPr txBox="1"/>
          <p:nvPr>
            <p:ph type="title"/>
          </p:nvPr>
        </p:nvSpPr>
        <p:spPr>
          <a:xfrm>
            <a:off x="307120" y="334625"/>
            <a:ext cx="4119000" cy="4440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1pPr>
            <a:lvl2pPr lvl="1"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2pPr>
            <a:lvl3pPr lvl="2"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3pPr>
            <a:lvl4pPr lvl="3"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4pPr>
            <a:lvl5pPr lvl="4"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5pPr>
            <a:lvl6pPr lvl="5"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6pPr>
            <a:lvl7pPr lvl="6"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7pPr>
            <a:lvl8pPr lvl="7"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8pPr>
            <a:lvl9pPr lvl="8"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9pPr>
          </a:lstStyle>
          <a:p/>
        </p:txBody>
      </p:sp>
      <p:sp>
        <p:nvSpPr>
          <p:cNvPr id="102" name="Google Shape;102;p29"/>
          <p:cNvSpPr/>
          <p:nvPr>
            <p:ph idx="2" type="pic"/>
          </p:nvPr>
        </p:nvSpPr>
        <p:spPr>
          <a:xfrm>
            <a:off x="2083903" y="1481475"/>
            <a:ext cx="2357700" cy="2715600"/>
          </a:xfrm>
          <a:prstGeom prst="rect">
            <a:avLst/>
          </a:prstGeom>
          <a:noFill/>
          <a:ln>
            <a:noFill/>
          </a:ln>
        </p:spPr>
      </p:sp>
      <p:sp>
        <p:nvSpPr>
          <p:cNvPr id="103" name="Google Shape;103;p29"/>
          <p:cNvSpPr/>
          <p:nvPr>
            <p:ph idx="3" type="pic"/>
          </p:nvPr>
        </p:nvSpPr>
        <p:spPr>
          <a:xfrm>
            <a:off x="4702378" y="1481475"/>
            <a:ext cx="2357700" cy="2715600"/>
          </a:xfrm>
          <a:prstGeom prst="rect">
            <a:avLst/>
          </a:prstGeom>
          <a:no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 - 3 Images 3">
  <p:cSld name="TITLE_1_2_1_2_1_1_1_2_1_2_4">
    <p:bg>
      <p:bgPr>
        <a:blipFill>
          <a:blip r:embed="rId2">
            <a:alphaModFix/>
          </a:blip>
          <a:stretch>
            <a:fillRect/>
          </a:stretch>
        </a:blipFill>
      </p:bgPr>
    </p:bg>
    <p:spTree>
      <p:nvGrpSpPr>
        <p:cNvPr id="104" name="Shape 104"/>
        <p:cNvGrpSpPr/>
        <p:nvPr/>
      </p:nvGrpSpPr>
      <p:grpSpPr>
        <a:xfrm>
          <a:off x="0" y="0"/>
          <a:ext cx="0" cy="0"/>
          <a:chOff x="0" y="0"/>
          <a:chExt cx="0" cy="0"/>
        </a:xfrm>
      </p:grpSpPr>
      <p:sp>
        <p:nvSpPr>
          <p:cNvPr id="105" name="Google Shape;105;p30"/>
          <p:cNvSpPr txBox="1"/>
          <p:nvPr>
            <p:ph type="title"/>
          </p:nvPr>
        </p:nvSpPr>
        <p:spPr>
          <a:xfrm>
            <a:off x="307120" y="334625"/>
            <a:ext cx="4119000" cy="4440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1pPr>
            <a:lvl2pPr lvl="1"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2pPr>
            <a:lvl3pPr lvl="2"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3pPr>
            <a:lvl4pPr lvl="3"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4pPr>
            <a:lvl5pPr lvl="4"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5pPr>
            <a:lvl6pPr lvl="5"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6pPr>
            <a:lvl7pPr lvl="6"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7pPr>
            <a:lvl8pPr lvl="7"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8pPr>
            <a:lvl9pPr lvl="8"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9pPr>
          </a:lstStyle>
          <a:p/>
        </p:txBody>
      </p:sp>
      <p:sp>
        <p:nvSpPr>
          <p:cNvPr id="106" name="Google Shape;106;p30"/>
          <p:cNvSpPr/>
          <p:nvPr>
            <p:ph idx="2" type="pic"/>
          </p:nvPr>
        </p:nvSpPr>
        <p:spPr>
          <a:xfrm>
            <a:off x="1566938" y="1481475"/>
            <a:ext cx="1889100" cy="2715600"/>
          </a:xfrm>
          <a:prstGeom prst="rect">
            <a:avLst/>
          </a:prstGeom>
          <a:noFill/>
          <a:ln>
            <a:noFill/>
          </a:ln>
        </p:spPr>
      </p:sp>
      <p:sp>
        <p:nvSpPr>
          <p:cNvPr id="107" name="Google Shape;107;p30"/>
          <p:cNvSpPr/>
          <p:nvPr>
            <p:ph idx="3" type="pic"/>
          </p:nvPr>
        </p:nvSpPr>
        <p:spPr>
          <a:xfrm>
            <a:off x="3643843" y="1481475"/>
            <a:ext cx="1889100" cy="2715600"/>
          </a:xfrm>
          <a:prstGeom prst="rect">
            <a:avLst/>
          </a:prstGeom>
          <a:noFill/>
          <a:ln>
            <a:noFill/>
          </a:ln>
        </p:spPr>
      </p:sp>
      <p:sp>
        <p:nvSpPr>
          <p:cNvPr id="108" name="Google Shape;108;p30"/>
          <p:cNvSpPr/>
          <p:nvPr>
            <p:ph idx="4" type="pic"/>
          </p:nvPr>
        </p:nvSpPr>
        <p:spPr>
          <a:xfrm>
            <a:off x="5687955" y="1481475"/>
            <a:ext cx="1889100" cy="2715600"/>
          </a:xfrm>
          <a:prstGeom prst="rect">
            <a:avLst/>
          </a:prstGeom>
          <a:no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 - Timeline 4">
  <p:cSld name="TITLE_1_2_1_2_1_1_1_2_1_2_1_4">
    <p:bg>
      <p:bgPr>
        <a:blipFill>
          <a:blip r:embed="rId2">
            <a:alphaModFix/>
          </a:blip>
          <a:stretch>
            <a:fillRect/>
          </a:stretch>
        </a:blipFill>
      </p:bgPr>
    </p:bg>
    <p:spTree>
      <p:nvGrpSpPr>
        <p:cNvPr id="109" name="Shape 109"/>
        <p:cNvGrpSpPr/>
        <p:nvPr/>
      </p:nvGrpSpPr>
      <p:grpSpPr>
        <a:xfrm>
          <a:off x="0" y="0"/>
          <a:ext cx="0" cy="0"/>
          <a:chOff x="0" y="0"/>
          <a:chExt cx="0" cy="0"/>
        </a:xfrm>
      </p:grpSpPr>
      <p:sp>
        <p:nvSpPr>
          <p:cNvPr id="110" name="Google Shape;110;p31"/>
          <p:cNvSpPr txBox="1"/>
          <p:nvPr>
            <p:ph type="title"/>
          </p:nvPr>
        </p:nvSpPr>
        <p:spPr>
          <a:xfrm>
            <a:off x="307120" y="334625"/>
            <a:ext cx="4119000" cy="4440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1pPr>
            <a:lvl2pPr lvl="1"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2pPr>
            <a:lvl3pPr lvl="2"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3pPr>
            <a:lvl4pPr lvl="3"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4pPr>
            <a:lvl5pPr lvl="4"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5pPr>
            <a:lvl6pPr lvl="5"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6pPr>
            <a:lvl7pPr lvl="6"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7pPr>
            <a:lvl8pPr lvl="7"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8pPr>
            <a:lvl9pPr lvl="8"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9pPr>
          </a:lstStyle>
          <a:p/>
        </p:txBody>
      </p:sp>
      <p:cxnSp>
        <p:nvCxnSpPr>
          <p:cNvPr id="111" name="Google Shape;111;p31"/>
          <p:cNvCxnSpPr/>
          <p:nvPr/>
        </p:nvCxnSpPr>
        <p:spPr>
          <a:xfrm>
            <a:off x="-7050" y="2815750"/>
            <a:ext cx="9159900" cy="0"/>
          </a:xfrm>
          <a:prstGeom prst="straightConnector1">
            <a:avLst/>
          </a:prstGeom>
          <a:noFill/>
          <a:ln cap="flat" cmpd="sng" w="76200">
            <a:solidFill>
              <a:srgbClr val="362A8E"/>
            </a:solidFill>
            <a:prstDash val="solid"/>
            <a:round/>
            <a:headEnd len="sm" w="sm" type="none"/>
            <a:tailEnd len="sm" w="sm" type="none"/>
          </a:ln>
        </p:spPr>
      </p:cxnSp>
      <p:sp>
        <p:nvSpPr>
          <p:cNvPr id="112" name="Google Shape;112;p31"/>
          <p:cNvSpPr txBox="1"/>
          <p:nvPr>
            <p:ph idx="1" type="subTitle"/>
          </p:nvPr>
        </p:nvSpPr>
        <p:spPr>
          <a:xfrm>
            <a:off x="-7050" y="2399950"/>
            <a:ext cx="2918400" cy="4158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1pPr>
            <a:lvl2pPr lvl="1" marR="0" rtl="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2pPr>
            <a:lvl3pPr lvl="2" marR="0" rtl="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3pPr>
            <a:lvl4pPr lvl="3" marR="0" rtl="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4pPr>
            <a:lvl5pPr lvl="4" marR="0" rtl="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5pPr>
            <a:lvl6pPr lvl="5" marR="0" rtl="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6pPr>
            <a:lvl7pPr lvl="6" marR="0" rtl="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7pPr>
            <a:lvl8pPr lvl="7" marR="0" rtl="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8pPr>
            <a:lvl9pPr lvl="8" marR="0" rtl="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 Title w/ Badge 4">
  <p:cSld name="TITLE_2_3_4">
    <p:bg>
      <p:bgPr>
        <a:blipFill>
          <a:blip r:embed="rId2">
            <a:alphaModFix/>
          </a:blip>
          <a:stretch>
            <a:fillRect/>
          </a:stretch>
        </a:blipFill>
      </p:bgPr>
    </p:bg>
    <p:spTree>
      <p:nvGrpSpPr>
        <p:cNvPr id="15" name="Shape 15"/>
        <p:cNvGrpSpPr/>
        <p:nvPr/>
      </p:nvGrpSpPr>
      <p:grpSpPr>
        <a:xfrm>
          <a:off x="0" y="0"/>
          <a:ext cx="0" cy="0"/>
          <a:chOff x="0" y="0"/>
          <a:chExt cx="0" cy="0"/>
        </a:xfrm>
      </p:grpSpPr>
      <p:pic>
        <p:nvPicPr>
          <p:cNvPr id="16" name="Google Shape;16;p4"/>
          <p:cNvPicPr preferRelativeResize="0"/>
          <p:nvPr/>
        </p:nvPicPr>
        <p:blipFill rotWithShape="1">
          <a:blip r:embed="rId3">
            <a:alphaModFix/>
          </a:blip>
          <a:srcRect b="0" l="0" r="0" t="0"/>
          <a:stretch/>
        </p:blipFill>
        <p:spPr>
          <a:xfrm>
            <a:off x="3994525" y="1588100"/>
            <a:ext cx="1154925" cy="1154925"/>
          </a:xfrm>
          <a:prstGeom prst="rect">
            <a:avLst/>
          </a:prstGeom>
          <a:noFill/>
          <a:ln>
            <a:noFill/>
          </a:ln>
        </p:spPr>
      </p:pic>
      <p:sp>
        <p:nvSpPr>
          <p:cNvPr id="17" name="Google Shape;17;p4"/>
          <p:cNvSpPr txBox="1"/>
          <p:nvPr>
            <p:ph type="title"/>
          </p:nvPr>
        </p:nvSpPr>
        <p:spPr>
          <a:xfrm>
            <a:off x="2512495" y="2931100"/>
            <a:ext cx="4119000" cy="4440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rgbClr val="362A8E"/>
              </a:buClr>
              <a:buSzPts val="2400"/>
              <a:buFont typeface="Source Sans 3"/>
              <a:buNone/>
              <a:defRPr b="1" sz="2400">
                <a:solidFill>
                  <a:srgbClr val="362A8E"/>
                </a:solidFill>
                <a:latin typeface="Source Sans 3"/>
                <a:ea typeface="Source Sans 3"/>
                <a:cs typeface="Source Sans 3"/>
                <a:sym typeface="Source Sans 3"/>
              </a:defRPr>
            </a:lvl1pPr>
            <a:lvl2pPr lvl="1" algn="ctr">
              <a:lnSpc>
                <a:spcPct val="100000"/>
              </a:lnSpc>
              <a:spcBef>
                <a:spcPts val="0"/>
              </a:spcBef>
              <a:spcAft>
                <a:spcPts val="0"/>
              </a:spcAft>
              <a:buClr>
                <a:srgbClr val="362A8E"/>
              </a:buClr>
              <a:buSzPts val="2400"/>
              <a:buFont typeface="Source Sans 3"/>
              <a:buNone/>
              <a:defRPr b="1" sz="2400">
                <a:solidFill>
                  <a:srgbClr val="362A8E"/>
                </a:solidFill>
                <a:latin typeface="Source Sans 3"/>
                <a:ea typeface="Source Sans 3"/>
                <a:cs typeface="Source Sans 3"/>
                <a:sym typeface="Source Sans 3"/>
              </a:defRPr>
            </a:lvl2pPr>
            <a:lvl3pPr lvl="2" algn="ctr">
              <a:lnSpc>
                <a:spcPct val="100000"/>
              </a:lnSpc>
              <a:spcBef>
                <a:spcPts val="0"/>
              </a:spcBef>
              <a:spcAft>
                <a:spcPts val="0"/>
              </a:spcAft>
              <a:buClr>
                <a:srgbClr val="362A8E"/>
              </a:buClr>
              <a:buSzPts val="2400"/>
              <a:buFont typeface="Source Sans 3"/>
              <a:buNone/>
              <a:defRPr b="1" sz="2400">
                <a:solidFill>
                  <a:srgbClr val="362A8E"/>
                </a:solidFill>
                <a:latin typeface="Source Sans 3"/>
                <a:ea typeface="Source Sans 3"/>
                <a:cs typeface="Source Sans 3"/>
                <a:sym typeface="Source Sans 3"/>
              </a:defRPr>
            </a:lvl3pPr>
            <a:lvl4pPr lvl="3" algn="ctr">
              <a:lnSpc>
                <a:spcPct val="100000"/>
              </a:lnSpc>
              <a:spcBef>
                <a:spcPts val="0"/>
              </a:spcBef>
              <a:spcAft>
                <a:spcPts val="0"/>
              </a:spcAft>
              <a:buClr>
                <a:srgbClr val="362A8E"/>
              </a:buClr>
              <a:buSzPts val="2400"/>
              <a:buFont typeface="Source Sans 3"/>
              <a:buNone/>
              <a:defRPr b="1" sz="2400">
                <a:solidFill>
                  <a:srgbClr val="362A8E"/>
                </a:solidFill>
                <a:latin typeface="Source Sans 3"/>
                <a:ea typeface="Source Sans 3"/>
                <a:cs typeface="Source Sans 3"/>
                <a:sym typeface="Source Sans 3"/>
              </a:defRPr>
            </a:lvl4pPr>
            <a:lvl5pPr lvl="4" algn="ctr">
              <a:lnSpc>
                <a:spcPct val="100000"/>
              </a:lnSpc>
              <a:spcBef>
                <a:spcPts val="0"/>
              </a:spcBef>
              <a:spcAft>
                <a:spcPts val="0"/>
              </a:spcAft>
              <a:buClr>
                <a:srgbClr val="362A8E"/>
              </a:buClr>
              <a:buSzPts val="2400"/>
              <a:buFont typeface="Source Sans 3"/>
              <a:buNone/>
              <a:defRPr b="1" sz="2400">
                <a:solidFill>
                  <a:srgbClr val="362A8E"/>
                </a:solidFill>
                <a:latin typeface="Source Sans 3"/>
                <a:ea typeface="Source Sans 3"/>
                <a:cs typeface="Source Sans 3"/>
                <a:sym typeface="Source Sans 3"/>
              </a:defRPr>
            </a:lvl5pPr>
            <a:lvl6pPr lvl="5" algn="ctr">
              <a:lnSpc>
                <a:spcPct val="100000"/>
              </a:lnSpc>
              <a:spcBef>
                <a:spcPts val="0"/>
              </a:spcBef>
              <a:spcAft>
                <a:spcPts val="0"/>
              </a:spcAft>
              <a:buClr>
                <a:srgbClr val="362A8E"/>
              </a:buClr>
              <a:buSzPts val="2400"/>
              <a:buFont typeface="Source Sans 3"/>
              <a:buNone/>
              <a:defRPr b="1" sz="2400">
                <a:solidFill>
                  <a:srgbClr val="362A8E"/>
                </a:solidFill>
                <a:latin typeface="Source Sans 3"/>
                <a:ea typeface="Source Sans 3"/>
                <a:cs typeface="Source Sans 3"/>
                <a:sym typeface="Source Sans 3"/>
              </a:defRPr>
            </a:lvl6pPr>
            <a:lvl7pPr lvl="6" algn="ctr">
              <a:lnSpc>
                <a:spcPct val="100000"/>
              </a:lnSpc>
              <a:spcBef>
                <a:spcPts val="0"/>
              </a:spcBef>
              <a:spcAft>
                <a:spcPts val="0"/>
              </a:spcAft>
              <a:buClr>
                <a:srgbClr val="362A8E"/>
              </a:buClr>
              <a:buSzPts val="2400"/>
              <a:buFont typeface="Source Sans 3"/>
              <a:buNone/>
              <a:defRPr b="1" sz="2400">
                <a:solidFill>
                  <a:srgbClr val="362A8E"/>
                </a:solidFill>
                <a:latin typeface="Source Sans 3"/>
                <a:ea typeface="Source Sans 3"/>
                <a:cs typeface="Source Sans 3"/>
                <a:sym typeface="Source Sans 3"/>
              </a:defRPr>
            </a:lvl7pPr>
            <a:lvl8pPr lvl="7" algn="ctr">
              <a:lnSpc>
                <a:spcPct val="100000"/>
              </a:lnSpc>
              <a:spcBef>
                <a:spcPts val="0"/>
              </a:spcBef>
              <a:spcAft>
                <a:spcPts val="0"/>
              </a:spcAft>
              <a:buClr>
                <a:srgbClr val="362A8E"/>
              </a:buClr>
              <a:buSzPts val="2400"/>
              <a:buFont typeface="Source Sans 3"/>
              <a:buNone/>
              <a:defRPr b="1" sz="2400">
                <a:solidFill>
                  <a:srgbClr val="362A8E"/>
                </a:solidFill>
                <a:latin typeface="Source Sans 3"/>
                <a:ea typeface="Source Sans 3"/>
                <a:cs typeface="Source Sans 3"/>
                <a:sym typeface="Source Sans 3"/>
              </a:defRPr>
            </a:lvl8pPr>
            <a:lvl9pPr lvl="8" algn="ctr">
              <a:lnSpc>
                <a:spcPct val="100000"/>
              </a:lnSpc>
              <a:spcBef>
                <a:spcPts val="0"/>
              </a:spcBef>
              <a:spcAft>
                <a:spcPts val="0"/>
              </a:spcAft>
              <a:buClr>
                <a:srgbClr val="362A8E"/>
              </a:buClr>
              <a:buSzPts val="2400"/>
              <a:buFont typeface="Source Sans 3"/>
              <a:buNone/>
              <a:defRPr b="1" sz="2400">
                <a:solidFill>
                  <a:srgbClr val="362A8E"/>
                </a:solidFill>
                <a:latin typeface="Source Sans 3"/>
                <a:ea typeface="Source Sans 3"/>
                <a:cs typeface="Source Sans 3"/>
                <a:sym typeface="Source Sans 3"/>
              </a:defRPr>
            </a:lvl9pPr>
          </a:lstStyle>
          <a:p/>
        </p:txBody>
      </p:sp>
      <p:sp>
        <p:nvSpPr>
          <p:cNvPr id="18" name="Google Shape;18;p4"/>
          <p:cNvSpPr txBox="1"/>
          <p:nvPr>
            <p:ph idx="1" type="subTitle"/>
          </p:nvPr>
        </p:nvSpPr>
        <p:spPr>
          <a:xfrm>
            <a:off x="3112800" y="3437225"/>
            <a:ext cx="2918400" cy="415800"/>
          </a:xfrm>
          <a:prstGeom prst="rect">
            <a:avLst/>
          </a:prstGeom>
          <a:noFill/>
          <a:ln>
            <a:noFill/>
          </a:ln>
        </p:spPr>
        <p:txBody>
          <a:bodyPr anchorCtr="0" anchor="ctr" bIns="91425" lIns="91425" spcFirstLastPara="1" rIns="91425" wrap="square" tIns="91425">
            <a:normAutofit/>
          </a:bodyPr>
          <a:lstStyle>
            <a:lvl1pPr lvl="0" algn="ctr">
              <a:lnSpc>
                <a:spcPct val="115000"/>
              </a:lnSpc>
              <a:spcBef>
                <a:spcPts val="0"/>
              </a:spcBef>
              <a:spcAft>
                <a:spcPts val="0"/>
              </a:spcAft>
              <a:buClr>
                <a:srgbClr val="362A8E"/>
              </a:buClr>
              <a:buSzPts val="1800"/>
              <a:buFont typeface="Source Sans 3"/>
              <a:buNone/>
              <a:defRPr b="1">
                <a:solidFill>
                  <a:srgbClr val="362A8E"/>
                </a:solidFill>
                <a:latin typeface="Source Sans 3"/>
                <a:ea typeface="Source Sans 3"/>
                <a:cs typeface="Source Sans 3"/>
                <a:sym typeface="Source Sans 3"/>
              </a:defRPr>
            </a:lvl1pPr>
            <a:lvl2pPr lvl="1" algn="ctr">
              <a:lnSpc>
                <a:spcPct val="115000"/>
              </a:lnSpc>
              <a:spcBef>
                <a:spcPts val="0"/>
              </a:spcBef>
              <a:spcAft>
                <a:spcPts val="0"/>
              </a:spcAft>
              <a:buClr>
                <a:srgbClr val="362A8E"/>
              </a:buClr>
              <a:buSzPts val="1400"/>
              <a:buFont typeface="Source Sans 3"/>
              <a:buNone/>
              <a:defRPr b="1">
                <a:solidFill>
                  <a:srgbClr val="362A8E"/>
                </a:solidFill>
                <a:latin typeface="Source Sans 3"/>
                <a:ea typeface="Source Sans 3"/>
                <a:cs typeface="Source Sans 3"/>
                <a:sym typeface="Source Sans 3"/>
              </a:defRPr>
            </a:lvl2pPr>
            <a:lvl3pPr lvl="2" algn="ctr">
              <a:lnSpc>
                <a:spcPct val="115000"/>
              </a:lnSpc>
              <a:spcBef>
                <a:spcPts val="0"/>
              </a:spcBef>
              <a:spcAft>
                <a:spcPts val="0"/>
              </a:spcAft>
              <a:buClr>
                <a:srgbClr val="362A8E"/>
              </a:buClr>
              <a:buSzPts val="1400"/>
              <a:buFont typeface="Source Sans 3"/>
              <a:buNone/>
              <a:defRPr b="1">
                <a:solidFill>
                  <a:srgbClr val="362A8E"/>
                </a:solidFill>
                <a:latin typeface="Source Sans 3"/>
                <a:ea typeface="Source Sans 3"/>
                <a:cs typeface="Source Sans 3"/>
                <a:sym typeface="Source Sans 3"/>
              </a:defRPr>
            </a:lvl3pPr>
            <a:lvl4pPr lvl="3" algn="ctr">
              <a:lnSpc>
                <a:spcPct val="115000"/>
              </a:lnSpc>
              <a:spcBef>
                <a:spcPts val="0"/>
              </a:spcBef>
              <a:spcAft>
                <a:spcPts val="0"/>
              </a:spcAft>
              <a:buClr>
                <a:srgbClr val="362A8E"/>
              </a:buClr>
              <a:buSzPts val="1400"/>
              <a:buFont typeface="Source Sans 3"/>
              <a:buNone/>
              <a:defRPr b="1">
                <a:solidFill>
                  <a:srgbClr val="362A8E"/>
                </a:solidFill>
                <a:latin typeface="Source Sans 3"/>
                <a:ea typeface="Source Sans 3"/>
                <a:cs typeface="Source Sans 3"/>
                <a:sym typeface="Source Sans 3"/>
              </a:defRPr>
            </a:lvl4pPr>
            <a:lvl5pPr lvl="4" algn="ctr">
              <a:lnSpc>
                <a:spcPct val="115000"/>
              </a:lnSpc>
              <a:spcBef>
                <a:spcPts val="0"/>
              </a:spcBef>
              <a:spcAft>
                <a:spcPts val="0"/>
              </a:spcAft>
              <a:buClr>
                <a:srgbClr val="362A8E"/>
              </a:buClr>
              <a:buSzPts val="1400"/>
              <a:buFont typeface="Source Sans 3"/>
              <a:buNone/>
              <a:defRPr b="1">
                <a:solidFill>
                  <a:srgbClr val="362A8E"/>
                </a:solidFill>
                <a:latin typeface="Source Sans 3"/>
                <a:ea typeface="Source Sans 3"/>
                <a:cs typeface="Source Sans 3"/>
                <a:sym typeface="Source Sans 3"/>
              </a:defRPr>
            </a:lvl5pPr>
            <a:lvl6pPr lvl="5" algn="ctr">
              <a:lnSpc>
                <a:spcPct val="115000"/>
              </a:lnSpc>
              <a:spcBef>
                <a:spcPts val="0"/>
              </a:spcBef>
              <a:spcAft>
                <a:spcPts val="0"/>
              </a:spcAft>
              <a:buClr>
                <a:srgbClr val="362A8E"/>
              </a:buClr>
              <a:buSzPts val="1400"/>
              <a:buFont typeface="Source Sans 3"/>
              <a:buNone/>
              <a:defRPr b="1">
                <a:solidFill>
                  <a:srgbClr val="362A8E"/>
                </a:solidFill>
                <a:latin typeface="Source Sans 3"/>
                <a:ea typeface="Source Sans 3"/>
                <a:cs typeface="Source Sans 3"/>
                <a:sym typeface="Source Sans 3"/>
              </a:defRPr>
            </a:lvl6pPr>
            <a:lvl7pPr lvl="6" algn="ctr">
              <a:lnSpc>
                <a:spcPct val="115000"/>
              </a:lnSpc>
              <a:spcBef>
                <a:spcPts val="0"/>
              </a:spcBef>
              <a:spcAft>
                <a:spcPts val="0"/>
              </a:spcAft>
              <a:buClr>
                <a:srgbClr val="362A8E"/>
              </a:buClr>
              <a:buSzPts val="1400"/>
              <a:buFont typeface="Source Sans 3"/>
              <a:buNone/>
              <a:defRPr b="1">
                <a:solidFill>
                  <a:srgbClr val="362A8E"/>
                </a:solidFill>
                <a:latin typeface="Source Sans 3"/>
                <a:ea typeface="Source Sans 3"/>
                <a:cs typeface="Source Sans 3"/>
                <a:sym typeface="Source Sans 3"/>
              </a:defRPr>
            </a:lvl7pPr>
            <a:lvl8pPr lvl="7" algn="ctr">
              <a:lnSpc>
                <a:spcPct val="115000"/>
              </a:lnSpc>
              <a:spcBef>
                <a:spcPts val="0"/>
              </a:spcBef>
              <a:spcAft>
                <a:spcPts val="0"/>
              </a:spcAft>
              <a:buClr>
                <a:srgbClr val="362A8E"/>
              </a:buClr>
              <a:buSzPts val="1400"/>
              <a:buFont typeface="Source Sans 3"/>
              <a:buNone/>
              <a:defRPr b="1">
                <a:solidFill>
                  <a:srgbClr val="362A8E"/>
                </a:solidFill>
                <a:latin typeface="Source Sans 3"/>
                <a:ea typeface="Source Sans 3"/>
                <a:cs typeface="Source Sans 3"/>
                <a:sym typeface="Source Sans 3"/>
              </a:defRPr>
            </a:lvl8pPr>
            <a:lvl9pPr lvl="8" algn="ctr">
              <a:lnSpc>
                <a:spcPct val="115000"/>
              </a:lnSpc>
              <a:spcBef>
                <a:spcPts val="0"/>
              </a:spcBef>
              <a:spcAft>
                <a:spcPts val="0"/>
              </a:spcAft>
              <a:buClr>
                <a:srgbClr val="362A8E"/>
              </a:buClr>
              <a:buSzPts val="1400"/>
              <a:buFont typeface="Source Sans 3"/>
              <a:buNone/>
              <a:defRPr b="1">
                <a:solidFill>
                  <a:srgbClr val="362A8E"/>
                </a:solidFill>
                <a:latin typeface="Source Sans 3"/>
                <a:ea typeface="Source Sans 3"/>
                <a:cs typeface="Source Sans 3"/>
                <a:sym typeface="Source Sans 3"/>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9" name="Shape 19"/>
        <p:cNvGrpSpPr/>
        <p:nvPr/>
      </p:nvGrpSpPr>
      <p:grpSpPr>
        <a:xfrm>
          <a:off x="0" y="0"/>
          <a:ext cx="0" cy="0"/>
          <a:chOff x="0" y="0"/>
          <a:chExt cx="0" cy="0"/>
        </a:xfrm>
      </p:grpSpPr>
      <p:sp>
        <p:nvSpPr>
          <p:cNvPr id="20" name="Google Shape;20;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1" name="Google Shape;21;p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2" name="Google Shape;22;p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 name="Shape 24"/>
        <p:cNvGrpSpPr/>
        <p:nvPr/>
      </p:nvGrpSpPr>
      <p:grpSpPr>
        <a:xfrm>
          <a:off x="0" y="0"/>
          <a:ext cx="0" cy="0"/>
          <a:chOff x="0" y="0"/>
          <a:chExt cx="0" cy="0"/>
        </a:xfrm>
      </p:grpSpPr>
      <p:sp>
        <p:nvSpPr>
          <p:cNvPr id="25" name="Google Shape;25;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6" name="Google Shape;26;p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7" name="Google Shape;27;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8" name="Shape 28"/>
        <p:cNvGrpSpPr/>
        <p:nvPr/>
      </p:nvGrpSpPr>
      <p:grpSpPr>
        <a:xfrm>
          <a:off x="0" y="0"/>
          <a:ext cx="0" cy="0"/>
          <a:chOff x="0" y="0"/>
          <a:chExt cx="0" cy="0"/>
        </a:xfrm>
      </p:grpSpPr>
      <p:sp>
        <p:nvSpPr>
          <p:cNvPr id="29" name="Google Shape;29;p7"/>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30" name="Google Shape;30;p7"/>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31" name="Google Shape;31;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8"/>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34" name="Google Shape;34;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7" name="Google Shape;37;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1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0" name="Google Shape;40;p10"/>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41" name="Google Shape;41;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3.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5" Type="http://schemas.openxmlformats.org/officeDocument/2006/relationships/slideLayout" Target="../slideLayouts/slideLayout29.xml"/><Relationship Id="rId14" Type="http://schemas.openxmlformats.org/officeDocument/2006/relationships/slideLayout" Target="../slideLayouts/slideLayout28.xml"/><Relationship Id="rId16" Type="http://schemas.openxmlformats.org/officeDocument/2006/relationships/theme" Target="../theme/theme2.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60" name="Shape 60"/>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9.pn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4.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jp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image" Target="../media/image58.png"/><Relationship Id="rId4" Type="http://schemas.openxmlformats.org/officeDocument/2006/relationships/image" Target="../media/image25.png"/><Relationship Id="rId5" Type="http://schemas.openxmlformats.org/officeDocument/2006/relationships/image" Target="../media/image33.jpg"/><Relationship Id="rId6" Type="http://schemas.openxmlformats.org/officeDocument/2006/relationships/image" Target="../media/image55.png"/><Relationship Id="rId7" Type="http://schemas.openxmlformats.org/officeDocument/2006/relationships/image" Target="../media/image23.png"/><Relationship Id="rId8"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60.jpg"/><Relationship Id="rId4" Type="http://schemas.openxmlformats.org/officeDocument/2006/relationships/image" Target="../media/image36.png"/><Relationship Id="rId5"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46.jpg"/><Relationship Id="rId4" Type="http://schemas.openxmlformats.org/officeDocument/2006/relationships/image" Target="../media/image33.jpg"/><Relationship Id="rId5" Type="http://schemas.openxmlformats.org/officeDocument/2006/relationships/image" Target="../media/image36.png"/><Relationship Id="rId6" Type="http://schemas.openxmlformats.org/officeDocument/2006/relationships/hyperlink" Target="https://answergarden.ch/4937239" TargetMode="External"/><Relationship Id="rId7" Type="http://schemas.openxmlformats.org/officeDocument/2006/relationships/image" Target="../media/image62.jpg"/><Relationship Id="rId8"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48.jpg"/><Relationship Id="rId4" Type="http://schemas.openxmlformats.org/officeDocument/2006/relationships/image" Target="../media/image55.png"/><Relationship Id="rId5" Type="http://schemas.openxmlformats.org/officeDocument/2006/relationships/hyperlink" Target="https://youtu.be/r34aENF8vUY?si=oZoZ2MESsok_LPWZ" TargetMode="External"/><Relationship Id="rId6" Type="http://schemas.openxmlformats.org/officeDocument/2006/relationships/image" Target="../media/image14.png"/><Relationship Id="rId7" Type="http://schemas.openxmlformats.org/officeDocument/2006/relationships/image" Target="../media/image4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32.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54.png"/><Relationship Id="rId4" Type="http://schemas.openxmlformats.org/officeDocument/2006/relationships/image" Target="../media/image51.png"/><Relationship Id="rId5"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6.jp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 Id="rId3" Type="http://schemas.openxmlformats.org/officeDocument/2006/relationships/image" Target="../media/image58.png"/><Relationship Id="rId4" Type="http://schemas.openxmlformats.org/officeDocument/2006/relationships/image" Target="../media/image25.png"/><Relationship Id="rId5" Type="http://schemas.openxmlformats.org/officeDocument/2006/relationships/image" Target="../media/image33.jpg"/><Relationship Id="rId6" Type="http://schemas.openxmlformats.org/officeDocument/2006/relationships/image" Target="../media/image55.png"/><Relationship Id="rId7" Type="http://schemas.openxmlformats.org/officeDocument/2006/relationships/image" Target="../media/image23.png"/><Relationship Id="rId8"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1.jpg"/><Relationship Id="rId4" Type="http://schemas.openxmlformats.org/officeDocument/2006/relationships/image" Target="../media/image29.png"/><Relationship Id="rId5" Type="http://schemas.openxmlformats.org/officeDocument/2006/relationships/image" Target="../media/image36.png"/><Relationship Id="rId6" Type="http://schemas.openxmlformats.org/officeDocument/2006/relationships/image" Target="../media/image53.png"/><Relationship Id="rId7"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1.jpg"/><Relationship Id="rId4" Type="http://schemas.openxmlformats.org/officeDocument/2006/relationships/image" Target="../media/image55.png"/><Relationship Id="rId5"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21.jpg"/><Relationship Id="rId4" Type="http://schemas.openxmlformats.org/officeDocument/2006/relationships/image" Target="../media/image29.png"/><Relationship Id="rId5" Type="http://schemas.openxmlformats.org/officeDocument/2006/relationships/image" Target="../media/image36.png"/><Relationship Id="rId6" Type="http://schemas.openxmlformats.org/officeDocument/2006/relationships/image" Target="../media/image23.png"/><Relationship Id="rId7"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21.jpg"/><Relationship Id="rId4" Type="http://schemas.openxmlformats.org/officeDocument/2006/relationships/image" Target="../media/image64.png"/><Relationship Id="rId5"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21.jpg"/><Relationship Id="rId4" Type="http://schemas.openxmlformats.org/officeDocument/2006/relationships/image" Target="../media/image64.png"/><Relationship Id="rId5"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21.jpg"/><Relationship Id="rId4" Type="http://schemas.openxmlformats.org/officeDocument/2006/relationships/image" Target="../media/image64.png"/><Relationship Id="rId5"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46.jpg"/><Relationship Id="rId4" Type="http://schemas.openxmlformats.org/officeDocument/2006/relationships/image" Target="../media/image33.jpg"/><Relationship Id="rId5" Type="http://schemas.openxmlformats.org/officeDocument/2006/relationships/image" Target="../media/image36.png"/><Relationship Id="rId6"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21.jpg"/><Relationship Id="rId4" Type="http://schemas.openxmlformats.org/officeDocument/2006/relationships/image" Target="../media/image55.png"/><Relationship Id="rId5" Type="http://schemas.openxmlformats.org/officeDocument/2006/relationships/image" Target="../media/image43.png"/><Relationship Id="rId6" Type="http://schemas.openxmlformats.org/officeDocument/2006/relationships/image" Target="../media/image36.png"/><Relationship Id="rId7"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32.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6.jpg"/><Relationship Id="rId4" Type="http://schemas.openxmlformats.org/officeDocument/2006/relationships/image" Target="../media/image61.png"/><Relationship Id="rId5" Type="http://schemas.openxmlformats.org/officeDocument/2006/relationships/image" Target="../media/image1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6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65.pn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46.jpg"/><Relationship Id="rId4" Type="http://schemas.openxmlformats.org/officeDocument/2006/relationships/image" Target="../media/image33.jpg"/><Relationship Id="rId5" Type="http://schemas.openxmlformats.org/officeDocument/2006/relationships/image" Target="../media/image36.png"/><Relationship Id="rId6"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55.png"/><Relationship Id="rId4" Type="http://schemas.openxmlformats.org/officeDocument/2006/relationships/image" Target="../media/image23.png"/><Relationship Id="rId5"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 Id="rId3" Type="http://schemas.openxmlformats.org/officeDocument/2006/relationships/image" Target="../media/image55.png"/><Relationship Id="rId4" Type="http://schemas.openxmlformats.org/officeDocument/2006/relationships/image" Target="../media/image23.png"/><Relationship Id="rId5" Type="http://schemas.openxmlformats.org/officeDocument/2006/relationships/image" Target="../media/image2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 Id="rId3" Type="http://schemas.openxmlformats.org/officeDocument/2006/relationships/image" Target="../media/image55.png"/><Relationship Id="rId4" Type="http://schemas.openxmlformats.org/officeDocument/2006/relationships/image" Target="../media/image23.png"/><Relationship Id="rId5" Type="http://schemas.openxmlformats.org/officeDocument/2006/relationships/image" Target="../media/image2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55.png"/><Relationship Id="rId4" Type="http://schemas.openxmlformats.org/officeDocument/2006/relationships/image" Target="../media/image23.png"/><Relationship Id="rId5"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9.png"/><Relationship Id="rId4" Type="http://schemas.openxmlformats.org/officeDocument/2006/relationships/image" Target="../media/image28.png"/><Relationship Id="rId5" Type="http://schemas.openxmlformats.org/officeDocument/2006/relationships/image" Target="../media/image45.png"/><Relationship Id="rId6" Type="http://schemas.openxmlformats.org/officeDocument/2006/relationships/image" Target="../media/image27.png"/><Relationship Id="rId7"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25.png"/><Relationship Id="rId4" Type="http://schemas.openxmlformats.org/officeDocument/2006/relationships/image" Target="../media/image33.jpg"/><Relationship Id="rId5" Type="http://schemas.openxmlformats.org/officeDocument/2006/relationships/image" Target="../media/image55.png"/><Relationship Id="rId6" Type="http://schemas.openxmlformats.org/officeDocument/2006/relationships/image" Target="../media/image23.png"/><Relationship Id="rId7"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2.jpg"/><Relationship Id="rId4" Type="http://schemas.openxmlformats.org/officeDocument/2006/relationships/image" Target="../media/image47.png"/><Relationship Id="rId5"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1.jpg"/><Relationship Id="rId4" Type="http://schemas.openxmlformats.org/officeDocument/2006/relationships/image" Target="../media/image36.png"/><Relationship Id="rId5" Type="http://schemas.openxmlformats.org/officeDocument/2006/relationships/image" Target="../media/image29.png"/><Relationship Id="rId6"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48.jpg"/><Relationship Id="rId4" Type="http://schemas.openxmlformats.org/officeDocument/2006/relationships/hyperlink" Target="https://www.youtube.com/watch?v=LMCZvGesRz8" TargetMode="External"/><Relationship Id="rId5" Type="http://schemas.openxmlformats.org/officeDocument/2006/relationships/hyperlink" Target="https://youtu.be/_r0VX-aU_T8?si=ZwCi1r3aQoxLIz7t" TargetMode="External"/><Relationship Id="rId6" Type="http://schemas.openxmlformats.org/officeDocument/2006/relationships/image" Target="../media/image43.png"/><Relationship Id="rId7" Type="http://schemas.openxmlformats.org/officeDocument/2006/relationships/image" Target="../media/image29.png"/><Relationship Id="rId8"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42.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3549"/>
        </a:solidFill>
      </p:bgPr>
    </p:bg>
    <p:spTree>
      <p:nvGrpSpPr>
        <p:cNvPr id="116" name="Shape 116"/>
        <p:cNvGrpSpPr/>
        <p:nvPr/>
      </p:nvGrpSpPr>
      <p:grpSpPr>
        <a:xfrm>
          <a:off x="0" y="0"/>
          <a:ext cx="0" cy="0"/>
          <a:chOff x="0" y="0"/>
          <a:chExt cx="0" cy="0"/>
        </a:xfrm>
      </p:grpSpPr>
      <p:sp>
        <p:nvSpPr>
          <p:cNvPr id="117" name="Google Shape;117;p32"/>
          <p:cNvSpPr txBox="1"/>
          <p:nvPr>
            <p:ph type="title"/>
          </p:nvPr>
        </p:nvSpPr>
        <p:spPr>
          <a:xfrm>
            <a:off x="556095" y="1980450"/>
            <a:ext cx="4119000" cy="4440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100000"/>
              </a:lnSpc>
              <a:spcBef>
                <a:spcPts val="0"/>
              </a:spcBef>
              <a:spcAft>
                <a:spcPts val="0"/>
              </a:spcAft>
              <a:buSzPct val="76190"/>
              <a:buNone/>
            </a:pPr>
            <a:r>
              <a:rPr b="0" lang="en" sz="3500">
                <a:solidFill>
                  <a:schemeClr val="lt1"/>
                </a:solidFill>
                <a:latin typeface="Montserrat ExtraBold"/>
                <a:ea typeface="Montserrat ExtraBold"/>
                <a:cs typeface="Montserrat ExtraBold"/>
                <a:sym typeface="Montserrat ExtraBold"/>
              </a:rPr>
              <a:t>AVID Future Lab</a:t>
            </a:r>
            <a:endParaRPr b="0" sz="3500">
              <a:solidFill>
                <a:schemeClr val="lt1"/>
              </a:solidFill>
              <a:latin typeface="Montserrat ExtraBold"/>
              <a:ea typeface="Montserrat ExtraBold"/>
              <a:cs typeface="Montserrat ExtraBold"/>
              <a:sym typeface="Montserrat ExtraBold"/>
            </a:endParaRPr>
          </a:p>
        </p:txBody>
      </p:sp>
      <p:sp>
        <p:nvSpPr>
          <p:cNvPr id="118" name="Google Shape;118;p32"/>
          <p:cNvSpPr txBox="1"/>
          <p:nvPr>
            <p:ph idx="1" type="body"/>
          </p:nvPr>
        </p:nvSpPr>
        <p:spPr>
          <a:xfrm>
            <a:off x="618050" y="2424450"/>
            <a:ext cx="3995100" cy="810300"/>
          </a:xfrm>
          <a:prstGeom prst="rect">
            <a:avLst/>
          </a:prstGeom>
          <a:noFill/>
          <a:ln>
            <a:noFill/>
          </a:ln>
        </p:spPr>
        <p:txBody>
          <a:bodyPr anchorCtr="0" anchor="ctr" bIns="91425" lIns="91425" spcFirstLastPara="1" rIns="91425" wrap="square" tIns="91425">
            <a:normAutofit lnSpcReduction="10000"/>
          </a:bodyPr>
          <a:lstStyle/>
          <a:p>
            <a:pPr indent="0" lvl="0" marL="0" rtl="0" algn="l">
              <a:lnSpc>
                <a:spcPct val="115000"/>
              </a:lnSpc>
              <a:spcBef>
                <a:spcPts val="900"/>
              </a:spcBef>
              <a:spcAft>
                <a:spcPts val="0"/>
              </a:spcAft>
              <a:buSzPts val="1800"/>
              <a:buNone/>
            </a:pPr>
            <a:r>
              <a:rPr b="1" lang="en" sz="1600">
                <a:solidFill>
                  <a:srgbClr val="AFE6A7"/>
                </a:solidFill>
                <a:latin typeface="Montserrat"/>
                <a:ea typeface="Montserrat"/>
                <a:cs typeface="Montserrat"/>
                <a:sym typeface="Montserrat"/>
              </a:rPr>
              <a:t>Social Media and Mental Health</a:t>
            </a:r>
            <a:endParaRPr b="1" sz="1600">
              <a:solidFill>
                <a:srgbClr val="AFE6A7"/>
              </a:solidFill>
              <a:latin typeface="Montserrat"/>
              <a:ea typeface="Montserrat"/>
              <a:cs typeface="Montserrat"/>
              <a:sym typeface="Montserrat"/>
            </a:endParaRPr>
          </a:p>
          <a:p>
            <a:pPr indent="0" lvl="0" marL="0" rtl="0" algn="l">
              <a:lnSpc>
                <a:spcPct val="115000"/>
              </a:lnSpc>
              <a:spcBef>
                <a:spcPts val="900"/>
              </a:spcBef>
              <a:spcAft>
                <a:spcPts val="900"/>
              </a:spcAft>
              <a:buClr>
                <a:schemeClr val="dk1"/>
              </a:buClr>
              <a:buSzPts val="1100"/>
              <a:buFont typeface="Arial"/>
              <a:buNone/>
            </a:pPr>
            <a:r>
              <a:rPr b="1" lang="en" sz="1600">
                <a:solidFill>
                  <a:srgbClr val="AFE6A7"/>
                </a:solidFill>
                <a:latin typeface="Montserrat"/>
                <a:ea typeface="Montserrat"/>
                <a:cs typeface="Montserrat"/>
                <a:sym typeface="Montserrat"/>
              </a:rPr>
              <a:t>Unit 1, Lessons 1–3</a:t>
            </a:r>
            <a:endParaRPr b="1" sz="1600">
              <a:solidFill>
                <a:srgbClr val="AFE6A7"/>
              </a:solidFill>
              <a:latin typeface="Montserrat"/>
              <a:ea typeface="Montserrat"/>
              <a:cs typeface="Montserrat"/>
              <a:sym typeface="Montserrat"/>
            </a:endParaRPr>
          </a:p>
        </p:txBody>
      </p:sp>
      <p:pic>
        <p:nvPicPr>
          <p:cNvPr id="119" name="Google Shape;119;p32" title="Screenshot_2025-04-21_at_12.54.15_PM-removebg-preview.png"/>
          <p:cNvPicPr preferRelativeResize="0"/>
          <p:nvPr/>
        </p:nvPicPr>
        <p:blipFill rotWithShape="1">
          <a:blip r:embed="rId3">
            <a:alphaModFix/>
          </a:blip>
          <a:srcRect b="0" l="0" r="0" t="0"/>
          <a:stretch/>
        </p:blipFill>
        <p:spPr>
          <a:xfrm>
            <a:off x="5098975" y="1924450"/>
            <a:ext cx="4269700" cy="3320850"/>
          </a:xfrm>
          <a:prstGeom prst="rect">
            <a:avLst/>
          </a:prstGeom>
          <a:noFill/>
          <a:ln>
            <a:noFill/>
          </a:ln>
        </p:spPr>
      </p:pic>
      <p:pic>
        <p:nvPicPr>
          <p:cNvPr id="120" name="Google Shape;120;p32" title="Avid_Adobe Logo.png"/>
          <p:cNvPicPr preferRelativeResize="0"/>
          <p:nvPr/>
        </p:nvPicPr>
        <p:blipFill rotWithShape="1">
          <a:blip r:embed="rId4">
            <a:alphaModFix/>
          </a:blip>
          <a:srcRect b="0" l="0" r="0" t="0"/>
          <a:stretch/>
        </p:blipFill>
        <p:spPr>
          <a:xfrm>
            <a:off x="476975" y="333425"/>
            <a:ext cx="1789251" cy="3407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41"/>
          <p:cNvSpPr/>
          <p:nvPr/>
        </p:nvSpPr>
        <p:spPr>
          <a:xfrm>
            <a:off x="8216900" y="4660900"/>
            <a:ext cx="800100" cy="362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41"/>
          <p:cNvSpPr/>
          <p:nvPr/>
        </p:nvSpPr>
        <p:spPr>
          <a:xfrm>
            <a:off x="0" y="1580900"/>
            <a:ext cx="9144000" cy="1755900"/>
          </a:xfrm>
          <a:prstGeom prst="rect">
            <a:avLst/>
          </a:prstGeom>
          <a:solidFill>
            <a:srgbClr val="21354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41"/>
          <p:cNvSpPr txBox="1"/>
          <p:nvPr>
            <p:ph type="title"/>
          </p:nvPr>
        </p:nvSpPr>
        <p:spPr>
          <a:xfrm>
            <a:off x="1174400" y="2232088"/>
            <a:ext cx="7042500" cy="4440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100000"/>
              </a:lnSpc>
              <a:spcBef>
                <a:spcPts val="0"/>
              </a:spcBef>
              <a:spcAft>
                <a:spcPts val="0"/>
              </a:spcAft>
              <a:buSzPct val="76190"/>
              <a:buNone/>
            </a:pPr>
            <a:r>
              <a:rPr b="0" lang="en" sz="3500">
                <a:solidFill>
                  <a:schemeClr val="lt1"/>
                </a:solidFill>
                <a:latin typeface="Montserrat ExtraBold"/>
                <a:ea typeface="Montserrat ExtraBold"/>
                <a:cs typeface="Montserrat ExtraBold"/>
                <a:sym typeface="Montserrat ExtraBold"/>
              </a:rPr>
              <a:t>Trending or Toxic?</a:t>
            </a:r>
            <a:endParaRPr b="0" sz="3500">
              <a:solidFill>
                <a:schemeClr val="lt1"/>
              </a:solidFill>
              <a:latin typeface="Montserrat ExtraBold"/>
              <a:ea typeface="Montserrat ExtraBold"/>
              <a:cs typeface="Montserrat ExtraBold"/>
              <a:sym typeface="Montserrat ExtraBold"/>
            </a:endParaRPr>
          </a:p>
          <a:p>
            <a:pPr indent="0" lvl="0" marL="0" rtl="0" algn="l">
              <a:lnSpc>
                <a:spcPct val="100000"/>
              </a:lnSpc>
              <a:spcBef>
                <a:spcPts val="0"/>
              </a:spcBef>
              <a:spcAft>
                <a:spcPts val="0"/>
              </a:spcAft>
              <a:buSzPct val="166667"/>
              <a:buNone/>
            </a:pPr>
            <a:r>
              <a:rPr lang="en" sz="1600">
                <a:solidFill>
                  <a:srgbClr val="AFE6A7"/>
                </a:solidFill>
                <a:latin typeface="Montserrat"/>
                <a:ea typeface="Montserrat"/>
                <a:cs typeface="Montserrat"/>
                <a:sym typeface="Montserrat"/>
              </a:rPr>
              <a:t>The Hidden Effects of Social Media</a:t>
            </a:r>
            <a:endParaRPr sz="1600">
              <a:solidFill>
                <a:srgbClr val="AFE6A7"/>
              </a:solidFill>
              <a:latin typeface="Montserrat"/>
              <a:ea typeface="Montserrat"/>
              <a:cs typeface="Montserrat"/>
              <a:sym typeface="Montserrat"/>
            </a:endParaRPr>
          </a:p>
          <a:p>
            <a:pPr indent="0" lvl="0" marL="0" rtl="0" algn="l">
              <a:lnSpc>
                <a:spcPct val="100000"/>
              </a:lnSpc>
              <a:spcBef>
                <a:spcPts val="0"/>
              </a:spcBef>
              <a:spcAft>
                <a:spcPts val="0"/>
              </a:spcAft>
              <a:buSzPct val="166667"/>
              <a:buNone/>
            </a:pPr>
            <a:r>
              <a:t/>
            </a:r>
            <a:endParaRPr sz="1600">
              <a:solidFill>
                <a:srgbClr val="AFE6A7"/>
              </a:solidFill>
              <a:latin typeface="Montserrat"/>
              <a:ea typeface="Montserrat"/>
              <a:cs typeface="Montserrat"/>
              <a:sym typeface="Montserrat"/>
            </a:endParaRPr>
          </a:p>
        </p:txBody>
      </p:sp>
      <p:cxnSp>
        <p:nvCxnSpPr>
          <p:cNvPr id="234" name="Google Shape;234;p41"/>
          <p:cNvCxnSpPr/>
          <p:nvPr/>
        </p:nvCxnSpPr>
        <p:spPr>
          <a:xfrm flipH="1" rot="10800000">
            <a:off x="-35000" y="1504500"/>
            <a:ext cx="9208800" cy="9600"/>
          </a:xfrm>
          <a:prstGeom prst="straightConnector1">
            <a:avLst/>
          </a:prstGeom>
          <a:noFill/>
          <a:ln cap="flat" cmpd="sng" w="38100">
            <a:solidFill>
              <a:schemeClr val="dk2"/>
            </a:solidFill>
            <a:prstDash val="solid"/>
            <a:round/>
            <a:headEnd len="sm" w="sm" type="none"/>
            <a:tailEnd len="sm" w="sm" type="none"/>
          </a:ln>
        </p:spPr>
      </p:cxnSp>
      <p:cxnSp>
        <p:nvCxnSpPr>
          <p:cNvPr id="235" name="Google Shape;235;p41"/>
          <p:cNvCxnSpPr/>
          <p:nvPr/>
        </p:nvCxnSpPr>
        <p:spPr>
          <a:xfrm flipH="1" rot="10800000">
            <a:off x="-27600" y="3394075"/>
            <a:ext cx="9210900" cy="19200"/>
          </a:xfrm>
          <a:prstGeom prst="straightConnector1">
            <a:avLst/>
          </a:prstGeom>
          <a:noFill/>
          <a:ln cap="flat" cmpd="sng" w="38100">
            <a:solidFill>
              <a:schemeClr val="dk2"/>
            </a:solidFill>
            <a:prstDash val="solid"/>
            <a:round/>
            <a:headEnd len="sm" w="sm" type="none"/>
            <a:tailEnd len="sm" w="sm" type="none"/>
          </a:ln>
        </p:spPr>
      </p:cxnSp>
      <p:sp>
        <p:nvSpPr>
          <p:cNvPr id="236" name="Google Shape;236;p41"/>
          <p:cNvSpPr/>
          <p:nvPr/>
        </p:nvSpPr>
        <p:spPr>
          <a:xfrm>
            <a:off x="-27600" y="25450"/>
            <a:ext cx="1681800" cy="1116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41"/>
          <p:cNvSpPr txBox="1"/>
          <p:nvPr/>
        </p:nvSpPr>
        <p:spPr>
          <a:xfrm>
            <a:off x="1255975" y="843925"/>
            <a:ext cx="25230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 sz="2200" u="none" cap="none" strike="noStrike">
                <a:solidFill>
                  <a:srgbClr val="362A8E"/>
                </a:solidFill>
                <a:latin typeface="Montserrat ExtraBold"/>
                <a:ea typeface="Montserrat ExtraBold"/>
                <a:cs typeface="Montserrat ExtraBold"/>
                <a:sym typeface="Montserrat ExtraBold"/>
              </a:rPr>
              <a:t>LESSON 2</a:t>
            </a:r>
            <a:endParaRPr b="0" i="0" sz="2200" u="none" cap="none" strike="noStrike">
              <a:solidFill>
                <a:srgbClr val="362A8E"/>
              </a:solidFill>
              <a:latin typeface="Montserrat ExtraBold"/>
              <a:ea typeface="Montserrat ExtraBold"/>
              <a:cs typeface="Montserrat ExtraBold"/>
              <a:sym typeface="Montserrat ExtraBold"/>
            </a:endParaRPr>
          </a:p>
        </p:txBody>
      </p:sp>
      <p:pic>
        <p:nvPicPr>
          <p:cNvPr id="238" name="Google Shape;238;p41" title="Adobe_Avid Logos-01.png"/>
          <p:cNvPicPr preferRelativeResize="0"/>
          <p:nvPr/>
        </p:nvPicPr>
        <p:blipFill rotWithShape="1">
          <a:blip r:embed="rId3">
            <a:alphaModFix/>
          </a:blip>
          <a:srcRect b="0" l="0" r="0" t="0"/>
          <a:stretch/>
        </p:blipFill>
        <p:spPr>
          <a:xfrm>
            <a:off x="7131688" y="4586586"/>
            <a:ext cx="1775524" cy="338100"/>
          </a:xfrm>
          <a:prstGeom prst="rect">
            <a:avLst/>
          </a:prstGeom>
          <a:noFill/>
          <a:ln>
            <a:noFill/>
          </a:ln>
        </p:spPr>
      </p:pic>
      <p:pic>
        <p:nvPicPr>
          <p:cNvPr id="239" name="Google Shape;239;p41" title="Avid_Adobe Logo.png"/>
          <p:cNvPicPr preferRelativeResize="0"/>
          <p:nvPr/>
        </p:nvPicPr>
        <p:blipFill rotWithShape="1">
          <a:blip r:embed="rId4">
            <a:alphaModFix/>
          </a:blip>
          <a:srcRect b="0" l="0" r="0" t="0"/>
          <a:stretch/>
        </p:blipFill>
        <p:spPr>
          <a:xfrm>
            <a:off x="476975" y="333425"/>
            <a:ext cx="1789251" cy="3407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pic>
        <p:nvPicPr>
          <p:cNvPr id="244" name="Google Shape;244;p42" title="social media.jpg"/>
          <p:cNvPicPr preferRelativeResize="0"/>
          <p:nvPr/>
        </p:nvPicPr>
        <p:blipFill rotWithShape="1">
          <a:blip r:embed="rId3">
            <a:alphaModFix/>
          </a:blip>
          <a:srcRect b="0" l="0" r="0" t="0"/>
          <a:stretch/>
        </p:blipFill>
        <p:spPr>
          <a:xfrm>
            <a:off x="0" y="2"/>
            <a:ext cx="9144000" cy="5143497"/>
          </a:xfrm>
          <a:prstGeom prst="rect">
            <a:avLst/>
          </a:prstGeom>
          <a:noFill/>
          <a:ln>
            <a:noFill/>
          </a:ln>
        </p:spPr>
      </p:pic>
      <p:sp>
        <p:nvSpPr>
          <p:cNvPr id="245" name="Google Shape;245;p42"/>
          <p:cNvSpPr txBox="1"/>
          <p:nvPr>
            <p:ph type="title"/>
          </p:nvPr>
        </p:nvSpPr>
        <p:spPr>
          <a:xfrm>
            <a:off x="2363550" y="842225"/>
            <a:ext cx="4416900" cy="444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990"/>
              <a:buNone/>
            </a:pPr>
            <a:r>
              <a:rPr b="0" lang="en" sz="2660">
                <a:solidFill>
                  <a:schemeClr val="lt1"/>
                </a:solidFill>
                <a:latin typeface="Montserrat ExtraBold"/>
                <a:ea typeface="Montserrat ExtraBold"/>
                <a:cs typeface="Montserrat ExtraBold"/>
                <a:sym typeface="Montserrat ExtraBold"/>
              </a:rPr>
              <a:t>ESSENTIAL QUESTION</a:t>
            </a:r>
            <a:endParaRPr b="0" sz="2660">
              <a:solidFill>
                <a:schemeClr val="lt1"/>
              </a:solidFill>
              <a:latin typeface="Montserrat ExtraBold"/>
              <a:ea typeface="Montserrat ExtraBold"/>
              <a:cs typeface="Montserrat ExtraBold"/>
              <a:sym typeface="Montserrat ExtraBold"/>
            </a:endParaRPr>
          </a:p>
        </p:txBody>
      </p:sp>
      <p:sp>
        <p:nvSpPr>
          <p:cNvPr id="246" name="Google Shape;246;p42"/>
          <p:cNvSpPr txBox="1"/>
          <p:nvPr>
            <p:ph type="title"/>
          </p:nvPr>
        </p:nvSpPr>
        <p:spPr>
          <a:xfrm>
            <a:off x="2094450" y="1223875"/>
            <a:ext cx="4955100" cy="1569900"/>
          </a:xfrm>
          <a:prstGeom prst="rect">
            <a:avLst/>
          </a:prstGeom>
          <a:noFill/>
          <a:ln>
            <a:noFill/>
          </a:ln>
        </p:spPr>
        <p:txBody>
          <a:bodyPr anchorCtr="0" anchor="ctr" bIns="91425" lIns="91425" spcFirstLastPara="1" rIns="91425" wrap="square" tIns="91425">
            <a:spAutoFit/>
          </a:bodyPr>
          <a:lstStyle/>
          <a:p>
            <a:pPr indent="0" lvl="0" marL="0" rtl="0" algn="ctr">
              <a:lnSpc>
                <a:spcPct val="100000"/>
              </a:lnSpc>
              <a:spcBef>
                <a:spcPts val="0"/>
              </a:spcBef>
              <a:spcAft>
                <a:spcPts val="0"/>
              </a:spcAft>
              <a:buClr>
                <a:schemeClr val="dk1"/>
              </a:buClr>
              <a:buSzPts val="1100"/>
              <a:buFont typeface="Arial"/>
              <a:buNone/>
            </a:pPr>
            <a:r>
              <a:rPr b="0" lang="en" sz="1800">
                <a:solidFill>
                  <a:srgbClr val="AFE6A7"/>
                </a:solidFill>
                <a:latin typeface="Montserrat Medium"/>
                <a:ea typeface="Montserrat Medium"/>
                <a:cs typeface="Montserrat Medium"/>
                <a:sym typeface="Montserrat Medium"/>
              </a:rPr>
              <a:t>How does social media shape our self-perception, relationships, and understanding of the world, and how can we use it in a way that supports well-being and positive change?​</a:t>
            </a:r>
            <a:r>
              <a:rPr b="0" lang="en" sz="1700">
                <a:solidFill>
                  <a:srgbClr val="AFE6A7"/>
                </a:solidFill>
                <a:latin typeface="Montserrat Medium"/>
                <a:ea typeface="Montserrat Medium"/>
                <a:cs typeface="Montserrat Medium"/>
                <a:sym typeface="Montserrat Medium"/>
              </a:rPr>
              <a:t> </a:t>
            </a:r>
            <a:endParaRPr sz="2200">
              <a:solidFill>
                <a:srgbClr val="AFE6A7"/>
              </a:solidFill>
            </a:endParaRPr>
          </a:p>
        </p:txBody>
      </p:sp>
      <p:pic>
        <p:nvPicPr>
          <p:cNvPr id="247" name="Google Shape;247;p42" title="Avid_Adobe Logo.png"/>
          <p:cNvPicPr preferRelativeResize="0"/>
          <p:nvPr/>
        </p:nvPicPr>
        <p:blipFill rotWithShape="1">
          <a:blip r:embed="rId4">
            <a:alphaModFix/>
          </a:blip>
          <a:srcRect b="0" l="0" r="0" t="0"/>
          <a:stretch/>
        </p:blipFill>
        <p:spPr>
          <a:xfrm>
            <a:off x="476975" y="333425"/>
            <a:ext cx="1789251" cy="3407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43"/>
          <p:cNvSpPr/>
          <p:nvPr/>
        </p:nvSpPr>
        <p:spPr>
          <a:xfrm>
            <a:off x="13187075" y="1764575"/>
            <a:ext cx="1431300" cy="1345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53" name="Google Shape;253;p43" title="Screenshot_2025-04-21_at_6.19.39_PM-removebg-preview.png"/>
          <p:cNvPicPr preferRelativeResize="0"/>
          <p:nvPr/>
        </p:nvPicPr>
        <p:blipFill rotWithShape="1">
          <a:blip r:embed="rId3">
            <a:alphaModFix/>
          </a:blip>
          <a:srcRect b="6716" l="0" r="0" t="0"/>
          <a:stretch/>
        </p:blipFill>
        <p:spPr>
          <a:xfrm>
            <a:off x="13187075" y="1054600"/>
            <a:ext cx="5168125" cy="4148966"/>
          </a:xfrm>
          <a:prstGeom prst="rect">
            <a:avLst/>
          </a:prstGeom>
          <a:noFill/>
          <a:ln>
            <a:noFill/>
          </a:ln>
        </p:spPr>
      </p:pic>
      <p:pic>
        <p:nvPicPr>
          <p:cNvPr id="254" name="Google Shape;254;p43" title="Screenshot 2025-04-21 at 12.46.55 PM.png"/>
          <p:cNvPicPr preferRelativeResize="0"/>
          <p:nvPr/>
        </p:nvPicPr>
        <p:blipFill rotWithShape="1">
          <a:blip r:embed="rId4">
            <a:alphaModFix/>
          </a:blip>
          <a:srcRect b="0" l="0" r="0" t="0"/>
          <a:stretch/>
        </p:blipFill>
        <p:spPr>
          <a:xfrm>
            <a:off x="17215950" y="4862775"/>
            <a:ext cx="1139250" cy="534750"/>
          </a:xfrm>
          <a:prstGeom prst="rect">
            <a:avLst/>
          </a:prstGeom>
          <a:noFill/>
          <a:ln>
            <a:noFill/>
          </a:ln>
        </p:spPr>
      </p:pic>
      <p:sp>
        <p:nvSpPr>
          <p:cNvPr id="255" name="Google Shape;255;p43"/>
          <p:cNvSpPr/>
          <p:nvPr/>
        </p:nvSpPr>
        <p:spPr>
          <a:xfrm>
            <a:off x="153300" y="147050"/>
            <a:ext cx="2478000" cy="16614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43"/>
          <p:cNvSpPr/>
          <p:nvPr/>
        </p:nvSpPr>
        <p:spPr>
          <a:xfrm>
            <a:off x="3848875" y="1390050"/>
            <a:ext cx="1431300" cy="1345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43"/>
          <p:cNvSpPr txBox="1"/>
          <p:nvPr/>
        </p:nvSpPr>
        <p:spPr>
          <a:xfrm>
            <a:off x="198599" y="169125"/>
            <a:ext cx="2952600" cy="44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 sz="2600" u="none" cap="none" strike="noStrike">
                <a:solidFill>
                  <a:srgbClr val="FFFFFF"/>
                </a:solidFill>
                <a:latin typeface="Montserrat"/>
                <a:ea typeface="Montserrat"/>
                <a:cs typeface="Montserrat"/>
                <a:sym typeface="Montserrat"/>
              </a:rPr>
              <a:t>Objectives:</a:t>
            </a:r>
            <a:endParaRPr b="1" i="0" sz="2600" u="none" cap="none" strike="noStrike">
              <a:solidFill>
                <a:srgbClr val="FFFFFF"/>
              </a:solidFill>
              <a:latin typeface="Montserrat"/>
              <a:ea typeface="Montserrat"/>
              <a:cs typeface="Montserrat"/>
              <a:sym typeface="Montserrat"/>
            </a:endParaRPr>
          </a:p>
        </p:txBody>
      </p:sp>
      <p:pic>
        <p:nvPicPr>
          <p:cNvPr id="258" name="Google Shape;258;p43" title="Screenshot 2025-04-21 at 12.46.55 PM.png"/>
          <p:cNvPicPr preferRelativeResize="0"/>
          <p:nvPr/>
        </p:nvPicPr>
        <p:blipFill rotWithShape="1">
          <a:blip r:embed="rId4">
            <a:alphaModFix/>
          </a:blip>
          <a:srcRect b="0" l="0" r="0" t="0"/>
          <a:stretch/>
        </p:blipFill>
        <p:spPr>
          <a:xfrm>
            <a:off x="7893475" y="4538200"/>
            <a:ext cx="1139250" cy="534750"/>
          </a:xfrm>
          <a:prstGeom prst="rect">
            <a:avLst/>
          </a:prstGeom>
          <a:noFill/>
          <a:ln>
            <a:noFill/>
          </a:ln>
        </p:spPr>
      </p:pic>
      <p:pic>
        <p:nvPicPr>
          <p:cNvPr id="259" name="Google Shape;259;p43" title="background_Blue.jpg"/>
          <p:cNvPicPr preferRelativeResize="0"/>
          <p:nvPr/>
        </p:nvPicPr>
        <p:blipFill rotWithShape="1">
          <a:blip r:embed="rId5">
            <a:alphaModFix/>
          </a:blip>
          <a:srcRect b="0" l="0" r="0" t="0"/>
          <a:stretch/>
        </p:blipFill>
        <p:spPr>
          <a:xfrm>
            <a:off x="0" y="-23225"/>
            <a:ext cx="9144003" cy="5166726"/>
          </a:xfrm>
          <a:prstGeom prst="rect">
            <a:avLst/>
          </a:prstGeom>
          <a:noFill/>
          <a:ln>
            <a:noFill/>
          </a:ln>
        </p:spPr>
      </p:pic>
      <p:sp>
        <p:nvSpPr>
          <p:cNvPr id="260" name="Google Shape;260;p43"/>
          <p:cNvSpPr txBox="1"/>
          <p:nvPr/>
        </p:nvSpPr>
        <p:spPr>
          <a:xfrm>
            <a:off x="466875" y="230125"/>
            <a:ext cx="3778800" cy="685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3300" u="none" cap="none" strike="noStrike">
                <a:solidFill>
                  <a:srgbClr val="FFFFFF"/>
                </a:solidFill>
                <a:latin typeface="Montserrat ExtraBold"/>
                <a:ea typeface="Montserrat ExtraBold"/>
                <a:cs typeface="Montserrat ExtraBold"/>
                <a:sym typeface="Montserrat ExtraBold"/>
              </a:rPr>
              <a:t>Project Wall</a:t>
            </a:r>
            <a:endParaRPr b="0" i="0" sz="1400" u="none" cap="none" strike="noStrike">
              <a:solidFill>
                <a:srgbClr val="FFFFFF"/>
              </a:solidFill>
              <a:latin typeface="Montserrat ExtraBold"/>
              <a:ea typeface="Montserrat ExtraBold"/>
              <a:cs typeface="Montserrat ExtraBold"/>
              <a:sym typeface="Montserrat ExtraBold"/>
            </a:endParaRPr>
          </a:p>
        </p:txBody>
      </p:sp>
      <p:sp>
        <p:nvSpPr>
          <p:cNvPr id="261" name="Google Shape;261;p43"/>
          <p:cNvSpPr txBox="1"/>
          <p:nvPr/>
        </p:nvSpPr>
        <p:spPr>
          <a:xfrm>
            <a:off x="4992025" y="1677625"/>
            <a:ext cx="3619200" cy="2047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AFE6A7"/>
                </a:solidFill>
                <a:latin typeface="Montserrat"/>
                <a:ea typeface="Montserrat"/>
                <a:cs typeface="Montserrat"/>
                <a:sym typeface="Montserrat"/>
              </a:rPr>
              <a:t>New!</a:t>
            </a:r>
            <a:r>
              <a:rPr b="0" i="0" lang="en" sz="1800" u="none" cap="none" strike="noStrike">
                <a:solidFill>
                  <a:srgbClr val="FFFFFF"/>
                </a:solidFill>
                <a:latin typeface="Montserrat Medium"/>
                <a:ea typeface="Montserrat Medium"/>
                <a:cs typeface="Montserrat Medium"/>
                <a:sym typeface="Montserrat Medium"/>
              </a:rPr>
              <a:t> Building Relationships</a:t>
            </a:r>
            <a:endParaRPr b="0" i="0" sz="1800" u="none" cap="none" strike="noStrike">
              <a:solidFill>
                <a:srgbClr val="FFFFFF"/>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FFFFFF"/>
                </a:solidFill>
                <a:latin typeface="Montserrat Medium"/>
                <a:ea typeface="Montserrat Medium"/>
                <a:cs typeface="Montserrat Medium"/>
                <a:sym typeface="Montserrat Medium"/>
              </a:rPr>
              <a:t>Collaboration </a:t>
            </a:r>
            <a:endParaRPr b="0" i="0" sz="1800" u="none" cap="none" strike="noStrike">
              <a:solidFill>
                <a:srgbClr val="FFFFFF"/>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FFFFFF"/>
                </a:solidFill>
                <a:latin typeface="Montserrat Medium"/>
                <a:ea typeface="Montserrat Medium"/>
                <a:cs typeface="Montserrat Medium"/>
                <a:sym typeface="Montserrat Medium"/>
              </a:rPr>
              <a:t>Communication</a:t>
            </a:r>
            <a:endParaRPr b="0" i="0" sz="1800" u="none" cap="none" strike="noStrike">
              <a:solidFill>
                <a:srgbClr val="FFFFFF"/>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SemiBold"/>
              <a:ea typeface="Montserrat SemiBold"/>
              <a:cs typeface="Montserrat SemiBold"/>
              <a:sym typeface="Montserrat SemiBold"/>
            </a:endParaRPr>
          </a:p>
        </p:txBody>
      </p:sp>
      <p:sp>
        <p:nvSpPr>
          <p:cNvPr id="262" name="Google Shape;262;p43"/>
          <p:cNvSpPr txBox="1"/>
          <p:nvPr/>
        </p:nvSpPr>
        <p:spPr>
          <a:xfrm>
            <a:off x="963900" y="1677625"/>
            <a:ext cx="3216000" cy="21240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00000"/>
              </a:lnSpc>
              <a:spcBef>
                <a:spcPts val="0"/>
              </a:spcBef>
              <a:spcAft>
                <a:spcPts val="0"/>
              </a:spcAft>
              <a:buClr>
                <a:srgbClr val="FFFFFF"/>
              </a:buClr>
              <a:buSzPts val="1800"/>
              <a:buFont typeface="Montserrat Medium"/>
              <a:buChar char="●"/>
            </a:pPr>
            <a:r>
              <a:rPr b="0" i="0" lang="en" sz="1800" u="none" cap="none" strike="noStrike">
                <a:solidFill>
                  <a:srgbClr val="FFFFFF"/>
                </a:solidFill>
                <a:latin typeface="Montserrat Medium"/>
                <a:ea typeface="Montserrat Medium"/>
                <a:cs typeface="Montserrat Medium"/>
                <a:sym typeface="Montserrat Medium"/>
              </a:rPr>
              <a:t>Problem definition </a:t>
            </a:r>
            <a:endParaRPr b="0" i="0" sz="1800" u="none" cap="none" strike="noStrike">
              <a:solidFill>
                <a:srgbClr val="FFFFFF"/>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FFFFFF"/>
              </a:buClr>
              <a:buSzPts val="1800"/>
              <a:buFont typeface="Montserrat Medium"/>
              <a:buChar char="●"/>
            </a:pPr>
            <a:r>
              <a:rPr b="0" i="0" lang="en" sz="1800" u="none" cap="none" strike="noStrike">
                <a:solidFill>
                  <a:srgbClr val="FFFFFF"/>
                </a:solidFill>
                <a:latin typeface="Montserrat Medium"/>
                <a:ea typeface="Montserrat Medium"/>
                <a:cs typeface="Montserrat Medium"/>
                <a:sym typeface="Montserrat Medium"/>
              </a:rPr>
              <a:t>​Inquire </a:t>
            </a:r>
            <a:endParaRPr b="0" i="0" sz="1800" u="none" cap="none" strike="noStrike">
              <a:solidFill>
                <a:srgbClr val="FFFFFF"/>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FFFFFF"/>
              </a:buClr>
              <a:buSzPts val="1800"/>
              <a:buFont typeface="Montserrat Medium"/>
              <a:buChar char="●"/>
            </a:pPr>
            <a:r>
              <a:rPr b="0" i="0" lang="en" sz="1800" u="none" cap="none" strike="noStrike">
                <a:solidFill>
                  <a:srgbClr val="FFFFFF"/>
                </a:solidFill>
                <a:latin typeface="Montserrat Medium"/>
                <a:ea typeface="Montserrat Medium"/>
                <a:cs typeface="Montserrat Medium"/>
                <a:sym typeface="Montserrat Medium"/>
              </a:rPr>
              <a:t>​Argumentation </a:t>
            </a:r>
            <a:endParaRPr b="0" i="0" sz="1800" u="none" cap="none" strike="noStrike">
              <a:solidFill>
                <a:srgbClr val="FFFFFF"/>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FFFFFF"/>
              </a:buClr>
              <a:buSzPts val="1800"/>
              <a:buFont typeface="Montserrat Medium"/>
              <a:buChar char="●"/>
            </a:pPr>
            <a:r>
              <a:rPr b="0" i="0" lang="en" sz="1800" u="none" cap="none" strike="noStrike">
                <a:solidFill>
                  <a:srgbClr val="FFFFFF"/>
                </a:solidFill>
                <a:latin typeface="Montserrat Medium"/>
                <a:ea typeface="Montserrat Medium"/>
                <a:cs typeface="Montserrat Medium"/>
                <a:sym typeface="Montserrat Medium"/>
              </a:rPr>
              <a:t>​Algorithm bias </a:t>
            </a:r>
            <a:endParaRPr b="0" i="0" sz="1800" u="none" cap="none" strike="noStrike">
              <a:solidFill>
                <a:srgbClr val="FFFFFF"/>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FFFFFF"/>
              </a:buClr>
              <a:buSzPts val="1800"/>
              <a:buFont typeface="Montserrat Medium"/>
              <a:buChar char="●"/>
            </a:pPr>
            <a:r>
              <a:rPr b="0" i="0" lang="en" sz="1800" u="none" cap="none" strike="noStrike">
                <a:solidFill>
                  <a:srgbClr val="FFFFFF"/>
                </a:solidFill>
                <a:latin typeface="Montserrat Medium"/>
                <a:ea typeface="Montserrat Medium"/>
                <a:cs typeface="Montserrat Medium"/>
                <a:sym typeface="Montserrat Medium"/>
              </a:rPr>
              <a:t>​Echo chambers </a:t>
            </a:r>
            <a:endParaRPr b="0" i="0" sz="1800" u="none" cap="none" strike="noStrike">
              <a:solidFill>
                <a:srgbClr val="FFFFFF"/>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FFFFFF"/>
              </a:buClr>
              <a:buSzPts val="1800"/>
              <a:buFont typeface="Montserrat Medium"/>
              <a:buChar char="●"/>
            </a:pPr>
            <a:r>
              <a:rPr b="0" i="0" lang="en" sz="1800" u="none" cap="none" strike="noStrike">
                <a:solidFill>
                  <a:srgbClr val="FFFFFF"/>
                </a:solidFill>
                <a:latin typeface="Montserrat Medium"/>
                <a:ea typeface="Montserrat Medium"/>
                <a:cs typeface="Montserrat Medium"/>
                <a:sym typeface="Montserrat Medium"/>
              </a:rPr>
              <a:t>Disinformation </a:t>
            </a:r>
            <a:endParaRPr b="0" i="0" sz="1800" u="none" cap="none" strike="noStrike">
              <a:solidFill>
                <a:srgbClr val="FFFFFF"/>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FFFFFF"/>
              </a:buClr>
              <a:buSzPts val="1800"/>
              <a:buFont typeface="Montserrat Medium"/>
              <a:buChar char="●"/>
            </a:pPr>
            <a:r>
              <a:rPr b="0" i="0" lang="en" sz="1800" u="none" cap="none" strike="noStrike">
                <a:solidFill>
                  <a:srgbClr val="FFFFFF"/>
                </a:solidFill>
                <a:latin typeface="Montserrat Medium"/>
                <a:ea typeface="Montserrat Medium"/>
                <a:cs typeface="Montserrat Medium"/>
                <a:sym typeface="Montserrat Medium"/>
              </a:rPr>
              <a:t>​Engagement metrics </a:t>
            </a:r>
            <a:endParaRPr b="0" i="0" sz="1700" u="none" cap="none" strike="noStrike">
              <a:solidFill>
                <a:srgbClr val="FFFFFF"/>
              </a:solidFill>
              <a:latin typeface="Montserrat Medium"/>
              <a:ea typeface="Montserrat Medium"/>
              <a:cs typeface="Montserrat Medium"/>
              <a:sym typeface="Montserrat Medium"/>
            </a:endParaRPr>
          </a:p>
        </p:txBody>
      </p:sp>
      <p:sp>
        <p:nvSpPr>
          <p:cNvPr id="263" name="Google Shape;263;p43"/>
          <p:cNvSpPr txBox="1"/>
          <p:nvPr/>
        </p:nvSpPr>
        <p:spPr>
          <a:xfrm>
            <a:off x="963900" y="1274238"/>
            <a:ext cx="30000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i="0" lang="en" sz="2600" u="none" cap="none" strike="noStrike">
                <a:solidFill>
                  <a:srgbClr val="AFE6A7"/>
                </a:solidFill>
                <a:latin typeface="Montserrat"/>
                <a:ea typeface="Montserrat"/>
                <a:cs typeface="Montserrat"/>
                <a:sym typeface="Montserrat"/>
              </a:rPr>
              <a:t>Word Wall</a:t>
            </a:r>
            <a:endParaRPr b="0" i="0" sz="2300" u="none" cap="none" strike="noStrike">
              <a:solidFill>
                <a:srgbClr val="AFE6A7"/>
              </a:solidFill>
              <a:latin typeface="Montserrat Medium"/>
              <a:ea typeface="Montserrat Medium"/>
              <a:cs typeface="Montserrat Medium"/>
              <a:sym typeface="Montserrat Medium"/>
            </a:endParaRPr>
          </a:p>
        </p:txBody>
      </p:sp>
      <p:sp>
        <p:nvSpPr>
          <p:cNvPr id="264" name="Google Shape;264;p43"/>
          <p:cNvSpPr txBox="1"/>
          <p:nvPr/>
        </p:nvSpPr>
        <p:spPr>
          <a:xfrm>
            <a:off x="4926300" y="1274250"/>
            <a:ext cx="44463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i="0" lang="en" sz="2600" u="none" cap="none" strike="noStrike">
                <a:solidFill>
                  <a:srgbClr val="AFE6A7"/>
                </a:solidFill>
                <a:latin typeface="Montserrat"/>
                <a:ea typeface="Montserrat"/>
                <a:cs typeface="Montserrat"/>
                <a:sym typeface="Montserrat"/>
              </a:rPr>
              <a:t>Skills for the Future</a:t>
            </a:r>
            <a:endParaRPr b="0" i="0" sz="2300" u="none" cap="none" strike="noStrike">
              <a:solidFill>
                <a:srgbClr val="AFE6A7"/>
              </a:solidFill>
              <a:latin typeface="Montserrat Medium"/>
              <a:ea typeface="Montserrat Medium"/>
              <a:cs typeface="Montserrat Medium"/>
              <a:sym typeface="Montserrat Medium"/>
            </a:endParaRPr>
          </a:p>
        </p:txBody>
      </p:sp>
      <p:cxnSp>
        <p:nvCxnSpPr>
          <p:cNvPr id="265" name="Google Shape;265;p43"/>
          <p:cNvCxnSpPr/>
          <p:nvPr/>
        </p:nvCxnSpPr>
        <p:spPr>
          <a:xfrm flipH="1">
            <a:off x="4519275" y="1295400"/>
            <a:ext cx="5100" cy="2556000"/>
          </a:xfrm>
          <a:prstGeom prst="straightConnector1">
            <a:avLst/>
          </a:prstGeom>
          <a:noFill/>
          <a:ln cap="flat" cmpd="sng" w="9525">
            <a:solidFill>
              <a:srgbClr val="FFFFFF"/>
            </a:solidFill>
            <a:prstDash val="solid"/>
            <a:round/>
            <a:headEnd len="sm" w="sm" type="none"/>
            <a:tailEnd len="sm" w="sm" type="none"/>
          </a:ln>
        </p:spPr>
      </p:cxnSp>
      <p:pic>
        <p:nvPicPr>
          <p:cNvPr id="266" name="Google Shape;266;p43" title="Avid_Squiggles-02.png"/>
          <p:cNvPicPr preferRelativeResize="0"/>
          <p:nvPr/>
        </p:nvPicPr>
        <p:blipFill rotWithShape="1">
          <a:blip r:embed="rId6">
            <a:alphaModFix/>
          </a:blip>
          <a:srcRect b="0" l="0" r="0" t="0"/>
          <a:stretch/>
        </p:blipFill>
        <p:spPr>
          <a:xfrm rot="10800000">
            <a:off x="6505575" y="1"/>
            <a:ext cx="2714627" cy="1274099"/>
          </a:xfrm>
          <a:prstGeom prst="rect">
            <a:avLst/>
          </a:prstGeom>
          <a:noFill/>
          <a:ln>
            <a:noFill/>
          </a:ln>
        </p:spPr>
      </p:pic>
      <p:pic>
        <p:nvPicPr>
          <p:cNvPr id="267" name="Google Shape;267;p43" title="Avid_Squiggles-03.png"/>
          <p:cNvPicPr preferRelativeResize="0"/>
          <p:nvPr/>
        </p:nvPicPr>
        <p:blipFill rotWithShape="1">
          <a:blip r:embed="rId7">
            <a:alphaModFix/>
          </a:blip>
          <a:srcRect b="0" l="0" r="0" t="0"/>
          <a:stretch/>
        </p:blipFill>
        <p:spPr>
          <a:xfrm flipH="1">
            <a:off x="-76201" y="3780271"/>
            <a:ext cx="2790826" cy="1263801"/>
          </a:xfrm>
          <a:prstGeom prst="rect">
            <a:avLst/>
          </a:prstGeom>
          <a:noFill/>
          <a:ln>
            <a:noFill/>
          </a:ln>
        </p:spPr>
      </p:pic>
      <p:pic>
        <p:nvPicPr>
          <p:cNvPr id="268" name="Google Shape;268;p43" title="Avid_Adobe Logo.png"/>
          <p:cNvPicPr preferRelativeResize="0"/>
          <p:nvPr/>
        </p:nvPicPr>
        <p:blipFill rotWithShape="1">
          <a:blip r:embed="rId8">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pic>
        <p:nvPicPr>
          <p:cNvPr id="273" name="Google Shape;273;p44" title="networking.jpg"/>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274" name="Google Shape;274;p44"/>
          <p:cNvSpPr txBox="1"/>
          <p:nvPr>
            <p:ph idx="1" type="body"/>
          </p:nvPr>
        </p:nvSpPr>
        <p:spPr>
          <a:xfrm>
            <a:off x="361200" y="1092550"/>
            <a:ext cx="8421600" cy="15393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400"/>
              <a:buNone/>
            </a:pPr>
            <a:r>
              <a:rPr b="1" lang="en" sz="1200">
                <a:solidFill>
                  <a:srgbClr val="AFE6A7"/>
                </a:solidFill>
                <a:latin typeface="Montserrat"/>
                <a:ea typeface="Montserrat"/>
                <a:cs typeface="Montserrat"/>
                <a:sym typeface="Montserrat"/>
              </a:rPr>
              <a:t>Choose one question to respond to below:</a:t>
            </a:r>
            <a:endParaRPr b="1" sz="1200">
              <a:solidFill>
                <a:srgbClr val="AFE6A7"/>
              </a:solidFill>
              <a:latin typeface="Montserrat"/>
              <a:ea typeface="Montserrat"/>
              <a:cs typeface="Montserrat"/>
              <a:sym typeface="Montserrat"/>
            </a:endParaRPr>
          </a:p>
          <a:p>
            <a:pPr indent="-304800" lvl="0" marL="685800" rtl="0" algn="l">
              <a:lnSpc>
                <a:spcPct val="95000"/>
              </a:lnSpc>
              <a:spcBef>
                <a:spcPts val="1200"/>
              </a:spcBef>
              <a:spcAft>
                <a:spcPts val="0"/>
              </a:spcAft>
              <a:buClr>
                <a:schemeClr val="lt1"/>
              </a:buClr>
              <a:buSzPts val="1200"/>
              <a:buFont typeface="Montserrat"/>
              <a:buChar char="●"/>
            </a:pPr>
            <a:r>
              <a:rPr b="1" lang="en" sz="1200">
                <a:solidFill>
                  <a:schemeClr val="lt1"/>
                </a:solidFill>
                <a:latin typeface="Montserrat"/>
                <a:ea typeface="Montserrat"/>
                <a:cs typeface="Montserrat"/>
                <a:sym typeface="Montserrat"/>
              </a:rPr>
              <a:t>What specific issue related to social media’s influence stands out to me? </a:t>
            </a:r>
            <a:endParaRPr b="1" sz="1200">
              <a:solidFill>
                <a:schemeClr val="lt1"/>
              </a:solidFill>
              <a:latin typeface="Montserrat"/>
              <a:ea typeface="Montserrat"/>
              <a:cs typeface="Montserrat"/>
              <a:sym typeface="Montserrat"/>
            </a:endParaRPr>
          </a:p>
          <a:p>
            <a:pPr indent="-304800" lvl="0" marL="685800" rtl="0" algn="l">
              <a:lnSpc>
                <a:spcPct val="95000"/>
              </a:lnSpc>
              <a:spcBef>
                <a:spcPts val="0"/>
              </a:spcBef>
              <a:spcAft>
                <a:spcPts val="0"/>
              </a:spcAft>
              <a:buClr>
                <a:schemeClr val="lt1"/>
              </a:buClr>
              <a:buSzPts val="1200"/>
              <a:buFont typeface="Montserrat"/>
              <a:buChar char="●"/>
            </a:pPr>
            <a:r>
              <a:rPr b="1" lang="en" sz="1200">
                <a:solidFill>
                  <a:schemeClr val="lt1"/>
                </a:solidFill>
                <a:latin typeface="Montserrat"/>
                <a:ea typeface="Montserrat"/>
                <a:cs typeface="Montserrat"/>
                <a:sym typeface="Montserrat"/>
              </a:rPr>
              <a:t>How have I seen this issue play out in real life (personally, in my community, or online)? </a:t>
            </a:r>
            <a:endParaRPr b="1" sz="1200">
              <a:solidFill>
                <a:schemeClr val="lt1"/>
              </a:solidFill>
              <a:latin typeface="Montserrat"/>
              <a:ea typeface="Montserrat"/>
              <a:cs typeface="Montserrat"/>
              <a:sym typeface="Montserrat"/>
            </a:endParaRPr>
          </a:p>
          <a:p>
            <a:pPr indent="-304800" lvl="0" marL="685800" rtl="0" algn="l">
              <a:lnSpc>
                <a:spcPct val="95000"/>
              </a:lnSpc>
              <a:spcBef>
                <a:spcPts val="0"/>
              </a:spcBef>
              <a:spcAft>
                <a:spcPts val="0"/>
              </a:spcAft>
              <a:buClr>
                <a:schemeClr val="lt1"/>
              </a:buClr>
              <a:buSzPts val="1200"/>
              <a:buFont typeface="Montserrat"/>
              <a:buChar char="●"/>
            </a:pPr>
            <a:r>
              <a:rPr b="1" lang="en" sz="1200">
                <a:solidFill>
                  <a:schemeClr val="lt1"/>
                </a:solidFill>
                <a:latin typeface="Montserrat"/>
                <a:ea typeface="Montserrat"/>
                <a:cs typeface="Montserrat"/>
                <a:sym typeface="Montserrat"/>
              </a:rPr>
              <a:t>Who is most affected by this issue, and why does it matter? </a:t>
            </a:r>
            <a:endParaRPr b="1" sz="1200">
              <a:solidFill>
                <a:schemeClr val="lt1"/>
              </a:solidFill>
              <a:latin typeface="Montserrat"/>
              <a:ea typeface="Montserrat"/>
              <a:cs typeface="Montserrat"/>
              <a:sym typeface="Montserrat"/>
            </a:endParaRPr>
          </a:p>
          <a:p>
            <a:pPr indent="-304800" lvl="0" marL="685800" rtl="0" algn="l">
              <a:lnSpc>
                <a:spcPct val="95000"/>
              </a:lnSpc>
              <a:spcBef>
                <a:spcPts val="0"/>
              </a:spcBef>
              <a:spcAft>
                <a:spcPts val="0"/>
              </a:spcAft>
              <a:buClr>
                <a:schemeClr val="lt1"/>
              </a:buClr>
              <a:buSzPts val="1200"/>
              <a:buFont typeface="Montserrat"/>
              <a:buChar char="●"/>
            </a:pPr>
            <a:r>
              <a:rPr b="1" lang="en" sz="1200">
                <a:solidFill>
                  <a:schemeClr val="lt1"/>
                </a:solidFill>
                <a:latin typeface="Montserrat"/>
                <a:ea typeface="Montserrat"/>
                <a:cs typeface="Montserrat"/>
                <a:sym typeface="Montserrat"/>
              </a:rPr>
              <a:t>What makes this issue challenging to solve? </a:t>
            </a:r>
            <a:endParaRPr b="1">
              <a:solidFill>
                <a:schemeClr val="lt1"/>
              </a:solidFill>
            </a:endParaRPr>
          </a:p>
        </p:txBody>
      </p:sp>
      <p:sp>
        <p:nvSpPr>
          <p:cNvPr id="275" name="Google Shape;275;p44"/>
          <p:cNvSpPr/>
          <p:nvPr/>
        </p:nvSpPr>
        <p:spPr>
          <a:xfrm>
            <a:off x="365250" y="2571750"/>
            <a:ext cx="8413500" cy="1872600"/>
          </a:xfrm>
          <a:prstGeom prst="rect">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1" lang="en" sz="1200" u="none" cap="none" strike="noStrike">
                <a:solidFill>
                  <a:srgbClr val="333333"/>
                </a:solidFill>
                <a:latin typeface="Montserrat"/>
                <a:ea typeface="Montserrat"/>
                <a:cs typeface="Montserrat"/>
                <a:sym typeface="Montserrat"/>
              </a:rPr>
              <a:t>Record your response here… </a:t>
            </a:r>
            <a:endParaRPr b="0" i="1" sz="1200" u="none" cap="none" strike="noStrike">
              <a:solidFill>
                <a:srgbClr val="333333"/>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0" i="1" sz="1200" u="none" cap="none" strike="noStrike">
              <a:solidFill>
                <a:srgbClr val="333333"/>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rPr b="0" i="1" lang="en" sz="1200" u="none" cap="none" strike="noStrike">
                <a:solidFill>
                  <a:schemeClr val="dk1"/>
                </a:solidFill>
                <a:latin typeface="Montserrat"/>
                <a:ea typeface="Montserrat"/>
                <a:cs typeface="Montserrat"/>
                <a:sym typeface="Montserrat"/>
              </a:rPr>
              <a:t>If you have access to a video recording app (e.g., Adobe Express for Education, Canva for Education, Loom for Education, or Screencastify) consider capturing your reflection in video and uploading it here.  </a:t>
            </a:r>
            <a:endParaRPr b="0" i="1" sz="1400" u="none" cap="none" strike="noStrike">
              <a:solidFill>
                <a:srgbClr val="000000"/>
              </a:solidFill>
              <a:latin typeface="Arial"/>
              <a:ea typeface="Arial"/>
              <a:cs typeface="Arial"/>
              <a:sym typeface="Arial"/>
            </a:endParaRPr>
          </a:p>
        </p:txBody>
      </p:sp>
      <p:sp>
        <p:nvSpPr>
          <p:cNvPr id="276" name="Google Shape;276;p44"/>
          <p:cNvSpPr txBox="1"/>
          <p:nvPr>
            <p:ph idx="1" type="body"/>
          </p:nvPr>
        </p:nvSpPr>
        <p:spPr>
          <a:xfrm>
            <a:off x="855025" y="5575500"/>
            <a:ext cx="8421600" cy="582000"/>
          </a:xfrm>
          <a:prstGeom prst="rect">
            <a:avLst/>
          </a:prstGeom>
          <a:noFill/>
          <a:ln>
            <a:noFill/>
          </a:ln>
        </p:spPr>
        <p:txBody>
          <a:bodyPr anchorCtr="0" anchor="t" bIns="91425" lIns="91425" spcFirstLastPara="1" rIns="91425" wrap="square" tIns="91425">
            <a:noAutofit/>
          </a:bodyPr>
          <a:lstStyle/>
          <a:p>
            <a:pPr indent="0" lvl="0" marL="0" rtl="0" algn="l">
              <a:lnSpc>
                <a:spcPct val="105000"/>
              </a:lnSpc>
              <a:spcBef>
                <a:spcPts val="0"/>
              </a:spcBef>
              <a:spcAft>
                <a:spcPts val="0"/>
              </a:spcAft>
              <a:buSzPts val="275"/>
              <a:buNone/>
            </a:pPr>
            <a:r>
              <a:rPr b="1" lang="en">
                <a:solidFill>
                  <a:srgbClr val="AFE6A7"/>
                </a:solidFill>
                <a:latin typeface="Montserrat"/>
                <a:ea typeface="Montserrat"/>
                <a:cs typeface="Montserrat"/>
                <a:sym typeface="Montserrat"/>
              </a:rPr>
              <a:t>How has social media impacted the way you see yourself or others?</a:t>
            </a:r>
            <a:r>
              <a:rPr b="1" lang="en" sz="950">
                <a:solidFill>
                  <a:srgbClr val="AFE6A7"/>
                </a:solidFill>
                <a:latin typeface="Montserrat"/>
                <a:ea typeface="Montserrat"/>
                <a:cs typeface="Montserrat"/>
                <a:sym typeface="Montserrat"/>
              </a:rPr>
              <a:t> </a:t>
            </a:r>
            <a:endParaRPr b="1" sz="950">
              <a:solidFill>
                <a:srgbClr val="AFE6A7"/>
              </a:solidFill>
              <a:latin typeface="Montserrat"/>
              <a:ea typeface="Montserrat"/>
              <a:cs typeface="Montserrat"/>
              <a:sym typeface="Montserrat"/>
            </a:endParaRPr>
          </a:p>
          <a:p>
            <a:pPr indent="0" lvl="0" marL="0" rtl="0" algn="l">
              <a:lnSpc>
                <a:spcPct val="105000"/>
              </a:lnSpc>
              <a:spcBef>
                <a:spcPts val="1200"/>
              </a:spcBef>
              <a:spcAft>
                <a:spcPts val="1200"/>
              </a:spcAft>
              <a:buSzPts val="275"/>
              <a:buNone/>
            </a:pPr>
            <a:r>
              <a:t/>
            </a:r>
            <a:endParaRPr sz="350"/>
          </a:p>
        </p:txBody>
      </p:sp>
      <p:sp>
        <p:nvSpPr>
          <p:cNvPr id="277" name="Google Shape;277;p44"/>
          <p:cNvSpPr txBox="1"/>
          <p:nvPr/>
        </p:nvSpPr>
        <p:spPr>
          <a:xfrm>
            <a:off x="855026" y="350713"/>
            <a:ext cx="4676100" cy="44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chemeClr val="lt1"/>
                </a:solidFill>
                <a:latin typeface="Montserrat ExtraBold"/>
                <a:ea typeface="Montserrat ExtraBold"/>
                <a:cs typeface="Montserrat ExtraBold"/>
                <a:sym typeface="Montserrat ExtraBold"/>
              </a:rPr>
              <a:t>Dig Into the Issue</a:t>
            </a:r>
            <a:endParaRPr b="0" i="0" sz="3300" u="none" cap="none" strike="noStrike">
              <a:solidFill>
                <a:schemeClr val="lt1"/>
              </a:solidFill>
              <a:latin typeface="Montserrat ExtraBold"/>
              <a:ea typeface="Montserrat ExtraBold"/>
              <a:cs typeface="Montserrat ExtraBold"/>
              <a:sym typeface="Montserrat ExtraBold"/>
            </a:endParaRPr>
          </a:p>
        </p:txBody>
      </p:sp>
      <p:pic>
        <p:nvPicPr>
          <p:cNvPr id="278" name="Google Shape;278;p44"/>
          <p:cNvPicPr preferRelativeResize="0"/>
          <p:nvPr/>
        </p:nvPicPr>
        <p:blipFill rotWithShape="1">
          <a:blip r:embed="rId4">
            <a:alphaModFix/>
          </a:blip>
          <a:srcRect b="0" l="0" r="0" t="0"/>
          <a:stretch/>
        </p:blipFill>
        <p:spPr>
          <a:xfrm>
            <a:off x="365397" y="382797"/>
            <a:ext cx="327569" cy="379825"/>
          </a:xfrm>
          <a:prstGeom prst="rect">
            <a:avLst/>
          </a:prstGeom>
          <a:noFill/>
          <a:ln>
            <a:noFill/>
          </a:ln>
        </p:spPr>
      </p:pic>
      <p:pic>
        <p:nvPicPr>
          <p:cNvPr id="279" name="Google Shape;279;p44" title="Avid_Adobe Logo.png"/>
          <p:cNvPicPr preferRelativeResize="0"/>
          <p:nvPr/>
        </p:nvPicPr>
        <p:blipFill rotWithShape="1">
          <a:blip r:embed="rId5">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pic>
        <p:nvPicPr>
          <p:cNvPr id="284" name="Google Shape;284;p45" title="reflection.jpg"/>
          <p:cNvPicPr preferRelativeResize="0"/>
          <p:nvPr/>
        </p:nvPicPr>
        <p:blipFill rotWithShape="1">
          <a:blip r:embed="rId3">
            <a:alphaModFix/>
          </a:blip>
          <a:srcRect b="0" l="0" r="0" t="0"/>
          <a:stretch/>
        </p:blipFill>
        <p:spPr>
          <a:xfrm>
            <a:off x="0" y="0"/>
            <a:ext cx="9144000" cy="5143500"/>
          </a:xfrm>
          <a:prstGeom prst="rect">
            <a:avLst/>
          </a:prstGeom>
          <a:noFill/>
          <a:ln>
            <a:noFill/>
          </a:ln>
        </p:spPr>
      </p:pic>
      <p:pic>
        <p:nvPicPr>
          <p:cNvPr id="285" name="Google Shape;285;p45" title="background_Blue.jpg"/>
          <p:cNvPicPr preferRelativeResize="0"/>
          <p:nvPr/>
        </p:nvPicPr>
        <p:blipFill rotWithShape="1">
          <a:blip r:embed="rId4">
            <a:alphaModFix amt="40000"/>
          </a:blip>
          <a:srcRect b="0" l="0" r="0" t="0"/>
          <a:stretch/>
        </p:blipFill>
        <p:spPr>
          <a:xfrm>
            <a:off x="0" y="-23225"/>
            <a:ext cx="9144003" cy="5166726"/>
          </a:xfrm>
          <a:prstGeom prst="rect">
            <a:avLst/>
          </a:prstGeom>
          <a:noFill/>
          <a:ln>
            <a:noFill/>
          </a:ln>
        </p:spPr>
      </p:pic>
      <p:sp>
        <p:nvSpPr>
          <p:cNvPr id="286" name="Google Shape;286;p45"/>
          <p:cNvSpPr txBox="1"/>
          <p:nvPr/>
        </p:nvSpPr>
        <p:spPr>
          <a:xfrm>
            <a:off x="855026" y="350713"/>
            <a:ext cx="4676100" cy="44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chemeClr val="lt1"/>
                </a:solidFill>
                <a:latin typeface="Montserrat ExtraBold"/>
                <a:ea typeface="Montserrat ExtraBold"/>
                <a:cs typeface="Montserrat ExtraBold"/>
                <a:sym typeface="Montserrat ExtraBold"/>
              </a:rPr>
              <a:t>Reflection</a:t>
            </a:r>
            <a:endParaRPr b="0" i="0" sz="3300" u="none" cap="none" strike="noStrike">
              <a:solidFill>
                <a:schemeClr val="lt1"/>
              </a:solidFill>
              <a:latin typeface="Montserrat ExtraBold"/>
              <a:ea typeface="Montserrat ExtraBold"/>
              <a:cs typeface="Montserrat ExtraBold"/>
              <a:sym typeface="Montserrat ExtraBold"/>
            </a:endParaRPr>
          </a:p>
        </p:txBody>
      </p:sp>
      <p:pic>
        <p:nvPicPr>
          <p:cNvPr id="287" name="Google Shape;287;p45"/>
          <p:cNvPicPr preferRelativeResize="0"/>
          <p:nvPr/>
        </p:nvPicPr>
        <p:blipFill rotWithShape="1">
          <a:blip r:embed="rId5">
            <a:alphaModFix/>
          </a:blip>
          <a:srcRect b="0" l="0" r="0" t="0"/>
          <a:stretch/>
        </p:blipFill>
        <p:spPr>
          <a:xfrm>
            <a:off x="365397" y="382797"/>
            <a:ext cx="327569" cy="379825"/>
          </a:xfrm>
          <a:prstGeom prst="rect">
            <a:avLst/>
          </a:prstGeom>
          <a:noFill/>
          <a:ln>
            <a:noFill/>
          </a:ln>
        </p:spPr>
      </p:pic>
      <p:sp>
        <p:nvSpPr>
          <p:cNvPr id="288" name="Google Shape;288;p45"/>
          <p:cNvSpPr txBox="1"/>
          <p:nvPr/>
        </p:nvSpPr>
        <p:spPr>
          <a:xfrm>
            <a:off x="1034500" y="1796100"/>
            <a:ext cx="3253200" cy="1877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en" sz="2200" u="none" cap="none" strike="noStrike">
                <a:solidFill>
                  <a:schemeClr val="lt1"/>
                </a:solidFill>
                <a:latin typeface="Montserrat"/>
                <a:ea typeface="Montserrat"/>
                <a:cs typeface="Montserrat"/>
                <a:sym typeface="Montserrat"/>
              </a:rPr>
              <a:t>Submit one or two words summarizing the most important takeaway from your discussion.</a:t>
            </a:r>
            <a:endParaRPr b="0" i="0" sz="1900" u="none" cap="none" strike="noStrike">
              <a:solidFill>
                <a:schemeClr val="lt1"/>
              </a:solidFill>
              <a:latin typeface="Montserrat Medium"/>
              <a:ea typeface="Montserrat Medium"/>
              <a:cs typeface="Montserrat Medium"/>
              <a:sym typeface="Montserrat Medium"/>
            </a:endParaRPr>
          </a:p>
        </p:txBody>
      </p:sp>
      <p:cxnSp>
        <p:nvCxnSpPr>
          <p:cNvPr id="289" name="Google Shape;289;p45"/>
          <p:cNvCxnSpPr/>
          <p:nvPr/>
        </p:nvCxnSpPr>
        <p:spPr>
          <a:xfrm flipH="1">
            <a:off x="4567200" y="1796100"/>
            <a:ext cx="9600" cy="2095500"/>
          </a:xfrm>
          <a:prstGeom prst="straightConnector1">
            <a:avLst/>
          </a:prstGeom>
          <a:noFill/>
          <a:ln cap="flat" cmpd="sng" w="9525">
            <a:solidFill>
              <a:srgbClr val="FFFFFF"/>
            </a:solidFill>
            <a:prstDash val="solid"/>
            <a:round/>
            <a:headEnd len="sm" w="sm" type="none"/>
            <a:tailEnd len="sm" w="sm" type="none"/>
          </a:ln>
        </p:spPr>
      </p:cxnSp>
      <p:sp>
        <p:nvSpPr>
          <p:cNvPr id="290" name="Google Shape;290;p45"/>
          <p:cNvSpPr txBox="1"/>
          <p:nvPr>
            <p:ph idx="2" type="body"/>
          </p:nvPr>
        </p:nvSpPr>
        <p:spPr>
          <a:xfrm>
            <a:off x="4783550" y="1570113"/>
            <a:ext cx="3999900" cy="3416400"/>
          </a:xfrm>
          <a:prstGeom prst="rect">
            <a:avLst/>
          </a:prstGeom>
          <a:noFill/>
          <a:ln>
            <a:noFill/>
          </a:ln>
        </p:spPr>
        <p:txBody>
          <a:bodyPr anchorCtr="0" anchor="t" bIns="91425" lIns="91425" spcFirstLastPara="1" rIns="91425" wrap="square" tIns="91425">
            <a:normAutofit/>
          </a:bodyPr>
          <a:lstStyle/>
          <a:p>
            <a:pPr indent="0" lvl="0" marL="0" rtl="0" algn="ctr">
              <a:lnSpc>
                <a:spcPct val="115000"/>
              </a:lnSpc>
              <a:spcBef>
                <a:spcPts val="0"/>
              </a:spcBef>
              <a:spcAft>
                <a:spcPts val="0"/>
              </a:spcAft>
              <a:buSzPts val="1400"/>
              <a:buNone/>
            </a:pPr>
            <a:r>
              <a:rPr lang="en" sz="2400" u="sng">
                <a:solidFill>
                  <a:schemeClr val="lt1"/>
                </a:solidFill>
                <a:latin typeface="Montserrat SemiBold"/>
                <a:ea typeface="Montserrat SemiBold"/>
                <a:cs typeface="Montserrat SemiBold"/>
                <a:sym typeface="Montserrat SemiBold"/>
                <a:hlinkClick r:id="rId6">
                  <a:extLst>
                    <a:ext uri="{A12FA001-AC4F-418D-AE19-62706E023703}">
                      <ahyp:hlinkClr val="tx"/>
                    </a:ext>
                  </a:extLst>
                </a:hlinkClick>
              </a:rPr>
              <a:t>Answergarden</a:t>
            </a:r>
            <a:endParaRPr>
              <a:solidFill>
                <a:schemeClr val="lt1"/>
              </a:solidFill>
            </a:endParaRPr>
          </a:p>
          <a:p>
            <a:pPr indent="0" lvl="0" marL="0" rtl="0" algn="ctr">
              <a:lnSpc>
                <a:spcPct val="115000"/>
              </a:lnSpc>
              <a:spcBef>
                <a:spcPts val="1200"/>
              </a:spcBef>
              <a:spcAft>
                <a:spcPts val="0"/>
              </a:spcAft>
              <a:buSzPts val="1400"/>
              <a:buNone/>
            </a:pPr>
            <a:r>
              <a:rPr lang="en">
                <a:solidFill>
                  <a:schemeClr val="lt1"/>
                </a:solidFill>
              </a:rPr>
              <a:t>Embed Answergarden</a:t>
            </a:r>
            <a:endParaRPr>
              <a:solidFill>
                <a:schemeClr val="lt1"/>
              </a:solidFill>
            </a:endParaRPr>
          </a:p>
          <a:p>
            <a:pPr indent="0" lvl="0" marL="0" rtl="0" algn="ctr">
              <a:lnSpc>
                <a:spcPct val="115000"/>
              </a:lnSpc>
              <a:spcBef>
                <a:spcPts val="1200"/>
              </a:spcBef>
              <a:spcAft>
                <a:spcPts val="1200"/>
              </a:spcAft>
              <a:buClr>
                <a:schemeClr val="dk1"/>
              </a:buClr>
              <a:buSzPts val="1100"/>
              <a:buFont typeface="Arial"/>
              <a:buNone/>
            </a:pPr>
            <a:r>
              <a:t/>
            </a:r>
            <a:endParaRPr/>
          </a:p>
        </p:txBody>
      </p:sp>
      <p:pic>
        <p:nvPicPr>
          <p:cNvPr descr="Free picture: pink flowers, big petals, nectar flowers, flowers ..." id="291" name="Google Shape;291;p45"/>
          <p:cNvPicPr preferRelativeResize="0"/>
          <p:nvPr/>
        </p:nvPicPr>
        <p:blipFill rotWithShape="1">
          <a:blip r:embed="rId7">
            <a:alphaModFix/>
          </a:blip>
          <a:srcRect b="0" l="0" r="0" t="0"/>
          <a:stretch/>
        </p:blipFill>
        <p:spPr>
          <a:xfrm>
            <a:off x="5767870" y="2498188"/>
            <a:ext cx="1883602" cy="1255425"/>
          </a:xfrm>
          <a:prstGeom prst="rect">
            <a:avLst/>
          </a:prstGeom>
          <a:noFill/>
          <a:ln>
            <a:noFill/>
          </a:ln>
        </p:spPr>
      </p:pic>
      <p:pic>
        <p:nvPicPr>
          <p:cNvPr id="292" name="Google Shape;292;p45" title="Avid_Adobe Logo.png"/>
          <p:cNvPicPr preferRelativeResize="0"/>
          <p:nvPr/>
        </p:nvPicPr>
        <p:blipFill rotWithShape="1">
          <a:blip r:embed="rId8">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6" name="Shape 296"/>
        <p:cNvGrpSpPr/>
        <p:nvPr/>
      </p:nvGrpSpPr>
      <p:grpSpPr>
        <a:xfrm>
          <a:off x="0" y="0"/>
          <a:ext cx="0" cy="0"/>
          <a:chOff x="0" y="0"/>
          <a:chExt cx="0" cy="0"/>
        </a:xfrm>
      </p:grpSpPr>
      <p:pic>
        <p:nvPicPr>
          <p:cNvPr id="297" name="Google Shape;297;p46" title="Avid_Squiggles-02.png"/>
          <p:cNvPicPr preferRelativeResize="0"/>
          <p:nvPr/>
        </p:nvPicPr>
        <p:blipFill rotWithShape="1">
          <a:blip r:embed="rId4">
            <a:alphaModFix/>
          </a:blip>
          <a:srcRect b="0" l="0" r="0" t="0"/>
          <a:stretch/>
        </p:blipFill>
        <p:spPr>
          <a:xfrm rot="10800000">
            <a:off x="6423277" y="1"/>
            <a:ext cx="2796923" cy="1274099"/>
          </a:xfrm>
          <a:prstGeom prst="rect">
            <a:avLst/>
          </a:prstGeom>
          <a:noFill/>
          <a:ln>
            <a:noFill/>
          </a:ln>
        </p:spPr>
      </p:pic>
      <p:sp>
        <p:nvSpPr>
          <p:cNvPr id="298" name="Google Shape;298;p46"/>
          <p:cNvSpPr txBox="1"/>
          <p:nvPr>
            <p:ph idx="1" type="body"/>
          </p:nvPr>
        </p:nvSpPr>
        <p:spPr>
          <a:xfrm>
            <a:off x="382950" y="1335175"/>
            <a:ext cx="8413500" cy="584100"/>
          </a:xfrm>
          <a:prstGeom prst="rect">
            <a:avLst/>
          </a:prstGeom>
          <a:noFill/>
          <a:ln>
            <a:noFill/>
          </a:ln>
        </p:spPr>
        <p:txBody>
          <a:bodyPr anchorCtr="0" anchor="t" bIns="91425" lIns="91425" spcFirstLastPara="1" rIns="91425" wrap="square" tIns="91425">
            <a:noAutofit/>
          </a:bodyPr>
          <a:lstStyle/>
          <a:p>
            <a:pPr indent="0" lvl="0" marL="0" rtl="0" algn="l">
              <a:lnSpc>
                <a:spcPct val="95000"/>
              </a:lnSpc>
              <a:spcBef>
                <a:spcPts val="0"/>
              </a:spcBef>
              <a:spcAft>
                <a:spcPts val="0"/>
              </a:spcAft>
              <a:buClr>
                <a:schemeClr val="dk1"/>
              </a:buClr>
              <a:buSzPts val="1018"/>
              <a:buFont typeface="Arial"/>
              <a:buNone/>
            </a:pPr>
            <a:r>
              <a:rPr lang="en" sz="1687" u="sng">
                <a:solidFill>
                  <a:srgbClr val="AFE6A7"/>
                </a:solidFill>
                <a:latin typeface="Montserrat SemiBold"/>
                <a:ea typeface="Montserrat SemiBold"/>
                <a:cs typeface="Montserrat SemiBold"/>
                <a:sym typeface="Montserrat SemiBold"/>
                <a:hlinkClick r:id="rId5">
                  <a:extLst>
                    <a:ext uri="{A12FA001-AC4F-418D-AE19-62706E023703}">
                      <ahyp:hlinkClr val="tx"/>
                    </a:ext>
                  </a:extLst>
                </a:hlinkClick>
              </a:rPr>
              <a:t>The Social Dilemma – Bonus Clip: The Discrimination Dilemma</a:t>
            </a:r>
            <a:r>
              <a:rPr lang="en" sz="1687">
                <a:solidFill>
                  <a:srgbClr val="AFE6A7"/>
                </a:solidFill>
                <a:latin typeface="Montserrat SemiBold"/>
                <a:ea typeface="Montserrat SemiBold"/>
                <a:cs typeface="Montserrat SemiBold"/>
                <a:sym typeface="Montserrat SemiBold"/>
              </a:rPr>
              <a:t> </a:t>
            </a:r>
            <a:endParaRPr sz="1687">
              <a:solidFill>
                <a:srgbClr val="AFE6A7"/>
              </a:solidFill>
              <a:latin typeface="Montserrat SemiBold"/>
              <a:ea typeface="Montserrat SemiBold"/>
              <a:cs typeface="Montserrat SemiBold"/>
              <a:sym typeface="Montserrat SemiBold"/>
            </a:endParaRPr>
          </a:p>
          <a:p>
            <a:pPr indent="0" lvl="0" marL="0" rtl="0" algn="l">
              <a:lnSpc>
                <a:spcPct val="95000"/>
              </a:lnSpc>
              <a:spcBef>
                <a:spcPts val="0"/>
              </a:spcBef>
              <a:spcAft>
                <a:spcPts val="1200"/>
              </a:spcAft>
              <a:buSzPts val="1018"/>
              <a:buNone/>
            </a:pPr>
            <a:r>
              <a:t/>
            </a:r>
            <a:endParaRPr sz="1295"/>
          </a:p>
        </p:txBody>
      </p:sp>
      <p:sp>
        <p:nvSpPr>
          <p:cNvPr id="299" name="Google Shape;299;p46"/>
          <p:cNvSpPr/>
          <p:nvPr/>
        </p:nvSpPr>
        <p:spPr>
          <a:xfrm>
            <a:off x="347550" y="1843525"/>
            <a:ext cx="8413500" cy="2641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300" name="Google Shape;300;p46"/>
          <p:cNvGraphicFramePr/>
          <p:nvPr/>
        </p:nvGraphicFramePr>
        <p:xfrm>
          <a:off x="401263" y="1930663"/>
          <a:ext cx="3000000" cy="3000000"/>
        </p:xfrm>
        <a:graphic>
          <a:graphicData uri="http://schemas.openxmlformats.org/drawingml/2006/table">
            <a:tbl>
              <a:tblPr>
                <a:noFill/>
                <a:tableStyleId>{6904D305-DFEC-45A6-BBD3-30E0F372EDEF}</a:tableStyleId>
              </a:tblPr>
              <a:tblGrid>
                <a:gridCol w="3353900"/>
                <a:gridCol w="4952175"/>
              </a:tblGrid>
              <a:tr h="413225">
                <a:tc>
                  <a:txBody>
                    <a:bodyPr/>
                    <a:lstStyle/>
                    <a:p>
                      <a:pPr indent="0" lvl="0" marL="0" marR="0" rtl="0" algn="l">
                        <a:lnSpc>
                          <a:spcPct val="115000"/>
                        </a:lnSpc>
                        <a:spcBef>
                          <a:spcPts val="0"/>
                        </a:spcBef>
                        <a:spcAft>
                          <a:spcPts val="0"/>
                        </a:spcAft>
                        <a:buClr>
                          <a:srgbClr val="000000"/>
                        </a:buClr>
                        <a:buSzPts val="1200"/>
                        <a:buFont typeface="Arial"/>
                        <a:buNone/>
                      </a:pPr>
                      <a:r>
                        <a:rPr b="1" lang="en" sz="1200" u="none" cap="none" strike="noStrike">
                          <a:solidFill>
                            <a:schemeClr val="dk1"/>
                          </a:solidFill>
                          <a:latin typeface="Montserrat"/>
                          <a:ea typeface="Montserrat"/>
                          <a:cs typeface="Montserrat"/>
                          <a:sym typeface="Montserrat"/>
                        </a:rPr>
                        <a:t>Prompts</a:t>
                      </a:r>
                      <a:endParaRPr b="1" sz="1200" u="none" cap="none" strike="noStrike">
                        <a:solidFill>
                          <a:schemeClr val="dk1"/>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latin typeface="Montserrat"/>
                          <a:ea typeface="Montserrat"/>
                          <a:cs typeface="Montserrat"/>
                          <a:sym typeface="Montserrat"/>
                        </a:rPr>
                        <a:t>Record Your Thinking</a:t>
                      </a:r>
                      <a:endParaRPr b="1" sz="1200" u="none" cap="none" strike="noStrike">
                        <a:latin typeface="Montserrat"/>
                        <a:ea typeface="Montserrat"/>
                        <a:cs typeface="Montserrat"/>
                        <a:sym typeface="Montserrat"/>
                      </a:endParaRPr>
                    </a:p>
                  </a:txBody>
                  <a:tcPr marT="91425" marB="91425" marR="91425" marL="91425"/>
                </a:tc>
              </a:tr>
              <a:tr h="504050">
                <a:tc>
                  <a:txBody>
                    <a:bodyPr/>
                    <a:lstStyle/>
                    <a:p>
                      <a:pPr indent="0" lvl="0" marL="0" marR="0" rtl="0" algn="l">
                        <a:lnSpc>
                          <a:spcPct val="115000"/>
                        </a:lnSpc>
                        <a:spcBef>
                          <a:spcPts val="0"/>
                        </a:spcBef>
                        <a:spcAft>
                          <a:spcPts val="0"/>
                        </a:spcAft>
                        <a:buClr>
                          <a:srgbClr val="000000"/>
                        </a:buClr>
                        <a:buSzPts val="1200"/>
                        <a:buFont typeface="Arial"/>
                        <a:buNone/>
                      </a:pPr>
                      <a:r>
                        <a:rPr lang="en" sz="1200" u="none" cap="none" strike="noStrike">
                          <a:solidFill>
                            <a:schemeClr val="dk1"/>
                          </a:solidFill>
                          <a:latin typeface="Montserrat"/>
                          <a:ea typeface="Montserrat"/>
                          <a:cs typeface="Montserrat"/>
                          <a:sym typeface="Montserrat"/>
                        </a:rPr>
                        <a:t>What was the most eye-opening part of this clip?  </a:t>
                      </a:r>
                      <a:endParaRPr sz="1200" u="none" cap="none" strike="noStrike">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Montserrat"/>
                        <a:ea typeface="Montserrat"/>
                        <a:cs typeface="Montserrat"/>
                        <a:sym typeface="Montserrat"/>
                      </a:endParaRPr>
                    </a:p>
                  </a:txBody>
                  <a:tcPr marT="91425" marB="91425" marR="91425" marL="91425"/>
                </a:tc>
              </a:tr>
              <a:tr h="852875">
                <a:tc>
                  <a:txBody>
                    <a:bodyPr/>
                    <a:lstStyle/>
                    <a:p>
                      <a:pPr indent="0" lvl="0" marL="0" marR="0" rtl="0" algn="l">
                        <a:lnSpc>
                          <a:spcPct val="115000"/>
                        </a:lnSpc>
                        <a:spcBef>
                          <a:spcPts val="0"/>
                        </a:spcBef>
                        <a:spcAft>
                          <a:spcPts val="0"/>
                        </a:spcAft>
                        <a:buClr>
                          <a:srgbClr val="000000"/>
                        </a:buClr>
                        <a:buSzPts val="1200"/>
                        <a:buFont typeface="Arial"/>
                        <a:buNone/>
                      </a:pPr>
                      <a:r>
                        <a:rPr lang="en" sz="1200" u="none" cap="none" strike="noStrike">
                          <a:solidFill>
                            <a:schemeClr val="dk1"/>
                          </a:solidFill>
                          <a:latin typeface="Montserrat"/>
                          <a:ea typeface="Montserrat"/>
                          <a:cs typeface="Montserrat"/>
                          <a:sym typeface="Montserrat"/>
                        </a:rPr>
                        <a:t>Did anything feel eerily familiar? Have you noticed algorithms shaping your own experiences? </a:t>
                      </a:r>
                      <a:endParaRPr sz="1200" u="none" cap="none" strike="noStrike">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Montserrat"/>
                        <a:ea typeface="Montserrat"/>
                        <a:cs typeface="Montserrat"/>
                        <a:sym typeface="Montserrat"/>
                      </a:endParaRPr>
                    </a:p>
                  </a:txBody>
                  <a:tcPr marT="91425" marB="91425" marR="91425" marL="91425"/>
                </a:tc>
              </a:tr>
              <a:tr h="624775">
                <a:tc>
                  <a:txBody>
                    <a:bodyPr/>
                    <a:lstStyle/>
                    <a:p>
                      <a:pPr indent="0" lvl="0" marL="0" marR="0" rtl="0" algn="l">
                        <a:lnSpc>
                          <a:spcPct val="115000"/>
                        </a:lnSpc>
                        <a:spcBef>
                          <a:spcPts val="0"/>
                        </a:spcBef>
                        <a:spcAft>
                          <a:spcPts val="0"/>
                        </a:spcAft>
                        <a:buClr>
                          <a:srgbClr val="000000"/>
                        </a:buClr>
                        <a:buSzPts val="1200"/>
                        <a:buFont typeface="Arial"/>
                        <a:buNone/>
                      </a:pPr>
                      <a:r>
                        <a:rPr lang="en" sz="1200" u="none" cap="none" strike="noStrike">
                          <a:solidFill>
                            <a:schemeClr val="dk1"/>
                          </a:solidFill>
                          <a:latin typeface="Montserrat"/>
                          <a:ea typeface="Montserrat"/>
                          <a:cs typeface="Montserrat"/>
                          <a:sym typeface="Montserrat"/>
                        </a:rPr>
                        <a:t>What are the possible consequences of these unseen forces?</a:t>
                      </a:r>
                      <a:endParaRPr sz="1200" u="none" cap="none" strike="noStrike">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Montserrat"/>
                        <a:ea typeface="Montserrat"/>
                        <a:cs typeface="Montserrat"/>
                        <a:sym typeface="Montserrat"/>
                      </a:endParaRPr>
                    </a:p>
                  </a:txBody>
                  <a:tcPr marT="91425" marB="91425" marR="91425" marL="91425"/>
                </a:tc>
              </a:tr>
            </a:tbl>
          </a:graphicData>
        </a:graphic>
      </p:graphicFrame>
      <p:pic>
        <p:nvPicPr>
          <p:cNvPr id="301" name="Google Shape;301;p46" title="Avid_Adobe Logo.png"/>
          <p:cNvPicPr preferRelativeResize="0"/>
          <p:nvPr/>
        </p:nvPicPr>
        <p:blipFill rotWithShape="1">
          <a:blip r:embed="rId6">
            <a:alphaModFix/>
          </a:blip>
          <a:srcRect b="0" l="0" r="0" t="0"/>
          <a:stretch/>
        </p:blipFill>
        <p:spPr>
          <a:xfrm>
            <a:off x="7124825" y="4585263"/>
            <a:ext cx="1789251" cy="340725"/>
          </a:xfrm>
          <a:prstGeom prst="rect">
            <a:avLst/>
          </a:prstGeom>
          <a:noFill/>
          <a:ln>
            <a:noFill/>
          </a:ln>
        </p:spPr>
      </p:pic>
      <p:pic>
        <p:nvPicPr>
          <p:cNvPr id="302" name="Google Shape;302;p46"/>
          <p:cNvPicPr preferRelativeResize="0"/>
          <p:nvPr/>
        </p:nvPicPr>
        <p:blipFill rotWithShape="1">
          <a:blip r:embed="rId7">
            <a:alphaModFix/>
          </a:blip>
          <a:srcRect b="0" l="0" r="0" t="0"/>
          <a:stretch/>
        </p:blipFill>
        <p:spPr>
          <a:xfrm>
            <a:off x="523125" y="426612"/>
            <a:ext cx="320675" cy="320675"/>
          </a:xfrm>
          <a:prstGeom prst="rect">
            <a:avLst/>
          </a:prstGeom>
          <a:noFill/>
          <a:ln>
            <a:noFill/>
          </a:ln>
        </p:spPr>
      </p:pic>
      <p:sp>
        <p:nvSpPr>
          <p:cNvPr id="303" name="Google Shape;303;p46"/>
          <p:cNvSpPr txBox="1"/>
          <p:nvPr/>
        </p:nvSpPr>
        <p:spPr>
          <a:xfrm>
            <a:off x="1152675" y="333000"/>
            <a:ext cx="7437000" cy="507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 sz="3300" u="none" cap="none" strike="noStrike">
                <a:solidFill>
                  <a:srgbClr val="FFFFFF"/>
                </a:solidFill>
                <a:latin typeface="Montserrat ExtraBold"/>
                <a:ea typeface="Montserrat ExtraBold"/>
                <a:cs typeface="Montserrat ExtraBold"/>
                <a:sym typeface="Montserrat ExtraBold"/>
              </a:rPr>
              <a:t>The Social Dilemma</a:t>
            </a:r>
            <a:endParaRPr b="0" i="0" sz="3300" u="none" cap="none" strike="noStrike">
              <a:solidFill>
                <a:srgbClr val="FFFFFF"/>
              </a:solidFill>
              <a:latin typeface="Montserrat ExtraBold"/>
              <a:ea typeface="Montserrat ExtraBold"/>
              <a:cs typeface="Montserrat ExtraBold"/>
              <a:sym typeface="Montserrat ExtraBo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47"/>
          <p:cNvSpPr/>
          <p:nvPr/>
        </p:nvSpPr>
        <p:spPr>
          <a:xfrm>
            <a:off x="0" y="0"/>
            <a:ext cx="9144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09" name="Google Shape;309;p47"/>
          <p:cNvPicPr preferRelativeResize="0"/>
          <p:nvPr/>
        </p:nvPicPr>
        <p:blipFill rotWithShape="1">
          <a:blip r:embed="rId3">
            <a:alphaModFix/>
          </a:blip>
          <a:srcRect b="0" l="0" r="0" t="0"/>
          <a:stretch/>
        </p:blipFill>
        <p:spPr>
          <a:xfrm>
            <a:off x="557800" y="373200"/>
            <a:ext cx="450740" cy="348300"/>
          </a:xfrm>
          <a:prstGeom prst="rect">
            <a:avLst/>
          </a:prstGeom>
          <a:noFill/>
          <a:ln>
            <a:noFill/>
          </a:ln>
        </p:spPr>
      </p:pic>
      <p:graphicFrame>
        <p:nvGraphicFramePr>
          <p:cNvPr id="310" name="Google Shape;310;p47"/>
          <p:cNvGraphicFramePr/>
          <p:nvPr/>
        </p:nvGraphicFramePr>
        <p:xfrm>
          <a:off x="520425" y="1229163"/>
          <a:ext cx="3000000" cy="3000000"/>
        </p:xfrm>
        <a:graphic>
          <a:graphicData uri="http://schemas.openxmlformats.org/drawingml/2006/table">
            <a:tbl>
              <a:tblPr>
                <a:noFill/>
                <a:tableStyleId>{6904D305-DFEC-45A6-BBD3-30E0F372EDEF}</a:tableStyleId>
              </a:tblPr>
              <a:tblGrid>
                <a:gridCol w="2626575"/>
                <a:gridCol w="5607175"/>
              </a:tblGrid>
              <a:tr h="601550">
                <a:tc>
                  <a:txBody>
                    <a:bodyPr/>
                    <a:lstStyle/>
                    <a:p>
                      <a:pPr indent="0" lvl="0" marL="0" marR="0" rtl="0" algn="l">
                        <a:lnSpc>
                          <a:spcPct val="115000"/>
                        </a:lnSpc>
                        <a:spcBef>
                          <a:spcPts val="0"/>
                        </a:spcBef>
                        <a:spcAft>
                          <a:spcPts val="0"/>
                        </a:spcAft>
                        <a:buClr>
                          <a:srgbClr val="000000"/>
                        </a:buClr>
                        <a:buSzPts val="1200"/>
                        <a:buFont typeface="Arial"/>
                        <a:buNone/>
                      </a:pPr>
                      <a:r>
                        <a:rPr lang="en" sz="1200" u="none" cap="none" strike="noStrike">
                          <a:solidFill>
                            <a:schemeClr val="dk1"/>
                          </a:solidFill>
                          <a:latin typeface="Montserrat SemiBold"/>
                          <a:ea typeface="Montserrat SemiBold"/>
                          <a:cs typeface="Montserrat SemiBold"/>
                          <a:sym typeface="Montserrat SemiBold"/>
                        </a:rPr>
                        <a:t>List Teammates</a:t>
                      </a:r>
                      <a:endParaRPr sz="900" u="none" cap="none" strike="noStrike">
                        <a:latin typeface="Montserrat SemiBold"/>
                        <a:ea typeface="Montserrat SemiBold"/>
                        <a:cs typeface="Montserrat SemiBold"/>
                        <a:sym typeface="Montserrat SemiBold"/>
                      </a:endParaRPr>
                    </a:p>
                  </a:txBody>
                  <a:tcPr marT="91425" marB="91425" marR="91425" marL="91425" anchor="ctr">
                    <a:lnL cap="flat" cmpd="sng" w="28575">
                      <a:solidFill>
                        <a:srgbClr val="362A8E"/>
                      </a:solidFill>
                      <a:prstDash val="solid"/>
                      <a:round/>
                      <a:headEnd len="sm" w="sm" type="none"/>
                      <a:tailEnd len="sm" w="sm" type="none"/>
                    </a:lnL>
                    <a:lnR cap="flat" cmpd="sng" w="28575">
                      <a:solidFill>
                        <a:srgbClr val="362A8E"/>
                      </a:solidFill>
                      <a:prstDash val="solid"/>
                      <a:round/>
                      <a:headEnd len="sm" w="sm" type="none"/>
                      <a:tailEnd len="sm" w="sm" type="none"/>
                    </a:lnR>
                    <a:lnT cap="flat" cmpd="sng" w="28575">
                      <a:solidFill>
                        <a:srgbClr val="362A8E"/>
                      </a:solidFill>
                      <a:prstDash val="solid"/>
                      <a:round/>
                      <a:headEnd len="sm" w="sm" type="none"/>
                      <a:tailEnd len="sm" w="sm" type="none"/>
                    </a:lnT>
                    <a:lnB cap="flat" cmpd="sng" w="28575">
                      <a:solidFill>
                        <a:srgbClr val="362A8E"/>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Montserrat SemiBold"/>
                        <a:ea typeface="Montserrat SemiBold"/>
                        <a:cs typeface="Montserrat SemiBold"/>
                        <a:sym typeface="Montserrat SemiBold"/>
                      </a:endParaRPr>
                    </a:p>
                  </a:txBody>
                  <a:tcPr marT="91425" marB="91425" marR="91425" marL="91425">
                    <a:lnL cap="flat" cmpd="sng" w="28575">
                      <a:solidFill>
                        <a:srgbClr val="362A8E"/>
                      </a:solidFill>
                      <a:prstDash val="solid"/>
                      <a:round/>
                      <a:headEnd len="sm" w="sm" type="none"/>
                      <a:tailEnd len="sm" w="sm" type="none"/>
                    </a:lnL>
                    <a:lnR cap="flat" cmpd="sng" w="28575">
                      <a:solidFill>
                        <a:srgbClr val="362A8E"/>
                      </a:solidFill>
                      <a:prstDash val="solid"/>
                      <a:round/>
                      <a:headEnd len="sm" w="sm" type="none"/>
                      <a:tailEnd len="sm" w="sm" type="none"/>
                    </a:lnR>
                    <a:lnT cap="flat" cmpd="sng" w="28575">
                      <a:solidFill>
                        <a:srgbClr val="362A8E"/>
                      </a:solidFill>
                      <a:prstDash val="solid"/>
                      <a:round/>
                      <a:headEnd len="sm" w="sm" type="none"/>
                      <a:tailEnd len="sm" w="sm" type="none"/>
                    </a:lnT>
                    <a:lnB cap="flat" cmpd="sng" w="28575">
                      <a:solidFill>
                        <a:srgbClr val="362A8E"/>
                      </a:solidFill>
                      <a:prstDash val="solid"/>
                      <a:round/>
                      <a:headEnd len="sm" w="sm" type="none"/>
                      <a:tailEnd len="sm" w="sm" type="none"/>
                    </a:lnB>
                    <a:solidFill>
                      <a:schemeClr val="lt1"/>
                    </a:solidFill>
                  </a:tcPr>
                </a:tc>
              </a:tr>
              <a:tr h="601550">
                <a:tc>
                  <a:txBody>
                    <a:bodyPr/>
                    <a:lstStyle/>
                    <a:p>
                      <a:pPr indent="0" lvl="0" marL="0" marR="0" rtl="0" algn="l">
                        <a:lnSpc>
                          <a:spcPct val="115000"/>
                        </a:lnSpc>
                        <a:spcBef>
                          <a:spcPts val="0"/>
                        </a:spcBef>
                        <a:spcAft>
                          <a:spcPts val="0"/>
                        </a:spcAft>
                        <a:buClr>
                          <a:srgbClr val="000000"/>
                        </a:buClr>
                        <a:buSzPts val="1200"/>
                        <a:buFont typeface="Arial"/>
                        <a:buNone/>
                      </a:pPr>
                      <a:r>
                        <a:rPr lang="en" sz="1200" u="none" cap="none" strike="noStrike">
                          <a:solidFill>
                            <a:schemeClr val="dk1"/>
                          </a:solidFill>
                          <a:latin typeface="Montserrat SemiBold"/>
                          <a:ea typeface="Montserrat SemiBold"/>
                          <a:cs typeface="Montserrat SemiBold"/>
                          <a:sym typeface="Montserrat SemiBold"/>
                        </a:rPr>
                        <a:t>Team Role</a:t>
                      </a:r>
                      <a:endParaRPr sz="900" u="none" cap="none" strike="noStrike">
                        <a:latin typeface="Montserrat SemiBold"/>
                        <a:ea typeface="Montserrat SemiBold"/>
                        <a:cs typeface="Montserrat SemiBold"/>
                        <a:sym typeface="Montserrat SemiBold"/>
                      </a:endParaRPr>
                    </a:p>
                  </a:txBody>
                  <a:tcPr marT="91425" marB="91425" marR="91425" marL="91425" anchor="ctr">
                    <a:lnL cap="flat" cmpd="sng" w="28575">
                      <a:solidFill>
                        <a:srgbClr val="362A8E"/>
                      </a:solidFill>
                      <a:prstDash val="solid"/>
                      <a:round/>
                      <a:headEnd len="sm" w="sm" type="none"/>
                      <a:tailEnd len="sm" w="sm" type="none"/>
                    </a:lnL>
                    <a:lnR cap="flat" cmpd="sng" w="28575">
                      <a:solidFill>
                        <a:srgbClr val="362A8E"/>
                      </a:solidFill>
                      <a:prstDash val="solid"/>
                      <a:round/>
                      <a:headEnd len="sm" w="sm" type="none"/>
                      <a:tailEnd len="sm" w="sm" type="none"/>
                    </a:lnR>
                    <a:lnT cap="flat" cmpd="sng" w="28575">
                      <a:solidFill>
                        <a:srgbClr val="362A8E"/>
                      </a:solidFill>
                      <a:prstDash val="solid"/>
                      <a:round/>
                      <a:headEnd len="sm" w="sm" type="none"/>
                      <a:tailEnd len="sm" w="sm" type="none"/>
                    </a:lnT>
                    <a:lnB cap="flat" cmpd="sng" w="28575">
                      <a:solidFill>
                        <a:srgbClr val="362A8E"/>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Montserrat SemiBold"/>
                        <a:ea typeface="Montserrat SemiBold"/>
                        <a:cs typeface="Montserrat SemiBold"/>
                        <a:sym typeface="Montserrat SemiBold"/>
                      </a:endParaRPr>
                    </a:p>
                  </a:txBody>
                  <a:tcPr marT="91425" marB="91425" marR="91425" marL="91425">
                    <a:lnL cap="flat" cmpd="sng" w="28575">
                      <a:solidFill>
                        <a:srgbClr val="362A8E"/>
                      </a:solidFill>
                      <a:prstDash val="solid"/>
                      <a:round/>
                      <a:headEnd len="sm" w="sm" type="none"/>
                      <a:tailEnd len="sm" w="sm" type="none"/>
                    </a:lnL>
                    <a:lnR cap="flat" cmpd="sng" w="28575">
                      <a:solidFill>
                        <a:srgbClr val="362A8E"/>
                      </a:solidFill>
                      <a:prstDash val="solid"/>
                      <a:round/>
                      <a:headEnd len="sm" w="sm" type="none"/>
                      <a:tailEnd len="sm" w="sm" type="none"/>
                    </a:lnR>
                    <a:lnT cap="flat" cmpd="sng" w="28575">
                      <a:solidFill>
                        <a:srgbClr val="362A8E"/>
                      </a:solidFill>
                      <a:prstDash val="solid"/>
                      <a:round/>
                      <a:headEnd len="sm" w="sm" type="none"/>
                      <a:tailEnd len="sm" w="sm" type="none"/>
                    </a:lnT>
                    <a:lnB cap="flat" cmpd="sng" w="28575">
                      <a:solidFill>
                        <a:srgbClr val="362A8E"/>
                      </a:solidFill>
                      <a:prstDash val="solid"/>
                      <a:round/>
                      <a:headEnd len="sm" w="sm" type="none"/>
                      <a:tailEnd len="sm" w="sm" type="none"/>
                    </a:lnB>
                    <a:solidFill>
                      <a:schemeClr val="lt1"/>
                    </a:solidFill>
                  </a:tcPr>
                </a:tc>
              </a:tr>
              <a:tr h="601550">
                <a:tc>
                  <a:txBody>
                    <a:bodyPr/>
                    <a:lstStyle/>
                    <a:p>
                      <a:pPr indent="0" lvl="0" marL="0" marR="0" rtl="0" algn="l">
                        <a:lnSpc>
                          <a:spcPct val="115000"/>
                        </a:lnSpc>
                        <a:spcBef>
                          <a:spcPts val="0"/>
                        </a:spcBef>
                        <a:spcAft>
                          <a:spcPts val="0"/>
                        </a:spcAft>
                        <a:buClr>
                          <a:srgbClr val="000000"/>
                        </a:buClr>
                        <a:buSzPts val="1200"/>
                        <a:buFont typeface="Arial"/>
                        <a:buNone/>
                      </a:pPr>
                      <a:r>
                        <a:rPr lang="en" sz="1200" u="none" cap="none" strike="noStrike">
                          <a:solidFill>
                            <a:schemeClr val="dk1"/>
                          </a:solidFill>
                          <a:latin typeface="Montserrat SemiBold"/>
                          <a:ea typeface="Montserrat SemiBold"/>
                          <a:cs typeface="Montserrat SemiBold"/>
                          <a:sym typeface="Montserrat SemiBold"/>
                        </a:rPr>
                        <a:t>Team Topic</a:t>
                      </a:r>
                      <a:endParaRPr sz="900" u="none" cap="none" strike="noStrike">
                        <a:latin typeface="Montserrat SemiBold"/>
                        <a:ea typeface="Montserrat SemiBold"/>
                        <a:cs typeface="Montserrat SemiBold"/>
                        <a:sym typeface="Montserrat SemiBold"/>
                      </a:endParaRPr>
                    </a:p>
                  </a:txBody>
                  <a:tcPr marT="91425" marB="91425" marR="91425" marL="91425" anchor="ctr">
                    <a:lnL cap="flat" cmpd="sng" w="28575">
                      <a:solidFill>
                        <a:srgbClr val="362A8E"/>
                      </a:solidFill>
                      <a:prstDash val="solid"/>
                      <a:round/>
                      <a:headEnd len="sm" w="sm" type="none"/>
                      <a:tailEnd len="sm" w="sm" type="none"/>
                    </a:lnL>
                    <a:lnR cap="flat" cmpd="sng" w="28575">
                      <a:solidFill>
                        <a:srgbClr val="362A8E"/>
                      </a:solidFill>
                      <a:prstDash val="solid"/>
                      <a:round/>
                      <a:headEnd len="sm" w="sm" type="none"/>
                      <a:tailEnd len="sm" w="sm" type="none"/>
                    </a:lnR>
                    <a:lnT cap="flat" cmpd="sng" w="28575">
                      <a:solidFill>
                        <a:srgbClr val="362A8E"/>
                      </a:solidFill>
                      <a:prstDash val="solid"/>
                      <a:round/>
                      <a:headEnd len="sm" w="sm" type="none"/>
                      <a:tailEnd len="sm" w="sm" type="none"/>
                    </a:lnT>
                    <a:lnB cap="flat" cmpd="sng" w="28575">
                      <a:solidFill>
                        <a:srgbClr val="362A8E"/>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Montserrat SemiBold"/>
                        <a:ea typeface="Montserrat SemiBold"/>
                        <a:cs typeface="Montserrat SemiBold"/>
                        <a:sym typeface="Montserrat SemiBold"/>
                      </a:endParaRPr>
                    </a:p>
                  </a:txBody>
                  <a:tcPr marT="91425" marB="91425" marR="91425" marL="91425">
                    <a:lnL cap="flat" cmpd="sng" w="28575">
                      <a:solidFill>
                        <a:srgbClr val="362A8E"/>
                      </a:solidFill>
                      <a:prstDash val="solid"/>
                      <a:round/>
                      <a:headEnd len="sm" w="sm" type="none"/>
                      <a:tailEnd len="sm" w="sm" type="none"/>
                    </a:lnL>
                    <a:lnR cap="flat" cmpd="sng" w="28575">
                      <a:solidFill>
                        <a:srgbClr val="362A8E"/>
                      </a:solidFill>
                      <a:prstDash val="solid"/>
                      <a:round/>
                      <a:headEnd len="sm" w="sm" type="none"/>
                      <a:tailEnd len="sm" w="sm" type="none"/>
                    </a:lnR>
                    <a:lnT cap="flat" cmpd="sng" w="28575">
                      <a:solidFill>
                        <a:srgbClr val="362A8E"/>
                      </a:solidFill>
                      <a:prstDash val="solid"/>
                      <a:round/>
                      <a:headEnd len="sm" w="sm" type="none"/>
                      <a:tailEnd len="sm" w="sm" type="none"/>
                    </a:lnT>
                    <a:lnB cap="flat" cmpd="sng" w="28575">
                      <a:solidFill>
                        <a:srgbClr val="362A8E"/>
                      </a:solidFill>
                      <a:prstDash val="solid"/>
                      <a:round/>
                      <a:headEnd len="sm" w="sm" type="none"/>
                      <a:tailEnd len="sm" w="sm" type="none"/>
                    </a:lnB>
                    <a:solidFill>
                      <a:schemeClr val="lt1"/>
                    </a:solidFill>
                  </a:tcPr>
                </a:tc>
              </a:tr>
              <a:tr h="601550">
                <a:tc>
                  <a:txBody>
                    <a:bodyPr/>
                    <a:lstStyle/>
                    <a:p>
                      <a:pPr indent="0" lvl="0" marL="0" marR="0" rtl="0" algn="l">
                        <a:lnSpc>
                          <a:spcPct val="115000"/>
                        </a:lnSpc>
                        <a:spcBef>
                          <a:spcPts val="0"/>
                        </a:spcBef>
                        <a:spcAft>
                          <a:spcPts val="0"/>
                        </a:spcAft>
                        <a:buClr>
                          <a:srgbClr val="000000"/>
                        </a:buClr>
                        <a:buSzPts val="1200"/>
                        <a:buFont typeface="Arial"/>
                        <a:buNone/>
                      </a:pPr>
                      <a:r>
                        <a:rPr lang="en" sz="1200" u="none" cap="none" strike="noStrike">
                          <a:solidFill>
                            <a:schemeClr val="dk1"/>
                          </a:solidFill>
                          <a:latin typeface="Montserrat SemiBold"/>
                          <a:ea typeface="Montserrat SemiBold"/>
                          <a:cs typeface="Montserrat SemiBold"/>
                          <a:sym typeface="Montserrat SemiBold"/>
                        </a:rPr>
                        <a:t>Possible Project Idea</a:t>
                      </a:r>
                      <a:endParaRPr sz="1200" u="none" cap="none" strike="noStrike">
                        <a:solidFill>
                          <a:schemeClr val="dk1"/>
                        </a:solidFill>
                        <a:latin typeface="Montserrat SemiBold"/>
                        <a:ea typeface="Montserrat SemiBold"/>
                        <a:cs typeface="Montserrat SemiBold"/>
                        <a:sym typeface="Montserrat SemiBold"/>
                      </a:endParaRPr>
                    </a:p>
                  </a:txBody>
                  <a:tcPr marT="91425" marB="91425" marR="91425" marL="91425" anchor="ctr">
                    <a:lnL cap="flat" cmpd="sng" w="28575">
                      <a:solidFill>
                        <a:srgbClr val="362A8E"/>
                      </a:solidFill>
                      <a:prstDash val="solid"/>
                      <a:round/>
                      <a:headEnd len="sm" w="sm" type="none"/>
                      <a:tailEnd len="sm" w="sm" type="none"/>
                    </a:lnL>
                    <a:lnR cap="flat" cmpd="sng" w="28575">
                      <a:solidFill>
                        <a:srgbClr val="362A8E"/>
                      </a:solidFill>
                      <a:prstDash val="solid"/>
                      <a:round/>
                      <a:headEnd len="sm" w="sm" type="none"/>
                      <a:tailEnd len="sm" w="sm" type="none"/>
                    </a:lnR>
                    <a:lnT cap="flat" cmpd="sng" w="28575">
                      <a:solidFill>
                        <a:srgbClr val="362A8E"/>
                      </a:solidFill>
                      <a:prstDash val="solid"/>
                      <a:round/>
                      <a:headEnd len="sm" w="sm" type="none"/>
                      <a:tailEnd len="sm" w="sm" type="none"/>
                    </a:lnT>
                    <a:lnB cap="flat" cmpd="sng" w="28575">
                      <a:solidFill>
                        <a:srgbClr val="362A8E"/>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Montserrat SemiBold"/>
                        <a:ea typeface="Montserrat SemiBold"/>
                        <a:cs typeface="Montserrat SemiBold"/>
                        <a:sym typeface="Montserrat SemiBold"/>
                      </a:endParaRPr>
                    </a:p>
                  </a:txBody>
                  <a:tcPr marT="91425" marB="91425" marR="91425" marL="91425">
                    <a:lnL cap="flat" cmpd="sng" w="28575">
                      <a:solidFill>
                        <a:srgbClr val="362A8E"/>
                      </a:solidFill>
                      <a:prstDash val="solid"/>
                      <a:round/>
                      <a:headEnd len="sm" w="sm" type="none"/>
                      <a:tailEnd len="sm" w="sm" type="none"/>
                    </a:lnL>
                    <a:lnR cap="flat" cmpd="sng" w="28575">
                      <a:solidFill>
                        <a:srgbClr val="362A8E"/>
                      </a:solidFill>
                      <a:prstDash val="solid"/>
                      <a:round/>
                      <a:headEnd len="sm" w="sm" type="none"/>
                      <a:tailEnd len="sm" w="sm" type="none"/>
                    </a:lnR>
                    <a:lnT cap="flat" cmpd="sng" w="28575">
                      <a:solidFill>
                        <a:srgbClr val="362A8E"/>
                      </a:solidFill>
                      <a:prstDash val="solid"/>
                      <a:round/>
                      <a:headEnd len="sm" w="sm" type="none"/>
                      <a:tailEnd len="sm" w="sm" type="none"/>
                    </a:lnT>
                    <a:lnB cap="flat" cmpd="sng" w="28575">
                      <a:solidFill>
                        <a:srgbClr val="362A8E"/>
                      </a:solidFill>
                      <a:prstDash val="solid"/>
                      <a:round/>
                      <a:headEnd len="sm" w="sm" type="none"/>
                      <a:tailEnd len="sm" w="sm" type="none"/>
                    </a:lnB>
                    <a:solidFill>
                      <a:schemeClr val="lt1"/>
                    </a:solidFill>
                  </a:tcPr>
                </a:tc>
              </a:tr>
              <a:tr h="601550">
                <a:tc>
                  <a:txBody>
                    <a:bodyPr/>
                    <a:lstStyle/>
                    <a:p>
                      <a:pPr indent="0" lvl="0" marL="0" marR="0" rtl="0" algn="l">
                        <a:lnSpc>
                          <a:spcPct val="115000"/>
                        </a:lnSpc>
                        <a:spcBef>
                          <a:spcPts val="0"/>
                        </a:spcBef>
                        <a:spcAft>
                          <a:spcPts val="0"/>
                        </a:spcAft>
                        <a:buClr>
                          <a:srgbClr val="000000"/>
                        </a:buClr>
                        <a:buSzPts val="1200"/>
                        <a:buFont typeface="Arial"/>
                        <a:buNone/>
                      </a:pPr>
                      <a:r>
                        <a:rPr lang="en" sz="1200" u="none" cap="none" strike="noStrike">
                          <a:solidFill>
                            <a:schemeClr val="dk1"/>
                          </a:solidFill>
                          <a:latin typeface="Montserrat SemiBold"/>
                          <a:ea typeface="Montserrat SemiBold"/>
                          <a:cs typeface="Montserrat SemiBold"/>
                          <a:sym typeface="Montserrat SemiBold"/>
                        </a:rPr>
                        <a:t>A Challenge You Will Need to Overcome</a:t>
                      </a:r>
                      <a:endParaRPr sz="1200" u="none" cap="none" strike="noStrike">
                        <a:solidFill>
                          <a:schemeClr val="dk1"/>
                        </a:solidFill>
                        <a:latin typeface="Montserrat SemiBold"/>
                        <a:ea typeface="Montserrat SemiBold"/>
                        <a:cs typeface="Montserrat SemiBold"/>
                        <a:sym typeface="Montserrat SemiBold"/>
                      </a:endParaRPr>
                    </a:p>
                  </a:txBody>
                  <a:tcPr marT="91425" marB="91425" marR="91425" marL="91425" anchor="ctr">
                    <a:lnL cap="flat" cmpd="sng" w="28575">
                      <a:solidFill>
                        <a:srgbClr val="362A8E"/>
                      </a:solidFill>
                      <a:prstDash val="solid"/>
                      <a:round/>
                      <a:headEnd len="sm" w="sm" type="none"/>
                      <a:tailEnd len="sm" w="sm" type="none"/>
                    </a:lnL>
                    <a:lnR cap="flat" cmpd="sng" w="28575">
                      <a:solidFill>
                        <a:srgbClr val="362A8E"/>
                      </a:solidFill>
                      <a:prstDash val="solid"/>
                      <a:round/>
                      <a:headEnd len="sm" w="sm" type="none"/>
                      <a:tailEnd len="sm" w="sm" type="none"/>
                    </a:lnR>
                    <a:lnT cap="flat" cmpd="sng" w="28575">
                      <a:solidFill>
                        <a:srgbClr val="362A8E"/>
                      </a:solidFill>
                      <a:prstDash val="solid"/>
                      <a:round/>
                      <a:headEnd len="sm" w="sm" type="none"/>
                      <a:tailEnd len="sm" w="sm" type="none"/>
                    </a:lnT>
                    <a:lnB cap="flat" cmpd="sng" w="28575">
                      <a:solidFill>
                        <a:srgbClr val="362A8E"/>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Montserrat SemiBold"/>
                        <a:ea typeface="Montserrat SemiBold"/>
                        <a:cs typeface="Montserrat SemiBold"/>
                        <a:sym typeface="Montserrat SemiBold"/>
                      </a:endParaRPr>
                    </a:p>
                  </a:txBody>
                  <a:tcPr marT="91425" marB="91425" marR="91425" marL="91425">
                    <a:lnL cap="flat" cmpd="sng" w="28575">
                      <a:solidFill>
                        <a:srgbClr val="362A8E"/>
                      </a:solidFill>
                      <a:prstDash val="solid"/>
                      <a:round/>
                      <a:headEnd len="sm" w="sm" type="none"/>
                      <a:tailEnd len="sm" w="sm" type="none"/>
                    </a:lnL>
                    <a:lnR cap="flat" cmpd="sng" w="28575">
                      <a:solidFill>
                        <a:srgbClr val="362A8E"/>
                      </a:solidFill>
                      <a:prstDash val="solid"/>
                      <a:round/>
                      <a:headEnd len="sm" w="sm" type="none"/>
                      <a:tailEnd len="sm" w="sm" type="none"/>
                    </a:lnR>
                    <a:lnT cap="flat" cmpd="sng" w="28575">
                      <a:solidFill>
                        <a:srgbClr val="362A8E"/>
                      </a:solidFill>
                      <a:prstDash val="solid"/>
                      <a:round/>
                      <a:headEnd len="sm" w="sm" type="none"/>
                      <a:tailEnd len="sm" w="sm" type="none"/>
                    </a:lnT>
                    <a:lnB cap="flat" cmpd="sng" w="28575">
                      <a:solidFill>
                        <a:srgbClr val="362A8E"/>
                      </a:solidFill>
                      <a:prstDash val="solid"/>
                      <a:round/>
                      <a:headEnd len="sm" w="sm" type="none"/>
                      <a:tailEnd len="sm" w="sm" type="none"/>
                    </a:lnB>
                    <a:solidFill>
                      <a:schemeClr val="lt1"/>
                    </a:solidFill>
                  </a:tcPr>
                </a:tc>
              </a:tr>
            </a:tbl>
          </a:graphicData>
        </a:graphic>
      </p:graphicFrame>
      <p:sp>
        <p:nvSpPr>
          <p:cNvPr id="311" name="Google Shape;311;p47"/>
          <p:cNvSpPr txBox="1"/>
          <p:nvPr/>
        </p:nvSpPr>
        <p:spPr>
          <a:xfrm>
            <a:off x="1064450" y="325338"/>
            <a:ext cx="5895900" cy="44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rgbClr val="362A8E"/>
                </a:solidFill>
                <a:latin typeface="Montserrat ExtraBold"/>
                <a:ea typeface="Montserrat ExtraBold"/>
                <a:cs typeface="Montserrat ExtraBold"/>
                <a:sym typeface="Montserrat ExtraBold"/>
              </a:rPr>
              <a:t>Building Your Team</a:t>
            </a:r>
            <a:endParaRPr b="0" i="0" sz="3800" u="none" cap="none" strike="noStrike">
              <a:solidFill>
                <a:srgbClr val="362A8E"/>
              </a:solidFill>
              <a:latin typeface="Montserrat ExtraBold"/>
              <a:ea typeface="Montserrat ExtraBold"/>
              <a:cs typeface="Montserrat ExtraBold"/>
              <a:sym typeface="Montserrat ExtraBold"/>
            </a:endParaRPr>
          </a:p>
        </p:txBody>
      </p:sp>
      <p:pic>
        <p:nvPicPr>
          <p:cNvPr id="312" name="Google Shape;312;p47" title="Adobe_Avid Logos-01.png"/>
          <p:cNvPicPr preferRelativeResize="0"/>
          <p:nvPr/>
        </p:nvPicPr>
        <p:blipFill rotWithShape="1">
          <a:blip r:embed="rId4">
            <a:alphaModFix/>
          </a:blip>
          <a:srcRect b="0" l="0" r="0" t="0"/>
          <a:stretch/>
        </p:blipFill>
        <p:spPr>
          <a:xfrm>
            <a:off x="6960338" y="378311"/>
            <a:ext cx="1775524" cy="3381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48"/>
          <p:cNvSpPr/>
          <p:nvPr/>
        </p:nvSpPr>
        <p:spPr>
          <a:xfrm>
            <a:off x="0" y="0"/>
            <a:ext cx="9144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318" name="Google Shape;318;p48"/>
          <p:cNvGraphicFramePr/>
          <p:nvPr/>
        </p:nvGraphicFramePr>
        <p:xfrm>
          <a:off x="520300" y="1229150"/>
          <a:ext cx="3000000" cy="3000000"/>
        </p:xfrm>
        <a:graphic>
          <a:graphicData uri="http://schemas.openxmlformats.org/drawingml/2006/table">
            <a:tbl>
              <a:tblPr>
                <a:noFill/>
                <a:tableStyleId>{6904D305-DFEC-45A6-BBD3-30E0F372EDEF}</a:tableStyleId>
              </a:tblPr>
              <a:tblGrid>
                <a:gridCol w="2626575"/>
                <a:gridCol w="5607175"/>
              </a:tblGrid>
              <a:tr h="861050">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solidFill>
                            <a:schemeClr val="dk1"/>
                          </a:solidFill>
                          <a:latin typeface="Montserrat SemiBold"/>
                          <a:ea typeface="Montserrat SemiBold"/>
                          <a:cs typeface="Montserrat SemiBold"/>
                          <a:sym typeface="Montserrat SemiBold"/>
                        </a:rPr>
                        <a:t>What are some red flags that a source might not be trustworthy? </a:t>
                      </a:r>
                      <a:endParaRPr sz="700" u="none" cap="none" strike="noStrike">
                        <a:latin typeface="Montserrat SemiBold"/>
                        <a:ea typeface="Montserrat SemiBold"/>
                        <a:cs typeface="Montserrat SemiBold"/>
                        <a:sym typeface="Montserrat SemiBold"/>
                      </a:endParaRPr>
                    </a:p>
                  </a:txBody>
                  <a:tcPr marT="91425" marB="91425" marR="91425" marL="91425" anchor="ctr">
                    <a:lnL cap="flat" cmpd="sng" w="28575">
                      <a:solidFill>
                        <a:srgbClr val="362A8E"/>
                      </a:solidFill>
                      <a:prstDash val="solid"/>
                      <a:round/>
                      <a:headEnd len="sm" w="sm" type="none"/>
                      <a:tailEnd len="sm" w="sm" type="none"/>
                    </a:lnL>
                    <a:lnR cap="flat" cmpd="sng" w="28575">
                      <a:solidFill>
                        <a:srgbClr val="362A8E"/>
                      </a:solidFill>
                      <a:prstDash val="solid"/>
                      <a:round/>
                      <a:headEnd len="sm" w="sm" type="none"/>
                      <a:tailEnd len="sm" w="sm" type="none"/>
                    </a:lnR>
                    <a:lnT cap="flat" cmpd="sng" w="28575">
                      <a:solidFill>
                        <a:srgbClr val="362A8E"/>
                      </a:solidFill>
                      <a:prstDash val="solid"/>
                      <a:round/>
                      <a:headEnd len="sm" w="sm" type="none"/>
                      <a:tailEnd len="sm" w="sm" type="none"/>
                    </a:lnT>
                    <a:lnB cap="flat" cmpd="sng" w="28575">
                      <a:solidFill>
                        <a:srgbClr val="362A8E"/>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Montserrat SemiBold"/>
                        <a:ea typeface="Montserrat SemiBold"/>
                        <a:cs typeface="Montserrat SemiBold"/>
                        <a:sym typeface="Montserrat SemiBold"/>
                      </a:endParaRPr>
                    </a:p>
                  </a:txBody>
                  <a:tcPr marT="91425" marB="91425" marR="91425" marL="91425">
                    <a:lnL cap="flat" cmpd="sng" w="28575">
                      <a:solidFill>
                        <a:srgbClr val="362A8E"/>
                      </a:solidFill>
                      <a:prstDash val="solid"/>
                      <a:round/>
                      <a:headEnd len="sm" w="sm" type="none"/>
                      <a:tailEnd len="sm" w="sm" type="none"/>
                    </a:lnL>
                    <a:lnR cap="flat" cmpd="sng" w="28575">
                      <a:solidFill>
                        <a:srgbClr val="362A8E"/>
                      </a:solidFill>
                      <a:prstDash val="solid"/>
                      <a:round/>
                      <a:headEnd len="sm" w="sm" type="none"/>
                      <a:tailEnd len="sm" w="sm" type="none"/>
                    </a:lnR>
                    <a:lnT cap="flat" cmpd="sng" w="28575">
                      <a:solidFill>
                        <a:srgbClr val="362A8E"/>
                      </a:solidFill>
                      <a:prstDash val="solid"/>
                      <a:round/>
                      <a:headEnd len="sm" w="sm" type="none"/>
                      <a:tailEnd len="sm" w="sm" type="none"/>
                    </a:lnT>
                    <a:lnB cap="flat" cmpd="sng" w="28575">
                      <a:solidFill>
                        <a:srgbClr val="362A8E"/>
                      </a:solidFill>
                      <a:prstDash val="solid"/>
                      <a:round/>
                      <a:headEnd len="sm" w="sm" type="none"/>
                      <a:tailEnd len="sm" w="sm" type="none"/>
                    </a:lnB>
                    <a:solidFill>
                      <a:schemeClr val="lt1"/>
                    </a:solidFill>
                  </a:tcPr>
                </a:tc>
              </a:tr>
              <a:tr h="861050">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solidFill>
                            <a:schemeClr val="dk1"/>
                          </a:solidFill>
                          <a:latin typeface="Montserrat SemiBold"/>
                          <a:ea typeface="Montserrat SemiBold"/>
                          <a:cs typeface="Montserrat SemiBold"/>
                          <a:sym typeface="Montserrat SemiBold"/>
                        </a:rPr>
                        <a:t>What’s one new tip you learned about evaluating sources? </a:t>
                      </a:r>
                      <a:endParaRPr sz="700" u="none" cap="none" strike="noStrike">
                        <a:latin typeface="Montserrat SemiBold"/>
                        <a:ea typeface="Montserrat SemiBold"/>
                        <a:cs typeface="Montserrat SemiBold"/>
                        <a:sym typeface="Montserrat SemiBold"/>
                      </a:endParaRPr>
                    </a:p>
                  </a:txBody>
                  <a:tcPr marT="91425" marB="91425" marR="91425" marL="91425" anchor="ctr">
                    <a:lnL cap="flat" cmpd="sng" w="28575">
                      <a:solidFill>
                        <a:srgbClr val="362A8E"/>
                      </a:solidFill>
                      <a:prstDash val="solid"/>
                      <a:round/>
                      <a:headEnd len="sm" w="sm" type="none"/>
                      <a:tailEnd len="sm" w="sm" type="none"/>
                    </a:lnL>
                    <a:lnR cap="flat" cmpd="sng" w="28575">
                      <a:solidFill>
                        <a:srgbClr val="362A8E"/>
                      </a:solidFill>
                      <a:prstDash val="solid"/>
                      <a:round/>
                      <a:headEnd len="sm" w="sm" type="none"/>
                      <a:tailEnd len="sm" w="sm" type="none"/>
                    </a:lnR>
                    <a:lnT cap="flat" cmpd="sng" w="28575">
                      <a:solidFill>
                        <a:srgbClr val="362A8E"/>
                      </a:solidFill>
                      <a:prstDash val="solid"/>
                      <a:round/>
                      <a:headEnd len="sm" w="sm" type="none"/>
                      <a:tailEnd len="sm" w="sm" type="none"/>
                    </a:lnT>
                    <a:lnB cap="flat" cmpd="sng" w="28575">
                      <a:solidFill>
                        <a:srgbClr val="362A8E"/>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Montserrat SemiBold"/>
                        <a:ea typeface="Montserrat SemiBold"/>
                        <a:cs typeface="Montserrat SemiBold"/>
                        <a:sym typeface="Montserrat SemiBold"/>
                      </a:endParaRPr>
                    </a:p>
                  </a:txBody>
                  <a:tcPr marT="91425" marB="91425" marR="91425" marL="91425">
                    <a:lnL cap="flat" cmpd="sng" w="28575">
                      <a:solidFill>
                        <a:srgbClr val="362A8E"/>
                      </a:solidFill>
                      <a:prstDash val="solid"/>
                      <a:round/>
                      <a:headEnd len="sm" w="sm" type="none"/>
                      <a:tailEnd len="sm" w="sm" type="none"/>
                    </a:lnL>
                    <a:lnR cap="flat" cmpd="sng" w="28575">
                      <a:solidFill>
                        <a:srgbClr val="362A8E"/>
                      </a:solidFill>
                      <a:prstDash val="solid"/>
                      <a:round/>
                      <a:headEnd len="sm" w="sm" type="none"/>
                      <a:tailEnd len="sm" w="sm" type="none"/>
                    </a:lnR>
                    <a:lnT cap="flat" cmpd="sng" w="28575">
                      <a:solidFill>
                        <a:srgbClr val="362A8E"/>
                      </a:solidFill>
                      <a:prstDash val="solid"/>
                      <a:round/>
                      <a:headEnd len="sm" w="sm" type="none"/>
                      <a:tailEnd len="sm" w="sm" type="none"/>
                    </a:lnT>
                    <a:lnB cap="flat" cmpd="sng" w="28575">
                      <a:solidFill>
                        <a:srgbClr val="362A8E"/>
                      </a:solidFill>
                      <a:prstDash val="solid"/>
                      <a:round/>
                      <a:headEnd len="sm" w="sm" type="none"/>
                      <a:tailEnd len="sm" w="sm" type="none"/>
                    </a:lnB>
                    <a:solidFill>
                      <a:schemeClr val="lt1"/>
                    </a:solidFill>
                  </a:tcPr>
                </a:tc>
              </a:tr>
              <a:tr h="861050">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solidFill>
                            <a:schemeClr val="dk1"/>
                          </a:solidFill>
                          <a:latin typeface="Montserrat SemiBold"/>
                          <a:ea typeface="Montserrat SemiBold"/>
                          <a:cs typeface="Montserrat SemiBold"/>
                          <a:sym typeface="Montserrat SemiBold"/>
                        </a:rPr>
                        <a:t>How do algorithms or echo chambers make it harder to find balanced, credible information? </a:t>
                      </a:r>
                      <a:endParaRPr sz="700" u="none" cap="none" strike="noStrike">
                        <a:latin typeface="Montserrat SemiBold"/>
                        <a:ea typeface="Montserrat SemiBold"/>
                        <a:cs typeface="Montserrat SemiBold"/>
                        <a:sym typeface="Montserrat SemiBold"/>
                      </a:endParaRPr>
                    </a:p>
                  </a:txBody>
                  <a:tcPr marT="91425" marB="91425" marR="91425" marL="91425" anchor="ctr">
                    <a:lnL cap="flat" cmpd="sng" w="28575">
                      <a:solidFill>
                        <a:srgbClr val="362A8E"/>
                      </a:solidFill>
                      <a:prstDash val="solid"/>
                      <a:round/>
                      <a:headEnd len="sm" w="sm" type="none"/>
                      <a:tailEnd len="sm" w="sm" type="none"/>
                    </a:lnL>
                    <a:lnR cap="flat" cmpd="sng" w="28575">
                      <a:solidFill>
                        <a:srgbClr val="362A8E"/>
                      </a:solidFill>
                      <a:prstDash val="solid"/>
                      <a:round/>
                      <a:headEnd len="sm" w="sm" type="none"/>
                      <a:tailEnd len="sm" w="sm" type="none"/>
                    </a:lnR>
                    <a:lnT cap="flat" cmpd="sng" w="28575">
                      <a:solidFill>
                        <a:srgbClr val="362A8E"/>
                      </a:solidFill>
                      <a:prstDash val="solid"/>
                      <a:round/>
                      <a:headEnd len="sm" w="sm" type="none"/>
                      <a:tailEnd len="sm" w="sm" type="none"/>
                    </a:lnT>
                    <a:lnB cap="flat" cmpd="sng" w="28575">
                      <a:solidFill>
                        <a:srgbClr val="362A8E"/>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Montserrat SemiBold"/>
                        <a:ea typeface="Montserrat SemiBold"/>
                        <a:cs typeface="Montserrat SemiBold"/>
                        <a:sym typeface="Montserrat SemiBold"/>
                      </a:endParaRPr>
                    </a:p>
                  </a:txBody>
                  <a:tcPr marT="91425" marB="91425" marR="91425" marL="91425">
                    <a:lnL cap="flat" cmpd="sng" w="28575">
                      <a:solidFill>
                        <a:srgbClr val="362A8E"/>
                      </a:solidFill>
                      <a:prstDash val="solid"/>
                      <a:round/>
                      <a:headEnd len="sm" w="sm" type="none"/>
                      <a:tailEnd len="sm" w="sm" type="none"/>
                    </a:lnL>
                    <a:lnR cap="flat" cmpd="sng" w="28575">
                      <a:solidFill>
                        <a:srgbClr val="362A8E"/>
                      </a:solidFill>
                      <a:prstDash val="solid"/>
                      <a:round/>
                      <a:headEnd len="sm" w="sm" type="none"/>
                      <a:tailEnd len="sm" w="sm" type="none"/>
                    </a:lnR>
                    <a:lnT cap="flat" cmpd="sng" w="28575">
                      <a:solidFill>
                        <a:srgbClr val="362A8E"/>
                      </a:solidFill>
                      <a:prstDash val="solid"/>
                      <a:round/>
                      <a:headEnd len="sm" w="sm" type="none"/>
                      <a:tailEnd len="sm" w="sm" type="none"/>
                    </a:lnT>
                    <a:lnB cap="flat" cmpd="sng" w="28575">
                      <a:solidFill>
                        <a:srgbClr val="362A8E"/>
                      </a:solidFill>
                      <a:prstDash val="solid"/>
                      <a:round/>
                      <a:headEnd len="sm" w="sm" type="none"/>
                      <a:tailEnd len="sm" w="sm" type="none"/>
                    </a:lnB>
                    <a:solidFill>
                      <a:schemeClr val="lt1"/>
                    </a:solidFill>
                  </a:tcPr>
                </a:tc>
              </a:tr>
              <a:tr h="861050">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solidFill>
                            <a:schemeClr val="dk1"/>
                          </a:solidFill>
                          <a:latin typeface="Montserrat SemiBold"/>
                          <a:ea typeface="Montserrat SemiBold"/>
                          <a:cs typeface="Montserrat SemiBold"/>
                          <a:sym typeface="Montserrat SemiBold"/>
                        </a:rPr>
                        <a:t>How will you make sure your project uses credible data and diverse perspectives? </a:t>
                      </a:r>
                      <a:endParaRPr sz="10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rgbClr val="000000"/>
                        </a:buClr>
                        <a:buSzPts val="1000"/>
                        <a:buFont typeface="Arial"/>
                        <a:buNone/>
                      </a:pPr>
                      <a:r>
                        <a:t/>
                      </a:r>
                      <a:endParaRPr sz="1000" u="none" cap="none" strike="noStrike">
                        <a:solidFill>
                          <a:schemeClr val="dk1"/>
                        </a:solidFill>
                        <a:latin typeface="Montserrat SemiBold"/>
                        <a:ea typeface="Montserrat SemiBold"/>
                        <a:cs typeface="Montserrat SemiBold"/>
                        <a:sym typeface="Montserrat SemiBold"/>
                      </a:endParaRPr>
                    </a:p>
                  </a:txBody>
                  <a:tcPr marT="91425" marB="91425" marR="91425" marL="91425" anchor="ctr">
                    <a:lnL cap="flat" cmpd="sng" w="28575">
                      <a:solidFill>
                        <a:srgbClr val="362A8E"/>
                      </a:solidFill>
                      <a:prstDash val="solid"/>
                      <a:round/>
                      <a:headEnd len="sm" w="sm" type="none"/>
                      <a:tailEnd len="sm" w="sm" type="none"/>
                    </a:lnL>
                    <a:lnR cap="flat" cmpd="sng" w="28575">
                      <a:solidFill>
                        <a:srgbClr val="362A8E"/>
                      </a:solidFill>
                      <a:prstDash val="solid"/>
                      <a:round/>
                      <a:headEnd len="sm" w="sm" type="none"/>
                      <a:tailEnd len="sm" w="sm" type="none"/>
                    </a:lnR>
                    <a:lnT cap="flat" cmpd="sng" w="28575">
                      <a:solidFill>
                        <a:srgbClr val="362A8E"/>
                      </a:solidFill>
                      <a:prstDash val="solid"/>
                      <a:round/>
                      <a:headEnd len="sm" w="sm" type="none"/>
                      <a:tailEnd len="sm" w="sm" type="none"/>
                    </a:lnT>
                    <a:lnB cap="flat" cmpd="sng" w="28575">
                      <a:solidFill>
                        <a:srgbClr val="362A8E"/>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Montserrat SemiBold"/>
                        <a:ea typeface="Montserrat SemiBold"/>
                        <a:cs typeface="Montserrat SemiBold"/>
                        <a:sym typeface="Montserrat SemiBold"/>
                      </a:endParaRPr>
                    </a:p>
                  </a:txBody>
                  <a:tcPr marT="91425" marB="91425" marR="91425" marL="91425">
                    <a:lnL cap="flat" cmpd="sng" w="28575">
                      <a:solidFill>
                        <a:srgbClr val="362A8E"/>
                      </a:solidFill>
                      <a:prstDash val="solid"/>
                      <a:round/>
                      <a:headEnd len="sm" w="sm" type="none"/>
                      <a:tailEnd len="sm" w="sm" type="none"/>
                    </a:lnL>
                    <a:lnR cap="flat" cmpd="sng" w="28575">
                      <a:solidFill>
                        <a:srgbClr val="362A8E"/>
                      </a:solidFill>
                      <a:prstDash val="solid"/>
                      <a:round/>
                      <a:headEnd len="sm" w="sm" type="none"/>
                      <a:tailEnd len="sm" w="sm" type="none"/>
                    </a:lnR>
                    <a:lnT cap="flat" cmpd="sng" w="28575">
                      <a:solidFill>
                        <a:srgbClr val="362A8E"/>
                      </a:solidFill>
                      <a:prstDash val="solid"/>
                      <a:round/>
                      <a:headEnd len="sm" w="sm" type="none"/>
                      <a:tailEnd len="sm" w="sm" type="none"/>
                    </a:lnT>
                    <a:lnB cap="flat" cmpd="sng" w="28575">
                      <a:solidFill>
                        <a:srgbClr val="362A8E"/>
                      </a:solidFill>
                      <a:prstDash val="solid"/>
                      <a:round/>
                      <a:headEnd len="sm" w="sm" type="none"/>
                      <a:tailEnd len="sm" w="sm" type="none"/>
                    </a:lnB>
                    <a:solidFill>
                      <a:schemeClr val="lt1"/>
                    </a:solidFill>
                  </a:tcPr>
                </a:tc>
              </a:tr>
            </a:tbl>
          </a:graphicData>
        </a:graphic>
      </p:graphicFrame>
      <p:sp>
        <p:nvSpPr>
          <p:cNvPr id="319" name="Google Shape;319;p48"/>
          <p:cNvSpPr txBox="1"/>
          <p:nvPr/>
        </p:nvSpPr>
        <p:spPr>
          <a:xfrm>
            <a:off x="1445450" y="325338"/>
            <a:ext cx="5895900" cy="44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rgbClr val="362A8E"/>
                </a:solidFill>
                <a:latin typeface="Montserrat ExtraBold"/>
                <a:ea typeface="Montserrat ExtraBold"/>
                <a:cs typeface="Montserrat ExtraBold"/>
                <a:sym typeface="Montserrat ExtraBold"/>
              </a:rPr>
              <a:t>Fact vs. Fiction</a:t>
            </a:r>
            <a:endParaRPr b="0" i="0" sz="3800" u="none" cap="none" strike="noStrike">
              <a:solidFill>
                <a:srgbClr val="362A8E"/>
              </a:solidFill>
              <a:latin typeface="Montserrat ExtraBold"/>
              <a:ea typeface="Montserrat ExtraBold"/>
              <a:cs typeface="Montserrat ExtraBold"/>
              <a:sym typeface="Montserrat ExtraBold"/>
            </a:endParaRPr>
          </a:p>
        </p:txBody>
      </p:sp>
      <p:pic>
        <p:nvPicPr>
          <p:cNvPr id="320" name="Google Shape;320;p48"/>
          <p:cNvPicPr preferRelativeResize="0"/>
          <p:nvPr/>
        </p:nvPicPr>
        <p:blipFill rotWithShape="1">
          <a:blip r:embed="rId3">
            <a:alphaModFix/>
          </a:blip>
          <a:srcRect b="0" l="0" r="0" t="0"/>
          <a:stretch/>
        </p:blipFill>
        <p:spPr>
          <a:xfrm>
            <a:off x="1014900" y="373200"/>
            <a:ext cx="298537" cy="348300"/>
          </a:xfrm>
          <a:prstGeom prst="rect">
            <a:avLst/>
          </a:prstGeom>
          <a:noFill/>
          <a:ln>
            <a:noFill/>
          </a:ln>
        </p:spPr>
      </p:pic>
      <p:pic>
        <p:nvPicPr>
          <p:cNvPr id="321" name="Google Shape;321;p48"/>
          <p:cNvPicPr preferRelativeResize="0"/>
          <p:nvPr/>
        </p:nvPicPr>
        <p:blipFill rotWithShape="1">
          <a:blip r:embed="rId4">
            <a:alphaModFix/>
          </a:blip>
          <a:srcRect b="0" l="0" r="0" t="0"/>
          <a:stretch/>
        </p:blipFill>
        <p:spPr>
          <a:xfrm>
            <a:off x="520300" y="366050"/>
            <a:ext cx="362600" cy="362600"/>
          </a:xfrm>
          <a:prstGeom prst="rect">
            <a:avLst/>
          </a:prstGeom>
          <a:noFill/>
          <a:ln>
            <a:noFill/>
          </a:ln>
        </p:spPr>
      </p:pic>
      <p:pic>
        <p:nvPicPr>
          <p:cNvPr id="322" name="Google Shape;322;p48" title="Adobe_Avid Logos-01.png"/>
          <p:cNvPicPr preferRelativeResize="0"/>
          <p:nvPr/>
        </p:nvPicPr>
        <p:blipFill rotWithShape="1">
          <a:blip r:embed="rId5">
            <a:alphaModFix/>
          </a:blip>
          <a:srcRect b="0" l="0" r="0" t="0"/>
          <a:stretch/>
        </p:blipFill>
        <p:spPr>
          <a:xfrm>
            <a:off x="6960338" y="378311"/>
            <a:ext cx="1775524" cy="3381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49"/>
          <p:cNvSpPr/>
          <p:nvPr/>
        </p:nvSpPr>
        <p:spPr>
          <a:xfrm>
            <a:off x="8216900" y="4660900"/>
            <a:ext cx="800100" cy="362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49"/>
          <p:cNvSpPr/>
          <p:nvPr/>
        </p:nvSpPr>
        <p:spPr>
          <a:xfrm>
            <a:off x="0" y="1580900"/>
            <a:ext cx="9144000" cy="1755900"/>
          </a:xfrm>
          <a:prstGeom prst="rect">
            <a:avLst/>
          </a:prstGeom>
          <a:solidFill>
            <a:srgbClr val="21354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49"/>
          <p:cNvSpPr txBox="1"/>
          <p:nvPr>
            <p:ph type="title"/>
          </p:nvPr>
        </p:nvSpPr>
        <p:spPr>
          <a:xfrm>
            <a:off x="1174400" y="2349738"/>
            <a:ext cx="7042500" cy="4440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100000"/>
              </a:lnSpc>
              <a:spcBef>
                <a:spcPts val="0"/>
              </a:spcBef>
              <a:spcAft>
                <a:spcPts val="0"/>
              </a:spcAft>
              <a:buSzPct val="76190"/>
              <a:buNone/>
            </a:pPr>
            <a:r>
              <a:rPr b="0" lang="en" sz="3500">
                <a:solidFill>
                  <a:schemeClr val="lt1"/>
                </a:solidFill>
                <a:latin typeface="Montserrat ExtraBold"/>
                <a:ea typeface="Montserrat ExtraBold"/>
                <a:cs typeface="Montserrat ExtraBold"/>
                <a:sym typeface="Montserrat ExtraBold"/>
              </a:rPr>
              <a:t>Viral or Valid</a:t>
            </a:r>
            <a:endParaRPr b="0" sz="3500">
              <a:solidFill>
                <a:schemeClr val="lt1"/>
              </a:solidFill>
              <a:latin typeface="Montserrat ExtraBold"/>
              <a:ea typeface="Montserrat ExtraBold"/>
              <a:cs typeface="Montserrat ExtraBold"/>
              <a:sym typeface="Montserrat ExtraBold"/>
            </a:endParaRPr>
          </a:p>
          <a:p>
            <a:pPr indent="0" lvl="0" marL="0" rtl="0" algn="l">
              <a:lnSpc>
                <a:spcPct val="100000"/>
              </a:lnSpc>
              <a:spcBef>
                <a:spcPts val="0"/>
              </a:spcBef>
              <a:spcAft>
                <a:spcPts val="0"/>
              </a:spcAft>
              <a:buSzPct val="166667"/>
              <a:buNone/>
            </a:pPr>
            <a:r>
              <a:rPr lang="en" sz="1600">
                <a:solidFill>
                  <a:srgbClr val="AFE6A7"/>
                </a:solidFill>
                <a:latin typeface="Montserrat"/>
                <a:ea typeface="Montserrat"/>
                <a:cs typeface="Montserrat"/>
                <a:sym typeface="Montserrat"/>
              </a:rPr>
              <a:t>Researching the Influence of Social Media</a:t>
            </a:r>
            <a:endParaRPr sz="1600">
              <a:solidFill>
                <a:srgbClr val="AFE6A7"/>
              </a:solidFill>
              <a:latin typeface="Montserrat"/>
              <a:ea typeface="Montserrat"/>
              <a:cs typeface="Montserrat"/>
              <a:sym typeface="Montserrat"/>
            </a:endParaRPr>
          </a:p>
          <a:p>
            <a:pPr indent="0" lvl="0" marL="0" rtl="0" algn="l">
              <a:lnSpc>
                <a:spcPct val="100000"/>
              </a:lnSpc>
              <a:spcBef>
                <a:spcPts val="0"/>
              </a:spcBef>
              <a:spcAft>
                <a:spcPts val="0"/>
              </a:spcAft>
              <a:buSzPct val="166667"/>
              <a:buNone/>
            </a:pPr>
            <a:r>
              <a:t/>
            </a:r>
            <a:endParaRPr sz="1600">
              <a:solidFill>
                <a:srgbClr val="AFE6A7"/>
              </a:solidFill>
              <a:latin typeface="Montserrat"/>
              <a:ea typeface="Montserrat"/>
              <a:cs typeface="Montserrat"/>
              <a:sym typeface="Montserrat"/>
            </a:endParaRPr>
          </a:p>
          <a:p>
            <a:pPr indent="0" lvl="0" marL="0" rtl="0" algn="l">
              <a:lnSpc>
                <a:spcPct val="100000"/>
              </a:lnSpc>
              <a:spcBef>
                <a:spcPts val="0"/>
              </a:spcBef>
              <a:spcAft>
                <a:spcPts val="0"/>
              </a:spcAft>
              <a:buSzPct val="166667"/>
              <a:buNone/>
            </a:pPr>
            <a:r>
              <a:t/>
            </a:r>
            <a:endParaRPr sz="1600">
              <a:solidFill>
                <a:srgbClr val="AFE6A7"/>
              </a:solidFill>
              <a:latin typeface="Montserrat"/>
              <a:ea typeface="Montserrat"/>
              <a:cs typeface="Montserrat"/>
              <a:sym typeface="Montserrat"/>
            </a:endParaRPr>
          </a:p>
        </p:txBody>
      </p:sp>
      <p:cxnSp>
        <p:nvCxnSpPr>
          <p:cNvPr id="330" name="Google Shape;330;p49"/>
          <p:cNvCxnSpPr/>
          <p:nvPr/>
        </p:nvCxnSpPr>
        <p:spPr>
          <a:xfrm flipH="1" rot="10800000">
            <a:off x="-35000" y="1504500"/>
            <a:ext cx="9208800" cy="9600"/>
          </a:xfrm>
          <a:prstGeom prst="straightConnector1">
            <a:avLst/>
          </a:prstGeom>
          <a:noFill/>
          <a:ln cap="flat" cmpd="sng" w="38100">
            <a:solidFill>
              <a:schemeClr val="dk2"/>
            </a:solidFill>
            <a:prstDash val="solid"/>
            <a:round/>
            <a:headEnd len="sm" w="sm" type="none"/>
            <a:tailEnd len="sm" w="sm" type="none"/>
          </a:ln>
        </p:spPr>
      </p:cxnSp>
      <p:cxnSp>
        <p:nvCxnSpPr>
          <p:cNvPr id="331" name="Google Shape;331;p49"/>
          <p:cNvCxnSpPr/>
          <p:nvPr/>
        </p:nvCxnSpPr>
        <p:spPr>
          <a:xfrm flipH="1" rot="10800000">
            <a:off x="-27600" y="3394075"/>
            <a:ext cx="9210900" cy="19200"/>
          </a:xfrm>
          <a:prstGeom prst="straightConnector1">
            <a:avLst/>
          </a:prstGeom>
          <a:noFill/>
          <a:ln cap="flat" cmpd="sng" w="38100">
            <a:solidFill>
              <a:schemeClr val="dk2"/>
            </a:solidFill>
            <a:prstDash val="solid"/>
            <a:round/>
            <a:headEnd len="sm" w="sm" type="none"/>
            <a:tailEnd len="sm" w="sm" type="none"/>
          </a:ln>
        </p:spPr>
      </p:cxnSp>
      <p:sp>
        <p:nvSpPr>
          <p:cNvPr id="332" name="Google Shape;332;p49"/>
          <p:cNvSpPr/>
          <p:nvPr/>
        </p:nvSpPr>
        <p:spPr>
          <a:xfrm>
            <a:off x="-27600" y="25450"/>
            <a:ext cx="1681800" cy="1116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49"/>
          <p:cNvSpPr txBox="1"/>
          <p:nvPr/>
        </p:nvSpPr>
        <p:spPr>
          <a:xfrm>
            <a:off x="1255975" y="843925"/>
            <a:ext cx="25230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 sz="2200" u="none" cap="none" strike="noStrike">
                <a:solidFill>
                  <a:srgbClr val="362A8E"/>
                </a:solidFill>
                <a:latin typeface="Montserrat ExtraBold"/>
                <a:ea typeface="Montserrat ExtraBold"/>
                <a:cs typeface="Montserrat ExtraBold"/>
                <a:sym typeface="Montserrat ExtraBold"/>
              </a:rPr>
              <a:t>LESSON 3</a:t>
            </a:r>
            <a:endParaRPr b="0" i="0" sz="2200" u="none" cap="none" strike="noStrike">
              <a:solidFill>
                <a:srgbClr val="362A8E"/>
              </a:solidFill>
              <a:latin typeface="Montserrat ExtraBold"/>
              <a:ea typeface="Montserrat ExtraBold"/>
              <a:cs typeface="Montserrat ExtraBold"/>
              <a:sym typeface="Montserrat ExtraBold"/>
            </a:endParaRPr>
          </a:p>
        </p:txBody>
      </p:sp>
      <p:pic>
        <p:nvPicPr>
          <p:cNvPr id="334" name="Google Shape;334;p49" title="Adobe_Avid Logos-01.png"/>
          <p:cNvPicPr preferRelativeResize="0"/>
          <p:nvPr/>
        </p:nvPicPr>
        <p:blipFill rotWithShape="1">
          <a:blip r:embed="rId3">
            <a:alphaModFix/>
          </a:blip>
          <a:srcRect b="0" l="0" r="0" t="0"/>
          <a:stretch/>
        </p:blipFill>
        <p:spPr>
          <a:xfrm>
            <a:off x="7131688" y="4586586"/>
            <a:ext cx="1775524" cy="3381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pic>
        <p:nvPicPr>
          <p:cNvPr id="339" name="Google Shape;339;p50" title="social media.jpg"/>
          <p:cNvPicPr preferRelativeResize="0"/>
          <p:nvPr/>
        </p:nvPicPr>
        <p:blipFill rotWithShape="1">
          <a:blip r:embed="rId3">
            <a:alphaModFix/>
          </a:blip>
          <a:srcRect b="0" l="0" r="0" t="0"/>
          <a:stretch/>
        </p:blipFill>
        <p:spPr>
          <a:xfrm>
            <a:off x="0" y="2"/>
            <a:ext cx="9144000" cy="5143497"/>
          </a:xfrm>
          <a:prstGeom prst="rect">
            <a:avLst/>
          </a:prstGeom>
          <a:noFill/>
          <a:ln>
            <a:noFill/>
          </a:ln>
        </p:spPr>
      </p:pic>
      <p:sp>
        <p:nvSpPr>
          <p:cNvPr id="340" name="Google Shape;340;p50"/>
          <p:cNvSpPr txBox="1"/>
          <p:nvPr>
            <p:ph type="title"/>
          </p:nvPr>
        </p:nvSpPr>
        <p:spPr>
          <a:xfrm>
            <a:off x="2363550" y="842225"/>
            <a:ext cx="4416900" cy="444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990"/>
              <a:buNone/>
            </a:pPr>
            <a:r>
              <a:rPr b="0" lang="en" sz="2660">
                <a:solidFill>
                  <a:schemeClr val="lt1"/>
                </a:solidFill>
                <a:latin typeface="Montserrat ExtraBold"/>
                <a:ea typeface="Montserrat ExtraBold"/>
                <a:cs typeface="Montserrat ExtraBold"/>
                <a:sym typeface="Montserrat ExtraBold"/>
              </a:rPr>
              <a:t>ESSENTIAL QUESTION</a:t>
            </a:r>
            <a:endParaRPr b="0" sz="2660">
              <a:solidFill>
                <a:schemeClr val="lt1"/>
              </a:solidFill>
              <a:latin typeface="Montserrat ExtraBold"/>
              <a:ea typeface="Montserrat ExtraBold"/>
              <a:cs typeface="Montserrat ExtraBold"/>
              <a:sym typeface="Montserrat ExtraBold"/>
            </a:endParaRPr>
          </a:p>
        </p:txBody>
      </p:sp>
      <p:sp>
        <p:nvSpPr>
          <p:cNvPr id="341" name="Google Shape;341;p50"/>
          <p:cNvSpPr txBox="1"/>
          <p:nvPr>
            <p:ph type="title"/>
          </p:nvPr>
        </p:nvSpPr>
        <p:spPr>
          <a:xfrm>
            <a:off x="2094450" y="1223875"/>
            <a:ext cx="4955100" cy="1600800"/>
          </a:xfrm>
          <a:prstGeom prst="rect">
            <a:avLst/>
          </a:prstGeom>
          <a:noFill/>
          <a:ln>
            <a:noFill/>
          </a:ln>
        </p:spPr>
        <p:txBody>
          <a:bodyPr anchorCtr="0" anchor="ctr" bIns="91425" lIns="91425" spcFirstLastPara="1" rIns="91425" wrap="square" tIns="91425">
            <a:spAutoFit/>
          </a:bodyPr>
          <a:lstStyle/>
          <a:p>
            <a:pPr indent="0" lvl="0" marL="0" rtl="0" algn="ctr">
              <a:lnSpc>
                <a:spcPct val="100000"/>
              </a:lnSpc>
              <a:spcBef>
                <a:spcPts val="0"/>
              </a:spcBef>
              <a:spcAft>
                <a:spcPts val="0"/>
              </a:spcAft>
              <a:buClr>
                <a:schemeClr val="dk1"/>
              </a:buClr>
              <a:buSzPts val="1100"/>
              <a:buFont typeface="Arial"/>
              <a:buNone/>
            </a:pPr>
            <a:r>
              <a:rPr b="0" lang="en" sz="2300">
                <a:solidFill>
                  <a:srgbClr val="AFE6A7"/>
                </a:solidFill>
                <a:latin typeface="Montserrat Medium"/>
                <a:ea typeface="Montserrat Medium"/>
                <a:cs typeface="Montserrat Medium"/>
                <a:sym typeface="Montserrat Medium"/>
              </a:rPr>
              <a:t>How does social media shape our mental health, and what strategies can we use to navigate its impact? ​</a:t>
            </a:r>
            <a:r>
              <a:rPr b="0" lang="en" sz="2200">
                <a:solidFill>
                  <a:srgbClr val="AFE6A7"/>
                </a:solidFill>
                <a:latin typeface="Montserrat Medium"/>
                <a:ea typeface="Montserrat Medium"/>
                <a:cs typeface="Montserrat Medium"/>
                <a:sym typeface="Montserrat Medium"/>
              </a:rPr>
              <a:t> </a:t>
            </a:r>
            <a:endParaRPr sz="2700">
              <a:solidFill>
                <a:srgbClr val="AFE6A7"/>
              </a:solidFill>
            </a:endParaRPr>
          </a:p>
        </p:txBody>
      </p:sp>
      <p:pic>
        <p:nvPicPr>
          <p:cNvPr id="342" name="Google Shape;342;p50" title="Avid_Adobe Logo.png"/>
          <p:cNvPicPr preferRelativeResize="0"/>
          <p:nvPr/>
        </p:nvPicPr>
        <p:blipFill rotWithShape="1">
          <a:blip r:embed="rId4">
            <a:alphaModFix/>
          </a:blip>
          <a:srcRect b="0" l="0" r="0" t="0"/>
          <a:stretch/>
        </p:blipFill>
        <p:spPr>
          <a:xfrm>
            <a:off x="476975" y="333425"/>
            <a:ext cx="1789251" cy="340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33"/>
          <p:cNvSpPr/>
          <p:nvPr/>
        </p:nvSpPr>
        <p:spPr>
          <a:xfrm>
            <a:off x="8216900" y="4660900"/>
            <a:ext cx="800100" cy="362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33"/>
          <p:cNvSpPr/>
          <p:nvPr/>
        </p:nvSpPr>
        <p:spPr>
          <a:xfrm>
            <a:off x="0" y="1580900"/>
            <a:ext cx="9144000" cy="1755900"/>
          </a:xfrm>
          <a:prstGeom prst="rect">
            <a:avLst/>
          </a:prstGeom>
          <a:solidFill>
            <a:srgbClr val="21354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33"/>
          <p:cNvSpPr txBox="1"/>
          <p:nvPr>
            <p:ph type="title"/>
          </p:nvPr>
        </p:nvSpPr>
        <p:spPr>
          <a:xfrm>
            <a:off x="1186475" y="2127750"/>
            <a:ext cx="7042500" cy="4440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100000"/>
              </a:lnSpc>
              <a:spcBef>
                <a:spcPts val="0"/>
              </a:spcBef>
              <a:spcAft>
                <a:spcPts val="0"/>
              </a:spcAft>
              <a:buSzPct val="76190"/>
              <a:buNone/>
            </a:pPr>
            <a:r>
              <a:rPr b="0" lang="en" sz="3500">
                <a:solidFill>
                  <a:schemeClr val="lt1"/>
                </a:solidFill>
                <a:latin typeface="Montserrat ExtraBold"/>
                <a:ea typeface="Montserrat ExtraBold"/>
                <a:cs typeface="Montserrat ExtraBold"/>
                <a:sym typeface="Montserrat ExtraBold"/>
              </a:rPr>
              <a:t>Digital Mirror:</a:t>
            </a:r>
            <a:r>
              <a:rPr lang="en" sz="3500">
                <a:solidFill>
                  <a:schemeClr val="lt1"/>
                </a:solidFill>
                <a:latin typeface="Montserrat"/>
                <a:ea typeface="Montserrat"/>
                <a:cs typeface="Montserrat"/>
                <a:sym typeface="Montserrat"/>
              </a:rPr>
              <a:t> </a:t>
            </a:r>
            <a:endParaRPr sz="3500">
              <a:solidFill>
                <a:schemeClr val="lt1"/>
              </a:solidFill>
              <a:latin typeface="Montserrat"/>
              <a:ea typeface="Montserrat"/>
              <a:cs typeface="Montserrat"/>
              <a:sym typeface="Montserrat"/>
            </a:endParaRPr>
          </a:p>
          <a:p>
            <a:pPr indent="0" lvl="0" marL="0" rtl="0" algn="l">
              <a:lnSpc>
                <a:spcPct val="100000"/>
              </a:lnSpc>
              <a:spcBef>
                <a:spcPts val="0"/>
              </a:spcBef>
              <a:spcAft>
                <a:spcPts val="0"/>
              </a:spcAft>
              <a:buSzPct val="166667"/>
              <a:buNone/>
            </a:pPr>
            <a:r>
              <a:rPr lang="en" sz="1600">
                <a:solidFill>
                  <a:srgbClr val="AFE6A7"/>
                </a:solidFill>
                <a:latin typeface="Montserrat"/>
                <a:ea typeface="Montserrat"/>
                <a:cs typeface="Montserrat"/>
                <a:sym typeface="Montserrat"/>
              </a:rPr>
              <a:t>How Social Media Shapes Our Reflection</a:t>
            </a:r>
            <a:endParaRPr sz="1600">
              <a:solidFill>
                <a:srgbClr val="AFE6A7"/>
              </a:solidFill>
              <a:latin typeface="Montserrat"/>
              <a:ea typeface="Montserrat"/>
              <a:cs typeface="Montserrat"/>
              <a:sym typeface="Montserrat"/>
            </a:endParaRPr>
          </a:p>
        </p:txBody>
      </p:sp>
      <p:cxnSp>
        <p:nvCxnSpPr>
          <p:cNvPr id="128" name="Google Shape;128;p33"/>
          <p:cNvCxnSpPr/>
          <p:nvPr/>
        </p:nvCxnSpPr>
        <p:spPr>
          <a:xfrm flipH="1" rot="10800000">
            <a:off x="-35000" y="1504500"/>
            <a:ext cx="9208800" cy="9600"/>
          </a:xfrm>
          <a:prstGeom prst="straightConnector1">
            <a:avLst/>
          </a:prstGeom>
          <a:noFill/>
          <a:ln cap="flat" cmpd="sng" w="38100">
            <a:solidFill>
              <a:schemeClr val="dk2"/>
            </a:solidFill>
            <a:prstDash val="solid"/>
            <a:round/>
            <a:headEnd len="sm" w="sm" type="none"/>
            <a:tailEnd len="sm" w="sm" type="none"/>
          </a:ln>
        </p:spPr>
      </p:cxnSp>
      <p:cxnSp>
        <p:nvCxnSpPr>
          <p:cNvPr id="129" name="Google Shape;129;p33"/>
          <p:cNvCxnSpPr/>
          <p:nvPr/>
        </p:nvCxnSpPr>
        <p:spPr>
          <a:xfrm flipH="1" rot="10800000">
            <a:off x="-27600" y="3394075"/>
            <a:ext cx="9210900" cy="19200"/>
          </a:xfrm>
          <a:prstGeom prst="straightConnector1">
            <a:avLst/>
          </a:prstGeom>
          <a:noFill/>
          <a:ln cap="flat" cmpd="sng" w="38100">
            <a:solidFill>
              <a:schemeClr val="dk2"/>
            </a:solidFill>
            <a:prstDash val="solid"/>
            <a:round/>
            <a:headEnd len="sm" w="sm" type="none"/>
            <a:tailEnd len="sm" w="sm" type="none"/>
          </a:ln>
        </p:spPr>
      </p:cxnSp>
      <p:sp>
        <p:nvSpPr>
          <p:cNvPr id="130" name="Google Shape;130;p33"/>
          <p:cNvSpPr/>
          <p:nvPr/>
        </p:nvSpPr>
        <p:spPr>
          <a:xfrm>
            <a:off x="-27600" y="25450"/>
            <a:ext cx="1681800" cy="1116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33"/>
          <p:cNvSpPr txBox="1"/>
          <p:nvPr/>
        </p:nvSpPr>
        <p:spPr>
          <a:xfrm>
            <a:off x="1186475" y="843925"/>
            <a:ext cx="25230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362A8E"/>
                </a:solidFill>
                <a:latin typeface="Montserrat ExtraBold"/>
                <a:ea typeface="Montserrat ExtraBold"/>
                <a:cs typeface="Montserrat ExtraBold"/>
                <a:sym typeface="Montserrat ExtraBold"/>
              </a:rPr>
              <a:t>LESSON 1</a:t>
            </a:r>
            <a:endParaRPr b="0" i="0" sz="2400" u="none" cap="none" strike="noStrike">
              <a:solidFill>
                <a:srgbClr val="362A8E"/>
              </a:solidFill>
              <a:latin typeface="Montserrat ExtraBold"/>
              <a:ea typeface="Montserrat ExtraBold"/>
              <a:cs typeface="Montserrat ExtraBold"/>
              <a:sym typeface="Montserrat ExtraBold"/>
            </a:endParaRPr>
          </a:p>
        </p:txBody>
      </p:sp>
      <p:pic>
        <p:nvPicPr>
          <p:cNvPr id="132" name="Google Shape;132;p33" title="Adobe_Avid Logos-01.png"/>
          <p:cNvPicPr preferRelativeResize="0"/>
          <p:nvPr/>
        </p:nvPicPr>
        <p:blipFill rotWithShape="1">
          <a:blip r:embed="rId3">
            <a:alphaModFix/>
          </a:blip>
          <a:srcRect b="0" l="0" r="0" t="0"/>
          <a:stretch/>
        </p:blipFill>
        <p:spPr>
          <a:xfrm>
            <a:off x="7131688" y="4586586"/>
            <a:ext cx="1775524" cy="3381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51"/>
          <p:cNvSpPr/>
          <p:nvPr/>
        </p:nvSpPr>
        <p:spPr>
          <a:xfrm>
            <a:off x="13099675" y="1376775"/>
            <a:ext cx="1431300" cy="1345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48" name="Google Shape;348;p51" title="Screenshot_2025-04-21_at_6.19.39_PM-removebg-preview.png"/>
          <p:cNvPicPr preferRelativeResize="0"/>
          <p:nvPr/>
        </p:nvPicPr>
        <p:blipFill rotWithShape="1">
          <a:blip r:embed="rId3">
            <a:alphaModFix/>
          </a:blip>
          <a:srcRect b="6716" l="0" r="0" t="0"/>
          <a:stretch/>
        </p:blipFill>
        <p:spPr>
          <a:xfrm>
            <a:off x="13099675" y="666800"/>
            <a:ext cx="5168125" cy="4148966"/>
          </a:xfrm>
          <a:prstGeom prst="rect">
            <a:avLst/>
          </a:prstGeom>
          <a:noFill/>
          <a:ln>
            <a:noFill/>
          </a:ln>
        </p:spPr>
      </p:pic>
      <p:pic>
        <p:nvPicPr>
          <p:cNvPr id="349" name="Google Shape;349;p51" title="Screenshot 2025-04-21 at 12.46.55 PM.png"/>
          <p:cNvPicPr preferRelativeResize="0"/>
          <p:nvPr/>
        </p:nvPicPr>
        <p:blipFill rotWithShape="1">
          <a:blip r:embed="rId4">
            <a:alphaModFix/>
          </a:blip>
          <a:srcRect b="0" l="0" r="0" t="0"/>
          <a:stretch/>
        </p:blipFill>
        <p:spPr>
          <a:xfrm>
            <a:off x="17128550" y="4474975"/>
            <a:ext cx="1139250" cy="534750"/>
          </a:xfrm>
          <a:prstGeom prst="rect">
            <a:avLst/>
          </a:prstGeom>
          <a:noFill/>
          <a:ln>
            <a:noFill/>
          </a:ln>
        </p:spPr>
      </p:pic>
      <p:sp>
        <p:nvSpPr>
          <p:cNvPr id="350" name="Google Shape;350;p51"/>
          <p:cNvSpPr/>
          <p:nvPr/>
        </p:nvSpPr>
        <p:spPr>
          <a:xfrm>
            <a:off x="-1670750" y="1414675"/>
            <a:ext cx="1431300" cy="1345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51" name="Google Shape;351;p51" title="Screenshot_2025-04-21_at_6.19.39_PM-removebg-preview.png"/>
          <p:cNvPicPr preferRelativeResize="0"/>
          <p:nvPr/>
        </p:nvPicPr>
        <p:blipFill rotWithShape="1">
          <a:blip r:embed="rId3">
            <a:alphaModFix/>
          </a:blip>
          <a:srcRect b="6716" l="0" r="0" t="0"/>
          <a:stretch/>
        </p:blipFill>
        <p:spPr>
          <a:xfrm>
            <a:off x="-5505275" y="755350"/>
            <a:ext cx="5168125" cy="4148966"/>
          </a:xfrm>
          <a:prstGeom prst="rect">
            <a:avLst/>
          </a:prstGeom>
          <a:noFill/>
          <a:ln>
            <a:noFill/>
          </a:ln>
        </p:spPr>
      </p:pic>
      <p:pic>
        <p:nvPicPr>
          <p:cNvPr id="352" name="Google Shape;352;p51" title="Screenshot 2025-04-21 at 12.46.55 PM.png"/>
          <p:cNvPicPr preferRelativeResize="0"/>
          <p:nvPr/>
        </p:nvPicPr>
        <p:blipFill rotWithShape="1">
          <a:blip r:embed="rId4">
            <a:alphaModFix/>
          </a:blip>
          <a:srcRect b="0" l="0" r="0" t="0"/>
          <a:stretch/>
        </p:blipFill>
        <p:spPr>
          <a:xfrm>
            <a:off x="7877750" y="4488250"/>
            <a:ext cx="1139250" cy="534750"/>
          </a:xfrm>
          <a:prstGeom prst="rect">
            <a:avLst/>
          </a:prstGeom>
          <a:noFill/>
          <a:ln>
            <a:noFill/>
          </a:ln>
        </p:spPr>
      </p:pic>
      <p:sp>
        <p:nvSpPr>
          <p:cNvPr id="353" name="Google Shape;353;p51"/>
          <p:cNvSpPr/>
          <p:nvPr/>
        </p:nvSpPr>
        <p:spPr>
          <a:xfrm>
            <a:off x="153300" y="147050"/>
            <a:ext cx="2478000" cy="16614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51"/>
          <p:cNvSpPr/>
          <p:nvPr/>
        </p:nvSpPr>
        <p:spPr>
          <a:xfrm>
            <a:off x="3848875" y="1390050"/>
            <a:ext cx="1431300" cy="1345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p51"/>
          <p:cNvSpPr txBox="1"/>
          <p:nvPr/>
        </p:nvSpPr>
        <p:spPr>
          <a:xfrm>
            <a:off x="198600" y="730725"/>
            <a:ext cx="3826500" cy="444000"/>
          </a:xfrm>
          <a:prstGeom prst="rect">
            <a:avLst/>
          </a:prstGeom>
          <a:noFill/>
          <a:ln>
            <a:noFill/>
          </a:ln>
        </p:spPr>
        <p:txBody>
          <a:bodyPr anchorCtr="0" anchor="ctr" bIns="91425" lIns="91425" spcFirstLastPara="1" rIns="91425" wrap="square" tIns="91425">
            <a:normAutofit fontScale="47500" lnSpcReduction="10000"/>
          </a:bodyPr>
          <a:lstStyle/>
          <a:p>
            <a:pPr indent="0" lvl="0" marL="0" marR="0" rtl="0" algn="l">
              <a:lnSpc>
                <a:spcPct val="100000"/>
              </a:lnSpc>
              <a:spcBef>
                <a:spcPts val="0"/>
              </a:spcBef>
              <a:spcAft>
                <a:spcPts val="0"/>
              </a:spcAft>
              <a:buClr>
                <a:srgbClr val="000000"/>
              </a:buClr>
              <a:buSzPct val="100000"/>
              <a:buFont typeface="Arial"/>
              <a:buNone/>
            </a:pPr>
            <a:r>
              <a:rPr b="1" i="0" lang="en" sz="2000" u="none" cap="none" strike="noStrike">
                <a:solidFill>
                  <a:srgbClr val="FFFFFF"/>
                </a:solidFill>
                <a:latin typeface="Montserrat"/>
                <a:ea typeface="Montserrat"/>
                <a:cs typeface="Montserrat"/>
                <a:sym typeface="Montserrat"/>
              </a:rPr>
              <a:t>text</a:t>
            </a:r>
            <a:endParaRPr b="1" i="0" sz="2000" u="none" cap="none" strike="noStrike">
              <a:solidFill>
                <a:srgbClr val="FFFFFF"/>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ct val="100000"/>
              <a:buFont typeface="Arial"/>
              <a:buNone/>
            </a:pPr>
            <a:r>
              <a:t/>
            </a:r>
            <a:endParaRPr b="1" i="0" sz="2000" u="none" cap="none" strike="noStrike">
              <a:solidFill>
                <a:srgbClr val="362A8E"/>
              </a:solidFill>
              <a:latin typeface="Source Sans 3"/>
              <a:ea typeface="Source Sans 3"/>
              <a:cs typeface="Source Sans 3"/>
              <a:sym typeface="Source Sans 3"/>
            </a:endParaRPr>
          </a:p>
        </p:txBody>
      </p:sp>
      <p:sp>
        <p:nvSpPr>
          <p:cNvPr id="356" name="Google Shape;356;p51"/>
          <p:cNvSpPr txBox="1"/>
          <p:nvPr/>
        </p:nvSpPr>
        <p:spPr>
          <a:xfrm>
            <a:off x="198599" y="169125"/>
            <a:ext cx="2952600" cy="444000"/>
          </a:xfrm>
          <a:prstGeom prst="rect">
            <a:avLst/>
          </a:prstGeom>
          <a:noFill/>
          <a:ln>
            <a:noFill/>
          </a:ln>
        </p:spPr>
        <p:txBody>
          <a:bodyPr anchorCtr="0" anchor="ctr" bIns="91425" lIns="91425" spcFirstLastPara="1" rIns="91425" wrap="square" tIns="91425">
            <a:normAutofit fontScale="77500" lnSpcReduction="20000"/>
          </a:bodyPr>
          <a:lstStyle/>
          <a:p>
            <a:pPr indent="0" lvl="0" marL="0" marR="0" rtl="0" algn="l">
              <a:lnSpc>
                <a:spcPct val="100000"/>
              </a:lnSpc>
              <a:spcBef>
                <a:spcPts val="0"/>
              </a:spcBef>
              <a:spcAft>
                <a:spcPts val="0"/>
              </a:spcAft>
              <a:buClr>
                <a:srgbClr val="000000"/>
              </a:buClr>
              <a:buSzPct val="100000"/>
              <a:buFont typeface="Arial"/>
              <a:buNone/>
            </a:pPr>
            <a:r>
              <a:rPr b="1" i="0" lang="en" sz="2600" u="none" cap="none" strike="noStrike">
                <a:solidFill>
                  <a:srgbClr val="FFFFFF"/>
                </a:solidFill>
                <a:latin typeface="Montserrat"/>
                <a:ea typeface="Montserrat"/>
                <a:cs typeface="Montserrat"/>
                <a:sym typeface="Montserrat"/>
              </a:rPr>
              <a:t>Objectives:</a:t>
            </a:r>
            <a:endParaRPr b="1" i="0" sz="2600" u="none" cap="none" strike="noStrike">
              <a:solidFill>
                <a:srgbClr val="FFFFFF"/>
              </a:solidFill>
              <a:latin typeface="Montserrat"/>
              <a:ea typeface="Montserrat"/>
              <a:cs typeface="Montserrat"/>
              <a:sym typeface="Montserrat"/>
            </a:endParaRPr>
          </a:p>
        </p:txBody>
      </p:sp>
      <p:pic>
        <p:nvPicPr>
          <p:cNvPr id="357" name="Google Shape;357;p51" title="Screenshot 2025-04-21 at 12.46.55 PM.png"/>
          <p:cNvPicPr preferRelativeResize="0"/>
          <p:nvPr/>
        </p:nvPicPr>
        <p:blipFill rotWithShape="1">
          <a:blip r:embed="rId4">
            <a:alphaModFix/>
          </a:blip>
          <a:srcRect b="0" l="0" r="0" t="0"/>
          <a:stretch/>
        </p:blipFill>
        <p:spPr>
          <a:xfrm>
            <a:off x="7877750" y="4488250"/>
            <a:ext cx="1139250" cy="534750"/>
          </a:xfrm>
          <a:prstGeom prst="rect">
            <a:avLst/>
          </a:prstGeom>
          <a:noFill/>
          <a:ln>
            <a:noFill/>
          </a:ln>
        </p:spPr>
      </p:pic>
      <p:pic>
        <p:nvPicPr>
          <p:cNvPr id="358" name="Google Shape;358;p51" title="background_Blue.jpg"/>
          <p:cNvPicPr preferRelativeResize="0"/>
          <p:nvPr/>
        </p:nvPicPr>
        <p:blipFill rotWithShape="1">
          <a:blip r:embed="rId5">
            <a:alphaModFix/>
          </a:blip>
          <a:srcRect b="0" l="0" r="0" t="0"/>
          <a:stretch/>
        </p:blipFill>
        <p:spPr>
          <a:xfrm>
            <a:off x="0" y="-23225"/>
            <a:ext cx="9144003" cy="5166726"/>
          </a:xfrm>
          <a:prstGeom prst="rect">
            <a:avLst/>
          </a:prstGeom>
          <a:noFill/>
          <a:ln>
            <a:noFill/>
          </a:ln>
        </p:spPr>
      </p:pic>
      <p:sp>
        <p:nvSpPr>
          <p:cNvPr id="359" name="Google Shape;359;p51"/>
          <p:cNvSpPr txBox="1"/>
          <p:nvPr/>
        </p:nvSpPr>
        <p:spPr>
          <a:xfrm>
            <a:off x="466875" y="230125"/>
            <a:ext cx="3778800" cy="685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3300" u="none" cap="none" strike="noStrike">
                <a:solidFill>
                  <a:srgbClr val="FFFFFF"/>
                </a:solidFill>
                <a:latin typeface="Montserrat ExtraBold"/>
                <a:ea typeface="Montserrat ExtraBold"/>
                <a:cs typeface="Montserrat ExtraBold"/>
                <a:sym typeface="Montserrat ExtraBold"/>
              </a:rPr>
              <a:t>Project Wall</a:t>
            </a:r>
            <a:endParaRPr b="0" i="0" sz="1400" u="none" cap="none" strike="noStrike">
              <a:solidFill>
                <a:srgbClr val="FFFFFF"/>
              </a:solidFill>
              <a:latin typeface="Montserrat ExtraBold"/>
              <a:ea typeface="Montserrat ExtraBold"/>
              <a:cs typeface="Montserrat ExtraBold"/>
              <a:sym typeface="Montserrat ExtraBold"/>
            </a:endParaRPr>
          </a:p>
        </p:txBody>
      </p:sp>
      <p:sp>
        <p:nvSpPr>
          <p:cNvPr id="360" name="Google Shape;360;p51"/>
          <p:cNvSpPr txBox="1"/>
          <p:nvPr/>
        </p:nvSpPr>
        <p:spPr>
          <a:xfrm>
            <a:off x="1192500" y="1274238"/>
            <a:ext cx="30000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i="0" lang="en" sz="2600" u="none" cap="none" strike="noStrike">
                <a:solidFill>
                  <a:srgbClr val="AFE6A7"/>
                </a:solidFill>
                <a:latin typeface="Montserrat"/>
                <a:ea typeface="Montserrat"/>
                <a:cs typeface="Montserrat"/>
                <a:sym typeface="Montserrat"/>
              </a:rPr>
              <a:t>Word Wall</a:t>
            </a:r>
            <a:endParaRPr b="0" i="0" sz="2300" u="none" cap="none" strike="noStrike">
              <a:solidFill>
                <a:srgbClr val="AFE6A7"/>
              </a:solidFill>
              <a:latin typeface="Montserrat Medium"/>
              <a:ea typeface="Montserrat Medium"/>
              <a:cs typeface="Montserrat Medium"/>
              <a:sym typeface="Montserrat Medium"/>
            </a:endParaRPr>
          </a:p>
        </p:txBody>
      </p:sp>
      <p:pic>
        <p:nvPicPr>
          <p:cNvPr id="361" name="Google Shape;361;p51" title="Avid_Squiggles-02.png"/>
          <p:cNvPicPr preferRelativeResize="0"/>
          <p:nvPr/>
        </p:nvPicPr>
        <p:blipFill rotWithShape="1">
          <a:blip r:embed="rId6">
            <a:alphaModFix/>
          </a:blip>
          <a:srcRect b="0" l="0" r="0" t="0"/>
          <a:stretch/>
        </p:blipFill>
        <p:spPr>
          <a:xfrm rot="10800000">
            <a:off x="6505575" y="1"/>
            <a:ext cx="2714627" cy="1274099"/>
          </a:xfrm>
          <a:prstGeom prst="rect">
            <a:avLst/>
          </a:prstGeom>
          <a:noFill/>
          <a:ln>
            <a:noFill/>
          </a:ln>
        </p:spPr>
      </p:pic>
      <p:pic>
        <p:nvPicPr>
          <p:cNvPr id="362" name="Google Shape;362;p51" title="Avid_Squiggles-03.png"/>
          <p:cNvPicPr preferRelativeResize="0"/>
          <p:nvPr/>
        </p:nvPicPr>
        <p:blipFill rotWithShape="1">
          <a:blip r:embed="rId7">
            <a:alphaModFix/>
          </a:blip>
          <a:srcRect b="0" l="0" r="0" t="0"/>
          <a:stretch/>
        </p:blipFill>
        <p:spPr>
          <a:xfrm flipH="1">
            <a:off x="-57476" y="3786496"/>
            <a:ext cx="2790826" cy="1263801"/>
          </a:xfrm>
          <a:prstGeom prst="rect">
            <a:avLst/>
          </a:prstGeom>
          <a:noFill/>
          <a:ln>
            <a:noFill/>
          </a:ln>
        </p:spPr>
      </p:pic>
      <p:sp>
        <p:nvSpPr>
          <p:cNvPr id="363" name="Google Shape;363;p51"/>
          <p:cNvSpPr txBox="1"/>
          <p:nvPr/>
        </p:nvSpPr>
        <p:spPr>
          <a:xfrm>
            <a:off x="4992025" y="1677613"/>
            <a:ext cx="3208200" cy="2047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FFFFFF"/>
                </a:solidFill>
                <a:latin typeface="Montserrat SemiBold"/>
                <a:ea typeface="Montserrat SemiBold"/>
                <a:cs typeface="Montserrat SemiBold"/>
                <a:sym typeface="Montserrat SemiBold"/>
              </a:rPr>
              <a:t>Critical Thinking</a:t>
            </a:r>
            <a:endParaRPr b="0" i="0" sz="1800" u="none" cap="none" strike="noStrike">
              <a:solidFill>
                <a:srgbClr val="FFFFFF"/>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AFE6A7"/>
                </a:solidFill>
                <a:latin typeface="Montserrat"/>
                <a:ea typeface="Montserrat"/>
                <a:cs typeface="Montserrat"/>
                <a:sym typeface="Montserrat"/>
              </a:rPr>
              <a:t>New!</a:t>
            </a:r>
            <a:r>
              <a:rPr b="0" i="0" lang="en" sz="1800" u="none" cap="none" strike="noStrike">
                <a:solidFill>
                  <a:srgbClr val="FFFFFF"/>
                </a:solidFill>
                <a:latin typeface="Montserrat SemiBold"/>
                <a:ea typeface="Montserrat SemiBold"/>
                <a:cs typeface="Montserrat SemiBold"/>
                <a:sym typeface="Montserrat SemiBold"/>
              </a:rPr>
              <a:t> Problem Solving</a:t>
            </a:r>
            <a:endParaRPr b="0" i="0" sz="1800" u="none" cap="none" strike="noStrike">
              <a:solidFill>
                <a:srgbClr val="FFFFFF"/>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AFE6A7"/>
                </a:solidFill>
                <a:latin typeface="Montserrat"/>
                <a:ea typeface="Montserrat"/>
                <a:cs typeface="Montserrat"/>
                <a:sym typeface="Montserrat"/>
              </a:rPr>
              <a:t>New!</a:t>
            </a:r>
            <a:r>
              <a:rPr b="0" i="0" lang="en" sz="1800" u="none" cap="none" strike="noStrike">
                <a:solidFill>
                  <a:srgbClr val="FFFFFF"/>
                </a:solidFill>
                <a:latin typeface="Montserrat SemiBold"/>
                <a:ea typeface="Montserrat SemiBold"/>
                <a:cs typeface="Montserrat SemiBold"/>
                <a:sym typeface="Montserrat SemiBold"/>
              </a:rPr>
              <a:t> Digital Literacy</a:t>
            </a:r>
            <a:endParaRPr b="0" i="0" sz="1800" u="none" cap="none" strike="noStrike">
              <a:solidFill>
                <a:srgbClr val="FFFFFF"/>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AFE6A7"/>
                </a:solidFill>
                <a:latin typeface="Montserrat"/>
                <a:ea typeface="Montserrat"/>
                <a:cs typeface="Montserrat"/>
                <a:sym typeface="Montserrat"/>
              </a:rPr>
              <a:t>New! </a:t>
            </a:r>
            <a:r>
              <a:rPr b="0" i="0" lang="en" sz="1800" u="none" cap="none" strike="noStrike">
                <a:solidFill>
                  <a:srgbClr val="FFFFFF"/>
                </a:solidFill>
                <a:latin typeface="Montserrat SemiBold"/>
                <a:ea typeface="Montserrat SemiBold"/>
                <a:cs typeface="Montserrat SemiBold"/>
                <a:sym typeface="Montserrat SemiBold"/>
              </a:rPr>
              <a:t>Empathy</a:t>
            </a:r>
            <a:endParaRPr b="0" i="0" sz="1800" u="none" cap="none" strike="noStrike">
              <a:solidFill>
                <a:srgbClr val="FFFFFF"/>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SemiBold"/>
              <a:ea typeface="Montserrat SemiBold"/>
              <a:cs typeface="Montserrat SemiBold"/>
              <a:sym typeface="Montserrat SemiBold"/>
            </a:endParaRPr>
          </a:p>
        </p:txBody>
      </p:sp>
      <p:sp>
        <p:nvSpPr>
          <p:cNvPr id="364" name="Google Shape;364;p51"/>
          <p:cNvSpPr txBox="1"/>
          <p:nvPr/>
        </p:nvSpPr>
        <p:spPr>
          <a:xfrm>
            <a:off x="1192500" y="1677613"/>
            <a:ext cx="3000000" cy="15699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00000"/>
              </a:lnSpc>
              <a:spcBef>
                <a:spcPts val="0"/>
              </a:spcBef>
              <a:spcAft>
                <a:spcPts val="0"/>
              </a:spcAft>
              <a:buClr>
                <a:srgbClr val="FFFFFF"/>
              </a:buClr>
              <a:buSzPts val="1800"/>
              <a:buFont typeface="Montserrat Medium"/>
              <a:buChar char="●"/>
            </a:pPr>
            <a:r>
              <a:rPr b="0" i="0" lang="en" sz="1800" u="none" cap="none" strike="noStrike">
                <a:solidFill>
                  <a:srgbClr val="FFFFFF"/>
                </a:solidFill>
                <a:latin typeface="Montserrat Medium"/>
                <a:ea typeface="Montserrat Medium"/>
                <a:cs typeface="Montserrat Medium"/>
                <a:sym typeface="Montserrat Medium"/>
              </a:rPr>
              <a:t>​​​​​​​​Credible </a:t>
            </a:r>
            <a:endParaRPr b="0" i="0" sz="1800" u="none" cap="none" strike="noStrike">
              <a:solidFill>
                <a:srgbClr val="FFFFFF"/>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FFFFFF"/>
              </a:buClr>
              <a:buSzPts val="1800"/>
              <a:buFont typeface="Montserrat Medium"/>
              <a:buChar char="●"/>
            </a:pPr>
            <a:r>
              <a:rPr b="0" i="0" lang="en" sz="1800" u="none" cap="none" strike="noStrike">
                <a:solidFill>
                  <a:srgbClr val="FFFFFF"/>
                </a:solidFill>
                <a:latin typeface="Montserrat Medium"/>
                <a:ea typeface="Montserrat Medium"/>
                <a:cs typeface="Montserrat Medium"/>
                <a:sym typeface="Montserrat Medium"/>
              </a:rPr>
              <a:t>Perspective </a:t>
            </a:r>
            <a:endParaRPr b="0" i="0" sz="1800" u="none" cap="none" strike="noStrike">
              <a:solidFill>
                <a:srgbClr val="FFFFFF"/>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FFFFFF"/>
              </a:buClr>
              <a:buSzPts val="1800"/>
              <a:buFont typeface="Montserrat Medium"/>
              <a:buChar char="●"/>
            </a:pPr>
            <a:r>
              <a:rPr b="0" i="0" lang="en" sz="1800" u="none" cap="none" strike="noStrike">
                <a:solidFill>
                  <a:srgbClr val="FFFFFF"/>
                </a:solidFill>
                <a:latin typeface="Montserrat Medium"/>
                <a:ea typeface="Montserrat Medium"/>
                <a:cs typeface="Montserrat Medium"/>
                <a:sym typeface="Montserrat Medium"/>
              </a:rPr>
              <a:t>Synthesize </a:t>
            </a:r>
            <a:endParaRPr b="0" i="0" sz="1800" u="none" cap="none" strike="noStrike">
              <a:solidFill>
                <a:srgbClr val="FFFFFF"/>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FFFFFF"/>
              </a:buClr>
              <a:buSzPts val="1800"/>
              <a:buFont typeface="Montserrat Medium"/>
              <a:buChar char="●"/>
            </a:pPr>
            <a:r>
              <a:rPr b="0" i="0" lang="en" sz="1800" u="none" cap="none" strike="noStrike">
                <a:solidFill>
                  <a:srgbClr val="FFFFFF"/>
                </a:solidFill>
                <a:latin typeface="Montserrat Medium"/>
                <a:ea typeface="Montserrat Medium"/>
                <a:cs typeface="Montserrat Medium"/>
                <a:sym typeface="Montserrat Medium"/>
              </a:rPr>
              <a:t>​Problem framing</a:t>
            </a:r>
            <a:endParaRPr b="0" i="0" sz="1800" u="none" cap="none" strike="noStrike">
              <a:solidFill>
                <a:srgbClr val="FFFFFF"/>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Montserrat Medium"/>
              <a:ea typeface="Montserrat Medium"/>
              <a:cs typeface="Montserrat Medium"/>
              <a:sym typeface="Montserrat Medium"/>
            </a:endParaRPr>
          </a:p>
        </p:txBody>
      </p:sp>
      <p:sp>
        <p:nvSpPr>
          <p:cNvPr id="365" name="Google Shape;365;p51"/>
          <p:cNvSpPr txBox="1"/>
          <p:nvPr/>
        </p:nvSpPr>
        <p:spPr>
          <a:xfrm>
            <a:off x="4926300" y="1274250"/>
            <a:ext cx="44463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i="0" lang="en" sz="2600" u="none" cap="none" strike="noStrike">
                <a:solidFill>
                  <a:srgbClr val="AFE6A7"/>
                </a:solidFill>
                <a:latin typeface="Montserrat"/>
                <a:ea typeface="Montserrat"/>
                <a:cs typeface="Montserrat"/>
                <a:sym typeface="Montserrat"/>
              </a:rPr>
              <a:t>Skills for the Future</a:t>
            </a:r>
            <a:endParaRPr b="0" i="0" sz="2300" u="none" cap="none" strike="noStrike">
              <a:solidFill>
                <a:srgbClr val="AFE6A7"/>
              </a:solidFill>
              <a:latin typeface="Montserrat Medium"/>
              <a:ea typeface="Montserrat Medium"/>
              <a:cs typeface="Montserrat Medium"/>
              <a:sym typeface="Montserrat Medium"/>
            </a:endParaRPr>
          </a:p>
        </p:txBody>
      </p:sp>
      <p:cxnSp>
        <p:nvCxnSpPr>
          <p:cNvPr id="366" name="Google Shape;366;p51"/>
          <p:cNvCxnSpPr/>
          <p:nvPr/>
        </p:nvCxnSpPr>
        <p:spPr>
          <a:xfrm flipH="1">
            <a:off x="4440300" y="1390050"/>
            <a:ext cx="9600" cy="2095500"/>
          </a:xfrm>
          <a:prstGeom prst="straightConnector1">
            <a:avLst/>
          </a:prstGeom>
          <a:noFill/>
          <a:ln cap="flat" cmpd="sng" w="9525">
            <a:solidFill>
              <a:srgbClr val="FFFFFF"/>
            </a:solidFill>
            <a:prstDash val="solid"/>
            <a:round/>
            <a:headEnd len="sm" w="sm" type="none"/>
            <a:tailEnd len="sm" w="sm" type="none"/>
          </a:ln>
        </p:spPr>
      </p:cxnSp>
      <p:pic>
        <p:nvPicPr>
          <p:cNvPr id="367" name="Google Shape;367;p51" title="Avid_Adobe Logo.png"/>
          <p:cNvPicPr preferRelativeResize="0"/>
          <p:nvPr/>
        </p:nvPicPr>
        <p:blipFill rotWithShape="1">
          <a:blip r:embed="rId8">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pic>
        <p:nvPicPr>
          <p:cNvPr id="372" name="Google Shape;372;p52" title="social media 2.jpg"/>
          <p:cNvPicPr preferRelativeResize="0"/>
          <p:nvPr/>
        </p:nvPicPr>
        <p:blipFill rotWithShape="1">
          <a:blip r:embed="rId3">
            <a:alphaModFix/>
          </a:blip>
          <a:srcRect b="0" l="0" r="0" t="0"/>
          <a:stretch/>
        </p:blipFill>
        <p:spPr>
          <a:xfrm>
            <a:off x="-17700" y="0"/>
            <a:ext cx="9144000" cy="5143500"/>
          </a:xfrm>
          <a:prstGeom prst="rect">
            <a:avLst/>
          </a:prstGeom>
          <a:noFill/>
          <a:ln>
            <a:noFill/>
          </a:ln>
        </p:spPr>
      </p:pic>
      <p:sp>
        <p:nvSpPr>
          <p:cNvPr id="373" name="Google Shape;373;p52"/>
          <p:cNvSpPr txBox="1"/>
          <p:nvPr/>
        </p:nvSpPr>
        <p:spPr>
          <a:xfrm>
            <a:off x="1388425" y="350725"/>
            <a:ext cx="5752500" cy="44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chemeClr val="lt1"/>
                </a:solidFill>
                <a:latin typeface="Montserrat ExtraBold"/>
                <a:ea typeface="Montserrat ExtraBold"/>
                <a:cs typeface="Montserrat ExtraBold"/>
                <a:sym typeface="Montserrat ExtraBold"/>
              </a:rPr>
              <a:t>Social Media’s Impact</a:t>
            </a:r>
            <a:endParaRPr b="0" i="0" sz="3300" u="none" cap="none" strike="noStrike">
              <a:solidFill>
                <a:schemeClr val="lt1"/>
              </a:solidFill>
              <a:latin typeface="Montserrat ExtraBold"/>
              <a:ea typeface="Montserrat ExtraBold"/>
              <a:cs typeface="Montserrat ExtraBold"/>
              <a:sym typeface="Montserrat ExtraBold"/>
            </a:endParaRPr>
          </a:p>
        </p:txBody>
      </p:sp>
      <p:pic>
        <p:nvPicPr>
          <p:cNvPr id="374" name="Google Shape;374;p52"/>
          <p:cNvPicPr preferRelativeResize="0"/>
          <p:nvPr/>
        </p:nvPicPr>
        <p:blipFill rotWithShape="1">
          <a:blip r:embed="rId4">
            <a:alphaModFix/>
          </a:blip>
          <a:srcRect b="0" l="0" r="0" t="0"/>
          <a:stretch/>
        </p:blipFill>
        <p:spPr>
          <a:xfrm>
            <a:off x="825674" y="412372"/>
            <a:ext cx="408073" cy="320689"/>
          </a:xfrm>
          <a:prstGeom prst="rect">
            <a:avLst/>
          </a:prstGeom>
          <a:noFill/>
          <a:ln>
            <a:noFill/>
          </a:ln>
        </p:spPr>
      </p:pic>
      <p:pic>
        <p:nvPicPr>
          <p:cNvPr id="375" name="Google Shape;375;p52"/>
          <p:cNvPicPr preferRelativeResize="0"/>
          <p:nvPr/>
        </p:nvPicPr>
        <p:blipFill rotWithShape="1">
          <a:blip r:embed="rId5">
            <a:alphaModFix/>
          </a:blip>
          <a:srcRect b="0" l="0" r="0" t="0"/>
          <a:stretch/>
        </p:blipFill>
        <p:spPr>
          <a:xfrm>
            <a:off x="365397" y="382797"/>
            <a:ext cx="327569" cy="379825"/>
          </a:xfrm>
          <a:prstGeom prst="rect">
            <a:avLst/>
          </a:prstGeom>
          <a:noFill/>
          <a:ln>
            <a:noFill/>
          </a:ln>
        </p:spPr>
      </p:pic>
      <p:sp>
        <p:nvSpPr>
          <p:cNvPr id="376" name="Google Shape;376;p52"/>
          <p:cNvSpPr/>
          <p:nvPr/>
        </p:nvSpPr>
        <p:spPr>
          <a:xfrm>
            <a:off x="307500" y="1885225"/>
            <a:ext cx="8493600" cy="2641200"/>
          </a:xfrm>
          <a:prstGeom prst="rect">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1" lang="en" sz="1200" u="none" cap="none" strike="noStrike">
                <a:solidFill>
                  <a:srgbClr val="333333"/>
                </a:solidFill>
                <a:latin typeface="Montserrat"/>
                <a:ea typeface="Montserrat"/>
                <a:cs typeface="Montserrat"/>
                <a:sym typeface="Montserrat"/>
              </a:rPr>
              <a:t>Record your response here… </a:t>
            </a:r>
            <a:endParaRPr b="0" i="1" sz="1200" u="none" cap="none" strike="noStrike">
              <a:solidFill>
                <a:srgbClr val="333333"/>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0" i="1" sz="1200" u="none" cap="none" strike="noStrike">
              <a:solidFill>
                <a:srgbClr val="333333"/>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rPr b="0" i="1" lang="en" sz="1200" u="none" cap="none" strike="noStrike">
                <a:solidFill>
                  <a:schemeClr val="dk1"/>
                </a:solidFill>
                <a:latin typeface="Montserrat"/>
                <a:ea typeface="Montserrat"/>
                <a:cs typeface="Montserrat"/>
                <a:sym typeface="Montserrat"/>
              </a:rPr>
              <a:t>If you have access to a video recording app (e.g., Adobe Express for Education, Canva for Education, Loom for Education, or Screencastify) consider capturing your reflection in video and uploading it here.  </a:t>
            </a:r>
            <a:endParaRPr b="0" i="1" sz="1200" u="none" cap="none" strike="noStrike">
              <a:solidFill>
                <a:srgbClr val="333333"/>
              </a:solidFill>
              <a:latin typeface="Montserrat"/>
              <a:ea typeface="Montserrat"/>
              <a:cs typeface="Montserrat"/>
              <a:sym typeface="Montserrat"/>
            </a:endParaRPr>
          </a:p>
        </p:txBody>
      </p:sp>
      <p:pic>
        <p:nvPicPr>
          <p:cNvPr id="377" name="Google Shape;377;p52"/>
          <p:cNvPicPr preferRelativeResize="0"/>
          <p:nvPr/>
        </p:nvPicPr>
        <p:blipFill rotWithShape="1">
          <a:blip r:embed="rId6">
            <a:alphaModFix/>
          </a:blip>
          <a:srcRect b="0" l="0" r="0" t="0"/>
          <a:stretch/>
        </p:blipFill>
        <p:spPr>
          <a:xfrm>
            <a:off x="7857150" y="4611272"/>
            <a:ext cx="843250" cy="256179"/>
          </a:xfrm>
          <a:prstGeom prst="rect">
            <a:avLst/>
          </a:prstGeom>
          <a:noFill/>
          <a:ln>
            <a:noFill/>
          </a:ln>
        </p:spPr>
      </p:pic>
      <p:sp>
        <p:nvSpPr>
          <p:cNvPr id="378" name="Google Shape;378;p52"/>
          <p:cNvSpPr txBox="1"/>
          <p:nvPr>
            <p:ph idx="1" type="body"/>
          </p:nvPr>
        </p:nvSpPr>
        <p:spPr>
          <a:xfrm>
            <a:off x="483300" y="920125"/>
            <a:ext cx="8217000" cy="965100"/>
          </a:xfrm>
          <a:prstGeom prst="rect">
            <a:avLst/>
          </a:prstGeom>
          <a:noFill/>
          <a:ln>
            <a:noFill/>
          </a:ln>
        </p:spPr>
        <p:txBody>
          <a:bodyPr anchorCtr="0" anchor="t" bIns="91425" lIns="91425" spcFirstLastPara="1" rIns="91425" wrap="square" tIns="91425">
            <a:normAutofit fontScale="25000" lnSpcReduction="10000"/>
          </a:bodyPr>
          <a:lstStyle/>
          <a:p>
            <a:pPr indent="0" lvl="0" marL="0" rtl="0" algn="l">
              <a:lnSpc>
                <a:spcPct val="115000"/>
              </a:lnSpc>
              <a:spcBef>
                <a:spcPts val="0"/>
              </a:spcBef>
              <a:spcAft>
                <a:spcPts val="0"/>
              </a:spcAft>
              <a:buSzPct val="114123"/>
              <a:buNone/>
            </a:pPr>
            <a:r>
              <a:rPr b="1" lang="en" sz="4907">
                <a:solidFill>
                  <a:srgbClr val="AFE6A7"/>
                </a:solidFill>
                <a:latin typeface="Montserrat"/>
                <a:ea typeface="Montserrat"/>
                <a:cs typeface="Montserrat"/>
                <a:sym typeface="Montserrat"/>
              </a:rPr>
              <a:t>Record questions below:</a:t>
            </a:r>
            <a:endParaRPr b="1" sz="4907">
              <a:solidFill>
                <a:srgbClr val="AFE6A7"/>
              </a:solidFill>
              <a:latin typeface="Montserrat"/>
              <a:ea typeface="Montserrat"/>
              <a:cs typeface="Montserrat"/>
              <a:sym typeface="Montserrat"/>
            </a:endParaRPr>
          </a:p>
          <a:p>
            <a:pPr indent="0" lvl="0" marL="0" rtl="0" algn="l">
              <a:lnSpc>
                <a:spcPct val="95000"/>
              </a:lnSpc>
              <a:spcBef>
                <a:spcPts val="1200"/>
              </a:spcBef>
              <a:spcAft>
                <a:spcPts val="0"/>
              </a:spcAft>
              <a:buSzPct val="114123"/>
              <a:buNone/>
            </a:pPr>
            <a:r>
              <a:rPr lang="en" sz="4907">
                <a:solidFill>
                  <a:srgbClr val="AFE6A7"/>
                </a:solidFill>
                <a:latin typeface="Montserrat"/>
                <a:ea typeface="Montserrat"/>
                <a:cs typeface="Montserrat"/>
                <a:sym typeface="Montserrat"/>
              </a:rPr>
              <a:t>What is one thing you already know about social media’s impact, and what is one question you have about it?</a:t>
            </a:r>
            <a:endParaRPr sz="4907">
              <a:solidFill>
                <a:srgbClr val="AFE6A7"/>
              </a:solidFill>
              <a:latin typeface="Montserrat"/>
              <a:ea typeface="Montserrat"/>
              <a:cs typeface="Montserrat"/>
              <a:sym typeface="Montserrat"/>
            </a:endParaRPr>
          </a:p>
          <a:p>
            <a:pPr indent="0" lvl="0" marL="0" rtl="0" algn="l">
              <a:lnSpc>
                <a:spcPct val="115000"/>
              </a:lnSpc>
              <a:spcBef>
                <a:spcPts val="0"/>
              </a:spcBef>
              <a:spcAft>
                <a:spcPts val="1200"/>
              </a:spcAft>
              <a:buClr>
                <a:schemeClr val="dk1"/>
              </a:buClr>
              <a:buSzPct val="44000"/>
              <a:buFont typeface="Arial"/>
              <a:buNone/>
            </a:pPr>
            <a:r>
              <a:rPr lang="en" sz="2500">
                <a:solidFill>
                  <a:schemeClr val="dk1"/>
                </a:solidFill>
                <a:highlight>
                  <a:srgbClr val="FFFFFF"/>
                </a:highlight>
                <a:latin typeface="Montserrat"/>
                <a:ea typeface="Montserrat"/>
                <a:cs typeface="Montserrat"/>
                <a:sym typeface="Montserrat"/>
              </a:rPr>
              <a:t> </a:t>
            </a:r>
            <a:endParaRPr/>
          </a:p>
        </p:txBody>
      </p:sp>
      <p:pic>
        <p:nvPicPr>
          <p:cNvPr id="379" name="Google Shape;379;p52" title="Avid_Squiggles-03.png"/>
          <p:cNvPicPr preferRelativeResize="0"/>
          <p:nvPr/>
        </p:nvPicPr>
        <p:blipFill rotWithShape="1">
          <a:blip r:embed="rId7">
            <a:alphaModFix/>
          </a:blip>
          <a:srcRect b="0" l="0" r="0" t="0"/>
          <a:stretch/>
        </p:blipFill>
        <p:spPr>
          <a:xfrm flipH="1" rot="10800000">
            <a:off x="6353174" y="-4"/>
            <a:ext cx="2790826" cy="12638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pic>
        <p:nvPicPr>
          <p:cNvPr id="384" name="Google Shape;384;p53" title="social media 2.jpg"/>
          <p:cNvPicPr preferRelativeResize="0"/>
          <p:nvPr/>
        </p:nvPicPr>
        <p:blipFill rotWithShape="1">
          <a:blip r:embed="rId3">
            <a:alphaModFix/>
          </a:blip>
          <a:srcRect b="0" l="0" r="0" t="0"/>
          <a:stretch/>
        </p:blipFill>
        <p:spPr>
          <a:xfrm>
            <a:off x="-17700" y="0"/>
            <a:ext cx="9144000" cy="5143500"/>
          </a:xfrm>
          <a:prstGeom prst="rect">
            <a:avLst/>
          </a:prstGeom>
          <a:noFill/>
          <a:ln>
            <a:noFill/>
          </a:ln>
        </p:spPr>
      </p:pic>
      <p:sp>
        <p:nvSpPr>
          <p:cNvPr id="385" name="Google Shape;385;p53"/>
          <p:cNvSpPr txBox="1"/>
          <p:nvPr>
            <p:ph idx="1" type="body"/>
          </p:nvPr>
        </p:nvSpPr>
        <p:spPr>
          <a:xfrm>
            <a:off x="483300" y="920125"/>
            <a:ext cx="8217000" cy="965100"/>
          </a:xfrm>
          <a:prstGeom prst="rect">
            <a:avLst/>
          </a:prstGeom>
          <a:noFill/>
          <a:ln>
            <a:noFill/>
          </a:ln>
        </p:spPr>
        <p:txBody>
          <a:bodyPr anchorCtr="0" anchor="t" bIns="91425" lIns="91425" spcFirstLastPara="1" rIns="91425" wrap="square" tIns="91425">
            <a:normAutofit fontScale="25000" lnSpcReduction="10000"/>
          </a:bodyPr>
          <a:lstStyle/>
          <a:p>
            <a:pPr indent="0" lvl="0" marL="0" rtl="0" algn="l">
              <a:lnSpc>
                <a:spcPct val="115000"/>
              </a:lnSpc>
              <a:spcBef>
                <a:spcPts val="0"/>
              </a:spcBef>
              <a:spcAft>
                <a:spcPts val="0"/>
              </a:spcAft>
              <a:buSzPct val="114123"/>
              <a:buNone/>
            </a:pPr>
            <a:r>
              <a:rPr b="1" lang="en" sz="4907">
                <a:solidFill>
                  <a:srgbClr val="AFE6A7"/>
                </a:solidFill>
                <a:latin typeface="Montserrat"/>
                <a:ea typeface="Montserrat"/>
                <a:cs typeface="Montserrat"/>
                <a:sym typeface="Montserrat"/>
              </a:rPr>
              <a:t>Record research questions below:</a:t>
            </a:r>
            <a:endParaRPr b="1" sz="4907">
              <a:solidFill>
                <a:srgbClr val="AFE6A7"/>
              </a:solidFill>
              <a:latin typeface="Montserrat"/>
              <a:ea typeface="Montserrat"/>
              <a:cs typeface="Montserrat"/>
              <a:sym typeface="Montserrat"/>
            </a:endParaRPr>
          </a:p>
          <a:p>
            <a:pPr indent="0" lvl="0" marL="0" rtl="0" algn="l">
              <a:lnSpc>
                <a:spcPct val="95000"/>
              </a:lnSpc>
              <a:spcBef>
                <a:spcPts val="1200"/>
              </a:spcBef>
              <a:spcAft>
                <a:spcPts val="0"/>
              </a:spcAft>
              <a:buSzPct val="114123"/>
              <a:buNone/>
            </a:pPr>
            <a:r>
              <a:rPr lang="en" sz="4907">
                <a:solidFill>
                  <a:srgbClr val="AFE6A7"/>
                </a:solidFill>
                <a:latin typeface="Montserrat"/>
                <a:ea typeface="Montserrat"/>
                <a:cs typeface="Montserrat"/>
                <a:sym typeface="Montserrat"/>
              </a:rPr>
              <a:t>Start with a broad topic, then refine it using who, what, when, where, why, or how to help you create a more actionable question</a:t>
            </a:r>
            <a:r>
              <a:rPr i="1" lang="en" sz="4907">
                <a:solidFill>
                  <a:srgbClr val="AFE6A7"/>
                </a:solidFill>
                <a:latin typeface="Montserrat"/>
                <a:ea typeface="Montserrat"/>
                <a:cs typeface="Montserrat"/>
                <a:sym typeface="Montserrat"/>
              </a:rPr>
              <a:t>.</a:t>
            </a:r>
            <a:endParaRPr sz="4907">
              <a:solidFill>
                <a:srgbClr val="AFE6A7"/>
              </a:solidFill>
              <a:latin typeface="Montserrat"/>
              <a:ea typeface="Montserrat"/>
              <a:cs typeface="Montserrat"/>
              <a:sym typeface="Montserrat"/>
            </a:endParaRPr>
          </a:p>
          <a:p>
            <a:pPr indent="0" lvl="0" marL="0" rtl="0" algn="l">
              <a:lnSpc>
                <a:spcPct val="115000"/>
              </a:lnSpc>
              <a:spcBef>
                <a:spcPts val="0"/>
              </a:spcBef>
              <a:spcAft>
                <a:spcPts val="1200"/>
              </a:spcAft>
              <a:buClr>
                <a:schemeClr val="dk1"/>
              </a:buClr>
              <a:buSzPct val="44000"/>
              <a:buFont typeface="Arial"/>
              <a:buNone/>
            </a:pPr>
            <a:r>
              <a:rPr lang="en" sz="2500">
                <a:solidFill>
                  <a:schemeClr val="dk1"/>
                </a:solidFill>
                <a:highlight>
                  <a:srgbClr val="FFFFFF"/>
                </a:highlight>
                <a:latin typeface="Montserrat"/>
                <a:ea typeface="Montserrat"/>
                <a:cs typeface="Montserrat"/>
                <a:sym typeface="Montserrat"/>
              </a:rPr>
              <a:t> </a:t>
            </a:r>
            <a:endParaRPr/>
          </a:p>
        </p:txBody>
      </p:sp>
      <p:sp>
        <p:nvSpPr>
          <p:cNvPr id="386" name="Google Shape;386;p53"/>
          <p:cNvSpPr txBox="1"/>
          <p:nvPr/>
        </p:nvSpPr>
        <p:spPr>
          <a:xfrm>
            <a:off x="397825" y="350725"/>
            <a:ext cx="5752500" cy="44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chemeClr val="lt1"/>
                </a:solidFill>
                <a:latin typeface="Montserrat ExtraBold"/>
                <a:ea typeface="Montserrat ExtraBold"/>
                <a:cs typeface="Montserrat ExtraBold"/>
                <a:sym typeface="Montserrat ExtraBold"/>
              </a:rPr>
              <a:t>Research Questions</a:t>
            </a:r>
            <a:endParaRPr b="0" i="0" sz="3300" u="none" cap="none" strike="noStrike">
              <a:solidFill>
                <a:schemeClr val="lt1"/>
              </a:solidFill>
              <a:latin typeface="Montserrat ExtraBold"/>
              <a:ea typeface="Montserrat ExtraBold"/>
              <a:cs typeface="Montserrat ExtraBold"/>
              <a:sym typeface="Montserrat ExtraBold"/>
            </a:endParaRPr>
          </a:p>
        </p:txBody>
      </p:sp>
      <p:sp>
        <p:nvSpPr>
          <p:cNvPr id="387" name="Google Shape;387;p53"/>
          <p:cNvSpPr/>
          <p:nvPr/>
        </p:nvSpPr>
        <p:spPr>
          <a:xfrm>
            <a:off x="347550" y="1843525"/>
            <a:ext cx="8413500" cy="2641200"/>
          </a:xfrm>
          <a:prstGeom prst="rect">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1" lang="en" sz="1200" u="none" cap="none" strike="noStrike">
                <a:solidFill>
                  <a:srgbClr val="333333"/>
                </a:solidFill>
                <a:latin typeface="Montserrat"/>
                <a:ea typeface="Montserrat"/>
                <a:cs typeface="Montserrat"/>
                <a:sym typeface="Montserrat"/>
              </a:rPr>
              <a:t>Record your response here… </a:t>
            </a:r>
            <a:endParaRPr b="0" i="1" sz="1400" u="none" cap="none" strike="noStrike">
              <a:solidFill>
                <a:srgbClr val="000000"/>
              </a:solidFill>
              <a:latin typeface="Arial"/>
              <a:ea typeface="Arial"/>
              <a:cs typeface="Arial"/>
              <a:sym typeface="Arial"/>
            </a:endParaRPr>
          </a:p>
        </p:txBody>
      </p:sp>
      <p:pic>
        <p:nvPicPr>
          <p:cNvPr id="388" name="Google Shape;388;p53" title="Avid_Squiggles-02.png"/>
          <p:cNvPicPr preferRelativeResize="0"/>
          <p:nvPr/>
        </p:nvPicPr>
        <p:blipFill rotWithShape="1">
          <a:blip r:embed="rId4">
            <a:alphaModFix/>
          </a:blip>
          <a:srcRect b="0" l="0" r="0" t="0"/>
          <a:stretch/>
        </p:blipFill>
        <p:spPr>
          <a:xfrm rot="10800000">
            <a:off x="6411048" y="1"/>
            <a:ext cx="2809152" cy="1274099"/>
          </a:xfrm>
          <a:prstGeom prst="rect">
            <a:avLst/>
          </a:prstGeom>
          <a:noFill/>
          <a:ln>
            <a:noFill/>
          </a:ln>
        </p:spPr>
      </p:pic>
      <p:pic>
        <p:nvPicPr>
          <p:cNvPr id="389" name="Google Shape;389;p53" title="Avid_Adobe Logo.png"/>
          <p:cNvPicPr preferRelativeResize="0"/>
          <p:nvPr/>
        </p:nvPicPr>
        <p:blipFill rotWithShape="1">
          <a:blip r:embed="rId5">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pic>
        <p:nvPicPr>
          <p:cNvPr id="394" name="Google Shape;394;p54" title="social media 2.jpg"/>
          <p:cNvPicPr preferRelativeResize="0"/>
          <p:nvPr/>
        </p:nvPicPr>
        <p:blipFill rotWithShape="1">
          <a:blip r:embed="rId3">
            <a:alphaModFix/>
          </a:blip>
          <a:srcRect b="0" l="0" r="0" t="0"/>
          <a:stretch/>
        </p:blipFill>
        <p:spPr>
          <a:xfrm>
            <a:off x="-17700" y="0"/>
            <a:ext cx="9144000" cy="5143500"/>
          </a:xfrm>
          <a:prstGeom prst="rect">
            <a:avLst/>
          </a:prstGeom>
          <a:noFill/>
          <a:ln>
            <a:noFill/>
          </a:ln>
        </p:spPr>
      </p:pic>
      <p:sp>
        <p:nvSpPr>
          <p:cNvPr id="395" name="Google Shape;395;p54"/>
          <p:cNvSpPr txBox="1"/>
          <p:nvPr>
            <p:ph idx="1" type="body"/>
          </p:nvPr>
        </p:nvSpPr>
        <p:spPr>
          <a:xfrm>
            <a:off x="343500" y="1471650"/>
            <a:ext cx="8421600" cy="795600"/>
          </a:xfrm>
          <a:prstGeom prst="rect">
            <a:avLst/>
          </a:prstGeom>
          <a:noFill/>
          <a:ln>
            <a:noFill/>
          </a:ln>
        </p:spPr>
        <p:txBody>
          <a:bodyPr anchorCtr="0" anchor="t" bIns="91425" lIns="91425" spcFirstLastPara="1" rIns="91425" wrap="square" tIns="91425">
            <a:normAutofit/>
          </a:bodyPr>
          <a:lstStyle/>
          <a:p>
            <a:pPr indent="-304800" lvl="0" marL="457200" rtl="0" algn="l">
              <a:lnSpc>
                <a:spcPct val="115000"/>
              </a:lnSpc>
              <a:spcBef>
                <a:spcPts val="0"/>
              </a:spcBef>
              <a:spcAft>
                <a:spcPts val="0"/>
              </a:spcAft>
              <a:buClr>
                <a:srgbClr val="AFE6A7"/>
              </a:buClr>
              <a:buSzPts val="1200"/>
              <a:buFont typeface="Montserrat"/>
              <a:buChar char="●"/>
            </a:pPr>
            <a:r>
              <a:rPr b="1" lang="en" sz="1200">
                <a:solidFill>
                  <a:srgbClr val="AFE6A7"/>
                </a:solidFill>
                <a:latin typeface="Montserrat"/>
                <a:ea typeface="Montserrat"/>
                <a:cs typeface="Montserrat"/>
                <a:sym typeface="Montserrat"/>
              </a:rPr>
              <a:t>What makes a source reliable?  </a:t>
            </a:r>
            <a:endParaRPr b="1" sz="1200">
              <a:solidFill>
                <a:srgbClr val="AFE6A7"/>
              </a:solidFill>
              <a:latin typeface="Montserrat"/>
              <a:ea typeface="Montserrat"/>
              <a:cs typeface="Montserrat"/>
              <a:sym typeface="Montserrat"/>
            </a:endParaRPr>
          </a:p>
          <a:p>
            <a:pPr indent="-304800" lvl="0" marL="457200" rtl="0" algn="l">
              <a:lnSpc>
                <a:spcPct val="115000"/>
              </a:lnSpc>
              <a:spcBef>
                <a:spcPts val="0"/>
              </a:spcBef>
              <a:spcAft>
                <a:spcPts val="0"/>
              </a:spcAft>
              <a:buClr>
                <a:srgbClr val="AFE6A7"/>
              </a:buClr>
              <a:buSzPts val="1200"/>
              <a:buFont typeface="Montserrat"/>
              <a:buChar char="●"/>
            </a:pPr>
            <a:r>
              <a:rPr b="1" lang="en" sz="1200">
                <a:solidFill>
                  <a:srgbClr val="AFE6A7"/>
                </a:solidFill>
                <a:latin typeface="Montserrat"/>
                <a:ea typeface="Montserrat"/>
                <a:cs typeface="Montserrat"/>
                <a:sym typeface="Montserrat"/>
              </a:rPr>
              <a:t>How do we identify bias in a source?  </a:t>
            </a:r>
            <a:endParaRPr b="1" sz="1200">
              <a:solidFill>
                <a:srgbClr val="AFE6A7"/>
              </a:solidFill>
              <a:latin typeface="Montserrat"/>
              <a:ea typeface="Montserrat"/>
              <a:cs typeface="Montserrat"/>
              <a:sym typeface="Montserrat"/>
            </a:endParaRPr>
          </a:p>
          <a:p>
            <a:pPr indent="-304800" lvl="0" marL="457200" rtl="0" algn="l">
              <a:lnSpc>
                <a:spcPct val="115000"/>
              </a:lnSpc>
              <a:spcBef>
                <a:spcPts val="0"/>
              </a:spcBef>
              <a:spcAft>
                <a:spcPts val="0"/>
              </a:spcAft>
              <a:buClr>
                <a:srgbClr val="AFE6A7"/>
              </a:buClr>
              <a:buSzPts val="1200"/>
              <a:buChar char="●"/>
            </a:pPr>
            <a:r>
              <a:rPr b="1" lang="en" sz="1200">
                <a:solidFill>
                  <a:srgbClr val="AFE6A7"/>
                </a:solidFill>
                <a:latin typeface="Montserrat"/>
                <a:ea typeface="Montserrat"/>
                <a:cs typeface="Montserrat"/>
                <a:sym typeface="Montserrat"/>
              </a:rPr>
              <a:t>Why is it important to use multiple sources rather than just one?</a:t>
            </a:r>
            <a:r>
              <a:rPr lang="en" sz="1200">
                <a:solidFill>
                  <a:srgbClr val="AFE6A7"/>
                </a:solidFill>
                <a:highlight>
                  <a:srgbClr val="FFFFFF"/>
                </a:highlight>
                <a:latin typeface="Calibri"/>
                <a:ea typeface="Calibri"/>
                <a:cs typeface="Calibri"/>
                <a:sym typeface="Calibri"/>
              </a:rPr>
              <a:t>  </a:t>
            </a:r>
            <a:endParaRPr sz="1200">
              <a:solidFill>
                <a:srgbClr val="AFE6A7"/>
              </a:solidFill>
            </a:endParaRPr>
          </a:p>
        </p:txBody>
      </p:sp>
      <p:sp>
        <p:nvSpPr>
          <p:cNvPr id="396" name="Google Shape;396;p54"/>
          <p:cNvSpPr/>
          <p:nvPr/>
        </p:nvSpPr>
        <p:spPr>
          <a:xfrm>
            <a:off x="347550" y="2393450"/>
            <a:ext cx="8413500" cy="2091600"/>
          </a:xfrm>
          <a:prstGeom prst="rect">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1" lang="en" sz="1200" u="none" cap="none" strike="noStrike">
                <a:solidFill>
                  <a:srgbClr val="333333"/>
                </a:solidFill>
                <a:latin typeface="Montserrat"/>
                <a:ea typeface="Montserrat"/>
                <a:cs typeface="Montserrat"/>
                <a:sym typeface="Montserrat"/>
              </a:rPr>
              <a:t>Record your response here… </a:t>
            </a:r>
            <a:endParaRPr b="0" i="1" sz="1400" u="none" cap="none" strike="noStrike">
              <a:solidFill>
                <a:srgbClr val="000000"/>
              </a:solidFill>
              <a:latin typeface="Arial"/>
              <a:ea typeface="Arial"/>
              <a:cs typeface="Arial"/>
              <a:sym typeface="Arial"/>
            </a:endParaRPr>
          </a:p>
        </p:txBody>
      </p:sp>
      <p:sp>
        <p:nvSpPr>
          <p:cNvPr id="397" name="Google Shape;397;p54"/>
          <p:cNvSpPr txBox="1"/>
          <p:nvPr/>
        </p:nvSpPr>
        <p:spPr>
          <a:xfrm>
            <a:off x="1464675" y="228600"/>
            <a:ext cx="4888500" cy="103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chemeClr val="lt1"/>
                </a:solidFill>
                <a:latin typeface="Montserrat ExtraBold"/>
                <a:ea typeface="Montserrat ExtraBold"/>
                <a:cs typeface="Montserrat ExtraBold"/>
                <a:sym typeface="Montserrat ExtraBold"/>
              </a:rPr>
              <a:t>Evaluating Sources for Reliability</a:t>
            </a:r>
            <a:endParaRPr b="0" i="0" sz="3300" u="none" cap="none" strike="noStrike">
              <a:solidFill>
                <a:schemeClr val="lt1"/>
              </a:solidFill>
              <a:latin typeface="Montserrat ExtraBold"/>
              <a:ea typeface="Montserrat ExtraBold"/>
              <a:cs typeface="Montserrat ExtraBold"/>
              <a:sym typeface="Montserrat ExtraBold"/>
            </a:endParaRPr>
          </a:p>
        </p:txBody>
      </p:sp>
      <p:pic>
        <p:nvPicPr>
          <p:cNvPr id="398" name="Google Shape;398;p54"/>
          <p:cNvPicPr preferRelativeResize="0"/>
          <p:nvPr/>
        </p:nvPicPr>
        <p:blipFill rotWithShape="1">
          <a:blip r:embed="rId4">
            <a:alphaModFix/>
          </a:blip>
          <a:srcRect b="0" l="0" r="0" t="0"/>
          <a:stretch/>
        </p:blipFill>
        <p:spPr>
          <a:xfrm>
            <a:off x="825674" y="412372"/>
            <a:ext cx="408073" cy="320689"/>
          </a:xfrm>
          <a:prstGeom prst="rect">
            <a:avLst/>
          </a:prstGeom>
          <a:noFill/>
          <a:ln>
            <a:noFill/>
          </a:ln>
        </p:spPr>
      </p:pic>
      <p:pic>
        <p:nvPicPr>
          <p:cNvPr id="399" name="Google Shape;399;p54"/>
          <p:cNvPicPr preferRelativeResize="0"/>
          <p:nvPr/>
        </p:nvPicPr>
        <p:blipFill rotWithShape="1">
          <a:blip r:embed="rId5">
            <a:alphaModFix/>
          </a:blip>
          <a:srcRect b="0" l="0" r="0" t="0"/>
          <a:stretch/>
        </p:blipFill>
        <p:spPr>
          <a:xfrm>
            <a:off x="365397" y="382797"/>
            <a:ext cx="327569" cy="379825"/>
          </a:xfrm>
          <a:prstGeom prst="rect">
            <a:avLst/>
          </a:prstGeom>
          <a:noFill/>
          <a:ln>
            <a:noFill/>
          </a:ln>
        </p:spPr>
      </p:pic>
      <p:pic>
        <p:nvPicPr>
          <p:cNvPr id="400" name="Google Shape;400;p54" title="Avid_Squiggles-03.png"/>
          <p:cNvPicPr preferRelativeResize="0"/>
          <p:nvPr/>
        </p:nvPicPr>
        <p:blipFill rotWithShape="1">
          <a:blip r:embed="rId6">
            <a:alphaModFix/>
          </a:blip>
          <a:srcRect b="0" l="0" r="0" t="0"/>
          <a:stretch/>
        </p:blipFill>
        <p:spPr>
          <a:xfrm flipH="1" rot="10800000">
            <a:off x="6353174" y="-4"/>
            <a:ext cx="2790826" cy="1263801"/>
          </a:xfrm>
          <a:prstGeom prst="rect">
            <a:avLst/>
          </a:prstGeom>
          <a:noFill/>
          <a:ln>
            <a:noFill/>
          </a:ln>
        </p:spPr>
      </p:pic>
      <p:pic>
        <p:nvPicPr>
          <p:cNvPr id="401" name="Google Shape;401;p54" title="Avid_Adobe Logo.png"/>
          <p:cNvPicPr preferRelativeResize="0"/>
          <p:nvPr/>
        </p:nvPicPr>
        <p:blipFill rotWithShape="1">
          <a:blip r:embed="rId7">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pic>
        <p:nvPicPr>
          <p:cNvPr id="406" name="Google Shape;406;p55" title="social media 2.jpg"/>
          <p:cNvPicPr preferRelativeResize="0"/>
          <p:nvPr/>
        </p:nvPicPr>
        <p:blipFill rotWithShape="1">
          <a:blip r:embed="rId3">
            <a:alphaModFix/>
          </a:blip>
          <a:srcRect b="0" l="0" r="0" t="0"/>
          <a:stretch/>
        </p:blipFill>
        <p:spPr>
          <a:xfrm>
            <a:off x="-17700" y="0"/>
            <a:ext cx="9144000" cy="5143500"/>
          </a:xfrm>
          <a:prstGeom prst="rect">
            <a:avLst/>
          </a:prstGeom>
          <a:noFill/>
          <a:ln>
            <a:noFill/>
          </a:ln>
        </p:spPr>
      </p:pic>
      <p:sp>
        <p:nvSpPr>
          <p:cNvPr id="407" name="Google Shape;407;p55"/>
          <p:cNvSpPr txBox="1"/>
          <p:nvPr>
            <p:ph idx="1" type="body"/>
          </p:nvPr>
        </p:nvSpPr>
        <p:spPr>
          <a:xfrm>
            <a:off x="347550" y="1311450"/>
            <a:ext cx="4053300" cy="2282400"/>
          </a:xfrm>
          <a:prstGeom prst="rect">
            <a:avLst/>
          </a:prstGeom>
          <a:noFill/>
          <a:ln>
            <a:noFill/>
          </a:ln>
        </p:spPr>
        <p:txBody>
          <a:bodyPr anchorCtr="0" anchor="t" bIns="91425" lIns="91425" spcFirstLastPara="1" rIns="91425" wrap="square" tIns="91425">
            <a:normAutofit fontScale="25000" lnSpcReduction="20000"/>
          </a:bodyPr>
          <a:lstStyle/>
          <a:p>
            <a:pPr indent="0" lvl="0" marL="0" rtl="0" algn="l">
              <a:lnSpc>
                <a:spcPct val="115000"/>
              </a:lnSpc>
              <a:spcBef>
                <a:spcPts val="0"/>
              </a:spcBef>
              <a:spcAft>
                <a:spcPts val="0"/>
              </a:spcAft>
              <a:buClr>
                <a:schemeClr val="dk1"/>
              </a:buClr>
              <a:buSzPts val="275"/>
              <a:buFont typeface="Arial"/>
              <a:buNone/>
            </a:pPr>
            <a:r>
              <a:rPr b="1" lang="en" sz="4800">
                <a:solidFill>
                  <a:schemeClr val="lt1"/>
                </a:solidFill>
                <a:latin typeface="Montserrat"/>
                <a:ea typeface="Montserrat"/>
                <a:cs typeface="Montserrat"/>
                <a:sym typeface="Montserrat"/>
              </a:rPr>
              <a:t>Prompts for Internet Research:  </a:t>
            </a:r>
            <a:endParaRPr b="1" sz="4800">
              <a:solidFill>
                <a:schemeClr val="lt1"/>
              </a:solidFill>
              <a:latin typeface="Montserrat"/>
              <a:ea typeface="Montserrat"/>
              <a:cs typeface="Montserrat"/>
              <a:sym typeface="Montserrat"/>
            </a:endParaRPr>
          </a:p>
          <a:p>
            <a:pPr indent="-304800" lvl="0" marL="685800" rtl="0" algn="l">
              <a:lnSpc>
                <a:spcPct val="115000"/>
              </a:lnSpc>
              <a:spcBef>
                <a:spcPts val="0"/>
              </a:spcBef>
              <a:spcAft>
                <a:spcPts val="0"/>
              </a:spcAft>
              <a:buClr>
                <a:schemeClr val="lt1"/>
              </a:buClr>
              <a:buSzPct val="100000"/>
              <a:buFont typeface="Montserrat"/>
              <a:buChar char="●"/>
            </a:pPr>
            <a:r>
              <a:rPr lang="en" sz="4800">
                <a:solidFill>
                  <a:schemeClr val="lt1"/>
                </a:solidFill>
                <a:latin typeface="Montserrat"/>
                <a:ea typeface="Montserrat"/>
                <a:cs typeface="Montserrat"/>
                <a:sym typeface="Montserrat"/>
              </a:rPr>
              <a:t>What is the main argument or takeaway from this source?   </a:t>
            </a:r>
            <a:endParaRPr sz="4800">
              <a:solidFill>
                <a:schemeClr val="lt1"/>
              </a:solidFill>
              <a:latin typeface="Montserrat"/>
              <a:ea typeface="Montserrat"/>
              <a:cs typeface="Montserrat"/>
              <a:sym typeface="Montserrat"/>
            </a:endParaRPr>
          </a:p>
          <a:p>
            <a:pPr indent="-304800" lvl="0" marL="685800" rtl="0" algn="l">
              <a:lnSpc>
                <a:spcPct val="115000"/>
              </a:lnSpc>
              <a:spcBef>
                <a:spcPts val="0"/>
              </a:spcBef>
              <a:spcAft>
                <a:spcPts val="0"/>
              </a:spcAft>
              <a:buClr>
                <a:schemeClr val="lt1"/>
              </a:buClr>
              <a:buSzPct val="100000"/>
              <a:buFont typeface="Montserrat"/>
              <a:buChar char="●"/>
            </a:pPr>
            <a:r>
              <a:rPr lang="en" sz="4800">
                <a:solidFill>
                  <a:schemeClr val="lt1"/>
                </a:solidFill>
                <a:latin typeface="Montserrat"/>
                <a:ea typeface="Montserrat"/>
                <a:cs typeface="Montserrat"/>
                <a:sym typeface="Montserrat"/>
              </a:rPr>
              <a:t>How does this source connect to our research question?   </a:t>
            </a:r>
            <a:endParaRPr sz="4800">
              <a:solidFill>
                <a:schemeClr val="lt1"/>
              </a:solidFill>
              <a:latin typeface="Montserrat"/>
              <a:ea typeface="Montserrat"/>
              <a:cs typeface="Montserrat"/>
              <a:sym typeface="Montserrat"/>
            </a:endParaRPr>
          </a:p>
          <a:p>
            <a:pPr indent="-304800" lvl="0" marL="685800" rtl="0" algn="l">
              <a:lnSpc>
                <a:spcPct val="115000"/>
              </a:lnSpc>
              <a:spcBef>
                <a:spcPts val="0"/>
              </a:spcBef>
              <a:spcAft>
                <a:spcPts val="0"/>
              </a:spcAft>
              <a:buClr>
                <a:schemeClr val="lt1"/>
              </a:buClr>
              <a:buSzPct val="100000"/>
              <a:buFont typeface="Montserrat"/>
              <a:buChar char="●"/>
            </a:pPr>
            <a:r>
              <a:rPr lang="en" sz="4800">
                <a:solidFill>
                  <a:schemeClr val="lt1"/>
                </a:solidFill>
                <a:latin typeface="Montserrat"/>
                <a:ea typeface="Montserrat"/>
                <a:cs typeface="Montserrat"/>
                <a:sym typeface="Montserrat"/>
              </a:rPr>
              <a:t>Does this source confirm or challenge our prior understanding?</a:t>
            </a:r>
            <a:endParaRPr sz="4800">
              <a:solidFill>
                <a:schemeClr val="lt1"/>
              </a:solidFill>
              <a:latin typeface="Montserrat"/>
              <a:ea typeface="Montserrat"/>
              <a:cs typeface="Montserrat"/>
              <a:sym typeface="Montserrat"/>
            </a:endParaRPr>
          </a:p>
          <a:p>
            <a:pPr indent="0" lvl="0" marL="0" rtl="0" algn="l">
              <a:lnSpc>
                <a:spcPct val="115000"/>
              </a:lnSpc>
              <a:spcBef>
                <a:spcPts val="0"/>
              </a:spcBef>
              <a:spcAft>
                <a:spcPts val="0"/>
              </a:spcAft>
              <a:buSzPct val="243478"/>
              <a:buNone/>
            </a:pPr>
            <a:r>
              <a:t/>
            </a:r>
            <a:endParaRPr sz="2300">
              <a:solidFill>
                <a:schemeClr val="dk1"/>
              </a:solidFill>
              <a:highlight>
                <a:srgbClr val="FFFFFF"/>
              </a:highlight>
              <a:latin typeface="Calibri"/>
              <a:ea typeface="Calibri"/>
              <a:cs typeface="Calibri"/>
              <a:sym typeface="Calibri"/>
            </a:endParaRPr>
          </a:p>
          <a:p>
            <a:pPr indent="0" lvl="0" marL="0" rtl="0" algn="l">
              <a:lnSpc>
                <a:spcPct val="95000"/>
              </a:lnSpc>
              <a:spcBef>
                <a:spcPts val="1200"/>
              </a:spcBef>
              <a:spcAft>
                <a:spcPts val="0"/>
              </a:spcAft>
              <a:buSzPct val="189766"/>
              <a:buNone/>
            </a:pPr>
            <a:r>
              <a:t/>
            </a:r>
            <a:endParaRPr sz="2951">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SzPct val="294737"/>
              <a:buNone/>
            </a:pPr>
            <a:r>
              <a:t/>
            </a:r>
            <a:endParaRPr sz="1900">
              <a:solidFill>
                <a:schemeClr val="dk1"/>
              </a:solidFill>
              <a:highlight>
                <a:srgbClr val="FFFFFF"/>
              </a:highlight>
              <a:latin typeface="Calibri"/>
              <a:ea typeface="Calibri"/>
              <a:cs typeface="Calibri"/>
              <a:sym typeface="Calibri"/>
            </a:endParaRPr>
          </a:p>
          <a:p>
            <a:pPr indent="0" lvl="0" marL="0" rtl="0" algn="l">
              <a:lnSpc>
                <a:spcPct val="115000"/>
              </a:lnSpc>
              <a:spcBef>
                <a:spcPts val="1200"/>
              </a:spcBef>
              <a:spcAft>
                <a:spcPts val="0"/>
              </a:spcAft>
              <a:buClr>
                <a:schemeClr val="dk1"/>
              </a:buClr>
              <a:buSzPct val="57894"/>
              <a:buFont typeface="Arial"/>
              <a:buNone/>
            </a:pPr>
            <a:r>
              <a:rPr lang="en" sz="1900">
                <a:solidFill>
                  <a:schemeClr val="dk1"/>
                </a:solidFill>
                <a:highlight>
                  <a:srgbClr val="FFFFFF"/>
                </a:highlight>
                <a:latin typeface="Calibri"/>
                <a:ea typeface="Calibri"/>
                <a:cs typeface="Calibri"/>
                <a:sym typeface="Calibri"/>
              </a:rPr>
              <a:t> </a:t>
            </a:r>
            <a:endParaRPr sz="1900"/>
          </a:p>
          <a:p>
            <a:pPr indent="0" lvl="0" marL="0" rtl="0" algn="l">
              <a:lnSpc>
                <a:spcPct val="115000"/>
              </a:lnSpc>
              <a:spcBef>
                <a:spcPts val="1200"/>
              </a:spcBef>
              <a:spcAft>
                <a:spcPts val="1200"/>
              </a:spcAft>
              <a:buSzPts val="1400"/>
              <a:buNone/>
            </a:pPr>
            <a:r>
              <a:t/>
            </a:r>
            <a:endParaRPr/>
          </a:p>
        </p:txBody>
      </p:sp>
      <p:sp>
        <p:nvSpPr>
          <p:cNvPr id="408" name="Google Shape;408;p55"/>
          <p:cNvSpPr txBox="1"/>
          <p:nvPr>
            <p:ph idx="1" type="body"/>
          </p:nvPr>
        </p:nvSpPr>
        <p:spPr>
          <a:xfrm>
            <a:off x="4654507" y="1311450"/>
            <a:ext cx="4106400" cy="1992600"/>
          </a:xfrm>
          <a:prstGeom prst="rect">
            <a:avLst/>
          </a:prstGeom>
          <a:noFill/>
          <a:ln>
            <a:noFill/>
          </a:ln>
        </p:spPr>
        <p:txBody>
          <a:bodyPr anchorCtr="0" anchor="t" bIns="91425" lIns="91425" spcFirstLastPara="1" rIns="91425" wrap="square" tIns="91425">
            <a:normAutofit fontScale="25000" lnSpcReduction="20000"/>
          </a:bodyPr>
          <a:lstStyle/>
          <a:p>
            <a:pPr indent="0" lvl="0" marL="0" rtl="0" algn="l">
              <a:lnSpc>
                <a:spcPct val="115000"/>
              </a:lnSpc>
              <a:spcBef>
                <a:spcPts val="0"/>
              </a:spcBef>
              <a:spcAft>
                <a:spcPts val="0"/>
              </a:spcAft>
              <a:buClr>
                <a:schemeClr val="dk1"/>
              </a:buClr>
              <a:buSzPts val="275"/>
              <a:buFont typeface="Arial"/>
              <a:buNone/>
            </a:pPr>
            <a:r>
              <a:rPr b="1" lang="en" sz="4833">
                <a:solidFill>
                  <a:schemeClr val="lt1"/>
                </a:solidFill>
                <a:latin typeface="Montserrat"/>
                <a:ea typeface="Montserrat"/>
                <a:cs typeface="Montserrat"/>
                <a:sym typeface="Montserrat"/>
              </a:rPr>
              <a:t>Suggested Research Sources </a:t>
            </a:r>
            <a:endParaRPr b="1" sz="4833">
              <a:solidFill>
                <a:schemeClr val="lt1"/>
              </a:solidFill>
              <a:latin typeface="Montserrat"/>
              <a:ea typeface="Montserrat"/>
              <a:cs typeface="Montserrat"/>
              <a:sym typeface="Montserrat"/>
            </a:endParaRPr>
          </a:p>
          <a:p>
            <a:pPr indent="-305349" lvl="0" marL="685800" rtl="0" algn="l">
              <a:lnSpc>
                <a:spcPct val="115000"/>
              </a:lnSpc>
              <a:spcBef>
                <a:spcPts val="0"/>
              </a:spcBef>
              <a:spcAft>
                <a:spcPts val="0"/>
              </a:spcAft>
              <a:buClr>
                <a:schemeClr val="lt1"/>
              </a:buClr>
              <a:buSzPct val="100000"/>
              <a:buFont typeface="Montserrat"/>
              <a:buChar char="●"/>
            </a:pPr>
            <a:r>
              <a:rPr lang="en" sz="4833">
                <a:solidFill>
                  <a:schemeClr val="lt1"/>
                </a:solidFill>
                <a:latin typeface="Montserrat"/>
                <a:ea typeface="Montserrat"/>
                <a:cs typeface="Montserrat"/>
                <a:sym typeface="Montserrat"/>
              </a:rPr>
              <a:t>Common Sense Media </a:t>
            </a:r>
            <a:endParaRPr sz="4833">
              <a:solidFill>
                <a:schemeClr val="lt1"/>
              </a:solidFill>
              <a:latin typeface="Montserrat"/>
              <a:ea typeface="Montserrat"/>
              <a:cs typeface="Montserrat"/>
              <a:sym typeface="Montserrat"/>
            </a:endParaRPr>
          </a:p>
          <a:p>
            <a:pPr indent="-305349" lvl="0" marL="685800" rtl="0" algn="l">
              <a:lnSpc>
                <a:spcPct val="115000"/>
              </a:lnSpc>
              <a:spcBef>
                <a:spcPts val="0"/>
              </a:spcBef>
              <a:spcAft>
                <a:spcPts val="0"/>
              </a:spcAft>
              <a:buClr>
                <a:schemeClr val="lt1"/>
              </a:buClr>
              <a:buSzPct val="100000"/>
              <a:buFont typeface="Montserrat"/>
              <a:buChar char="●"/>
            </a:pPr>
            <a:r>
              <a:rPr lang="en" sz="4833">
                <a:solidFill>
                  <a:schemeClr val="lt1"/>
                </a:solidFill>
                <a:latin typeface="Montserrat"/>
                <a:ea typeface="Montserrat"/>
                <a:cs typeface="Montserrat"/>
                <a:sym typeface="Montserrat"/>
              </a:rPr>
              <a:t>Pew Research Center </a:t>
            </a:r>
            <a:endParaRPr sz="4833">
              <a:solidFill>
                <a:schemeClr val="lt1"/>
              </a:solidFill>
              <a:latin typeface="Montserrat"/>
              <a:ea typeface="Montserrat"/>
              <a:cs typeface="Montserrat"/>
              <a:sym typeface="Montserrat"/>
            </a:endParaRPr>
          </a:p>
          <a:p>
            <a:pPr indent="-305349" lvl="0" marL="685800" rtl="0" algn="l">
              <a:lnSpc>
                <a:spcPct val="115000"/>
              </a:lnSpc>
              <a:spcBef>
                <a:spcPts val="0"/>
              </a:spcBef>
              <a:spcAft>
                <a:spcPts val="0"/>
              </a:spcAft>
              <a:buClr>
                <a:schemeClr val="lt1"/>
              </a:buClr>
              <a:buSzPct val="100000"/>
              <a:buFont typeface="Montserrat"/>
              <a:buChar char="●"/>
            </a:pPr>
            <a:r>
              <a:rPr lang="en" sz="4833">
                <a:solidFill>
                  <a:schemeClr val="lt1"/>
                </a:solidFill>
                <a:latin typeface="Montserrat"/>
                <a:ea typeface="Montserrat"/>
                <a:cs typeface="Montserrat"/>
                <a:sym typeface="Montserrat"/>
              </a:rPr>
              <a:t>American Psychological Association (APA) </a:t>
            </a:r>
            <a:endParaRPr sz="4833">
              <a:solidFill>
                <a:schemeClr val="lt1"/>
              </a:solidFill>
              <a:latin typeface="Montserrat"/>
              <a:ea typeface="Montserrat"/>
              <a:cs typeface="Montserrat"/>
              <a:sym typeface="Montserrat"/>
            </a:endParaRPr>
          </a:p>
          <a:p>
            <a:pPr indent="-305349" lvl="0" marL="685800" rtl="0" algn="l">
              <a:lnSpc>
                <a:spcPct val="115000"/>
              </a:lnSpc>
              <a:spcBef>
                <a:spcPts val="0"/>
              </a:spcBef>
              <a:spcAft>
                <a:spcPts val="0"/>
              </a:spcAft>
              <a:buClr>
                <a:schemeClr val="lt1"/>
              </a:buClr>
              <a:buSzPct val="100000"/>
              <a:buFont typeface="Montserrat"/>
              <a:buChar char="●"/>
            </a:pPr>
            <a:r>
              <a:rPr lang="en" sz="4833">
                <a:solidFill>
                  <a:schemeClr val="lt1"/>
                </a:solidFill>
                <a:latin typeface="Montserrat"/>
                <a:ea typeface="Montserrat"/>
                <a:cs typeface="Montserrat"/>
                <a:sym typeface="Montserrat"/>
              </a:rPr>
              <a:t>Government reports </a:t>
            </a:r>
            <a:endParaRPr sz="4833">
              <a:solidFill>
                <a:schemeClr val="lt1"/>
              </a:solidFill>
              <a:latin typeface="Montserrat"/>
              <a:ea typeface="Montserrat"/>
              <a:cs typeface="Montserrat"/>
              <a:sym typeface="Montserrat"/>
            </a:endParaRPr>
          </a:p>
          <a:p>
            <a:pPr indent="-311700" lvl="0" marL="685800" rtl="0" algn="l">
              <a:lnSpc>
                <a:spcPct val="115000"/>
              </a:lnSpc>
              <a:spcBef>
                <a:spcPts val="0"/>
              </a:spcBef>
              <a:spcAft>
                <a:spcPts val="0"/>
              </a:spcAft>
              <a:buClr>
                <a:schemeClr val="lt1"/>
              </a:buClr>
              <a:buSzPct val="108275"/>
              <a:buFont typeface="Montserrat"/>
              <a:buChar char="●"/>
            </a:pPr>
            <a:r>
              <a:rPr lang="en" sz="4833">
                <a:solidFill>
                  <a:schemeClr val="lt1"/>
                </a:solidFill>
                <a:latin typeface="Montserrat"/>
                <a:ea typeface="Montserrat"/>
                <a:cs typeface="Montserrat"/>
                <a:sym typeface="Montserrat"/>
              </a:rPr>
              <a:t>University research (Google Scholar, JSTOR, EBSCOhost, academic studies)</a:t>
            </a:r>
            <a:r>
              <a:rPr lang="en" sz="5233">
                <a:solidFill>
                  <a:schemeClr val="lt1"/>
                </a:solidFill>
                <a:latin typeface="Montserrat"/>
                <a:ea typeface="Montserrat"/>
                <a:cs typeface="Montserrat"/>
                <a:sym typeface="Montserrat"/>
              </a:rPr>
              <a:t>  </a:t>
            </a:r>
            <a:endParaRPr sz="5933">
              <a:solidFill>
                <a:schemeClr val="lt1"/>
              </a:solidFill>
              <a:latin typeface="Montserrat"/>
              <a:ea typeface="Montserrat"/>
              <a:cs typeface="Montserrat"/>
              <a:sym typeface="Montserrat"/>
            </a:endParaRPr>
          </a:p>
          <a:p>
            <a:pPr indent="0" lvl="0" marL="0" rtl="0" algn="l">
              <a:lnSpc>
                <a:spcPct val="95000"/>
              </a:lnSpc>
              <a:spcBef>
                <a:spcPts val="0"/>
              </a:spcBef>
              <a:spcAft>
                <a:spcPts val="0"/>
              </a:spcAft>
              <a:buSzPct val="189766"/>
              <a:buNone/>
            </a:pPr>
            <a:r>
              <a:t/>
            </a:r>
            <a:endParaRPr sz="2951">
              <a:solidFill>
                <a:schemeClr val="dk1"/>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0"/>
              </a:spcAft>
              <a:buSzPct val="294737"/>
              <a:buNone/>
            </a:pPr>
            <a:r>
              <a:t/>
            </a:r>
            <a:endParaRPr sz="1900">
              <a:solidFill>
                <a:schemeClr val="dk1"/>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Clr>
                <a:schemeClr val="dk1"/>
              </a:buClr>
              <a:buSzPct val="57894"/>
              <a:buFont typeface="Arial"/>
              <a:buNone/>
            </a:pPr>
            <a:r>
              <a:rPr lang="en" sz="1900">
                <a:solidFill>
                  <a:schemeClr val="dk1"/>
                </a:solidFill>
                <a:highlight>
                  <a:srgbClr val="FFFFFF"/>
                </a:highlight>
                <a:latin typeface="Montserrat"/>
                <a:ea typeface="Montserrat"/>
                <a:cs typeface="Montserrat"/>
                <a:sym typeface="Montserrat"/>
              </a:rPr>
              <a:t> </a:t>
            </a:r>
            <a:endParaRPr sz="1900">
              <a:latin typeface="Montserrat"/>
              <a:ea typeface="Montserrat"/>
              <a:cs typeface="Montserrat"/>
              <a:sym typeface="Montserrat"/>
            </a:endParaRPr>
          </a:p>
          <a:p>
            <a:pPr indent="0" lvl="0" marL="0" rtl="0" algn="l">
              <a:lnSpc>
                <a:spcPct val="115000"/>
              </a:lnSpc>
              <a:spcBef>
                <a:spcPts val="1200"/>
              </a:spcBef>
              <a:spcAft>
                <a:spcPts val="1200"/>
              </a:spcAft>
              <a:buSzPts val="1400"/>
              <a:buNone/>
            </a:pPr>
            <a:r>
              <a:t/>
            </a:r>
            <a:endParaRPr>
              <a:latin typeface="Montserrat"/>
              <a:ea typeface="Montserrat"/>
              <a:cs typeface="Montserrat"/>
              <a:sym typeface="Montserrat"/>
            </a:endParaRPr>
          </a:p>
        </p:txBody>
      </p:sp>
      <p:sp>
        <p:nvSpPr>
          <p:cNvPr id="409" name="Google Shape;409;p55"/>
          <p:cNvSpPr/>
          <p:nvPr/>
        </p:nvSpPr>
        <p:spPr>
          <a:xfrm>
            <a:off x="435700" y="2943700"/>
            <a:ext cx="8325300" cy="1541400"/>
          </a:xfrm>
          <a:prstGeom prst="rect">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1" lang="en" sz="1200" u="none" cap="none" strike="noStrike">
                <a:solidFill>
                  <a:srgbClr val="333333"/>
                </a:solidFill>
                <a:latin typeface="Montserrat"/>
                <a:ea typeface="Montserrat"/>
                <a:cs typeface="Montserrat"/>
                <a:sym typeface="Montserrat"/>
              </a:rPr>
              <a:t>Record your response here… </a:t>
            </a:r>
            <a:endParaRPr b="0" i="1" sz="1400" u="none" cap="none" strike="noStrike">
              <a:solidFill>
                <a:srgbClr val="000000"/>
              </a:solidFill>
              <a:latin typeface="Arial"/>
              <a:ea typeface="Arial"/>
              <a:cs typeface="Arial"/>
              <a:sym typeface="Arial"/>
            </a:endParaRPr>
          </a:p>
        </p:txBody>
      </p:sp>
      <p:sp>
        <p:nvSpPr>
          <p:cNvPr id="410" name="Google Shape;410;p55"/>
          <p:cNvSpPr txBox="1"/>
          <p:nvPr>
            <p:ph idx="1" type="body"/>
          </p:nvPr>
        </p:nvSpPr>
        <p:spPr>
          <a:xfrm>
            <a:off x="302550" y="929650"/>
            <a:ext cx="8503500" cy="376200"/>
          </a:xfrm>
          <a:prstGeom prst="rect">
            <a:avLst/>
          </a:prstGeom>
          <a:noFill/>
          <a:ln>
            <a:noFill/>
          </a:ln>
        </p:spPr>
        <p:txBody>
          <a:bodyPr anchorCtr="0" anchor="t" bIns="91425" lIns="91425" spcFirstLastPara="1" rIns="91425" wrap="square" tIns="91425">
            <a:normAutofit fontScale="92500"/>
          </a:bodyPr>
          <a:lstStyle/>
          <a:p>
            <a:pPr indent="0" lvl="0" marL="0" rtl="0" algn="l">
              <a:lnSpc>
                <a:spcPct val="115000"/>
              </a:lnSpc>
              <a:spcBef>
                <a:spcPts val="0"/>
              </a:spcBef>
              <a:spcAft>
                <a:spcPts val="1200"/>
              </a:spcAft>
              <a:buSzPct val="126126"/>
              <a:buNone/>
            </a:pPr>
            <a:r>
              <a:rPr b="1" lang="en" sz="1200">
                <a:solidFill>
                  <a:srgbClr val="AFE6A7"/>
                </a:solidFill>
                <a:latin typeface="Montserrat"/>
                <a:ea typeface="Montserrat"/>
                <a:cs typeface="Montserrat"/>
                <a:sym typeface="Montserrat"/>
              </a:rPr>
              <a:t>Choose one research question as a team and conduct a keyword search using one of the provided sources.</a:t>
            </a:r>
            <a:r>
              <a:rPr lang="en" sz="1200">
                <a:solidFill>
                  <a:srgbClr val="AFE6A7"/>
                </a:solidFill>
                <a:highlight>
                  <a:srgbClr val="FFFFFF"/>
                </a:highlight>
                <a:latin typeface="Calibri"/>
                <a:ea typeface="Calibri"/>
                <a:cs typeface="Calibri"/>
                <a:sym typeface="Calibri"/>
              </a:rPr>
              <a:t> </a:t>
            </a:r>
            <a:endParaRPr sz="1200">
              <a:solidFill>
                <a:srgbClr val="AFE6A7"/>
              </a:solidFill>
            </a:endParaRPr>
          </a:p>
        </p:txBody>
      </p:sp>
      <p:sp>
        <p:nvSpPr>
          <p:cNvPr id="411" name="Google Shape;411;p55"/>
          <p:cNvSpPr txBox="1"/>
          <p:nvPr/>
        </p:nvSpPr>
        <p:spPr>
          <a:xfrm>
            <a:off x="1109550" y="350725"/>
            <a:ext cx="6679800" cy="44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chemeClr val="lt1"/>
                </a:solidFill>
                <a:latin typeface="Montserrat ExtraBold"/>
                <a:ea typeface="Montserrat ExtraBold"/>
                <a:cs typeface="Montserrat ExtraBold"/>
                <a:sym typeface="Montserrat ExtraBold"/>
              </a:rPr>
              <a:t>Conduct Internet Research</a:t>
            </a:r>
            <a:endParaRPr b="0" i="0" sz="3300" u="none" cap="none" strike="noStrike">
              <a:solidFill>
                <a:schemeClr val="lt1"/>
              </a:solidFill>
              <a:latin typeface="Montserrat ExtraBold"/>
              <a:ea typeface="Montserrat ExtraBold"/>
              <a:cs typeface="Montserrat ExtraBold"/>
              <a:sym typeface="Montserrat ExtraBold"/>
            </a:endParaRPr>
          </a:p>
        </p:txBody>
      </p:sp>
      <p:pic>
        <p:nvPicPr>
          <p:cNvPr id="412" name="Google Shape;412;p55"/>
          <p:cNvPicPr preferRelativeResize="0"/>
          <p:nvPr/>
        </p:nvPicPr>
        <p:blipFill rotWithShape="1">
          <a:blip r:embed="rId4">
            <a:alphaModFix/>
          </a:blip>
          <a:srcRect b="0" l="0" r="0" t="0"/>
          <a:stretch/>
        </p:blipFill>
        <p:spPr>
          <a:xfrm>
            <a:off x="434600" y="349550"/>
            <a:ext cx="446350" cy="446350"/>
          </a:xfrm>
          <a:prstGeom prst="rect">
            <a:avLst/>
          </a:prstGeom>
          <a:noFill/>
          <a:ln>
            <a:noFill/>
          </a:ln>
        </p:spPr>
      </p:pic>
      <p:pic>
        <p:nvPicPr>
          <p:cNvPr id="413" name="Google Shape;413;p55" title="Avid_Adobe Logo.png"/>
          <p:cNvPicPr preferRelativeResize="0"/>
          <p:nvPr/>
        </p:nvPicPr>
        <p:blipFill rotWithShape="1">
          <a:blip r:embed="rId5">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pic>
        <p:nvPicPr>
          <p:cNvPr id="418" name="Google Shape;418;p56" title="social media 2.jpg"/>
          <p:cNvPicPr preferRelativeResize="0"/>
          <p:nvPr/>
        </p:nvPicPr>
        <p:blipFill rotWithShape="1">
          <a:blip r:embed="rId3">
            <a:alphaModFix/>
          </a:blip>
          <a:srcRect b="0" l="0" r="0" t="0"/>
          <a:stretch/>
        </p:blipFill>
        <p:spPr>
          <a:xfrm>
            <a:off x="-17700" y="0"/>
            <a:ext cx="9144000" cy="5143500"/>
          </a:xfrm>
          <a:prstGeom prst="rect">
            <a:avLst/>
          </a:prstGeom>
          <a:noFill/>
          <a:ln>
            <a:noFill/>
          </a:ln>
        </p:spPr>
      </p:pic>
      <p:sp>
        <p:nvSpPr>
          <p:cNvPr id="419" name="Google Shape;419;p56"/>
          <p:cNvSpPr txBox="1"/>
          <p:nvPr/>
        </p:nvSpPr>
        <p:spPr>
          <a:xfrm>
            <a:off x="1135825" y="316450"/>
            <a:ext cx="7374900" cy="956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chemeClr val="lt1"/>
                </a:solidFill>
                <a:latin typeface="Montserrat ExtraBold"/>
                <a:ea typeface="Montserrat ExtraBold"/>
                <a:cs typeface="Montserrat ExtraBold"/>
                <a:sym typeface="Montserrat ExtraBold"/>
              </a:rPr>
              <a:t>Beyond the Surface: </a:t>
            </a:r>
            <a:endParaRPr b="0" i="0" sz="3300" u="none" cap="none" strike="noStrike">
              <a:solidFill>
                <a:schemeClr val="lt1"/>
              </a:solidFill>
              <a:latin typeface="Montserrat ExtraBold"/>
              <a:ea typeface="Montserrat ExtraBold"/>
              <a:cs typeface="Montserrat ExtraBold"/>
              <a:sym typeface="Montserrat ExtraBold"/>
            </a:endParaRPr>
          </a:p>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chemeClr val="lt1"/>
                </a:solidFill>
                <a:latin typeface="Montserrat ExtraBold"/>
                <a:ea typeface="Montserrat ExtraBold"/>
                <a:cs typeface="Montserrat ExtraBold"/>
                <a:sym typeface="Montserrat ExtraBold"/>
              </a:rPr>
              <a:t>Analyze, Connect, Question</a:t>
            </a:r>
            <a:endParaRPr b="0" i="0" sz="3300" u="none" cap="none" strike="noStrike">
              <a:solidFill>
                <a:schemeClr val="lt1"/>
              </a:solidFill>
              <a:latin typeface="Montserrat ExtraBold"/>
              <a:ea typeface="Montserrat ExtraBold"/>
              <a:cs typeface="Montserrat ExtraBold"/>
              <a:sym typeface="Montserrat ExtraBold"/>
            </a:endParaRPr>
          </a:p>
        </p:txBody>
      </p:sp>
      <p:sp>
        <p:nvSpPr>
          <p:cNvPr id="420" name="Google Shape;420;p56"/>
          <p:cNvSpPr/>
          <p:nvPr/>
        </p:nvSpPr>
        <p:spPr>
          <a:xfrm>
            <a:off x="491900" y="1833950"/>
            <a:ext cx="8217000" cy="2625300"/>
          </a:xfrm>
          <a:prstGeom prst="rect">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1" lang="en" sz="1200" u="none" cap="none" strike="noStrike">
                <a:solidFill>
                  <a:schemeClr val="dk2"/>
                </a:solidFill>
                <a:latin typeface="Montserrat"/>
                <a:ea typeface="Montserrat"/>
                <a:cs typeface="Montserrat"/>
                <a:sym typeface="Montserrat"/>
              </a:rPr>
              <a:t>Prompts to support your research:</a:t>
            </a:r>
            <a:endParaRPr b="0" i="1" sz="1200" u="none" cap="none" strike="noStrike">
              <a:solidFill>
                <a:schemeClr val="dk2"/>
              </a:solidFill>
              <a:latin typeface="Montserrat"/>
              <a:ea typeface="Montserrat"/>
              <a:cs typeface="Montserrat"/>
              <a:sym typeface="Montserrat"/>
            </a:endParaRPr>
          </a:p>
          <a:p>
            <a:pPr indent="-304800" lvl="0" marL="457200" marR="0" rtl="0" algn="l">
              <a:lnSpc>
                <a:spcPct val="115000"/>
              </a:lnSpc>
              <a:spcBef>
                <a:spcPts val="0"/>
              </a:spcBef>
              <a:spcAft>
                <a:spcPts val="0"/>
              </a:spcAft>
              <a:buClr>
                <a:schemeClr val="dk2"/>
              </a:buClr>
              <a:buSzPts val="1200"/>
              <a:buFont typeface="Montserrat"/>
              <a:buChar char="●"/>
            </a:pPr>
            <a:r>
              <a:rPr b="0" i="1" lang="en" sz="1200" u="none" cap="none" strike="noStrike">
                <a:solidFill>
                  <a:schemeClr val="dk2"/>
                </a:solidFill>
                <a:latin typeface="Montserrat"/>
                <a:ea typeface="Montserrat"/>
                <a:cs typeface="Montserrat"/>
                <a:sym typeface="Montserrat"/>
              </a:rPr>
              <a:t>What is the main argument or takeaway from this source?  </a:t>
            </a:r>
            <a:r>
              <a:rPr b="0" i="0" lang="en" sz="1200" u="none" cap="none" strike="noStrike">
                <a:solidFill>
                  <a:schemeClr val="dk2"/>
                </a:solidFill>
                <a:latin typeface="Montserrat"/>
                <a:ea typeface="Montserrat"/>
                <a:cs typeface="Montserrat"/>
                <a:sym typeface="Montserrat"/>
              </a:rPr>
              <a:t> </a:t>
            </a:r>
            <a:endParaRPr b="0" i="0" sz="1200" u="none" cap="none" strike="noStrike">
              <a:solidFill>
                <a:schemeClr val="dk2"/>
              </a:solidFill>
              <a:latin typeface="Montserrat"/>
              <a:ea typeface="Montserrat"/>
              <a:cs typeface="Montserrat"/>
              <a:sym typeface="Montserrat"/>
            </a:endParaRPr>
          </a:p>
          <a:p>
            <a:pPr indent="-304800" lvl="0" marL="457200" marR="0" rtl="0" algn="l">
              <a:lnSpc>
                <a:spcPct val="115000"/>
              </a:lnSpc>
              <a:spcBef>
                <a:spcPts val="0"/>
              </a:spcBef>
              <a:spcAft>
                <a:spcPts val="0"/>
              </a:spcAft>
              <a:buClr>
                <a:schemeClr val="dk2"/>
              </a:buClr>
              <a:buSzPts val="1200"/>
              <a:buFont typeface="Montserrat"/>
              <a:buChar char="●"/>
            </a:pPr>
            <a:r>
              <a:rPr b="0" i="1" lang="en" sz="1200" u="none" cap="none" strike="noStrike">
                <a:solidFill>
                  <a:schemeClr val="dk2"/>
                </a:solidFill>
                <a:latin typeface="Montserrat"/>
                <a:ea typeface="Montserrat"/>
                <a:cs typeface="Montserrat"/>
                <a:sym typeface="Montserrat"/>
              </a:rPr>
              <a:t>How does this source connect to our research question?  </a:t>
            </a:r>
            <a:r>
              <a:rPr b="0" i="0" lang="en" sz="1200" u="none" cap="none" strike="noStrike">
                <a:solidFill>
                  <a:schemeClr val="dk2"/>
                </a:solidFill>
                <a:latin typeface="Montserrat"/>
                <a:ea typeface="Montserrat"/>
                <a:cs typeface="Montserrat"/>
                <a:sym typeface="Montserrat"/>
              </a:rPr>
              <a:t> </a:t>
            </a:r>
            <a:endParaRPr b="0" i="0" sz="1200" u="none" cap="none" strike="noStrike">
              <a:solidFill>
                <a:schemeClr val="dk2"/>
              </a:solidFill>
              <a:latin typeface="Montserrat"/>
              <a:ea typeface="Montserrat"/>
              <a:cs typeface="Montserrat"/>
              <a:sym typeface="Montserrat"/>
            </a:endParaRPr>
          </a:p>
          <a:p>
            <a:pPr indent="-304800" lvl="0" marL="457200" marR="0" rtl="0" algn="l">
              <a:lnSpc>
                <a:spcPct val="115000"/>
              </a:lnSpc>
              <a:spcBef>
                <a:spcPts val="0"/>
              </a:spcBef>
              <a:spcAft>
                <a:spcPts val="0"/>
              </a:spcAft>
              <a:buClr>
                <a:schemeClr val="dk2"/>
              </a:buClr>
              <a:buSzPts val="1200"/>
              <a:buFont typeface="Montserrat"/>
              <a:buChar char="●"/>
            </a:pPr>
            <a:r>
              <a:rPr b="0" i="1" lang="en" sz="1200" u="none" cap="none" strike="noStrike">
                <a:solidFill>
                  <a:schemeClr val="dk2"/>
                </a:solidFill>
                <a:latin typeface="Montserrat"/>
                <a:ea typeface="Montserrat"/>
                <a:cs typeface="Montserrat"/>
                <a:sym typeface="Montserrat"/>
              </a:rPr>
              <a:t>Does this source confirm or challenge our prior understanding? </a:t>
            </a:r>
            <a:endParaRPr b="0" i="0" sz="1400" u="none" cap="none" strike="noStrike">
              <a:solidFill>
                <a:srgbClr val="000000"/>
              </a:solidFill>
              <a:latin typeface="Arial"/>
              <a:ea typeface="Arial"/>
              <a:cs typeface="Arial"/>
              <a:sym typeface="Arial"/>
            </a:endParaRPr>
          </a:p>
        </p:txBody>
      </p:sp>
      <p:sp>
        <p:nvSpPr>
          <p:cNvPr id="421" name="Google Shape;421;p56"/>
          <p:cNvSpPr txBox="1"/>
          <p:nvPr>
            <p:ph idx="1" type="body"/>
          </p:nvPr>
        </p:nvSpPr>
        <p:spPr>
          <a:xfrm>
            <a:off x="491900" y="1410651"/>
            <a:ext cx="8217000" cy="4995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400"/>
              <a:buNone/>
            </a:pPr>
            <a:r>
              <a:rPr b="1" lang="en" sz="1200">
                <a:solidFill>
                  <a:srgbClr val="AFE6A7"/>
                </a:solidFill>
                <a:latin typeface="Montserrat"/>
                <a:ea typeface="Montserrat"/>
                <a:cs typeface="Montserrat"/>
                <a:sym typeface="Montserrat"/>
              </a:rPr>
              <a:t>Record key takeaways (summary of the source, main argument, supporting evidence, etc.)</a:t>
            </a:r>
            <a:endParaRPr sz="1200"/>
          </a:p>
        </p:txBody>
      </p:sp>
      <p:pic>
        <p:nvPicPr>
          <p:cNvPr id="422" name="Google Shape;422;p56"/>
          <p:cNvPicPr preferRelativeResize="0"/>
          <p:nvPr/>
        </p:nvPicPr>
        <p:blipFill rotWithShape="1">
          <a:blip r:embed="rId4">
            <a:alphaModFix/>
          </a:blip>
          <a:srcRect b="0" l="0" r="0" t="0"/>
          <a:stretch/>
        </p:blipFill>
        <p:spPr>
          <a:xfrm>
            <a:off x="434600" y="349550"/>
            <a:ext cx="446350" cy="446350"/>
          </a:xfrm>
          <a:prstGeom prst="rect">
            <a:avLst/>
          </a:prstGeom>
          <a:noFill/>
          <a:ln>
            <a:noFill/>
          </a:ln>
        </p:spPr>
      </p:pic>
      <p:pic>
        <p:nvPicPr>
          <p:cNvPr id="423" name="Google Shape;423;p56" title="Avid_Adobe Logo.png"/>
          <p:cNvPicPr preferRelativeResize="0"/>
          <p:nvPr/>
        </p:nvPicPr>
        <p:blipFill rotWithShape="1">
          <a:blip r:embed="rId5">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pic>
        <p:nvPicPr>
          <p:cNvPr id="428" name="Google Shape;428;p57" title="social media 2.jpg"/>
          <p:cNvPicPr preferRelativeResize="0"/>
          <p:nvPr/>
        </p:nvPicPr>
        <p:blipFill rotWithShape="1">
          <a:blip r:embed="rId3">
            <a:alphaModFix/>
          </a:blip>
          <a:srcRect b="0" l="0" r="0" t="0"/>
          <a:stretch/>
        </p:blipFill>
        <p:spPr>
          <a:xfrm>
            <a:off x="-17700" y="0"/>
            <a:ext cx="9144000" cy="5143500"/>
          </a:xfrm>
          <a:prstGeom prst="rect">
            <a:avLst/>
          </a:prstGeom>
          <a:noFill/>
          <a:ln>
            <a:noFill/>
          </a:ln>
        </p:spPr>
      </p:pic>
      <p:sp>
        <p:nvSpPr>
          <p:cNvPr id="429" name="Google Shape;429;p57"/>
          <p:cNvSpPr/>
          <p:nvPr/>
        </p:nvSpPr>
        <p:spPr>
          <a:xfrm>
            <a:off x="307500" y="2099200"/>
            <a:ext cx="8493600" cy="2307600"/>
          </a:xfrm>
          <a:prstGeom prst="rect">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1" lang="en" sz="1200" u="none" cap="none" strike="noStrike">
                <a:solidFill>
                  <a:srgbClr val="333333"/>
                </a:solidFill>
                <a:latin typeface="Montserrat"/>
                <a:ea typeface="Montserrat"/>
                <a:cs typeface="Montserrat"/>
                <a:sym typeface="Montserrat"/>
              </a:rPr>
              <a:t>Record your response here… </a:t>
            </a:r>
            <a:endParaRPr b="0" i="0" sz="1400" u="none" cap="none" strike="noStrike">
              <a:solidFill>
                <a:srgbClr val="000000"/>
              </a:solidFill>
              <a:latin typeface="Arial"/>
              <a:ea typeface="Arial"/>
              <a:cs typeface="Arial"/>
              <a:sym typeface="Arial"/>
            </a:endParaRPr>
          </a:p>
        </p:txBody>
      </p:sp>
      <p:sp>
        <p:nvSpPr>
          <p:cNvPr id="430" name="Google Shape;430;p57"/>
          <p:cNvSpPr txBox="1"/>
          <p:nvPr>
            <p:ph idx="1" type="body"/>
          </p:nvPr>
        </p:nvSpPr>
        <p:spPr>
          <a:xfrm>
            <a:off x="463500" y="871663"/>
            <a:ext cx="8217000" cy="965100"/>
          </a:xfrm>
          <a:prstGeom prst="rect">
            <a:avLst/>
          </a:prstGeom>
          <a:noFill/>
          <a:ln>
            <a:noFill/>
          </a:ln>
        </p:spPr>
        <p:txBody>
          <a:bodyPr anchorCtr="0" anchor="t" bIns="91425" lIns="91425" spcFirstLastPara="1" rIns="91425" wrap="square" tIns="91425">
            <a:normAutofit fontScale="25000" lnSpcReduction="20000"/>
          </a:bodyPr>
          <a:lstStyle/>
          <a:p>
            <a:pPr indent="0" lvl="0" marL="0" rtl="0" algn="l">
              <a:lnSpc>
                <a:spcPct val="115000"/>
              </a:lnSpc>
              <a:spcBef>
                <a:spcPts val="0"/>
              </a:spcBef>
              <a:spcAft>
                <a:spcPts val="0"/>
              </a:spcAft>
              <a:buSzPct val="114123"/>
              <a:buNone/>
            </a:pPr>
            <a:r>
              <a:rPr b="1" lang="en" sz="4907">
                <a:solidFill>
                  <a:srgbClr val="AFE6A7"/>
                </a:solidFill>
                <a:latin typeface="Montserrat"/>
                <a:ea typeface="Montserrat"/>
                <a:cs typeface="Montserrat"/>
                <a:sym typeface="Montserrat"/>
              </a:rPr>
              <a:t>Use school or local library databases (Gale, ProQuest, or EBSCOhost) to find one academic or news article. Discuss what you found with your team and answer the prompts below.</a:t>
            </a:r>
            <a:endParaRPr b="1" sz="4907">
              <a:solidFill>
                <a:srgbClr val="AFE6A7"/>
              </a:solidFill>
              <a:latin typeface="Montserrat"/>
              <a:ea typeface="Montserrat"/>
              <a:cs typeface="Montserrat"/>
              <a:sym typeface="Montserrat"/>
            </a:endParaRPr>
          </a:p>
          <a:p>
            <a:pPr indent="-306557" lvl="0" marL="457200" rtl="0" algn="l">
              <a:lnSpc>
                <a:spcPct val="95000"/>
              </a:lnSpc>
              <a:spcBef>
                <a:spcPts val="1200"/>
              </a:spcBef>
              <a:spcAft>
                <a:spcPts val="0"/>
              </a:spcAft>
              <a:buClr>
                <a:srgbClr val="AFE6A7"/>
              </a:buClr>
              <a:buSzPct val="100000"/>
              <a:buFont typeface="Montserrat"/>
              <a:buChar char="●"/>
            </a:pPr>
            <a:r>
              <a:rPr lang="en" sz="4907">
                <a:solidFill>
                  <a:schemeClr val="lt1"/>
                </a:solidFill>
                <a:latin typeface="Montserrat"/>
                <a:ea typeface="Montserrat"/>
                <a:cs typeface="Montserrat"/>
                <a:sym typeface="Montserrat"/>
              </a:rPr>
              <a:t>What patterns or themes are emerging in our research?   </a:t>
            </a:r>
            <a:endParaRPr sz="4907">
              <a:solidFill>
                <a:schemeClr val="lt1"/>
              </a:solidFill>
              <a:latin typeface="Montserrat"/>
              <a:ea typeface="Montserrat"/>
              <a:cs typeface="Montserrat"/>
              <a:sym typeface="Montserrat"/>
            </a:endParaRPr>
          </a:p>
          <a:p>
            <a:pPr indent="-306557" lvl="0" marL="457200" rtl="0" algn="l">
              <a:lnSpc>
                <a:spcPct val="95000"/>
              </a:lnSpc>
              <a:spcBef>
                <a:spcPts val="0"/>
              </a:spcBef>
              <a:spcAft>
                <a:spcPts val="0"/>
              </a:spcAft>
              <a:buClr>
                <a:srgbClr val="AFE6A7"/>
              </a:buClr>
              <a:buSzPct val="100000"/>
              <a:buFont typeface="Montserrat"/>
              <a:buChar char="●"/>
            </a:pPr>
            <a:r>
              <a:rPr lang="en" sz="4907">
                <a:solidFill>
                  <a:schemeClr val="lt1"/>
                </a:solidFill>
                <a:latin typeface="Montserrat"/>
                <a:ea typeface="Montserrat"/>
                <a:cs typeface="Montserrat"/>
                <a:sym typeface="Montserrat"/>
              </a:rPr>
              <a:t>What gaps or unanswered questions still remain?   </a:t>
            </a:r>
            <a:endParaRPr sz="4907">
              <a:solidFill>
                <a:schemeClr val="lt1"/>
              </a:solidFill>
              <a:latin typeface="Montserrat"/>
              <a:ea typeface="Montserrat"/>
              <a:cs typeface="Montserrat"/>
              <a:sym typeface="Montserrat"/>
            </a:endParaRPr>
          </a:p>
          <a:p>
            <a:pPr indent="-306557" lvl="0" marL="457200" rtl="0" algn="l">
              <a:lnSpc>
                <a:spcPct val="95000"/>
              </a:lnSpc>
              <a:spcBef>
                <a:spcPts val="0"/>
              </a:spcBef>
              <a:spcAft>
                <a:spcPts val="0"/>
              </a:spcAft>
              <a:buClr>
                <a:srgbClr val="AFE6A7"/>
              </a:buClr>
              <a:buSzPct val="100000"/>
              <a:buFont typeface="Montserrat"/>
              <a:buChar char="●"/>
            </a:pPr>
            <a:r>
              <a:rPr lang="en" sz="4907">
                <a:solidFill>
                  <a:schemeClr val="lt1"/>
                </a:solidFill>
                <a:latin typeface="Montserrat"/>
                <a:ea typeface="Montserrat"/>
                <a:cs typeface="Montserrat"/>
                <a:sym typeface="Montserrat"/>
              </a:rPr>
              <a:t>Which sources were most helpful, and why?</a:t>
            </a:r>
            <a:r>
              <a:rPr lang="en" sz="4907">
                <a:solidFill>
                  <a:srgbClr val="AFE6A7"/>
                </a:solidFill>
                <a:latin typeface="Montserrat"/>
                <a:ea typeface="Montserrat"/>
                <a:cs typeface="Montserrat"/>
                <a:sym typeface="Montserrat"/>
              </a:rPr>
              <a:t>     </a:t>
            </a:r>
            <a:endParaRPr sz="4907">
              <a:solidFill>
                <a:srgbClr val="AFE6A7"/>
              </a:solidFill>
              <a:latin typeface="Montserrat"/>
              <a:ea typeface="Montserrat"/>
              <a:cs typeface="Montserrat"/>
              <a:sym typeface="Montserrat"/>
            </a:endParaRPr>
          </a:p>
          <a:p>
            <a:pPr indent="0" lvl="0" marL="0" rtl="0" algn="l">
              <a:lnSpc>
                <a:spcPct val="95000"/>
              </a:lnSpc>
              <a:spcBef>
                <a:spcPts val="0"/>
              </a:spcBef>
              <a:spcAft>
                <a:spcPts val="0"/>
              </a:spcAft>
              <a:buSzPct val="114123"/>
              <a:buNone/>
            </a:pPr>
            <a:r>
              <a:t/>
            </a:r>
            <a:endParaRPr sz="4907">
              <a:solidFill>
                <a:srgbClr val="AFE6A7"/>
              </a:solidFill>
              <a:latin typeface="Montserrat"/>
              <a:ea typeface="Montserrat"/>
              <a:cs typeface="Montserrat"/>
              <a:sym typeface="Montserrat"/>
            </a:endParaRPr>
          </a:p>
          <a:p>
            <a:pPr indent="0" lvl="0" marL="0" rtl="0" algn="l">
              <a:lnSpc>
                <a:spcPct val="115000"/>
              </a:lnSpc>
              <a:spcBef>
                <a:spcPts val="0"/>
              </a:spcBef>
              <a:spcAft>
                <a:spcPts val="1200"/>
              </a:spcAft>
              <a:buClr>
                <a:schemeClr val="dk1"/>
              </a:buClr>
              <a:buSzPct val="44000"/>
              <a:buFont typeface="Arial"/>
              <a:buNone/>
            </a:pPr>
            <a:r>
              <a:rPr lang="en" sz="2500">
                <a:solidFill>
                  <a:schemeClr val="dk1"/>
                </a:solidFill>
                <a:highlight>
                  <a:srgbClr val="FFFFFF"/>
                </a:highlight>
                <a:latin typeface="Montserrat"/>
                <a:ea typeface="Montserrat"/>
                <a:cs typeface="Montserrat"/>
                <a:sym typeface="Montserrat"/>
              </a:rPr>
              <a:t> </a:t>
            </a:r>
            <a:endParaRPr/>
          </a:p>
        </p:txBody>
      </p:sp>
      <p:sp>
        <p:nvSpPr>
          <p:cNvPr id="431" name="Google Shape;431;p57"/>
          <p:cNvSpPr txBox="1"/>
          <p:nvPr/>
        </p:nvSpPr>
        <p:spPr>
          <a:xfrm>
            <a:off x="1109550" y="350725"/>
            <a:ext cx="6679800" cy="444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chemeClr val="lt1"/>
                </a:solidFill>
                <a:latin typeface="Montserrat ExtraBold"/>
                <a:ea typeface="Montserrat ExtraBold"/>
                <a:cs typeface="Montserrat ExtraBold"/>
                <a:sym typeface="Montserrat ExtraBold"/>
              </a:rPr>
              <a:t>Conduct Internet Research</a:t>
            </a:r>
            <a:endParaRPr b="0" i="0" sz="3300" u="none" cap="none" strike="noStrike">
              <a:solidFill>
                <a:schemeClr val="lt1"/>
              </a:solidFill>
              <a:latin typeface="Montserrat ExtraBold"/>
              <a:ea typeface="Montserrat ExtraBold"/>
              <a:cs typeface="Montserrat ExtraBold"/>
              <a:sym typeface="Montserrat ExtraBold"/>
            </a:endParaRPr>
          </a:p>
        </p:txBody>
      </p:sp>
      <p:pic>
        <p:nvPicPr>
          <p:cNvPr id="432" name="Google Shape;432;p57"/>
          <p:cNvPicPr preferRelativeResize="0"/>
          <p:nvPr/>
        </p:nvPicPr>
        <p:blipFill rotWithShape="1">
          <a:blip r:embed="rId4">
            <a:alphaModFix/>
          </a:blip>
          <a:srcRect b="0" l="0" r="0" t="0"/>
          <a:stretch/>
        </p:blipFill>
        <p:spPr>
          <a:xfrm>
            <a:off x="434600" y="349550"/>
            <a:ext cx="446350" cy="446350"/>
          </a:xfrm>
          <a:prstGeom prst="rect">
            <a:avLst/>
          </a:prstGeom>
          <a:noFill/>
          <a:ln>
            <a:noFill/>
          </a:ln>
        </p:spPr>
      </p:pic>
      <p:pic>
        <p:nvPicPr>
          <p:cNvPr id="433" name="Google Shape;433;p57" title="Avid_Adobe Logo.png"/>
          <p:cNvPicPr preferRelativeResize="0"/>
          <p:nvPr/>
        </p:nvPicPr>
        <p:blipFill rotWithShape="1">
          <a:blip r:embed="rId5">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pic>
        <p:nvPicPr>
          <p:cNvPr id="438" name="Google Shape;438;p58" title="reflection.jpg"/>
          <p:cNvPicPr preferRelativeResize="0"/>
          <p:nvPr/>
        </p:nvPicPr>
        <p:blipFill rotWithShape="1">
          <a:blip r:embed="rId3">
            <a:alphaModFix/>
          </a:blip>
          <a:srcRect b="0" l="0" r="0" t="0"/>
          <a:stretch/>
        </p:blipFill>
        <p:spPr>
          <a:xfrm>
            <a:off x="0" y="0"/>
            <a:ext cx="9144000" cy="5143500"/>
          </a:xfrm>
          <a:prstGeom prst="rect">
            <a:avLst/>
          </a:prstGeom>
          <a:noFill/>
          <a:ln>
            <a:noFill/>
          </a:ln>
        </p:spPr>
      </p:pic>
      <p:pic>
        <p:nvPicPr>
          <p:cNvPr id="439" name="Google Shape;439;p58" title="background_Blue.jpg"/>
          <p:cNvPicPr preferRelativeResize="0"/>
          <p:nvPr/>
        </p:nvPicPr>
        <p:blipFill rotWithShape="1">
          <a:blip r:embed="rId4">
            <a:alphaModFix amt="40000"/>
          </a:blip>
          <a:srcRect b="0" l="0" r="0" t="0"/>
          <a:stretch/>
        </p:blipFill>
        <p:spPr>
          <a:xfrm>
            <a:off x="0" y="-23225"/>
            <a:ext cx="9144003" cy="5166726"/>
          </a:xfrm>
          <a:prstGeom prst="rect">
            <a:avLst/>
          </a:prstGeom>
          <a:noFill/>
          <a:ln>
            <a:noFill/>
          </a:ln>
        </p:spPr>
      </p:pic>
      <p:sp>
        <p:nvSpPr>
          <p:cNvPr id="440" name="Google Shape;440;p58"/>
          <p:cNvSpPr txBox="1"/>
          <p:nvPr/>
        </p:nvSpPr>
        <p:spPr>
          <a:xfrm>
            <a:off x="855026" y="350713"/>
            <a:ext cx="4676100" cy="44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chemeClr val="lt1"/>
                </a:solidFill>
                <a:latin typeface="Montserrat ExtraBold"/>
                <a:ea typeface="Montserrat ExtraBold"/>
                <a:cs typeface="Montserrat ExtraBold"/>
                <a:sym typeface="Montserrat ExtraBold"/>
              </a:rPr>
              <a:t>Reflection</a:t>
            </a:r>
            <a:endParaRPr b="0" i="0" sz="3300" u="none" cap="none" strike="noStrike">
              <a:solidFill>
                <a:schemeClr val="lt1"/>
              </a:solidFill>
              <a:latin typeface="Montserrat ExtraBold"/>
              <a:ea typeface="Montserrat ExtraBold"/>
              <a:cs typeface="Montserrat ExtraBold"/>
              <a:sym typeface="Montserrat ExtraBold"/>
            </a:endParaRPr>
          </a:p>
        </p:txBody>
      </p:sp>
      <p:pic>
        <p:nvPicPr>
          <p:cNvPr id="441" name="Google Shape;441;p58"/>
          <p:cNvPicPr preferRelativeResize="0"/>
          <p:nvPr/>
        </p:nvPicPr>
        <p:blipFill rotWithShape="1">
          <a:blip r:embed="rId5">
            <a:alphaModFix/>
          </a:blip>
          <a:srcRect b="0" l="0" r="0" t="0"/>
          <a:stretch/>
        </p:blipFill>
        <p:spPr>
          <a:xfrm>
            <a:off x="365397" y="382797"/>
            <a:ext cx="327569" cy="379825"/>
          </a:xfrm>
          <a:prstGeom prst="rect">
            <a:avLst/>
          </a:prstGeom>
          <a:noFill/>
          <a:ln>
            <a:noFill/>
          </a:ln>
        </p:spPr>
      </p:pic>
      <p:sp>
        <p:nvSpPr>
          <p:cNvPr id="442" name="Google Shape;442;p58"/>
          <p:cNvSpPr txBox="1"/>
          <p:nvPr>
            <p:ph idx="1" type="body"/>
          </p:nvPr>
        </p:nvSpPr>
        <p:spPr>
          <a:xfrm>
            <a:off x="374100" y="1056325"/>
            <a:ext cx="8413500" cy="787200"/>
          </a:xfrm>
          <a:prstGeom prst="rect">
            <a:avLst/>
          </a:prstGeom>
          <a:noFill/>
          <a:ln>
            <a:noFill/>
          </a:ln>
        </p:spPr>
        <p:txBody>
          <a:bodyPr anchorCtr="0" anchor="t" bIns="91425" lIns="91425" spcFirstLastPara="1" rIns="91425" wrap="square" tIns="91425">
            <a:normAutofit fontScale="32500" lnSpcReduction="10000"/>
          </a:bodyPr>
          <a:lstStyle/>
          <a:p>
            <a:pPr indent="0" lvl="0" marL="0" rtl="0" algn="l">
              <a:lnSpc>
                <a:spcPct val="95000"/>
              </a:lnSpc>
              <a:spcBef>
                <a:spcPts val="0"/>
              </a:spcBef>
              <a:spcAft>
                <a:spcPts val="0"/>
              </a:spcAft>
              <a:buSzPct val="87787"/>
              <a:buNone/>
            </a:pPr>
            <a:r>
              <a:rPr b="1" lang="en" sz="4907">
                <a:solidFill>
                  <a:schemeClr val="lt1"/>
                </a:solidFill>
                <a:latin typeface="Montserrat"/>
                <a:ea typeface="Montserrat"/>
                <a:cs typeface="Montserrat"/>
                <a:sym typeface="Montserrat"/>
              </a:rPr>
              <a:t>Add at least one key finding and one remaining question you have to help guide your future research.   </a:t>
            </a:r>
            <a:endParaRPr b="1" sz="4907">
              <a:solidFill>
                <a:schemeClr val="lt1"/>
              </a:solidFill>
              <a:latin typeface="Montserrat"/>
              <a:ea typeface="Montserrat"/>
              <a:cs typeface="Montserrat"/>
              <a:sym typeface="Montserrat"/>
            </a:endParaRPr>
          </a:p>
          <a:p>
            <a:pPr indent="0" lvl="0" marL="0" rtl="0" algn="l">
              <a:lnSpc>
                <a:spcPct val="115000"/>
              </a:lnSpc>
              <a:spcBef>
                <a:spcPts val="0"/>
              </a:spcBef>
              <a:spcAft>
                <a:spcPts val="1200"/>
              </a:spcAft>
              <a:buClr>
                <a:schemeClr val="dk1"/>
              </a:buClr>
              <a:buSzPct val="44000"/>
              <a:buFont typeface="Arial"/>
              <a:buNone/>
            </a:pPr>
            <a:r>
              <a:rPr lang="en" sz="2500">
                <a:solidFill>
                  <a:schemeClr val="dk1"/>
                </a:solidFill>
                <a:highlight>
                  <a:srgbClr val="FFFFFF"/>
                </a:highlight>
                <a:latin typeface="Montserrat"/>
                <a:ea typeface="Montserrat"/>
                <a:cs typeface="Montserrat"/>
                <a:sym typeface="Montserrat"/>
              </a:rPr>
              <a:t> </a:t>
            </a:r>
            <a:endParaRPr/>
          </a:p>
        </p:txBody>
      </p:sp>
      <p:sp>
        <p:nvSpPr>
          <p:cNvPr id="443" name="Google Shape;443;p58"/>
          <p:cNvSpPr/>
          <p:nvPr/>
        </p:nvSpPr>
        <p:spPr>
          <a:xfrm>
            <a:off x="356400" y="1774498"/>
            <a:ext cx="8413500" cy="1286700"/>
          </a:xfrm>
          <a:prstGeom prst="rect">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1" lang="en" sz="1200" u="none" cap="none" strike="noStrike">
                <a:solidFill>
                  <a:srgbClr val="333333"/>
                </a:solidFill>
                <a:latin typeface="Montserrat"/>
                <a:ea typeface="Montserrat"/>
                <a:cs typeface="Montserrat"/>
                <a:sym typeface="Montserrat"/>
              </a:rPr>
              <a:t>One key finding….</a:t>
            </a:r>
            <a:endParaRPr b="0" i="1" sz="1200" u="none" cap="none" strike="noStrike">
              <a:solidFill>
                <a:srgbClr val="333333"/>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 name="Google Shape;444;p58"/>
          <p:cNvSpPr/>
          <p:nvPr/>
        </p:nvSpPr>
        <p:spPr>
          <a:xfrm>
            <a:off x="374100" y="3139091"/>
            <a:ext cx="8413500" cy="1286700"/>
          </a:xfrm>
          <a:prstGeom prst="rect">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1" lang="en" sz="1200" u="none" cap="none" strike="noStrike">
                <a:solidFill>
                  <a:srgbClr val="333333"/>
                </a:solidFill>
                <a:latin typeface="Montserrat"/>
                <a:ea typeface="Montserrat"/>
                <a:cs typeface="Montserrat"/>
                <a:sym typeface="Montserrat"/>
              </a:rPr>
              <a:t>One question you still have….</a:t>
            </a:r>
            <a:endParaRPr b="0" i="1" sz="1200" u="none" cap="none" strike="noStrike">
              <a:solidFill>
                <a:srgbClr val="333333"/>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45" name="Google Shape;445;p58" title="Avid_Adobe Logo.png"/>
          <p:cNvPicPr preferRelativeResize="0"/>
          <p:nvPr/>
        </p:nvPicPr>
        <p:blipFill rotWithShape="1">
          <a:blip r:embed="rId6">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pic>
        <p:nvPicPr>
          <p:cNvPr id="450" name="Google Shape;450;p59" title="social media 2.jpg"/>
          <p:cNvPicPr preferRelativeResize="0"/>
          <p:nvPr/>
        </p:nvPicPr>
        <p:blipFill rotWithShape="1">
          <a:blip r:embed="rId3">
            <a:alphaModFix/>
          </a:blip>
          <a:srcRect b="0" l="0" r="0" t="0"/>
          <a:stretch/>
        </p:blipFill>
        <p:spPr>
          <a:xfrm>
            <a:off x="0" y="13"/>
            <a:ext cx="9144000" cy="5143500"/>
          </a:xfrm>
          <a:prstGeom prst="rect">
            <a:avLst/>
          </a:prstGeom>
          <a:noFill/>
          <a:ln>
            <a:noFill/>
          </a:ln>
        </p:spPr>
      </p:pic>
      <p:pic>
        <p:nvPicPr>
          <p:cNvPr id="451" name="Google Shape;451;p59" title="Avid_Squiggles-02.png"/>
          <p:cNvPicPr preferRelativeResize="0"/>
          <p:nvPr/>
        </p:nvPicPr>
        <p:blipFill rotWithShape="1">
          <a:blip r:embed="rId4">
            <a:alphaModFix/>
          </a:blip>
          <a:srcRect b="0" l="0" r="0" t="0"/>
          <a:stretch/>
        </p:blipFill>
        <p:spPr>
          <a:xfrm rot="10800000">
            <a:off x="6423277" y="1"/>
            <a:ext cx="2796923" cy="1274099"/>
          </a:xfrm>
          <a:prstGeom prst="rect">
            <a:avLst/>
          </a:prstGeom>
          <a:noFill/>
          <a:ln>
            <a:noFill/>
          </a:ln>
        </p:spPr>
      </p:pic>
      <p:sp>
        <p:nvSpPr>
          <p:cNvPr id="452" name="Google Shape;452;p59"/>
          <p:cNvSpPr txBox="1"/>
          <p:nvPr/>
        </p:nvSpPr>
        <p:spPr>
          <a:xfrm>
            <a:off x="1432812" y="235550"/>
            <a:ext cx="6207600" cy="692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chemeClr val="lt1"/>
                </a:solidFill>
                <a:latin typeface="Montserrat ExtraBold"/>
                <a:ea typeface="Montserrat ExtraBold"/>
                <a:cs typeface="Montserrat ExtraBold"/>
                <a:sym typeface="Montserrat ExtraBold"/>
              </a:rPr>
              <a:t>Framing the Problem</a:t>
            </a:r>
            <a:endParaRPr b="0" i="0" sz="3300" u="none" cap="none" strike="noStrike">
              <a:solidFill>
                <a:schemeClr val="lt1"/>
              </a:solidFill>
              <a:latin typeface="Montserrat ExtraBold"/>
              <a:ea typeface="Montserrat ExtraBold"/>
              <a:cs typeface="Montserrat ExtraBold"/>
              <a:sym typeface="Montserrat ExtraBold"/>
            </a:endParaRPr>
          </a:p>
        </p:txBody>
      </p:sp>
      <p:pic>
        <p:nvPicPr>
          <p:cNvPr id="453" name="Google Shape;453;p59"/>
          <p:cNvPicPr preferRelativeResize="0"/>
          <p:nvPr/>
        </p:nvPicPr>
        <p:blipFill rotWithShape="1">
          <a:blip r:embed="rId5">
            <a:alphaModFix/>
          </a:blip>
          <a:srcRect b="0" l="0" r="0" t="0"/>
          <a:stretch/>
        </p:blipFill>
        <p:spPr>
          <a:xfrm>
            <a:off x="356525" y="412375"/>
            <a:ext cx="320675" cy="320675"/>
          </a:xfrm>
          <a:prstGeom prst="rect">
            <a:avLst/>
          </a:prstGeom>
          <a:noFill/>
          <a:ln>
            <a:noFill/>
          </a:ln>
        </p:spPr>
      </p:pic>
      <p:pic>
        <p:nvPicPr>
          <p:cNvPr id="454" name="Google Shape;454;p59"/>
          <p:cNvPicPr preferRelativeResize="0"/>
          <p:nvPr/>
        </p:nvPicPr>
        <p:blipFill rotWithShape="1">
          <a:blip r:embed="rId6">
            <a:alphaModFix/>
          </a:blip>
          <a:srcRect b="0" l="0" r="0" t="0"/>
          <a:stretch/>
        </p:blipFill>
        <p:spPr>
          <a:xfrm>
            <a:off x="847020" y="382797"/>
            <a:ext cx="327569" cy="379825"/>
          </a:xfrm>
          <a:prstGeom prst="rect">
            <a:avLst/>
          </a:prstGeom>
          <a:noFill/>
          <a:ln>
            <a:noFill/>
          </a:ln>
        </p:spPr>
      </p:pic>
      <p:sp>
        <p:nvSpPr>
          <p:cNvPr id="455" name="Google Shape;455;p59"/>
          <p:cNvSpPr txBox="1"/>
          <p:nvPr/>
        </p:nvSpPr>
        <p:spPr>
          <a:xfrm>
            <a:off x="356525" y="1178500"/>
            <a:ext cx="8672100" cy="44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t/>
            </a:r>
            <a:endParaRPr b="1" i="0" sz="1700" u="none" cap="none" strike="noStrike">
              <a:solidFill>
                <a:srgbClr val="213549"/>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AFE6A7"/>
                </a:solidFill>
                <a:latin typeface="Montserrat"/>
                <a:ea typeface="Montserrat"/>
                <a:cs typeface="Montserrat"/>
                <a:sym typeface="Montserrat"/>
              </a:rPr>
              <a:t>Framing the Right Problem: How Designers Ask Better Questions</a:t>
            </a:r>
            <a:endParaRPr b="0" i="0" sz="1800" u="none" cap="none" strike="noStrike">
              <a:solidFill>
                <a:srgbClr val="213549"/>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900"/>
              <a:buFont typeface="Arial"/>
              <a:buNone/>
            </a:pPr>
            <a:r>
              <a:t/>
            </a:r>
            <a:endParaRPr b="1" i="0" sz="1900" u="none" cap="none" strike="noStrike">
              <a:solidFill>
                <a:srgbClr val="213549"/>
              </a:solidFill>
              <a:latin typeface="Source Sans 3"/>
              <a:ea typeface="Source Sans 3"/>
              <a:cs typeface="Source Sans 3"/>
              <a:sym typeface="Source Sans 3"/>
            </a:endParaRPr>
          </a:p>
          <a:p>
            <a:pPr indent="0" lvl="0" marL="0" marR="0" rtl="0" algn="l">
              <a:lnSpc>
                <a:spcPct val="100000"/>
              </a:lnSpc>
              <a:spcBef>
                <a:spcPts val="0"/>
              </a:spcBef>
              <a:spcAft>
                <a:spcPts val="0"/>
              </a:spcAft>
              <a:buClr>
                <a:srgbClr val="000000"/>
              </a:buClr>
              <a:buSzPts val="1900"/>
              <a:buFont typeface="Arial"/>
              <a:buNone/>
            </a:pPr>
            <a:r>
              <a:t/>
            </a:r>
            <a:endParaRPr b="1" i="0" sz="1900" u="none" cap="none" strike="noStrike">
              <a:solidFill>
                <a:srgbClr val="213549"/>
              </a:solidFill>
              <a:latin typeface="Source Sans 3"/>
              <a:ea typeface="Source Sans 3"/>
              <a:cs typeface="Source Sans 3"/>
              <a:sym typeface="Source Sans 3"/>
            </a:endParaRPr>
          </a:p>
        </p:txBody>
      </p:sp>
      <p:sp>
        <p:nvSpPr>
          <p:cNvPr id="456" name="Google Shape;456;p59"/>
          <p:cNvSpPr txBox="1"/>
          <p:nvPr/>
        </p:nvSpPr>
        <p:spPr>
          <a:xfrm>
            <a:off x="241800" y="1444975"/>
            <a:ext cx="7322400" cy="581700"/>
          </a:xfrm>
          <a:prstGeom prst="rect">
            <a:avLst/>
          </a:prstGeom>
          <a:noFill/>
          <a:ln>
            <a:noFill/>
          </a:ln>
        </p:spPr>
        <p:txBody>
          <a:bodyPr anchorCtr="0" anchor="t" bIns="91425" lIns="91425" spcFirstLastPara="1" rIns="91425" wrap="square" tIns="91425">
            <a:spAutoFit/>
          </a:bodyPr>
          <a:lstStyle/>
          <a:p>
            <a:pPr indent="-304800" lvl="0" marL="457200" marR="0" rtl="0" algn="l">
              <a:lnSpc>
                <a:spcPct val="115000"/>
              </a:lnSpc>
              <a:spcBef>
                <a:spcPts val="0"/>
              </a:spcBef>
              <a:spcAft>
                <a:spcPts val="0"/>
              </a:spcAft>
              <a:buClr>
                <a:schemeClr val="lt1"/>
              </a:buClr>
              <a:buSzPts val="1200"/>
              <a:buFont typeface="Montserrat"/>
              <a:buChar char="●"/>
            </a:pPr>
            <a:r>
              <a:rPr b="0" i="0" lang="en" sz="1200" u="none" cap="none" strike="noStrike">
                <a:solidFill>
                  <a:schemeClr val="lt1"/>
                </a:solidFill>
                <a:latin typeface="Montserrat"/>
                <a:ea typeface="Montserrat"/>
                <a:cs typeface="Montserrat"/>
                <a:sym typeface="Montserrat"/>
              </a:rPr>
              <a:t>What was the most important takeaway from the video?</a:t>
            </a:r>
            <a:endParaRPr b="0" i="0" sz="1200" u="none" cap="none" strike="noStrike">
              <a:solidFill>
                <a:schemeClr val="lt1"/>
              </a:solidFill>
              <a:latin typeface="Montserrat"/>
              <a:ea typeface="Montserrat"/>
              <a:cs typeface="Montserrat"/>
              <a:sym typeface="Montserrat"/>
            </a:endParaRPr>
          </a:p>
          <a:p>
            <a:pPr indent="-304800" lvl="0" marL="457200" marR="0" rtl="0" algn="l">
              <a:lnSpc>
                <a:spcPct val="115000"/>
              </a:lnSpc>
              <a:spcBef>
                <a:spcPts val="0"/>
              </a:spcBef>
              <a:spcAft>
                <a:spcPts val="0"/>
              </a:spcAft>
              <a:buClr>
                <a:schemeClr val="lt1"/>
              </a:buClr>
              <a:buSzPts val="1200"/>
              <a:buFont typeface="Montserrat"/>
              <a:buChar char="●"/>
            </a:pPr>
            <a:r>
              <a:rPr b="0" i="0" lang="en" sz="1200" u="none" cap="none" strike="noStrike">
                <a:solidFill>
                  <a:schemeClr val="lt1"/>
                </a:solidFill>
                <a:latin typeface="Montserrat"/>
                <a:ea typeface="Montserrat"/>
                <a:cs typeface="Montserrat"/>
                <a:sym typeface="Montserrat"/>
              </a:rPr>
              <a:t>How does problem framing apply to the way we research social media’s impact?</a:t>
            </a:r>
            <a:endParaRPr b="0" i="0" sz="1200" u="none" cap="none" strike="noStrike">
              <a:solidFill>
                <a:schemeClr val="lt1"/>
              </a:solidFill>
              <a:latin typeface="Montserrat"/>
              <a:ea typeface="Montserrat"/>
              <a:cs typeface="Montserrat"/>
              <a:sym typeface="Montserrat"/>
            </a:endParaRPr>
          </a:p>
        </p:txBody>
      </p:sp>
      <p:sp>
        <p:nvSpPr>
          <p:cNvPr id="457" name="Google Shape;457;p59"/>
          <p:cNvSpPr/>
          <p:nvPr/>
        </p:nvSpPr>
        <p:spPr>
          <a:xfrm>
            <a:off x="289800" y="2197550"/>
            <a:ext cx="8493600" cy="2272200"/>
          </a:xfrm>
          <a:prstGeom prst="rect">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1" lang="en" sz="1200" u="none" cap="none" strike="noStrike">
                <a:solidFill>
                  <a:srgbClr val="333333"/>
                </a:solidFill>
                <a:latin typeface="Montserrat"/>
                <a:ea typeface="Montserrat"/>
                <a:cs typeface="Montserrat"/>
                <a:sym typeface="Montserrat"/>
              </a:rPr>
              <a:t>Record your response here… </a:t>
            </a:r>
            <a:endParaRPr b="0" i="1" sz="1200" u="none" cap="none" strike="noStrike">
              <a:solidFill>
                <a:srgbClr val="333333"/>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0" i="1" sz="1200" u="none" cap="none" strike="noStrike">
              <a:solidFill>
                <a:srgbClr val="333333"/>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rPr b="0" i="1" lang="en" sz="1200" u="none" cap="none" strike="noStrike">
                <a:solidFill>
                  <a:schemeClr val="dk1"/>
                </a:solidFill>
                <a:latin typeface="Montserrat"/>
                <a:ea typeface="Montserrat"/>
                <a:cs typeface="Montserrat"/>
                <a:sym typeface="Montserrat"/>
              </a:rPr>
              <a:t>If you have access to a video recording app (e.g., Adobe Express for Education, Canva for Education, Loom for Education, or Screencastify) consider capturing your reflection in video and uploading it here.  </a:t>
            </a:r>
            <a:endParaRPr b="0" i="1" sz="1200" u="none" cap="none" strike="noStrike">
              <a:solidFill>
                <a:srgbClr val="333333"/>
              </a:solidFill>
              <a:latin typeface="Montserrat"/>
              <a:ea typeface="Montserrat"/>
              <a:cs typeface="Montserrat"/>
              <a:sym typeface="Montserrat"/>
            </a:endParaRPr>
          </a:p>
        </p:txBody>
      </p:sp>
      <p:pic>
        <p:nvPicPr>
          <p:cNvPr id="458" name="Google Shape;458;p59" title="Avid_Adobe Logo.png"/>
          <p:cNvPicPr preferRelativeResize="0"/>
          <p:nvPr/>
        </p:nvPicPr>
        <p:blipFill rotWithShape="1">
          <a:blip r:embed="rId7">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60"/>
          <p:cNvSpPr/>
          <p:nvPr/>
        </p:nvSpPr>
        <p:spPr>
          <a:xfrm>
            <a:off x="0" y="0"/>
            <a:ext cx="9144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60"/>
          <p:cNvSpPr txBox="1"/>
          <p:nvPr>
            <p:ph idx="1" type="body"/>
          </p:nvPr>
        </p:nvSpPr>
        <p:spPr>
          <a:xfrm>
            <a:off x="549725" y="954150"/>
            <a:ext cx="3925800" cy="1419300"/>
          </a:xfrm>
          <a:prstGeom prst="rect">
            <a:avLst/>
          </a:prstGeom>
          <a:noFill/>
          <a:ln>
            <a:noFill/>
          </a:ln>
        </p:spPr>
        <p:txBody>
          <a:bodyPr anchorCtr="0" anchor="t" bIns="91425" lIns="91425" spcFirstLastPara="1" rIns="91425" wrap="square" tIns="91425">
            <a:noAutofit/>
          </a:bodyPr>
          <a:lstStyle/>
          <a:p>
            <a:pPr indent="0" lvl="0" marL="0" rtl="0" algn="l">
              <a:lnSpc>
                <a:spcPct val="105000"/>
              </a:lnSpc>
              <a:spcBef>
                <a:spcPts val="0"/>
              </a:spcBef>
              <a:spcAft>
                <a:spcPts val="0"/>
              </a:spcAft>
              <a:buSzPts val="275"/>
              <a:buNone/>
            </a:pPr>
            <a:r>
              <a:rPr b="1" lang="en" sz="1200">
                <a:solidFill>
                  <a:srgbClr val="362A8E"/>
                </a:solidFill>
                <a:latin typeface="Montserrat"/>
                <a:ea typeface="Montserrat"/>
                <a:cs typeface="Montserrat"/>
                <a:sym typeface="Montserrat"/>
              </a:rPr>
              <a:t>Identify the End-User </a:t>
            </a:r>
            <a:endParaRPr b="1" sz="1200">
              <a:solidFill>
                <a:srgbClr val="362A8E"/>
              </a:solidFill>
              <a:latin typeface="Montserrat"/>
              <a:ea typeface="Montserrat"/>
              <a:cs typeface="Montserrat"/>
              <a:sym typeface="Montserrat"/>
            </a:endParaRPr>
          </a:p>
          <a:p>
            <a:pPr indent="-304800" lvl="0" marL="457200" rtl="0" algn="l">
              <a:lnSpc>
                <a:spcPct val="105000"/>
              </a:lnSpc>
              <a:spcBef>
                <a:spcPts val="1200"/>
              </a:spcBef>
              <a:spcAft>
                <a:spcPts val="0"/>
              </a:spcAft>
              <a:buClr>
                <a:srgbClr val="362A8E"/>
              </a:buClr>
              <a:buSzPts val="1200"/>
              <a:buFont typeface="Montserrat Medium"/>
              <a:buChar char="●"/>
            </a:pPr>
            <a:r>
              <a:rPr lang="en" sz="1200">
                <a:solidFill>
                  <a:srgbClr val="362A8E"/>
                </a:solidFill>
                <a:latin typeface="Montserrat Medium"/>
                <a:ea typeface="Montserrat Medium"/>
                <a:cs typeface="Montserrat Medium"/>
                <a:sym typeface="Montserrat Medium"/>
              </a:rPr>
              <a:t>Who will be impacted by your project?   </a:t>
            </a:r>
            <a:endParaRPr sz="1200">
              <a:solidFill>
                <a:srgbClr val="362A8E"/>
              </a:solidFill>
              <a:latin typeface="Montserrat Medium"/>
              <a:ea typeface="Montserrat Medium"/>
              <a:cs typeface="Montserrat Medium"/>
              <a:sym typeface="Montserrat Medium"/>
            </a:endParaRPr>
          </a:p>
          <a:p>
            <a:pPr indent="-304800" lvl="0" marL="457200" rtl="0" algn="l">
              <a:lnSpc>
                <a:spcPct val="105000"/>
              </a:lnSpc>
              <a:spcBef>
                <a:spcPts val="0"/>
              </a:spcBef>
              <a:spcAft>
                <a:spcPts val="0"/>
              </a:spcAft>
              <a:buClr>
                <a:srgbClr val="362A8E"/>
              </a:buClr>
              <a:buSzPts val="1200"/>
              <a:buFont typeface="Montserrat Medium"/>
              <a:buChar char="●"/>
            </a:pPr>
            <a:r>
              <a:rPr lang="en" sz="1200">
                <a:solidFill>
                  <a:srgbClr val="362A8E"/>
                </a:solidFill>
                <a:latin typeface="Montserrat Medium"/>
                <a:ea typeface="Montserrat Medium"/>
                <a:cs typeface="Montserrat Medium"/>
                <a:sym typeface="Montserrat Medium"/>
              </a:rPr>
              <a:t>What specific group, demographic, or persona represents your target audience? </a:t>
            </a:r>
            <a:r>
              <a:rPr i="1" lang="en" sz="1200">
                <a:solidFill>
                  <a:srgbClr val="362A8E"/>
                </a:solidFill>
                <a:latin typeface="Montserrat Medium"/>
                <a:ea typeface="Montserrat Medium"/>
                <a:cs typeface="Montserrat Medium"/>
                <a:sym typeface="Montserrat Medium"/>
              </a:rPr>
              <a:t> </a:t>
            </a:r>
            <a:r>
              <a:rPr lang="en" sz="1200">
                <a:solidFill>
                  <a:srgbClr val="362A8E"/>
                </a:solidFill>
                <a:highlight>
                  <a:srgbClr val="FFFFFF"/>
                </a:highlight>
                <a:latin typeface="Montserrat Medium"/>
                <a:ea typeface="Montserrat Medium"/>
                <a:cs typeface="Montserrat Medium"/>
                <a:sym typeface="Montserrat Medium"/>
              </a:rPr>
              <a:t> </a:t>
            </a:r>
            <a:endParaRPr sz="1200">
              <a:solidFill>
                <a:srgbClr val="362A8E"/>
              </a:solidFill>
              <a:highlight>
                <a:srgbClr val="FFFFFF"/>
              </a:highlight>
              <a:latin typeface="Montserrat Medium"/>
              <a:ea typeface="Montserrat Medium"/>
              <a:cs typeface="Montserrat Medium"/>
              <a:sym typeface="Montserrat Medium"/>
            </a:endParaRPr>
          </a:p>
          <a:p>
            <a:pPr indent="0" lvl="0" marL="0" rtl="0" algn="l">
              <a:lnSpc>
                <a:spcPct val="105000"/>
              </a:lnSpc>
              <a:spcBef>
                <a:spcPts val="0"/>
              </a:spcBef>
              <a:spcAft>
                <a:spcPts val="1200"/>
              </a:spcAft>
              <a:buSzPts val="275"/>
              <a:buNone/>
            </a:pPr>
            <a:r>
              <a:t/>
            </a:r>
            <a:endParaRPr sz="1200">
              <a:solidFill>
                <a:srgbClr val="362A8E"/>
              </a:solidFill>
              <a:latin typeface="Montserrat Medium"/>
              <a:ea typeface="Montserrat Medium"/>
              <a:cs typeface="Montserrat Medium"/>
              <a:sym typeface="Montserrat Medium"/>
            </a:endParaRPr>
          </a:p>
        </p:txBody>
      </p:sp>
      <p:pic>
        <p:nvPicPr>
          <p:cNvPr id="465" name="Google Shape;465;p60"/>
          <p:cNvPicPr preferRelativeResize="0"/>
          <p:nvPr/>
        </p:nvPicPr>
        <p:blipFill rotWithShape="1">
          <a:blip r:embed="rId3">
            <a:alphaModFix/>
          </a:blip>
          <a:srcRect b="0" l="0" r="0" t="0"/>
          <a:stretch/>
        </p:blipFill>
        <p:spPr>
          <a:xfrm>
            <a:off x="376350" y="373200"/>
            <a:ext cx="450740" cy="348300"/>
          </a:xfrm>
          <a:prstGeom prst="rect">
            <a:avLst/>
          </a:prstGeom>
          <a:noFill/>
          <a:ln>
            <a:noFill/>
          </a:ln>
        </p:spPr>
      </p:pic>
      <p:sp>
        <p:nvSpPr>
          <p:cNvPr id="466" name="Google Shape;466;p60"/>
          <p:cNvSpPr/>
          <p:nvPr/>
        </p:nvSpPr>
        <p:spPr>
          <a:xfrm>
            <a:off x="475625" y="2117775"/>
            <a:ext cx="3999900" cy="2332800"/>
          </a:xfrm>
          <a:prstGeom prst="rect">
            <a:avLst/>
          </a:prstGeom>
          <a:solidFill>
            <a:schemeClr val="lt1"/>
          </a:solidFill>
          <a:ln cap="flat" cmpd="sng" w="19050">
            <a:solidFill>
              <a:schemeClr val="accent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1" lang="en" sz="1200" u="none" cap="none" strike="noStrike">
                <a:solidFill>
                  <a:schemeClr val="dk2"/>
                </a:solidFill>
                <a:latin typeface="Montserrat"/>
                <a:ea typeface="Montserrat"/>
                <a:cs typeface="Montserrat"/>
                <a:sym typeface="Montserrat"/>
              </a:rPr>
              <a:t>Record your response here…</a:t>
            </a:r>
            <a:endParaRPr b="0" i="1" sz="1200" u="none" cap="none" strike="noStrike">
              <a:solidFill>
                <a:schemeClr val="dk2"/>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60"/>
          <p:cNvSpPr txBox="1"/>
          <p:nvPr/>
        </p:nvSpPr>
        <p:spPr>
          <a:xfrm>
            <a:off x="1064450" y="325350"/>
            <a:ext cx="7153500" cy="444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rgbClr val="362A8E"/>
                </a:solidFill>
                <a:latin typeface="Montserrat ExtraBold"/>
                <a:ea typeface="Montserrat ExtraBold"/>
                <a:cs typeface="Montserrat ExtraBold"/>
                <a:sym typeface="Montserrat ExtraBold"/>
              </a:rPr>
              <a:t>Developing Your Empathy Map</a:t>
            </a:r>
            <a:endParaRPr b="0" i="0" sz="3800" u="none" cap="none" strike="noStrike">
              <a:solidFill>
                <a:srgbClr val="362A8E"/>
              </a:solidFill>
              <a:latin typeface="Montserrat ExtraBold"/>
              <a:ea typeface="Montserrat ExtraBold"/>
              <a:cs typeface="Montserrat ExtraBold"/>
              <a:sym typeface="Montserrat ExtraBold"/>
            </a:endParaRPr>
          </a:p>
        </p:txBody>
      </p:sp>
      <p:sp>
        <p:nvSpPr>
          <p:cNvPr id="468" name="Google Shape;468;p60"/>
          <p:cNvSpPr/>
          <p:nvPr/>
        </p:nvSpPr>
        <p:spPr>
          <a:xfrm>
            <a:off x="4572000" y="2117775"/>
            <a:ext cx="4110900" cy="2332800"/>
          </a:xfrm>
          <a:prstGeom prst="rect">
            <a:avLst/>
          </a:prstGeom>
          <a:solidFill>
            <a:schemeClr val="lt1"/>
          </a:solidFill>
          <a:ln cap="flat" cmpd="sng" w="19050">
            <a:solidFill>
              <a:schemeClr val="accent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1" lang="en" sz="1200" u="none" cap="none" strike="noStrike">
                <a:solidFill>
                  <a:schemeClr val="dk2"/>
                </a:solidFill>
                <a:latin typeface="Montserrat"/>
                <a:ea typeface="Montserrat"/>
                <a:cs typeface="Montserrat"/>
                <a:sym typeface="Montserrat"/>
              </a:rPr>
              <a:t>Record your response here…</a:t>
            </a:r>
            <a:endParaRPr b="0" i="1" sz="1200" u="none" cap="none" strike="noStrike">
              <a:solidFill>
                <a:schemeClr val="dk2"/>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60"/>
          <p:cNvSpPr txBox="1"/>
          <p:nvPr>
            <p:ph idx="1" type="body"/>
          </p:nvPr>
        </p:nvSpPr>
        <p:spPr>
          <a:xfrm>
            <a:off x="4572000" y="954150"/>
            <a:ext cx="4110900" cy="1419300"/>
          </a:xfrm>
          <a:prstGeom prst="rect">
            <a:avLst/>
          </a:prstGeom>
          <a:noFill/>
          <a:ln>
            <a:noFill/>
          </a:ln>
        </p:spPr>
        <p:txBody>
          <a:bodyPr anchorCtr="0" anchor="t" bIns="91425" lIns="91425" spcFirstLastPara="1" rIns="91425" wrap="square" tIns="91425">
            <a:noAutofit/>
          </a:bodyPr>
          <a:lstStyle/>
          <a:p>
            <a:pPr indent="0" lvl="0" marL="0" rtl="0" algn="l">
              <a:lnSpc>
                <a:spcPct val="105000"/>
              </a:lnSpc>
              <a:spcBef>
                <a:spcPts val="0"/>
              </a:spcBef>
              <a:spcAft>
                <a:spcPts val="0"/>
              </a:spcAft>
              <a:buSzPts val="275"/>
              <a:buNone/>
            </a:pPr>
            <a:r>
              <a:rPr b="1" lang="en" sz="1200">
                <a:solidFill>
                  <a:srgbClr val="362A8E"/>
                </a:solidFill>
                <a:latin typeface="Montserrat"/>
                <a:ea typeface="Montserrat"/>
                <a:cs typeface="Montserrat"/>
                <a:sym typeface="Montserrat"/>
              </a:rPr>
              <a:t>Define Your Goal</a:t>
            </a:r>
            <a:endParaRPr b="1" sz="1200">
              <a:solidFill>
                <a:srgbClr val="362A8E"/>
              </a:solidFill>
              <a:latin typeface="Montserrat"/>
              <a:ea typeface="Montserrat"/>
              <a:cs typeface="Montserrat"/>
              <a:sym typeface="Montserrat"/>
            </a:endParaRPr>
          </a:p>
          <a:p>
            <a:pPr indent="0" lvl="0" marL="0" rtl="0" algn="l">
              <a:lnSpc>
                <a:spcPct val="105000"/>
              </a:lnSpc>
              <a:spcBef>
                <a:spcPts val="1200"/>
              </a:spcBef>
              <a:spcAft>
                <a:spcPts val="0"/>
              </a:spcAft>
              <a:buSzPts val="1400"/>
              <a:buNone/>
            </a:pPr>
            <a:r>
              <a:rPr lang="en" sz="1200">
                <a:solidFill>
                  <a:srgbClr val="362A8E"/>
                </a:solidFill>
                <a:latin typeface="Montserrat Medium"/>
                <a:ea typeface="Montserrat Medium"/>
                <a:cs typeface="Montserrat Medium"/>
                <a:sym typeface="Montserrat Medium"/>
              </a:rPr>
              <a:t>What are you trying to do, solve, or achieve? </a:t>
            </a:r>
            <a:r>
              <a:rPr i="1" lang="en" sz="1200">
                <a:solidFill>
                  <a:srgbClr val="362A8E"/>
                </a:solidFill>
                <a:latin typeface="Montserrat Medium"/>
                <a:ea typeface="Montserrat Medium"/>
                <a:cs typeface="Montserrat Medium"/>
                <a:sym typeface="Montserrat Medium"/>
              </a:rPr>
              <a:t> </a:t>
            </a:r>
            <a:r>
              <a:rPr lang="en" sz="1200">
                <a:solidFill>
                  <a:srgbClr val="362A8E"/>
                </a:solidFill>
                <a:highlight>
                  <a:srgbClr val="FFFFFF"/>
                </a:highlight>
                <a:latin typeface="Montserrat Medium"/>
                <a:ea typeface="Montserrat Medium"/>
                <a:cs typeface="Montserrat Medium"/>
                <a:sym typeface="Montserrat Medium"/>
              </a:rPr>
              <a:t> </a:t>
            </a:r>
            <a:endParaRPr sz="1200">
              <a:solidFill>
                <a:srgbClr val="362A8E"/>
              </a:solidFill>
              <a:highlight>
                <a:srgbClr val="FFFFFF"/>
              </a:highlight>
              <a:latin typeface="Montserrat Medium"/>
              <a:ea typeface="Montserrat Medium"/>
              <a:cs typeface="Montserrat Medium"/>
              <a:sym typeface="Montserrat Medium"/>
            </a:endParaRPr>
          </a:p>
          <a:p>
            <a:pPr indent="0" lvl="0" marL="0" rtl="0" algn="l">
              <a:lnSpc>
                <a:spcPct val="105000"/>
              </a:lnSpc>
              <a:spcBef>
                <a:spcPts val="0"/>
              </a:spcBef>
              <a:spcAft>
                <a:spcPts val="1200"/>
              </a:spcAft>
              <a:buSzPts val="275"/>
              <a:buNone/>
            </a:pPr>
            <a:r>
              <a:t/>
            </a:r>
            <a:endParaRPr sz="1200">
              <a:solidFill>
                <a:srgbClr val="362A8E"/>
              </a:solidFill>
              <a:latin typeface="Montserrat Medium"/>
              <a:ea typeface="Montserrat Medium"/>
              <a:cs typeface="Montserrat Medium"/>
              <a:sym typeface="Montserrat Medium"/>
            </a:endParaRPr>
          </a:p>
        </p:txBody>
      </p:sp>
      <p:pic>
        <p:nvPicPr>
          <p:cNvPr id="470" name="Google Shape;470;p60" title="Adobe_Avid Logos-01.png"/>
          <p:cNvPicPr preferRelativeResize="0"/>
          <p:nvPr/>
        </p:nvPicPr>
        <p:blipFill rotWithShape="1">
          <a:blip r:embed="rId4">
            <a:alphaModFix/>
          </a:blip>
          <a:srcRect b="0" l="0" r="0" t="0"/>
          <a:stretch/>
        </p:blipFill>
        <p:spPr>
          <a:xfrm>
            <a:off x="7131688" y="4586586"/>
            <a:ext cx="1775524" cy="338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id="137" name="Google Shape;137;p34" title="social media.jpg"/>
          <p:cNvPicPr preferRelativeResize="0"/>
          <p:nvPr/>
        </p:nvPicPr>
        <p:blipFill rotWithShape="1">
          <a:blip r:embed="rId3">
            <a:alphaModFix/>
          </a:blip>
          <a:srcRect b="0" l="0" r="0" t="0"/>
          <a:stretch/>
        </p:blipFill>
        <p:spPr>
          <a:xfrm>
            <a:off x="0" y="2"/>
            <a:ext cx="9144000" cy="5143497"/>
          </a:xfrm>
          <a:prstGeom prst="rect">
            <a:avLst/>
          </a:prstGeom>
          <a:noFill/>
          <a:ln>
            <a:noFill/>
          </a:ln>
        </p:spPr>
      </p:pic>
      <p:sp>
        <p:nvSpPr>
          <p:cNvPr id="138" name="Google Shape;138;p34"/>
          <p:cNvSpPr txBox="1"/>
          <p:nvPr>
            <p:ph type="title"/>
          </p:nvPr>
        </p:nvSpPr>
        <p:spPr>
          <a:xfrm>
            <a:off x="2363550" y="842225"/>
            <a:ext cx="4416900" cy="444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990"/>
              <a:buNone/>
            </a:pPr>
            <a:r>
              <a:rPr b="0" lang="en" sz="2660">
                <a:solidFill>
                  <a:schemeClr val="lt1"/>
                </a:solidFill>
                <a:latin typeface="Montserrat ExtraBold"/>
                <a:ea typeface="Montserrat ExtraBold"/>
                <a:cs typeface="Montserrat ExtraBold"/>
                <a:sym typeface="Montserrat ExtraBold"/>
              </a:rPr>
              <a:t>ESSENTIAL QUESTION</a:t>
            </a:r>
            <a:endParaRPr b="0" sz="2660">
              <a:solidFill>
                <a:schemeClr val="lt1"/>
              </a:solidFill>
              <a:latin typeface="Montserrat ExtraBold"/>
              <a:ea typeface="Montserrat ExtraBold"/>
              <a:cs typeface="Montserrat ExtraBold"/>
              <a:sym typeface="Montserrat ExtraBold"/>
            </a:endParaRPr>
          </a:p>
        </p:txBody>
      </p:sp>
      <p:sp>
        <p:nvSpPr>
          <p:cNvPr id="139" name="Google Shape;139;p34"/>
          <p:cNvSpPr txBox="1"/>
          <p:nvPr>
            <p:ph type="title"/>
          </p:nvPr>
        </p:nvSpPr>
        <p:spPr>
          <a:xfrm>
            <a:off x="2512500" y="1376275"/>
            <a:ext cx="4119000" cy="1426200"/>
          </a:xfrm>
          <a:prstGeom prst="rect">
            <a:avLst/>
          </a:prstGeom>
          <a:noFill/>
          <a:ln>
            <a:noFill/>
          </a:ln>
        </p:spPr>
        <p:txBody>
          <a:bodyPr anchorCtr="0" anchor="ctr" bIns="91425" lIns="91425" spcFirstLastPara="1" rIns="91425" wrap="square" tIns="91425">
            <a:spAutoFit/>
          </a:bodyPr>
          <a:lstStyle/>
          <a:p>
            <a:pPr indent="0" lvl="0" marL="0" rtl="0" algn="ctr">
              <a:lnSpc>
                <a:spcPct val="100000"/>
              </a:lnSpc>
              <a:spcBef>
                <a:spcPts val="0"/>
              </a:spcBef>
              <a:spcAft>
                <a:spcPts val="0"/>
              </a:spcAft>
              <a:buSzPts val="2400"/>
              <a:buNone/>
            </a:pPr>
            <a:r>
              <a:rPr b="0" lang="en" sz="2588">
                <a:solidFill>
                  <a:srgbClr val="AFE6A7"/>
                </a:solidFill>
                <a:latin typeface="Montserrat Medium"/>
                <a:ea typeface="Montserrat Medium"/>
                <a:cs typeface="Montserrat Medium"/>
                <a:sym typeface="Montserrat Medium"/>
              </a:rPr>
              <a:t>How does social media shape identity and mental health?</a:t>
            </a:r>
            <a:r>
              <a:rPr b="0" lang="en" sz="2588">
                <a:solidFill>
                  <a:srgbClr val="21C2E8"/>
                </a:solidFill>
                <a:latin typeface="Montserrat Medium"/>
                <a:ea typeface="Montserrat Medium"/>
                <a:cs typeface="Montserrat Medium"/>
                <a:sym typeface="Montserrat Medium"/>
              </a:rPr>
              <a:t> </a:t>
            </a:r>
            <a:r>
              <a:rPr b="0" lang="en" sz="2888">
                <a:solidFill>
                  <a:srgbClr val="21C2E8"/>
                </a:solidFill>
                <a:latin typeface="Montserrat Medium"/>
                <a:ea typeface="Montserrat Medium"/>
                <a:cs typeface="Montserrat Medium"/>
                <a:sym typeface="Montserrat Medium"/>
              </a:rPr>
              <a:t> </a:t>
            </a:r>
            <a:endParaRPr sz="2000">
              <a:solidFill>
                <a:srgbClr val="213549"/>
              </a:solidFill>
            </a:endParaRPr>
          </a:p>
        </p:txBody>
      </p:sp>
      <p:pic>
        <p:nvPicPr>
          <p:cNvPr id="140" name="Google Shape;140;p34" title="Screenshot_2025-04-24_at_3.06.33_PM-removebg-preview.png"/>
          <p:cNvPicPr preferRelativeResize="0"/>
          <p:nvPr/>
        </p:nvPicPr>
        <p:blipFill rotWithShape="1">
          <a:blip r:embed="rId4">
            <a:alphaModFix/>
          </a:blip>
          <a:srcRect b="0" l="0" r="0" t="0"/>
          <a:stretch/>
        </p:blipFill>
        <p:spPr>
          <a:xfrm>
            <a:off x="1825300" y="-2086500"/>
            <a:ext cx="2876550" cy="2086500"/>
          </a:xfrm>
          <a:prstGeom prst="rect">
            <a:avLst/>
          </a:prstGeom>
          <a:noFill/>
          <a:ln>
            <a:noFill/>
          </a:ln>
        </p:spPr>
      </p:pic>
      <p:sp>
        <p:nvSpPr>
          <p:cNvPr id="141" name="Google Shape;141;p34"/>
          <p:cNvSpPr/>
          <p:nvPr/>
        </p:nvSpPr>
        <p:spPr>
          <a:xfrm>
            <a:off x="6712700" y="5347450"/>
            <a:ext cx="996900" cy="444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2" name="Google Shape;142;p34" title="Avid_Adobe Logo.png"/>
          <p:cNvPicPr preferRelativeResize="0"/>
          <p:nvPr/>
        </p:nvPicPr>
        <p:blipFill rotWithShape="1">
          <a:blip r:embed="rId5">
            <a:alphaModFix/>
          </a:blip>
          <a:srcRect b="0" l="0" r="0" t="0"/>
          <a:stretch/>
        </p:blipFill>
        <p:spPr>
          <a:xfrm>
            <a:off x="476975" y="333425"/>
            <a:ext cx="1789251" cy="3407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pic>
        <p:nvPicPr>
          <p:cNvPr id="475" name="Google Shape;475;p61" title="map.jpg"/>
          <p:cNvPicPr preferRelativeResize="0"/>
          <p:nvPr/>
        </p:nvPicPr>
        <p:blipFill rotWithShape="1">
          <a:blip r:embed="rId3">
            <a:alphaModFix/>
          </a:blip>
          <a:srcRect b="0" l="0" r="0" t="0"/>
          <a:stretch/>
        </p:blipFill>
        <p:spPr>
          <a:xfrm>
            <a:off x="-6" y="0"/>
            <a:ext cx="9144005" cy="5143500"/>
          </a:xfrm>
          <a:prstGeom prst="rect">
            <a:avLst/>
          </a:prstGeom>
          <a:noFill/>
          <a:ln>
            <a:noFill/>
          </a:ln>
        </p:spPr>
      </p:pic>
      <p:sp>
        <p:nvSpPr>
          <p:cNvPr id="476" name="Google Shape;476;p61"/>
          <p:cNvSpPr/>
          <p:nvPr/>
        </p:nvSpPr>
        <p:spPr>
          <a:xfrm>
            <a:off x="0" y="1030825"/>
            <a:ext cx="2454900" cy="3077700"/>
          </a:xfrm>
          <a:prstGeom prst="rect">
            <a:avLst/>
          </a:prstGeom>
          <a:solidFill>
            <a:srgbClr val="362A8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 name="Google Shape;477;p61"/>
          <p:cNvSpPr txBox="1"/>
          <p:nvPr/>
        </p:nvSpPr>
        <p:spPr>
          <a:xfrm>
            <a:off x="193475" y="1088100"/>
            <a:ext cx="2261400" cy="307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 sz="1200" u="none" cap="none" strike="noStrike">
                <a:solidFill>
                  <a:schemeClr val="lt1"/>
                </a:solidFill>
                <a:latin typeface="Montserrat"/>
                <a:ea typeface="Montserrat"/>
                <a:cs typeface="Montserrat"/>
                <a:sym typeface="Montserrat"/>
              </a:rPr>
              <a:t>You will work in your project teams to fill in each quadrant of the map, thinking from the perspective of the end-user’s experience.   </a:t>
            </a:r>
            <a:endParaRPr b="1" i="0" sz="1200" u="none" cap="none" strike="noStrike">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rPr b="1" i="0" lang="en" sz="1200" u="none" cap="none" strike="noStrike">
                <a:solidFill>
                  <a:schemeClr val="lt1"/>
                </a:solidFill>
                <a:latin typeface="Montserrat"/>
                <a:ea typeface="Montserrat"/>
                <a:cs typeface="Montserrat"/>
                <a:sym typeface="Montserrat"/>
              </a:rPr>
              <a:t> </a:t>
            </a:r>
            <a:endParaRPr b="1" i="0" sz="1200" u="none" cap="none" strike="noStrike">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rPr b="1" i="0" lang="en" sz="1200" u="none" cap="none" strike="noStrike">
                <a:solidFill>
                  <a:schemeClr val="lt1"/>
                </a:solidFill>
                <a:latin typeface="Montserrat"/>
                <a:ea typeface="Montserrat"/>
                <a:cs typeface="Montserrat"/>
                <a:sym typeface="Montserrat"/>
              </a:rPr>
              <a:t>Work clockwise, starting at the top of the map with the external observations before moving into the internal thought process. </a:t>
            </a:r>
            <a:r>
              <a:rPr b="1" i="0" lang="en" sz="1200" u="none" cap="none" strike="noStrike">
                <a:solidFill>
                  <a:schemeClr val="lt1"/>
                </a:solidFill>
                <a:latin typeface="Calibri"/>
                <a:ea typeface="Calibri"/>
                <a:cs typeface="Calibri"/>
                <a:sym typeface="Calibri"/>
              </a:rPr>
              <a:t> </a:t>
            </a:r>
            <a:r>
              <a:rPr b="0" i="0" lang="en" sz="1200" u="none" cap="none" strike="noStrike">
                <a:solidFill>
                  <a:srgbClr val="362A8E"/>
                </a:solidFill>
                <a:latin typeface="Montserrat"/>
                <a:ea typeface="Montserrat"/>
                <a:cs typeface="Montserrat"/>
                <a:sym typeface="Montserrat"/>
              </a:rPr>
              <a:t>additional prompts)</a:t>
            </a:r>
            <a:endParaRPr b="0" i="0" sz="1200" u="none" cap="none" strike="noStrike">
              <a:solidFill>
                <a:srgbClr val="362A8E"/>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62"/>
          <p:cNvSpPr/>
          <p:nvPr/>
        </p:nvSpPr>
        <p:spPr>
          <a:xfrm>
            <a:off x="0" y="0"/>
            <a:ext cx="9144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p62"/>
          <p:cNvSpPr/>
          <p:nvPr/>
        </p:nvSpPr>
        <p:spPr>
          <a:xfrm>
            <a:off x="475625" y="2051375"/>
            <a:ext cx="3432000" cy="2367900"/>
          </a:xfrm>
          <a:prstGeom prst="rect">
            <a:avLst/>
          </a:prstGeom>
          <a:solidFill>
            <a:schemeClr val="lt1"/>
          </a:solidFill>
          <a:ln cap="flat" cmpd="sng" w="19050">
            <a:solidFill>
              <a:schemeClr val="accent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i="1" lang="en" sz="1200">
                <a:solidFill>
                  <a:schemeClr val="dk2"/>
                </a:solidFill>
                <a:latin typeface="Montserrat"/>
                <a:ea typeface="Montserrat"/>
                <a:cs typeface="Montserrat"/>
                <a:sym typeface="Montserrat"/>
              </a:rPr>
              <a:t>Place image of your empathy map here. </a:t>
            </a:r>
            <a:r>
              <a:rPr b="0" i="1" lang="en" sz="1200" u="none" cap="none" strike="noStrike">
                <a:solidFill>
                  <a:schemeClr val="dk2"/>
                </a:solidFill>
                <a:latin typeface="Montserrat"/>
                <a:ea typeface="Montserrat"/>
                <a:cs typeface="Montserrat"/>
                <a:sym typeface="Montserrat"/>
              </a:rPr>
              <a:t> </a:t>
            </a:r>
            <a:endParaRPr b="0" i="1" sz="1200" u="none" cap="none" strike="noStrike">
              <a:solidFill>
                <a:schemeClr val="dk2"/>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p62"/>
          <p:cNvSpPr txBox="1"/>
          <p:nvPr>
            <p:ph idx="1" type="body"/>
          </p:nvPr>
        </p:nvSpPr>
        <p:spPr>
          <a:xfrm>
            <a:off x="439025" y="1618750"/>
            <a:ext cx="3505200" cy="444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400"/>
              <a:buNone/>
            </a:pPr>
            <a:r>
              <a:rPr b="1" lang="en" sz="1300">
                <a:solidFill>
                  <a:srgbClr val="362A8E"/>
                </a:solidFill>
              </a:rPr>
              <a:t>Upload an image of your empathy map.</a:t>
            </a:r>
            <a:endParaRPr b="1" sz="1300">
              <a:solidFill>
                <a:srgbClr val="362A8E"/>
              </a:solidFill>
            </a:endParaRPr>
          </a:p>
        </p:txBody>
      </p:sp>
      <p:pic>
        <p:nvPicPr>
          <p:cNvPr id="485" name="Google Shape;485;p62"/>
          <p:cNvPicPr preferRelativeResize="0"/>
          <p:nvPr/>
        </p:nvPicPr>
        <p:blipFill rotWithShape="1">
          <a:blip r:embed="rId3">
            <a:alphaModFix/>
          </a:blip>
          <a:srcRect b="0" l="0" r="0" t="0"/>
          <a:stretch/>
        </p:blipFill>
        <p:spPr>
          <a:xfrm>
            <a:off x="475623" y="265148"/>
            <a:ext cx="512525" cy="512525"/>
          </a:xfrm>
          <a:prstGeom prst="rect">
            <a:avLst/>
          </a:prstGeom>
          <a:noFill/>
          <a:ln>
            <a:noFill/>
          </a:ln>
        </p:spPr>
      </p:pic>
      <p:sp>
        <p:nvSpPr>
          <p:cNvPr id="486" name="Google Shape;486;p62"/>
          <p:cNvSpPr txBox="1"/>
          <p:nvPr>
            <p:ph idx="2" type="body"/>
          </p:nvPr>
        </p:nvSpPr>
        <p:spPr>
          <a:xfrm>
            <a:off x="4047250" y="1019050"/>
            <a:ext cx="4635600" cy="1088100"/>
          </a:xfrm>
          <a:prstGeom prst="rect">
            <a:avLst/>
          </a:prstGeom>
          <a:noFill/>
          <a:ln>
            <a:noFill/>
          </a:ln>
        </p:spPr>
        <p:txBody>
          <a:bodyPr anchorCtr="0" anchor="t" bIns="91425" lIns="91425" spcFirstLastPara="1" rIns="91425" wrap="square" tIns="91425">
            <a:noAutofit/>
          </a:bodyPr>
          <a:lstStyle/>
          <a:p>
            <a:pPr indent="-311150" lvl="0" marL="457200" rtl="0" algn="l">
              <a:lnSpc>
                <a:spcPct val="100000"/>
              </a:lnSpc>
              <a:spcBef>
                <a:spcPts val="0"/>
              </a:spcBef>
              <a:spcAft>
                <a:spcPts val="0"/>
              </a:spcAft>
              <a:buClr>
                <a:srgbClr val="362A8E"/>
              </a:buClr>
              <a:buSzPts val="1300"/>
              <a:buFont typeface="Montserrat"/>
              <a:buChar char="●"/>
            </a:pPr>
            <a:r>
              <a:rPr b="1" lang="en" sz="1300">
                <a:solidFill>
                  <a:srgbClr val="362A8E"/>
                </a:solidFill>
                <a:latin typeface="Montserrat"/>
                <a:ea typeface="Montserrat"/>
                <a:cs typeface="Montserrat"/>
                <a:sym typeface="Montserrat"/>
              </a:rPr>
              <a:t>What are two or three major insights about your end-user?   </a:t>
            </a:r>
            <a:endParaRPr b="1" sz="1300">
              <a:solidFill>
                <a:srgbClr val="362A8E"/>
              </a:solidFill>
              <a:latin typeface="Montserrat"/>
              <a:ea typeface="Montserrat"/>
              <a:cs typeface="Montserrat"/>
              <a:sym typeface="Montserrat"/>
            </a:endParaRPr>
          </a:p>
          <a:p>
            <a:pPr indent="-311150" lvl="0" marL="457200" rtl="0" algn="l">
              <a:lnSpc>
                <a:spcPct val="100000"/>
              </a:lnSpc>
              <a:spcBef>
                <a:spcPts val="0"/>
              </a:spcBef>
              <a:spcAft>
                <a:spcPts val="0"/>
              </a:spcAft>
              <a:buClr>
                <a:srgbClr val="362A8E"/>
              </a:buClr>
              <a:buSzPts val="1300"/>
              <a:buFont typeface="Montserrat"/>
              <a:buChar char="●"/>
            </a:pPr>
            <a:r>
              <a:rPr b="1" lang="en" sz="1300">
                <a:solidFill>
                  <a:srgbClr val="362A8E"/>
                </a:solidFill>
                <a:latin typeface="Montserrat"/>
                <a:ea typeface="Montserrat"/>
                <a:cs typeface="Montserrat"/>
                <a:sym typeface="Montserrat"/>
              </a:rPr>
              <a:t>How does this information shape your project direction? </a:t>
            </a:r>
            <a:endParaRPr sz="850"/>
          </a:p>
        </p:txBody>
      </p:sp>
      <p:sp>
        <p:nvSpPr>
          <p:cNvPr id="487" name="Google Shape;487;p62"/>
          <p:cNvSpPr txBox="1"/>
          <p:nvPr/>
        </p:nvSpPr>
        <p:spPr>
          <a:xfrm>
            <a:off x="1064450" y="325338"/>
            <a:ext cx="5895900" cy="44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rgbClr val="362A8E"/>
                </a:solidFill>
                <a:latin typeface="Montserrat ExtraBold"/>
                <a:ea typeface="Montserrat ExtraBold"/>
                <a:cs typeface="Montserrat ExtraBold"/>
                <a:sym typeface="Montserrat ExtraBold"/>
              </a:rPr>
              <a:t>Capture Insight</a:t>
            </a:r>
            <a:endParaRPr b="0" i="0" sz="3800" u="none" cap="none" strike="noStrike">
              <a:solidFill>
                <a:srgbClr val="362A8E"/>
              </a:solidFill>
              <a:latin typeface="Montserrat ExtraBold"/>
              <a:ea typeface="Montserrat ExtraBold"/>
              <a:cs typeface="Montserrat ExtraBold"/>
              <a:sym typeface="Montserrat ExtraBold"/>
            </a:endParaRPr>
          </a:p>
        </p:txBody>
      </p:sp>
      <p:sp>
        <p:nvSpPr>
          <p:cNvPr id="488" name="Google Shape;488;p62"/>
          <p:cNvSpPr/>
          <p:nvPr/>
        </p:nvSpPr>
        <p:spPr>
          <a:xfrm>
            <a:off x="4047250" y="2051542"/>
            <a:ext cx="4635600" cy="2367900"/>
          </a:xfrm>
          <a:prstGeom prst="rect">
            <a:avLst/>
          </a:prstGeom>
          <a:solidFill>
            <a:schemeClr val="lt1"/>
          </a:solidFill>
          <a:ln cap="flat" cmpd="sng" w="19050">
            <a:solidFill>
              <a:schemeClr val="accent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1" lang="en" sz="1200" u="none" cap="none" strike="noStrike">
                <a:solidFill>
                  <a:srgbClr val="333333"/>
                </a:solidFill>
                <a:latin typeface="Montserrat"/>
                <a:ea typeface="Montserrat"/>
                <a:cs typeface="Montserrat"/>
                <a:sym typeface="Montserrat"/>
              </a:rPr>
              <a:t>Record your response here… </a:t>
            </a:r>
            <a:endParaRPr b="0" i="1" sz="1200" u="none" cap="none" strike="noStrike">
              <a:solidFill>
                <a:srgbClr val="333333"/>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0" i="1" sz="1200" u="none" cap="none" strike="noStrike">
              <a:solidFill>
                <a:srgbClr val="333333"/>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rPr b="0" i="1" lang="en" sz="1200" u="none" cap="none" strike="noStrike">
                <a:solidFill>
                  <a:schemeClr val="dk1"/>
                </a:solidFill>
                <a:latin typeface="Montserrat"/>
                <a:ea typeface="Montserrat"/>
                <a:cs typeface="Montserrat"/>
                <a:sym typeface="Montserrat"/>
              </a:rPr>
              <a:t>If you have access to a video recording app (e.g., Adobe Express for Education, Canva for Education, Loom for Education, or Screencastify) consider capturing your reflection in video and uploading it here.  </a:t>
            </a:r>
            <a:endParaRPr b="0" i="1" sz="1200" u="none" cap="none" strike="noStrike">
              <a:solidFill>
                <a:schemeClr val="dk2"/>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89" name="Google Shape;489;p62" title="Adobe_Avid Logos-01.png"/>
          <p:cNvPicPr preferRelativeResize="0"/>
          <p:nvPr/>
        </p:nvPicPr>
        <p:blipFill rotWithShape="1">
          <a:blip r:embed="rId4">
            <a:alphaModFix/>
          </a:blip>
          <a:srcRect b="0" l="0" r="0" t="0"/>
          <a:stretch/>
        </p:blipFill>
        <p:spPr>
          <a:xfrm>
            <a:off x="7131688" y="4586586"/>
            <a:ext cx="1775524" cy="3381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pic>
        <p:nvPicPr>
          <p:cNvPr id="494" name="Google Shape;494;p63" title="reflection.jpg"/>
          <p:cNvPicPr preferRelativeResize="0"/>
          <p:nvPr/>
        </p:nvPicPr>
        <p:blipFill rotWithShape="1">
          <a:blip r:embed="rId3">
            <a:alphaModFix/>
          </a:blip>
          <a:srcRect b="0" l="0" r="0" t="0"/>
          <a:stretch/>
        </p:blipFill>
        <p:spPr>
          <a:xfrm>
            <a:off x="0" y="0"/>
            <a:ext cx="9144000" cy="5143500"/>
          </a:xfrm>
          <a:prstGeom prst="rect">
            <a:avLst/>
          </a:prstGeom>
          <a:noFill/>
          <a:ln>
            <a:noFill/>
          </a:ln>
        </p:spPr>
      </p:pic>
      <p:pic>
        <p:nvPicPr>
          <p:cNvPr id="495" name="Google Shape;495;p63" title="background_Blue.jpg"/>
          <p:cNvPicPr preferRelativeResize="0"/>
          <p:nvPr/>
        </p:nvPicPr>
        <p:blipFill rotWithShape="1">
          <a:blip r:embed="rId4">
            <a:alphaModFix amt="40000"/>
          </a:blip>
          <a:srcRect b="0" l="0" r="0" t="0"/>
          <a:stretch/>
        </p:blipFill>
        <p:spPr>
          <a:xfrm>
            <a:off x="0" y="-23225"/>
            <a:ext cx="9144003" cy="5166726"/>
          </a:xfrm>
          <a:prstGeom prst="rect">
            <a:avLst/>
          </a:prstGeom>
          <a:noFill/>
          <a:ln>
            <a:noFill/>
          </a:ln>
        </p:spPr>
      </p:pic>
      <p:sp>
        <p:nvSpPr>
          <p:cNvPr id="496" name="Google Shape;496;p63"/>
          <p:cNvSpPr txBox="1"/>
          <p:nvPr/>
        </p:nvSpPr>
        <p:spPr>
          <a:xfrm>
            <a:off x="855026" y="350713"/>
            <a:ext cx="4676100" cy="44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chemeClr val="lt1"/>
                </a:solidFill>
                <a:latin typeface="Montserrat ExtraBold"/>
                <a:ea typeface="Montserrat ExtraBold"/>
                <a:cs typeface="Montserrat ExtraBold"/>
                <a:sym typeface="Montserrat ExtraBold"/>
              </a:rPr>
              <a:t>Reflection</a:t>
            </a:r>
            <a:endParaRPr b="0" i="0" sz="3300" u="none" cap="none" strike="noStrike">
              <a:solidFill>
                <a:schemeClr val="lt1"/>
              </a:solidFill>
              <a:latin typeface="Montserrat ExtraBold"/>
              <a:ea typeface="Montserrat ExtraBold"/>
              <a:cs typeface="Montserrat ExtraBold"/>
              <a:sym typeface="Montserrat ExtraBold"/>
            </a:endParaRPr>
          </a:p>
        </p:txBody>
      </p:sp>
      <p:pic>
        <p:nvPicPr>
          <p:cNvPr id="497" name="Google Shape;497;p63"/>
          <p:cNvPicPr preferRelativeResize="0"/>
          <p:nvPr/>
        </p:nvPicPr>
        <p:blipFill rotWithShape="1">
          <a:blip r:embed="rId5">
            <a:alphaModFix/>
          </a:blip>
          <a:srcRect b="0" l="0" r="0" t="0"/>
          <a:stretch/>
        </p:blipFill>
        <p:spPr>
          <a:xfrm>
            <a:off x="365397" y="382797"/>
            <a:ext cx="327569" cy="379825"/>
          </a:xfrm>
          <a:prstGeom prst="rect">
            <a:avLst/>
          </a:prstGeom>
          <a:noFill/>
          <a:ln>
            <a:noFill/>
          </a:ln>
        </p:spPr>
      </p:pic>
      <p:sp>
        <p:nvSpPr>
          <p:cNvPr id="498" name="Google Shape;498;p63"/>
          <p:cNvSpPr/>
          <p:nvPr/>
        </p:nvSpPr>
        <p:spPr>
          <a:xfrm>
            <a:off x="347550" y="1843525"/>
            <a:ext cx="8413500" cy="2575800"/>
          </a:xfrm>
          <a:prstGeom prst="rect">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1" lang="en" sz="1200" u="none" cap="none" strike="noStrike">
                <a:solidFill>
                  <a:srgbClr val="333333"/>
                </a:solidFill>
                <a:latin typeface="Montserrat"/>
                <a:ea typeface="Montserrat"/>
                <a:cs typeface="Montserrat"/>
                <a:sym typeface="Montserrat"/>
              </a:rPr>
              <a:t>Record your response here… </a:t>
            </a:r>
            <a:endParaRPr b="0" i="1" sz="1200" u="none" cap="none" strike="noStrike">
              <a:solidFill>
                <a:srgbClr val="333333"/>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0" i="1" sz="1200" u="none" cap="none" strike="noStrike">
              <a:solidFill>
                <a:srgbClr val="333333"/>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rPr b="0" i="1" lang="en" sz="1200" u="none" cap="none" strike="noStrike">
                <a:solidFill>
                  <a:schemeClr val="dk1"/>
                </a:solidFill>
                <a:latin typeface="Montserrat"/>
                <a:ea typeface="Montserrat"/>
                <a:cs typeface="Montserrat"/>
                <a:sym typeface="Montserrat"/>
              </a:rPr>
              <a:t>If you have access to a video recording app (e.g., Adobe Express for Education, Canva for Education, Loom for Education, or Screencastify) consider capturing your reflection in video and uploading it here.  </a:t>
            </a:r>
            <a:endParaRPr b="0" i="1" sz="1200" u="none" cap="none" strike="noStrike">
              <a:solidFill>
                <a:srgbClr val="333333"/>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p63"/>
          <p:cNvSpPr txBox="1"/>
          <p:nvPr>
            <p:ph idx="1" type="body"/>
          </p:nvPr>
        </p:nvSpPr>
        <p:spPr>
          <a:xfrm>
            <a:off x="483300" y="996325"/>
            <a:ext cx="8217000" cy="965100"/>
          </a:xfrm>
          <a:prstGeom prst="rect">
            <a:avLst/>
          </a:prstGeom>
          <a:noFill/>
          <a:ln>
            <a:noFill/>
          </a:ln>
        </p:spPr>
        <p:txBody>
          <a:bodyPr anchorCtr="0" anchor="t" bIns="91425" lIns="91425" spcFirstLastPara="1" rIns="91425" wrap="square" tIns="91425">
            <a:normAutofit fontScale="25000"/>
          </a:bodyPr>
          <a:lstStyle/>
          <a:p>
            <a:pPr indent="0" lvl="0" marL="0" rtl="0" algn="l">
              <a:lnSpc>
                <a:spcPct val="95000"/>
              </a:lnSpc>
              <a:spcBef>
                <a:spcPts val="0"/>
              </a:spcBef>
              <a:spcAft>
                <a:spcPts val="0"/>
              </a:spcAft>
              <a:buSzPct val="114123"/>
              <a:buNone/>
            </a:pPr>
            <a:r>
              <a:rPr b="1" lang="en" sz="4907">
                <a:solidFill>
                  <a:schemeClr val="lt1"/>
                </a:solidFill>
                <a:latin typeface="Montserrat"/>
                <a:ea typeface="Montserrat"/>
                <a:cs typeface="Montserrat"/>
                <a:sym typeface="Montserrat"/>
              </a:rPr>
              <a:t>Write down one key insight from today’s research.  </a:t>
            </a:r>
            <a:endParaRPr b="1" sz="4907">
              <a:solidFill>
                <a:schemeClr val="lt1"/>
              </a:solidFill>
              <a:latin typeface="Montserrat"/>
              <a:ea typeface="Montserrat"/>
              <a:cs typeface="Montserrat"/>
              <a:sym typeface="Montserrat"/>
            </a:endParaRPr>
          </a:p>
          <a:p>
            <a:pPr indent="-306557" lvl="0" marL="457200" rtl="0" algn="l">
              <a:lnSpc>
                <a:spcPct val="95000"/>
              </a:lnSpc>
              <a:spcBef>
                <a:spcPts val="0"/>
              </a:spcBef>
              <a:spcAft>
                <a:spcPts val="0"/>
              </a:spcAft>
              <a:buClr>
                <a:schemeClr val="lt1"/>
              </a:buClr>
              <a:buSzPct val="100000"/>
              <a:buFont typeface="Montserrat"/>
              <a:buChar char="●"/>
            </a:pPr>
            <a:r>
              <a:rPr b="1" lang="en" sz="4907">
                <a:solidFill>
                  <a:schemeClr val="lt1"/>
                </a:solidFill>
                <a:latin typeface="Montserrat"/>
                <a:ea typeface="Montserrat"/>
                <a:cs typeface="Montserrat"/>
                <a:sym typeface="Montserrat"/>
              </a:rPr>
              <a:t>What is one question you still have about social media’s influence on mental health?  </a:t>
            </a:r>
            <a:endParaRPr b="1" sz="4907">
              <a:solidFill>
                <a:schemeClr val="lt1"/>
              </a:solidFill>
              <a:latin typeface="Montserrat"/>
              <a:ea typeface="Montserrat"/>
              <a:cs typeface="Montserrat"/>
              <a:sym typeface="Montserrat"/>
            </a:endParaRPr>
          </a:p>
          <a:p>
            <a:pPr indent="-306557" lvl="0" marL="457200" rtl="0" algn="l">
              <a:lnSpc>
                <a:spcPct val="95000"/>
              </a:lnSpc>
              <a:spcBef>
                <a:spcPts val="0"/>
              </a:spcBef>
              <a:spcAft>
                <a:spcPts val="0"/>
              </a:spcAft>
              <a:buClr>
                <a:schemeClr val="lt1"/>
              </a:buClr>
              <a:buSzPct val="100000"/>
              <a:buFont typeface="Montserrat"/>
              <a:buChar char="●"/>
            </a:pPr>
            <a:r>
              <a:rPr b="1" lang="en" sz="4907">
                <a:solidFill>
                  <a:schemeClr val="lt1"/>
                </a:solidFill>
                <a:latin typeface="Montserrat"/>
                <a:ea typeface="Montserrat"/>
                <a:cs typeface="Montserrat"/>
                <a:sym typeface="Montserrat"/>
              </a:rPr>
              <a:t>What is your team’s next step? </a:t>
            </a:r>
            <a:endParaRPr b="1" sz="4907">
              <a:solidFill>
                <a:schemeClr val="lt1"/>
              </a:solidFill>
              <a:latin typeface="Montserrat"/>
              <a:ea typeface="Montserrat"/>
              <a:cs typeface="Montserrat"/>
              <a:sym typeface="Montserrat"/>
            </a:endParaRPr>
          </a:p>
          <a:p>
            <a:pPr indent="0" lvl="0" marL="0" rtl="0" algn="l">
              <a:lnSpc>
                <a:spcPct val="115000"/>
              </a:lnSpc>
              <a:spcBef>
                <a:spcPts val="0"/>
              </a:spcBef>
              <a:spcAft>
                <a:spcPts val="1200"/>
              </a:spcAft>
              <a:buClr>
                <a:schemeClr val="dk1"/>
              </a:buClr>
              <a:buSzPct val="44000"/>
              <a:buFont typeface="Arial"/>
              <a:buNone/>
            </a:pPr>
            <a:r>
              <a:rPr lang="en" sz="2500">
                <a:solidFill>
                  <a:schemeClr val="dk1"/>
                </a:solidFill>
                <a:highlight>
                  <a:srgbClr val="FFFFFF"/>
                </a:highlight>
                <a:latin typeface="Montserrat"/>
                <a:ea typeface="Montserrat"/>
                <a:cs typeface="Montserrat"/>
                <a:sym typeface="Montserrat"/>
              </a:rPr>
              <a:t> </a:t>
            </a:r>
            <a:endParaRPr/>
          </a:p>
        </p:txBody>
      </p:sp>
      <p:pic>
        <p:nvPicPr>
          <p:cNvPr id="500" name="Google Shape;500;p63" title="Avid_Adobe Logo.png"/>
          <p:cNvPicPr preferRelativeResize="0"/>
          <p:nvPr/>
        </p:nvPicPr>
        <p:blipFill rotWithShape="1">
          <a:blip r:embed="rId6">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6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sz="3320">
                <a:latin typeface="Montserrat ExtraBold"/>
                <a:ea typeface="Montserrat ExtraBold"/>
                <a:cs typeface="Montserrat ExtraBold"/>
                <a:sym typeface="Montserrat ExtraBold"/>
              </a:rPr>
              <a:t>Sandbox</a:t>
            </a:r>
            <a:endParaRPr sz="3320">
              <a:latin typeface="Montserrat ExtraBold"/>
              <a:ea typeface="Montserrat ExtraBold"/>
              <a:cs typeface="Montserrat ExtraBold"/>
              <a:sym typeface="Montserrat ExtraBold"/>
            </a:endParaRPr>
          </a:p>
        </p:txBody>
      </p:sp>
      <p:sp>
        <p:nvSpPr>
          <p:cNvPr id="506" name="Google Shape;506;p64"/>
          <p:cNvSpPr txBox="1"/>
          <p:nvPr>
            <p:ph idx="1" type="body"/>
          </p:nvPr>
        </p:nvSpPr>
        <p:spPr>
          <a:xfrm>
            <a:off x="311700" y="1118850"/>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lang="en" sz="1200">
                <a:latin typeface="Montserrat"/>
                <a:ea typeface="Montserrat"/>
                <a:cs typeface="Montserrat"/>
                <a:sym typeface="Montserrat"/>
              </a:rPr>
              <a:t>Use the following slides to document your research process. </a:t>
            </a:r>
            <a:endParaRPr sz="1200">
              <a:latin typeface="Montserrat"/>
              <a:ea typeface="Montserrat"/>
              <a:cs typeface="Montserrat"/>
              <a:sym typeface="Montserrat"/>
            </a:endParaRPr>
          </a:p>
        </p:txBody>
      </p:sp>
      <p:pic>
        <p:nvPicPr>
          <p:cNvPr id="507" name="Google Shape;507;p64" title="Avid_Squiggles-02.png"/>
          <p:cNvPicPr preferRelativeResize="0"/>
          <p:nvPr/>
        </p:nvPicPr>
        <p:blipFill rotWithShape="1">
          <a:blip r:embed="rId3">
            <a:alphaModFix/>
          </a:blip>
          <a:srcRect b="0" l="0" r="0" t="0"/>
          <a:stretch/>
        </p:blipFill>
        <p:spPr>
          <a:xfrm rot="10800000">
            <a:off x="6505575" y="1"/>
            <a:ext cx="2714627" cy="1274099"/>
          </a:xfrm>
          <a:prstGeom prst="rect">
            <a:avLst/>
          </a:prstGeom>
          <a:noFill/>
          <a:ln>
            <a:noFill/>
          </a:ln>
        </p:spPr>
      </p:pic>
      <p:pic>
        <p:nvPicPr>
          <p:cNvPr id="508" name="Google Shape;508;p64" title="Avid_Squiggles-03.png"/>
          <p:cNvPicPr preferRelativeResize="0"/>
          <p:nvPr/>
        </p:nvPicPr>
        <p:blipFill rotWithShape="1">
          <a:blip r:embed="rId4">
            <a:alphaModFix/>
          </a:blip>
          <a:srcRect b="0" l="0" r="0" t="0"/>
          <a:stretch/>
        </p:blipFill>
        <p:spPr>
          <a:xfrm flipH="1">
            <a:off x="-76201" y="3780271"/>
            <a:ext cx="2790826" cy="1263801"/>
          </a:xfrm>
          <a:prstGeom prst="rect">
            <a:avLst/>
          </a:prstGeom>
          <a:noFill/>
          <a:ln>
            <a:noFill/>
          </a:ln>
        </p:spPr>
      </p:pic>
      <p:pic>
        <p:nvPicPr>
          <p:cNvPr id="509" name="Google Shape;509;p64" title="Adobe_Avid Logos-01.png"/>
          <p:cNvPicPr preferRelativeResize="0"/>
          <p:nvPr/>
        </p:nvPicPr>
        <p:blipFill rotWithShape="1">
          <a:blip r:embed="rId5">
            <a:alphaModFix/>
          </a:blip>
          <a:srcRect b="0" l="0" r="0" t="0"/>
          <a:stretch/>
        </p:blipFill>
        <p:spPr>
          <a:xfrm>
            <a:off x="7131688" y="4586586"/>
            <a:ext cx="1775524" cy="3381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6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sz="3320">
                <a:latin typeface="Montserrat ExtraBold"/>
                <a:ea typeface="Montserrat ExtraBold"/>
                <a:cs typeface="Montserrat ExtraBold"/>
                <a:sym typeface="Montserrat ExtraBold"/>
              </a:rPr>
              <a:t>Sandbox</a:t>
            </a:r>
            <a:endParaRPr sz="3320">
              <a:latin typeface="Montserrat ExtraBold"/>
              <a:ea typeface="Montserrat ExtraBold"/>
              <a:cs typeface="Montserrat ExtraBold"/>
              <a:sym typeface="Montserrat ExtraBold"/>
            </a:endParaRPr>
          </a:p>
        </p:txBody>
      </p:sp>
      <p:sp>
        <p:nvSpPr>
          <p:cNvPr id="515" name="Google Shape;515;p65"/>
          <p:cNvSpPr txBox="1"/>
          <p:nvPr>
            <p:ph idx="1" type="body"/>
          </p:nvPr>
        </p:nvSpPr>
        <p:spPr>
          <a:xfrm>
            <a:off x="311700" y="1118850"/>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lang="en" sz="1200">
                <a:latin typeface="Montserrat"/>
                <a:ea typeface="Montserrat"/>
                <a:cs typeface="Montserrat"/>
                <a:sym typeface="Montserrat"/>
              </a:rPr>
              <a:t>Add a new title for each slide to identify the topic and source of your research.</a:t>
            </a:r>
            <a:endParaRPr sz="1200">
              <a:latin typeface="Montserrat"/>
              <a:ea typeface="Montserrat"/>
              <a:cs typeface="Montserrat"/>
              <a:sym typeface="Montserrat"/>
            </a:endParaRPr>
          </a:p>
        </p:txBody>
      </p:sp>
      <p:pic>
        <p:nvPicPr>
          <p:cNvPr id="516" name="Google Shape;516;p65" title="Avid_Squiggles-02.png"/>
          <p:cNvPicPr preferRelativeResize="0"/>
          <p:nvPr/>
        </p:nvPicPr>
        <p:blipFill rotWithShape="1">
          <a:blip r:embed="rId3">
            <a:alphaModFix/>
          </a:blip>
          <a:srcRect b="0" l="0" r="0" t="0"/>
          <a:stretch/>
        </p:blipFill>
        <p:spPr>
          <a:xfrm rot="10800000">
            <a:off x="6505575" y="1"/>
            <a:ext cx="2714627" cy="1274099"/>
          </a:xfrm>
          <a:prstGeom prst="rect">
            <a:avLst/>
          </a:prstGeom>
          <a:noFill/>
          <a:ln>
            <a:noFill/>
          </a:ln>
        </p:spPr>
      </p:pic>
      <p:pic>
        <p:nvPicPr>
          <p:cNvPr id="517" name="Google Shape;517;p65" title="Avid_Squiggles-03.png"/>
          <p:cNvPicPr preferRelativeResize="0"/>
          <p:nvPr/>
        </p:nvPicPr>
        <p:blipFill rotWithShape="1">
          <a:blip r:embed="rId4">
            <a:alphaModFix/>
          </a:blip>
          <a:srcRect b="0" l="0" r="0" t="0"/>
          <a:stretch/>
        </p:blipFill>
        <p:spPr>
          <a:xfrm flipH="1">
            <a:off x="-76201" y="3780271"/>
            <a:ext cx="2790826" cy="1263801"/>
          </a:xfrm>
          <a:prstGeom prst="rect">
            <a:avLst/>
          </a:prstGeom>
          <a:noFill/>
          <a:ln>
            <a:noFill/>
          </a:ln>
        </p:spPr>
      </p:pic>
      <p:pic>
        <p:nvPicPr>
          <p:cNvPr id="518" name="Google Shape;518;p65" title="Adobe_Avid Logos-01.png"/>
          <p:cNvPicPr preferRelativeResize="0"/>
          <p:nvPr/>
        </p:nvPicPr>
        <p:blipFill rotWithShape="1">
          <a:blip r:embed="rId5">
            <a:alphaModFix/>
          </a:blip>
          <a:srcRect b="0" l="0" r="0" t="0"/>
          <a:stretch/>
        </p:blipFill>
        <p:spPr>
          <a:xfrm>
            <a:off x="7131688" y="4586586"/>
            <a:ext cx="1775524" cy="3381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6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sz="3320">
                <a:latin typeface="Montserrat ExtraBold"/>
                <a:ea typeface="Montserrat ExtraBold"/>
                <a:cs typeface="Montserrat ExtraBold"/>
                <a:sym typeface="Montserrat ExtraBold"/>
              </a:rPr>
              <a:t>Sandbox</a:t>
            </a:r>
            <a:endParaRPr sz="3320">
              <a:latin typeface="Montserrat ExtraBold"/>
              <a:ea typeface="Montserrat ExtraBold"/>
              <a:cs typeface="Montserrat ExtraBold"/>
              <a:sym typeface="Montserrat ExtraBold"/>
            </a:endParaRPr>
          </a:p>
        </p:txBody>
      </p:sp>
      <p:sp>
        <p:nvSpPr>
          <p:cNvPr id="524" name="Google Shape;524;p66"/>
          <p:cNvSpPr txBox="1"/>
          <p:nvPr>
            <p:ph idx="1" type="body"/>
          </p:nvPr>
        </p:nvSpPr>
        <p:spPr>
          <a:xfrm>
            <a:off x="311700" y="1118850"/>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lang="en" sz="1200">
                <a:latin typeface="Montserrat"/>
                <a:ea typeface="Montserrat"/>
                <a:cs typeface="Montserrat"/>
                <a:sym typeface="Montserrat"/>
              </a:rPr>
              <a:t>Add a new title for each slide to identify the topic and source of your research.</a:t>
            </a:r>
            <a:endParaRPr sz="1200">
              <a:latin typeface="Montserrat"/>
              <a:ea typeface="Montserrat"/>
              <a:cs typeface="Montserrat"/>
              <a:sym typeface="Montserrat"/>
            </a:endParaRPr>
          </a:p>
        </p:txBody>
      </p:sp>
      <p:pic>
        <p:nvPicPr>
          <p:cNvPr id="525" name="Google Shape;525;p66" title="Avid_Squiggles-02.png"/>
          <p:cNvPicPr preferRelativeResize="0"/>
          <p:nvPr/>
        </p:nvPicPr>
        <p:blipFill rotWithShape="1">
          <a:blip r:embed="rId3">
            <a:alphaModFix/>
          </a:blip>
          <a:srcRect b="0" l="0" r="0" t="0"/>
          <a:stretch/>
        </p:blipFill>
        <p:spPr>
          <a:xfrm rot="10800000">
            <a:off x="6505575" y="1"/>
            <a:ext cx="2714627" cy="1274099"/>
          </a:xfrm>
          <a:prstGeom prst="rect">
            <a:avLst/>
          </a:prstGeom>
          <a:noFill/>
          <a:ln>
            <a:noFill/>
          </a:ln>
        </p:spPr>
      </p:pic>
      <p:pic>
        <p:nvPicPr>
          <p:cNvPr id="526" name="Google Shape;526;p66" title="Avid_Squiggles-03.png"/>
          <p:cNvPicPr preferRelativeResize="0"/>
          <p:nvPr/>
        </p:nvPicPr>
        <p:blipFill rotWithShape="1">
          <a:blip r:embed="rId4">
            <a:alphaModFix/>
          </a:blip>
          <a:srcRect b="0" l="0" r="0" t="0"/>
          <a:stretch/>
        </p:blipFill>
        <p:spPr>
          <a:xfrm flipH="1">
            <a:off x="-76201" y="3780271"/>
            <a:ext cx="2790826" cy="1263801"/>
          </a:xfrm>
          <a:prstGeom prst="rect">
            <a:avLst/>
          </a:prstGeom>
          <a:noFill/>
          <a:ln>
            <a:noFill/>
          </a:ln>
        </p:spPr>
      </p:pic>
      <p:pic>
        <p:nvPicPr>
          <p:cNvPr id="527" name="Google Shape;527;p66" title="Adobe_Avid Logos-01.png"/>
          <p:cNvPicPr preferRelativeResize="0"/>
          <p:nvPr/>
        </p:nvPicPr>
        <p:blipFill rotWithShape="1">
          <a:blip r:embed="rId5">
            <a:alphaModFix/>
          </a:blip>
          <a:srcRect b="0" l="0" r="0" t="0"/>
          <a:stretch/>
        </p:blipFill>
        <p:spPr>
          <a:xfrm>
            <a:off x="7131688" y="4586586"/>
            <a:ext cx="1775524" cy="3381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6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sz="3320">
                <a:latin typeface="Montserrat ExtraBold"/>
                <a:ea typeface="Montserrat ExtraBold"/>
                <a:cs typeface="Montserrat ExtraBold"/>
                <a:sym typeface="Montserrat ExtraBold"/>
              </a:rPr>
              <a:t>Sandbox</a:t>
            </a:r>
            <a:endParaRPr sz="3320">
              <a:latin typeface="Montserrat ExtraBold"/>
              <a:ea typeface="Montserrat ExtraBold"/>
              <a:cs typeface="Montserrat ExtraBold"/>
              <a:sym typeface="Montserrat ExtraBold"/>
            </a:endParaRPr>
          </a:p>
        </p:txBody>
      </p:sp>
      <p:sp>
        <p:nvSpPr>
          <p:cNvPr id="533" name="Google Shape;533;p67"/>
          <p:cNvSpPr txBox="1"/>
          <p:nvPr>
            <p:ph idx="1" type="body"/>
          </p:nvPr>
        </p:nvSpPr>
        <p:spPr>
          <a:xfrm>
            <a:off x="311700" y="1118850"/>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lang="en" sz="1200">
                <a:latin typeface="Montserrat"/>
                <a:ea typeface="Montserrat"/>
                <a:cs typeface="Montserrat"/>
                <a:sym typeface="Montserrat"/>
              </a:rPr>
              <a:t>Add a new title for each slide to identify the topic and source of your research.</a:t>
            </a:r>
            <a:endParaRPr sz="1200">
              <a:latin typeface="Montserrat"/>
              <a:ea typeface="Montserrat"/>
              <a:cs typeface="Montserrat"/>
              <a:sym typeface="Montserrat"/>
            </a:endParaRPr>
          </a:p>
        </p:txBody>
      </p:sp>
      <p:pic>
        <p:nvPicPr>
          <p:cNvPr id="534" name="Google Shape;534;p67" title="Avid_Squiggles-02.png"/>
          <p:cNvPicPr preferRelativeResize="0"/>
          <p:nvPr/>
        </p:nvPicPr>
        <p:blipFill rotWithShape="1">
          <a:blip r:embed="rId3">
            <a:alphaModFix/>
          </a:blip>
          <a:srcRect b="0" l="0" r="0" t="0"/>
          <a:stretch/>
        </p:blipFill>
        <p:spPr>
          <a:xfrm rot="10800000">
            <a:off x="6505575" y="1"/>
            <a:ext cx="2714627" cy="1274099"/>
          </a:xfrm>
          <a:prstGeom prst="rect">
            <a:avLst/>
          </a:prstGeom>
          <a:noFill/>
          <a:ln>
            <a:noFill/>
          </a:ln>
        </p:spPr>
      </p:pic>
      <p:pic>
        <p:nvPicPr>
          <p:cNvPr id="535" name="Google Shape;535;p67" title="Avid_Squiggles-03.png"/>
          <p:cNvPicPr preferRelativeResize="0"/>
          <p:nvPr/>
        </p:nvPicPr>
        <p:blipFill rotWithShape="1">
          <a:blip r:embed="rId4">
            <a:alphaModFix/>
          </a:blip>
          <a:srcRect b="0" l="0" r="0" t="0"/>
          <a:stretch/>
        </p:blipFill>
        <p:spPr>
          <a:xfrm flipH="1">
            <a:off x="-76201" y="3780271"/>
            <a:ext cx="2790826" cy="1263801"/>
          </a:xfrm>
          <a:prstGeom prst="rect">
            <a:avLst/>
          </a:prstGeom>
          <a:noFill/>
          <a:ln>
            <a:noFill/>
          </a:ln>
        </p:spPr>
      </p:pic>
      <p:pic>
        <p:nvPicPr>
          <p:cNvPr id="536" name="Google Shape;536;p67" title="Adobe_Avid Logos-01.png"/>
          <p:cNvPicPr preferRelativeResize="0"/>
          <p:nvPr/>
        </p:nvPicPr>
        <p:blipFill rotWithShape="1">
          <a:blip r:embed="rId5">
            <a:alphaModFix/>
          </a:blip>
          <a:srcRect b="0" l="0" r="0" t="0"/>
          <a:stretch/>
        </p:blipFill>
        <p:spPr>
          <a:xfrm>
            <a:off x="7131688" y="4586586"/>
            <a:ext cx="1775524" cy="338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6" name="Shape 146"/>
        <p:cNvGrpSpPr/>
        <p:nvPr/>
      </p:nvGrpSpPr>
      <p:grpSpPr>
        <a:xfrm>
          <a:off x="0" y="0"/>
          <a:ext cx="0" cy="0"/>
          <a:chOff x="0" y="0"/>
          <a:chExt cx="0" cy="0"/>
        </a:xfrm>
      </p:grpSpPr>
      <p:sp>
        <p:nvSpPr>
          <p:cNvPr id="147" name="Google Shape;147;p35"/>
          <p:cNvSpPr/>
          <p:nvPr/>
        </p:nvSpPr>
        <p:spPr>
          <a:xfrm>
            <a:off x="3760975" y="1790725"/>
            <a:ext cx="1569900" cy="1429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35"/>
          <p:cNvSpPr txBox="1"/>
          <p:nvPr>
            <p:ph type="title"/>
          </p:nvPr>
        </p:nvSpPr>
        <p:spPr>
          <a:xfrm>
            <a:off x="175725" y="2870525"/>
            <a:ext cx="2732400" cy="4440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100000"/>
              </a:lnSpc>
              <a:spcBef>
                <a:spcPts val="0"/>
              </a:spcBef>
              <a:spcAft>
                <a:spcPts val="0"/>
              </a:spcAft>
              <a:buSzPct val="133333"/>
              <a:buNone/>
            </a:pPr>
            <a:r>
              <a:t/>
            </a:r>
            <a:endParaRPr sz="2000">
              <a:solidFill>
                <a:srgbClr val="213549"/>
              </a:solidFill>
            </a:endParaRPr>
          </a:p>
          <a:p>
            <a:pPr indent="0" lvl="0" marL="0" rtl="0" algn="l">
              <a:lnSpc>
                <a:spcPct val="100000"/>
              </a:lnSpc>
              <a:spcBef>
                <a:spcPts val="0"/>
              </a:spcBef>
              <a:spcAft>
                <a:spcPts val="0"/>
              </a:spcAft>
              <a:buSzPct val="133333"/>
              <a:buNone/>
            </a:pPr>
            <a:r>
              <a:t/>
            </a:r>
            <a:endParaRPr sz="2000">
              <a:solidFill>
                <a:srgbClr val="213549"/>
              </a:solidFill>
            </a:endParaRPr>
          </a:p>
          <a:p>
            <a:pPr indent="0" lvl="0" marL="0" rtl="0" algn="l">
              <a:lnSpc>
                <a:spcPct val="100000"/>
              </a:lnSpc>
              <a:spcBef>
                <a:spcPts val="0"/>
              </a:spcBef>
              <a:spcAft>
                <a:spcPts val="0"/>
              </a:spcAft>
              <a:buSzPct val="133333"/>
              <a:buNone/>
            </a:pPr>
            <a:r>
              <a:t/>
            </a:r>
            <a:endParaRPr sz="2000">
              <a:solidFill>
                <a:srgbClr val="213549"/>
              </a:solidFill>
            </a:endParaRPr>
          </a:p>
        </p:txBody>
      </p:sp>
      <p:sp>
        <p:nvSpPr>
          <p:cNvPr id="149" name="Google Shape;149;p35"/>
          <p:cNvSpPr txBox="1"/>
          <p:nvPr>
            <p:ph type="title"/>
          </p:nvPr>
        </p:nvSpPr>
        <p:spPr>
          <a:xfrm>
            <a:off x="175724" y="2003250"/>
            <a:ext cx="2952600" cy="4440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100000"/>
              </a:lnSpc>
              <a:spcBef>
                <a:spcPts val="0"/>
              </a:spcBef>
              <a:spcAft>
                <a:spcPts val="0"/>
              </a:spcAft>
              <a:buSzPct val="140351"/>
              <a:buNone/>
            </a:pPr>
            <a:r>
              <a:t/>
            </a:r>
            <a:endParaRPr sz="1900" u="sng">
              <a:solidFill>
                <a:srgbClr val="213549"/>
              </a:solidFill>
              <a:latin typeface="Montserrat"/>
              <a:ea typeface="Montserrat"/>
              <a:cs typeface="Montserrat"/>
              <a:sym typeface="Montserrat"/>
            </a:endParaRPr>
          </a:p>
          <a:p>
            <a:pPr indent="0" lvl="0" marL="0" rtl="0" algn="l">
              <a:lnSpc>
                <a:spcPct val="100000"/>
              </a:lnSpc>
              <a:spcBef>
                <a:spcPts val="0"/>
              </a:spcBef>
              <a:spcAft>
                <a:spcPts val="0"/>
              </a:spcAft>
              <a:buSzPct val="140351"/>
              <a:buNone/>
            </a:pPr>
            <a:r>
              <a:t/>
            </a:r>
            <a:endParaRPr sz="1900" u="sng">
              <a:solidFill>
                <a:srgbClr val="213549"/>
              </a:solidFill>
              <a:latin typeface="Montserrat"/>
              <a:ea typeface="Montserrat"/>
              <a:cs typeface="Montserrat"/>
              <a:sym typeface="Montserrat"/>
            </a:endParaRPr>
          </a:p>
        </p:txBody>
      </p:sp>
      <p:sp>
        <p:nvSpPr>
          <p:cNvPr id="150" name="Google Shape;150;p35"/>
          <p:cNvSpPr txBox="1"/>
          <p:nvPr>
            <p:ph type="title"/>
          </p:nvPr>
        </p:nvSpPr>
        <p:spPr>
          <a:xfrm>
            <a:off x="629700" y="387000"/>
            <a:ext cx="6057600" cy="3525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100000"/>
              </a:lnSpc>
              <a:spcBef>
                <a:spcPts val="0"/>
              </a:spcBef>
              <a:spcAft>
                <a:spcPts val="0"/>
              </a:spcAft>
              <a:buSzPct val="80808"/>
              <a:buNone/>
            </a:pPr>
            <a:r>
              <a:rPr b="0" lang="en" sz="3300">
                <a:solidFill>
                  <a:srgbClr val="362A8E"/>
                </a:solidFill>
                <a:latin typeface="Montserrat ExtraBold"/>
                <a:ea typeface="Montserrat ExtraBold"/>
                <a:cs typeface="Montserrat ExtraBold"/>
                <a:sym typeface="Montserrat ExtraBold"/>
              </a:rPr>
              <a:t>Student Portfolio</a:t>
            </a:r>
            <a:endParaRPr b="0" sz="3300">
              <a:solidFill>
                <a:srgbClr val="362A8E"/>
              </a:solidFill>
              <a:latin typeface="Montserrat ExtraBold"/>
              <a:ea typeface="Montserrat ExtraBold"/>
              <a:cs typeface="Montserrat ExtraBold"/>
              <a:sym typeface="Montserrat ExtraBold"/>
            </a:endParaRPr>
          </a:p>
        </p:txBody>
      </p:sp>
      <p:sp>
        <p:nvSpPr>
          <p:cNvPr id="151" name="Google Shape;151;p35"/>
          <p:cNvSpPr/>
          <p:nvPr/>
        </p:nvSpPr>
        <p:spPr>
          <a:xfrm>
            <a:off x="629700" y="1500175"/>
            <a:ext cx="2407500" cy="2556000"/>
          </a:xfrm>
          <a:prstGeom prst="rect">
            <a:avLst/>
          </a:prstGeom>
          <a:solidFill>
            <a:srgbClr val="00998E"/>
          </a:solidFill>
          <a:ln cap="flat" cmpd="sng" w="38100">
            <a:solidFill>
              <a:srgbClr val="00968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35"/>
          <p:cNvSpPr/>
          <p:nvPr/>
        </p:nvSpPr>
        <p:spPr>
          <a:xfrm>
            <a:off x="3385450" y="1500175"/>
            <a:ext cx="2465400" cy="2556000"/>
          </a:xfrm>
          <a:prstGeom prst="rect">
            <a:avLst/>
          </a:prstGeom>
          <a:solidFill>
            <a:srgbClr val="00998E"/>
          </a:solidFill>
          <a:ln cap="flat" cmpd="sng" w="38100">
            <a:solidFill>
              <a:srgbClr val="00968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35"/>
          <p:cNvSpPr/>
          <p:nvPr/>
        </p:nvSpPr>
        <p:spPr>
          <a:xfrm>
            <a:off x="6199375" y="1500175"/>
            <a:ext cx="2465400" cy="2556000"/>
          </a:xfrm>
          <a:prstGeom prst="rect">
            <a:avLst/>
          </a:prstGeom>
          <a:solidFill>
            <a:srgbClr val="00998E"/>
          </a:solidFill>
          <a:ln cap="flat" cmpd="sng" w="38100">
            <a:solidFill>
              <a:srgbClr val="00968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35"/>
          <p:cNvSpPr txBox="1"/>
          <p:nvPr/>
        </p:nvSpPr>
        <p:spPr>
          <a:xfrm>
            <a:off x="999900" y="2768125"/>
            <a:ext cx="6384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35"/>
          <p:cNvSpPr txBox="1"/>
          <p:nvPr/>
        </p:nvSpPr>
        <p:spPr>
          <a:xfrm>
            <a:off x="3427975" y="3314525"/>
            <a:ext cx="2353200" cy="938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Montserrat"/>
                <a:ea typeface="Montserrat"/>
                <a:cs typeface="Montserrat"/>
                <a:sym typeface="Montserrat"/>
              </a:rPr>
              <a:t>Reflect</a:t>
            </a:r>
            <a:endParaRPr b="1" i="0" sz="1800" u="none" cap="none" strike="noStrike">
              <a:solidFill>
                <a:schemeClr val="lt1"/>
              </a:solidFill>
              <a:latin typeface="Montserrat"/>
              <a:ea typeface="Montserrat"/>
              <a:cs typeface="Montserrat"/>
              <a:sym typeface="Montserrat"/>
            </a:endParaRPr>
          </a:p>
        </p:txBody>
      </p:sp>
      <p:pic>
        <p:nvPicPr>
          <p:cNvPr id="156" name="Google Shape;156;p35" title="Screenshot_2025-04-21_at_5.26.14_PM-removebg-preview.png"/>
          <p:cNvPicPr preferRelativeResize="0"/>
          <p:nvPr/>
        </p:nvPicPr>
        <p:blipFill rotWithShape="1">
          <a:blip r:embed="rId4">
            <a:alphaModFix/>
          </a:blip>
          <a:srcRect b="0" l="0" r="0" t="0"/>
          <a:stretch/>
        </p:blipFill>
        <p:spPr>
          <a:xfrm>
            <a:off x="966375" y="1559576"/>
            <a:ext cx="1734150" cy="1891800"/>
          </a:xfrm>
          <a:prstGeom prst="rect">
            <a:avLst/>
          </a:prstGeom>
          <a:solidFill>
            <a:srgbClr val="00998E"/>
          </a:solidFill>
          <a:ln>
            <a:noFill/>
          </a:ln>
        </p:spPr>
      </p:pic>
      <p:sp>
        <p:nvSpPr>
          <p:cNvPr id="157" name="Google Shape;157;p35"/>
          <p:cNvSpPr txBox="1"/>
          <p:nvPr/>
        </p:nvSpPr>
        <p:spPr>
          <a:xfrm>
            <a:off x="6199075" y="3314525"/>
            <a:ext cx="2523900" cy="938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Montserrat"/>
                <a:ea typeface="Montserrat"/>
                <a:cs typeface="Montserrat"/>
                <a:sym typeface="Montserrat"/>
              </a:rPr>
              <a:t> Project Development</a:t>
            </a:r>
            <a:endParaRPr b="1" i="0" sz="1800" u="none" cap="none" strike="noStrike">
              <a:solidFill>
                <a:schemeClr val="lt1"/>
              </a:solidFill>
              <a:latin typeface="Montserrat"/>
              <a:ea typeface="Montserrat"/>
              <a:cs typeface="Montserrat"/>
              <a:sym typeface="Montserrat"/>
            </a:endParaRPr>
          </a:p>
        </p:txBody>
      </p:sp>
      <p:sp>
        <p:nvSpPr>
          <p:cNvPr id="158" name="Google Shape;158;p35"/>
          <p:cNvSpPr txBox="1"/>
          <p:nvPr/>
        </p:nvSpPr>
        <p:spPr>
          <a:xfrm>
            <a:off x="656850" y="3314525"/>
            <a:ext cx="2353200" cy="938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Montserrat"/>
                <a:ea typeface="Montserrat"/>
                <a:cs typeface="Montserrat"/>
                <a:sym typeface="Montserrat"/>
              </a:rPr>
              <a:t>Track Your Learning</a:t>
            </a:r>
            <a:endParaRPr b="1" i="0" sz="1800" u="none" cap="none" strike="noStrike">
              <a:solidFill>
                <a:schemeClr val="lt1"/>
              </a:solidFill>
              <a:latin typeface="Montserrat"/>
              <a:ea typeface="Montserrat"/>
              <a:cs typeface="Montserrat"/>
              <a:sym typeface="Montserrat"/>
            </a:endParaRPr>
          </a:p>
        </p:txBody>
      </p:sp>
      <p:pic>
        <p:nvPicPr>
          <p:cNvPr id="159" name="Google Shape;159;p35" title="Screenshot_2025-04-21_at_5.39.14_PM-removebg-preview.png"/>
          <p:cNvPicPr preferRelativeResize="0"/>
          <p:nvPr/>
        </p:nvPicPr>
        <p:blipFill rotWithShape="1">
          <a:blip r:embed="rId5">
            <a:alphaModFix/>
          </a:blip>
          <a:srcRect b="0" l="0" r="0" t="0"/>
          <a:stretch/>
        </p:blipFill>
        <p:spPr>
          <a:xfrm>
            <a:off x="3833351" y="1636737"/>
            <a:ext cx="1660550" cy="1647513"/>
          </a:xfrm>
          <a:prstGeom prst="rect">
            <a:avLst/>
          </a:prstGeom>
          <a:solidFill>
            <a:srgbClr val="00998E"/>
          </a:solidFill>
          <a:ln>
            <a:noFill/>
          </a:ln>
        </p:spPr>
      </p:pic>
      <p:pic>
        <p:nvPicPr>
          <p:cNvPr id="160" name="Google Shape;160;p35" title="Screenshot_2025-04-21_at_5.41.16_PM-removebg-preview.png"/>
          <p:cNvPicPr preferRelativeResize="0"/>
          <p:nvPr/>
        </p:nvPicPr>
        <p:blipFill rotWithShape="1">
          <a:blip r:embed="rId6">
            <a:alphaModFix/>
          </a:blip>
          <a:srcRect b="0" l="-4480" r="4480" t="0"/>
          <a:stretch/>
        </p:blipFill>
        <p:spPr>
          <a:xfrm>
            <a:off x="6419125" y="1579978"/>
            <a:ext cx="1734150" cy="1562072"/>
          </a:xfrm>
          <a:prstGeom prst="rect">
            <a:avLst/>
          </a:prstGeom>
          <a:solidFill>
            <a:srgbClr val="00998E"/>
          </a:solidFill>
          <a:ln>
            <a:noFill/>
          </a:ln>
        </p:spPr>
      </p:pic>
      <p:pic>
        <p:nvPicPr>
          <p:cNvPr id="161" name="Google Shape;161;p35" title="Avid_Adobe Logo.png"/>
          <p:cNvPicPr preferRelativeResize="0"/>
          <p:nvPr/>
        </p:nvPicPr>
        <p:blipFill rotWithShape="1">
          <a:blip r:embed="rId7">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36"/>
          <p:cNvSpPr/>
          <p:nvPr/>
        </p:nvSpPr>
        <p:spPr>
          <a:xfrm>
            <a:off x="153300" y="147050"/>
            <a:ext cx="2478000" cy="1661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36"/>
          <p:cNvSpPr/>
          <p:nvPr/>
        </p:nvSpPr>
        <p:spPr>
          <a:xfrm>
            <a:off x="3848875" y="1390050"/>
            <a:ext cx="1431300" cy="1345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36"/>
          <p:cNvSpPr txBox="1"/>
          <p:nvPr>
            <p:ph type="title"/>
          </p:nvPr>
        </p:nvSpPr>
        <p:spPr>
          <a:xfrm>
            <a:off x="198599" y="169125"/>
            <a:ext cx="2952600" cy="444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2600">
                <a:solidFill>
                  <a:schemeClr val="lt1"/>
                </a:solidFill>
                <a:latin typeface="Montserrat"/>
                <a:ea typeface="Montserrat"/>
                <a:cs typeface="Montserrat"/>
                <a:sym typeface="Montserrat"/>
              </a:rPr>
              <a:t>Objectives:</a:t>
            </a:r>
            <a:endParaRPr sz="2600">
              <a:solidFill>
                <a:schemeClr val="lt1"/>
              </a:solidFill>
              <a:latin typeface="Montserrat"/>
              <a:ea typeface="Montserrat"/>
              <a:cs typeface="Montserrat"/>
              <a:sym typeface="Montserrat"/>
            </a:endParaRPr>
          </a:p>
        </p:txBody>
      </p:sp>
      <p:sp>
        <p:nvSpPr>
          <p:cNvPr id="169" name="Google Shape;169;p36"/>
          <p:cNvSpPr txBox="1"/>
          <p:nvPr/>
        </p:nvSpPr>
        <p:spPr>
          <a:xfrm>
            <a:off x="9350100" y="837100"/>
            <a:ext cx="3778800" cy="685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 sz="3300" u="none" cap="none" strike="noStrike">
                <a:solidFill>
                  <a:srgbClr val="362A8E"/>
                </a:solidFill>
                <a:latin typeface="Montserrat ExtraBold"/>
                <a:ea typeface="Montserrat ExtraBold"/>
                <a:cs typeface="Montserrat ExtraBold"/>
                <a:sym typeface="Montserrat ExtraBold"/>
              </a:rPr>
              <a:t>Project Wall</a:t>
            </a:r>
            <a:endParaRPr b="0" i="0" sz="1400" u="none" cap="none" strike="noStrike">
              <a:solidFill>
                <a:srgbClr val="362A8E"/>
              </a:solidFill>
              <a:latin typeface="Montserrat ExtraBold"/>
              <a:ea typeface="Montserrat ExtraBold"/>
              <a:cs typeface="Montserrat ExtraBold"/>
              <a:sym typeface="Montserrat ExtraBold"/>
            </a:endParaRPr>
          </a:p>
        </p:txBody>
      </p:sp>
      <p:sp>
        <p:nvSpPr>
          <p:cNvPr id="170" name="Google Shape;170;p36"/>
          <p:cNvSpPr txBox="1"/>
          <p:nvPr/>
        </p:nvSpPr>
        <p:spPr>
          <a:xfrm>
            <a:off x="12801700" y="1861875"/>
            <a:ext cx="3208200" cy="2047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i="0" lang="en" sz="2000" u="none" cap="none" strike="noStrike">
                <a:solidFill>
                  <a:schemeClr val="dk1"/>
                </a:solidFill>
                <a:latin typeface="Montserrat"/>
                <a:ea typeface="Montserrat"/>
                <a:cs typeface="Montserrat"/>
                <a:sym typeface="Montserrat"/>
              </a:rPr>
              <a:t>Skills for the Future</a:t>
            </a:r>
            <a:r>
              <a:rPr b="0" i="0" lang="en" sz="2200" u="none" cap="none" strike="noStrike">
                <a:solidFill>
                  <a:schemeClr val="dk1"/>
                </a:solidFill>
                <a:latin typeface="Montserrat Medium"/>
                <a:ea typeface="Montserrat Medium"/>
                <a:cs typeface="Montserrat Medium"/>
                <a:sym typeface="Montserrat Medium"/>
              </a:rPr>
              <a:t> </a:t>
            </a:r>
            <a:endParaRPr b="0" i="0" sz="2200" u="none" cap="none" strike="noStrike">
              <a:solidFill>
                <a:schemeClr val="dk1"/>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chemeClr val="dk1"/>
              </a:buClr>
              <a:buSzPts val="1800"/>
              <a:buFont typeface="Montserrat Medium"/>
              <a:buChar char="❏"/>
            </a:pPr>
            <a:r>
              <a:rPr b="0" i="0" lang="en" sz="1800" u="none" cap="none" strike="noStrike">
                <a:solidFill>
                  <a:schemeClr val="dk1"/>
                </a:solidFill>
                <a:latin typeface="Montserrat Medium"/>
                <a:ea typeface="Montserrat Medium"/>
                <a:cs typeface="Montserrat Medium"/>
                <a:sym typeface="Montserrat Medium"/>
              </a:rPr>
              <a:t>​​​Empathy </a:t>
            </a:r>
            <a:endParaRPr b="0" i="0" sz="1800" u="none" cap="none" strike="noStrike">
              <a:solidFill>
                <a:schemeClr val="dk1"/>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chemeClr val="dk1"/>
              </a:buClr>
              <a:buSzPts val="1800"/>
              <a:buFont typeface="Montserrat Medium"/>
              <a:buChar char="❏"/>
            </a:pPr>
            <a:r>
              <a:rPr b="0" i="0" lang="en" sz="1800" u="none" cap="none" strike="noStrike">
                <a:solidFill>
                  <a:schemeClr val="dk1"/>
                </a:solidFill>
                <a:latin typeface="Montserrat Medium"/>
                <a:ea typeface="Montserrat Medium"/>
                <a:cs typeface="Montserrat Medium"/>
                <a:sym typeface="Montserrat Medium"/>
              </a:rPr>
              <a:t>Critical Thinking </a:t>
            </a:r>
            <a:endParaRPr b="0" i="0" sz="1800" u="none" cap="none" strike="noStrike">
              <a:solidFill>
                <a:schemeClr val="dk1"/>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chemeClr val="dk1"/>
              </a:buClr>
              <a:buSzPts val="1800"/>
              <a:buFont typeface="Montserrat Medium"/>
              <a:buChar char="❏"/>
            </a:pPr>
            <a:r>
              <a:rPr b="0" i="0" lang="en" sz="1800" u="none" cap="none" strike="noStrike">
                <a:solidFill>
                  <a:schemeClr val="dk1"/>
                </a:solidFill>
                <a:latin typeface="Montserrat Medium"/>
                <a:ea typeface="Montserrat Medium"/>
                <a:cs typeface="Montserrat Medium"/>
                <a:sym typeface="Montserrat Medium"/>
              </a:rPr>
              <a:t>Collaboration </a:t>
            </a:r>
            <a:endParaRPr b="0" i="0" sz="1800" u="none" cap="none" strike="noStrike">
              <a:solidFill>
                <a:schemeClr val="dk1"/>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chemeClr val="dk1"/>
              </a:buClr>
              <a:buSzPts val="1800"/>
              <a:buFont typeface="Montserrat Medium"/>
              <a:buChar char="❏"/>
            </a:pPr>
            <a:r>
              <a:rPr b="0" i="0" lang="en" sz="1800" u="none" cap="none" strike="noStrike">
                <a:solidFill>
                  <a:schemeClr val="dk1"/>
                </a:solidFill>
                <a:latin typeface="Montserrat Medium"/>
                <a:ea typeface="Montserrat Medium"/>
                <a:cs typeface="Montserrat Medium"/>
                <a:sym typeface="Montserrat Medium"/>
              </a:rPr>
              <a:t>Communication</a:t>
            </a:r>
            <a:endParaRPr b="0" i="0" sz="1800" u="none" cap="none" strike="noStrike">
              <a:solidFill>
                <a:schemeClr val="dk1"/>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Montserrat SemiBold"/>
              <a:ea typeface="Montserrat SemiBold"/>
              <a:cs typeface="Montserrat SemiBold"/>
              <a:sym typeface="Montserrat SemiBold"/>
            </a:endParaRPr>
          </a:p>
        </p:txBody>
      </p:sp>
      <p:pic>
        <p:nvPicPr>
          <p:cNvPr id="171" name="Google Shape;171;p36" title="Screenshot 2025-04-21 at 12.46.55 PM.png"/>
          <p:cNvPicPr preferRelativeResize="0"/>
          <p:nvPr/>
        </p:nvPicPr>
        <p:blipFill rotWithShape="1">
          <a:blip r:embed="rId3">
            <a:alphaModFix/>
          </a:blip>
          <a:srcRect b="0" l="0" r="0" t="0"/>
          <a:stretch/>
        </p:blipFill>
        <p:spPr>
          <a:xfrm>
            <a:off x="7893475" y="4538200"/>
            <a:ext cx="1139250" cy="534750"/>
          </a:xfrm>
          <a:prstGeom prst="rect">
            <a:avLst/>
          </a:prstGeom>
          <a:noFill/>
          <a:ln>
            <a:noFill/>
          </a:ln>
        </p:spPr>
      </p:pic>
      <p:sp>
        <p:nvSpPr>
          <p:cNvPr id="172" name="Google Shape;172;p36"/>
          <p:cNvSpPr txBox="1"/>
          <p:nvPr/>
        </p:nvSpPr>
        <p:spPr>
          <a:xfrm>
            <a:off x="9504300" y="1808163"/>
            <a:ext cx="3000000" cy="215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 sz="2000" u="none" cap="none" strike="noStrike">
                <a:solidFill>
                  <a:schemeClr val="dk1"/>
                </a:solidFill>
                <a:latin typeface="Montserrat"/>
                <a:ea typeface="Montserrat"/>
                <a:cs typeface="Montserrat"/>
                <a:sym typeface="Montserrat"/>
              </a:rPr>
              <a:t>Word Wall</a:t>
            </a:r>
            <a:endParaRPr b="1" i="0" sz="2000" u="none" cap="none" strike="noStrike">
              <a:solidFill>
                <a:schemeClr val="dk1"/>
              </a:solidFill>
              <a:latin typeface="Montserrat"/>
              <a:ea typeface="Montserrat"/>
              <a:cs typeface="Montserrat"/>
              <a:sym typeface="Montserrat"/>
            </a:endParaRPr>
          </a:p>
          <a:p>
            <a:pPr indent="-323850" lvl="0" marL="457200" marR="0" rtl="0" algn="l">
              <a:lnSpc>
                <a:spcPct val="100000"/>
              </a:lnSpc>
              <a:spcBef>
                <a:spcPts val="0"/>
              </a:spcBef>
              <a:spcAft>
                <a:spcPts val="0"/>
              </a:spcAft>
              <a:buClr>
                <a:schemeClr val="dk1"/>
              </a:buClr>
              <a:buSzPts val="1500"/>
              <a:buFont typeface="Montserrat SemiBold"/>
              <a:buChar char="❏"/>
            </a:pPr>
            <a:r>
              <a:rPr b="0" i="0" lang="en" sz="1500" u="none" cap="none" strike="noStrike">
                <a:solidFill>
                  <a:schemeClr val="dk1"/>
                </a:solidFill>
                <a:latin typeface="Montserrat SemiBold"/>
                <a:ea typeface="Montserrat SemiBold"/>
                <a:cs typeface="Montserrat SemiBold"/>
                <a:sym typeface="Montserrat SemiBold"/>
              </a:rPr>
              <a:t>​​​</a:t>
            </a:r>
            <a:r>
              <a:rPr b="0" i="0" lang="en" sz="1800" u="none" cap="none" strike="noStrike">
                <a:solidFill>
                  <a:schemeClr val="dk1"/>
                </a:solidFill>
                <a:latin typeface="Montserrat Medium"/>
                <a:ea typeface="Montserrat Medium"/>
                <a:cs typeface="Montserrat Medium"/>
                <a:sym typeface="Montserrat Medium"/>
              </a:rPr>
              <a:t>Social Media Algorithms  </a:t>
            </a:r>
            <a:endParaRPr b="0" i="0" sz="1800" u="none" cap="none" strike="noStrike">
              <a:solidFill>
                <a:schemeClr val="dk1"/>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chemeClr val="dk1"/>
              </a:buClr>
              <a:buSzPts val="1800"/>
              <a:buFont typeface="Montserrat Medium"/>
              <a:buChar char="❏"/>
            </a:pPr>
            <a:r>
              <a:rPr b="0" i="0" lang="en" sz="1800" u="none" cap="none" strike="noStrike">
                <a:solidFill>
                  <a:schemeClr val="dk1"/>
                </a:solidFill>
                <a:latin typeface="Montserrat Medium"/>
                <a:ea typeface="Montserrat Medium"/>
                <a:cs typeface="Montserrat Medium"/>
                <a:sym typeface="Montserrat Medium"/>
              </a:rPr>
              <a:t>Misinformation  </a:t>
            </a:r>
            <a:endParaRPr b="0" i="0" sz="1800" u="none" cap="none" strike="noStrike">
              <a:solidFill>
                <a:schemeClr val="dk1"/>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chemeClr val="dk1"/>
              </a:buClr>
              <a:buSzPts val="1800"/>
              <a:buFont typeface="Montserrat Medium"/>
              <a:buChar char="❏"/>
            </a:pPr>
            <a:r>
              <a:rPr b="0" i="0" lang="en" sz="1800" u="none" cap="none" strike="noStrike">
                <a:solidFill>
                  <a:schemeClr val="dk1"/>
                </a:solidFill>
                <a:latin typeface="Montserrat Medium"/>
                <a:ea typeface="Montserrat Medium"/>
                <a:cs typeface="Montserrat Medium"/>
                <a:sym typeface="Montserrat Medium"/>
              </a:rPr>
              <a:t>Digital Well-Being </a:t>
            </a:r>
            <a:endParaRPr b="0" i="0" sz="1800" u="none" cap="none" strike="noStrike">
              <a:solidFill>
                <a:schemeClr val="dk1"/>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chemeClr val="dk1"/>
              </a:buClr>
              <a:buSzPts val="1800"/>
              <a:buFont typeface="Montserrat Medium"/>
              <a:buChar char="❏"/>
            </a:pPr>
            <a:r>
              <a:rPr b="0" i="0" lang="en" sz="1800" u="none" cap="none" strike="noStrike">
                <a:solidFill>
                  <a:schemeClr val="dk1"/>
                </a:solidFill>
                <a:latin typeface="Montserrat Medium"/>
                <a:ea typeface="Montserrat Medium"/>
                <a:cs typeface="Montserrat Medium"/>
                <a:sym typeface="Montserrat Medium"/>
              </a:rPr>
              <a:t>Quantitative </a:t>
            </a:r>
            <a:endParaRPr b="0" i="0" sz="1800" u="none" cap="none" strike="noStrike">
              <a:solidFill>
                <a:schemeClr val="dk1"/>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chemeClr val="dk1"/>
              </a:buClr>
              <a:buSzPts val="1800"/>
              <a:buFont typeface="Montserrat Medium"/>
              <a:buChar char="❏"/>
            </a:pPr>
            <a:r>
              <a:rPr b="0" i="0" lang="en" sz="1800" u="none" cap="none" strike="noStrike">
                <a:solidFill>
                  <a:schemeClr val="dk1"/>
                </a:solidFill>
                <a:latin typeface="Montserrat Medium"/>
                <a:ea typeface="Montserrat Medium"/>
                <a:cs typeface="Montserrat Medium"/>
                <a:sym typeface="Montserrat Medium"/>
              </a:rPr>
              <a:t>Qualitative </a:t>
            </a:r>
            <a:endParaRPr b="0" i="0" sz="1700" u="none" cap="none" strike="noStrike">
              <a:solidFill>
                <a:schemeClr val="dk1"/>
              </a:solidFill>
              <a:latin typeface="Montserrat Medium"/>
              <a:ea typeface="Montserrat Medium"/>
              <a:cs typeface="Montserrat Medium"/>
              <a:sym typeface="Montserrat Medium"/>
            </a:endParaRPr>
          </a:p>
        </p:txBody>
      </p:sp>
      <p:pic>
        <p:nvPicPr>
          <p:cNvPr id="173" name="Google Shape;173;p36" title="background_Blue.jpg"/>
          <p:cNvPicPr preferRelativeResize="0"/>
          <p:nvPr/>
        </p:nvPicPr>
        <p:blipFill rotWithShape="1">
          <a:blip r:embed="rId4">
            <a:alphaModFix/>
          </a:blip>
          <a:srcRect b="0" l="0" r="0" t="0"/>
          <a:stretch/>
        </p:blipFill>
        <p:spPr>
          <a:xfrm>
            <a:off x="0" y="-23225"/>
            <a:ext cx="9144003" cy="5166726"/>
          </a:xfrm>
          <a:prstGeom prst="rect">
            <a:avLst/>
          </a:prstGeom>
          <a:noFill/>
          <a:ln>
            <a:noFill/>
          </a:ln>
        </p:spPr>
      </p:pic>
      <p:sp>
        <p:nvSpPr>
          <p:cNvPr id="174" name="Google Shape;174;p36"/>
          <p:cNvSpPr txBox="1"/>
          <p:nvPr/>
        </p:nvSpPr>
        <p:spPr>
          <a:xfrm>
            <a:off x="466875" y="230125"/>
            <a:ext cx="3778800" cy="685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3300" u="none" cap="none" strike="noStrike">
                <a:solidFill>
                  <a:srgbClr val="FFFFFF"/>
                </a:solidFill>
                <a:latin typeface="Montserrat ExtraBold"/>
                <a:ea typeface="Montserrat ExtraBold"/>
                <a:cs typeface="Montserrat ExtraBold"/>
                <a:sym typeface="Montserrat ExtraBold"/>
              </a:rPr>
              <a:t>Project Wall</a:t>
            </a:r>
            <a:endParaRPr b="0" i="0" sz="1400" u="none" cap="none" strike="noStrike">
              <a:solidFill>
                <a:srgbClr val="FFFFFF"/>
              </a:solidFill>
              <a:latin typeface="Montserrat ExtraBold"/>
              <a:ea typeface="Montserrat ExtraBold"/>
              <a:cs typeface="Montserrat ExtraBold"/>
              <a:sym typeface="Montserrat ExtraBold"/>
            </a:endParaRPr>
          </a:p>
        </p:txBody>
      </p:sp>
      <p:sp>
        <p:nvSpPr>
          <p:cNvPr id="175" name="Google Shape;175;p36"/>
          <p:cNvSpPr txBox="1"/>
          <p:nvPr/>
        </p:nvSpPr>
        <p:spPr>
          <a:xfrm>
            <a:off x="4992025" y="1830013"/>
            <a:ext cx="3208200" cy="20475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rgbClr val="FFFFFF"/>
              </a:buClr>
              <a:buSzPts val="1800"/>
              <a:buFont typeface="Montserrat Medium"/>
              <a:buChar char="●"/>
            </a:pPr>
            <a:r>
              <a:rPr b="0" i="0" lang="en" sz="1800" u="none" cap="none" strike="noStrike">
                <a:solidFill>
                  <a:srgbClr val="FFFFFF"/>
                </a:solidFill>
                <a:latin typeface="Montserrat Medium"/>
                <a:ea typeface="Montserrat Medium"/>
                <a:cs typeface="Montserrat Medium"/>
                <a:sym typeface="Montserrat Medium"/>
              </a:rPr>
              <a:t>​​​Empathy </a:t>
            </a:r>
            <a:endParaRPr b="0" i="0" sz="1800" u="none" cap="none" strike="noStrike">
              <a:solidFill>
                <a:srgbClr val="FFFFFF"/>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FFFFFF"/>
              </a:buClr>
              <a:buSzPts val="1800"/>
              <a:buFont typeface="Montserrat Medium"/>
              <a:buChar char="●"/>
            </a:pPr>
            <a:r>
              <a:rPr b="0" i="0" lang="en" sz="1800" u="none" cap="none" strike="noStrike">
                <a:solidFill>
                  <a:srgbClr val="FFFFFF"/>
                </a:solidFill>
                <a:latin typeface="Montserrat Medium"/>
                <a:ea typeface="Montserrat Medium"/>
                <a:cs typeface="Montserrat Medium"/>
                <a:sym typeface="Montserrat Medium"/>
              </a:rPr>
              <a:t>Critical Thinking </a:t>
            </a:r>
            <a:endParaRPr b="0" i="0" sz="1800" u="none" cap="none" strike="noStrike">
              <a:solidFill>
                <a:srgbClr val="FFFFFF"/>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FFFFFF"/>
              </a:buClr>
              <a:buSzPts val="1800"/>
              <a:buFont typeface="Montserrat Medium"/>
              <a:buChar char="●"/>
            </a:pPr>
            <a:r>
              <a:rPr b="0" i="0" lang="en" sz="1800" u="none" cap="none" strike="noStrike">
                <a:solidFill>
                  <a:srgbClr val="FFFFFF"/>
                </a:solidFill>
                <a:latin typeface="Montserrat Medium"/>
                <a:ea typeface="Montserrat Medium"/>
                <a:cs typeface="Montserrat Medium"/>
                <a:sym typeface="Montserrat Medium"/>
              </a:rPr>
              <a:t>Collaboration </a:t>
            </a:r>
            <a:endParaRPr b="0" i="0" sz="1800" u="none" cap="none" strike="noStrike">
              <a:solidFill>
                <a:srgbClr val="FFFFFF"/>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FFFFFF"/>
              </a:buClr>
              <a:buSzPts val="1800"/>
              <a:buFont typeface="Montserrat Medium"/>
              <a:buChar char="●"/>
            </a:pPr>
            <a:r>
              <a:rPr b="0" i="0" lang="en" sz="1800" u="none" cap="none" strike="noStrike">
                <a:solidFill>
                  <a:srgbClr val="FFFFFF"/>
                </a:solidFill>
                <a:latin typeface="Montserrat Medium"/>
                <a:ea typeface="Montserrat Medium"/>
                <a:cs typeface="Montserrat Medium"/>
                <a:sym typeface="Montserrat Medium"/>
              </a:rPr>
              <a:t>Communication</a:t>
            </a:r>
            <a:endParaRPr b="0" i="0" sz="1800" u="none" cap="none" strike="noStrike">
              <a:solidFill>
                <a:srgbClr val="FFFFFF"/>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SemiBold"/>
              <a:ea typeface="Montserrat SemiBold"/>
              <a:cs typeface="Montserrat SemiBold"/>
              <a:sym typeface="Montserrat SemiBold"/>
            </a:endParaRPr>
          </a:p>
        </p:txBody>
      </p:sp>
      <p:sp>
        <p:nvSpPr>
          <p:cNvPr id="176" name="Google Shape;176;p36"/>
          <p:cNvSpPr txBox="1"/>
          <p:nvPr/>
        </p:nvSpPr>
        <p:spPr>
          <a:xfrm>
            <a:off x="935600" y="1830025"/>
            <a:ext cx="3514500" cy="15699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00000"/>
              </a:lnSpc>
              <a:spcBef>
                <a:spcPts val="0"/>
              </a:spcBef>
              <a:spcAft>
                <a:spcPts val="0"/>
              </a:spcAft>
              <a:buClr>
                <a:srgbClr val="FFFFFF"/>
              </a:buClr>
              <a:buSzPts val="1800"/>
              <a:buFont typeface="Montserrat Medium"/>
              <a:buChar char="●"/>
            </a:pPr>
            <a:r>
              <a:rPr b="0" i="0" lang="en" sz="1800" u="none" cap="none" strike="noStrike">
                <a:solidFill>
                  <a:srgbClr val="FFFFFF"/>
                </a:solidFill>
                <a:latin typeface="Montserrat Medium"/>
                <a:ea typeface="Montserrat Medium"/>
                <a:cs typeface="Montserrat Medium"/>
                <a:sym typeface="Montserrat Medium"/>
              </a:rPr>
              <a:t>Social media algorithms  </a:t>
            </a:r>
            <a:endParaRPr b="0" i="0" sz="1800" u="none" cap="none" strike="noStrike">
              <a:solidFill>
                <a:srgbClr val="FFFFFF"/>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FFFFFF"/>
              </a:buClr>
              <a:buSzPts val="1800"/>
              <a:buFont typeface="Montserrat Medium"/>
              <a:buChar char="●"/>
            </a:pPr>
            <a:r>
              <a:rPr b="0" i="0" lang="en" sz="1800" u="none" cap="none" strike="noStrike">
                <a:solidFill>
                  <a:srgbClr val="FFFFFF"/>
                </a:solidFill>
                <a:latin typeface="Montserrat Medium"/>
                <a:ea typeface="Montserrat Medium"/>
                <a:cs typeface="Montserrat Medium"/>
                <a:sym typeface="Montserrat Medium"/>
              </a:rPr>
              <a:t>Misinformation  </a:t>
            </a:r>
            <a:endParaRPr b="0" i="0" sz="1800" u="none" cap="none" strike="noStrike">
              <a:solidFill>
                <a:srgbClr val="FFFFFF"/>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FFFFFF"/>
              </a:buClr>
              <a:buSzPts val="1800"/>
              <a:buFont typeface="Montserrat Medium"/>
              <a:buChar char="●"/>
            </a:pPr>
            <a:r>
              <a:rPr b="0" i="0" lang="en" sz="1800" u="none" cap="none" strike="noStrike">
                <a:solidFill>
                  <a:srgbClr val="FFFFFF"/>
                </a:solidFill>
                <a:latin typeface="Montserrat Medium"/>
                <a:ea typeface="Montserrat Medium"/>
                <a:cs typeface="Montserrat Medium"/>
                <a:sym typeface="Montserrat Medium"/>
              </a:rPr>
              <a:t>Digital well-being </a:t>
            </a:r>
            <a:endParaRPr b="0" i="0" sz="1800" u="none" cap="none" strike="noStrike">
              <a:solidFill>
                <a:srgbClr val="FFFFFF"/>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FFFFFF"/>
              </a:buClr>
              <a:buSzPts val="1800"/>
              <a:buFont typeface="Montserrat Medium"/>
              <a:buChar char="●"/>
            </a:pPr>
            <a:r>
              <a:rPr b="0" i="0" lang="en" sz="1800" u="none" cap="none" strike="noStrike">
                <a:solidFill>
                  <a:srgbClr val="FFFFFF"/>
                </a:solidFill>
                <a:latin typeface="Montserrat Medium"/>
                <a:ea typeface="Montserrat Medium"/>
                <a:cs typeface="Montserrat Medium"/>
                <a:sym typeface="Montserrat Medium"/>
              </a:rPr>
              <a:t>Quantitative </a:t>
            </a:r>
            <a:endParaRPr b="0" i="0" sz="1800" u="none" cap="none" strike="noStrike">
              <a:solidFill>
                <a:srgbClr val="FFFFFF"/>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FFFFFF"/>
              </a:buClr>
              <a:buSzPts val="1800"/>
              <a:buFont typeface="Montserrat Medium"/>
              <a:buChar char="●"/>
            </a:pPr>
            <a:r>
              <a:rPr b="0" i="0" lang="en" sz="1800" u="none" cap="none" strike="noStrike">
                <a:solidFill>
                  <a:srgbClr val="FFFFFF"/>
                </a:solidFill>
                <a:latin typeface="Montserrat Medium"/>
                <a:ea typeface="Montserrat Medium"/>
                <a:cs typeface="Montserrat Medium"/>
                <a:sym typeface="Montserrat Medium"/>
              </a:rPr>
              <a:t>Qualitative </a:t>
            </a:r>
            <a:endParaRPr b="0" i="0" sz="1700" u="none" cap="none" strike="noStrike">
              <a:solidFill>
                <a:srgbClr val="FFFFFF"/>
              </a:solidFill>
              <a:latin typeface="Montserrat Medium"/>
              <a:ea typeface="Montserrat Medium"/>
              <a:cs typeface="Montserrat Medium"/>
              <a:sym typeface="Montserrat Medium"/>
            </a:endParaRPr>
          </a:p>
        </p:txBody>
      </p:sp>
      <p:sp>
        <p:nvSpPr>
          <p:cNvPr id="177" name="Google Shape;177;p36"/>
          <p:cNvSpPr txBox="1"/>
          <p:nvPr/>
        </p:nvSpPr>
        <p:spPr>
          <a:xfrm>
            <a:off x="963900" y="1426638"/>
            <a:ext cx="30000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i="0" lang="en" sz="2600" u="none" cap="none" strike="noStrike">
                <a:solidFill>
                  <a:srgbClr val="AFE6A7"/>
                </a:solidFill>
                <a:latin typeface="Montserrat"/>
                <a:ea typeface="Montserrat"/>
                <a:cs typeface="Montserrat"/>
                <a:sym typeface="Montserrat"/>
              </a:rPr>
              <a:t>Word Wall</a:t>
            </a:r>
            <a:endParaRPr b="0" i="0" sz="2300" u="none" cap="none" strike="noStrike">
              <a:solidFill>
                <a:srgbClr val="AFE6A7"/>
              </a:solidFill>
              <a:latin typeface="Montserrat Medium"/>
              <a:ea typeface="Montserrat Medium"/>
              <a:cs typeface="Montserrat Medium"/>
              <a:sym typeface="Montserrat Medium"/>
            </a:endParaRPr>
          </a:p>
        </p:txBody>
      </p:sp>
      <p:sp>
        <p:nvSpPr>
          <p:cNvPr id="178" name="Google Shape;178;p36"/>
          <p:cNvSpPr txBox="1"/>
          <p:nvPr/>
        </p:nvSpPr>
        <p:spPr>
          <a:xfrm>
            <a:off x="4926300" y="1426650"/>
            <a:ext cx="44463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i="0" lang="en" sz="2600" u="none" cap="none" strike="noStrike">
                <a:solidFill>
                  <a:srgbClr val="AFE6A7"/>
                </a:solidFill>
                <a:latin typeface="Montserrat"/>
                <a:ea typeface="Montserrat"/>
                <a:cs typeface="Montserrat"/>
                <a:sym typeface="Montserrat"/>
              </a:rPr>
              <a:t>Skills for the Future</a:t>
            </a:r>
            <a:endParaRPr b="0" i="0" sz="2300" u="none" cap="none" strike="noStrike">
              <a:solidFill>
                <a:srgbClr val="AFE6A7"/>
              </a:solidFill>
              <a:latin typeface="Montserrat Medium"/>
              <a:ea typeface="Montserrat Medium"/>
              <a:cs typeface="Montserrat Medium"/>
              <a:sym typeface="Montserrat Medium"/>
            </a:endParaRPr>
          </a:p>
        </p:txBody>
      </p:sp>
      <p:cxnSp>
        <p:nvCxnSpPr>
          <p:cNvPr id="179" name="Google Shape;179;p36"/>
          <p:cNvCxnSpPr/>
          <p:nvPr/>
        </p:nvCxnSpPr>
        <p:spPr>
          <a:xfrm flipH="1">
            <a:off x="4514775" y="1447800"/>
            <a:ext cx="9600" cy="2095500"/>
          </a:xfrm>
          <a:prstGeom prst="straightConnector1">
            <a:avLst/>
          </a:prstGeom>
          <a:noFill/>
          <a:ln cap="flat" cmpd="sng" w="9525">
            <a:solidFill>
              <a:srgbClr val="FFFFFF"/>
            </a:solidFill>
            <a:prstDash val="solid"/>
            <a:round/>
            <a:headEnd len="sm" w="sm" type="none"/>
            <a:tailEnd len="sm" w="sm" type="none"/>
          </a:ln>
        </p:spPr>
      </p:cxnSp>
      <p:pic>
        <p:nvPicPr>
          <p:cNvPr id="180" name="Google Shape;180;p36" title="Avid_Squiggles-02.png"/>
          <p:cNvPicPr preferRelativeResize="0"/>
          <p:nvPr/>
        </p:nvPicPr>
        <p:blipFill rotWithShape="1">
          <a:blip r:embed="rId5">
            <a:alphaModFix/>
          </a:blip>
          <a:srcRect b="0" l="0" r="0" t="0"/>
          <a:stretch/>
        </p:blipFill>
        <p:spPr>
          <a:xfrm rot="10800000">
            <a:off x="6505575" y="1"/>
            <a:ext cx="2714627" cy="1274099"/>
          </a:xfrm>
          <a:prstGeom prst="rect">
            <a:avLst/>
          </a:prstGeom>
          <a:noFill/>
          <a:ln>
            <a:noFill/>
          </a:ln>
        </p:spPr>
      </p:pic>
      <p:pic>
        <p:nvPicPr>
          <p:cNvPr id="181" name="Google Shape;181;p36" title="Avid_Squiggles-03.png"/>
          <p:cNvPicPr preferRelativeResize="0"/>
          <p:nvPr/>
        </p:nvPicPr>
        <p:blipFill rotWithShape="1">
          <a:blip r:embed="rId6">
            <a:alphaModFix/>
          </a:blip>
          <a:srcRect b="0" l="0" r="0" t="0"/>
          <a:stretch/>
        </p:blipFill>
        <p:spPr>
          <a:xfrm flipH="1">
            <a:off x="-76201" y="3780271"/>
            <a:ext cx="2790826" cy="1263801"/>
          </a:xfrm>
          <a:prstGeom prst="rect">
            <a:avLst/>
          </a:prstGeom>
          <a:noFill/>
          <a:ln>
            <a:noFill/>
          </a:ln>
        </p:spPr>
      </p:pic>
      <p:pic>
        <p:nvPicPr>
          <p:cNvPr id="182" name="Google Shape;182;p36" title="Avid_Adobe Logo.png"/>
          <p:cNvPicPr preferRelativeResize="0"/>
          <p:nvPr/>
        </p:nvPicPr>
        <p:blipFill rotWithShape="1">
          <a:blip r:embed="rId7">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6" name="Shape 186"/>
        <p:cNvGrpSpPr/>
        <p:nvPr/>
      </p:nvGrpSpPr>
      <p:grpSpPr>
        <a:xfrm>
          <a:off x="0" y="0"/>
          <a:ext cx="0" cy="0"/>
          <a:chOff x="0" y="0"/>
          <a:chExt cx="0" cy="0"/>
        </a:xfrm>
      </p:grpSpPr>
      <p:sp>
        <p:nvSpPr>
          <p:cNvPr id="187" name="Google Shape;187;p37"/>
          <p:cNvSpPr txBox="1"/>
          <p:nvPr/>
        </p:nvSpPr>
        <p:spPr>
          <a:xfrm>
            <a:off x="376825" y="90875"/>
            <a:ext cx="3240300" cy="1139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100"/>
              <a:buFont typeface="Arial"/>
              <a:buNone/>
            </a:pPr>
            <a:r>
              <a:rPr b="0" i="0" lang="en" sz="3100" u="none" cap="none" strike="noStrike">
                <a:solidFill>
                  <a:schemeClr val="lt1"/>
                </a:solidFill>
                <a:latin typeface="Montserrat ExtraBold"/>
                <a:ea typeface="Montserrat ExtraBold"/>
                <a:cs typeface="Montserrat ExtraBold"/>
                <a:sym typeface="Montserrat ExtraBold"/>
              </a:rPr>
              <a:t>ETS Skills for the Future</a:t>
            </a:r>
            <a:endParaRPr b="0" i="0" sz="3100" u="none" cap="none" strike="noStrike">
              <a:solidFill>
                <a:schemeClr val="lt1"/>
              </a:solidFill>
              <a:latin typeface="Montserrat ExtraBold"/>
              <a:ea typeface="Montserrat ExtraBold"/>
              <a:cs typeface="Montserrat ExtraBold"/>
              <a:sym typeface="Montserrat ExtraBold"/>
            </a:endParaRPr>
          </a:p>
        </p:txBody>
      </p:sp>
      <p:sp>
        <p:nvSpPr>
          <p:cNvPr id="188" name="Google Shape;188;p37"/>
          <p:cNvSpPr txBox="1"/>
          <p:nvPr/>
        </p:nvSpPr>
        <p:spPr>
          <a:xfrm>
            <a:off x="292625" y="4369650"/>
            <a:ext cx="32403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lt1"/>
                </a:solidFill>
                <a:latin typeface="Montserrat"/>
                <a:ea typeface="Montserrat"/>
                <a:cs typeface="Montserrat"/>
                <a:sym typeface="Montserrat"/>
              </a:rPr>
              <a:t>Figure 1. SFF Components Classified According to Affective, Behavioral, and Cognitive Domains</a:t>
            </a:r>
            <a:endParaRPr b="0" i="0" sz="800" u="none" cap="none" strike="noStrike">
              <a:solidFill>
                <a:schemeClr val="lt1"/>
              </a:solidFill>
              <a:latin typeface="Montserrat"/>
              <a:ea typeface="Montserrat"/>
              <a:cs typeface="Montserrat"/>
              <a:sym typeface="Montserrat"/>
            </a:endParaRPr>
          </a:p>
        </p:txBody>
      </p:sp>
      <p:sp>
        <p:nvSpPr>
          <p:cNvPr id="189" name="Google Shape;189;p37"/>
          <p:cNvSpPr txBox="1"/>
          <p:nvPr/>
        </p:nvSpPr>
        <p:spPr>
          <a:xfrm>
            <a:off x="376825" y="4732900"/>
            <a:ext cx="21753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lt1"/>
                </a:solidFill>
                <a:latin typeface="Montserrat"/>
                <a:ea typeface="Montserrat"/>
                <a:cs typeface="Montserrat"/>
                <a:sym typeface="Montserrat"/>
              </a:rPr>
              <a:t>Copyright © 2023 ETS. </a:t>
            </a:r>
            <a:r>
              <a:rPr b="0" i="0" lang="en" sz="800" u="sng" cap="none" strike="noStrike">
                <a:solidFill>
                  <a:schemeClr val="lt1"/>
                </a:solidFill>
                <a:latin typeface="Montserrat"/>
                <a:ea typeface="Montserrat"/>
                <a:cs typeface="Montserrat"/>
                <a:sym typeface="Montserrat"/>
              </a:rPr>
              <a:t>www.ets.org</a:t>
            </a:r>
            <a:endParaRPr b="0" i="0" sz="800" u="sng" cap="none" strike="noStrike">
              <a:solidFill>
                <a:schemeClr val="lt1"/>
              </a:solidFill>
              <a:latin typeface="Montserrat"/>
              <a:ea typeface="Montserrat"/>
              <a:cs typeface="Montserrat"/>
              <a:sym typeface="Montserrat"/>
            </a:endParaRPr>
          </a:p>
        </p:txBody>
      </p:sp>
      <p:pic>
        <p:nvPicPr>
          <p:cNvPr id="190" name="Google Shape;190;p37" title="visualelectric-1750101767977.png"/>
          <p:cNvPicPr preferRelativeResize="0"/>
          <p:nvPr/>
        </p:nvPicPr>
        <p:blipFill rotWithShape="1">
          <a:blip r:embed="rId4">
            <a:alphaModFix/>
          </a:blip>
          <a:srcRect b="0" l="0" r="0" t="0"/>
          <a:stretch/>
        </p:blipFill>
        <p:spPr>
          <a:xfrm>
            <a:off x="3207625" y="0"/>
            <a:ext cx="5417554" cy="4981076"/>
          </a:xfrm>
          <a:prstGeom prst="rect">
            <a:avLst/>
          </a:prstGeom>
          <a:noFill/>
          <a:ln>
            <a:noFill/>
          </a:ln>
        </p:spPr>
      </p:pic>
      <p:pic>
        <p:nvPicPr>
          <p:cNvPr id="191" name="Google Shape;191;p37" title="Avid_Adobe Logo.png"/>
          <p:cNvPicPr preferRelativeResize="0"/>
          <p:nvPr/>
        </p:nvPicPr>
        <p:blipFill rotWithShape="1">
          <a:blip r:embed="rId5">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id="196" name="Google Shape;196;p38" title="social media 2.jpg"/>
          <p:cNvPicPr preferRelativeResize="0"/>
          <p:nvPr/>
        </p:nvPicPr>
        <p:blipFill rotWithShape="1">
          <a:blip r:embed="rId3">
            <a:alphaModFix/>
          </a:blip>
          <a:srcRect b="0" l="0" r="0" t="0"/>
          <a:stretch/>
        </p:blipFill>
        <p:spPr>
          <a:xfrm>
            <a:off x="0" y="13"/>
            <a:ext cx="9144000" cy="5143500"/>
          </a:xfrm>
          <a:prstGeom prst="rect">
            <a:avLst/>
          </a:prstGeom>
          <a:noFill/>
          <a:ln>
            <a:noFill/>
          </a:ln>
        </p:spPr>
      </p:pic>
      <p:sp>
        <p:nvSpPr>
          <p:cNvPr id="197" name="Google Shape;197;p38"/>
          <p:cNvSpPr txBox="1"/>
          <p:nvPr>
            <p:ph idx="1" type="body"/>
          </p:nvPr>
        </p:nvSpPr>
        <p:spPr>
          <a:xfrm>
            <a:off x="361200" y="1399150"/>
            <a:ext cx="8421600" cy="582000"/>
          </a:xfrm>
          <a:prstGeom prst="rect">
            <a:avLst/>
          </a:prstGeom>
          <a:noFill/>
          <a:ln>
            <a:noFill/>
          </a:ln>
        </p:spPr>
        <p:txBody>
          <a:bodyPr anchorCtr="0" anchor="t" bIns="91425" lIns="91425" spcFirstLastPara="1" rIns="91425" wrap="square" tIns="91425">
            <a:noAutofit/>
          </a:bodyPr>
          <a:lstStyle/>
          <a:p>
            <a:pPr indent="0" lvl="0" marL="0" rtl="0" algn="l">
              <a:lnSpc>
                <a:spcPct val="105000"/>
              </a:lnSpc>
              <a:spcBef>
                <a:spcPts val="0"/>
              </a:spcBef>
              <a:spcAft>
                <a:spcPts val="0"/>
              </a:spcAft>
              <a:buSzPts val="275"/>
              <a:buNone/>
            </a:pPr>
            <a:r>
              <a:rPr b="1" lang="en">
                <a:solidFill>
                  <a:srgbClr val="AFE6A7"/>
                </a:solidFill>
                <a:latin typeface="Montserrat"/>
                <a:ea typeface="Montserrat"/>
                <a:cs typeface="Montserrat"/>
                <a:sym typeface="Montserrat"/>
              </a:rPr>
              <a:t>How has social media impacted the way you see yourself or others?</a:t>
            </a:r>
            <a:r>
              <a:rPr b="1" lang="en" sz="950">
                <a:solidFill>
                  <a:srgbClr val="AFE6A7"/>
                </a:solidFill>
                <a:latin typeface="Montserrat"/>
                <a:ea typeface="Montserrat"/>
                <a:cs typeface="Montserrat"/>
                <a:sym typeface="Montserrat"/>
              </a:rPr>
              <a:t> </a:t>
            </a:r>
            <a:endParaRPr b="1" sz="950">
              <a:solidFill>
                <a:srgbClr val="AFE6A7"/>
              </a:solidFill>
              <a:latin typeface="Montserrat"/>
              <a:ea typeface="Montserrat"/>
              <a:cs typeface="Montserrat"/>
              <a:sym typeface="Montserrat"/>
            </a:endParaRPr>
          </a:p>
          <a:p>
            <a:pPr indent="0" lvl="0" marL="0" rtl="0" algn="l">
              <a:lnSpc>
                <a:spcPct val="105000"/>
              </a:lnSpc>
              <a:spcBef>
                <a:spcPts val="1200"/>
              </a:spcBef>
              <a:spcAft>
                <a:spcPts val="1200"/>
              </a:spcAft>
              <a:buSzPts val="275"/>
              <a:buNone/>
            </a:pPr>
            <a:r>
              <a:t/>
            </a:r>
            <a:endParaRPr sz="350"/>
          </a:p>
        </p:txBody>
      </p:sp>
      <p:sp>
        <p:nvSpPr>
          <p:cNvPr id="198" name="Google Shape;198;p38"/>
          <p:cNvSpPr txBox="1"/>
          <p:nvPr/>
        </p:nvSpPr>
        <p:spPr>
          <a:xfrm>
            <a:off x="1464625" y="350725"/>
            <a:ext cx="5973600" cy="44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chemeClr val="lt1"/>
                </a:solidFill>
                <a:latin typeface="Montserrat ExtraBold"/>
                <a:ea typeface="Montserrat ExtraBold"/>
                <a:cs typeface="Montserrat ExtraBold"/>
                <a:sym typeface="Montserrat ExtraBold"/>
              </a:rPr>
              <a:t>Social Media and Me</a:t>
            </a:r>
            <a:endParaRPr b="0" i="0" sz="3300" u="none" cap="none" strike="noStrike">
              <a:solidFill>
                <a:schemeClr val="lt1"/>
              </a:solidFill>
              <a:latin typeface="Montserrat ExtraBold"/>
              <a:ea typeface="Montserrat ExtraBold"/>
              <a:cs typeface="Montserrat ExtraBold"/>
              <a:sym typeface="Montserrat ExtraBold"/>
            </a:endParaRPr>
          </a:p>
        </p:txBody>
      </p:sp>
      <p:sp>
        <p:nvSpPr>
          <p:cNvPr id="199" name="Google Shape;199;p38"/>
          <p:cNvSpPr/>
          <p:nvPr/>
        </p:nvSpPr>
        <p:spPr>
          <a:xfrm>
            <a:off x="365250" y="1799250"/>
            <a:ext cx="8413500" cy="2307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38"/>
          <p:cNvSpPr txBox="1"/>
          <p:nvPr/>
        </p:nvSpPr>
        <p:spPr>
          <a:xfrm>
            <a:off x="365250" y="1799250"/>
            <a:ext cx="8413500" cy="2307000"/>
          </a:xfrm>
          <a:prstGeom prst="rect">
            <a:avLst/>
          </a:prstGeom>
          <a:noFill/>
          <a:ln cap="flat" cmpd="sng" w="9525">
            <a:solidFill>
              <a:srgbClr val="000000"/>
            </a:solidFill>
            <a:prstDash val="dot"/>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1" lang="en" sz="1200" u="none" cap="none" strike="noStrike">
                <a:solidFill>
                  <a:srgbClr val="333333"/>
                </a:solidFill>
                <a:latin typeface="Montserrat"/>
                <a:ea typeface="Montserrat"/>
                <a:cs typeface="Montserrat"/>
                <a:sym typeface="Montserrat"/>
              </a:rPr>
              <a:t>Record your response here… </a:t>
            </a:r>
            <a:endParaRPr b="0" i="1" sz="1200" u="none" cap="none" strike="noStrike">
              <a:solidFill>
                <a:srgbClr val="333333"/>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0" i="1" sz="1200" u="none" cap="none" strike="noStrike">
              <a:solidFill>
                <a:srgbClr val="333333"/>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rPr b="0" i="1" lang="en" sz="1200" u="none" cap="none" strike="noStrike">
                <a:solidFill>
                  <a:schemeClr val="dk1"/>
                </a:solidFill>
                <a:latin typeface="Montserrat"/>
                <a:ea typeface="Montserrat"/>
                <a:cs typeface="Montserrat"/>
                <a:sym typeface="Montserrat"/>
              </a:rPr>
              <a:t>If you have access to a video recording app (e.g., Adobe Express for Education, Canva for Education, Loom for Education, or Screencastify) consider capturing your reflection in video and uploading it here. </a:t>
            </a:r>
            <a:endParaRPr b="0" i="1" sz="1200" u="none" cap="none" strike="noStrike">
              <a:solidFill>
                <a:srgbClr val="333333"/>
              </a:solidFill>
              <a:latin typeface="Montserrat"/>
              <a:ea typeface="Montserrat"/>
              <a:cs typeface="Montserrat"/>
              <a:sym typeface="Montserrat"/>
            </a:endParaRPr>
          </a:p>
        </p:txBody>
      </p:sp>
      <p:pic>
        <p:nvPicPr>
          <p:cNvPr id="201" name="Google Shape;201;p38"/>
          <p:cNvPicPr preferRelativeResize="0"/>
          <p:nvPr/>
        </p:nvPicPr>
        <p:blipFill rotWithShape="1">
          <a:blip r:embed="rId4">
            <a:alphaModFix/>
          </a:blip>
          <a:srcRect b="0" l="0" r="0" t="0"/>
          <a:stretch/>
        </p:blipFill>
        <p:spPr>
          <a:xfrm>
            <a:off x="365397" y="382797"/>
            <a:ext cx="327569" cy="379825"/>
          </a:xfrm>
          <a:prstGeom prst="rect">
            <a:avLst/>
          </a:prstGeom>
          <a:noFill/>
          <a:ln>
            <a:noFill/>
          </a:ln>
        </p:spPr>
      </p:pic>
      <p:pic>
        <p:nvPicPr>
          <p:cNvPr id="202" name="Google Shape;202;p38"/>
          <p:cNvPicPr preferRelativeResize="0"/>
          <p:nvPr/>
        </p:nvPicPr>
        <p:blipFill rotWithShape="1">
          <a:blip r:embed="rId5">
            <a:alphaModFix/>
          </a:blip>
          <a:srcRect b="0" l="0" r="0" t="0"/>
          <a:stretch/>
        </p:blipFill>
        <p:spPr>
          <a:xfrm>
            <a:off x="825674" y="412372"/>
            <a:ext cx="408073" cy="320689"/>
          </a:xfrm>
          <a:prstGeom prst="rect">
            <a:avLst/>
          </a:prstGeom>
          <a:noFill/>
          <a:ln>
            <a:noFill/>
          </a:ln>
        </p:spPr>
      </p:pic>
      <p:pic>
        <p:nvPicPr>
          <p:cNvPr id="203" name="Google Shape;203;p38" title="Avid_Adobe Logo.png"/>
          <p:cNvPicPr preferRelativeResize="0"/>
          <p:nvPr/>
        </p:nvPicPr>
        <p:blipFill rotWithShape="1">
          <a:blip r:embed="rId6">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7" name="Shape 207"/>
        <p:cNvGrpSpPr/>
        <p:nvPr/>
      </p:nvGrpSpPr>
      <p:grpSpPr>
        <a:xfrm>
          <a:off x="0" y="0"/>
          <a:ext cx="0" cy="0"/>
          <a:chOff x="0" y="0"/>
          <a:chExt cx="0" cy="0"/>
        </a:xfrm>
      </p:grpSpPr>
      <p:sp>
        <p:nvSpPr>
          <p:cNvPr id="208" name="Google Shape;208;p39"/>
          <p:cNvSpPr/>
          <p:nvPr/>
        </p:nvSpPr>
        <p:spPr>
          <a:xfrm>
            <a:off x="365400" y="2145100"/>
            <a:ext cx="8413500" cy="2307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39"/>
          <p:cNvSpPr txBox="1"/>
          <p:nvPr>
            <p:ph idx="1" type="body"/>
          </p:nvPr>
        </p:nvSpPr>
        <p:spPr>
          <a:xfrm>
            <a:off x="365400" y="1685875"/>
            <a:ext cx="3999900" cy="9825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400"/>
              <a:buNone/>
            </a:pPr>
            <a:r>
              <a:rPr lang="en" u="sng">
                <a:solidFill>
                  <a:srgbClr val="AFE6A7"/>
                </a:solidFill>
                <a:latin typeface="Montserrat SemiBold"/>
                <a:ea typeface="Montserrat SemiBold"/>
                <a:cs typeface="Montserrat SemiBold"/>
                <a:sym typeface="Montserrat SemiBold"/>
                <a:hlinkClick r:id="rId4">
                  <a:extLst>
                    <a:ext uri="{A12FA001-AC4F-418D-AE19-62706E023703}">
                      <ahyp:hlinkClr val="tx"/>
                    </a:ext>
                  </a:extLst>
                </a:hlinkClick>
              </a:rPr>
              <a:t>Project Based Learning: Explained.</a:t>
            </a:r>
            <a:endParaRPr>
              <a:solidFill>
                <a:srgbClr val="AFE6A7"/>
              </a:solidFill>
              <a:latin typeface="Montserrat SemiBold"/>
              <a:ea typeface="Montserrat SemiBold"/>
              <a:cs typeface="Montserrat SemiBold"/>
              <a:sym typeface="Montserrat SemiBold"/>
            </a:endParaRPr>
          </a:p>
        </p:txBody>
      </p:sp>
      <p:sp>
        <p:nvSpPr>
          <p:cNvPr id="210" name="Google Shape;210;p39"/>
          <p:cNvSpPr txBox="1"/>
          <p:nvPr>
            <p:ph idx="2" type="body"/>
          </p:nvPr>
        </p:nvSpPr>
        <p:spPr>
          <a:xfrm>
            <a:off x="4832400" y="1685875"/>
            <a:ext cx="3999900" cy="8532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400"/>
              <a:buNone/>
            </a:pPr>
            <a:r>
              <a:rPr lang="en" u="sng">
                <a:solidFill>
                  <a:srgbClr val="AFE6A7"/>
                </a:solidFill>
                <a:latin typeface="Montserrat SemiBold"/>
                <a:ea typeface="Montserrat SemiBold"/>
                <a:cs typeface="Montserrat SemiBold"/>
                <a:sym typeface="Montserrat SemiBold"/>
                <a:hlinkClick r:id="rId5">
                  <a:extLst>
                    <a:ext uri="{A12FA001-AC4F-418D-AE19-62706E023703}">
                      <ahyp:hlinkClr val="tx"/>
                    </a:ext>
                  </a:extLst>
                </a:hlinkClick>
              </a:rPr>
              <a:t>The Design Thinking Process</a:t>
            </a:r>
            <a:endParaRPr>
              <a:solidFill>
                <a:srgbClr val="AFE6A7"/>
              </a:solidFill>
              <a:latin typeface="Montserrat SemiBold"/>
              <a:ea typeface="Montserrat SemiBold"/>
              <a:cs typeface="Montserrat SemiBold"/>
              <a:sym typeface="Montserrat SemiBold"/>
            </a:endParaRPr>
          </a:p>
        </p:txBody>
      </p:sp>
      <p:graphicFrame>
        <p:nvGraphicFramePr>
          <p:cNvPr id="211" name="Google Shape;211;p39"/>
          <p:cNvGraphicFramePr/>
          <p:nvPr/>
        </p:nvGraphicFramePr>
        <p:xfrm>
          <a:off x="482513" y="2244063"/>
          <a:ext cx="3000000" cy="3000000"/>
        </p:xfrm>
        <a:graphic>
          <a:graphicData uri="http://schemas.openxmlformats.org/drawingml/2006/table">
            <a:tbl>
              <a:tblPr>
                <a:noFill/>
                <a:tableStyleId>{6904D305-DFEC-45A6-BBD3-30E0F372EDEF}</a:tableStyleId>
              </a:tblPr>
              <a:tblGrid>
                <a:gridCol w="3753825"/>
                <a:gridCol w="4425450"/>
              </a:tblGrid>
              <a:tr h="381000">
                <a:tc>
                  <a:txBody>
                    <a:bodyPr/>
                    <a:lstStyle/>
                    <a:p>
                      <a:pPr indent="0" lvl="0" marL="0" marR="0" rtl="0" algn="l">
                        <a:lnSpc>
                          <a:spcPct val="115000"/>
                        </a:lnSpc>
                        <a:spcBef>
                          <a:spcPts val="0"/>
                        </a:spcBef>
                        <a:spcAft>
                          <a:spcPts val="0"/>
                        </a:spcAft>
                        <a:buClr>
                          <a:srgbClr val="000000"/>
                        </a:buClr>
                        <a:buSzPts val="1200"/>
                        <a:buFont typeface="Arial"/>
                        <a:buNone/>
                      </a:pPr>
                      <a:r>
                        <a:rPr lang="en" sz="1200" u="none" cap="none" strike="noStrike">
                          <a:solidFill>
                            <a:schemeClr val="dk1"/>
                          </a:solidFill>
                          <a:latin typeface="Montserrat"/>
                          <a:ea typeface="Montserrat"/>
                          <a:cs typeface="Montserrat"/>
                          <a:sym typeface="Montserrat"/>
                        </a:rPr>
                        <a:t>Prompts:</a:t>
                      </a:r>
                      <a:endParaRPr sz="1200" u="none" cap="none" strike="noStrike">
                        <a:solidFill>
                          <a:schemeClr val="dk1"/>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Montserrat"/>
                          <a:ea typeface="Montserrat"/>
                          <a:cs typeface="Montserrat"/>
                          <a:sym typeface="Montserrat"/>
                        </a:rPr>
                        <a:t>Record your thinking:</a:t>
                      </a:r>
                      <a:endParaRPr sz="1200" u="none" cap="none" strike="noStrike">
                        <a:latin typeface="Montserrat"/>
                        <a:ea typeface="Montserrat"/>
                        <a:cs typeface="Montserrat"/>
                        <a:sym typeface="Montserrat"/>
                      </a:endParaRPr>
                    </a:p>
                  </a:txBody>
                  <a:tcPr marT="91425" marB="91425" marR="91425" marL="91425"/>
                </a:tc>
              </a:tr>
              <a:tr h="381000">
                <a:tc>
                  <a:txBody>
                    <a:bodyPr/>
                    <a:lstStyle/>
                    <a:p>
                      <a:pPr indent="0" lvl="0" marL="0" marR="0" rtl="0" algn="l">
                        <a:lnSpc>
                          <a:spcPct val="115000"/>
                        </a:lnSpc>
                        <a:spcBef>
                          <a:spcPts val="0"/>
                        </a:spcBef>
                        <a:spcAft>
                          <a:spcPts val="0"/>
                        </a:spcAft>
                        <a:buClr>
                          <a:srgbClr val="000000"/>
                        </a:buClr>
                        <a:buSzPts val="1200"/>
                        <a:buFont typeface="Arial"/>
                        <a:buNone/>
                      </a:pPr>
                      <a:r>
                        <a:rPr lang="en" sz="1200" u="none" cap="none" strike="noStrike">
                          <a:solidFill>
                            <a:schemeClr val="dk1"/>
                          </a:solidFill>
                          <a:latin typeface="Montserrat"/>
                          <a:ea typeface="Montserrat"/>
                          <a:cs typeface="Montserrat"/>
                          <a:sym typeface="Montserrat"/>
                        </a:rPr>
                        <a:t>What stood out to you about PBL and design thinking?   </a:t>
                      </a:r>
                      <a:endParaRPr sz="1200" u="none" cap="none" strike="noStrike">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Montserrat"/>
                        <a:ea typeface="Montserrat"/>
                        <a:cs typeface="Montserrat"/>
                        <a:sym typeface="Montserrat"/>
                      </a:endParaRPr>
                    </a:p>
                  </a:txBody>
                  <a:tcPr marT="91425" marB="91425" marR="91425" marL="91425"/>
                </a:tc>
              </a:tr>
              <a:tr h="381000">
                <a:tc>
                  <a:txBody>
                    <a:bodyPr/>
                    <a:lstStyle/>
                    <a:p>
                      <a:pPr indent="0" lvl="0" marL="0" marR="0" rtl="0" algn="l">
                        <a:lnSpc>
                          <a:spcPct val="115000"/>
                        </a:lnSpc>
                        <a:spcBef>
                          <a:spcPts val="0"/>
                        </a:spcBef>
                        <a:spcAft>
                          <a:spcPts val="0"/>
                        </a:spcAft>
                        <a:buClr>
                          <a:srgbClr val="000000"/>
                        </a:buClr>
                        <a:buSzPts val="1200"/>
                        <a:buFont typeface="Arial"/>
                        <a:buNone/>
                      </a:pPr>
                      <a:r>
                        <a:rPr lang="en" sz="1200" u="none" cap="none" strike="noStrike">
                          <a:solidFill>
                            <a:schemeClr val="dk1"/>
                          </a:solidFill>
                          <a:latin typeface="Montserrat"/>
                          <a:ea typeface="Montserrat"/>
                          <a:cs typeface="Montserrat"/>
                          <a:sym typeface="Montserrat"/>
                        </a:rPr>
                        <a:t>How do these methods help us tackle real-world problems?   </a:t>
                      </a:r>
                      <a:endParaRPr sz="1200" u="none" cap="none" strike="noStrike">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Montserrat"/>
                        <a:ea typeface="Montserrat"/>
                        <a:cs typeface="Montserrat"/>
                        <a:sym typeface="Montserrat"/>
                      </a:endParaRPr>
                    </a:p>
                  </a:txBody>
                  <a:tcPr marT="91425" marB="91425" marR="91425" marL="91425"/>
                </a:tc>
              </a:tr>
              <a:tr h="381000">
                <a:tc>
                  <a:txBody>
                    <a:bodyPr/>
                    <a:lstStyle/>
                    <a:p>
                      <a:pPr indent="0" lvl="0" marL="0" marR="0" rtl="0" algn="l">
                        <a:lnSpc>
                          <a:spcPct val="115000"/>
                        </a:lnSpc>
                        <a:spcBef>
                          <a:spcPts val="0"/>
                        </a:spcBef>
                        <a:spcAft>
                          <a:spcPts val="0"/>
                        </a:spcAft>
                        <a:buClr>
                          <a:srgbClr val="000000"/>
                        </a:buClr>
                        <a:buSzPts val="1200"/>
                        <a:buFont typeface="Arial"/>
                        <a:buNone/>
                      </a:pPr>
                      <a:r>
                        <a:rPr lang="en" sz="1200" u="none" cap="none" strike="noStrike">
                          <a:solidFill>
                            <a:schemeClr val="dk1"/>
                          </a:solidFill>
                          <a:latin typeface="Montserrat"/>
                          <a:ea typeface="Montserrat"/>
                          <a:cs typeface="Montserrat"/>
                          <a:sym typeface="Montserrat"/>
                        </a:rPr>
                        <a:t>How do empathy, creativity, and iteration play a role in designing solutions?</a:t>
                      </a:r>
                      <a:endParaRPr sz="1200" u="none" cap="none" strike="noStrike">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Montserrat"/>
                        <a:ea typeface="Montserrat"/>
                        <a:cs typeface="Montserrat"/>
                        <a:sym typeface="Montserrat"/>
                      </a:endParaRPr>
                    </a:p>
                  </a:txBody>
                  <a:tcPr marT="91425" marB="91425" marR="91425" marL="91425"/>
                </a:tc>
              </a:tr>
            </a:tbl>
          </a:graphicData>
        </a:graphic>
      </p:graphicFrame>
      <p:sp>
        <p:nvSpPr>
          <p:cNvPr id="212" name="Google Shape;212;p39"/>
          <p:cNvSpPr txBox="1"/>
          <p:nvPr/>
        </p:nvSpPr>
        <p:spPr>
          <a:xfrm>
            <a:off x="1432812" y="235550"/>
            <a:ext cx="6207600" cy="1200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chemeClr val="lt1"/>
                </a:solidFill>
                <a:latin typeface="Montserrat ExtraBold"/>
                <a:ea typeface="Montserrat ExtraBold"/>
                <a:cs typeface="Montserrat ExtraBold"/>
                <a:sym typeface="Montserrat ExtraBold"/>
              </a:rPr>
              <a:t>Project Based-Learning (PBL) and Design Thinking</a:t>
            </a:r>
            <a:endParaRPr b="0" i="0" sz="3300" u="none" cap="none" strike="noStrike">
              <a:solidFill>
                <a:schemeClr val="lt1"/>
              </a:solidFill>
              <a:latin typeface="Montserrat ExtraBold"/>
              <a:ea typeface="Montserrat ExtraBold"/>
              <a:cs typeface="Montserrat ExtraBold"/>
              <a:sym typeface="Montserrat ExtraBold"/>
            </a:endParaRPr>
          </a:p>
        </p:txBody>
      </p:sp>
      <p:pic>
        <p:nvPicPr>
          <p:cNvPr id="213" name="Google Shape;213;p39"/>
          <p:cNvPicPr preferRelativeResize="0"/>
          <p:nvPr/>
        </p:nvPicPr>
        <p:blipFill rotWithShape="1">
          <a:blip r:embed="rId6">
            <a:alphaModFix/>
          </a:blip>
          <a:srcRect b="0" l="0" r="0" t="0"/>
          <a:stretch/>
        </p:blipFill>
        <p:spPr>
          <a:xfrm>
            <a:off x="356525" y="412375"/>
            <a:ext cx="320675" cy="320675"/>
          </a:xfrm>
          <a:prstGeom prst="rect">
            <a:avLst/>
          </a:prstGeom>
          <a:noFill/>
          <a:ln>
            <a:noFill/>
          </a:ln>
        </p:spPr>
      </p:pic>
      <p:pic>
        <p:nvPicPr>
          <p:cNvPr id="214" name="Google Shape;214;p39"/>
          <p:cNvPicPr preferRelativeResize="0"/>
          <p:nvPr/>
        </p:nvPicPr>
        <p:blipFill rotWithShape="1">
          <a:blip r:embed="rId7">
            <a:alphaModFix/>
          </a:blip>
          <a:srcRect b="0" l="0" r="0" t="0"/>
          <a:stretch/>
        </p:blipFill>
        <p:spPr>
          <a:xfrm>
            <a:off x="825674" y="412372"/>
            <a:ext cx="408073" cy="320689"/>
          </a:xfrm>
          <a:prstGeom prst="rect">
            <a:avLst/>
          </a:prstGeom>
          <a:noFill/>
          <a:ln>
            <a:noFill/>
          </a:ln>
        </p:spPr>
      </p:pic>
      <p:pic>
        <p:nvPicPr>
          <p:cNvPr id="215" name="Google Shape;215;p39" title="Avid_Adobe Logo.png"/>
          <p:cNvPicPr preferRelativeResize="0"/>
          <p:nvPr/>
        </p:nvPicPr>
        <p:blipFill rotWithShape="1">
          <a:blip r:embed="rId8">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pic>
        <p:nvPicPr>
          <p:cNvPr id="220" name="Google Shape;220;p40" title="Screenshot 2025-04-04 at 8.53.14 AM.png"/>
          <p:cNvPicPr preferRelativeResize="0"/>
          <p:nvPr/>
        </p:nvPicPr>
        <p:blipFill rotWithShape="1">
          <a:blip r:embed="rId3">
            <a:alphaModFix/>
          </a:blip>
          <a:srcRect b="0" l="0" r="0" t="0"/>
          <a:stretch/>
        </p:blipFill>
        <p:spPr>
          <a:xfrm>
            <a:off x="5147625" y="1172300"/>
            <a:ext cx="3733774" cy="3640425"/>
          </a:xfrm>
          <a:prstGeom prst="rect">
            <a:avLst/>
          </a:prstGeom>
          <a:noFill/>
          <a:ln>
            <a:noFill/>
          </a:ln>
        </p:spPr>
      </p:pic>
      <p:sp>
        <p:nvSpPr>
          <p:cNvPr id="221" name="Google Shape;221;p40"/>
          <p:cNvSpPr txBox="1"/>
          <p:nvPr/>
        </p:nvSpPr>
        <p:spPr>
          <a:xfrm>
            <a:off x="743600" y="1032875"/>
            <a:ext cx="3595200" cy="668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 sz="1200" u="none" cap="none" strike="noStrike">
                <a:solidFill>
                  <a:schemeClr val="dk1"/>
                </a:solidFill>
                <a:latin typeface="Montserrat Medium"/>
                <a:ea typeface="Montserrat Medium"/>
                <a:cs typeface="Montserrat Medium"/>
                <a:sym typeface="Montserrat Medium"/>
              </a:rPr>
              <a:t>What skills do you think will be most important for this project?</a:t>
            </a:r>
            <a:endParaRPr b="0" i="0" sz="1200" u="none" cap="none" strike="noStrike">
              <a:solidFill>
                <a:schemeClr val="dk1"/>
              </a:solidFill>
              <a:latin typeface="Arial"/>
              <a:ea typeface="Arial"/>
              <a:cs typeface="Arial"/>
              <a:sym typeface="Arial"/>
            </a:endParaRPr>
          </a:p>
        </p:txBody>
      </p:sp>
      <p:graphicFrame>
        <p:nvGraphicFramePr>
          <p:cNvPr id="222" name="Google Shape;222;p40"/>
          <p:cNvGraphicFramePr/>
          <p:nvPr/>
        </p:nvGraphicFramePr>
        <p:xfrm>
          <a:off x="775375" y="1662425"/>
          <a:ext cx="3000000" cy="3000000"/>
        </p:xfrm>
        <a:graphic>
          <a:graphicData uri="http://schemas.openxmlformats.org/drawingml/2006/table">
            <a:tbl>
              <a:tblPr>
                <a:noFill/>
                <a:tableStyleId>{6904D305-DFEC-45A6-BBD3-30E0F372EDEF}</a:tableStyleId>
              </a:tblPr>
              <a:tblGrid>
                <a:gridCol w="1781725"/>
                <a:gridCol w="1781725"/>
              </a:tblGrid>
              <a:tr h="7875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362A8E"/>
                        </a:solidFill>
                        <a:latin typeface="Montserrat"/>
                        <a:ea typeface="Montserrat"/>
                        <a:cs typeface="Montserrat"/>
                        <a:sym typeface="Montserrat"/>
                      </a:endParaRPr>
                    </a:p>
                  </a:txBody>
                  <a:tcPr marT="91425" marB="91425" marR="91425" marL="91425">
                    <a:lnL cap="flat" cmpd="sng" w="28575">
                      <a:solidFill>
                        <a:srgbClr val="362A8E"/>
                      </a:solidFill>
                      <a:prstDash val="solid"/>
                      <a:round/>
                      <a:headEnd len="sm" w="sm" type="none"/>
                      <a:tailEnd len="sm" w="sm" type="none"/>
                    </a:lnL>
                    <a:lnR cap="flat" cmpd="sng" w="28575">
                      <a:solidFill>
                        <a:srgbClr val="362A8E"/>
                      </a:solidFill>
                      <a:prstDash val="solid"/>
                      <a:round/>
                      <a:headEnd len="sm" w="sm" type="none"/>
                      <a:tailEnd len="sm" w="sm" type="none"/>
                    </a:lnR>
                    <a:lnT cap="flat" cmpd="sng" w="28575">
                      <a:solidFill>
                        <a:srgbClr val="362A8E"/>
                      </a:solidFill>
                      <a:prstDash val="solid"/>
                      <a:round/>
                      <a:headEnd len="sm" w="sm" type="none"/>
                      <a:tailEnd len="sm" w="sm" type="none"/>
                    </a:lnT>
                    <a:lnB cap="flat" cmpd="sng" w="28575">
                      <a:solidFill>
                        <a:srgbClr val="362A8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362A8E"/>
                        </a:solidFill>
                        <a:latin typeface="Montserrat"/>
                        <a:ea typeface="Montserrat"/>
                        <a:cs typeface="Montserrat"/>
                        <a:sym typeface="Montserrat"/>
                      </a:endParaRPr>
                    </a:p>
                  </a:txBody>
                  <a:tcPr marT="91425" marB="91425" marR="91425" marL="91425">
                    <a:lnL cap="flat" cmpd="sng" w="28575">
                      <a:solidFill>
                        <a:srgbClr val="362A8E"/>
                      </a:solidFill>
                      <a:prstDash val="solid"/>
                      <a:round/>
                      <a:headEnd len="sm" w="sm" type="none"/>
                      <a:tailEnd len="sm" w="sm" type="none"/>
                    </a:lnL>
                    <a:lnR cap="flat" cmpd="sng" w="28575">
                      <a:solidFill>
                        <a:srgbClr val="362A8E"/>
                      </a:solidFill>
                      <a:prstDash val="solid"/>
                      <a:round/>
                      <a:headEnd len="sm" w="sm" type="none"/>
                      <a:tailEnd len="sm" w="sm" type="none"/>
                    </a:lnR>
                    <a:lnT cap="flat" cmpd="sng" w="28575">
                      <a:solidFill>
                        <a:srgbClr val="362A8E"/>
                      </a:solidFill>
                      <a:prstDash val="solid"/>
                      <a:round/>
                      <a:headEnd len="sm" w="sm" type="none"/>
                      <a:tailEnd len="sm" w="sm" type="none"/>
                    </a:lnT>
                    <a:lnB cap="flat" cmpd="sng" w="28575">
                      <a:solidFill>
                        <a:srgbClr val="362A8E"/>
                      </a:solidFill>
                      <a:prstDash val="solid"/>
                      <a:round/>
                      <a:headEnd len="sm" w="sm" type="none"/>
                      <a:tailEnd len="sm" w="sm" type="none"/>
                    </a:lnB>
                  </a:tcPr>
                </a:tc>
              </a:tr>
              <a:tr h="7875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362A8E"/>
                        </a:solidFill>
                        <a:latin typeface="Montserrat"/>
                        <a:ea typeface="Montserrat"/>
                        <a:cs typeface="Montserrat"/>
                        <a:sym typeface="Montserrat"/>
                      </a:endParaRPr>
                    </a:p>
                  </a:txBody>
                  <a:tcPr marT="91425" marB="91425" marR="91425" marL="91425">
                    <a:lnL cap="flat" cmpd="sng" w="28575">
                      <a:solidFill>
                        <a:srgbClr val="362A8E"/>
                      </a:solidFill>
                      <a:prstDash val="solid"/>
                      <a:round/>
                      <a:headEnd len="sm" w="sm" type="none"/>
                      <a:tailEnd len="sm" w="sm" type="none"/>
                    </a:lnL>
                    <a:lnR cap="flat" cmpd="sng" w="28575">
                      <a:solidFill>
                        <a:srgbClr val="362A8E"/>
                      </a:solidFill>
                      <a:prstDash val="solid"/>
                      <a:round/>
                      <a:headEnd len="sm" w="sm" type="none"/>
                      <a:tailEnd len="sm" w="sm" type="none"/>
                    </a:lnR>
                    <a:lnT cap="flat" cmpd="sng" w="28575">
                      <a:solidFill>
                        <a:srgbClr val="362A8E"/>
                      </a:solidFill>
                      <a:prstDash val="solid"/>
                      <a:round/>
                      <a:headEnd len="sm" w="sm" type="none"/>
                      <a:tailEnd len="sm" w="sm" type="none"/>
                    </a:lnT>
                    <a:lnB cap="flat" cmpd="sng" w="28575">
                      <a:solidFill>
                        <a:srgbClr val="362A8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362A8E"/>
                        </a:solidFill>
                        <a:latin typeface="Montserrat"/>
                        <a:ea typeface="Montserrat"/>
                        <a:cs typeface="Montserrat"/>
                        <a:sym typeface="Montserrat"/>
                      </a:endParaRPr>
                    </a:p>
                  </a:txBody>
                  <a:tcPr marT="91425" marB="91425" marR="91425" marL="91425">
                    <a:lnL cap="flat" cmpd="sng" w="28575">
                      <a:solidFill>
                        <a:srgbClr val="362A8E"/>
                      </a:solidFill>
                      <a:prstDash val="solid"/>
                      <a:round/>
                      <a:headEnd len="sm" w="sm" type="none"/>
                      <a:tailEnd len="sm" w="sm" type="none"/>
                    </a:lnL>
                    <a:lnR cap="flat" cmpd="sng" w="28575">
                      <a:solidFill>
                        <a:srgbClr val="362A8E"/>
                      </a:solidFill>
                      <a:prstDash val="solid"/>
                      <a:round/>
                      <a:headEnd len="sm" w="sm" type="none"/>
                      <a:tailEnd len="sm" w="sm" type="none"/>
                    </a:lnR>
                    <a:lnT cap="flat" cmpd="sng" w="28575">
                      <a:solidFill>
                        <a:srgbClr val="362A8E"/>
                      </a:solidFill>
                      <a:prstDash val="solid"/>
                      <a:round/>
                      <a:headEnd len="sm" w="sm" type="none"/>
                      <a:tailEnd len="sm" w="sm" type="none"/>
                    </a:lnT>
                    <a:lnB cap="flat" cmpd="sng" w="28575">
                      <a:solidFill>
                        <a:srgbClr val="362A8E"/>
                      </a:solidFill>
                      <a:prstDash val="solid"/>
                      <a:round/>
                      <a:headEnd len="sm" w="sm" type="none"/>
                      <a:tailEnd len="sm" w="sm" type="none"/>
                    </a:lnB>
                  </a:tcPr>
                </a:tc>
              </a:tr>
              <a:tr h="7875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362A8E"/>
                        </a:solidFill>
                        <a:latin typeface="Montserrat"/>
                        <a:ea typeface="Montserrat"/>
                        <a:cs typeface="Montserrat"/>
                        <a:sym typeface="Montserrat"/>
                      </a:endParaRPr>
                    </a:p>
                  </a:txBody>
                  <a:tcPr marT="91425" marB="91425" marR="91425" marL="91425">
                    <a:lnL cap="flat" cmpd="sng" w="28575">
                      <a:solidFill>
                        <a:srgbClr val="362A8E"/>
                      </a:solidFill>
                      <a:prstDash val="solid"/>
                      <a:round/>
                      <a:headEnd len="sm" w="sm" type="none"/>
                      <a:tailEnd len="sm" w="sm" type="none"/>
                    </a:lnL>
                    <a:lnR cap="flat" cmpd="sng" w="28575">
                      <a:solidFill>
                        <a:srgbClr val="362A8E"/>
                      </a:solidFill>
                      <a:prstDash val="solid"/>
                      <a:round/>
                      <a:headEnd len="sm" w="sm" type="none"/>
                      <a:tailEnd len="sm" w="sm" type="none"/>
                    </a:lnR>
                    <a:lnT cap="flat" cmpd="sng" w="28575">
                      <a:solidFill>
                        <a:srgbClr val="362A8E"/>
                      </a:solidFill>
                      <a:prstDash val="solid"/>
                      <a:round/>
                      <a:headEnd len="sm" w="sm" type="none"/>
                      <a:tailEnd len="sm" w="sm" type="none"/>
                    </a:lnT>
                    <a:lnB cap="flat" cmpd="sng" w="28575">
                      <a:solidFill>
                        <a:srgbClr val="362A8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362A8E"/>
                        </a:solidFill>
                        <a:latin typeface="Montserrat"/>
                        <a:ea typeface="Montserrat"/>
                        <a:cs typeface="Montserrat"/>
                        <a:sym typeface="Montserrat"/>
                      </a:endParaRPr>
                    </a:p>
                  </a:txBody>
                  <a:tcPr marT="91425" marB="91425" marR="91425" marL="91425">
                    <a:lnL cap="flat" cmpd="sng" w="28575">
                      <a:solidFill>
                        <a:srgbClr val="362A8E"/>
                      </a:solidFill>
                      <a:prstDash val="solid"/>
                      <a:round/>
                      <a:headEnd len="sm" w="sm" type="none"/>
                      <a:tailEnd len="sm" w="sm" type="none"/>
                    </a:lnL>
                    <a:lnR cap="flat" cmpd="sng" w="28575">
                      <a:solidFill>
                        <a:srgbClr val="362A8E"/>
                      </a:solidFill>
                      <a:prstDash val="solid"/>
                      <a:round/>
                      <a:headEnd len="sm" w="sm" type="none"/>
                      <a:tailEnd len="sm" w="sm" type="none"/>
                    </a:lnR>
                    <a:lnT cap="flat" cmpd="sng" w="28575">
                      <a:solidFill>
                        <a:srgbClr val="362A8E"/>
                      </a:solidFill>
                      <a:prstDash val="solid"/>
                      <a:round/>
                      <a:headEnd len="sm" w="sm" type="none"/>
                      <a:tailEnd len="sm" w="sm" type="none"/>
                    </a:lnT>
                    <a:lnB cap="flat" cmpd="sng" w="28575">
                      <a:solidFill>
                        <a:srgbClr val="362A8E"/>
                      </a:solidFill>
                      <a:prstDash val="solid"/>
                      <a:round/>
                      <a:headEnd len="sm" w="sm" type="none"/>
                      <a:tailEnd len="sm" w="sm" type="none"/>
                    </a:lnB>
                  </a:tcPr>
                </a:tc>
              </a:tr>
              <a:tr h="7875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362A8E"/>
                        </a:solidFill>
                        <a:latin typeface="Montserrat"/>
                        <a:ea typeface="Montserrat"/>
                        <a:cs typeface="Montserrat"/>
                        <a:sym typeface="Montserrat"/>
                      </a:endParaRPr>
                    </a:p>
                  </a:txBody>
                  <a:tcPr marT="91425" marB="91425" marR="91425" marL="91425">
                    <a:lnL cap="flat" cmpd="sng" w="28575">
                      <a:solidFill>
                        <a:srgbClr val="362A8E"/>
                      </a:solidFill>
                      <a:prstDash val="solid"/>
                      <a:round/>
                      <a:headEnd len="sm" w="sm" type="none"/>
                      <a:tailEnd len="sm" w="sm" type="none"/>
                    </a:lnL>
                    <a:lnR cap="flat" cmpd="sng" w="28575">
                      <a:solidFill>
                        <a:srgbClr val="362A8E"/>
                      </a:solidFill>
                      <a:prstDash val="solid"/>
                      <a:round/>
                      <a:headEnd len="sm" w="sm" type="none"/>
                      <a:tailEnd len="sm" w="sm" type="none"/>
                    </a:lnR>
                    <a:lnT cap="flat" cmpd="sng" w="28575">
                      <a:solidFill>
                        <a:srgbClr val="362A8E"/>
                      </a:solidFill>
                      <a:prstDash val="solid"/>
                      <a:round/>
                      <a:headEnd len="sm" w="sm" type="none"/>
                      <a:tailEnd len="sm" w="sm" type="none"/>
                    </a:lnT>
                    <a:lnB cap="flat" cmpd="sng" w="28575">
                      <a:solidFill>
                        <a:srgbClr val="362A8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362A8E"/>
                        </a:solidFill>
                        <a:latin typeface="Montserrat"/>
                        <a:ea typeface="Montserrat"/>
                        <a:cs typeface="Montserrat"/>
                        <a:sym typeface="Montserrat"/>
                      </a:endParaRPr>
                    </a:p>
                  </a:txBody>
                  <a:tcPr marT="91425" marB="91425" marR="91425" marL="91425">
                    <a:lnL cap="flat" cmpd="sng" w="28575">
                      <a:solidFill>
                        <a:srgbClr val="362A8E"/>
                      </a:solidFill>
                      <a:prstDash val="solid"/>
                      <a:round/>
                      <a:headEnd len="sm" w="sm" type="none"/>
                      <a:tailEnd len="sm" w="sm" type="none"/>
                    </a:lnL>
                    <a:lnR cap="flat" cmpd="sng" w="28575">
                      <a:solidFill>
                        <a:srgbClr val="362A8E"/>
                      </a:solidFill>
                      <a:prstDash val="solid"/>
                      <a:round/>
                      <a:headEnd len="sm" w="sm" type="none"/>
                      <a:tailEnd len="sm" w="sm" type="none"/>
                    </a:lnR>
                    <a:lnT cap="flat" cmpd="sng" w="28575">
                      <a:solidFill>
                        <a:srgbClr val="362A8E"/>
                      </a:solidFill>
                      <a:prstDash val="solid"/>
                      <a:round/>
                      <a:headEnd len="sm" w="sm" type="none"/>
                      <a:tailEnd len="sm" w="sm" type="none"/>
                    </a:lnT>
                    <a:lnB cap="flat" cmpd="sng" w="28575">
                      <a:solidFill>
                        <a:srgbClr val="362A8E"/>
                      </a:solidFill>
                      <a:prstDash val="solid"/>
                      <a:round/>
                      <a:headEnd len="sm" w="sm" type="none"/>
                      <a:tailEnd len="sm" w="sm" type="none"/>
                    </a:lnB>
                  </a:tcPr>
                </a:tc>
              </a:tr>
            </a:tbl>
          </a:graphicData>
        </a:graphic>
      </p:graphicFrame>
      <p:sp>
        <p:nvSpPr>
          <p:cNvPr id="223" name="Google Shape;223;p40"/>
          <p:cNvSpPr txBox="1"/>
          <p:nvPr/>
        </p:nvSpPr>
        <p:spPr>
          <a:xfrm>
            <a:off x="775375" y="364175"/>
            <a:ext cx="4903200" cy="458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0" i="0" lang="en" sz="2500" u="none" cap="none" strike="noStrike">
                <a:solidFill>
                  <a:srgbClr val="FFFFFF"/>
                </a:solidFill>
                <a:latin typeface="Montserrat ExtraBold"/>
                <a:ea typeface="Montserrat ExtraBold"/>
                <a:cs typeface="Montserrat ExtraBold"/>
                <a:sym typeface="Montserrat ExtraBold"/>
              </a:rPr>
              <a:t>ETS Skills for the Future</a:t>
            </a:r>
            <a:endParaRPr b="0" i="0" sz="2500" u="none" cap="none" strike="noStrike">
              <a:solidFill>
                <a:srgbClr val="FFFFFF"/>
              </a:solidFill>
              <a:latin typeface="Montserrat ExtraBold"/>
              <a:ea typeface="Montserrat ExtraBold"/>
              <a:cs typeface="Montserrat ExtraBold"/>
              <a:sym typeface="Montserrat ExtraBold"/>
            </a:endParaRPr>
          </a:p>
          <a:p>
            <a:pPr indent="0" lvl="0" marL="0" marR="0" rtl="0" algn="l">
              <a:lnSpc>
                <a:spcPct val="100000"/>
              </a:lnSpc>
              <a:spcBef>
                <a:spcPts val="0"/>
              </a:spcBef>
              <a:spcAft>
                <a:spcPts val="0"/>
              </a:spcAft>
              <a:buClr>
                <a:srgbClr val="000000"/>
              </a:buClr>
              <a:buSzPts val="2600"/>
              <a:buFont typeface="Arial"/>
              <a:buNone/>
            </a:pPr>
            <a:r>
              <a:t/>
            </a:r>
            <a:endParaRPr b="1" i="0" sz="2600" u="none" cap="none" strike="noStrike">
              <a:solidFill>
                <a:srgbClr val="FFFFFF"/>
              </a:solidFill>
              <a:latin typeface="Montserrat"/>
              <a:ea typeface="Montserrat"/>
              <a:cs typeface="Montserrat"/>
              <a:sym typeface="Montserrat"/>
            </a:endParaRPr>
          </a:p>
        </p:txBody>
      </p:sp>
      <p:pic>
        <p:nvPicPr>
          <p:cNvPr id="224" name="Google Shape;224;p40"/>
          <p:cNvPicPr preferRelativeResize="0"/>
          <p:nvPr/>
        </p:nvPicPr>
        <p:blipFill rotWithShape="1">
          <a:blip r:embed="rId4">
            <a:alphaModFix/>
          </a:blip>
          <a:srcRect b="0" l="0" r="0" t="0"/>
          <a:stretch/>
        </p:blipFill>
        <p:spPr>
          <a:xfrm>
            <a:off x="804338" y="405925"/>
            <a:ext cx="450741" cy="348300"/>
          </a:xfrm>
          <a:prstGeom prst="rect">
            <a:avLst/>
          </a:prstGeom>
          <a:noFill/>
          <a:ln>
            <a:noFill/>
          </a:ln>
        </p:spPr>
      </p:pic>
      <p:sp>
        <p:nvSpPr>
          <p:cNvPr id="225" name="Google Shape;225;p40"/>
          <p:cNvSpPr txBox="1"/>
          <p:nvPr/>
        </p:nvSpPr>
        <p:spPr>
          <a:xfrm>
            <a:off x="1464625" y="350725"/>
            <a:ext cx="6069900" cy="44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rgbClr val="362A8E"/>
                </a:solidFill>
                <a:latin typeface="Montserrat ExtraBold"/>
                <a:ea typeface="Montserrat ExtraBold"/>
                <a:cs typeface="Montserrat ExtraBold"/>
                <a:sym typeface="Montserrat ExtraBold"/>
              </a:rPr>
              <a:t>ETS: Skills for the Future</a:t>
            </a:r>
            <a:endParaRPr b="0" i="0" sz="3300" u="none" cap="none" strike="noStrike">
              <a:solidFill>
                <a:srgbClr val="362A8E"/>
              </a:solidFill>
              <a:latin typeface="Montserrat ExtraBold"/>
              <a:ea typeface="Montserrat ExtraBold"/>
              <a:cs typeface="Montserrat ExtraBold"/>
              <a:sym typeface="Montserrat ExtraBold"/>
            </a:endParaRPr>
          </a:p>
        </p:txBody>
      </p:sp>
      <p:cxnSp>
        <p:nvCxnSpPr>
          <p:cNvPr id="226" name="Google Shape;226;p40"/>
          <p:cNvCxnSpPr/>
          <p:nvPr/>
        </p:nvCxnSpPr>
        <p:spPr>
          <a:xfrm>
            <a:off x="4701450" y="1062400"/>
            <a:ext cx="12300" cy="3750300"/>
          </a:xfrm>
          <a:prstGeom prst="straightConnector1">
            <a:avLst/>
          </a:prstGeom>
          <a:noFill/>
          <a:ln cap="flat" cmpd="sng" w="9525">
            <a:solidFill>
              <a:srgbClr val="362A8E"/>
            </a:solidFill>
            <a:prstDash val="solid"/>
            <a:round/>
            <a:headEnd len="sm" w="sm" type="none"/>
            <a:tailEnd len="sm" w="sm" type="none"/>
          </a:ln>
        </p:spPr>
      </p:cxn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dobe Creative Educator Assets">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