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3" r:id="rId3"/>
  </p:sldMasterIdLst>
  <p:notesMasterIdLst>
    <p:notesMasterId r:id="rId25"/>
  </p:notesMasterIdLst>
  <p:handoutMasterIdLst>
    <p:handoutMasterId r:id="rId26"/>
  </p:handoutMasterIdLst>
  <p:sldIdLst>
    <p:sldId id="294" r:id="rId4"/>
    <p:sldId id="325" r:id="rId5"/>
    <p:sldId id="327" r:id="rId6"/>
    <p:sldId id="329" r:id="rId7"/>
    <p:sldId id="348" r:id="rId8"/>
    <p:sldId id="331" r:id="rId9"/>
    <p:sldId id="349" r:id="rId10"/>
    <p:sldId id="333" r:id="rId11"/>
    <p:sldId id="350" r:id="rId12"/>
    <p:sldId id="335" r:id="rId13"/>
    <p:sldId id="351" r:id="rId14"/>
    <p:sldId id="337" r:id="rId15"/>
    <p:sldId id="338" r:id="rId16"/>
    <p:sldId id="339" r:id="rId17"/>
    <p:sldId id="340" r:id="rId18"/>
    <p:sldId id="341" r:id="rId19"/>
    <p:sldId id="342" r:id="rId20"/>
    <p:sldId id="343" r:id="rId21"/>
    <p:sldId id="344" r:id="rId22"/>
    <p:sldId id="345" r:id="rId23"/>
    <p:sldId id="346" r:id="rId24"/>
  </p:sldIdLst>
  <p:sldSz cx="7559675" cy="10691813"/>
  <p:notesSz cx="6669088" cy="9872663"/>
  <p:custDataLst>
    <p:tags r:id="rId27"/>
  </p:custDataLst>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03030"/>
    <a:srgbClr val="FC515B"/>
    <a:srgbClr val="D9D9D9"/>
    <a:srgbClr val="53C2E5"/>
    <a:srgbClr val="88E5BD"/>
    <a:srgbClr val="F18367"/>
    <a:srgbClr val="8F7ACC"/>
    <a:srgbClr val="2CAEAE"/>
    <a:srgbClr val="BCE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7436" autoAdjust="0"/>
  </p:normalViewPr>
  <p:slideViewPr>
    <p:cSldViewPr snapToGrid="0">
      <p:cViewPr varScale="1">
        <p:scale>
          <a:sx n="54" d="100"/>
          <a:sy n="54" d="100"/>
        </p:scale>
        <p:origin x="2491" y="2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644"/>
    </p:cViewPr>
  </p:sorterViewPr>
  <p:notesViewPr>
    <p:cSldViewPr snapToGrid="0" showGuides="1">
      <p:cViewPr varScale="1">
        <p:scale>
          <a:sx n="114" d="100"/>
          <a:sy n="114" d="100"/>
        </p:scale>
        <p:origin x="524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6D3347-752D-4FF5-BA32-892A386906A5}"/>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750B1AA-2FDB-4871-BB22-9CCC95B48F6F}"/>
              </a:ext>
            </a:extLst>
          </p:cNvPr>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276C5F93-58C8-4949-9B42-0BC53E28103A}" type="datetimeFigureOut">
              <a:rPr lang="en-GB" smtClean="0"/>
              <a:t>04/02/2026</a:t>
            </a:fld>
            <a:endParaRPr lang="en-GB"/>
          </a:p>
        </p:txBody>
      </p:sp>
      <p:sp>
        <p:nvSpPr>
          <p:cNvPr id="4" name="Footer Placeholder 3">
            <a:extLst>
              <a:ext uri="{FF2B5EF4-FFF2-40B4-BE49-F238E27FC236}">
                <a16:creationId xmlns:a16="http://schemas.microsoft.com/office/drawing/2014/main" id="{EA0C74F2-8D42-4D0F-94EF-3E108E7C862F}"/>
              </a:ext>
            </a:extLst>
          </p:cNvPr>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05884C1-E16E-4480-9580-0DBA11AD6B91}"/>
              </a:ext>
            </a:extLst>
          </p:cNvPr>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0A5FD8EF-4593-48DA-8CA9-6334F13F9F6F}" type="slidenum">
              <a:rPr lang="en-GB" smtClean="0"/>
              <a:t>‹#›</a:t>
            </a:fld>
            <a:endParaRPr lang="en-GB"/>
          </a:p>
        </p:txBody>
      </p:sp>
    </p:spTree>
    <p:extLst>
      <p:ext uri="{BB962C8B-B14F-4D97-AF65-F5344CB8AC3E}">
        <p14:creationId xmlns:p14="http://schemas.microsoft.com/office/powerpoint/2010/main" val="2410001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158700B-DE1B-44E4-8900-96C57016FCAB}" type="datetimeFigureOut">
              <a:rPr lang="en-GB" smtClean="0"/>
              <a:t>04/02/2026</a:t>
            </a:fld>
            <a:endParaRPr lang="en-GB"/>
          </a:p>
        </p:txBody>
      </p:sp>
      <p:sp>
        <p:nvSpPr>
          <p:cNvPr id="4" name="Slide Image Placeholder 3"/>
          <p:cNvSpPr>
            <a:spLocks noGrp="1" noRot="1" noChangeAspect="1"/>
          </p:cNvSpPr>
          <p:nvPr>
            <p:ph type="sldImg" idx="2"/>
          </p:nvPr>
        </p:nvSpPr>
        <p:spPr>
          <a:xfrm>
            <a:off x="2157413" y="1233488"/>
            <a:ext cx="2354262" cy="3332162"/>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0BC1CC5B-7259-45D4-B231-2495A0F25B1A}" type="slidenum">
              <a:rPr lang="en-GB" smtClean="0"/>
              <a:t>‹#›</a:t>
            </a:fld>
            <a:endParaRPr lang="en-GB"/>
          </a:p>
        </p:txBody>
      </p:sp>
    </p:spTree>
    <p:extLst>
      <p:ext uri="{BB962C8B-B14F-4D97-AF65-F5344CB8AC3E}">
        <p14:creationId xmlns:p14="http://schemas.microsoft.com/office/powerpoint/2010/main" val="310151458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xml"/><Relationship Id="rId7"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png"/><Relationship Id="rId4" Type="http://schemas.openxmlformats.org/officeDocument/2006/relationships/tags" Target="../tags/tag21.xml"/><Relationship Id="rId9"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26.xml"/><Relationship Id="rId7" Type="http://schemas.openxmlformats.org/officeDocument/2006/relationships/image" Target="../media/image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31.xml"/><Relationship Id="rId7" Type="http://schemas.openxmlformats.org/officeDocument/2006/relationships/image" Target="../media/image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png"/><Relationship Id="rId5" Type="http://schemas.openxmlformats.org/officeDocument/2006/relationships/tags" Target="../tags/tag38.xml"/><Relationship Id="rId10" Type="http://schemas.openxmlformats.org/officeDocument/2006/relationships/image" Target="../media/image8.jpg"/><Relationship Id="rId4" Type="http://schemas.openxmlformats.org/officeDocument/2006/relationships/tags" Target="../tags/tag37.xml"/><Relationship Id="rId9"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3.xml"/><Relationship Id="rId7" Type="http://schemas.openxmlformats.org/officeDocument/2006/relationships/tags" Target="../tags/tag4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6.png"/><Relationship Id="rId5" Type="http://schemas.openxmlformats.org/officeDocument/2006/relationships/tags" Target="../tags/tag45.xml"/><Relationship Id="rId10" Type="http://schemas.openxmlformats.org/officeDocument/2006/relationships/image" Target="../media/image5.jpg"/><Relationship Id="rId4" Type="http://schemas.openxmlformats.org/officeDocument/2006/relationships/tags" Target="../tags/tag44.xml"/><Relationship Id="rId9"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7.png"/><Relationship Id="rId5" Type="http://schemas.openxmlformats.org/officeDocument/2006/relationships/tags" Target="../tags/tag52.xml"/><Relationship Id="rId10" Type="http://schemas.openxmlformats.org/officeDocument/2006/relationships/image" Target="../media/image5.jpg"/><Relationship Id="rId4" Type="http://schemas.openxmlformats.org/officeDocument/2006/relationships/tags" Target="../tags/tag51.xml"/><Relationship Id="rId9"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3_Section Slide Coral">
    <p:spTree>
      <p:nvGrpSpPr>
        <p:cNvPr id="1" name=""/>
        <p:cNvGrpSpPr/>
        <p:nvPr/>
      </p:nvGrpSpPr>
      <p:grpSpPr>
        <a:xfrm>
          <a:off x="0" y="0"/>
          <a:ext cx="0" cy="0"/>
          <a:chOff x="0" y="0"/>
          <a:chExt cx="0" cy="0"/>
        </a:xfrm>
      </p:grpSpPr>
      <p:sp>
        <p:nvSpPr>
          <p:cNvPr id="349" name="ThemeColorRectangle"/>
          <p:cNvSpPr/>
          <p:nvPr userDrawn="1"/>
        </p:nvSpPr>
        <p:spPr>
          <a:xfrm>
            <a:off x="1" y="-9013"/>
            <a:ext cx="7559675" cy="10386848"/>
          </a:xfrm>
          <a:prstGeom prst="rect">
            <a:avLst/>
          </a:prstGeom>
          <a:solidFill>
            <a:srgbClr val="FC5963"/>
          </a:solidFill>
          <a:ln w="12700">
            <a:miter lim="400000"/>
          </a:ln>
        </p:spPr>
        <p:txBody>
          <a:bodyPr lIns="117525" tIns="117525" rIns="117525" bIns="117525" anchor="ctr"/>
          <a:lstStyle/>
          <a:p>
            <a:endParaRPr sz="1648" b="0" i="0" dirty="0">
              <a:latin typeface="Real Text" panose="020B0504020101010102" pitchFamily="34" charset="77"/>
            </a:endParaRPr>
          </a:p>
        </p:txBody>
      </p:sp>
      <p:sp>
        <p:nvSpPr>
          <p:cNvPr id="13" name="Freeform Circle White">
            <a:extLst>
              <a:ext uri="{FF2B5EF4-FFF2-40B4-BE49-F238E27FC236}">
                <a16:creationId xmlns:a16="http://schemas.microsoft.com/office/drawing/2014/main" id="{6A9EB4A2-D7F8-FA28-B3D7-403E75D9F706}"/>
              </a:ext>
            </a:extLst>
          </p:cNvPr>
          <p:cNvSpPr/>
          <p:nvPr userDrawn="1"/>
        </p:nvSpPr>
        <p:spPr>
          <a:xfrm>
            <a:off x="2924819" y="-39410"/>
            <a:ext cx="4654822" cy="4773370"/>
          </a:xfrm>
          <a:custGeom>
            <a:avLst/>
            <a:gdLst>
              <a:gd name="connsiteX0" fmla="*/ 957967 w 5383641"/>
              <a:gd name="connsiteY0" fmla="*/ 0 h 5638333"/>
              <a:gd name="connsiteX1" fmla="*/ 5383641 w 5383641"/>
              <a:gd name="connsiteY1" fmla="*/ 0 h 5638333"/>
              <a:gd name="connsiteX2" fmla="*/ 5383641 w 5383641"/>
              <a:gd name="connsiteY2" fmla="*/ 4906630 h 5638333"/>
              <a:gd name="connsiteX3" fmla="*/ 5161186 w 5383641"/>
              <a:gd name="connsiteY3" fmla="*/ 5072978 h 5638333"/>
              <a:gd name="connsiteX4" fmla="*/ 3310342 w 5383641"/>
              <a:gd name="connsiteY4" fmla="*/ 5638333 h 5638333"/>
              <a:gd name="connsiteX5" fmla="*/ 0 w 5383641"/>
              <a:gd name="connsiteY5" fmla="*/ 2327991 h 5638333"/>
              <a:gd name="connsiteX6" fmla="*/ 755921 w 5383641"/>
              <a:gd name="connsiteY6" fmla="*/ 222306 h 5638333"/>
              <a:gd name="connsiteX7" fmla="*/ 957967 w 5383641"/>
              <a:gd name="connsiteY7" fmla="*/ 0 h 563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83641" h="5638333">
                <a:moveTo>
                  <a:pt x="957967" y="0"/>
                </a:moveTo>
                <a:lnTo>
                  <a:pt x="5383641" y="0"/>
                </a:lnTo>
                <a:lnTo>
                  <a:pt x="5383641" y="4906630"/>
                </a:lnTo>
                <a:lnTo>
                  <a:pt x="5161186" y="5072978"/>
                </a:lnTo>
                <a:cubicBezTo>
                  <a:pt x="4632851" y="5429914"/>
                  <a:pt x="3995936" y="5638333"/>
                  <a:pt x="3310342" y="5638333"/>
                </a:cubicBezTo>
                <a:cubicBezTo>
                  <a:pt x="1482091" y="5638333"/>
                  <a:pt x="0" y="4156242"/>
                  <a:pt x="0" y="2327991"/>
                </a:cubicBezTo>
                <a:cubicBezTo>
                  <a:pt x="0" y="1528131"/>
                  <a:pt x="283682" y="794529"/>
                  <a:pt x="755921" y="222306"/>
                </a:cubicBezTo>
                <a:lnTo>
                  <a:pt x="957967" y="0"/>
                </a:lnTo>
                <a:close/>
              </a:path>
            </a:pathLst>
          </a:custGeom>
          <a:solidFill>
            <a:srgbClr val="FFFFFF"/>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35048" tIns="235048" rIns="235048" bIns="235048" numCol="1" spcCol="38100" rtlCol="0" anchor="ctr">
            <a:noAutofit/>
          </a:bodyPr>
          <a:lstStyle/>
          <a:p>
            <a:pPr defTabSz="4700891"/>
            <a:endParaRPr lang="en-US" sz="8806" dirty="0"/>
          </a:p>
        </p:txBody>
      </p:sp>
      <p:sp>
        <p:nvSpPr>
          <p:cNvPr id="16" name="ThemeColorCircle">
            <a:extLst>
              <a:ext uri="{FF2B5EF4-FFF2-40B4-BE49-F238E27FC236}">
                <a16:creationId xmlns:a16="http://schemas.microsoft.com/office/drawing/2014/main" id="{41DBB0D7-23ED-7E5A-08A1-666DC5D3C030}"/>
              </a:ext>
            </a:extLst>
          </p:cNvPr>
          <p:cNvSpPr/>
          <p:nvPr/>
        </p:nvSpPr>
        <p:spPr>
          <a:xfrm>
            <a:off x="2139080" y="2068577"/>
            <a:ext cx="4815121" cy="4714705"/>
          </a:xfrm>
          <a:prstGeom prst="ellipse">
            <a:avLst/>
          </a:prstGeom>
          <a:solidFill>
            <a:srgbClr val="FC5963"/>
          </a:solidFill>
          <a:ln w="12700">
            <a:miter lim="400000"/>
          </a:ln>
        </p:spPr>
        <p:txBody>
          <a:bodyPr lIns="117525" tIns="117525" rIns="117525" bIns="117525" anchor="ctr"/>
          <a:lstStyle/>
          <a:p>
            <a:endParaRPr sz="1648" dirty="0">
              <a:latin typeface="Real Text" panose="020B0504020101010102" pitchFamily="34" charset="77"/>
            </a:endParaRPr>
          </a:p>
        </p:txBody>
      </p:sp>
      <p:sp>
        <p:nvSpPr>
          <p:cNvPr id="43" name="MainSubtitle">
            <a:extLst>
              <a:ext uri="{FF2B5EF4-FFF2-40B4-BE49-F238E27FC236}">
                <a16:creationId xmlns:a16="http://schemas.microsoft.com/office/drawing/2014/main" id="{C5E6B94B-9843-39B0-E203-6887B3E5E615}"/>
              </a:ext>
            </a:extLst>
          </p:cNvPr>
          <p:cNvSpPr>
            <a:spLocks noGrp="1"/>
          </p:cNvSpPr>
          <p:nvPr>
            <p:ph type="body" sz="quarter" idx="17" hasCustomPrompt="1"/>
          </p:nvPr>
        </p:nvSpPr>
        <p:spPr>
          <a:xfrm>
            <a:off x="503402" y="7387789"/>
            <a:ext cx="2007274" cy="396180"/>
          </a:xfrm>
          <a:prstGeom prst="rect">
            <a:avLst/>
          </a:prstGeom>
        </p:spPr>
        <p:txBody>
          <a:bodyPr lIns="28800" tIns="28800" rIns="28800" bIns="28800"/>
          <a:lstStyle>
            <a:lvl1pPr marL="0" marR="0" indent="0" algn="l" defTabSz="356441" rtl="0" fontAlgn="auto" latinLnBrk="0" hangingPunct="0">
              <a:lnSpc>
                <a:spcPct val="100000"/>
              </a:lnSpc>
              <a:spcBef>
                <a:spcPts val="60"/>
              </a:spcBef>
              <a:spcAft>
                <a:spcPts val="0"/>
              </a:spcAft>
              <a:buClrTx/>
              <a:buSzTx/>
              <a:buFontTx/>
              <a:buNone/>
              <a:tabLst/>
              <a:defRPr kumimoji="0" lang="en-US" sz="2000" b="0" i="0" u="none" strike="noStrike" cap="none" spc="0" normalizeH="0" baseline="0" dirty="0" smtClean="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a:defRPr>
            </a:lvl1pPr>
          </a:lstStyle>
          <a:p>
            <a:pPr lvl="0"/>
            <a:r>
              <a:rPr lang="en-US" dirty="0"/>
              <a:t>Lorem Ipsum</a:t>
            </a:r>
          </a:p>
        </p:txBody>
      </p:sp>
      <p:sp>
        <p:nvSpPr>
          <p:cNvPr id="25" name="MainTitle">
            <a:extLst>
              <a:ext uri="{FF2B5EF4-FFF2-40B4-BE49-F238E27FC236}">
                <a16:creationId xmlns:a16="http://schemas.microsoft.com/office/drawing/2014/main" id="{9410F5E8-9B65-0519-8C94-B17BEEC864F9}"/>
              </a:ext>
            </a:extLst>
          </p:cNvPr>
          <p:cNvSpPr>
            <a:spLocks noGrp="1"/>
          </p:cNvSpPr>
          <p:nvPr userDrawn="1">
            <p:ph type="body" sz="quarter" idx="13" hasCustomPrompt="1"/>
          </p:nvPr>
        </p:nvSpPr>
        <p:spPr>
          <a:xfrm>
            <a:off x="503401" y="6616733"/>
            <a:ext cx="6569795" cy="673716"/>
          </a:xfrm>
          <a:prstGeom prst="rect">
            <a:avLst/>
          </a:prstGeom>
        </p:spPr>
        <p:txBody>
          <a:bodyPr lIns="28800" tIns="28800" rIns="28800" bIns="28800">
            <a:spAutoFit/>
          </a:bodyPr>
          <a:lstStyle>
            <a:lvl1pPr marL="0" marR="0" indent="0" algn="l" defTabSz="356441" rtl="0" fontAlgn="auto" latinLnBrk="0" hangingPunct="0">
              <a:lnSpc>
                <a:spcPct val="100000"/>
              </a:lnSpc>
              <a:spcBef>
                <a:spcPts val="60"/>
              </a:spcBef>
              <a:spcAft>
                <a:spcPts val="0"/>
              </a:spcAft>
              <a:buClrTx/>
              <a:buSzTx/>
              <a:buFontTx/>
              <a:buNone/>
              <a:tabLst/>
              <a:defRPr kumimoji="0" lang="en-US" sz="4000" b="0" i="0" u="none" strike="noStrike" cap="none" spc="0" normalizeH="0" baseline="0" dirty="0" smtClean="0">
                <a:ln>
                  <a:noFill/>
                </a:ln>
                <a:solidFill>
                  <a:srgbClr val="FFFFFF"/>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Real Text"/>
              </a:defRPr>
            </a:lvl1pPr>
          </a:lstStyle>
          <a:p>
            <a:pPr lvl="0"/>
            <a:r>
              <a:rPr lang="en-US" dirty="0"/>
              <a:t>Lorem Ipsum</a:t>
            </a:r>
          </a:p>
        </p:txBody>
      </p:sp>
      <p:sp>
        <p:nvSpPr>
          <p:cNvPr id="31" name="Picture">
            <a:extLst>
              <a:ext uri="{FF2B5EF4-FFF2-40B4-BE49-F238E27FC236}">
                <a16:creationId xmlns:a16="http://schemas.microsoft.com/office/drawing/2014/main" id="{2FCFF228-2A2D-EFEF-E237-4EA8E9ACFCDB}"/>
              </a:ext>
            </a:extLst>
          </p:cNvPr>
          <p:cNvSpPr>
            <a:spLocks noGrp="1"/>
          </p:cNvSpPr>
          <p:nvPr userDrawn="1">
            <p:ph type="pic" sz="quarter" idx="10" hasCustomPrompt="1"/>
            <p:custDataLst>
              <p:tags r:id="rId1"/>
            </p:custDataLst>
          </p:nvPr>
        </p:nvSpPr>
        <p:spPr>
          <a:xfrm>
            <a:off x="2348505" y="2273629"/>
            <a:ext cx="4396285" cy="4304604"/>
          </a:xfrm>
          <a:prstGeom prst="ellipse">
            <a:avLst/>
          </a:prstGeom>
          <a:blipFill>
            <a:blip r:embed="rId6"/>
            <a:stretch>
              <a:fillRect/>
            </a:stretch>
          </a:blipFill>
        </p:spPr>
        <p:txBody>
          <a:bodyPr anchor="ctr"/>
          <a:lstStyle>
            <a:lvl1pPr algn="ctr">
              <a:defRPr sz="2159">
                <a:solidFill>
                  <a:srgbClr val="FC515B"/>
                </a:solidFill>
              </a:defRPr>
            </a:lvl1pPr>
          </a:lstStyle>
          <a:p>
            <a:r>
              <a:rPr lang="en-US" dirty="0"/>
              <a:t>&lt;&lt;Section_Image.ImagePath&gt;&gt;</a:t>
            </a:r>
          </a:p>
        </p:txBody>
      </p:sp>
      <p:sp>
        <p:nvSpPr>
          <p:cNvPr id="8" name="Title">
            <a:extLst>
              <a:ext uri="{FF2B5EF4-FFF2-40B4-BE49-F238E27FC236}">
                <a16:creationId xmlns:a16="http://schemas.microsoft.com/office/drawing/2014/main" id="{A6C56CFE-97F0-F62E-DAF5-4F4FE5B715B6}"/>
              </a:ext>
            </a:extLst>
          </p:cNvPr>
          <p:cNvSpPr>
            <a:spLocks noGrp="1"/>
          </p:cNvSpPr>
          <p:nvPr>
            <p:ph type="title" hasCustomPrompt="1"/>
          </p:nvPr>
        </p:nvSpPr>
        <p:spPr>
          <a:xfrm>
            <a:off x="360000" y="1818000"/>
            <a:ext cx="1777999" cy="406771"/>
          </a:xfrm>
          <a:prstGeom prst="rect">
            <a:avLst/>
          </a:prstGeom>
          <a:ln>
            <a:solidFill>
              <a:srgbClr val="FFFFFF"/>
            </a:solidFill>
          </a:ln>
        </p:spPr>
        <p:txBody>
          <a:bodyPr vert="horz" lIns="118800" tIns="118800" rIns="118800" bIns="118800" anchor="ctr" anchorCtr="0"/>
          <a:lstStyle>
            <a:lvl1pPr algn="ctr">
              <a:defRPr sz="1600">
                <a:solidFill>
                  <a:srgbClr val="FFFFFF"/>
                </a:solidFill>
                <a:latin typeface="Real Text Light" panose="020B0504020101010102" pitchFamily="34" charset="0"/>
              </a:defRPr>
            </a:lvl1pPr>
          </a:lstStyle>
          <a:p>
            <a:r>
              <a:rPr lang="en-US" dirty="0"/>
              <a:t>Title</a:t>
            </a:r>
            <a:endParaRPr lang="en-GB" dirty="0"/>
          </a:p>
        </p:txBody>
      </p:sp>
      <p:sp>
        <p:nvSpPr>
          <p:cNvPr id="32" name="BannerNum">
            <a:extLst>
              <a:ext uri="{FF2B5EF4-FFF2-40B4-BE49-F238E27FC236}">
                <a16:creationId xmlns:a16="http://schemas.microsoft.com/office/drawing/2014/main" id="{D811BF6D-83DA-9276-8752-E2DFDC35D221}"/>
              </a:ext>
            </a:extLst>
          </p:cNvPr>
          <p:cNvSpPr>
            <a:spLocks noGrp="1"/>
          </p:cNvSpPr>
          <p:nvPr userDrawn="1">
            <p:ph type="body" sz="quarter" idx="11" hasCustomPrompt="1"/>
          </p:nvPr>
        </p:nvSpPr>
        <p:spPr>
          <a:xfrm>
            <a:off x="359109" y="749967"/>
            <a:ext cx="1151760" cy="1233919"/>
          </a:xfrm>
          <a:prstGeom prst="rect">
            <a:avLst/>
          </a:prstGeom>
        </p:spPr>
        <p:txBody>
          <a:bodyPr lIns="108887" tIns="108887" rIns="108887" bIns="108000"/>
          <a:lstStyle>
            <a:lvl1pPr marL="0" marR="0" indent="0" algn="l" defTabSz="356441" rtl="0" fontAlgn="auto" latinLnBrk="0" hangingPunct="0">
              <a:lnSpc>
                <a:spcPct val="100000"/>
              </a:lnSpc>
              <a:spcBef>
                <a:spcPts val="60"/>
              </a:spcBef>
              <a:spcAft>
                <a:spcPts val="0"/>
              </a:spcAft>
              <a:buClrTx/>
              <a:buSzTx/>
              <a:buFontTx/>
              <a:buNone/>
              <a:tabLst/>
              <a:defRPr kumimoji="0" lang="en-US" sz="6000" b="0" i="0" u="none" strike="noStrike" cap="none" spc="0" normalizeH="0" baseline="0" dirty="0" smtClean="0">
                <a:ln>
                  <a:noFill/>
                </a:ln>
                <a:solidFill>
                  <a:schemeClr val="bg1"/>
                </a:solidFill>
                <a:effectLst/>
                <a:uFillTx/>
                <a:latin typeface="REALTEXT-LIGHT" panose="020B0504020101010102" pitchFamily="34" charset="77"/>
                <a:ea typeface="Helvetica Light"/>
                <a:cs typeface="Helvetica Light"/>
                <a:sym typeface="Helvetica Light"/>
              </a:defRPr>
            </a:lvl1pPr>
          </a:lstStyle>
          <a:p>
            <a:pPr lvl="0"/>
            <a:r>
              <a:rPr lang="en-US" dirty="0"/>
              <a:t>01</a:t>
            </a:r>
          </a:p>
        </p:txBody>
      </p:sp>
      <p:sp>
        <p:nvSpPr>
          <p:cNvPr id="4" name="WordmarkAltCoral">
            <a:extLst>
              <a:ext uri="{FF2B5EF4-FFF2-40B4-BE49-F238E27FC236}">
                <a16:creationId xmlns:a16="http://schemas.microsoft.com/office/drawing/2014/main" id="{77E0DC36-D163-907C-4645-A3C7F041DDE4}"/>
              </a:ext>
            </a:extLst>
          </p:cNvPr>
          <p:cNvSpPr txBox="1"/>
          <p:nvPr userDrawn="1">
            <p:custDataLst>
              <p:tags r:id="rId2"/>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tx2"/>
              </a:solidFill>
            </a:endParaRPr>
          </a:p>
        </p:txBody>
      </p:sp>
      <p:sp>
        <p:nvSpPr>
          <p:cNvPr id="6" name="WordmarkSecondaryCoral">
            <a:extLst>
              <a:ext uri="{FF2B5EF4-FFF2-40B4-BE49-F238E27FC236}">
                <a16:creationId xmlns:a16="http://schemas.microsoft.com/office/drawing/2014/main" id="{61A697B8-6958-D0E9-0EBB-FD0E677B3C22}"/>
              </a:ext>
            </a:extLst>
          </p:cNvPr>
          <p:cNvSpPr txBox="1"/>
          <p:nvPr userDrawn="1">
            <p:custDataLst>
              <p:tags r:id="rId3"/>
            </p:custDataLst>
          </p:nvPr>
        </p:nvSpPr>
        <p:spPr>
          <a:xfrm>
            <a:off x="6029675" y="907200"/>
            <a:ext cx="990000" cy="161583"/>
          </a:xfrm>
          <a:prstGeom prst="rect">
            <a:avLst/>
          </a:prstGeom>
          <a:noFill/>
        </p:spPr>
        <p:txBody>
          <a:bodyPr vert="horz" wrap="square" lIns="0" tIns="0" rIns="0" bIns="0" rtlCol="0">
            <a:spAutoFit/>
          </a:bodyPr>
          <a:lstStyle/>
          <a:p>
            <a:pPr algn="l"/>
            <a:endParaRPr lang="en-GB" sz="1050" dirty="0">
              <a:solidFill>
                <a:schemeClr val="tx2"/>
              </a:solidFill>
            </a:endParaRPr>
          </a:p>
        </p:txBody>
      </p:sp>
      <p:pic>
        <p:nvPicPr>
          <p:cNvPr id="3" name="Picture 2">
            <a:extLst>
              <a:ext uri="{FF2B5EF4-FFF2-40B4-BE49-F238E27FC236}">
                <a16:creationId xmlns:a16="http://schemas.microsoft.com/office/drawing/2014/main" id="{E374A195-C47B-DCC9-0F91-183AC980D9F2}"/>
              </a:ext>
            </a:extLst>
          </p:cNvPr>
          <p:cNvPicPr>
            <a:picLocks noChangeAspect="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5940000" y="540000"/>
            <a:ext cx="1080000" cy="311872"/>
          </a:xfrm>
          <a:prstGeom prst="rect">
            <a:avLst/>
          </a:prstGeom>
        </p:spPr>
      </p:pic>
      <p:sp>
        <p:nvSpPr>
          <p:cNvPr id="7" name="Body">
            <a:extLst>
              <a:ext uri="{FF2B5EF4-FFF2-40B4-BE49-F238E27FC236}">
                <a16:creationId xmlns:a16="http://schemas.microsoft.com/office/drawing/2014/main" id="{0AD21B0E-F60E-7DDA-1C1C-DFA23B305A04}"/>
              </a:ext>
            </a:extLst>
          </p:cNvPr>
          <p:cNvSpPr>
            <a:spLocks noGrp="1"/>
          </p:cNvSpPr>
          <p:nvPr>
            <p:ph type="body" sz="quarter" idx="42" hasCustomPrompt="1"/>
          </p:nvPr>
        </p:nvSpPr>
        <p:spPr>
          <a:xfrm>
            <a:off x="503400" y="8082986"/>
            <a:ext cx="6569795" cy="1701627"/>
          </a:xfrm>
          <a:prstGeom prst="rect">
            <a:avLst/>
          </a:prstGeom>
        </p:spPr>
        <p:txBody>
          <a:bodyPr lIns="0" tIns="46800" rIns="90000" bIns="46800"/>
          <a:lstStyle>
            <a:lvl1pPr>
              <a:defRPr kumimoji="0" lang="en-US" sz="1200" b="0" i="0" u="none" strike="noStrike" cap="none" spc="0" normalizeH="0" baseline="0" dirty="0">
                <a:ln>
                  <a:noFill/>
                </a:ln>
                <a:solidFill>
                  <a:schemeClr val="bg1"/>
                </a:solidFill>
                <a:effectLst/>
                <a:uFillTx/>
                <a:latin typeface="Real Text Light" panose="020B0504020101010102" pitchFamily="34" charset="0"/>
                <a:ea typeface="+mj-ea"/>
                <a:cs typeface="+mj-cs"/>
                <a:sym typeface="Arial"/>
              </a:defRPr>
            </a:lvl1pPr>
            <a:lvl2pPr>
              <a:defRPr sz="1200">
                <a:solidFill>
                  <a:schemeClr val="bg1"/>
                </a:solidFill>
              </a:defRPr>
            </a:lvl2pPr>
            <a:lvl3pPr marL="360000" indent="-360000">
              <a:lnSpc>
                <a:spcPct val="100000"/>
              </a:lnSpc>
              <a:spcBef>
                <a:spcPts val="204"/>
              </a:spcBef>
              <a:buClr>
                <a:schemeClr val="bg1"/>
              </a:buClr>
              <a:buFont typeface="Arial" panose="020B0604020202020204" pitchFamily="34" charset="0"/>
              <a:buChar char="•"/>
              <a:defRPr sz="1200">
                <a:solidFill>
                  <a:schemeClr val="bg1"/>
                </a:solidFill>
                <a:latin typeface="RealText-Light" panose="020B0504020101010102" pitchFamily="34" charset="0"/>
              </a:defRPr>
            </a:lvl3pPr>
            <a:lvl4pPr marL="720000" indent="-360000">
              <a:lnSpc>
                <a:spcPct val="100000"/>
              </a:lnSpc>
              <a:spcBef>
                <a:spcPts val="204"/>
              </a:spcBef>
              <a:buClr>
                <a:schemeClr val="bg1"/>
              </a:buClr>
              <a:buFont typeface="Arial" panose="020B0604020202020204" pitchFamily="34" charset="0"/>
              <a:buChar char="•"/>
              <a:defRPr sz="1200">
                <a:solidFill>
                  <a:schemeClr val="bg1"/>
                </a:solidFill>
                <a:latin typeface="Real Text Light" panose="020B0504020101010102" pitchFamily="34" charset="0"/>
              </a:defRPr>
            </a:lvl4pPr>
            <a:lvl5pPr marL="1080000" indent="-360000">
              <a:lnSpc>
                <a:spcPct val="100000"/>
              </a:lnSpc>
              <a:spcBef>
                <a:spcPts val="204"/>
              </a:spcBef>
              <a:buClr>
                <a:schemeClr val="bg1"/>
              </a:buClr>
              <a:buFont typeface="Arial" panose="020B0604020202020204" pitchFamily="34" charset="0"/>
              <a:buChar char="•"/>
              <a:defRPr sz="1200">
                <a:solidFill>
                  <a:schemeClr val="bg1"/>
                </a:solidFill>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876653183"/>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736">
          <p15:clr>
            <a:srgbClr val="FBAE40"/>
          </p15:clr>
        </p15:guide>
        <p15:guide id="5" orient="horz" pos="285">
          <p15:clr>
            <a:srgbClr val="FBAE40"/>
          </p15:clr>
        </p15:guide>
        <p15:guide id="6" pos="27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8_Main Content">
    <p:spTree>
      <p:nvGrpSpPr>
        <p:cNvPr id="1" name=""/>
        <p:cNvGrpSpPr/>
        <p:nvPr/>
      </p:nvGrpSpPr>
      <p:grpSpPr>
        <a:xfrm>
          <a:off x="0" y="0"/>
          <a:ext cx="0" cy="0"/>
          <a:chOff x="0" y="0"/>
          <a:chExt cx="0" cy="0"/>
        </a:xfrm>
      </p:grpSpPr>
      <p:sp>
        <p:nvSpPr>
          <p:cNvPr id="5" name="ThemeColorCircle">
            <a:extLst>
              <a:ext uri="{FF2B5EF4-FFF2-40B4-BE49-F238E27FC236}">
                <a16:creationId xmlns:a16="http://schemas.microsoft.com/office/drawing/2014/main" id="{AEC21EA0-5C1A-A45A-8770-52E8B7E329EF}"/>
              </a:ext>
            </a:extLst>
          </p:cNvPr>
          <p:cNvSpPr/>
          <p:nvPr userDrawn="1"/>
        </p:nvSpPr>
        <p:spPr>
          <a:xfrm>
            <a:off x="3779837" y="7656314"/>
            <a:ext cx="572400" cy="5724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6" name="Line">
            <a:extLst>
              <a:ext uri="{FF2B5EF4-FFF2-40B4-BE49-F238E27FC236}">
                <a16:creationId xmlns:a16="http://schemas.microsoft.com/office/drawing/2014/main" id="{665AC8AF-3D4D-0BC1-B198-595BA17B3742}"/>
              </a:ext>
            </a:extLst>
          </p:cNvPr>
          <p:cNvSpPr>
            <a:spLocks/>
          </p:cNvSpPr>
          <p:nvPr userDrawn="1"/>
        </p:nvSpPr>
        <p:spPr>
          <a:xfrm rot="5400000" flipV="1">
            <a:off x="4007384" y="7832452"/>
            <a:ext cx="117304" cy="25112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108887" tIns="108887" rIns="108887" bIns="108887"/>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1527" dirty="0">
              <a:latin typeface="Real Text" panose="020B0504020101010102" pitchFamily="34" charset="77"/>
            </a:endParaRPr>
          </a:p>
        </p:txBody>
      </p:sp>
      <p:sp>
        <p:nvSpPr>
          <p:cNvPr id="3" name="ThemeColorCircle">
            <a:extLst>
              <a:ext uri="{FF2B5EF4-FFF2-40B4-BE49-F238E27FC236}">
                <a16:creationId xmlns:a16="http://schemas.microsoft.com/office/drawing/2014/main" id="{13029323-39F4-A2CA-82E0-66D406FC928C}"/>
              </a:ext>
            </a:extLst>
          </p:cNvPr>
          <p:cNvSpPr/>
          <p:nvPr userDrawn="1"/>
        </p:nvSpPr>
        <p:spPr>
          <a:xfrm>
            <a:off x="3779837" y="4672264"/>
            <a:ext cx="572400" cy="5724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4" name="Line">
            <a:extLst>
              <a:ext uri="{FF2B5EF4-FFF2-40B4-BE49-F238E27FC236}">
                <a16:creationId xmlns:a16="http://schemas.microsoft.com/office/drawing/2014/main" id="{A51CCB1D-2D66-CDC5-A322-285165B6955C}"/>
              </a:ext>
            </a:extLst>
          </p:cNvPr>
          <p:cNvSpPr>
            <a:spLocks/>
          </p:cNvSpPr>
          <p:nvPr userDrawn="1"/>
        </p:nvSpPr>
        <p:spPr>
          <a:xfrm rot="5400000" flipV="1">
            <a:off x="4007384" y="4848402"/>
            <a:ext cx="117304" cy="25112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108887" tIns="108887" rIns="108887" bIns="108887"/>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1527" dirty="0">
              <a:latin typeface="Real Text" panose="020B0504020101010102" pitchFamily="34" charset="77"/>
            </a:endParaRPr>
          </a:p>
        </p:txBody>
      </p:sp>
      <p:sp>
        <p:nvSpPr>
          <p:cNvPr id="2" name="ThemeColorCircle">
            <a:extLst>
              <a:ext uri="{FF2B5EF4-FFF2-40B4-BE49-F238E27FC236}">
                <a16:creationId xmlns:a16="http://schemas.microsoft.com/office/drawing/2014/main" id="{5B45883C-758F-BF83-DD76-CF60E1EA18AB}"/>
              </a:ext>
            </a:extLst>
          </p:cNvPr>
          <p:cNvSpPr/>
          <p:nvPr userDrawn="1"/>
        </p:nvSpPr>
        <p:spPr>
          <a:xfrm>
            <a:off x="3779837" y="1680066"/>
            <a:ext cx="572400" cy="5724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8" name="ThemeColorCircle">
            <a:extLst>
              <a:ext uri="{FF2B5EF4-FFF2-40B4-BE49-F238E27FC236}">
                <a16:creationId xmlns:a16="http://schemas.microsoft.com/office/drawing/2014/main" id="{737753F2-809F-4282-ACB1-417CD06DCE84}"/>
              </a:ext>
            </a:extLst>
          </p:cNvPr>
          <p:cNvSpPr/>
          <p:nvPr userDrawn="1"/>
        </p:nvSpPr>
        <p:spPr>
          <a:xfrm>
            <a:off x="-853964" y="1215783"/>
            <a:ext cx="4097822" cy="7740514"/>
          </a:xfrm>
          <a:custGeom>
            <a:avLst/>
            <a:gdLst>
              <a:gd name="connsiteX0" fmla="*/ 131664 w 3717470"/>
              <a:gd name="connsiteY0" fmla="*/ 0 h 7171612"/>
              <a:gd name="connsiteX1" fmla="*/ 3717470 w 3717470"/>
              <a:gd name="connsiteY1" fmla="*/ 3585806 h 7171612"/>
              <a:gd name="connsiteX2" fmla="*/ 131664 w 3717470"/>
              <a:gd name="connsiteY2" fmla="*/ 7171612 h 7171612"/>
              <a:gd name="connsiteX3" fmla="*/ 0 w 3717470"/>
              <a:gd name="connsiteY3" fmla="*/ 7168283 h 7171612"/>
              <a:gd name="connsiteX4" fmla="*/ 0 w 3717470"/>
              <a:gd name="connsiteY4" fmla="*/ 3329 h 7171612"/>
              <a:gd name="connsiteX5" fmla="*/ 131664 w 3717470"/>
              <a:gd name="connsiteY5" fmla="*/ 0 h 717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7470" h="7171612">
                <a:moveTo>
                  <a:pt x="131664" y="0"/>
                </a:moveTo>
                <a:cubicBezTo>
                  <a:pt x="2112050" y="0"/>
                  <a:pt x="3717470" y="1605420"/>
                  <a:pt x="3717470" y="3585806"/>
                </a:cubicBezTo>
                <a:cubicBezTo>
                  <a:pt x="3717470" y="5566192"/>
                  <a:pt x="2112050" y="7171612"/>
                  <a:pt x="131664" y="7171612"/>
                </a:cubicBezTo>
                <a:lnTo>
                  <a:pt x="0" y="7168283"/>
                </a:lnTo>
                <a:lnTo>
                  <a:pt x="0" y="3329"/>
                </a:lnTo>
                <a:lnTo>
                  <a:pt x="131664" y="0"/>
                </a:lnTo>
                <a:close/>
              </a:path>
            </a:pathLst>
          </a:cu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3369" tIns="63369" rIns="63369" bIns="63369" numCol="1" spcCol="38100" rtlCol="0" anchor="ctr">
            <a:noAutofit/>
          </a:bodyPr>
          <a:lstStyle/>
          <a:p>
            <a:pPr marL="0" marR="0" indent="0" algn="l" defTabSz="1267378" rtl="0" fontAlgn="auto" latinLnBrk="0" hangingPunct="0">
              <a:lnSpc>
                <a:spcPct val="100000"/>
              </a:lnSpc>
              <a:spcBef>
                <a:spcPts val="0"/>
              </a:spcBef>
              <a:spcAft>
                <a:spcPts val="0"/>
              </a:spcAft>
              <a:buClrTx/>
              <a:buSzTx/>
              <a:buFontTx/>
              <a:buNone/>
              <a:tabLst/>
            </a:pPr>
            <a:endParaRPr kumimoji="0" lang="en-US" sz="2374" b="0" i="0" u="none" strike="noStrike" cap="none" spc="0" normalizeH="0" baseline="0" dirty="0">
              <a:ln>
                <a:noFill/>
              </a:ln>
              <a:solidFill>
                <a:srgbClr val="000000"/>
              </a:solidFill>
              <a:effectLst/>
              <a:uFillTx/>
              <a:latin typeface="+mn-lt"/>
              <a:ea typeface="+mn-ea"/>
              <a:cs typeface="+mn-cs"/>
              <a:sym typeface="Arial"/>
            </a:endParaRPr>
          </a:p>
        </p:txBody>
      </p:sp>
      <p:sp>
        <p:nvSpPr>
          <p:cNvPr id="14" name="Text Placeholder 15">
            <a:extLst>
              <a:ext uri="{FF2B5EF4-FFF2-40B4-BE49-F238E27FC236}">
                <a16:creationId xmlns:a16="http://schemas.microsoft.com/office/drawing/2014/main" id="{3050628D-01EC-2AA5-32E1-70B42FA22C9F}"/>
              </a:ext>
            </a:extLst>
          </p:cNvPr>
          <p:cNvSpPr>
            <a:spLocks noGrp="1"/>
          </p:cNvSpPr>
          <p:nvPr>
            <p:ph type="body" sz="quarter" idx="10" hasCustomPrompt="1"/>
          </p:nvPr>
        </p:nvSpPr>
        <p:spPr>
          <a:xfrm>
            <a:off x="494829" y="3272718"/>
            <a:ext cx="2011063" cy="3725356"/>
          </a:xfrm>
          <a:prstGeom prst="rect">
            <a:avLst/>
          </a:prstGeom>
        </p:spPr>
        <p:txBody>
          <a:bodyPr lIns="0" tIns="108000" rIns="108000" bIns="108000"/>
          <a:lstStyle>
            <a:lvl1pPr marL="0" marR="0" indent="0" algn="l" defTabSz="356445" rtl="0" fontAlgn="auto" latinLnBrk="0" hangingPunct="0">
              <a:lnSpc>
                <a:spcPct val="100000"/>
              </a:lnSpc>
              <a:spcBef>
                <a:spcPts val="31"/>
              </a:spcBef>
              <a:spcAft>
                <a:spcPts val="0"/>
              </a:spcAft>
              <a:buClrTx/>
              <a:buSzTx/>
              <a:buFontTx/>
              <a:buNone/>
              <a:tabLst/>
              <a:defRPr kumimoji="0" lang="en-US" sz="1400" b="0" i="0" u="none" strike="noStrike" cap="none" spc="0" normalizeH="0" baseline="0" dirty="0" smtClean="0">
                <a:ln>
                  <a:noFill/>
                </a:ln>
                <a:solidFill>
                  <a:srgbClr val="FFFFFF"/>
                </a:solidFill>
                <a:effectLst/>
                <a:uFillTx/>
                <a:latin typeface="REALTEXT-MEDIUM" panose="020B0504020101010102" pitchFamily="34" charset="77"/>
                <a:ea typeface="+mj-ea"/>
                <a:cs typeface="+mj-cs"/>
                <a:sym typeface="Arial"/>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6" name="Line">
            <a:extLst>
              <a:ext uri="{FF2B5EF4-FFF2-40B4-BE49-F238E27FC236}">
                <a16:creationId xmlns:a16="http://schemas.microsoft.com/office/drawing/2014/main" id="{47D08340-3DD0-DB81-0D5F-3B89ECDF2566}"/>
              </a:ext>
            </a:extLst>
          </p:cNvPr>
          <p:cNvSpPr>
            <a:spLocks/>
          </p:cNvSpPr>
          <p:nvPr userDrawn="1"/>
        </p:nvSpPr>
        <p:spPr>
          <a:xfrm rot="5400000" flipV="1">
            <a:off x="4007384" y="1856204"/>
            <a:ext cx="117304" cy="25112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108887" tIns="108887" rIns="108887" bIns="108887"/>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1527" dirty="0">
              <a:latin typeface="Real Text" panose="020B0504020101010102" pitchFamily="34" charset="77"/>
            </a:endParaRPr>
          </a:p>
        </p:txBody>
      </p:sp>
      <p:sp>
        <p:nvSpPr>
          <p:cNvPr id="7" name="Body">
            <a:extLst>
              <a:ext uri="{FF2B5EF4-FFF2-40B4-BE49-F238E27FC236}">
                <a16:creationId xmlns:a16="http://schemas.microsoft.com/office/drawing/2014/main" id="{9274CC66-C3C9-3BD7-8613-50C19F971B95}"/>
              </a:ext>
            </a:extLst>
          </p:cNvPr>
          <p:cNvSpPr>
            <a:spLocks noGrp="1"/>
          </p:cNvSpPr>
          <p:nvPr>
            <p:ph type="body" sz="quarter" idx="57" hasCustomPrompt="1"/>
          </p:nvPr>
        </p:nvSpPr>
        <p:spPr>
          <a:xfrm>
            <a:off x="3762000" y="2328487"/>
            <a:ext cx="3417972" cy="123391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9" name="Body">
            <a:extLst>
              <a:ext uri="{FF2B5EF4-FFF2-40B4-BE49-F238E27FC236}">
                <a16:creationId xmlns:a16="http://schemas.microsoft.com/office/drawing/2014/main" id="{8759A833-03F6-5A8A-48B5-7B89352798DD}"/>
              </a:ext>
            </a:extLst>
          </p:cNvPr>
          <p:cNvSpPr>
            <a:spLocks noGrp="1"/>
          </p:cNvSpPr>
          <p:nvPr>
            <p:ph type="body" sz="quarter" idx="58" hasCustomPrompt="1"/>
          </p:nvPr>
        </p:nvSpPr>
        <p:spPr>
          <a:xfrm>
            <a:off x="3762000" y="8339337"/>
            <a:ext cx="3417972" cy="123391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Body">
            <a:extLst>
              <a:ext uri="{FF2B5EF4-FFF2-40B4-BE49-F238E27FC236}">
                <a16:creationId xmlns:a16="http://schemas.microsoft.com/office/drawing/2014/main" id="{CC0A1357-6830-B276-A5D3-D6592ADC3EE3}"/>
              </a:ext>
            </a:extLst>
          </p:cNvPr>
          <p:cNvSpPr>
            <a:spLocks noGrp="1"/>
          </p:cNvSpPr>
          <p:nvPr>
            <p:ph type="body" sz="quarter" idx="59" hasCustomPrompt="1"/>
          </p:nvPr>
        </p:nvSpPr>
        <p:spPr>
          <a:xfrm>
            <a:off x="3762000" y="5345906"/>
            <a:ext cx="3417972" cy="123391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47410865"/>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orient="horz" pos="5955">
          <p15:clr>
            <a:srgbClr val="FBAE40"/>
          </p15:clr>
        </p15:guide>
        <p15:guide id="4" pos="278">
          <p15:clr>
            <a:srgbClr val="FBAE40"/>
          </p15:clr>
        </p15:guide>
        <p15:guide id="5" pos="4042">
          <p15:clr>
            <a:srgbClr val="FBAE40"/>
          </p15:clr>
        </p15:guide>
        <p15:guide id="6" orient="horz" pos="28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Main Content Slide ">
    <p:spTree>
      <p:nvGrpSpPr>
        <p:cNvPr id="1" name=""/>
        <p:cNvGrpSpPr/>
        <p:nvPr/>
      </p:nvGrpSpPr>
      <p:grpSpPr>
        <a:xfrm>
          <a:off x="0" y="0"/>
          <a:ext cx="0" cy="0"/>
          <a:chOff x="0" y="0"/>
          <a:chExt cx="0" cy="0"/>
        </a:xfrm>
      </p:grpSpPr>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159"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graphicFrame>
        <p:nvGraphicFramePr>
          <p:cNvPr id="5" name="Table 4">
            <a:extLst>
              <a:ext uri="{FF2B5EF4-FFF2-40B4-BE49-F238E27FC236}">
                <a16:creationId xmlns:a16="http://schemas.microsoft.com/office/drawing/2014/main" id="{879A5A7A-F1F8-92B1-BB13-48C11EC59698}"/>
              </a:ext>
            </a:extLst>
          </p:cNvPr>
          <p:cNvGraphicFramePr>
            <a:graphicFrameLocks noGrp="1"/>
          </p:cNvGraphicFramePr>
          <p:nvPr userDrawn="1">
            <p:extLst>
              <p:ext uri="{D42A27DB-BD31-4B8C-83A1-F6EECF244321}">
                <p14:modId xmlns:p14="http://schemas.microsoft.com/office/powerpoint/2010/main" val="1377803660"/>
              </p:ext>
            </p:extLst>
          </p:nvPr>
        </p:nvGraphicFramePr>
        <p:xfrm>
          <a:off x="486479" y="1591151"/>
          <a:ext cx="6610218" cy="8458194"/>
        </p:xfrm>
        <a:graphic>
          <a:graphicData uri="http://schemas.openxmlformats.org/drawingml/2006/table">
            <a:tbl>
              <a:tblPr firstRow="1" bandRow="1">
                <a:tableStyleId>{5C22544A-7EE6-4342-B048-85BDC9FD1C3A}</a:tableStyleId>
              </a:tblPr>
              <a:tblGrid>
                <a:gridCol w="2203406">
                  <a:extLst>
                    <a:ext uri="{9D8B030D-6E8A-4147-A177-3AD203B41FA5}">
                      <a16:colId xmlns:a16="http://schemas.microsoft.com/office/drawing/2014/main" val="3956716366"/>
                    </a:ext>
                  </a:extLst>
                </a:gridCol>
                <a:gridCol w="2203406">
                  <a:extLst>
                    <a:ext uri="{9D8B030D-6E8A-4147-A177-3AD203B41FA5}">
                      <a16:colId xmlns:a16="http://schemas.microsoft.com/office/drawing/2014/main" val="2307218253"/>
                    </a:ext>
                  </a:extLst>
                </a:gridCol>
                <a:gridCol w="2203406">
                  <a:extLst>
                    <a:ext uri="{9D8B030D-6E8A-4147-A177-3AD203B41FA5}">
                      <a16:colId xmlns:a16="http://schemas.microsoft.com/office/drawing/2014/main" val="1680748547"/>
                    </a:ext>
                  </a:extLst>
                </a:gridCol>
              </a:tblGrid>
              <a:tr h="1409699">
                <a:tc>
                  <a:txBody>
                    <a:bodyPr/>
                    <a:lstStyle/>
                    <a:p>
                      <a:pPr algn="l">
                        <a:spcBef>
                          <a:spcPts val="204"/>
                        </a:spcBef>
                      </a:pPr>
                      <a:r>
                        <a:rPr lang="en-US" sz="1200" b="0" i="0" dirty="0">
                          <a:solidFill>
                            <a:srgbClr val="303030"/>
                          </a:solidFill>
                          <a:latin typeface="REALTEXT-MEDIUM" panose="020B0504020101010102" pitchFamily="34" charset="77"/>
                        </a:rPr>
                        <a:t>Header</a:t>
                      </a:r>
                    </a:p>
                    <a:p>
                      <a:pPr algn="l">
                        <a:spcBef>
                          <a:spcPts val="204"/>
                        </a:spcBef>
                      </a:pPr>
                      <a:r>
                        <a:rPr lang="en-US" sz="1200" b="0" i="0" dirty="0">
                          <a:solidFill>
                            <a:srgbClr val="303030"/>
                          </a:solidFill>
                          <a:latin typeface="REALTEXT-LIGHT" panose="020B0504020101010102" pitchFamily="34" charset="77"/>
                        </a:rPr>
                        <a:t>Lorem ipsum dolor sit </a:t>
                      </a:r>
                      <a:r>
                        <a:rPr lang="en-US" sz="1200" b="0" i="0" dirty="0" err="1">
                          <a:solidFill>
                            <a:srgbClr val="303030"/>
                          </a:solidFill>
                          <a:latin typeface="REALTEXT-LIGHT" panose="020B0504020101010102" pitchFamily="34" charset="77"/>
                        </a:rPr>
                        <a:t>amet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consectetur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adipiscing</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elit</a:t>
                      </a:r>
                      <a:r>
                        <a:rPr lang="en-US" sz="1200" b="0" i="0" dirty="0">
                          <a:solidFill>
                            <a:srgbClr val="303030"/>
                          </a:solidFill>
                          <a:latin typeface="REALTEXT-LIGHT" panose="020B0504020101010102" pitchFamily="34" charset="77"/>
                        </a:rPr>
                        <a:t>, sed do </a:t>
                      </a:r>
                      <a:r>
                        <a:rPr lang="en-US" sz="1200" b="0" i="0" dirty="0" err="1">
                          <a:solidFill>
                            <a:srgbClr val="303030"/>
                          </a:solidFill>
                          <a:latin typeface="REALTEXT-LIGHT" panose="020B0504020101010102" pitchFamily="34" charset="77"/>
                        </a:rPr>
                        <a:t>eiusmod</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tempor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incididunt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ut</a:t>
                      </a:r>
                      <a:r>
                        <a:rPr lang="en-US" sz="1200" b="0" i="0" dirty="0">
                          <a:solidFill>
                            <a:srgbClr val="303030"/>
                          </a:solidFill>
                          <a:latin typeface="REALTEXT-LIGHT" panose="020B0504020101010102" pitchFamily="34" charset="77"/>
                        </a:rPr>
                        <a:t> labore</a:t>
                      </a:r>
                      <a:endParaRPr lang="en-IN" sz="1200" b="0" i="0" dirty="0">
                        <a:solidFill>
                          <a:srgbClr val="303030"/>
                        </a:solidFill>
                        <a:latin typeface="REALTEXT-LIGHT" panose="020B0504020101010102" pitchFamily="34" charset="77"/>
                      </a:endParaRPr>
                    </a:p>
                  </a:txBody>
                  <a:tcPr marL="51435" marR="51435" marT="51435" marB="102870">
                    <a:lnL w="12700" cmpd="sng">
                      <a:noFill/>
                    </a:lnL>
                    <a:lnR w="76200" cap="flat" cmpd="sng" algn="ctr">
                      <a:noFill/>
                      <a:prstDash val="sysDot"/>
                      <a:round/>
                      <a:headEnd type="none" w="med" len="med"/>
                      <a:tailEnd type="none" w="med" len="med"/>
                    </a:lnR>
                    <a:lnT w="12700" cmpd="sng">
                      <a:noFill/>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204"/>
                        </a:spcBef>
                      </a:pPr>
                      <a:r>
                        <a:rPr lang="en-US" sz="1200" b="0" i="0" dirty="0">
                          <a:solidFill>
                            <a:srgbClr val="303030"/>
                          </a:solidFill>
                          <a:latin typeface="REALTEXT-MEDIUM" panose="020B0504020101010102" pitchFamily="34" charset="77"/>
                        </a:rPr>
                        <a:t>Header</a:t>
                      </a:r>
                    </a:p>
                    <a:p>
                      <a:pPr algn="l">
                        <a:spcBef>
                          <a:spcPts val="204"/>
                        </a:spcBef>
                      </a:pPr>
                      <a:r>
                        <a:rPr lang="en-US" sz="1200" b="0" i="0" dirty="0">
                          <a:solidFill>
                            <a:srgbClr val="303030"/>
                          </a:solidFill>
                          <a:latin typeface="REALTEXT-LIGHT" panose="020B0504020101010102" pitchFamily="34" charset="77"/>
                        </a:rPr>
                        <a:t>Lorem ipsum dolor sit </a:t>
                      </a:r>
                      <a:r>
                        <a:rPr lang="en-US" sz="1200" b="0" i="0" dirty="0" err="1">
                          <a:solidFill>
                            <a:srgbClr val="303030"/>
                          </a:solidFill>
                          <a:latin typeface="REALTEXT-LIGHT" panose="020B0504020101010102" pitchFamily="34" charset="77"/>
                        </a:rPr>
                        <a:t>amet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consectetur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adipiscing</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elit</a:t>
                      </a:r>
                      <a:r>
                        <a:rPr lang="en-US" sz="1200" b="0" i="0" dirty="0">
                          <a:solidFill>
                            <a:srgbClr val="303030"/>
                          </a:solidFill>
                          <a:latin typeface="REALTEXT-LIGHT" panose="020B0504020101010102" pitchFamily="34" charset="77"/>
                        </a:rPr>
                        <a:t>, sed do </a:t>
                      </a:r>
                      <a:r>
                        <a:rPr lang="en-US" sz="1200" b="0" i="0" dirty="0" err="1">
                          <a:solidFill>
                            <a:srgbClr val="303030"/>
                          </a:solidFill>
                          <a:latin typeface="REALTEXT-LIGHT" panose="020B0504020101010102" pitchFamily="34" charset="77"/>
                        </a:rPr>
                        <a:t>eiusmod</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tempor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incididunt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ut</a:t>
                      </a:r>
                      <a:r>
                        <a:rPr lang="en-US" sz="1200" b="0" i="0" dirty="0">
                          <a:solidFill>
                            <a:srgbClr val="303030"/>
                          </a:solidFill>
                          <a:latin typeface="REALTEXT-LIGHT" panose="020B0504020101010102" pitchFamily="34" charset="77"/>
                        </a:rPr>
                        <a:t> labore</a:t>
                      </a:r>
                    </a:p>
                  </a:txBody>
                  <a:tcPr marL="51435" marR="51435" marT="51435" marB="102870">
                    <a:lnL w="76200" cap="flat" cmpd="sng" algn="ctr">
                      <a:noFill/>
                      <a:prstDash val="sysDot"/>
                      <a:round/>
                      <a:headEnd type="none" w="med" len="med"/>
                      <a:tailEnd type="none" w="med" len="med"/>
                    </a:lnL>
                    <a:lnR w="76200" cap="flat" cmpd="sng" algn="ctr">
                      <a:noFill/>
                      <a:prstDash val="sysDot"/>
                      <a:round/>
                      <a:headEnd type="none" w="med" len="med"/>
                      <a:tailEnd type="none" w="med" len="med"/>
                    </a:lnR>
                    <a:lnT w="12700" cmpd="sng">
                      <a:noFill/>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204"/>
                        </a:spcBef>
                      </a:pPr>
                      <a:r>
                        <a:rPr lang="en-US" sz="1200" b="0" i="0" dirty="0">
                          <a:solidFill>
                            <a:srgbClr val="303030"/>
                          </a:solidFill>
                          <a:latin typeface="REALTEXT-MEDIUM" panose="020B0504020101010102" pitchFamily="34" charset="77"/>
                        </a:rPr>
                        <a:t>Header</a:t>
                      </a:r>
                    </a:p>
                    <a:p>
                      <a:pPr algn="l">
                        <a:spcBef>
                          <a:spcPts val="204"/>
                        </a:spcBef>
                      </a:pPr>
                      <a:r>
                        <a:rPr lang="en-US" sz="1200" b="0" i="0" dirty="0">
                          <a:solidFill>
                            <a:srgbClr val="303030"/>
                          </a:solidFill>
                          <a:latin typeface="REALTEXT-LIGHT" panose="020B0504020101010102" pitchFamily="34" charset="77"/>
                        </a:rPr>
                        <a:t>Lorem ipsum dolor sit </a:t>
                      </a:r>
                      <a:r>
                        <a:rPr lang="en-US" sz="1200" b="0" i="0" dirty="0" err="1">
                          <a:solidFill>
                            <a:srgbClr val="303030"/>
                          </a:solidFill>
                          <a:latin typeface="REALTEXT-LIGHT" panose="020B0504020101010102" pitchFamily="34" charset="77"/>
                        </a:rPr>
                        <a:t>amet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consectetur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adipiscing</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elit</a:t>
                      </a:r>
                      <a:r>
                        <a:rPr lang="en-US" sz="1200" b="0" i="0" dirty="0">
                          <a:solidFill>
                            <a:srgbClr val="303030"/>
                          </a:solidFill>
                          <a:latin typeface="REALTEXT-LIGHT" panose="020B0504020101010102" pitchFamily="34" charset="77"/>
                        </a:rPr>
                        <a:t>, sed do </a:t>
                      </a:r>
                      <a:r>
                        <a:rPr lang="en-US" sz="1200" b="0" i="0" dirty="0" err="1">
                          <a:solidFill>
                            <a:srgbClr val="303030"/>
                          </a:solidFill>
                          <a:latin typeface="REALTEXT-LIGHT" panose="020B0504020101010102" pitchFamily="34" charset="77"/>
                        </a:rPr>
                        <a:t>eiusmod</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tempor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incididunt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ut</a:t>
                      </a:r>
                      <a:r>
                        <a:rPr lang="en-US" sz="1200" b="0" i="0" dirty="0">
                          <a:solidFill>
                            <a:srgbClr val="303030"/>
                          </a:solidFill>
                          <a:latin typeface="REALTEXT-LIGHT" panose="020B0504020101010102" pitchFamily="34" charset="77"/>
                        </a:rPr>
                        <a:t> labore</a:t>
                      </a:r>
                      <a:endParaRPr lang="en-IN"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12700" cap="flat" cmpd="sng" algn="ctr">
                      <a:noFill/>
                      <a:prstDash val="solid"/>
                      <a:round/>
                      <a:headEnd type="none" w="med" len="med"/>
                      <a:tailEnd type="none" w="med" len="med"/>
                    </a:lnR>
                    <a:lnT w="12700" cmpd="sng">
                      <a:noFill/>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255236"/>
                  </a:ext>
                </a:extLst>
              </a:tr>
              <a:tr h="1409699">
                <a:tc>
                  <a:txBody>
                    <a:bodyPr/>
                    <a:lstStyle/>
                    <a:p>
                      <a:pPr algn="l">
                        <a:spcBef>
                          <a:spcPts val="204"/>
                        </a:spcBef>
                      </a:pPr>
                      <a:r>
                        <a:rPr lang="en-US" sz="1200" b="0" i="0" dirty="0">
                          <a:solidFill>
                            <a:srgbClr val="303030"/>
                          </a:solidFill>
                          <a:latin typeface="REALTEXT-MEDIUM" panose="020B0504020101010102" pitchFamily="34" charset="77"/>
                        </a:rPr>
                        <a:t>Header</a:t>
                      </a:r>
                    </a:p>
                    <a:p>
                      <a:pPr algn="l">
                        <a:spcBef>
                          <a:spcPts val="204"/>
                        </a:spcBef>
                      </a:pPr>
                      <a:r>
                        <a:rPr lang="en-US" sz="1200" b="0" i="0" dirty="0">
                          <a:solidFill>
                            <a:srgbClr val="303030"/>
                          </a:solidFill>
                          <a:latin typeface="REALTEXT-LIGHT" panose="020B0504020101010102" pitchFamily="34" charset="77"/>
                        </a:rPr>
                        <a:t>Lorem ipsum dolor sit </a:t>
                      </a:r>
                      <a:r>
                        <a:rPr lang="en-US" sz="1200" b="0" i="0" dirty="0" err="1">
                          <a:solidFill>
                            <a:srgbClr val="303030"/>
                          </a:solidFill>
                          <a:latin typeface="REALTEXT-LIGHT" panose="020B0504020101010102" pitchFamily="34" charset="77"/>
                        </a:rPr>
                        <a:t>amet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consectetur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adipiscing</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elit</a:t>
                      </a:r>
                      <a:r>
                        <a:rPr lang="en-US" sz="1200" b="0" i="0" dirty="0">
                          <a:solidFill>
                            <a:srgbClr val="303030"/>
                          </a:solidFill>
                          <a:latin typeface="REALTEXT-LIGHT" panose="020B0504020101010102" pitchFamily="34" charset="77"/>
                        </a:rPr>
                        <a:t>, sed do </a:t>
                      </a:r>
                      <a:r>
                        <a:rPr lang="en-US" sz="1200" b="0" i="0" dirty="0" err="1">
                          <a:solidFill>
                            <a:srgbClr val="303030"/>
                          </a:solidFill>
                          <a:latin typeface="REALTEXT-LIGHT" panose="020B0504020101010102" pitchFamily="34" charset="77"/>
                        </a:rPr>
                        <a:t>eiusmod</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tempor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incididunt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ut</a:t>
                      </a:r>
                      <a:r>
                        <a:rPr lang="en-US" sz="1200" b="0" i="0" dirty="0">
                          <a:solidFill>
                            <a:srgbClr val="303030"/>
                          </a:solidFill>
                          <a:latin typeface="REALTEXT-LIGHT" panose="020B0504020101010102" pitchFamily="34" charset="77"/>
                        </a:rPr>
                        <a:t> labore</a:t>
                      </a:r>
                      <a:endParaRPr lang="en-IN" sz="1200" b="0" i="0" dirty="0">
                        <a:solidFill>
                          <a:srgbClr val="303030"/>
                        </a:solidFill>
                        <a:latin typeface="REALTEXT-LIGHT" panose="020B0504020101010102" pitchFamily="34" charset="77"/>
                      </a:endParaRPr>
                    </a:p>
                  </a:txBody>
                  <a:tcPr marL="51435" marR="51435" marT="51435" marB="102870">
                    <a:lnL w="12700" cmpd="sng">
                      <a:noFill/>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204"/>
                        </a:spcBef>
                      </a:pPr>
                      <a:r>
                        <a:rPr lang="en-US" sz="1200" b="0" i="0" dirty="0">
                          <a:solidFill>
                            <a:srgbClr val="303030"/>
                          </a:solidFill>
                          <a:latin typeface="REALTEXT-MEDIUM" panose="020B0504020101010102" pitchFamily="34" charset="77"/>
                        </a:rPr>
                        <a:t>Header</a:t>
                      </a:r>
                    </a:p>
                    <a:p>
                      <a:pPr algn="l">
                        <a:spcBef>
                          <a:spcPts val="204"/>
                        </a:spcBef>
                      </a:pPr>
                      <a:r>
                        <a:rPr lang="en-US" sz="1200" b="0" i="0" dirty="0">
                          <a:solidFill>
                            <a:srgbClr val="303030"/>
                          </a:solidFill>
                          <a:latin typeface="REALTEXT-LIGHT" panose="020B0504020101010102" pitchFamily="34" charset="77"/>
                        </a:rPr>
                        <a:t>Lorem ipsum dolor sit </a:t>
                      </a:r>
                      <a:r>
                        <a:rPr lang="en-US" sz="1200" b="0" i="0" dirty="0" err="1">
                          <a:solidFill>
                            <a:srgbClr val="303030"/>
                          </a:solidFill>
                          <a:latin typeface="REALTEXT-LIGHT" panose="020B0504020101010102" pitchFamily="34" charset="77"/>
                        </a:rPr>
                        <a:t>amet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consectetur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adipiscing</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elit</a:t>
                      </a:r>
                      <a:r>
                        <a:rPr lang="en-US" sz="1200" b="0" i="0" dirty="0">
                          <a:solidFill>
                            <a:srgbClr val="303030"/>
                          </a:solidFill>
                          <a:latin typeface="REALTEXT-LIGHT" panose="020B0504020101010102" pitchFamily="34" charset="77"/>
                        </a:rPr>
                        <a:t>, sed do </a:t>
                      </a:r>
                      <a:r>
                        <a:rPr lang="en-US" sz="1200" b="0" i="0" dirty="0" err="1">
                          <a:solidFill>
                            <a:srgbClr val="303030"/>
                          </a:solidFill>
                          <a:latin typeface="REALTEXT-LIGHT" panose="020B0504020101010102" pitchFamily="34" charset="77"/>
                        </a:rPr>
                        <a:t>eiusmod</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tempor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incididunt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ut</a:t>
                      </a:r>
                      <a:r>
                        <a:rPr lang="en-US" sz="1200" b="0" i="0" dirty="0">
                          <a:solidFill>
                            <a:srgbClr val="303030"/>
                          </a:solidFill>
                          <a:latin typeface="REALTEXT-LIGHT" panose="020B0504020101010102" pitchFamily="34" charset="77"/>
                        </a:rPr>
                        <a:t> labore</a:t>
                      </a:r>
                    </a:p>
                  </a:txBody>
                  <a:tcPr marL="51435" marR="51435" marT="51435" marB="102870">
                    <a:lnL w="76200" cap="flat" cmpd="sng" algn="ctr">
                      <a:noFill/>
                      <a:prstDash val="sysDot"/>
                      <a:round/>
                      <a:headEnd type="none" w="med" len="med"/>
                      <a:tailEnd type="none" w="med" len="med"/>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204"/>
                        </a:spcBef>
                      </a:pPr>
                      <a:r>
                        <a:rPr lang="en-US" sz="1200" b="0" i="0" dirty="0">
                          <a:solidFill>
                            <a:srgbClr val="303030"/>
                          </a:solidFill>
                          <a:latin typeface="REALTEXT-MEDIUM" panose="020B0504020101010102" pitchFamily="34" charset="77"/>
                        </a:rPr>
                        <a:t>Header</a:t>
                      </a:r>
                    </a:p>
                    <a:p>
                      <a:pPr algn="l">
                        <a:spcBef>
                          <a:spcPts val="204"/>
                        </a:spcBef>
                      </a:pPr>
                      <a:r>
                        <a:rPr lang="en-US" sz="1200" b="0" i="0" dirty="0">
                          <a:solidFill>
                            <a:srgbClr val="303030"/>
                          </a:solidFill>
                          <a:latin typeface="REALTEXT-LIGHT" panose="020B0504020101010102" pitchFamily="34" charset="77"/>
                        </a:rPr>
                        <a:t>Lorem ipsum dolor sit </a:t>
                      </a:r>
                      <a:r>
                        <a:rPr lang="en-US" sz="1200" b="0" i="0" dirty="0" err="1">
                          <a:solidFill>
                            <a:srgbClr val="303030"/>
                          </a:solidFill>
                          <a:latin typeface="REALTEXT-LIGHT" panose="020B0504020101010102" pitchFamily="34" charset="77"/>
                        </a:rPr>
                        <a:t>amet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consectetur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adipiscing</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elit</a:t>
                      </a:r>
                      <a:r>
                        <a:rPr lang="en-US" sz="1200" b="0" i="0" dirty="0">
                          <a:solidFill>
                            <a:srgbClr val="303030"/>
                          </a:solidFill>
                          <a:latin typeface="REALTEXT-LIGHT" panose="020B0504020101010102" pitchFamily="34" charset="77"/>
                        </a:rPr>
                        <a:t>, sed do </a:t>
                      </a:r>
                      <a:r>
                        <a:rPr lang="en-US" sz="1200" b="0" i="0" dirty="0" err="1">
                          <a:solidFill>
                            <a:srgbClr val="303030"/>
                          </a:solidFill>
                          <a:latin typeface="REALTEXT-LIGHT" panose="020B0504020101010102" pitchFamily="34" charset="77"/>
                        </a:rPr>
                        <a:t>eiusmod</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tempor</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incididunt</a:t>
                      </a:r>
                      <a:r>
                        <a:rPr lang="en-US" sz="1200" b="0" i="0" dirty="0">
                          <a:solidFill>
                            <a:srgbClr val="303030"/>
                          </a:solidFill>
                          <a:latin typeface="REALTEXT-LIGHT" panose="020B0504020101010102" pitchFamily="34" charset="77"/>
                        </a:rPr>
                        <a:t> </a:t>
                      </a:r>
                      <a:r>
                        <a:rPr lang="en-US" sz="1200" b="0" i="0" dirty="0" err="1">
                          <a:solidFill>
                            <a:srgbClr val="303030"/>
                          </a:solidFill>
                          <a:latin typeface="REALTEXT-LIGHT" panose="020B0504020101010102" pitchFamily="34" charset="77"/>
                        </a:rPr>
                        <a:t>ut</a:t>
                      </a:r>
                      <a:r>
                        <a:rPr lang="en-US" sz="1200" b="0" i="0" dirty="0">
                          <a:solidFill>
                            <a:srgbClr val="303030"/>
                          </a:solidFill>
                          <a:latin typeface="REALTEXT-LIGHT" panose="020B0504020101010102" pitchFamily="34" charset="77"/>
                        </a:rPr>
                        <a:t> labore</a:t>
                      </a:r>
                      <a:endParaRPr lang="en-IN"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12700" cap="flat" cmpd="sng" algn="ctr">
                      <a:noFill/>
                      <a:prstDash val="solid"/>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6900789"/>
                  </a:ext>
                </a:extLst>
              </a:tr>
              <a:tr h="1409699">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IN" sz="1200" b="0" i="0" dirty="0">
                        <a:solidFill>
                          <a:srgbClr val="303030"/>
                        </a:solidFill>
                        <a:latin typeface="REALTEXT-LIGHT" panose="020B0504020101010102" pitchFamily="34" charset="77"/>
                      </a:endParaRPr>
                    </a:p>
                  </a:txBody>
                  <a:tcPr marL="51435" marR="51435" marT="51435" marB="102870">
                    <a:lnL w="12700" cmpd="sng">
                      <a:noFill/>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US"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IN"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12700" cap="flat" cmpd="sng" algn="ctr">
                      <a:noFill/>
                      <a:prstDash val="solid"/>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8064566"/>
                  </a:ext>
                </a:extLst>
              </a:tr>
              <a:tr h="1409699">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IN" sz="1200" b="0" i="0" dirty="0">
                        <a:solidFill>
                          <a:srgbClr val="303030"/>
                        </a:solidFill>
                        <a:latin typeface="REALTEXT-LIGHT" panose="020B0504020101010102" pitchFamily="34" charset="77"/>
                      </a:endParaRPr>
                    </a:p>
                  </a:txBody>
                  <a:tcPr marL="51435" marR="51435" marT="51435" marB="102870">
                    <a:lnL w="12700" cmpd="sng">
                      <a:noFill/>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US"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IN"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12700" cap="flat" cmpd="sng" algn="ctr">
                      <a:noFill/>
                      <a:prstDash val="solid"/>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3150746"/>
                  </a:ext>
                </a:extLst>
              </a:tr>
              <a:tr h="1409699">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IN" sz="1200" b="0" i="0" dirty="0">
                        <a:solidFill>
                          <a:srgbClr val="303030"/>
                        </a:solidFill>
                        <a:latin typeface="REALTEXT-LIGHT" panose="020B0504020101010102" pitchFamily="34" charset="77"/>
                      </a:endParaRPr>
                    </a:p>
                  </a:txBody>
                  <a:tcPr marL="51435" marR="51435" marT="51435" marB="102870">
                    <a:lnL w="12700" cmpd="sng">
                      <a:noFill/>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US"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IN"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12700" cap="flat" cmpd="sng" algn="ctr">
                      <a:noFill/>
                      <a:prstDash val="solid"/>
                      <a:round/>
                      <a:headEnd type="none" w="med" len="med"/>
                      <a:tailEnd type="none" w="med" len="med"/>
                    </a:lnR>
                    <a:lnT w="76200" cap="flat" cmpd="sng" algn="ctr">
                      <a:noFill/>
                      <a:prstDash val="sysDot"/>
                      <a:round/>
                      <a:headEnd type="none" w="med" len="med"/>
                      <a:tailEnd type="none" w="med" len="med"/>
                    </a:lnT>
                    <a:lnB w="762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2004914"/>
                  </a:ext>
                </a:extLst>
              </a:tr>
              <a:tr h="1409699">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IN" sz="1200" b="0" i="0" dirty="0">
                        <a:solidFill>
                          <a:srgbClr val="303030"/>
                        </a:solidFill>
                        <a:latin typeface="REALTEXT-LIGHT" panose="020B0504020101010102" pitchFamily="34" charset="77"/>
                      </a:endParaRPr>
                    </a:p>
                  </a:txBody>
                  <a:tcPr marL="51435" marR="51435" marT="51435" marB="102870">
                    <a:lnL w="12700" cmpd="sng">
                      <a:noFill/>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US"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76200" cap="flat" cmpd="sng" algn="ctr">
                      <a:noFill/>
                      <a:prstDash val="sysDot"/>
                      <a:round/>
                      <a:headEnd type="none" w="med" len="med"/>
                      <a:tailEnd type="none" w="med" len="med"/>
                    </a:lnR>
                    <a:lnT w="762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MEDIUM" panose="020B0504020101010102" pitchFamily="34" charset="77"/>
                          <a:ea typeface="+mn-ea"/>
                          <a:cs typeface="+mn-cs"/>
                        </a:rPr>
                        <a:t>Header</a:t>
                      </a:r>
                    </a:p>
                    <a:p>
                      <a:pPr marL="0" marR="0" lvl="0" indent="0" algn="l" defTabSz="1042872" rtl="0" eaLnBrk="1" fontAlgn="auto" latinLnBrk="0" hangingPunct="1">
                        <a:lnSpc>
                          <a:spcPct val="100000"/>
                        </a:lnSpc>
                        <a:spcBef>
                          <a:spcPts val="204"/>
                        </a:spcBef>
                        <a:spcAft>
                          <a:spcPts val="0"/>
                        </a:spcAft>
                        <a:buClrTx/>
                        <a:buSzTx/>
                        <a:buFontTx/>
                        <a:buNone/>
                        <a:tabLst/>
                        <a:defRPr/>
                      </a:pP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Lorem ipsum dolor sit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amet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consectetur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adipiscing</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elit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sed do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eiusmod</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tempor</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incididunt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a:t>
                      </a:r>
                      <a:r>
                        <a:rPr kumimoji="0" lang="en-US" sz="1200" b="0" i="0" u="none" strike="noStrike" kern="1200" cap="none" spc="0" normalizeH="0" baseline="0" noProof="0" dirty="0" err="1">
                          <a:ln>
                            <a:noFill/>
                          </a:ln>
                          <a:solidFill>
                            <a:srgbClr val="303030"/>
                          </a:solidFill>
                          <a:effectLst/>
                          <a:uLnTx/>
                          <a:uFillTx/>
                          <a:latin typeface="REALTEXT-LIGHT" panose="020B0504020101010102" pitchFamily="34" charset="77"/>
                          <a:ea typeface="+mn-ea"/>
                          <a:cs typeface="+mn-cs"/>
                        </a:rPr>
                        <a:t>ut</a:t>
                      </a:r>
                      <a:r>
                        <a:rPr kumimoji="0" lang="en-US" sz="1200" b="0" i="0" u="none" strike="noStrike" kern="1200" cap="none" spc="0" normalizeH="0" baseline="0" noProof="0" dirty="0">
                          <a:ln>
                            <a:noFill/>
                          </a:ln>
                          <a:solidFill>
                            <a:srgbClr val="303030"/>
                          </a:solidFill>
                          <a:effectLst/>
                          <a:uLnTx/>
                          <a:uFillTx/>
                          <a:latin typeface="REALTEXT-LIGHT" panose="020B0504020101010102" pitchFamily="34" charset="77"/>
                          <a:ea typeface="+mn-ea"/>
                          <a:cs typeface="+mn-cs"/>
                        </a:rPr>
                        <a:t> labore</a:t>
                      </a:r>
                      <a:endParaRPr lang="en-IN" sz="1200" b="0" i="0" dirty="0">
                        <a:solidFill>
                          <a:srgbClr val="303030"/>
                        </a:solidFill>
                        <a:latin typeface="REALTEXT-LIGHT" panose="020B0504020101010102" pitchFamily="34" charset="77"/>
                      </a:endParaRPr>
                    </a:p>
                  </a:txBody>
                  <a:tcPr marL="51435" marR="51435" marT="51435" marB="102870">
                    <a:lnL w="76200" cap="flat" cmpd="sng" algn="ctr">
                      <a:noFill/>
                      <a:prstDash val="sysDot"/>
                      <a:round/>
                      <a:headEnd type="none" w="med" len="med"/>
                      <a:tailEnd type="none" w="med" len="med"/>
                    </a:lnL>
                    <a:lnR w="12700" cap="flat" cmpd="sng" algn="ctr">
                      <a:noFill/>
                      <a:prstDash val="solid"/>
                      <a:round/>
                      <a:headEnd type="none" w="med" len="med"/>
                      <a:tailEnd type="none" w="med" len="med"/>
                    </a:lnR>
                    <a:lnT w="762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435415"/>
                  </a:ext>
                </a:extLst>
              </a:tr>
            </a:tbl>
          </a:graphicData>
        </a:graphic>
      </p:graphicFrame>
    </p:spTree>
    <p:extLst>
      <p:ext uri="{BB962C8B-B14F-4D97-AF65-F5344CB8AC3E}">
        <p14:creationId xmlns:p14="http://schemas.microsoft.com/office/powerpoint/2010/main" val="742248953"/>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9_Main Content">
    <p:spTree>
      <p:nvGrpSpPr>
        <p:cNvPr id="1" name=""/>
        <p:cNvGrpSpPr/>
        <p:nvPr/>
      </p:nvGrpSpPr>
      <p:grpSpPr>
        <a:xfrm>
          <a:off x="0" y="0"/>
          <a:ext cx="0" cy="0"/>
          <a:chOff x="0" y="0"/>
          <a:chExt cx="0" cy="0"/>
        </a:xfrm>
      </p:grpSpPr>
      <p:sp>
        <p:nvSpPr>
          <p:cNvPr id="19" name="Text Placeholder 24">
            <a:extLst>
              <a:ext uri="{FF2B5EF4-FFF2-40B4-BE49-F238E27FC236}">
                <a16:creationId xmlns:a16="http://schemas.microsoft.com/office/drawing/2014/main" id="{7CA1FF7D-5DB3-C3E5-6B72-C3075D86407F}"/>
              </a:ext>
            </a:extLst>
          </p:cNvPr>
          <p:cNvSpPr>
            <a:spLocks noGrp="1"/>
          </p:cNvSpPr>
          <p:nvPr>
            <p:ph type="body" sz="quarter" idx="26" hasCustomPrompt="1"/>
          </p:nvPr>
        </p:nvSpPr>
        <p:spPr>
          <a:xfrm>
            <a:off x="516160" y="7910217"/>
            <a:ext cx="4530078" cy="1727396"/>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a:t>
            </a:r>
          </a:p>
        </p:txBody>
      </p:sp>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2" name="Text Placeholder 24">
            <a:extLst>
              <a:ext uri="{FF2B5EF4-FFF2-40B4-BE49-F238E27FC236}">
                <a16:creationId xmlns:a16="http://schemas.microsoft.com/office/drawing/2014/main" id="{38B87270-D363-AC6E-8DC8-0EF475D5F8A5}"/>
              </a:ext>
            </a:extLst>
          </p:cNvPr>
          <p:cNvSpPr>
            <a:spLocks noGrp="1"/>
          </p:cNvSpPr>
          <p:nvPr>
            <p:ph type="body" sz="quarter" idx="28" hasCustomPrompt="1"/>
          </p:nvPr>
        </p:nvSpPr>
        <p:spPr>
          <a:xfrm>
            <a:off x="486479" y="1789638"/>
            <a:ext cx="6586717" cy="309278"/>
          </a:xfrm>
          <a:prstGeom prst="rect">
            <a:avLst/>
          </a:prstGeom>
        </p:spPr>
        <p:txBody>
          <a:bodyPr lIns="0" tIns="0" rIns="0" bIns="0" numCol="1" spcCol="0"/>
          <a:lstStyle>
            <a:lvl1pPr>
              <a:spcBef>
                <a:spcPts val="0"/>
              </a:spcBef>
              <a:spcAft>
                <a:spcPts val="365"/>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14" name="Text Placeholder 24">
            <a:extLst>
              <a:ext uri="{FF2B5EF4-FFF2-40B4-BE49-F238E27FC236}">
                <a16:creationId xmlns:a16="http://schemas.microsoft.com/office/drawing/2014/main" id="{7EDA004E-43D8-B400-35E3-8935B2CEDDEA}"/>
              </a:ext>
            </a:extLst>
          </p:cNvPr>
          <p:cNvSpPr>
            <a:spLocks noGrp="1"/>
          </p:cNvSpPr>
          <p:nvPr>
            <p:ph type="body" sz="quarter" idx="37" hasCustomPrompt="1"/>
          </p:nvPr>
        </p:nvSpPr>
        <p:spPr>
          <a:xfrm>
            <a:off x="486479" y="4560014"/>
            <a:ext cx="6586717" cy="309278"/>
          </a:xfrm>
          <a:prstGeom prst="rect">
            <a:avLst/>
          </a:prstGeom>
        </p:spPr>
        <p:txBody>
          <a:bodyPr lIns="0" tIns="0" rIns="0" bIns="0" numCol="1" spcCol="0"/>
          <a:lstStyle>
            <a:lvl1pPr>
              <a:spcBef>
                <a:spcPts val="0"/>
              </a:spcBef>
              <a:spcAft>
                <a:spcPts val="365"/>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4" name="Picture Placeholder 5">
            <a:extLst>
              <a:ext uri="{FF2B5EF4-FFF2-40B4-BE49-F238E27FC236}">
                <a16:creationId xmlns:a16="http://schemas.microsoft.com/office/drawing/2014/main" id="{EBEC3E7A-1AD3-20D2-A10D-2A5C20070210}"/>
              </a:ext>
            </a:extLst>
          </p:cNvPr>
          <p:cNvSpPr>
            <a:spLocks noGrp="1"/>
          </p:cNvSpPr>
          <p:nvPr>
            <p:ph type="pic" sz="quarter" idx="29"/>
          </p:nvPr>
        </p:nvSpPr>
        <p:spPr>
          <a:xfrm>
            <a:off x="5268896" y="7787379"/>
            <a:ext cx="776127" cy="759941"/>
          </a:xfrm>
          <a:prstGeom prst="ellipse">
            <a:avLst/>
          </a:prstGeom>
          <a:blipFill>
            <a:blip r:embed="rId2"/>
            <a:stretch>
              <a:fillRect/>
            </a:stretch>
          </a:blipFill>
        </p:spPr>
        <p:txBody>
          <a:bodyPr anchor="ctr"/>
          <a:lstStyle>
            <a:lvl1pPr algn="ctr">
              <a:defRPr sz="756">
                <a:solidFill>
                  <a:schemeClr val="tx2"/>
                </a:solidFill>
              </a:defRPr>
            </a:lvl1pPr>
          </a:lstStyle>
          <a:p>
            <a:r>
              <a:rPr lang="en-US"/>
              <a:t>Click icon to add picture</a:t>
            </a:r>
          </a:p>
        </p:txBody>
      </p:sp>
      <p:sp>
        <p:nvSpPr>
          <p:cNvPr id="5" name="Body">
            <a:extLst>
              <a:ext uri="{FF2B5EF4-FFF2-40B4-BE49-F238E27FC236}">
                <a16:creationId xmlns:a16="http://schemas.microsoft.com/office/drawing/2014/main" id="{10FC6356-BC48-E616-F8C9-D8EAD3FB9373}"/>
              </a:ext>
            </a:extLst>
          </p:cNvPr>
          <p:cNvSpPr>
            <a:spLocks noGrp="1"/>
          </p:cNvSpPr>
          <p:nvPr>
            <p:ph type="body" sz="quarter" idx="42" hasCustomPrompt="1"/>
          </p:nvPr>
        </p:nvSpPr>
        <p:spPr>
          <a:xfrm>
            <a:off x="486479" y="2220801"/>
            <a:ext cx="6586716" cy="2015381"/>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Body">
            <a:extLst>
              <a:ext uri="{FF2B5EF4-FFF2-40B4-BE49-F238E27FC236}">
                <a16:creationId xmlns:a16="http://schemas.microsoft.com/office/drawing/2014/main" id="{BFF791C3-D49B-2294-8E47-6F90D658242F}"/>
              </a:ext>
            </a:extLst>
          </p:cNvPr>
          <p:cNvSpPr>
            <a:spLocks noGrp="1"/>
          </p:cNvSpPr>
          <p:nvPr>
            <p:ph type="body" sz="quarter" idx="43" hasCustomPrompt="1"/>
          </p:nvPr>
        </p:nvSpPr>
        <p:spPr>
          <a:xfrm>
            <a:off x="486479" y="5017003"/>
            <a:ext cx="6586716" cy="2015381"/>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Body">
            <a:extLst>
              <a:ext uri="{FF2B5EF4-FFF2-40B4-BE49-F238E27FC236}">
                <a16:creationId xmlns:a16="http://schemas.microsoft.com/office/drawing/2014/main" id="{3187A362-7647-4DFC-5DC4-76A6EBDD7139}"/>
              </a:ext>
            </a:extLst>
          </p:cNvPr>
          <p:cNvSpPr>
            <a:spLocks noGrp="1"/>
          </p:cNvSpPr>
          <p:nvPr>
            <p:ph type="body" sz="quarter" idx="44" hasCustomPrompt="1"/>
          </p:nvPr>
        </p:nvSpPr>
        <p:spPr>
          <a:xfrm>
            <a:off x="5268896" y="8547320"/>
            <a:ext cx="1180573" cy="117425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414279705"/>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Main Content Slide ">
    <p:spTree>
      <p:nvGrpSpPr>
        <p:cNvPr id="1" name=""/>
        <p:cNvGrpSpPr/>
        <p:nvPr/>
      </p:nvGrpSpPr>
      <p:grpSpPr>
        <a:xfrm>
          <a:off x="0" y="0"/>
          <a:ext cx="0" cy="0"/>
          <a:chOff x="0" y="0"/>
          <a:chExt cx="0" cy="0"/>
        </a:xfrm>
      </p:grpSpPr>
      <p:sp>
        <p:nvSpPr>
          <p:cNvPr id="19" name="Text Placeholder 24">
            <a:extLst>
              <a:ext uri="{FF2B5EF4-FFF2-40B4-BE49-F238E27FC236}">
                <a16:creationId xmlns:a16="http://schemas.microsoft.com/office/drawing/2014/main" id="{7CA1FF7D-5DB3-C3E5-6B72-C3075D86407F}"/>
              </a:ext>
            </a:extLst>
          </p:cNvPr>
          <p:cNvSpPr>
            <a:spLocks noGrp="1"/>
          </p:cNvSpPr>
          <p:nvPr>
            <p:ph type="body" sz="quarter" idx="26" hasCustomPrompt="1"/>
          </p:nvPr>
        </p:nvSpPr>
        <p:spPr>
          <a:xfrm>
            <a:off x="516160" y="7910217"/>
            <a:ext cx="4530078" cy="1727396"/>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a:t>
            </a:r>
          </a:p>
        </p:txBody>
      </p:sp>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21" name="Text Placeholder 24">
            <a:extLst>
              <a:ext uri="{FF2B5EF4-FFF2-40B4-BE49-F238E27FC236}">
                <a16:creationId xmlns:a16="http://schemas.microsoft.com/office/drawing/2014/main" id="{7407BA75-096B-F4C7-D6ED-266218863B98}"/>
              </a:ext>
            </a:extLst>
          </p:cNvPr>
          <p:cNvSpPr>
            <a:spLocks noGrp="1"/>
          </p:cNvSpPr>
          <p:nvPr>
            <p:ph type="body" sz="quarter" idx="39" hasCustomPrompt="1"/>
          </p:nvPr>
        </p:nvSpPr>
        <p:spPr>
          <a:xfrm>
            <a:off x="503401" y="1610069"/>
            <a:ext cx="3141308" cy="367101"/>
          </a:xfrm>
          <a:prstGeom prst="rect">
            <a:avLst/>
          </a:prstGeom>
        </p:spPr>
        <p:txBody>
          <a:bodyPr lIns="0" tIns="0" rIns="0" bIns="0" numCol="1" spcCol="0"/>
          <a:lstStyle>
            <a:lvl1pPr>
              <a:spcBef>
                <a:spcPts val="0"/>
              </a:spcBef>
              <a:spcAft>
                <a:spcPts val="648"/>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22" name="Text Placeholder 24">
            <a:extLst>
              <a:ext uri="{FF2B5EF4-FFF2-40B4-BE49-F238E27FC236}">
                <a16:creationId xmlns:a16="http://schemas.microsoft.com/office/drawing/2014/main" id="{259CD8E7-A3E7-3045-6ED5-AAD65EDE0E20}"/>
              </a:ext>
            </a:extLst>
          </p:cNvPr>
          <p:cNvSpPr>
            <a:spLocks noGrp="1"/>
          </p:cNvSpPr>
          <p:nvPr>
            <p:ph type="body" sz="quarter" idx="31" hasCustomPrompt="1"/>
          </p:nvPr>
        </p:nvSpPr>
        <p:spPr>
          <a:xfrm>
            <a:off x="3931888" y="1610069"/>
            <a:ext cx="3141308" cy="367101"/>
          </a:xfrm>
          <a:prstGeom prst="rect">
            <a:avLst/>
          </a:prstGeom>
        </p:spPr>
        <p:txBody>
          <a:bodyPr lIns="0" tIns="0" rIns="0" bIns="0" numCol="1" spcCol="0"/>
          <a:lstStyle>
            <a:lvl1pPr>
              <a:spcBef>
                <a:spcPts val="0"/>
              </a:spcBef>
              <a:spcAft>
                <a:spcPts val="648"/>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25" name="Chart Placeholder 11">
            <a:extLst>
              <a:ext uri="{FF2B5EF4-FFF2-40B4-BE49-F238E27FC236}">
                <a16:creationId xmlns:a16="http://schemas.microsoft.com/office/drawing/2014/main" id="{6DF15A98-0AEB-21E9-1658-15B4E11BEE0F}"/>
              </a:ext>
            </a:extLst>
          </p:cNvPr>
          <p:cNvSpPr>
            <a:spLocks noGrp="1"/>
          </p:cNvSpPr>
          <p:nvPr>
            <p:ph type="chart" sz="quarter" idx="41"/>
          </p:nvPr>
        </p:nvSpPr>
        <p:spPr>
          <a:xfrm>
            <a:off x="503401" y="5345906"/>
            <a:ext cx="6569795" cy="1721477"/>
          </a:xfrm>
          <a:prstGeom prst="rect">
            <a:avLst/>
          </a:prstGeom>
        </p:spPr>
        <p:txBody>
          <a:bodyPr anchor="ctr"/>
          <a:lstStyle>
            <a:lvl1pPr algn="ctr">
              <a:defRPr sz="2159">
                <a:solidFill>
                  <a:srgbClr val="FF0000"/>
                </a:solidFill>
              </a:defRPr>
            </a:lvl1pPr>
          </a:lstStyle>
          <a:p>
            <a:r>
              <a:rPr lang="en-US"/>
              <a:t>Click icon to add chart</a:t>
            </a:r>
          </a:p>
        </p:txBody>
      </p:sp>
      <p:sp>
        <p:nvSpPr>
          <p:cNvPr id="2" name="Picture Placeholder 5">
            <a:extLst>
              <a:ext uri="{FF2B5EF4-FFF2-40B4-BE49-F238E27FC236}">
                <a16:creationId xmlns:a16="http://schemas.microsoft.com/office/drawing/2014/main" id="{F1A079B4-04A1-C3B4-8500-2C80863EBEE6}"/>
              </a:ext>
            </a:extLst>
          </p:cNvPr>
          <p:cNvSpPr>
            <a:spLocks noGrp="1"/>
          </p:cNvSpPr>
          <p:nvPr>
            <p:ph type="pic" sz="quarter" idx="29"/>
          </p:nvPr>
        </p:nvSpPr>
        <p:spPr>
          <a:xfrm>
            <a:off x="5268896" y="7787379"/>
            <a:ext cx="776127" cy="759941"/>
          </a:xfrm>
          <a:prstGeom prst="ellipse">
            <a:avLst/>
          </a:prstGeom>
          <a:blipFill>
            <a:blip r:embed="rId2"/>
            <a:stretch>
              <a:fillRect/>
            </a:stretch>
          </a:blipFill>
        </p:spPr>
        <p:txBody>
          <a:bodyPr anchor="ctr"/>
          <a:lstStyle>
            <a:lvl1pPr algn="ctr">
              <a:defRPr sz="756">
                <a:solidFill>
                  <a:schemeClr val="tx2"/>
                </a:solidFill>
              </a:defRPr>
            </a:lvl1pPr>
          </a:lstStyle>
          <a:p>
            <a:r>
              <a:rPr lang="en-US"/>
              <a:t>Click icon to add picture</a:t>
            </a:r>
          </a:p>
        </p:txBody>
      </p:sp>
      <p:sp>
        <p:nvSpPr>
          <p:cNvPr id="4" name="Body">
            <a:extLst>
              <a:ext uri="{FF2B5EF4-FFF2-40B4-BE49-F238E27FC236}">
                <a16:creationId xmlns:a16="http://schemas.microsoft.com/office/drawing/2014/main" id="{49868F8F-DE1D-7BA9-E8C5-484E22DAD45F}"/>
              </a:ext>
            </a:extLst>
          </p:cNvPr>
          <p:cNvSpPr>
            <a:spLocks noGrp="1"/>
          </p:cNvSpPr>
          <p:nvPr>
            <p:ph type="body" sz="quarter" idx="42" hasCustomPrompt="1"/>
          </p:nvPr>
        </p:nvSpPr>
        <p:spPr>
          <a:xfrm>
            <a:off x="503401" y="2055483"/>
            <a:ext cx="3141307" cy="2731160"/>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5" name="Body">
            <a:extLst>
              <a:ext uri="{FF2B5EF4-FFF2-40B4-BE49-F238E27FC236}">
                <a16:creationId xmlns:a16="http://schemas.microsoft.com/office/drawing/2014/main" id="{9CBF07A9-575A-9F53-A829-9C7DF1EB0CA2}"/>
              </a:ext>
            </a:extLst>
          </p:cNvPr>
          <p:cNvSpPr>
            <a:spLocks noGrp="1"/>
          </p:cNvSpPr>
          <p:nvPr>
            <p:ph type="body" sz="quarter" idx="43" hasCustomPrompt="1"/>
          </p:nvPr>
        </p:nvSpPr>
        <p:spPr>
          <a:xfrm>
            <a:off x="3931889" y="2055483"/>
            <a:ext cx="3141307" cy="2731160"/>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Body">
            <a:extLst>
              <a:ext uri="{FF2B5EF4-FFF2-40B4-BE49-F238E27FC236}">
                <a16:creationId xmlns:a16="http://schemas.microsoft.com/office/drawing/2014/main" id="{33C0DCD5-39DC-5721-3ED1-5DFFB2E718A7}"/>
              </a:ext>
            </a:extLst>
          </p:cNvPr>
          <p:cNvSpPr>
            <a:spLocks noGrp="1"/>
          </p:cNvSpPr>
          <p:nvPr>
            <p:ph type="body" sz="quarter" idx="44" hasCustomPrompt="1"/>
          </p:nvPr>
        </p:nvSpPr>
        <p:spPr>
          <a:xfrm>
            <a:off x="5268896" y="8547320"/>
            <a:ext cx="1180573" cy="117425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869487533"/>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5" orient="horz" pos="285">
          <p15:clr>
            <a:srgbClr val="FBAE40"/>
          </p15:clr>
        </p15:guide>
        <p15:guide id="6" pos="2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Main Content">
    <p:spTree>
      <p:nvGrpSpPr>
        <p:cNvPr id="1" name=""/>
        <p:cNvGrpSpPr/>
        <p:nvPr/>
      </p:nvGrpSpPr>
      <p:grpSpPr>
        <a:xfrm>
          <a:off x="0" y="0"/>
          <a:ext cx="0" cy="0"/>
          <a:chOff x="0" y="0"/>
          <a:chExt cx="0" cy="0"/>
        </a:xfrm>
      </p:grpSpPr>
      <p:sp>
        <p:nvSpPr>
          <p:cNvPr id="16" name="Text Placeholder 24">
            <a:extLst>
              <a:ext uri="{FF2B5EF4-FFF2-40B4-BE49-F238E27FC236}">
                <a16:creationId xmlns:a16="http://schemas.microsoft.com/office/drawing/2014/main" id="{AE22A873-87EA-1BC2-B224-182F33F64A90}"/>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10" name="Text Placeholder 24">
            <a:extLst>
              <a:ext uri="{FF2B5EF4-FFF2-40B4-BE49-F238E27FC236}">
                <a16:creationId xmlns:a16="http://schemas.microsoft.com/office/drawing/2014/main" id="{6726E104-1B4D-84E8-D197-1D158F58FAC9}"/>
              </a:ext>
            </a:extLst>
          </p:cNvPr>
          <p:cNvSpPr>
            <a:spLocks noGrp="1"/>
          </p:cNvSpPr>
          <p:nvPr>
            <p:ph type="body" sz="quarter" idx="39" hasCustomPrompt="1"/>
          </p:nvPr>
        </p:nvSpPr>
        <p:spPr>
          <a:xfrm>
            <a:off x="503400" y="1610069"/>
            <a:ext cx="2886482" cy="367101"/>
          </a:xfrm>
          <a:prstGeom prst="rect">
            <a:avLst/>
          </a:prstGeom>
        </p:spPr>
        <p:txBody>
          <a:bodyPr lIns="0" tIns="0" rIns="0" bIns="0" numCol="1" spcCol="0"/>
          <a:lstStyle>
            <a:lvl1pPr>
              <a:spcBef>
                <a:spcPts val="0"/>
              </a:spcBef>
              <a:spcAft>
                <a:spcPts val="648"/>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11" name="Text Placeholder 24">
            <a:extLst>
              <a:ext uri="{FF2B5EF4-FFF2-40B4-BE49-F238E27FC236}">
                <a16:creationId xmlns:a16="http://schemas.microsoft.com/office/drawing/2014/main" id="{6CF79B78-84C4-5CA7-1C41-EA9F9A3093E0}"/>
              </a:ext>
            </a:extLst>
          </p:cNvPr>
          <p:cNvSpPr>
            <a:spLocks noGrp="1"/>
          </p:cNvSpPr>
          <p:nvPr>
            <p:ph type="body" sz="quarter" idx="40" hasCustomPrompt="1"/>
          </p:nvPr>
        </p:nvSpPr>
        <p:spPr>
          <a:xfrm>
            <a:off x="4186713" y="1610069"/>
            <a:ext cx="2886481" cy="367101"/>
          </a:xfrm>
          <a:prstGeom prst="rect">
            <a:avLst/>
          </a:prstGeom>
        </p:spPr>
        <p:txBody>
          <a:bodyPr lIns="0" tIns="0" rIns="0" bIns="0" numCol="1" spcCol="0"/>
          <a:lstStyle>
            <a:lvl1pPr>
              <a:spcBef>
                <a:spcPts val="0"/>
              </a:spcBef>
              <a:spcAft>
                <a:spcPts val="648"/>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21" name="Text Placeholder 24">
            <a:extLst>
              <a:ext uri="{FF2B5EF4-FFF2-40B4-BE49-F238E27FC236}">
                <a16:creationId xmlns:a16="http://schemas.microsoft.com/office/drawing/2014/main" id="{25A6E78E-DB73-EFF3-4C90-BF2FADEB15FB}"/>
              </a:ext>
            </a:extLst>
          </p:cNvPr>
          <p:cNvSpPr>
            <a:spLocks noGrp="1"/>
          </p:cNvSpPr>
          <p:nvPr>
            <p:ph type="body" sz="quarter" idx="36" hasCustomPrompt="1"/>
          </p:nvPr>
        </p:nvSpPr>
        <p:spPr>
          <a:xfrm>
            <a:off x="503400" y="4752886"/>
            <a:ext cx="2886482" cy="367101"/>
          </a:xfrm>
          <a:prstGeom prst="rect">
            <a:avLst/>
          </a:prstGeom>
        </p:spPr>
        <p:txBody>
          <a:bodyPr lIns="0" tIns="0" rIns="0" bIns="0" anchor="b"/>
          <a:lstStyle>
            <a:lvl1pPr>
              <a:defRPr kumimoji="0" lang="en-US" sz="1600" b="1"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stStyle>
          <a:p>
            <a:pPr lvl="0"/>
            <a:r>
              <a:rPr lang="en-US" dirty="0"/>
              <a:t>Key benefits</a:t>
            </a:r>
          </a:p>
        </p:txBody>
      </p:sp>
      <p:sp>
        <p:nvSpPr>
          <p:cNvPr id="22" name="Text Placeholder 24">
            <a:extLst>
              <a:ext uri="{FF2B5EF4-FFF2-40B4-BE49-F238E27FC236}">
                <a16:creationId xmlns:a16="http://schemas.microsoft.com/office/drawing/2014/main" id="{F6728BF0-17DE-FD17-2541-1AB79F87D0D1}"/>
              </a:ext>
            </a:extLst>
          </p:cNvPr>
          <p:cNvSpPr>
            <a:spLocks noGrp="1"/>
          </p:cNvSpPr>
          <p:nvPr>
            <p:ph type="body" sz="quarter" idx="37" hasCustomPrompt="1"/>
          </p:nvPr>
        </p:nvSpPr>
        <p:spPr>
          <a:xfrm>
            <a:off x="4186712" y="4752886"/>
            <a:ext cx="2886482" cy="367101"/>
          </a:xfrm>
          <a:prstGeom prst="rect">
            <a:avLst/>
          </a:prstGeom>
        </p:spPr>
        <p:txBody>
          <a:bodyPr lIns="0" tIns="0" rIns="0" bIns="0" anchor="b"/>
          <a:lstStyle>
            <a:lvl1pPr>
              <a:defRPr kumimoji="0" lang="en-US" sz="1600" b="1"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stStyle>
          <a:p>
            <a:pPr lvl="0"/>
            <a:r>
              <a:rPr lang="en-US" dirty="0"/>
              <a:t>Key benefits</a:t>
            </a:r>
          </a:p>
        </p:txBody>
      </p:sp>
      <p:sp>
        <p:nvSpPr>
          <p:cNvPr id="23" name="Text Placeholder 24">
            <a:extLst>
              <a:ext uri="{FF2B5EF4-FFF2-40B4-BE49-F238E27FC236}">
                <a16:creationId xmlns:a16="http://schemas.microsoft.com/office/drawing/2014/main" id="{2A1016A6-F746-B45F-87CA-24FF5E3450C0}"/>
              </a:ext>
            </a:extLst>
          </p:cNvPr>
          <p:cNvSpPr>
            <a:spLocks noGrp="1"/>
          </p:cNvSpPr>
          <p:nvPr>
            <p:ph type="body" sz="quarter" idx="42" hasCustomPrompt="1"/>
          </p:nvPr>
        </p:nvSpPr>
        <p:spPr>
          <a:xfrm>
            <a:off x="503400" y="5188620"/>
            <a:ext cx="2886482" cy="1363542"/>
          </a:xfrm>
          <a:prstGeom prst="rect">
            <a:avLst/>
          </a:prstGeom>
        </p:spPr>
        <p:txBody>
          <a:bodyPr lIns="0" tIns="0" rIns="0" bIns="0"/>
          <a:lstStyle>
            <a:lvl1pPr marL="185046" indent="-185046">
              <a:buFont typeface="Arial" panose="020B0604020202020204" pitchFamily="34" charset="0"/>
              <a:buChar cha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stStyle>
          <a:p>
            <a:pPr lvl="0"/>
            <a:r>
              <a:rPr lang="en-US" dirty="0" err="1"/>
              <a:t>xxxxxx</a:t>
            </a:r>
            <a:endParaRPr lang="en-US" dirty="0"/>
          </a:p>
          <a:p>
            <a:pPr lvl="0"/>
            <a:r>
              <a:rPr lang="en-US" dirty="0" err="1"/>
              <a:t>xxxxxx</a:t>
            </a:r>
            <a:endParaRPr lang="en-US" dirty="0"/>
          </a:p>
          <a:p>
            <a:pPr lvl="0"/>
            <a:r>
              <a:rPr lang="en-US" dirty="0" err="1"/>
              <a:t>Xxxxxx</a:t>
            </a:r>
            <a:endParaRPr lang="en-US" dirty="0"/>
          </a:p>
          <a:p>
            <a:pPr lvl="0"/>
            <a:r>
              <a:rPr lang="en-US" dirty="0" err="1"/>
              <a:t>xxxxxx</a:t>
            </a:r>
            <a:endParaRPr lang="en-US" dirty="0"/>
          </a:p>
          <a:p>
            <a:pPr lvl="0"/>
            <a:r>
              <a:rPr lang="en-US" dirty="0" err="1"/>
              <a:t>xxxxxx</a:t>
            </a:r>
            <a:endParaRPr lang="en-US" dirty="0"/>
          </a:p>
          <a:p>
            <a:pPr lvl="0"/>
            <a:r>
              <a:rPr lang="en-US" dirty="0" err="1"/>
              <a:t>Xxxxxx</a:t>
            </a:r>
            <a:endParaRPr lang="en-US" dirty="0"/>
          </a:p>
        </p:txBody>
      </p:sp>
      <p:sp>
        <p:nvSpPr>
          <p:cNvPr id="24" name="Text Placeholder 24">
            <a:extLst>
              <a:ext uri="{FF2B5EF4-FFF2-40B4-BE49-F238E27FC236}">
                <a16:creationId xmlns:a16="http://schemas.microsoft.com/office/drawing/2014/main" id="{0BCE7599-6981-D490-1F4D-C0BC8164B173}"/>
              </a:ext>
            </a:extLst>
          </p:cNvPr>
          <p:cNvSpPr>
            <a:spLocks noGrp="1"/>
          </p:cNvSpPr>
          <p:nvPr>
            <p:ph type="body" sz="quarter" idx="43" hasCustomPrompt="1"/>
          </p:nvPr>
        </p:nvSpPr>
        <p:spPr>
          <a:xfrm>
            <a:off x="4186712" y="5188620"/>
            <a:ext cx="2886482" cy="1363542"/>
          </a:xfrm>
          <a:prstGeom prst="rect">
            <a:avLst/>
          </a:prstGeom>
        </p:spPr>
        <p:txBody>
          <a:bodyPr lIns="0" tIns="0" rIns="0" bIns="0"/>
          <a:lstStyle>
            <a:lvl1pPr marL="173482" indent="-173482">
              <a:buFont typeface="Arial" panose="020B0604020202020204" pitchFamily="34" charset="0"/>
              <a:buChar cha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stStyle>
          <a:p>
            <a:pPr lvl="0"/>
            <a:r>
              <a:rPr lang="en-US" dirty="0" err="1"/>
              <a:t>xxxxxx</a:t>
            </a:r>
            <a:endParaRPr lang="en-US" dirty="0"/>
          </a:p>
          <a:p>
            <a:pPr lvl="0"/>
            <a:r>
              <a:rPr lang="en-US" dirty="0" err="1"/>
              <a:t>xxxxxx</a:t>
            </a:r>
            <a:endParaRPr lang="en-US" dirty="0"/>
          </a:p>
          <a:p>
            <a:pPr lvl="0"/>
            <a:r>
              <a:rPr lang="en-US" dirty="0" err="1"/>
              <a:t>Xxxxxx</a:t>
            </a:r>
            <a:endParaRPr lang="en-US" dirty="0"/>
          </a:p>
          <a:p>
            <a:pPr lvl="0"/>
            <a:r>
              <a:rPr lang="en-US" dirty="0" err="1"/>
              <a:t>xxxxxx</a:t>
            </a:r>
            <a:endParaRPr lang="en-US" dirty="0"/>
          </a:p>
          <a:p>
            <a:pPr lvl="0"/>
            <a:r>
              <a:rPr lang="en-US" dirty="0" err="1"/>
              <a:t>xxxxxx</a:t>
            </a:r>
            <a:endParaRPr lang="en-US" dirty="0"/>
          </a:p>
          <a:p>
            <a:pPr lvl="0"/>
            <a:r>
              <a:rPr lang="en-US" dirty="0" err="1"/>
              <a:t>Xxxxxx</a:t>
            </a:r>
            <a:endParaRPr lang="en-US" dirty="0"/>
          </a:p>
        </p:txBody>
      </p:sp>
      <p:sp>
        <p:nvSpPr>
          <p:cNvPr id="25" name="Text Placeholder 24">
            <a:extLst>
              <a:ext uri="{FF2B5EF4-FFF2-40B4-BE49-F238E27FC236}">
                <a16:creationId xmlns:a16="http://schemas.microsoft.com/office/drawing/2014/main" id="{B96FABDC-6ABC-2CED-0EDA-DA84707E7297}"/>
              </a:ext>
            </a:extLst>
          </p:cNvPr>
          <p:cNvSpPr>
            <a:spLocks noGrp="1"/>
          </p:cNvSpPr>
          <p:nvPr>
            <p:ph type="body" sz="quarter" idx="26" hasCustomPrompt="1"/>
          </p:nvPr>
        </p:nvSpPr>
        <p:spPr>
          <a:xfrm>
            <a:off x="516160" y="7910217"/>
            <a:ext cx="4530078" cy="1727396"/>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a:t>
            </a:r>
          </a:p>
        </p:txBody>
      </p:sp>
      <p:sp>
        <p:nvSpPr>
          <p:cNvPr id="2" name="Picture Placeholder 5">
            <a:extLst>
              <a:ext uri="{FF2B5EF4-FFF2-40B4-BE49-F238E27FC236}">
                <a16:creationId xmlns:a16="http://schemas.microsoft.com/office/drawing/2014/main" id="{80376876-33C8-8806-6F1F-2CEC266D8F01}"/>
              </a:ext>
            </a:extLst>
          </p:cNvPr>
          <p:cNvSpPr>
            <a:spLocks noGrp="1"/>
          </p:cNvSpPr>
          <p:nvPr>
            <p:ph type="pic" sz="quarter" idx="29"/>
          </p:nvPr>
        </p:nvSpPr>
        <p:spPr>
          <a:xfrm>
            <a:off x="5268896" y="7787379"/>
            <a:ext cx="776127" cy="759941"/>
          </a:xfrm>
          <a:prstGeom prst="ellipse">
            <a:avLst/>
          </a:prstGeom>
          <a:blipFill>
            <a:blip r:embed="rId2"/>
            <a:stretch>
              <a:fillRect/>
            </a:stretch>
          </a:blipFill>
        </p:spPr>
        <p:txBody>
          <a:bodyPr anchor="ctr"/>
          <a:lstStyle>
            <a:lvl1pPr algn="ctr">
              <a:defRPr sz="756">
                <a:solidFill>
                  <a:schemeClr val="tx2"/>
                </a:solidFill>
              </a:defRPr>
            </a:lvl1pPr>
          </a:lstStyle>
          <a:p>
            <a:r>
              <a:rPr lang="en-US"/>
              <a:t>Click icon to add picture</a:t>
            </a:r>
          </a:p>
        </p:txBody>
      </p:sp>
      <p:sp>
        <p:nvSpPr>
          <p:cNvPr id="4" name="Body">
            <a:extLst>
              <a:ext uri="{FF2B5EF4-FFF2-40B4-BE49-F238E27FC236}">
                <a16:creationId xmlns:a16="http://schemas.microsoft.com/office/drawing/2014/main" id="{F6DD4C6F-AB43-0C55-D674-7DA30EFF801F}"/>
              </a:ext>
            </a:extLst>
          </p:cNvPr>
          <p:cNvSpPr>
            <a:spLocks noGrp="1"/>
          </p:cNvSpPr>
          <p:nvPr>
            <p:ph type="body" sz="quarter" idx="44" hasCustomPrompt="1"/>
          </p:nvPr>
        </p:nvSpPr>
        <p:spPr>
          <a:xfrm>
            <a:off x="503401" y="2055482"/>
            <a:ext cx="2886481" cy="2484425"/>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5" name="Body">
            <a:extLst>
              <a:ext uri="{FF2B5EF4-FFF2-40B4-BE49-F238E27FC236}">
                <a16:creationId xmlns:a16="http://schemas.microsoft.com/office/drawing/2014/main" id="{3E6FF2E1-7226-6979-9EC3-88E987A9F941}"/>
              </a:ext>
            </a:extLst>
          </p:cNvPr>
          <p:cNvSpPr>
            <a:spLocks noGrp="1"/>
          </p:cNvSpPr>
          <p:nvPr>
            <p:ph type="body" sz="quarter" idx="45" hasCustomPrompt="1"/>
          </p:nvPr>
        </p:nvSpPr>
        <p:spPr>
          <a:xfrm>
            <a:off x="4186713" y="2055481"/>
            <a:ext cx="2886481" cy="2484425"/>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3" name="Body">
            <a:extLst>
              <a:ext uri="{FF2B5EF4-FFF2-40B4-BE49-F238E27FC236}">
                <a16:creationId xmlns:a16="http://schemas.microsoft.com/office/drawing/2014/main" id="{36B56273-F91C-D36C-DD43-054D8ABA1FC9}"/>
              </a:ext>
            </a:extLst>
          </p:cNvPr>
          <p:cNvSpPr>
            <a:spLocks noGrp="1"/>
          </p:cNvSpPr>
          <p:nvPr>
            <p:ph type="body" sz="quarter" idx="46" hasCustomPrompt="1"/>
          </p:nvPr>
        </p:nvSpPr>
        <p:spPr>
          <a:xfrm>
            <a:off x="5268896" y="8547320"/>
            <a:ext cx="1180573" cy="117425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610066731"/>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Main Conten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67935D2-D7D1-7BC5-9F93-DCCA771712CD}"/>
              </a:ext>
            </a:extLst>
          </p:cNvPr>
          <p:cNvSpPr>
            <a:spLocks noGrp="1"/>
          </p:cNvSpPr>
          <p:nvPr>
            <p:ph type="pic" sz="quarter" idx="10"/>
            <p:custDataLst>
              <p:tags r:id="rId1"/>
            </p:custDataLst>
          </p:nvPr>
        </p:nvSpPr>
        <p:spPr>
          <a:xfrm>
            <a:off x="0" y="0"/>
            <a:ext cx="2938165" cy="10358956"/>
          </a:xfrm>
          <a:prstGeom prst="rect">
            <a:avLst/>
          </a:prstGeom>
          <a:blipFill>
            <a:blip r:embed="rId3"/>
            <a:srcRect/>
            <a:stretch>
              <a:fillRect l="-270066" r="-270066"/>
            </a:stretch>
          </a:blipFill>
        </p:spPr>
        <p:txBody>
          <a:bodyPr anchor="ctr"/>
          <a:lstStyle>
            <a:lvl1pPr algn="ctr">
              <a:defRPr sz="1600">
                <a:solidFill>
                  <a:schemeClr val="tx2"/>
                </a:solidFill>
              </a:defRPr>
            </a:lvl1pPr>
          </a:lstStyle>
          <a:p>
            <a:r>
              <a:rPr lang="en-US"/>
              <a:t>Click icon to add picture</a:t>
            </a:r>
            <a:endParaRPr lang="en-US" dirty="0"/>
          </a:p>
        </p:txBody>
      </p:sp>
      <p:sp>
        <p:nvSpPr>
          <p:cNvPr id="6" name="Text Placeholder 24">
            <a:extLst>
              <a:ext uri="{FF2B5EF4-FFF2-40B4-BE49-F238E27FC236}">
                <a16:creationId xmlns:a16="http://schemas.microsoft.com/office/drawing/2014/main" id="{D20C9CEE-60AE-71FB-56D2-278FCEFCE48C}"/>
              </a:ext>
            </a:extLst>
          </p:cNvPr>
          <p:cNvSpPr>
            <a:spLocks noGrp="1"/>
          </p:cNvSpPr>
          <p:nvPr>
            <p:ph type="body" sz="quarter" idx="39" hasCustomPrompt="1"/>
          </p:nvPr>
        </p:nvSpPr>
        <p:spPr>
          <a:xfrm>
            <a:off x="3149865" y="1615766"/>
            <a:ext cx="3884832" cy="367101"/>
          </a:xfrm>
          <a:prstGeom prst="rect">
            <a:avLst/>
          </a:prstGeom>
        </p:spPr>
        <p:txBody>
          <a:bodyPr lIns="0" tIns="0" rIns="0" bIns="0" numCol="1" spcCol="0"/>
          <a:lstStyle>
            <a:lvl1pPr>
              <a:spcBef>
                <a:spcPts val="0"/>
              </a:spcBef>
              <a:spcAft>
                <a:spcPts val="648"/>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5" name="Text Placeholder 24">
            <a:extLst>
              <a:ext uri="{FF2B5EF4-FFF2-40B4-BE49-F238E27FC236}">
                <a16:creationId xmlns:a16="http://schemas.microsoft.com/office/drawing/2014/main" id="{F3EFB769-67BE-0DF5-19D9-DB23A340D7BF}"/>
              </a:ext>
            </a:extLst>
          </p:cNvPr>
          <p:cNvSpPr>
            <a:spLocks noGrp="1"/>
          </p:cNvSpPr>
          <p:nvPr>
            <p:ph type="body" sz="quarter" idx="11" hasCustomPrompt="1"/>
          </p:nvPr>
        </p:nvSpPr>
        <p:spPr>
          <a:xfrm>
            <a:off x="3135912" y="1037590"/>
            <a:ext cx="3884832"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8" name="Text Placeholder 24">
            <a:extLst>
              <a:ext uri="{FF2B5EF4-FFF2-40B4-BE49-F238E27FC236}">
                <a16:creationId xmlns:a16="http://schemas.microsoft.com/office/drawing/2014/main" id="{4F3B933A-66DF-68BD-C758-43016837BEE3}"/>
              </a:ext>
            </a:extLst>
          </p:cNvPr>
          <p:cNvSpPr>
            <a:spLocks noGrp="1"/>
          </p:cNvSpPr>
          <p:nvPr>
            <p:ph type="body" sz="quarter" idx="40" hasCustomPrompt="1"/>
          </p:nvPr>
        </p:nvSpPr>
        <p:spPr>
          <a:xfrm>
            <a:off x="3149865" y="5784293"/>
            <a:ext cx="3884832" cy="367101"/>
          </a:xfrm>
          <a:prstGeom prst="rect">
            <a:avLst/>
          </a:prstGeom>
        </p:spPr>
        <p:txBody>
          <a:bodyPr lIns="0" tIns="0" rIns="0" bIns="0" numCol="1" spcCol="0"/>
          <a:lstStyle>
            <a:lvl1pPr>
              <a:spcBef>
                <a:spcPts val="0"/>
              </a:spcBef>
              <a:spcAft>
                <a:spcPts val="648"/>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3" name="Body">
            <a:extLst>
              <a:ext uri="{FF2B5EF4-FFF2-40B4-BE49-F238E27FC236}">
                <a16:creationId xmlns:a16="http://schemas.microsoft.com/office/drawing/2014/main" id="{ABA8D13C-D6DE-8004-BEC5-D5CC6EC00E91}"/>
              </a:ext>
            </a:extLst>
          </p:cNvPr>
          <p:cNvSpPr>
            <a:spLocks noGrp="1"/>
          </p:cNvSpPr>
          <p:nvPr>
            <p:ph type="body" sz="quarter" idx="44" hasCustomPrompt="1"/>
          </p:nvPr>
        </p:nvSpPr>
        <p:spPr>
          <a:xfrm>
            <a:off x="3149865" y="2055483"/>
            <a:ext cx="3884832" cy="3430917"/>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Body">
            <a:extLst>
              <a:ext uri="{FF2B5EF4-FFF2-40B4-BE49-F238E27FC236}">
                <a16:creationId xmlns:a16="http://schemas.microsoft.com/office/drawing/2014/main" id="{D840DFBC-4FE4-A625-C34D-4D28CC649881}"/>
              </a:ext>
            </a:extLst>
          </p:cNvPr>
          <p:cNvSpPr>
            <a:spLocks noGrp="1"/>
          </p:cNvSpPr>
          <p:nvPr>
            <p:ph type="body" sz="quarter" idx="45" hasCustomPrompt="1"/>
          </p:nvPr>
        </p:nvSpPr>
        <p:spPr>
          <a:xfrm>
            <a:off x="3149865" y="6223306"/>
            <a:ext cx="3884832" cy="3430917"/>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494163851"/>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Main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547932-5F4C-A618-80E0-A534808BCBA2}"/>
              </a:ext>
            </a:extLst>
          </p:cNvPr>
          <p:cNvSpPr/>
          <p:nvPr userDrawn="1"/>
        </p:nvSpPr>
        <p:spPr>
          <a:xfrm>
            <a:off x="0" y="-1"/>
            <a:ext cx="7559675" cy="10358954"/>
          </a:xfrm>
          <a:prstGeom prst="rect">
            <a:avLst/>
          </a:prstGeom>
          <a:solidFill>
            <a:srgbClr val="FFFFFF"/>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000000"/>
              </a:solidFill>
              <a:effectLst/>
              <a:uFillTx/>
              <a:latin typeface="+mn-lt"/>
              <a:ea typeface="+mn-ea"/>
              <a:cs typeface="+mn-cs"/>
              <a:sym typeface="Arial"/>
            </a:endParaRPr>
          </a:p>
        </p:txBody>
      </p:sp>
      <p:sp>
        <p:nvSpPr>
          <p:cNvPr id="2" name="Picture Placeholder 2">
            <a:extLst>
              <a:ext uri="{FF2B5EF4-FFF2-40B4-BE49-F238E27FC236}">
                <a16:creationId xmlns:a16="http://schemas.microsoft.com/office/drawing/2014/main" id="{067935D2-D7D1-7BC5-9F93-DCCA771712CD}"/>
              </a:ext>
            </a:extLst>
          </p:cNvPr>
          <p:cNvSpPr>
            <a:spLocks noGrp="1"/>
          </p:cNvSpPr>
          <p:nvPr>
            <p:ph type="pic" sz="quarter" idx="10" hasCustomPrompt="1"/>
            <p:custDataLst>
              <p:tags r:id="rId1"/>
            </p:custDataLst>
          </p:nvPr>
        </p:nvSpPr>
        <p:spPr>
          <a:xfrm>
            <a:off x="4621510" y="-1"/>
            <a:ext cx="2938165" cy="10358954"/>
          </a:xfrm>
          <a:prstGeom prst="rect">
            <a:avLst/>
          </a:prstGeom>
          <a:blipFill>
            <a:blip r:embed="rId3"/>
            <a:srcRect/>
            <a:stretch>
              <a:fillRect l="-270066" r="-270066"/>
            </a:stretch>
          </a:blipFill>
        </p:spPr>
        <p:txBody>
          <a:bodyPr anchor="ctr"/>
          <a:lstStyle>
            <a:lvl1pPr algn="ctr">
              <a:defRPr sz="1600">
                <a:solidFill>
                  <a:schemeClr val="tx2"/>
                </a:solidFill>
              </a:defRPr>
            </a:lvl1pPr>
          </a:lstStyle>
          <a:p>
            <a:r>
              <a:rPr lang="en-US" dirty="0"/>
              <a:t>&gt;Replace&gt;</a:t>
            </a:r>
          </a:p>
        </p:txBody>
      </p:sp>
      <p:sp>
        <p:nvSpPr>
          <p:cNvPr id="6" name="Text Placeholder 24">
            <a:extLst>
              <a:ext uri="{FF2B5EF4-FFF2-40B4-BE49-F238E27FC236}">
                <a16:creationId xmlns:a16="http://schemas.microsoft.com/office/drawing/2014/main" id="{D20C9CEE-60AE-71FB-56D2-278FCEFCE48C}"/>
              </a:ext>
            </a:extLst>
          </p:cNvPr>
          <p:cNvSpPr>
            <a:spLocks noGrp="1"/>
          </p:cNvSpPr>
          <p:nvPr>
            <p:ph type="body" sz="quarter" idx="39" hasCustomPrompt="1"/>
          </p:nvPr>
        </p:nvSpPr>
        <p:spPr>
          <a:xfrm>
            <a:off x="503400" y="1615766"/>
            <a:ext cx="3884832" cy="367101"/>
          </a:xfrm>
          <a:prstGeom prst="rect">
            <a:avLst/>
          </a:prstGeom>
        </p:spPr>
        <p:txBody>
          <a:bodyPr lIns="0" tIns="0" rIns="0" bIns="0" numCol="1" spcCol="0"/>
          <a:lstStyle>
            <a:lvl1pPr>
              <a:spcBef>
                <a:spcPts val="0"/>
              </a:spcBef>
              <a:spcAft>
                <a:spcPts val="648"/>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5" name="Text Placeholder 24">
            <a:extLst>
              <a:ext uri="{FF2B5EF4-FFF2-40B4-BE49-F238E27FC236}">
                <a16:creationId xmlns:a16="http://schemas.microsoft.com/office/drawing/2014/main" id="{F3EFB769-67BE-0DF5-19D9-DB23A340D7BF}"/>
              </a:ext>
            </a:extLst>
          </p:cNvPr>
          <p:cNvSpPr>
            <a:spLocks noGrp="1"/>
          </p:cNvSpPr>
          <p:nvPr>
            <p:ph type="body" sz="quarter" idx="11" hasCustomPrompt="1"/>
          </p:nvPr>
        </p:nvSpPr>
        <p:spPr>
          <a:xfrm>
            <a:off x="483820" y="1016544"/>
            <a:ext cx="3884832"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8" name="Text Placeholder 24">
            <a:extLst>
              <a:ext uri="{FF2B5EF4-FFF2-40B4-BE49-F238E27FC236}">
                <a16:creationId xmlns:a16="http://schemas.microsoft.com/office/drawing/2014/main" id="{4F3B933A-66DF-68BD-C758-43016837BEE3}"/>
              </a:ext>
            </a:extLst>
          </p:cNvPr>
          <p:cNvSpPr>
            <a:spLocks noGrp="1"/>
          </p:cNvSpPr>
          <p:nvPr>
            <p:ph type="body" sz="quarter" idx="40" hasCustomPrompt="1"/>
          </p:nvPr>
        </p:nvSpPr>
        <p:spPr>
          <a:xfrm>
            <a:off x="503400" y="5784293"/>
            <a:ext cx="3884832" cy="367101"/>
          </a:xfrm>
          <a:prstGeom prst="rect">
            <a:avLst/>
          </a:prstGeom>
        </p:spPr>
        <p:txBody>
          <a:bodyPr lIns="0" tIns="0" rIns="0" bIns="0" numCol="1" spcCol="0"/>
          <a:lstStyle>
            <a:lvl1pPr>
              <a:spcBef>
                <a:spcPts val="0"/>
              </a:spcBef>
              <a:spcAft>
                <a:spcPts val="648"/>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3" name="Body">
            <a:extLst>
              <a:ext uri="{FF2B5EF4-FFF2-40B4-BE49-F238E27FC236}">
                <a16:creationId xmlns:a16="http://schemas.microsoft.com/office/drawing/2014/main" id="{C1048DE5-C8D1-420A-6C95-C0A218CCF48E}"/>
              </a:ext>
            </a:extLst>
          </p:cNvPr>
          <p:cNvSpPr>
            <a:spLocks noGrp="1"/>
          </p:cNvSpPr>
          <p:nvPr>
            <p:ph type="body" sz="quarter" idx="44" hasCustomPrompt="1"/>
          </p:nvPr>
        </p:nvSpPr>
        <p:spPr>
          <a:xfrm>
            <a:off x="503400" y="2055483"/>
            <a:ext cx="3884832" cy="3430917"/>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Body">
            <a:extLst>
              <a:ext uri="{FF2B5EF4-FFF2-40B4-BE49-F238E27FC236}">
                <a16:creationId xmlns:a16="http://schemas.microsoft.com/office/drawing/2014/main" id="{746A6356-770A-EE92-5024-C89D02311EFA}"/>
              </a:ext>
            </a:extLst>
          </p:cNvPr>
          <p:cNvSpPr>
            <a:spLocks noGrp="1"/>
          </p:cNvSpPr>
          <p:nvPr>
            <p:ph type="body" sz="quarter" idx="45" hasCustomPrompt="1"/>
          </p:nvPr>
        </p:nvSpPr>
        <p:spPr>
          <a:xfrm>
            <a:off x="503400" y="6244352"/>
            <a:ext cx="3884832" cy="3430917"/>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896950001"/>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Main_Content">
    <p:spTree>
      <p:nvGrpSpPr>
        <p:cNvPr id="1" name=""/>
        <p:cNvGrpSpPr/>
        <p:nvPr/>
      </p:nvGrpSpPr>
      <p:grpSpPr>
        <a:xfrm>
          <a:off x="0" y="0"/>
          <a:ext cx="0" cy="0"/>
          <a:chOff x="0" y="0"/>
          <a:chExt cx="0" cy="0"/>
        </a:xfrm>
      </p:grpSpPr>
      <p:sp>
        <p:nvSpPr>
          <p:cNvPr id="19" name="Text Placeholder 24">
            <a:extLst>
              <a:ext uri="{FF2B5EF4-FFF2-40B4-BE49-F238E27FC236}">
                <a16:creationId xmlns:a16="http://schemas.microsoft.com/office/drawing/2014/main" id="{7CA1FF7D-5DB3-C3E5-6B72-C3075D86407F}"/>
              </a:ext>
            </a:extLst>
          </p:cNvPr>
          <p:cNvSpPr>
            <a:spLocks noGrp="1"/>
          </p:cNvSpPr>
          <p:nvPr>
            <p:ph type="body" sz="quarter" idx="26" hasCustomPrompt="1"/>
          </p:nvPr>
        </p:nvSpPr>
        <p:spPr>
          <a:xfrm>
            <a:off x="516160" y="8164812"/>
            <a:ext cx="4530078" cy="1727396"/>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a:t>
            </a:r>
          </a:p>
        </p:txBody>
      </p:sp>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4" name="Picture Placeholder 5">
            <a:extLst>
              <a:ext uri="{FF2B5EF4-FFF2-40B4-BE49-F238E27FC236}">
                <a16:creationId xmlns:a16="http://schemas.microsoft.com/office/drawing/2014/main" id="{8ACA0C05-7001-3B90-4044-5E1D7D09DE9F}"/>
              </a:ext>
            </a:extLst>
          </p:cNvPr>
          <p:cNvSpPr>
            <a:spLocks noGrp="1"/>
          </p:cNvSpPr>
          <p:nvPr>
            <p:ph type="pic" sz="quarter" idx="29"/>
          </p:nvPr>
        </p:nvSpPr>
        <p:spPr>
          <a:xfrm>
            <a:off x="5268896" y="8044663"/>
            <a:ext cx="776127" cy="759941"/>
          </a:xfrm>
          <a:prstGeom prst="ellipse">
            <a:avLst/>
          </a:prstGeom>
          <a:blipFill>
            <a:blip r:embed="rId2"/>
            <a:stretch>
              <a:fillRect/>
            </a:stretch>
          </a:blipFill>
        </p:spPr>
        <p:txBody>
          <a:bodyPr anchor="ctr"/>
          <a:lstStyle>
            <a:lvl1pPr algn="ctr">
              <a:defRPr sz="756">
                <a:solidFill>
                  <a:schemeClr val="tx2"/>
                </a:solidFill>
              </a:defRPr>
            </a:lvl1pPr>
          </a:lstStyle>
          <a:p>
            <a:r>
              <a:rPr lang="en-US"/>
              <a:t>Click icon to add picture</a:t>
            </a:r>
          </a:p>
        </p:txBody>
      </p:sp>
      <p:sp>
        <p:nvSpPr>
          <p:cNvPr id="5" name="Body">
            <a:extLst>
              <a:ext uri="{FF2B5EF4-FFF2-40B4-BE49-F238E27FC236}">
                <a16:creationId xmlns:a16="http://schemas.microsoft.com/office/drawing/2014/main" id="{44B940E0-171B-B630-586B-93E48294E18A}"/>
              </a:ext>
            </a:extLst>
          </p:cNvPr>
          <p:cNvSpPr>
            <a:spLocks noGrp="1"/>
          </p:cNvSpPr>
          <p:nvPr>
            <p:ph type="body" sz="quarter" idx="57" hasCustomPrompt="1"/>
          </p:nvPr>
        </p:nvSpPr>
        <p:spPr>
          <a:xfrm>
            <a:off x="486478" y="1610069"/>
            <a:ext cx="6586717" cy="1061567"/>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Body">
            <a:extLst>
              <a:ext uri="{FF2B5EF4-FFF2-40B4-BE49-F238E27FC236}">
                <a16:creationId xmlns:a16="http://schemas.microsoft.com/office/drawing/2014/main" id="{613F15E4-C431-95FB-8913-76193A30014B}"/>
              </a:ext>
            </a:extLst>
          </p:cNvPr>
          <p:cNvSpPr>
            <a:spLocks noGrp="1"/>
          </p:cNvSpPr>
          <p:nvPr>
            <p:ph type="body" sz="quarter" idx="58" hasCustomPrompt="1"/>
          </p:nvPr>
        </p:nvSpPr>
        <p:spPr>
          <a:xfrm>
            <a:off x="486478" y="6158122"/>
            <a:ext cx="2965072" cy="123391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Body">
            <a:extLst>
              <a:ext uri="{FF2B5EF4-FFF2-40B4-BE49-F238E27FC236}">
                <a16:creationId xmlns:a16="http://schemas.microsoft.com/office/drawing/2014/main" id="{C00A0F2E-F487-3BAB-0971-06459AC15D0D}"/>
              </a:ext>
            </a:extLst>
          </p:cNvPr>
          <p:cNvSpPr>
            <a:spLocks noGrp="1"/>
          </p:cNvSpPr>
          <p:nvPr>
            <p:ph type="body" sz="quarter" idx="59" hasCustomPrompt="1"/>
          </p:nvPr>
        </p:nvSpPr>
        <p:spPr>
          <a:xfrm>
            <a:off x="4108123" y="6158122"/>
            <a:ext cx="2965072" cy="123391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 name="Body">
            <a:extLst>
              <a:ext uri="{FF2B5EF4-FFF2-40B4-BE49-F238E27FC236}">
                <a16:creationId xmlns:a16="http://schemas.microsoft.com/office/drawing/2014/main" id="{5215BCCD-DDC0-DB8D-8CF1-D621975C1350}"/>
              </a:ext>
            </a:extLst>
          </p:cNvPr>
          <p:cNvSpPr>
            <a:spLocks noGrp="1"/>
          </p:cNvSpPr>
          <p:nvPr>
            <p:ph type="body" sz="quarter" idx="43" hasCustomPrompt="1"/>
          </p:nvPr>
        </p:nvSpPr>
        <p:spPr>
          <a:xfrm>
            <a:off x="5268896" y="8804604"/>
            <a:ext cx="1180573" cy="117425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929925147"/>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Main Content">
    <p:spTree>
      <p:nvGrpSpPr>
        <p:cNvPr id="1" name=""/>
        <p:cNvGrpSpPr/>
        <p:nvPr/>
      </p:nvGrpSpPr>
      <p:grpSpPr>
        <a:xfrm>
          <a:off x="0" y="0"/>
          <a:ext cx="0" cy="0"/>
          <a:chOff x="0" y="0"/>
          <a:chExt cx="0" cy="0"/>
        </a:xfrm>
      </p:grpSpPr>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4" name="Body">
            <a:extLst>
              <a:ext uri="{FF2B5EF4-FFF2-40B4-BE49-F238E27FC236}">
                <a16:creationId xmlns:a16="http://schemas.microsoft.com/office/drawing/2014/main" id="{4F0AD965-1926-BD61-5AE5-6B5D77762CCA}"/>
              </a:ext>
            </a:extLst>
          </p:cNvPr>
          <p:cNvSpPr>
            <a:spLocks noGrp="1"/>
          </p:cNvSpPr>
          <p:nvPr>
            <p:ph type="body" sz="quarter" idx="42" hasCustomPrompt="1"/>
          </p:nvPr>
        </p:nvSpPr>
        <p:spPr>
          <a:xfrm>
            <a:off x="503401" y="1608245"/>
            <a:ext cx="6586717" cy="8182300"/>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815287262"/>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Main Content">
    <p:spTree>
      <p:nvGrpSpPr>
        <p:cNvPr id="1" name=""/>
        <p:cNvGrpSpPr/>
        <p:nvPr/>
      </p:nvGrpSpPr>
      <p:grpSpPr>
        <a:xfrm>
          <a:off x="0" y="0"/>
          <a:ext cx="0" cy="0"/>
          <a:chOff x="0" y="0"/>
          <a:chExt cx="0" cy="0"/>
        </a:xfrm>
      </p:grpSpPr>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Tree>
    <p:extLst>
      <p:ext uri="{BB962C8B-B14F-4D97-AF65-F5344CB8AC3E}">
        <p14:creationId xmlns:p14="http://schemas.microsoft.com/office/powerpoint/2010/main" val="2994335569"/>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02_TOC">
    <p:spTree>
      <p:nvGrpSpPr>
        <p:cNvPr id="1" name=""/>
        <p:cNvGrpSpPr/>
        <p:nvPr/>
      </p:nvGrpSpPr>
      <p:grpSpPr>
        <a:xfrm>
          <a:off x="0" y="0"/>
          <a:ext cx="0" cy="0"/>
          <a:chOff x="0" y="0"/>
          <a:chExt cx="0" cy="0"/>
        </a:xfrm>
      </p:grpSpPr>
      <p:sp>
        <p:nvSpPr>
          <p:cNvPr id="55" name="SecTitle6">
            <a:extLst>
              <a:ext uri="{FF2B5EF4-FFF2-40B4-BE49-F238E27FC236}">
                <a16:creationId xmlns:a16="http://schemas.microsoft.com/office/drawing/2014/main" id="{03F60AEA-925C-8DCB-5186-6B3B5F871AEB}"/>
              </a:ext>
            </a:extLst>
          </p:cNvPr>
          <p:cNvSpPr>
            <a:spLocks noGrp="1"/>
          </p:cNvSpPr>
          <p:nvPr>
            <p:ph type="body" sz="quarter" idx="23" hasCustomPrompt="1"/>
          </p:nvPr>
        </p:nvSpPr>
        <p:spPr>
          <a:xfrm>
            <a:off x="5220000" y="9540000"/>
            <a:ext cx="1529213" cy="469879"/>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16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13" name="SecLine6">
            <a:extLst>
              <a:ext uri="{FF2B5EF4-FFF2-40B4-BE49-F238E27FC236}">
                <a16:creationId xmlns:a16="http://schemas.microsoft.com/office/drawing/2014/main" id="{28ED7E44-79E0-EDD5-B6F6-445864870C09}"/>
              </a:ext>
            </a:extLst>
          </p:cNvPr>
          <p:cNvSpPr>
            <a:spLocks noGrp="1"/>
          </p:cNvSpPr>
          <p:nvPr>
            <p:ph type="body" sz="quarter" idx="30" hasCustomPrompt="1"/>
          </p:nvPr>
        </p:nvSpPr>
        <p:spPr>
          <a:xfrm>
            <a:off x="5220000" y="9450000"/>
            <a:ext cx="900000" cy="0"/>
          </a:xfrm>
          <a:prstGeom prst="rect">
            <a:avLst/>
          </a:prstGeom>
          <a:ln w="25400">
            <a:solidFill>
              <a:srgbClr val="FC515B"/>
            </a:solidFill>
          </a:ln>
        </p:spPr>
        <p:txBody>
          <a:bodyPr/>
          <a:lstStyle/>
          <a:p>
            <a:pPr lvl="0"/>
            <a:r>
              <a:rPr lang="en-GB" dirty="0"/>
              <a:t> </a:t>
            </a:r>
          </a:p>
        </p:txBody>
      </p:sp>
      <p:sp>
        <p:nvSpPr>
          <p:cNvPr id="54" name="SecNum6">
            <a:extLst>
              <a:ext uri="{FF2B5EF4-FFF2-40B4-BE49-F238E27FC236}">
                <a16:creationId xmlns:a16="http://schemas.microsoft.com/office/drawing/2014/main" id="{940C9E78-0DE4-7C23-1BA3-1734C4410852}"/>
              </a:ext>
            </a:extLst>
          </p:cNvPr>
          <p:cNvSpPr>
            <a:spLocks noGrp="1"/>
          </p:cNvSpPr>
          <p:nvPr>
            <p:ph type="body" sz="quarter" idx="22" hasCustomPrompt="1"/>
          </p:nvPr>
        </p:nvSpPr>
        <p:spPr>
          <a:xfrm>
            <a:off x="5220000" y="8568000"/>
            <a:ext cx="900000" cy="835290"/>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4000" b="0" i="0" u="none" strike="noStrike" cap="none" spc="0" normalizeH="0" baseline="0" dirty="0" smtClean="0">
                <a:ln>
                  <a:noFill/>
                </a:ln>
                <a:solidFill>
                  <a:srgbClr val="303030"/>
                </a:solidFill>
                <a:effectLst/>
                <a:uFillTx/>
                <a:latin typeface="REALTEXT-LIGHT" panose="020B0504020101010102" pitchFamily="34" charset="77"/>
                <a:ea typeface="Helvetica Light"/>
                <a:cs typeface="Helvetica Light"/>
                <a:sym typeface="Helvetica Light"/>
              </a:defRPr>
            </a:lvl1pPr>
          </a:lstStyle>
          <a:p>
            <a:pPr lvl="0"/>
            <a:r>
              <a:rPr lang="en-US" dirty="0"/>
              <a:t>06</a:t>
            </a:r>
          </a:p>
        </p:txBody>
      </p:sp>
      <p:sp>
        <p:nvSpPr>
          <p:cNvPr id="51" name="SecTitle5">
            <a:extLst>
              <a:ext uri="{FF2B5EF4-FFF2-40B4-BE49-F238E27FC236}">
                <a16:creationId xmlns:a16="http://schemas.microsoft.com/office/drawing/2014/main" id="{4D76A738-C255-323D-795C-C569CC99167A}"/>
              </a:ext>
            </a:extLst>
          </p:cNvPr>
          <p:cNvSpPr>
            <a:spLocks noGrp="1"/>
          </p:cNvSpPr>
          <p:nvPr>
            <p:ph type="body" sz="quarter" idx="21" hasCustomPrompt="1"/>
          </p:nvPr>
        </p:nvSpPr>
        <p:spPr>
          <a:xfrm>
            <a:off x="2808000" y="9540000"/>
            <a:ext cx="1529213" cy="469879"/>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16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12" name="SecLine5">
            <a:extLst>
              <a:ext uri="{FF2B5EF4-FFF2-40B4-BE49-F238E27FC236}">
                <a16:creationId xmlns:a16="http://schemas.microsoft.com/office/drawing/2014/main" id="{F9383025-1F8D-7208-1970-3624E5C39469}"/>
              </a:ext>
            </a:extLst>
          </p:cNvPr>
          <p:cNvSpPr>
            <a:spLocks noGrp="1"/>
          </p:cNvSpPr>
          <p:nvPr>
            <p:ph type="body" sz="quarter" idx="29" hasCustomPrompt="1"/>
          </p:nvPr>
        </p:nvSpPr>
        <p:spPr>
          <a:xfrm>
            <a:off x="2808000" y="9450000"/>
            <a:ext cx="900000" cy="0"/>
          </a:xfrm>
          <a:prstGeom prst="rect">
            <a:avLst/>
          </a:prstGeom>
          <a:ln w="25400">
            <a:solidFill>
              <a:srgbClr val="FC515B"/>
            </a:solidFill>
          </a:ln>
        </p:spPr>
        <p:txBody>
          <a:bodyPr/>
          <a:lstStyle/>
          <a:p>
            <a:pPr lvl="0"/>
            <a:r>
              <a:rPr lang="en-GB" dirty="0"/>
              <a:t> </a:t>
            </a:r>
          </a:p>
        </p:txBody>
      </p:sp>
      <p:sp>
        <p:nvSpPr>
          <p:cNvPr id="50" name="SecNum5">
            <a:extLst>
              <a:ext uri="{FF2B5EF4-FFF2-40B4-BE49-F238E27FC236}">
                <a16:creationId xmlns:a16="http://schemas.microsoft.com/office/drawing/2014/main" id="{68F18282-43B8-B48B-FED2-A34947AD1636}"/>
              </a:ext>
            </a:extLst>
          </p:cNvPr>
          <p:cNvSpPr>
            <a:spLocks noGrp="1"/>
          </p:cNvSpPr>
          <p:nvPr>
            <p:ph type="body" sz="quarter" idx="20" hasCustomPrompt="1"/>
          </p:nvPr>
        </p:nvSpPr>
        <p:spPr>
          <a:xfrm>
            <a:off x="2808000" y="8568000"/>
            <a:ext cx="900000" cy="835290"/>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4000" b="0" i="0" u="none" strike="noStrike" cap="none" spc="0" normalizeH="0" baseline="0" dirty="0" smtClean="0">
                <a:ln>
                  <a:noFill/>
                </a:ln>
                <a:solidFill>
                  <a:srgbClr val="303030"/>
                </a:solidFill>
                <a:effectLst/>
                <a:uFillTx/>
                <a:latin typeface="REALTEXT-LIGHT" panose="020B0504020101010102" pitchFamily="34" charset="77"/>
                <a:ea typeface="Helvetica Light"/>
                <a:cs typeface="Helvetica Light"/>
                <a:sym typeface="Helvetica Light"/>
              </a:defRPr>
            </a:lvl1pPr>
          </a:lstStyle>
          <a:p>
            <a:pPr lvl="0"/>
            <a:r>
              <a:rPr lang="en-US" dirty="0"/>
              <a:t>05</a:t>
            </a:r>
          </a:p>
        </p:txBody>
      </p:sp>
      <p:sp>
        <p:nvSpPr>
          <p:cNvPr id="45" name="SecTitle4">
            <a:extLst>
              <a:ext uri="{FF2B5EF4-FFF2-40B4-BE49-F238E27FC236}">
                <a16:creationId xmlns:a16="http://schemas.microsoft.com/office/drawing/2014/main" id="{76F117C4-6F7D-ADDD-01FF-43F21D9F11A8}"/>
              </a:ext>
            </a:extLst>
          </p:cNvPr>
          <p:cNvSpPr>
            <a:spLocks noGrp="1"/>
          </p:cNvSpPr>
          <p:nvPr>
            <p:ph type="body" sz="quarter" idx="19" hasCustomPrompt="1"/>
          </p:nvPr>
        </p:nvSpPr>
        <p:spPr>
          <a:xfrm>
            <a:off x="486479" y="9531693"/>
            <a:ext cx="1529213" cy="469879"/>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16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11" name="SecLine4">
            <a:extLst>
              <a:ext uri="{FF2B5EF4-FFF2-40B4-BE49-F238E27FC236}">
                <a16:creationId xmlns:a16="http://schemas.microsoft.com/office/drawing/2014/main" id="{FEB7ED92-1C72-24A7-FF09-8B9B31829BDF}"/>
              </a:ext>
            </a:extLst>
          </p:cNvPr>
          <p:cNvSpPr>
            <a:spLocks noGrp="1"/>
          </p:cNvSpPr>
          <p:nvPr>
            <p:ph type="body" sz="quarter" idx="28" hasCustomPrompt="1"/>
          </p:nvPr>
        </p:nvSpPr>
        <p:spPr>
          <a:xfrm>
            <a:off x="486479" y="9450000"/>
            <a:ext cx="900000" cy="0"/>
          </a:xfrm>
          <a:prstGeom prst="rect">
            <a:avLst/>
          </a:prstGeom>
          <a:ln w="25400">
            <a:solidFill>
              <a:srgbClr val="FC515B"/>
            </a:solidFill>
          </a:ln>
        </p:spPr>
        <p:txBody>
          <a:bodyPr/>
          <a:lstStyle/>
          <a:p>
            <a:pPr lvl="0"/>
            <a:r>
              <a:rPr lang="en-GB" dirty="0"/>
              <a:t> </a:t>
            </a:r>
          </a:p>
        </p:txBody>
      </p:sp>
      <p:sp>
        <p:nvSpPr>
          <p:cNvPr id="44" name="SecNum4">
            <a:extLst>
              <a:ext uri="{FF2B5EF4-FFF2-40B4-BE49-F238E27FC236}">
                <a16:creationId xmlns:a16="http://schemas.microsoft.com/office/drawing/2014/main" id="{0897DBFD-1340-5E23-D392-5A901D97BE3C}"/>
              </a:ext>
            </a:extLst>
          </p:cNvPr>
          <p:cNvSpPr>
            <a:spLocks noGrp="1"/>
          </p:cNvSpPr>
          <p:nvPr>
            <p:ph type="body" sz="quarter" idx="18" hasCustomPrompt="1"/>
          </p:nvPr>
        </p:nvSpPr>
        <p:spPr>
          <a:xfrm>
            <a:off x="486479" y="8568000"/>
            <a:ext cx="900000" cy="835290"/>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4000" b="0" i="0" u="none" strike="noStrike" cap="none" spc="0" normalizeH="0" baseline="0" dirty="0" smtClean="0">
                <a:ln>
                  <a:noFill/>
                </a:ln>
                <a:solidFill>
                  <a:srgbClr val="303030"/>
                </a:solidFill>
                <a:effectLst/>
                <a:uFillTx/>
                <a:latin typeface="REALTEXT-LIGHT" panose="020B0504020101010102" pitchFamily="34" charset="77"/>
                <a:ea typeface="Helvetica Light"/>
                <a:cs typeface="Helvetica Light"/>
                <a:sym typeface="Helvetica Light"/>
              </a:defRPr>
            </a:lvl1pPr>
          </a:lstStyle>
          <a:p>
            <a:pPr lvl="0"/>
            <a:r>
              <a:rPr lang="en-US" dirty="0"/>
              <a:t>04</a:t>
            </a:r>
          </a:p>
        </p:txBody>
      </p:sp>
      <p:sp>
        <p:nvSpPr>
          <p:cNvPr id="41" name="SecTitle3">
            <a:extLst>
              <a:ext uri="{FF2B5EF4-FFF2-40B4-BE49-F238E27FC236}">
                <a16:creationId xmlns:a16="http://schemas.microsoft.com/office/drawing/2014/main" id="{071D1A9B-1AE3-5B5D-278C-674E73BE61E9}"/>
              </a:ext>
            </a:extLst>
          </p:cNvPr>
          <p:cNvSpPr>
            <a:spLocks noGrp="1"/>
          </p:cNvSpPr>
          <p:nvPr>
            <p:ph type="body" sz="quarter" idx="17" hasCustomPrompt="1"/>
          </p:nvPr>
        </p:nvSpPr>
        <p:spPr>
          <a:xfrm>
            <a:off x="5220000" y="7966540"/>
            <a:ext cx="1529213" cy="469879"/>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16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10" name="SecLine3">
            <a:extLst>
              <a:ext uri="{FF2B5EF4-FFF2-40B4-BE49-F238E27FC236}">
                <a16:creationId xmlns:a16="http://schemas.microsoft.com/office/drawing/2014/main" id="{CD3D9148-7C92-8CF9-24F8-7607F192191B}"/>
              </a:ext>
            </a:extLst>
          </p:cNvPr>
          <p:cNvSpPr>
            <a:spLocks noGrp="1"/>
          </p:cNvSpPr>
          <p:nvPr>
            <p:ph type="body" sz="quarter" idx="27" hasCustomPrompt="1"/>
          </p:nvPr>
        </p:nvSpPr>
        <p:spPr>
          <a:xfrm>
            <a:off x="5220000" y="7902000"/>
            <a:ext cx="900000" cy="0"/>
          </a:xfrm>
          <a:prstGeom prst="rect">
            <a:avLst/>
          </a:prstGeom>
          <a:ln w="25400">
            <a:solidFill>
              <a:srgbClr val="FC515B"/>
            </a:solidFill>
          </a:ln>
        </p:spPr>
        <p:txBody>
          <a:bodyPr/>
          <a:lstStyle/>
          <a:p>
            <a:pPr lvl="0"/>
            <a:r>
              <a:rPr lang="en-GB" dirty="0"/>
              <a:t> </a:t>
            </a:r>
          </a:p>
        </p:txBody>
      </p:sp>
      <p:sp>
        <p:nvSpPr>
          <p:cNvPr id="40" name="SecNum3">
            <a:extLst>
              <a:ext uri="{FF2B5EF4-FFF2-40B4-BE49-F238E27FC236}">
                <a16:creationId xmlns:a16="http://schemas.microsoft.com/office/drawing/2014/main" id="{1226260E-A5E3-BC01-614E-5D40DFEC5546}"/>
              </a:ext>
            </a:extLst>
          </p:cNvPr>
          <p:cNvSpPr>
            <a:spLocks noGrp="1"/>
          </p:cNvSpPr>
          <p:nvPr>
            <p:ph type="body" sz="quarter" idx="16" hasCustomPrompt="1"/>
          </p:nvPr>
        </p:nvSpPr>
        <p:spPr>
          <a:xfrm>
            <a:off x="5220000" y="7020000"/>
            <a:ext cx="900000" cy="835290"/>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4000" b="0" i="0" u="none" strike="noStrike" cap="none" spc="0" normalizeH="0" baseline="0" dirty="0" smtClean="0">
                <a:ln>
                  <a:noFill/>
                </a:ln>
                <a:solidFill>
                  <a:srgbClr val="303030"/>
                </a:solidFill>
                <a:effectLst/>
                <a:uFillTx/>
                <a:latin typeface="REALTEXT-LIGHT" panose="020B0504020101010102" pitchFamily="34" charset="77"/>
                <a:ea typeface="Helvetica Light"/>
                <a:cs typeface="Helvetica Light"/>
                <a:sym typeface="Helvetica Light"/>
              </a:defRPr>
            </a:lvl1pPr>
          </a:lstStyle>
          <a:p>
            <a:pPr lvl="0"/>
            <a:r>
              <a:rPr lang="en-US" dirty="0"/>
              <a:t>03</a:t>
            </a:r>
          </a:p>
        </p:txBody>
      </p:sp>
      <p:sp>
        <p:nvSpPr>
          <p:cNvPr id="37" name="SecTitle2">
            <a:extLst>
              <a:ext uri="{FF2B5EF4-FFF2-40B4-BE49-F238E27FC236}">
                <a16:creationId xmlns:a16="http://schemas.microsoft.com/office/drawing/2014/main" id="{CB57530E-1CA2-B3FA-09A6-E747446B8BFF}"/>
              </a:ext>
            </a:extLst>
          </p:cNvPr>
          <p:cNvSpPr>
            <a:spLocks noGrp="1"/>
          </p:cNvSpPr>
          <p:nvPr>
            <p:ph type="body" sz="quarter" idx="15" hasCustomPrompt="1"/>
          </p:nvPr>
        </p:nvSpPr>
        <p:spPr>
          <a:xfrm>
            <a:off x="2808000" y="7966540"/>
            <a:ext cx="1529213" cy="469879"/>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16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9" name="SecLine2">
            <a:extLst>
              <a:ext uri="{FF2B5EF4-FFF2-40B4-BE49-F238E27FC236}">
                <a16:creationId xmlns:a16="http://schemas.microsoft.com/office/drawing/2014/main" id="{80C61F9B-F4BD-A067-BD33-4247C13B0F4F}"/>
              </a:ext>
            </a:extLst>
          </p:cNvPr>
          <p:cNvSpPr>
            <a:spLocks noGrp="1"/>
          </p:cNvSpPr>
          <p:nvPr>
            <p:ph type="body" sz="quarter" idx="26" hasCustomPrompt="1"/>
          </p:nvPr>
        </p:nvSpPr>
        <p:spPr>
          <a:xfrm>
            <a:off x="2808000" y="7902000"/>
            <a:ext cx="900000" cy="0"/>
          </a:xfrm>
          <a:prstGeom prst="rect">
            <a:avLst/>
          </a:prstGeom>
          <a:ln w="25400">
            <a:solidFill>
              <a:srgbClr val="FC515B"/>
            </a:solidFill>
          </a:ln>
        </p:spPr>
        <p:txBody>
          <a:bodyPr/>
          <a:lstStyle/>
          <a:p>
            <a:pPr lvl="0"/>
            <a:r>
              <a:rPr lang="en-GB" dirty="0"/>
              <a:t> </a:t>
            </a:r>
          </a:p>
        </p:txBody>
      </p:sp>
      <p:sp>
        <p:nvSpPr>
          <p:cNvPr id="36" name="SecNum2">
            <a:extLst>
              <a:ext uri="{FF2B5EF4-FFF2-40B4-BE49-F238E27FC236}">
                <a16:creationId xmlns:a16="http://schemas.microsoft.com/office/drawing/2014/main" id="{C45410DC-89CD-F94E-2F2D-1C0CA4B59BCC}"/>
              </a:ext>
            </a:extLst>
          </p:cNvPr>
          <p:cNvSpPr>
            <a:spLocks noGrp="1"/>
          </p:cNvSpPr>
          <p:nvPr>
            <p:ph type="body" sz="quarter" idx="14" hasCustomPrompt="1"/>
          </p:nvPr>
        </p:nvSpPr>
        <p:spPr>
          <a:xfrm>
            <a:off x="2808000" y="7020000"/>
            <a:ext cx="900000" cy="835290"/>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4000" b="0" i="0" u="none" strike="noStrike" cap="none" spc="0" normalizeH="0" baseline="0" dirty="0" smtClean="0">
                <a:ln>
                  <a:noFill/>
                </a:ln>
                <a:solidFill>
                  <a:srgbClr val="303030"/>
                </a:solidFill>
                <a:effectLst/>
                <a:uFillTx/>
                <a:latin typeface="REALTEXT-LIGHT" panose="020B0504020101010102" pitchFamily="34" charset="77"/>
                <a:ea typeface="Helvetica Light"/>
                <a:cs typeface="Helvetica Light"/>
                <a:sym typeface="Helvetica Light"/>
              </a:defRPr>
            </a:lvl1pPr>
          </a:lstStyle>
          <a:p>
            <a:pPr lvl="0"/>
            <a:r>
              <a:rPr lang="en-US" dirty="0"/>
              <a:t>02</a:t>
            </a:r>
          </a:p>
        </p:txBody>
      </p:sp>
      <p:sp>
        <p:nvSpPr>
          <p:cNvPr id="27" name="SecTitle1">
            <a:extLst>
              <a:ext uri="{FF2B5EF4-FFF2-40B4-BE49-F238E27FC236}">
                <a16:creationId xmlns:a16="http://schemas.microsoft.com/office/drawing/2014/main" id="{464A509B-0961-FE1B-F24F-13C2C4F823C4}"/>
              </a:ext>
            </a:extLst>
          </p:cNvPr>
          <p:cNvSpPr>
            <a:spLocks noGrp="1"/>
          </p:cNvSpPr>
          <p:nvPr>
            <p:ph type="body" sz="quarter" idx="13" hasCustomPrompt="1"/>
          </p:nvPr>
        </p:nvSpPr>
        <p:spPr>
          <a:xfrm>
            <a:off x="486479" y="7966540"/>
            <a:ext cx="1529213" cy="469879"/>
          </a:xfrm>
          <a:prstGeom prst="rect">
            <a:avLst/>
          </a:prstGeom>
        </p:spPr>
        <p:txBody>
          <a:bodyPr lIns="0" tIns="108000" rIns="108000" bIns="108000"/>
          <a:lstStyle>
            <a:lvl1pPr marL="0" marR="0" indent="0" algn="l" defTabSz="356441" rtl="0" fontAlgn="auto" latinLnBrk="0" hangingPunct="0">
              <a:lnSpc>
                <a:spcPct val="100000"/>
              </a:lnSpc>
              <a:spcBef>
                <a:spcPts val="60"/>
              </a:spcBef>
              <a:spcAft>
                <a:spcPts val="0"/>
              </a:spcAft>
              <a:buClrTx/>
              <a:buSzTx/>
              <a:buFontTx/>
              <a:buNone/>
              <a:tabLst/>
              <a:defRPr kumimoji="0" lang="en-US" sz="16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8" name="SecLine1">
            <a:extLst>
              <a:ext uri="{FF2B5EF4-FFF2-40B4-BE49-F238E27FC236}">
                <a16:creationId xmlns:a16="http://schemas.microsoft.com/office/drawing/2014/main" id="{39281B96-75A2-8633-B076-6BA7E2685A21}"/>
              </a:ext>
            </a:extLst>
          </p:cNvPr>
          <p:cNvSpPr>
            <a:spLocks noGrp="1"/>
          </p:cNvSpPr>
          <p:nvPr>
            <p:ph type="body" sz="quarter" idx="25" hasCustomPrompt="1"/>
          </p:nvPr>
        </p:nvSpPr>
        <p:spPr>
          <a:xfrm>
            <a:off x="486479" y="7902000"/>
            <a:ext cx="900000" cy="0"/>
          </a:xfrm>
          <a:prstGeom prst="rect">
            <a:avLst/>
          </a:prstGeom>
          <a:ln w="25400">
            <a:solidFill>
              <a:srgbClr val="FC515B"/>
            </a:solidFill>
          </a:ln>
        </p:spPr>
        <p:txBody>
          <a:bodyPr/>
          <a:lstStyle/>
          <a:p>
            <a:pPr lvl="0"/>
            <a:r>
              <a:rPr lang="en-GB" dirty="0"/>
              <a:t> </a:t>
            </a:r>
          </a:p>
        </p:txBody>
      </p:sp>
      <p:sp>
        <p:nvSpPr>
          <p:cNvPr id="26" name="SecNum1">
            <a:extLst>
              <a:ext uri="{FF2B5EF4-FFF2-40B4-BE49-F238E27FC236}">
                <a16:creationId xmlns:a16="http://schemas.microsoft.com/office/drawing/2014/main" id="{DDB3005D-C03E-B431-134E-127DD6433E96}"/>
              </a:ext>
            </a:extLst>
          </p:cNvPr>
          <p:cNvSpPr>
            <a:spLocks noGrp="1"/>
          </p:cNvSpPr>
          <p:nvPr>
            <p:ph type="body" sz="quarter" idx="12" hasCustomPrompt="1"/>
          </p:nvPr>
        </p:nvSpPr>
        <p:spPr>
          <a:xfrm>
            <a:off x="486479" y="7020000"/>
            <a:ext cx="900000" cy="835290"/>
          </a:xfrm>
          <a:prstGeom prst="rect">
            <a:avLst/>
          </a:prstGeom>
        </p:spPr>
        <p:txBody>
          <a:bodyPr lIns="0" tIns="108887" rIns="108887" bIns="108000"/>
          <a:lstStyle>
            <a:lvl1pPr marL="0" marR="0" indent="0" algn="l" defTabSz="356441" rtl="0" fontAlgn="auto" latinLnBrk="0" hangingPunct="0">
              <a:lnSpc>
                <a:spcPct val="100000"/>
              </a:lnSpc>
              <a:spcBef>
                <a:spcPts val="60"/>
              </a:spcBef>
              <a:spcAft>
                <a:spcPts val="0"/>
              </a:spcAft>
              <a:buClrTx/>
              <a:buSzTx/>
              <a:buFontTx/>
              <a:buNone/>
              <a:tabLst/>
              <a:defRPr kumimoji="0" lang="en-US" sz="4000" b="0" i="0" u="none" strike="noStrike" cap="none" spc="0" normalizeH="0" baseline="0" dirty="0" smtClean="0">
                <a:ln>
                  <a:noFill/>
                </a:ln>
                <a:solidFill>
                  <a:srgbClr val="303030"/>
                </a:solidFill>
                <a:effectLst/>
                <a:uFillTx/>
                <a:latin typeface="REALTEXT-LIGHT" panose="020B0504020101010102" pitchFamily="34" charset="77"/>
                <a:ea typeface="Helvetica Light"/>
                <a:cs typeface="Helvetica Light"/>
                <a:sym typeface="Helvetica Light"/>
              </a:defRPr>
            </a:lvl1pPr>
          </a:lstStyle>
          <a:p>
            <a:pPr lvl="0"/>
            <a:r>
              <a:rPr lang="en-US" dirty="0"/>
              <a:t>01</a:t>
            </a:r>
          </a:p>
        </p:txBody>
      </p:sp>
      <p:sp>
        <p:nvSpPr>
          <p:cNvPr id="25" name="ContentsLabel">
            <a:extLst>
              <a:ext uri="{FF2B5EF4-FFF2-40B4-BE49-F238E27FC236}">
                <a16:creationId xmlns:a16="http://schemas.microsoft.com/office/drawing/2014/main" id="{3A6BA943-A450-BC17-79B5-C6DF8D0A7C29}"/>
              </a:ext>
            </a:extLst>
          </p:cNvPr>
          <p:cNvSpPr>
            <a:spLocks noGrp="1"/>
          </p:cNvSpPr>
          <p:nvPr>
            <p:ph type="body" sz="quarter" idx="11" hasCustomPrompt="1"/>
          </p:nvPr>
        </p:nvSpPr>
        <p:spPr>
          <a:xfrm>
            <a:off x="503400" y="6122214"/>
            <a:ext cx="6763503" cy="835290"/>
          </a:xfrm>
          <a:prstGeom prst="rect">
            <a:avLst/>
          </a:prstGeom>
        </p:spPr>
        <p:txBody>
          <a:bodyPr lIns="28800" tIns="28800" rIns="28800" bIns="28800"/>
          <a:lstStyle>
            <a:lvl1pPr marL="0" marR="0" indent="0" algn="l" defTabSz="356441" rtl="0" fontAlgn="auto" latinLnBrk="0" hangingPunct="0">
              <a:lnSpc>
                <a:spcPct val="100000"/>
              </a:lnSpc>
              <a:spcBef>
                <a:spcPts val="60"/>
              </a:spcBef>
              <a:spcAft>
                <a:spcPts val="0"/>
              </a:spcAft>
              <a:buClrTx/>
              <a:buSzTx/>
              <a:buFontTx/>
              <a:buNone/>
              <a:tabLst/>
              <a:defRPr kumimoji="0" lang="en-US" sz="4000" b="0" i="0" u="none" strike="noStrike" cap="none" spc="0" normalizeH="0" baseline="0" dirty="0" smtClean="0">
                <a:ln>
                  <a:noFill/>
                </a:ln>
                <a:solidFill>
                  <a:srgbClr val="FC515B"/>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Real Text"/>
              </a:defRPr>
            </a:lvl1pPr>
          </a:lstStyle>
          <a:p>
            <a:pPr lvl="0"/>
            <a:r>
              <a:rPr lang="en-US" dirty="0"/>
              <a:t>Contents</a:t>
            </a:r>
          </a:p>
        </p:txBody>
      </p:sp>
      <p:sp>
        <p:nvSpPr>
          <p:cNvPr id="2" name="Picture Placeholder 2">
            <a:extLst>
              <a:ext uri="{FF2B5EF4-FFF2-40B4-BE49-F238E27FC236}">
                <a16:creationId xmlns:a16="http://schemas.microsoft.com/office/drawing/2014/main" id="{0FF4580C-0373-B55F-C76E-9A0C334E76AA}"/>
              </a:ext>
            </a:extLst>
          </p:cNvPr>
          <p:cNvSpPr>
            <a:spLocks noGrp="1"/>
          </p:cNvSpPr>
          <p:nvPr>
            <p:ph type="pic" sz="quarter" idx="10" hasCustomPrompt="1"/>
          </p:nvPr>
        </p:nvSpPr>
        <p:spPr>
          <a:xfrm>
            <a:off x="0" y="-1"/>
            <a:ext cx="7559675" cy="5345908"/>
          </a:xfrm>
          <a:prstGeom prst="rect">
            <a:avLst/>
          </a:prstGeom>
          <a:blipFill>
            <a:blip r:embed="rId2"/>
            <a:stretch>
              <a:fillRect/>
            </a:stretch>
          </a:blipFill>
        </p:spPr>
        <p:txBody>
          <a:bodyPr anchor="ctr"/>
          <a:lstStyle>
            <a:lvl1pPr algn="ctr">
              <a:defRPr sz="2000">
                <a:solidFill>
                  <a:schemeClr val="tx2"/>
                </a:solidFill>
              </a:defRPr>
            </a:lvl1pPr>
          </a:lstStyle>
          <a:p>
            <a:r>
              <a:rPr lang="en-US" dirty="0"/>
              <a:t>REPLACE</a:t>
            </a:r>
          </a:p>
        </p:txBody>
      </p:sp>
    </p:spTree>
    <p:extLst>
      <p:ext uri="{BB962C8B-B14F-4D97-AF65-F5344CB8AC3E}">
        <p14:creationId xmlns:p14="http://schemas.microsoft.com/office/powerpoint/2010/main" val="3942263096"/>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4248">
          <p15:clr>
            <a:srgbClr val="FBAE40"/>
          </p15:clr>
        </p15:guide>
        <p15:guide id="3" pos="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Main Content">
    <p:spTree>
      <p:nvGrpSpPr>
        <p:cNvPr id="1" name=""/>
        <p:cNvGrpSpPr/>
        <p:nvPr/>
      </p:nvGrpSpPr>
      <p:grpSpPr>
        <a:xfrm>
          <a:off x="0" y="0"/>
          <a:ext cx="0" cy="0"/>
          <a:chOff x="0" y="0"/>
          <a:chExt cx="0" cy="0"/>
        </a:xfrm>
      </p:grpSpPr>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4" name="Text Placeholder 24">
            <a:extLst>
              <a:ext uri="{FF2B5EF4-FFF2-40B4-BE49-F238E27FC236}">
                <a16:creationId xmlns:a16="http://schemas.microsoft.com/office/drawing/2014/main" id="{81062B39-7021-090B-FACE-DF4437C0E40D}"/>
              </a:ext>
            </a:extLst>
          </p:cNvPr>
          <p:cNvSpPr>
            <a:spLocks noGrp="1"/>
          </p:cNvSpPr>
          <p:nvPr>
            <p:ph type="body" sz="quarter" idx="28" hasCustomPrompt="1"/>
          </p:nvPr>
        </p:nvSpPr>
        <p:spPr>
          <a:xfrm>
            <a:off x="486479" y="1789638"/>
            <a:ext cx="6586717" cy="309278"/>
          </a:xfrm>
          <a:prstGeom prst="rect">
            <a:avLst/>
          </a:prstGeom>
        </p:spPr>
        <p:txBody>
          <a:bodyPr lIns="0" tIns="0" rIns="0" bIns="0" numCol="1" spcCol="0"/>
          <a:lstStyle>
            <a:lvl1pPr>
              <a:spcBef>
                <a:spcPts val="0"/>
              </a:spcBef>
              <a:spcAft>
                <a:spcPts val="365"/>
              </a:spcAft>
              <a:defRPr sz="1600" b="0">
                <a:solidFill>
                  <a:schemeClr val="tx2"/>
                </a:solidFill>
                <a:latin typeface="Real Text Medium" panose="020B0604020101010102" pitchFamily="34" charset="0"/>
              </a:defRPr>
            </a:lvl1pPr>
          </a:lstStyle>
          <a:p>
            <a:pPr lvl="0"/>
            <a:r>
              <a:rPr lang="en-US" dirty="0"/>
              <a:t>Heading</a:t>
            </a:r>
          </a:p>
          <a:p>
            <a:pPr lvl="0"/>
            <a:endParaRPr lang="en-US" dirty="0"/>
          </a:p>
        </p:txBody>
      </p:sp>
      <p:sp>
        <p:nvSpPr>
          <p:cNvPr id="10" name="Table Placeholder 2">
            <a:extLst>
              <a:ext uri="{FF2B5EF4-FFF2-40B4-BE49-F238E27FC236}">
                <a16:creationId xmlns:a16="http://schemas.microsoft.com/office/drawing/2014/main" id="{7C83798C-8A37-545B-C0E1-A3057656B158}"/>
              </a:ext>
            </a:extLst>
          </p:cNvPr>
          <p:cNvSpPr>
            <a:spLocks noGrp="1"/>
          </p:cNvSpPr>
          <p:nvPr>
            <p:ph type="tbl" sz="quarter" idx="29"/>
          </p:nvPr>
        </p:nvSpPr>
        <p:spPr>
          <a:xfrm>
            <a:off x="486480" y="5138495"/>
            <a:ext cx="3048719" cy="2109234"/>
          </a:xfrm>
          <a:prstGeom prst="rect">
            <a:avLst/>
          </a:prstGeom>
        </p:spPr>
        <p:txBody>
          <a:bodyPr anchor="ctr"/>
          <a:lstStyle>
            <a:lvl1pPr algn="ctr">
              <a:defRPr sz="1200">
                <a:solidFill>
                  <a:schemeClr val="tx2"/>
                </a:solidFill>
              </a:defRPr>
            </a:lvl1pPr>
          </a:lstStyle>
          <a:p>
            <a:r>
              <a:rPr lang="en-US"/>
              <a:t>Click icon to add table</a:t>
            </a:r>
          </a:p>
        </p:txBody>
      </p:sp>
      <p:sp>
        <p:nvSpPr>
          <p:cNvPr id="2" name="Text Placeholder 24">
            <a:extLst>
              <a:ext uri="{FF2B5EF4-FFF2-40B4-BE49-F238E27FC236}">
                <a16:creationId xmlns:a16="http://schemas.microsoft.com/office/drawing/2014/main" id="{0B85D2BC-5D2B-CFC4-65FB-DB321BD23532}"/>
              </a:ext>
            </a:extLst>
          </p:cNvPr>
          <p:cNvSpPr>
            <a:spLocks noGrp="1"/>
          </p:cNvSpPr>
          <p:nvPr>
            <p:ph type="body" sz="quarter" idx="36" hasCustomPrompt="1"/>
          </p:nvPr>
        </p:nvSpPr>
        <p:spPr>
          <a:xfrm>
            <a:off x="1042956" y="7475005"/>
            <a:ext cx="6030240" cy="309278"/>
          </a:xfrm>
          <a:prstGeom prst="rect">
            <a:avLst/>
          </a:prstGeom>
        </p:spPr>
        <p:txBody>
          <a:bodyPr lIns="0" tIns="0" rIns="0" bIns="0" numCol="1" spcCol="0" anchor="ctr"/>
          <a:lstStyle>
            <a:lvl1pPr>
              <a:spcBef>
                <a:spcPts val="0"/>
              </a:spcBef>
              <a:spcAft>
                <a:spcPts val="365"/>
              </a:spcAft>
              <a:defRPr sz="1600" b="0">
                <a:solidFill>
                  <a:schemeClr val="tx2"/>
                </a:solidFill>
                <a:latin typeface="Real Text Medium" panose="020B0604020101010102" pitchFamily="34" charset="0"/>
              </a:defRPr>
            </a:lvl1pPr>
          </a:lstStyle>
          <a:p>
            <a:pPr lvl="0"/>
            <a:r>
              <a:rPr lang="en-US" dirty="0"/>
              <a:t>Heading</a:t>
            </a:r>
          </a:p>
        </p:txBody>
      </p:sp>
      <p:sp>
        <p:nvSpPr>
          <p:cNvPr id="13" name="Chart Placeholder 12">
            <a:extLst>
              <a:ext uri="{FF2B5EF4-FFF2-40B4-BE49-F238E27FC236}">
                <a16:creationId xmlns:a16="http://schemas.microsoft.com/office/drawing/2014/main" id="{6E2B8523-30E0-8D83-AEFF-DF9BCB70AF8E}"/>
              </a:ext>
            </a:extLst>
          </p:cNvPr>
          <p:cNvSpPr>
            <a:spLocks noGrp="1"/>
          </p:cNvSpPr>
          <p:nvPr>
            <p:ph type="chart" sz="quarter" idx="39"/>
          </p:nvPr>
        </p:nvSpPr>
        <p:spPr>
          <a:xfrm>
            <a:off x="3905833" y="5138582"/>
            <a:ext cx="3167364" cy="2109234"/>
          </a:xfrm>
          <a:prstGeom prst="rect">
            <a:avLst/>
          </a:prstGeom>
        </p:spPr>
        <p:txBody>
          <a:bodyPr anchor="ctr"/>
          <a:lstStyle>
            <a:lvl1pPr algn="ctr">
              <a:defRPr sz="1200">
                <a:solidFill>
                  <a:schemeClr val="tx2"/>
                </a:solidFill>
              </a:defRPr>
            </a:lvl1pPr>
          </a:lstStyle>
          <a:p>
            <a:r>
              <a:rPr lang="en-US"/>
              <a:t>Click icon to add chart</a:t>
            </a:r>
            <a:endParaRPr lang="en-US" dirty="0"/>
          </a:p>
        </p:txBody>
      </p:sp>
      <p:sp>
        <p:nvSpPr>
          <p:cNvPr id="5" name="ThemeColorCircle">
            <a:extLst>
              <a:ext uri="{FF2B5EF4-FFF2-40B4-BE49-F238E27FC236}">
                <a16:creationId xmlns:a16="http://schemas.microsoft.com/office/drawing/2014/main" id="{C94DAE26-0708-5C0C-A3B3-5A6597F6F2D2}"/>
              </a:ext>
            </a:extLst>
          </p:cNvPr>
          <p:cNvSpPr>
            <a:spLocks noGrp="1"/>
          </p:cNvSpPr>
          <p:nvPr>
            <p:ph type="pic" sz="quarter" idx="54" hasCustomPrompt="1"/>
          </p:nvPr>
        </p:nvSpPr>
        <p:spPr>
          <a:xfrm>
            <a:off x="486479" y="7382910"/>
            <a:ext cx="503978" cy="493468"/>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9" name="Body">
            <a:extLst>
              <a:ext uri="{FF2B5EF4-FFF2-40B4-BE49-F238E27FC236}">
                <a16:creationId xmlns:a16="http://schemas.microsoft.com/office/drawing/2014/main" id="{2F94E601-4D74-653E-3E82-9061019D17BB}"/>
              </a:ext>
            </a:extLst>
          </p:cNvPr>
          <p:cNvSpPr>
            <a:spLocks noGrp="1"/>
          </p:cNvSpPr>
          <p:nvPr>
            <p:ph type="body" sz="quarter" idx="42" hasCustomPrompt="1"/>
          </p:nvPr>
        </p:nvSpPr>
        <p:spPr>
          <a:xfrm>
            <a:off x="486478" y="2166342"/>
            <a:ext cx="6586717" cy="1252084"/>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1" name="Body">
            <a:extLst>
              <a:ext uri="{FF2B5EF4-FFF2-40B4-BE49-F238E27FC236}">
                <a16:creationId xmlns:a16="http://schemas.microsoft.com/office/drawing/2014/main" id="{A0E4CDAA-9EE0-3D57-939A-A0E5CA71B4F4}"/>
              </a:ext>
            </a:extLst>
          </p:cNvPr>
          <p:cNvSpPr>
            <a:spLocks noGrp="1"/>
          </p:cNvSpPr>
          <p:nvPr>
            <p:ph type="body" sz="quarter" idx="55" hasCustomPrompt="1"/>
          </p:nvPr>
        </p:nvSpPr>
        <p:spPr>
          <a:xfrm>
            <a:off x="486478" y="3593909"/>
            <a:ext cx="6586717" cy="1252084"/>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Body">
            <a:extLst>
              <a:ext uri="{FF2B5EF4-FFF2-40B4-BE49-F238E27FC236}">
                <a16:creationId xmlns:a16="http://schemas.microsoft.com/office/drawing/2014/main" id="{021AEAA0-26A8-8FDE-15FC-207918577EE5}"/>
              </a:ext>
            </a:extLst>
          </p:cNvPr>
          <p:cNvSpPr>
            <a:spLocks noGrp="1"/>
          </p:cNvSpPr>
          <p:nvPr>
            <p:ph type="body" sz="quarter" idx="56" hasCustomPrompt="1"/>
          </p:nvPr>
        </p:nvSpPr>
        <p:spPr>
          <a:xfrm>
            <a:off x="486477" y="8040989"/>
            <a:ext cx="6586717" cy="1835752"/>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497164191"/>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Main Content">
    <p:spTree>
      <p:nvGrpSpPr>
        <p:cNvPr id="1" name=""/>
        <p:cNvGrpSpPr/>
        <p:nvPr/>
      </p:nvGrpSpPr>
      <p:grpSpPr>
        <a:xfrm>
          <a:off x="0" y="0"/>
          <a:ext cx="0" cy="0"/>
          <a:chOff x="0" y="0"/>
          <a:chExt cx="0" cy="0"/>
        </a:xfrm>
      </p:grpSpPr>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4" name="Text Placeholder 24">
            <a:extLst>
              <a:ext uri="{FF2B5EF4-FFF2-40B4-BE49-F238E27FC236}">
                <a16:creationId xmlns:a16="http://schemas.microsoft.com/office/drawing/2014/main" id="{81062B39-7021-090B-FACE-DF4437C0E40D}"/>
              </a:ext>
            </a:extLst>
          </p:cNvPr>
          <p:cNvSpPr>
            <a:spLocks noGrp="1"/>
          </p:cNvSpPr>
          <p:nvPr>
            <p:ph type="body" sz="quarter" idx="28" hasCustomPrompt="1"/>
          </p:nvPr>
        </p:nvSpPr>
        <p:spPr>
          <a:xfrm>
            <a:off x="486479" y="1789638"/>
            <a:ext cx="6586717" cy="309278"/>
          </a:xfrm>
          <a:prstGeom prst="rect">
            <a:avLst/>
          </a:prstGeom>
        </p:spPr>
        <p:txBody>
          <a:bodyPr lIns="0" tIns="0" rIns="0" bIns="0" numCol="1" spcCol="0"/>
          <a:lstStyle>
            <a:lvl1pPr>
              <a:spcBef>
                <a:spcPts val="0"/>
              </a:spcBef>
              <a:spcAft>
                <a:spcPts val="365"/>
              </a:spcAft>
              <a:defRPr sz="1600" b="0">
                <a:solidFill>
                  <a:srgbClr val="FC515B"/>
                </a:solidFill>
                <a:latin typeface="Real Text Medium" panose="020B0604020101010102" pitchFamily="34" charset="0"/>
              </a:defRPr>
            </a:lvl1pPr>
          </a:lstStyle>
          <a:p>
            <a:pPr lvl="0"/>
            <a:r>
              <a:rPr lang="en-US" dirty="0"/>
              <a:t>Heading</a:t>
            </a:r>
          </a:p>
          <a:p>
            <a:pPr lvl="0"/>
            <a:endParaRPr lang="en-US" dirty="0"/>
          </a:p>
        </p:txBody>
      </p:sp>
      <p:sp>
        <p:nvSpPr>
          <p:cNvPr id="47" name="Text Placeholder 24">
            <a:extLst>
              <a:ext uri="{FF2B5EF4-FFF2-40B4-BE49-F238E27FC236}">
                <a16:creationId xmlns:a16="http://schemas.microsoft.com/office/drawing/2014/main" id="{1CE27E63-CEA0-ABD0-19D3-5D3CEFB1F9DE}"/>
              </a:ext>
            </a:extLst>
          </p:cNvPr>
          <p:cNvSpPr>
            <a:spLocks noGrp="1"/>
          </p:cNvSpPr>
          <p:nvPr>
            <p:ph type="body" sz="quarter" idx="27" hasCustomPrompt="1"/>
          </p:nvPr>
        </p:nvSpPr>
        <p:spPr>
          <a:xfrm>
            <a:off x="746252" y="5692141"/>
            <a:ext cx="1392813" cy="298972"/>
          </a:xfrm>
          <a:prstGeom prst="rect">
            <a:avLst/>
          </a:prstGeom>
        </p:spPr>
        <p:txBody>
          <a:bodyPr lIns="0" tIns="46800" rIns="900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48" name="Text Placeholder 17">
            <a:extLst>
              <a:ext uri="{FF2B5EF4-FFF2-40B4-BE49-F238E27FC236}">
                <a16:creationId xmlns:a16="http://schemas.microsoft.com/office/drawing/2014/main" id="{3C53378F-60DF-7BFD-CBEC-C277CB2DCE9C}"/>
              </a:ext>
            </a:extLst>
          </p:cNvPr>
          <p:cNvSpPr>
            <a:spLocks noGrp="1"/>
          </p:cNvSpPr>
          <p:nvPr>
            <p:ph type="body" sz="quarter" idx="13" hasCustomPrompt="1"/>
          </p:nvPr>
        </p:nvSpPr>
        <p:spPr>
          <a:xfrm>
            <a:off x="746252" y="5948134"/>
            <a:ext cx="1629986" cy="1096232"/>
          </a:xfrm>
          <a:prstGeom prst="rect">
            <a:avLst/>
          </a:prstGeom>
        </p:spPr>
        <p:txBody>
          <a:bodyPr lIns="0" tIns="46800" rIns="90000" bIns="46800"/>
          <a:lstStyle>
            <a:lvl1pPr marL="0" marR="0" indent="0" algn="l" defTabSz="356445" rtl="0" fontAlgn="auto" latinLnBrk="0" hangingPunct="0">
              <a:lnSpc>
                <a:spcPct val="100000"/>
              </a:lnSpc>
              <a:spcBef>
                <a:spcPts val="204"/>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356445" rtl="0" fontAlgn="auto" latinLnBrk="0" hangingPunct="0">
              <a:lnSpc>
                <a:spcPct val="100000"/>
              </a:lnSpc>
              <a:spcBef>
                <a:spcPts val="31"/>
              </a:spcBef>
              <a:spcAft>
                <a:spcPts val="0"/>
              </a:spcAft>
              <a:buClrTx/>
              <a:buSzTx/>
              <a:buFontTx/>
              <a:buNone/>
              <a:tabLst/>
              <a:defRPr kumimoji="0" lang="en-US" sz="729"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a:t>
            </a:r>
          </a:p>
        </p:txBody>
      </p:sp>
      <p:sp>
        <p:nvSpPr>
          <p:cNvPr id="63" name="Text Placeholder 24">
            <a:extLst>
              <a:ext uri="{FF2B5EF4-FFF2-40B4-BE49-F238E27FC236}">
                <a16:creationId xmlns:a16="http://schemas.microsoft.com/office/drawing/2014/main" id="{A95A0306-0B0B-8248-E41A-80FBFF5CCB62}"/>
              </a:ext>
            </a:extLst>
          </p:cNvPr>
          <p:cNvSpPr>
            <a:spLocks noGrp="1"/>
          </p:cNvSpPr>
          <p:nvPr>
            <p:ph type="body" sz="quarter" idx="38" hasCustomPrompt="1"/>
          </p:nvPr>
        </p:nvSpPr>
        <p:spPr>
          <a:xfrm>
            <a:off x="5238749" y="5692141"/>
            <a:ext cx="1392813" cy="298972"/>
          </a:xfrm>
          <a:prstGeom prst="rect">
            <a:avLst/>
          </a:prstGeom>
        </p:spPr>
        <p:txBody>
          <a:bodyPr lIns="0" tIns="46800" rIns="900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64" name="Text Placeholder 17">
            <a:extLst>
              <a:ext uri="{FF2B5EF4-FFF2-40B4-BE49-F238E27FC236}">
                <a16:creationId xmlns:a16="http://schemas.microsoft.com/office/drawing/2014/main" id="{F23F90B7-64AC-417F-F566-D5B1A4C7F276}"/>
              </a:ext>
            </a:extLst>
          </p:cNvPr>
          <p:cNvSpPr>
            <a:spLocks noGrp="1"/>
          </p:cNvSpPr>
          <p:nvPr>
            <p:ph type="body" sz="quarter" idx="39" hasCustomPrompt="1"/>
          </p:nvPr>
        </p:nvSpPr>
        <p:spPr>
          <a:xfrm>
            <a:off x="5238748" y="5948134"/>
            <a:ext cx="1629986" cy="1096232"/>
          </a:xfrm>
          <a:prstGeom prst="rect">
            <a:avLst/>
          </a:prstGeom>
        </p:spPr>
        <p:txBody>
          <a:bodyPr lIns="0" tIns="46800" rIns="90000" bIns="46800"/>
          <a:lstStyle>
            <a:lvl1pPr marL="0" marR="0" indent="0" algn="l" defTabSz="356445" rtl="0" fontAlgn="auto" latinLnBrk="0" hangingPunct="0">
              <a:lnSpc>
                <a:spcPct val="100000"/>
              </a:lnSpc>
              <a:spcBef>
                <a:spcPts val="204"/>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356445" rtl="0" fontAlgn="auto" latinLnBrk="0" hangingPunct="0">
              <a:lnSpc>
                <a:spcPct val="100000"/>
              </a:lnSpc>
              <a:spcBef>
                <a:spcPts val="31"/>
              </a:spcBef>
              <a:spcAft>
                <a:spcPts val="0"/>
              </a:spcAft>
              <a:buClrTx/>
              <a:buSzTx/>
              <a:buFontTx/>
              <a:buNone/>
              <a:tabLst/>
              <a:defRPr kumimoji="0" lang="en-US" sz="729"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a:t>
            </a:r>
          </a:p>
        </p:txBody>
      </p:sp>
      <p:sp>
        <p:nvSpPr>
          <p:cNvPr id="79" name="Text Placeholder 24">
            <a:extLst>
              <a:ext uri="{FF2B5EF4-FFF2-40B4-BE49-F238E27FC236}">
                <a16:creationId xmlns:a16="http://schemas.microsoft.com/office/drawing/2014/main" id="{AA51EB9F-F247-BE74-1C3F-AB0DE0B10382}"/>
              </a:ext>
            </a:extLst>
          </p:cNvPr>
          <p:cNvSpPr>
            <a:spLocks noGrp="1"/>
          </p:cNvSpPr>
          <p:nvPr>
            <p:ph type="body" sz="quarter" idx="40" hasCustomPrompt="1"/>
          </p:nvPr>
        </p:nvSpPr>
        <p:spPr>
          <a:xfrm>
            <a:off x="746252" y="8090096"/>
            <a:ext cx="1392813" cy="298972"/>
          </a:xfrm>
          <a:prstGeom prst="rect">
            <a:avLst/>
          </a:prstGeom>
        </p:spPr>
        <p:txBody>
          <a:bodyPr lIns="0" tIns="46800" rIns="900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80" name="Text Placeholder 17">
            <a:extLst>
              <a:ext uri="{FF2B5EF4-FFF2-40B4-BE49-F238E27FC236}">
                <a16:creationId xmlns:a16="http://schemas.microsoft.com/office/drawing/2014/main" id="{438747B1-F5EB-992D-BE26-6DE974391C47}"/>
              </a:ext>
            </a:extLst>
          </p:cNvPr>
          <p:cNvSpPr>
            <a:spLocks noGrp="1"/>
          </p:cNvSpPr>
          <p:nvPr>
            <p:ph type="body" sz="quarter" idx="41" hasCustomPrompt="1"/>
          </p:nvPr>
        </p:nvSpPr>
        <p:spPr>
          <a:xfrm>
            <a:off x="746252" y="8346089"/>
            <a:ext cx="1629986" cy="1096232"/>
          </a:xfrm>
          <a:prstGeom prst="rect">
            <a:avLst/>
          </a:prstGeom>
        </p:spPr>
        <p:txBody>
          <a:bodyPr lIns="0" tIns="46800" rIns="90000" bIns="46800"/>
          <a:lstStyle>
            <a:lvl1pPr marL="0" marR="0" indent="0" algn="l" defTabSz="356445" rtl="0" fontAlgn="auto" latinLnBrk="0" hangingPunct="0">
              <a:lnSpc>
                <a:spcPct val="100000"/>
              </a:lnSpc>
              <a:spcBef>
                <a:spcPts val="3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356445" rtl="0" fontAlgn="auto" latinLnBrk="0" hangingPunct="0">
              <a:lnSpc>
                <a:spcPct val="100000"/>
              </a:lnSpc>
              <a:spcBef>
                <a:spcPts val="31"/>
              </a:spcBef>
              <a:spcAft>
                <a:spcPts val="0"/>
              </a:spcAft>
              <a:buClrTx/>
              <a:buSzTx/>
              <a:buFontTx/>
              <a:buNone/>
              <a:tabLst/>
              <a:defRPr kumimoji="0" lang="en-US" sz="729"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a:t>
            </a:r>
          </a:p>
        </p:txBody>
      </p:sp>
      <p:sp>
        <p:nvSpPr>
          <p:cNvPr id="83" name="Text Placeholder 24">
            <a:extLst>
              <a:ext uri="{FF2B5EF4-FFF2-40B4-BE49-F238E27FC236}">
                <a16:creationId xmlns:a16="http://schemas.microsoft.com/office/drawing/2014/main" id="{3F337E9B-7DEC-374F-CB7F-FC05A794C6CC}"/>
              </a:ext>
            </a:extLst>
          </p:cNvPr>
          <p:cNvSpPr>
            <a:spLocks noGrp="1"/>
          </p:cNvSpPr>
          <p:nvPr>
            <p:ph type="body" sz="quarter" idx="42" hasCustomPrompt="1"/>
          </p:nvPr>
        </p:nvSpPr>
        <p:spPr>
          <a:xfrm>
            <a:off x="3025970" y="8090096"/>
            <a:ext cx="1392813" cy="298972"/>
          </a:xfrm>
          <a:prstGeom prst="rect">
            <a:avLst/>
          </a:prstGeom>
        </p:spPr>
        <p:txBody>
          <a:bodyPr lIns="0" tIns="46800" rIns="900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84" name="Text Placeholder 17">
            <a:extLst>
              <a:ext uri="{FF2B5EF4-FFF2-40B4-BE49-F238E27FC236}">
                <a16:creationId xmlns:a16="http://schemas.microsoft.com/office/drawing/2014/main" id="{C6FAA308-FAEF-6F08-5F2A-BF5A47FD3F58}"/>
              </a:ext>
            </a:extLst>
          </p:cNvPr>
          <p:cNvSpPr>
            <a:spLocks noGrp="1"/>
          </p:cNvSpPr>
          <p:nvPr>
            <p:ph type="body" sz="quarter" idx="43" hasCustomPrompt="1"/>
          </p:nvPr>
        </p:nvSpPr>
        <p:spPr>
          <a:xfrm>
            <a:off x="3025969" y="8346089"/>
            <a:ext cx="1629986" cy="1096232"/>
          </a:xfrm>
          <a:prstGeom prst="rect">
            <a:avLst/>
          </a:prstGeom>
        </p:spPr>
        <p:txBody>
          <a:bodyPr lIns="0" tIns="46800" rIns="90000" bIns="46800"/>
          <a:lstStyle>
            <a:lvl1pPr marL="0" marR="0" indent="0" algn="l" defTabSz="356445" rtl="0" fontAlgn="auto" latinLnBrk="0" hangingPunct="0">
              <a:lnSpc>
                <a:spcPct val="100000"/>
              </a:lnSpc>
              <a:spcBef>
                <a:spcPts val="31"/>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356445" rtl="0" fontAlgn="auto" latinLnBrk="0" hangingPunct="0">
              <a:lnSpc>
                <a:spcPct val="100000"/>
              </a:lnSpc>
              <a:spcBef>
                <a:spcPts val="31"/>
              </a:spcBef>
              <a:spcAft>
                <a:spcPts val="0"/>
              </a:spcAft>
              <a:buClrTx/>
              <a:buSzTx/>
              <a:buFontTx/>
              <a:buNone/>
              <a:tabLst/>
              <a:defRPr kumimoji="0" lang="en-US" sz="729"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a:t>
            </a:r>
          </a:p>
        </p:txBody>
      </p:sp>
      <p:sp>
        <p:nvSpPr>
          <p:cNvPr id="87" name="Text Placeholder 24">
            <a:extLst>
              <a:ext uri="{FF2B5EF4-FFF2-40B4-BE49-F238E27FC236}">
                <a16:creationId xmlns:a16="http://schemas.microsoft.com/office/drawing/2014/main" id="{24D499F5-9FD9-5CCF-36A3-305CCF1D51E9}"/>
              </a:ext>
            </a:extLst>
          </p:cNvPr>
          <p:cNvSpPr>
            <a:spLocks noGrp="1"/>
          </p:cNvSpPr>
          <p:nvPr>
            <p:ph type="body" sz="quarter" idx="44" hasCustomPrompt="1"/>
          </p:nvPr>
        </p:nvSpPr>
        <p:spPr>
          <a:xfrm>
            <a:off x="5238749" y="8090096"/>
            <a:ext cx="1392813" cy="298972"/>
          </a:xfrm>
          <a:prstGeom prst="rect">
            <a:avLst/>
          </a:prstGeom>
        </p:spPr>
        <p:txBody>
          <a:bodyPr lIns="0" tIns="46800" rIns="900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88" name="Text Placeholder 17">
            <a:extLst>
              <a:ext uri="{FF2B5EF4-FFF2-40B4-BE49-F238E27FC236}">
                <a16:creationId xmlns:a16="http://schemas.microsoft.com/office/drawing/2014/main" id="{CC93EB46-4617-7422-AEA9-CEBB1DCC564E}"/>
              </a:ext>
            </a:extLst>
          </p:cNvPr>
          <p:cNvSpPr>
            <a:spLocks noGrp="1"/>
          </p:cNvSpPr>
          <p:nvPr>
            <p:ph type="body" sz="quarter" idx="45" hasCustomPrompt="1"/>
          </p:nvPr>
        </p:nvSpPr>
        <p:spPr>
          <a:xfrm>
            <a:off x="5238748" y="8346089"/>
            <a:ext cx="1629986" cy="1096232"/>
          </a:xfrm>
          <a:prstGeom prst="rect">
            <a:avLst/>
          </a:prstGeom>
        </p:spPr>
        <p:txBody>
          <a:bodyPr lIns="0" tIns="46800" rIns="90000" bIns="46800"/>
          <a:lstStyle>
            <a:lvl1pPr marL="0" marR="0" indent="0" algn="l" defTabSz="356445" rtl="0" fontAlgn="auto" latinLnBrk="0" hangingPunct="0">
              <a:lnSpc>
                <a:spcPct val="100000"/>
              </a:lnSpc>
              <a:spcBef>
                <a:spcPts val="204"/>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356445" rtl="0" fontAlgn="auto" latinLnBrk="0" hangingPunct="0">
              <a:lnSpc>
                <a:spcPct val="100000"/>
              </a:lnSpc>
              <a:spcBef>
                <a:spcPts val="31"/>
              </a:spcBef>
              <a:spcAft>
                <a:spcPts val="0"/>
              </a:spcAft>
              <a:buClrTx/>
              <a:buSzTx/>
              <a:buFontTx/>
              <a:buNone/>
              <a:tabLst/>
              <a:defRPr kumimoji="0" lang="en-US" sz="729"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a:t>
            </a:r>
          </a:p>
        </p:txBody>
      </p:sp>
      <p:sp>
        <p:nvSpPr>
          <p:cNvPr id="104" name="Text Placeholder 24">
            <a:extLst>
              <a:ext uri="{FF2B5EF4-FFF2-40B4-BE49-F238E27FC236}">
                <a16:creationId xmlns:a16="http://schemas.microsoft.com/office/drawing/2014/main" id="{35439C7D-B2A3-BEC2-796C-BDA731B9267F}"/>
              </a:ext>
            </a:extLst>
          </p:cNvPr>
          <p:cNvSpPr>
            <a:spLocks noGrp="1"/>
          </p:cNvSpPr>
          <p:nvPr>
            <p:ph type="body" sz="quarter" idx="48" hasCustomPrompt="1"/>
          </p:nvPr>
        </p:nvSpPr>
        <p:spPr>
          <a:xfrm>
            <a:off x="3045539" y="5692141"/>
            <a:ext cx="1392813" cy="298972"/>
          </a:xfrm>
          <a:prstGeom prst="rect">
            <a:avLst/>
          </a:prstGeom>
        </p:spPr>
        <p:txBody>
          <a:bodyPr lIns="0" tIns="46800" rIns="900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6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dirty="0"/>
              <a:t>Title here </a:t>
            </a:r>
          </a:p>
        </p:txBody>
      </p:sp>
      <p:sp>
        <p:nvSpPr>
          <p:cNvPr id="105" name="Text Placeholder 17">
            <a:extLst>
              <a:ext uri="{FF2B5EF4-FFF2-40B4-BE49-F238E27FC236}">
                <a16:creationId xmlns:a16="http://schemas.microsoft.com/office/drawing/2014/main" id="{AAAFF83A-5E95-5E08-7FA5-FAAC3EDAA292}"/>
              </a:ext>
            </a:extLst>
          </p:cNvPr>
          <p:cNvSpPr>
            <a:spLocks noGrp="1"/>
          </p:cNvSpPr>
          <p:nvPr>
            <p:ph type="body" sz="quarter" idx="49" hasCustomPrompt="1"/>
          </p:nvPr>
        </p:nvSpPr>
        <p:spPr>
          <a:xfrm>
            <a:off x="3045538" y="5948134"/>
            <a:ext cx="1629986" cy="1096232"/>
          </a:xfrm>
          <a:prstGeom prst="rect">
            <a:avLst/>
          </a:prstGeom>
        </p:spPr>
        <p:txBody>
          <a:bodyPr lIns="0" tIns="46800" rIns="90000" bIns="46800"/>
          <a:lstStyle>
            <a:lvl1pPr marL="0" marR="0" indent="0" algn="l" defTabSz="356445" rtl="0" fontAlgn="auto" latinLnBrk="0" hangingPunct="0">
              <a:lnSpc>
                <a:spcPct val="100000"/>
              </a:lnSpc>
              <a:spcBef>
                <a:spcPts val="204"/>
              </a:spcBef>
              <a:spcAft>
                <a:spcPts val="0"/>
              </a:spcAft>
              <a:buClrTx/>
              <a:buSzTx/>
              <a:buFontTx/>
              <a:buNone/>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356445" rtl="0" fontAlgn="auto" latinLnBrk="0" hangingPunct="0">
              <a:lnSpc>
                <a:spcPct val="100000"/>
              </a:lnSpc>
              <a:spcBef>
                <a:spcPts val="31"/>
              </a:spcBef>
              <a:spcAft>
                <a:spcPts val="0"/>
              </a:spcAft>
              <a:buClrTx/>
              <a:buSzTx/>
              <a:buFontTx/>
              <a:buNone/>
              <a:tabLst/>
              <a:defRPr kumimoji="0" lang="en-US" sz="729"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Ullamcorpe</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etiam</a:t>
            </a:r>
            <a:r>
              <a:rPr lang="en-US" dirty="0"/>
              <a:t> </a:t>
            </a:r>
            <a:r>
              <a:rPr lang="en-US" dirty="0" err="1"/>
              <a:t>dignissim</a:t>
            </a:r>
            <a:r>
              <a:rPr lang="en-US" dirty="0"/>
              <a:t>. </a:t>
            </a:r>
            <a:r>
              <a:rPr lang="en-US" dirty="0" err="1"/>
              <a:t>Elementum</a:t>
            </a:r>
            <a:r>
              <a:rPr lang="en-US" dirty="0"/>
              <a:t> </a:t>
            </a:r>
            <a:r>
              <a:rPr lang="en-US" dirty="0" err="1"/>
              <a:t>lipsom</a:t>
            </a:r>
            <a:r>
              <a:rPr lang="en-US" dirty="0"/>
              <a:t> final </a:t>
            </a:r>
            <a:r>
              <a:rPr lang="en-US" dirty="0" err="1"/>
              <a:t>facilisi</a:t>
            </a:r>
            <a:r>
              <a:rPr lang="en-US" dirty="0"/>
              <a:t> </a:t>
            </a:r>
            <a:r>
              <a:rPr lang="en-US" dirty="0" err="1"/>
              <a:t>etiam</a:t>
            </a:r>
            <a:r>
              <a:rPr lang="en-US" dirty="0"/>
              <a:t>. </a:t>
            </a:r>
          </a:p>
        </p:txBody>
      </p:sp>
      <p:sp>
        <p:nvSpPr>
          <p:cNvPr id="6" name="ThemeColorCircle">
            <a:extLst>
              <a:ext uri="{FF2B5EF4-FFF2-40B4-BE49-F238E27FC236}">
                <a16:creationId xmlns:a16="http://schemas.microsoft.com/office/drawing/2014/main" id="{1091A9E0-E648-DB13-1455-2263928F726B}"/>
              </a:ext>
            </a:extLst>
          </p:cNvPr>
          <p:cNvSpPr>
            <a:spLocks noGrp="1"/>
          </p:cNvSpPr>
          <p:nvPr>
            <p:ph type="pic" sz="quarter" idx="51" hasCustomPrompt="1"/>
          </p:nvPr>
        </p:nvSpPr>
        <p:spPr>
          <a:xfrm>
            <a:off x="593284" y="5079473"/>
            <a:ext cx="503978" cy="493468"/>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14" name="ThemeColorCircle">
            <a:extLst>
              <a:ext uri="{FF2B5EF4-FFF2-40B4-BE49-F238E27FC236}">
                <a16:creationId xmlns:a16="http://schemas.microsoft.com/office/drawing/2014/main" id="{2696E07E-BFA6-47B0-F9E4-26B3DCCB3FD6}"/>
              </a:ext>
            </a:extLst>
          </p:cNvPr>
          <p:cNvSpPr>
            <a:spLocks noGrp="1"/>
          </p:cNvSpPr>
          <p:nvPr>
            <p:ph type="pic" sz="quarter" idx="52" hasCustomPrompt="1"/>
          </p:nvPr>
        </p:nvSpPr>
        <p:spPr>
          <a:xfrm>
            <a:off x="2878138" y="5079473"/>
            <a:ext cx="503978" cy="493468"/>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15" name="ThemeColorCircle">
            <a:extLst>
              <a:ext uri="{FF2B5EF4-FFF2-40B4-BE49-F238E27FC236}">
                <a16:creationId xmlns:a16="http://schemas.microsoft.com/office/drawing/2014/main" id="{B8100060-6203-B91B-527E-B24FD26E170B}"/>
              </a:ext>
            </a:extLst>
          </p:cNvPr>
          <p:cNvSpPr>
            <a:spLocks noGrp="1"/>
          </p:cNvSpPr>
          <p:nvPr>
            <p:ph type="pic" sz="quarter" idx="53" hasCustomPrompt="1"/>
          </p:nvPr>
        </p:nvSpPr>
        <p:spPr>
          <a:xfrm>
            <a:off x="5089261" y="5079473"/>
            <a:ext cx="503978" cy="493468"/>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16" name="ThemeColorCircle">
            <a:extLst>
              <a:ext uri="{FF2B5EF4-FFF2-40B4-BE49-F238E27FC236}">
                <a16:creationId xmlns:a16="http://schemas.microsoft.com/office/drawing/2014/main" id="{0056E403-19FA-4610-F48F-CFCEA7166E1C}"/>
              </a:ext>
            </a:extLst>
          </p:cNvPr>
          <p:cNvSpPr>
            <a:spLocks noGrp="1"/>
          </p:cNvSpPr>
          <p:nvPr>
            <p:ph type="pic" sz="quarter" idx="54" hasCustomPrompt="1"/>
          </p:nvPr>
        </p:nvSpPr>
        <p:spPr>
          <a:xfrm>
            <a:off x="593284" y="7472616"/>
            <a:ext cx="503978" cy="493468"/>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17" name="ThemeColorCircle">
            <a:extLst>
              <a:ext uri="{FF2B5EF4-FFF2-40B4-BE49-F238E27FC236}">
                <a16:creationId xmlns:a16="http://schemas.microsoft.com/office/drawing/2014/main" id="{C05A6B77-74FC-DB24-6940-94E375FBE4DF}"/>
              </a:ext>
            </a:extLst>
          </p:cNvPr>
          <p:cNvSpPr>
            <a:spLocks noGrp="1"/>
          </p:cNvSpPr>
          <p:nvPr>
            <p:ph type="pic" sz="quarter" idx="55" hasCustomPrompt="1"/>
          </p:nvPr>
        </p:nvSpPr>
        <p:spPr>
          <a:xfrm>
            <a:off x="2878138" y="7472616"/>
            <a:ext cx="503978" cy="493468"/>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18" name="ThemeColorCircle">
            <a:extLst>
              <a:ext uri="{FF2B5EF4-FFF2-40B4-BE49-F238E27FC236}">
                <a16:creationId xmlns:a16="http://schemas.microsoft.com/office/drawing/2014/main" id="{CB6E092C-2446-6BE7-BB1E-AF85170F8240}"/>
              </a:ext>
            </a:extLst>
          </p:cNvPr>
          <p:cNvSpPr>
            <a:spLocks noGrp="1"/>
          </p:cNvSpPr>
          <p:nvPr>
            <p:ph type="pic" sz="quarter" idx="56" hasCustomPrompt="1"/>
          </p:nvPr>
        </p:nvSpPr>
        <p:spPr>
          <a:xfrm>
            <a:off x="5089261" y="7472616"/>
            <a:ext cx="503978" cy="493468"/>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5" name="Body">
            <a:extLst>
              <a:ext uri="{FF2B5EF4-FFF2-40B4-BE49-F238E27FC236}">
                <a16:creationId xmlns:a16="http://schemas.microsoft.com/office/drawing/2014/main" id="{7243DF33-BE28-CB6C-DF88-4091B51870D2}"/>
              </a:ext>
            </a:extLst>
          </p:cNvPr>
          <p:cNvSpPr>
            <a:spLocks noGrp="1"/>
          </p:cNvSpPr>
          <p:nvPr>
            <p:ph type="body" sz="quarter" idx="57" hasCustomPrompt="1"/>
          </p:nvPr>
        </p:nvSpPr>
        <p:spPr>
          <a:xfrm>
            <a:off x="486479" y="2116157"/>
            <a:ext cx="6586717" cy="1063641"/>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8" name="Body">
            <a:extLst>
              <a:ext uri="{FF2B5EF4-FFF2-40B4-BE49-F238E27FC236}">
                <a16:creationId xmlns:a16="http://schemas.microsoft.com/office/drawing/2014/main" id="{9BC48666-CD9D-6BDC-879E-66CDB3D7B3BA}"/>
              </a:ext>
            </a:extLst>
          </p:cNvPr>
          <p:cNvSpPr>
            <a:spLocks noGrp="1"/>
          </p:cNvSpPr>
          <p:nvPr>
            <p:ph type="body" sz="quarter" idx="58" hasCustomPrompt="1"/>
          </p:nvPr>
        </p:nvSpPr>
        <p:spPr>
          <a:xfrm>
            <a:off x="486478" y="3181683"/>
            <a:ext cx="6586717" cy="1208735"/>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437486103"/>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Main Content Slide ">
    <p:spTree>
      <p:nvGrpSpPr>
        <p:cNvPr id="1" name=""/>
        <p:cNvGrpSpPr/>
        <p:nvPr/>
      </p:nvGrpSpPr>
      <p:grpSpPr>
        <a:xfrm>
          <a:off x="0" y="0"/>
          <a:ext cx="0" cy="0"/>
          <a:chOff x="0" y="0"/>
          <a:chExt cx="0" cy="0"/>
        </a:xfrm>
      </p:grpSpPr>
      <p:sp>
        <p:nvSpPr>
          <p:cNvPr id="4" name="Text Box 17">
            <a:extLst>
              <a:ext uri="{FF2B5EF4-FFF2-40B4-BE49-F238E27FC236}">
                <a16:creationId xmlns:a16="http://schemas.microsoft.com/office/drawing/2014/main" id="{38585994-6EF5-AA35-BF30-D4D21FAC740C}"/>
              </a:ext>
            </a:extLst>
          </p:cNvPr>
          <p:cNvSpPr txBox="1">
            <a:spLocks noChangeArrowheads="1"/>
          </p:cNvSpPr>
          <p:nvPr userDrawn="1"/>
        </p:nvSpPr>
        <p:spPr bwMode="auto">
          <a:xfrm>
            <a:off x="651305" y="9170905"/>
            <a:ext cx="88922" cy="884277"/>
          </a:xfrm>
          <a:prstGeom prst="rect">
            <a:avLst/>
          </a:prstGeom>
          <a:solidFill>
            <a:schemeClr val="tx2"/>
          </a:solidFill>
          <a:ln w="28575">
            <a:noFill/>
            <a:miter lim="800000"/>
            <a:headEnd/>
            <a:tailEnd/>
          </a:ln>
          <a:effectLst/>
        </p:spPr>
        <p:txBody>
          <a:bodyPr rot="0" vert="horz" wrap="square" lIns="108000" tIns="108000" rIns="108000" bIns="108000" anchor="t" anchorCtr="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pPr>
              <a:lnSpc>
                <a:spcPct val="107000"/>
              </a:lnSpc>
              <a:spcAft>
                <a:spcPts val="400"/>
              </a:spcAft>
            </a:pPr>
            <a:endParaRPr lang="en-AU" sz="900" dirty="0">
              <a:solidFill>
                <a:schemeClr val="bg1"/>
              </a:solidFill>
              <a:latin typeface="+mj-lt"/>
              <a:cs typeface="Arial" panose="020B0604020202020204" pitchFamily="34" charset="0"/>
            </a:endParaRPr>
          </a:p>
        </p:txBody>
      </p:sp>
      <p:sp>
        <p:nvSpPr>
          <p:cNvPr id="5" name="Text Box 17">
            <a:extLst>
              <a:ext uri="{FF2B5EF4-FFF2-40B4-BE49-F238E27FC236}">
                <a16:creationId xmlns:a16="http://schemas.microsoft.com/office/drawing/2014/main" id="{8FB7A756-EE08-82DF-33CB-6E7C5CABA515}"/>
              </a:ext>
            </a:extLst>
          </p:cNvPr>
          <p:cNvSpPr txBox="1">
            <a:spLocks noChangeArrowheads="1"/>
          </p:cNvSpPr>
          <p:nvPr userDrawn="1"/>
        </p:nvSpPr>
        <p:spPr bwMode="auto">
          <a:xfrm>
            <a:off x="4068139" y="9170903"/>
            <a:ext cx="88922" cy="884277"/>
          </a:xfrm>
          <a:prstGeom prst="rect">
            <a:avLst/>
          </a:prstGeom>
          <a:solidFill>
            <a:schemeClr val="tx2"/>
          </a:solidFill>
          <a:ln w="28575">
            <a:noFill/>
            <a:miter lim="800000"/>
            <a:headEnd/>
            <a:tailEnd/>
          </a:ln>
          <a:effectLst/>
        </p:spPr>
        <p:txBody>
          <a:bodyPr rot="0" vert="horz" wrap="square" lIns="108000" tIns="108000" rIns="108000" bIns="108000" anchor="t" anchorCtr="0">
            <a:noAutofit/>
          </a:bodyP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pPr>
              <a:lnSpc>
                <a:spcPct val="107000"/>
              </a:lnSpc>
              <a:spcAft>
                <a:spcPts val="400"/>
              </a:spcAft>
            </a:pPr>
            <a:endParaRPr lang="en-AU" sz="900">
              <a:solidFill>
                <a:schemeClr val="bg1"/>
              </a:solidFill>
              <a:latin typeface="+mj-lt"/>
              <a:cs typeface="Arial" panose="020B0604020202020204" pitchFamily="34" charset="0"/>
            </a:endParaRPr>
          </a:p>
        </p:txBody>
      </p:sp>
      <p:sp>
        <p:nvSpPr>
          <p:cNvPr id="7" name="Rectangle 6">
            <a:extLst>
              <a:ext uri="{FF2B5EF4-FFF2-40B4-BE49-F238E27FC236}">
                <a16:creationId xmlns:a16="http://schemas.microsoft.com/office/drawing/2014/main" id="{6B2393E3-A08A-6E42-FEEA-162228428565}"/>
              </a:ext>
            </a:extLst>
          </p:cNvPr>
          <p:cNvSpPr>
            <a:spLocks/>
          </p:cNvSpPr>
          <p:nvPr userDrawn="1"/>
        </p:nvSpPr>
        <p:spPr>
          <a:xfrm>
            <a:off x="739381" y="9170903"/>
            <a:ext cx="2916135" cy="884278"/>
          </a:xfrm>
          <a:prstGeom prst="rect">
            <a:avLst/>
          </a:prstGeom>
          <a:solidFill>
            <a:schemeClr val="bg1">
              <a:lumMod val="95000"/>
            </a:schemeClr>
          </a:solidFill>
        </p:spPr>
        <p:txBody>
          <a:bodyPr lIns="274320" tIns="457200" rIns="274320" bIns="28800"/>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pPr lvl="0">
              <a:spcBef>
                <a:spcPts val="51"/>
              </a:spcBef>
            </a:pPr>
            <a:endParaRPr lang="en-IN" sz="1000">
              <a:solidFill>
                <a:srgbClr val="303030"/>
              </a:solidFill>
              <a:latin typeface="+mj-lt"/>
              <a:ea typeface="+mj-ea"/>
              <a:cs typeface="+mj-cs"/>
              <a:sym typeface="Arial"/>
            </a:endParaRPr>
          </a:p>
        </p:txBody>
      </p:sp>
      <p:sp>
        <p:nvSpPr>
          <p:cNvPr id="8" name="Rectangle 7">
            <a:extLst>
              <a:ext uri="{FF2B5EF4-FFF2-40B4-BE49-F238E27FC236}">
                <a16:creationId xmlns:a16="http://schemas.microsoft.com/office/drawing/2014/main" id="{E3344711-B7B1-A05E-31B0-F080E9557776}"/>
              </a:ext>
            </a:extLst>
          </p:cNvPr>
          <p:cNvSpPr>
            <a:spLocks/>
          </p:cNvSpPr>
          <p:nvPr userDrawn="1"/>
        </p:nvSpPr>
        <p:spPr>
          <a:xfrm>
            <a:off x="4157061" y="9170903"/>
            <a:ext cx="2916135" cy="884278"/>
          </a:xfrm>
          <a:prstGeom prst="rect">
            <a:avLst/>
          </a:prstGeom>
          <a:solidFill>
            <a:schemeClr val="bg1">
              <a:lumMod val="95000"/>
            </a:schemeClr>
          </a:solidFill>
        </p:spPr>
        <p:txBody>
          <a:bodyPr lIns="274320" tIns="457200" rIns="274320" bIns="28800"/>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pPr lvl="0">
              <a:spcBef>
                <a:spcPts val="51"/>
              </a:spcBef>
            </a:pPr>
            <a:endParaRPr lang="en-IN" sz="1000" dirty="0">
              <a:solidFill>
                <a:srgbClr val="303030"/>
              </a:solidFill>
              <a:latin typeface="+mj-lt"/>
              <a:ea typeface="+mj-ea"/>
              <a:cs typeface="+mj-cs"/>
              <a:sym typeface="Arial"/>
            </a:endParaRPr>
          </a:p>
        </p:txBody>
      </p:sp>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11" name="Text Placeholder 24">
            <a:extLst>
              <a:ext uri="{FF2B5EF4-FFF2-40B4-BE49-F238E27FC236}">
                <a16:creationId xmlns:a16="http://schemas.microsoft.com/office/drawing/2014/main" id="{69932EEF-3169-974A-78E4-493DE7B8FF89}"/>
              </a:ext>
            </a:extLst>
          </p:cNvPr>
          <p:cNvSpPr>
            <a:spLocks noGrp="1"/>
          </p:cNvSpPr>
          <p:nvPr>
            <p:ph type="body" sz="quarter" idx="35" hasCustomPrompt="1"/>
          </p:nvPr>
        </p:nvSpPr>
        <p:spPr>
          <a:xfrm>
            <a:off x="842252" y="9234502"/>
            <a:ext cx="2797388" cy="232535"/>
          </a:xfrm>
          <a:prstGeom prst="rect">
            <a:avLst/>
          </a:prstGeom>
        </p:spPr>
        <p:txBody>
          <a:bodyPr lIns="0" tIns="0" rIns="0" bIns="0"/>
          <a:lstStyle>
            <a:lvl1pPr>
              <a:defRPr kumimoji="0" lang="en-US" sz="1600" b="0" i="0" u="none" strike="noStrike" cap="none" spc="0" normalizeH="0" baseline="0" dirty="0">
                <a:ln>
                  <a:noFill/>
                </a:ln>
                <a:solidFill>
                  <a:srgbClr val="303030"/>
                </a:solidFill>
                <a:effectLst/>
                <a:uFillTx/>
                <a:latin typeface="Real Text Medium" panose="020B0604020101010102" pitchFamily="34" charset="0"/>
                <a:ea typeface="+mj-ea"/>
                <a:cs typeface="+mj-cs"/>
                <a:sym typeface="Arial"/>
              </a:defRPr>
            </a:lvl1pPr>
          </a:lstStyle>
          <a:p>
            <a:pPr lvl="0"/>
            <a:r>
              <a:rPr lang="en-US" dirty="0"/>
              <a:t>Title here</a:t>
            </a:r>
          </a:p>
        </p:txBody>
      </p:sp>
      <p:sp>
        <p:nvSpPr>
          <p:cNvPr id="12" name="Text Placeholder 24">
            <a:extLst>
              <a:ext uri="{FF2B5EF4-FFF2-40B4-BE49-F238E27FC236}">
                <a16:creationId xmlns:a16="http://schemas.microsoft.com/office/drawing/2014/main" id="{8B4C8417-F3A7-62D6-A73C-22D35A3AA7B0}"/>
              </a:ext>
            </a:extLst>
          </p:cNvPr>
          <p:cNvSpPr>
            <a:spLocks noGrp="1"/>
          </p:cNvSpPr>
          <p:nvPr>
            <p:ph type="body" sz="quarter" idx="36" hasCustomPrompt="1"/>
          </p:nvPr>
        </p:nvSpPr>
        <p:spPr>
          <a:xfrm>
            <a:off x="4249444" y="9225222"/>
            <a:ext cx="2797388" cy="232535"/>
          </a:xfrm>
          <a:prstGeom prst="rect">
            <a:avLst/>
          </a:prstGeom>
        </p:spPr>
        <p:txBody>
          <a:bodyPr lIns="0" tIns="0" rIns="0" bIns="0"/>
          <a:lstStyle>
            <a:lvl1pPr>
              <a:defRPr kumimoji="0" lang="en-US" sz="1600" b="0" i="0" u="none" strike="noStrike" cap="none" spc="0" normalizeH="0" baseline="0" dirty="0">
                <a:ln>
                  <a:noFill/>
                </a:ln>
                <a:solidFill>
                  <a:srgbClr val="303030"/>
                </a:solidFill>
                <a:effectLst/>
                <a:uFillTx/>
                <a:latin typeface="Real Text Medium" panose="020B0604020101010102" pitchFamily="34" charset="0"/>
                <a:ea typeface="+mj-ea"/>
                <a:cs typeface="+mj-cs"/>
                <a:sym typeface="Arial"/>
              </a:defRPr>
            </a:lvl1pPr>
          </a:lstStyle>
          <a:p>
            <a:pPr lvl="0"/>
            <a:r>
              <a:rPr lang="en-US" dirty="0"/>
              <a:t>Title here</a:t>
            </a:r>
          </a:p>
        </p:txBody>
      </p:sp>
      <p:sp>
        <p:nvSpPr>
          <p:cNvPr id="16" name="Text Placeholder 13">
            <a:extLst>
              <a:ext uri="{FF2B5EF4-FFF2-40B4-BE49-F238E27FC236}">
                <a16:creationId xmlns:a16="http://schemas.microsoft.com/office/drawing/2014/main" id="{02FD03B7-EB0E-9C5C-B309-46BFA62246CA}"/>
              </a:ext>
            </a:extLst>
          </p:cNvPr>
          <p:cNvSpPr>
            <a:spLocks noGrp="1"/>
          </p:cNvSpPr>
          <p:nvPr>
            <p:ph type="body" sz="quarter" idx="37" hasCustomPrompt="1"/>
          </p:nvPr>
        </p:nvSpPr>
        <p:spPr>
          <a:xfrm>
            <a:off x="842252" y="9523160"/>
            <a:ext cx="2797387" cy="466157"/>
          </a:xfrm>
          <a:prstGeom prst="rect">
            <a:avLst/>
          </a:prstGeom>
        </p:spPr>
        <p:txBody>
          <a:bodyPr lIns="12240" tIns="45720" rIns="91440" bIns="45720"/>
          <a:lstStyle>
            <a:lvl1pPr>
              <a:defRPr sz="1200">
                <a:latin typeface="Real Text Light" panose="020B0504020101010102" pitchFamily="34" charset="0"/>
              </a:defRPr>
            </a:lvl1pPr>
            <a:lvl2pPr>
              <a:defRPr sz="1079"/>
            </a:lvl2pPr>
            <a:lvl3pPr>
              <a:defRPr sz="1079"/>
            </a:lvl3pPr>
            <a:lvl4pPr>
              <a:defRPr sz="1079"/>
            </a:lvl4pPr>
            <a:lvl5pPr>
              <a:defRPr sz="1079"/>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a:t>
            </a:r>
          </a:p>
        </p:txBody>
      </p:sp>
      <p:sp>
        <p:nvSpPr>
          <p:cNvPr id="17" name="Text Placeholder 13">
            <a:extLst>
              <a:ext uri="{FF2B5EF4-FFF2-40B4-BE49-F238E27FC236}">
                <a16:creationId xmlns:a16="http://schemas.microsoft.com/office/drawing/2014/main" id="{1868367D-8873-1823-2157-29238F53D4B6}"/>
              </a:ext>
            </a:extLst>
          </p:cNvPr>
          <p:cNvSpPr>
            <a:spLocks noGrp="1"/>
          </p:cNvSpPr>
          <p:nvPr>
            <p:ph type="body" sz="quarter" idx="38" hasCustomPrompt="1"/>
          </p:nvPr>
        </p:nvSpPr>
        <p:spPr>
          <a:xfrm>
            <a:off x="4249445" y="9523160"/>
            <a:ext cx="2797387" cy="466157"/>
          </a:xfrm>
          <a:prstGeom prst="rect">
            <a:avLst/>
          </a:prstGeom>
        </p:spPr>
        <p:txBody>
          <a:bodyPr lIns="12240" tIns="45720" rIns="91440" bIns="45720"/>
          <a:lstStyle>
            <a:lvl1pPr>
              <a:defRPr sz="1200">
                <a:latin typeface="Real Text Light" panose="020B0504020101010102" pitchFamily="34" charset="0"/>
              </a:defRPr>
            </a:lvl1pPr>
            <a:lvl2pPr>
              <a:defRPr sz="1079"/>
            </a:lvl2pPr>
            <a:lvl3pPr>
              <a:defRPr sz="1079"/>
            </a:lvl3pPr>
            <a:lvl4pPr>
              <a:defRPr sz="1079"/>
            </a:lvl4pPr>
            <a:lvl5pPr>
              <a:defRPr sz="1079"/>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a:t>
            </a:r>
          </a:p>
        </p:txBody>
      </p:sp>
      <p:sp>
        <p:nvSpPr>
          <p:cNvPr id="6" name="Body">
            <a:extLst>
              <a:ext uri="{FF2B5EF4-FFF2-40B4-BE49-F238E27FC236}">
                <a16:creationId xmlns:a16="http://schemas.microsoft.com/office/drawing/2014/main" id="{20D6171B-2B21-544B-4D60-9D84F8280DBE}"/>
              </a:ext>
            </a:extLst>
          </p:cNvPr>
          <p:cNvSpPr>
            <a:spLocks noGrp="1"/>
          </p:cNvSpPr>
          <p:nvPr>
            <p:ph type="body" sz="quarter" idx="42" hasCustomPrompt="1"/>
          </p:nvPr>
        </p:nvSpPr>
        <p:spPr>
          <a:xfrm>
            <a:off x="507631" y="1610067"/>
            <a:ext cx="6539202" cy="713676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712853253"/>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Main Content">
    <p:spTree>
      <p:nvGrpSpPr>
        <p:cNvPr id="1" name=""/>
        <p:cNvGrpSpPr/>
        <p:nvPr/>
      </p:nvGrpSpPr>
      <p:grpSpPr>
        <a:xfrm>
          <a:off x="0" y="0"/>
          <a:ext cx="0" cy="0"/>
          <a:chOff x="0" y="0"/>
          <a:chExt cx="0" cy="0"/>
        </a:xfrm>
      </p:grpSpPr>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30" name="Text Placeholder 16">
            <a:extLst>
              <a:ext uri="{FF2B5EF4-FFF2-40B4-BE49-F238E27FC236}">
                <a16:creationId xmlns:a16="http://schemas.microsoft.com/office/drawing/2014/main" id="{D6151FDC-6D60-8588-F6F5-A8BBA7073A16}"/>
              </a:ext>
            </a:extLst>
          </p:cNvPr>
          <p:cNvSpPr>
            <a:spLocks noGrp="1"/>
          </p:cNvSpPr>
          <p:nvPr>
            <p:ph type="body" sz="quarter" idx="14" hasCustomPrompt="1"/>
          </p:nvPr>
        </p:nvSpPr>
        <p:spPr>
          <a:xfrm>
            <a:off x="503403" y="3556384"/>
            <a:ext cx="2763224" cy="236865"/>
          </a:xfrm>
          <a:prstGeom prst="rect">
            <a:avLst/>
          </a:prstGeom>
        </p:spPr>
        <p:txBody>
          <a:bodyPr lIns="0" tIns="0" rIns="0" bIns="0">
            <a:noAutofit/>
          </a:bodyPr>
          <a:lstStyle>
            <a:lvl1pPr>
              <a:spcBef>
                <a:spcPts val="0"/>
              </a:spcBef>
              <a:spcAft>
                <a:spcPts val="365"/>
              </a:spcAft>
              <a:defRPr sz="1600">
                <a:latin typeface="Real Text Medium" panose="020B0604020101010102" pitchFamily="34" charset="0"/>
              </a:defRPr>
            </a:lvl1pPr>
          </a:lstStyle>
          <a:p>
            <a:pPr lvl="0"/>
            <a:r>
              <a:rPr lang="en-US" dirty="0"/>
              <a:t>Sub heading</a:t>
            </a:r>
          </a:p>
        </p:txBody>
      </p:sp>
      <p:sp>
        <p:nvSpPr>
          <p:cNvPr id="35" name="Text Placeholder 16">
            <a:extLst>
              <a:ext uri="{FF2B5EF4-FFF2-40B4-BE49-F238E27FC236}">
                <a16:creationId xmlns:a16="http://schemas.microsoft.com/office/drawing/2014/main" id="{A88C0E89-8DEE-5105-9867-943E25BBF028}"/>
              </a:ext>
            </a:extLst>
          </p:cNvPr>
          <p:cNvSpPr>
            <a:spLocks noGrp="1"/>
          </p:cNvSpPr>
          <p:nvPr>
            <p:ph type="body" sz="quarter" idx="48" hasCustomPrompt="1"/>
          </p:nvPr>
        </p:nvSpPr>
        <p:spPr>
          <a:xfrm>
            <a:off x="503403" y="5946336"/>
            <a:ext cx="2763224" cy="236865"/>
          </a:xfrm>
          <a:prstGeom prst="rect">
            <a:avLst/>
          </a:prstGeom>
        </p:spPr>
        <p:txBody>
          <a:bodyPr lIns="0" tIns="0" rIns="0" bIns="0">
            <a:noAutofit/>
          </a:bodyPr>
          <a:lstStyle>
            <a:lvl1pPr>
              <a:spcBef>
                <a:spcPts val="0"/>
              </a:spcBef>
              <a:spcAft>
                <a:spcPts val="365"/>
              </a:spcAft>
              <a:defRPr sz="1600">
                <a:latin typeface="Real Text Medium" panose="020B0604020101010102" pitchFamily="34" charset="0"/>
              </a:defRPr>
            </a:lvl1pPr>
          </a:lstStyle>
          <a:p>
            <a:pPr lvl="0"/>
            <a:r>
              <a:rPr lang="en-US" dirty="0"/>
              <a:t>Sub heading</a:t>
            </a:r>
          </a:p>
        </p:txBody>
      </p:sp>
      <p:sp>
        <p:nvSpPr>
          <p:cNvPr id="37" name="Text Placeholder 16">
            <a:extLst>
              <a:ext uri="{FF2B5EF4-FFF2-40B4-BE49-F238E27FC236}">
                <a16:creationId xmlns:a16="http://schemas.microsoft.com/office/drawing/2014/main" id="{EE723887-68AB-E44C-2EE9-AF56916322FF}"/>
              </a:ext>
            </a:extLst>
          </p:cNvPr>
          <p:cNvSpPr>
            <a:spLocks noGrp="1"/>
          </p:cNvSpPr>
          <p:nvPr>
            <p:ph type="body" sz="quarter" idx="50" hasCustomPrompt="1"/>
          </p:nvPr>
        </p:nvSpPr>
        <p:spPr>
          <a:xfrm>
            <a:off x="503403" y="8746451"/>
            <a:ext cx="2763224" cy="236865"/>
          </a:xfrm>
          <a:prstGeom prst="rect">
            <a:avLst/>
          </a:prstGeom>
        </p:spPr>
        <p:txBody>
          <a:bodyPr lIns="0" tIns="0" rIns="0" bIns="0">
            <a:noAutofit/>
          </a:bodyPr>
          <a:lstStyle>
            <a:lvl1pPr>
              <a:spcBef>
                <a:spcPts val="0"/>
              </a:spcBef>
              <a:spcAft>
                <a:spcPts val="365"/>
              </a:spcAft>
              <a:defRPr sz="1600">
                <a:latin typeface="Real Text Medium" panose="020B0604020101010102" pitchFamily="34" charset="0"/>
              </a:defRPr>
            </a:lvl1pPr>
          </a:lstStyle>
          <a:p>
            <a:pPr lvl="0"/>
            <a:r>
              <a:rPr lang="en-US" dirty="0"/>
              <a:t>Key benefits</a:t>
            </a:r>
          </a:p>
        </p:txBody>
      </p:sp>
      <p:sp>
        <p:nvSpPr>
          <p:cNvPr id="38" name="Text Placeholder 17">
            <a:extLst>
              <a:ext uri="{FF2B5EF4-FFF2-40B4-BE49-F238E27FC236}">
                <a16:creationId xmlns:a16="http://schemas.microsoft.com/office/drawing/2014/main" id="{B51AF18C-4453-2AEE-FDC8-7AC32595DBF3}"/>
              </a:ext>
            </a:extLst>
          </p:cNvPr>
          <p:cNvSpPr>
            <a:spLocks noGrp="1"/>
          </p:cNvSpPr>
          <p:nvPr>
            <p:ph type="body" sz="quarter" idx="51" hasCustomPrompt="1"/>
          </p:nvPr>
        </p:nvSpPr>
        <p:spPr>
          <a:xfrm>
            <a:off x="503403" y="9039111"/>
            <a:ext cx="2763224" cy="612160"/>
          </a:xfrm>
          <a:prstGeom prst="rect">
            <a:avLst/>
          </a:prstGeom>
        </p:spPr>
        <p:txBody>
          <a:bodyPr lIns="28800" tIns="28800" rIns="28800" bIns="28800">
            <a:spAutoFit/>
          </a:bodyPr>
          <a:lstStyle>
            <a:lvl1pPr marL="185046" marR="0" indent="-185046" algn="l" defTabSz="356445" rtl="0" fontAlgn="auto" latinLnBrk="0" hangingPunct="0">
              <a:lnSpc>
                <a:spcPct val="100000"/>
              </a:lnSpc>
              <a:spcBef>
                <a:spcPts val="31"/>
              </a:spcBef>
              <a:spcAft>
                <a:spcPts val="0"/>
              </a:spcAft>
              <a:buClrTx/>
              <a:buSzTx/>
              <a:buFont typeface="Arial" panose="020B0604020202020204" pitchFamily="34" charset="0"/>
              <a:buChar char="•"/>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356445" rtl="0" fontAlgn="auto" latinLnBrk="0" hangingPunct="0">
              <a:lnSpc>
                <a:spcPct val="100000"/>
              </a:lnSpc>
              <a:spcBef>
                <a:spcPts val="31"/>
              </a:spcBef>
              <a:spcAft>
                <a:spcPts val="0"/>
              </a:spcAft>
              <a:buClrTx/>
              <a:buSzTx/>
              <a:buFontTx/>
              <a:buNone/>
              <a:tabLst/>
              <a:defRPr kumimoji="0" lang="en-US" sz="729"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Xxx</a:t>
            </a:r>
            <a:endParaRPr lang="en-US" dirty="0"/>
          </a:p>
          <a:p>
            <a:pPr lvl="0"/>
            <a:r>
              <a:rPr lang="en-US" dirty="0" err="1"/>
              <a:t>Xxx</a:t>
            </a:r>
            <a:endParaRPr lang="en-US" dirty="0"/>
          </a:p>
          <a:p>
            <a:pPr lvl="0"/>
            <a:r>
              <a:rPr lang="en-US" dirty="0"/>
              <a:t>xxx</a:t>
            </a:r>
          </a:p>
        </p:txBody>
      </p:sp>
      <p:sp>
        <p:nvSpPr>
          <p:cNvPr id="39" name="Text Placeholder 16">
            <a:extLst>
              <a:ext uri="{FF2B5EF4-FFF2-40B4-BE49-F238E27FC236}">
                <a16:creationId xmlns:a16="http://schemas.microsoft.com/office/drawing/2014/main" id="{E88875D4-09D2-B7DB-AC73-B8B5C594DCB4}"/>
              </a:ext>
            </a:extLst>
          </p:cNvPr>
          <p:cNvSpPr>
            <a:spLocks noGrp="1"/>
          </p:cNvSpPr>
          <p:nvPr>
            <p:ph type="body" sz="quarter" idx="52" hasCustomPrompt="1"/>
          </p:nvPr>
        </p:nvSpPr>
        <p:spPr>
          <a:xfrm>
            <a:off x="4139774" y="3556384"/>
            <a:ext cx="2763224" cy="236865"/>
          </a:xfrm>
          <a:prstGeom prst="rect">
            <a:avLst/>
          </a:prstGeom>
        </p:spPr>
        <p:txBody>
          <a:bodyPr lIns="0" tIns="0" rIns="0" bIns="0">
            <a:noAutofit/>
          </a:bodyPr>
          <a:lstStyle>
            <a:lvl1pPr>
              <a:spcBef>
                <a:spcPts val="0"/>
              </a:spcBef>
              <a:spcAft>
                <a:spcPts val="365"/>
              </a:spcAft>
              <a:defRPr sz="1600">
                <a:latin typeface="Real Text Medium" panose="020B0604020101010102" pitchFamily="34" charset="0"/>
              </a:defRPr>
            </a:lvl1pPr>
          </a:lstStyle>
          <a:p>
            <a:pPr lvl="0"/>
            <a:r>
              <a:rPr lang="en-US" dirty="0"/>
              <a:t>Sub heading</a:t>
            </a:r>
          </a:p>
        </p:txBody>
      </p:sp>
      <p:sp>
        <p:nvSpPr>
          <p:cNvPr id="41" name="Text Placeholder 16">
            <a:extLst>
              <a:ext uri="{FF2B5EF4-FFF2-40B4-BE49-F238E27FC236}">
                <a16:creationId xmlns:a16="http://schemas.microsoft.com/office/drawing/2014/main" id="{3703AF34-2A12-2467-7F6A-B527DB1C8C19}"/>
              </a:ext>
            </a:extLst>
          </p:cNvPr>
          <p:cNvSpPr>
            <a:spLocks noGrp="1"/>
          </p:cNvSpPr>
          <p:nvPr>
            <p:ph type="body" sz="quarter" idx="54" hasCustomPrompt="1"/>
          </p:nvPr>
        </p:nvSpPr>
        <p:spPr>
          <a:xfrm>
            <a:off x="4139774" y="5946336"/>
            <a:ext cx="2763224" cy="236865"/>
          </a:xfrm>
          <a:prstGeom prst="rect">
            <a:avLst/>
          </a:prstGeom>
        </p:spPr>
        <p:txBody>
          <a:bodyPr lIns="0" tIns="0" rIns="0" bIns="0">
            <a:noAutofit/>
          </a:bodyPr>
          <a:lstStyle>
            <a:lvl1pPr>
              <a:spcBef>
                <a:spcPts val="0"/>
              </a:spcBef>
              <a:spcAft>
                <a:spcPts val="365"/>
              </a:spcAft>
              <a:defRPr sz="1600">
                <a:latin typeface="Real Text Medium" panose="020B0604020101010102" pitchFamily="34" charset="0"/>
              </a:defRPr>
            </a:lvl1pPr>
          </a:lstStyle>
          <a:p>
            <a:pPr lvl="0"/>
            <a:r>
              <a:rPr lang="en-US" dirty="0"/>
              <a:t>Sub heading</a:t>
            </a:r>
          </a:p>
        </p:txBody>
      </p:sp>
      <p:sp>
        <p:nvSpPr>
          <p:cNvPr id="43" name="Text Placeholder 16">
            <a:extLst>
              <a:ext uri="{FF2B5EF4-FFF2-40B4-BE49-F238E27FC236}">
                <a16:creationId xmlns:a16="http://schemas.microsoft.com/office/drawing/2014/main" id="{2CF2CADC-F4CE-E7C2-A1E7-BA0BD865B7A2}"/>
              </a:ext>
            </a:extLst>
          </p:cNvPr>
          <p:cNvSpPr>
            <a:spLocks noGrp="1"/>
          </p:cNvSpPr>
          <p:nvPr>
            <p:ph type="body" sz="quarter" idx="56" hasCustomPrompt="1"/>
          </p:nvPr>
        </p:nvSpPr>
        <p:spPr>
          <a:xfrm>
            <a:off x="4139774" y="8746451"/>
            <a:ext cx="2763224" cy="236865"/>
          </a:xfrm>
          <a:prstGeom prst="rect">
            <a:avLst/>
          </a:prstGeom>
        </p:spPr>
        <p:txBody>
          <a:bodyPr lIns="0" tIns="0" rIns="0" bIns="0">
            <a:noAutofit/>
          </a:bodyPr>
          <a:lstStyle>
            <a:lvl1pPr>
              <a:spcBef>
                <a:spcPts val="0"/>
              </a:spcBef>
              <a:spcAft>
                <a:spcPts val="365"/>
              </a:spcAft>
              <a:defRPr sz="1600">
                <a:latin typeface="Real Text Medium" panose="020B0604020101010102" pitchFamily="34" charset="0"/>
              </a:defRPr>
            </a:lvl1pPr>
          </a:lstStyle>
          <a:p>
            <a:pPr lvl="0"/>
            <a:r>
              <a:rPr lang="en-US" dirty="0"/>
              <a:t>Key benefits</a:t>
            </a:r>
          </a:p>
        </p:txBody>
      </p:sp>
      <p:sp>
        <p:nvSpPr>
          <p:cNvPr id="44" name="Text Placeholder 17">
            <a:extLst>
              <a:ext uri="{FF2B5EF4-FFF2-40B4-BE49-F238E27FC236}">
                <a16:creationId xmlns:a16="http://schemas.microsoft.com/office/drawing/2014/main" id="{91E83F61-5534-573C-7062-A5752EEFDD0D}"/>
              </a:ext>
            </a:extLst>
          </p:cNvPr>
          <p:cNvSpPr>
            <a:spLocks noGrp="1"/>
          </p:cNvSpPr>
          <p:nvPr>
            <p:ph type="body" sz="quarter" idx="57" hasCustomPrompt="1"/>
          </p:nvPr>
        </p:nvSpPr>
        <p:spPr>
          <a:xfrm>
            <a:off x="4139774" y="9039111"/>
            <a:ext cx="2763224" cy="612160"/>
          </a:xfrm>
          <a:prstGeom prst="rect">
            <a:avLst/>
          </a:prstGeom>
        </p:spPr>
        <p:txBody>
          <a:bodyPr lIns="28800" tIns="28800" rIns="28800" bIns="28800">
            <a:spAutoFit/>
          </a:bodyPr>
          <a:lstStyle>
            <a:lvl1pPr marL="185046" marR="0" indent="-185046" algn="l" defTabSz="356445" rtl="0" fontAlgn="auto" latinLnBrk="0" hangingPunct="0">
              <a:lnSpc>
                <a:spcPct val="100000"/>
              </a:lnSpc>
              <a:spcBef>
                <a:spcPts val="31"/>
              </a:spcBef>
              <a:spcAft>
                <a:spcPts val="0"/>
              </a:spcAft>
              <a:buClrTx/>
              <a:buSzTx/>
              <a:buFont typeface="Arial" panose="020B0604020202020204" pitchFamily="34" charset="0"/>
              <a:buChar char="•"/>
              <a:tabLst/>
              <a:defRPr kumimoji="0" lang="en-US" sz="1200" b="0" i="0" u="none" strike="noStrike" cap="none" spc="0" normalizeH="0" baseline="0" dirty="0" smtClean="0">
                <a:ln>
                  <a:noFill/>
                </a:ln>
                <a:solidFill>
                  <a:srgbClr val="303030"/>
                </a:solidFill>
                <a:effectLst/>
                <a:uFillTx/>
                <a:latin typeface="Real Text Light" panose="020B0504020101010102" pitchFamily="34" charset="0"/>
                <a:ea typeface="+mj-ea"/>
                <a:cs typeface="+mj-cs"/>
                <a:sym typeface="Arial"/>
              </a:defRPr>
            </a:lvl1pPr>
            <a:lvl2pPr marL="0" marR="0" indent="0" algn="l" defTabSz="356445" rtl="0" fontAlgn="auto" latinLnBrk="0" hangingPunct="0">
              <a:lnSpc>
                <a:spcPct val="100000"/>
              </a:lnSpc>
              <a:spcBef>
                <a:spcPts val="31"/>
              </a:spcBef>
              <a:spcAft>
                <a:spcPts val="0"/>
              </a:spcAft>
              <a:buClrTx/>
              <a:buSzTx/>
              <a:buFontTx/>
              <a:buNone/>
              <a:tabLst/>
              <a:defRPr kumimoji="0" lang="en-US" sz="729" b="0" i="0" u="none" strike="noStrike" cap="none" spc="0" normalizeH="0" baseline="0" dirty="0">
                <a:ln>
                  <a:noFill/>
                </a:ln>
                <a:solidFill>
                  <a:srgbClr val="303030"/>
                </a:solidFill>
                <a:effectLst/>
                <a:uFillTx/>
                <a:latin typeface="Real Text Light" panose="020B0504020101010102" pitchFamily="34" charset="0"/>
                <a:ea typeface="+mj-ea"/>
                <a:cs typeface="+mj-cs"/>
                <a:sym typeface="Arial"/>
              </a:defRPr>
            </a:lvl2pPr>
          </a:lstStyle>
          <a:p>
            <a:pPr lvl="0"/>
            <a:r>
              <a:rPr lang="en-US" dirty="0" err="1"/>
              <a:t>Xxx</a:t>
            </a:r>
            <a:endParaRPr lang="en-US" dirty="0"/>
          </a:p>
          <a:p>
            <a:pPr lvl="0"/>
            <a:r>
              <a:rPr lang="en-US" dirty="0" err="1"/>
              <a:t>Xxx</a:t>
            </a:r>
            <a:endParaRPr lang="en-US" dirty="0"/>
          </a:p>
          <a:p>
            <a:pPr lvl="0"/>
            <a:r>
              <a:rPr lang="en-US" dirty="0"/>
              <a:t>xxx</a:t>
            </a:r>
          </a:p>
        </p:txBody>
      </p:sp>
      <p:sp>
        <p:nvSpPr>
          <p:cNvPr id="2" name="Picture Placeholder 5">
            <a:extLst>
              <a:ext uri="{FF2B5EF4-FFF2-40B4-BE49-F238E27FC236}">
                <a16:creationId xmlns:a16="http://schemas.microsoft.com/office/drawing/2014/main" id="{18C7A1E8-EF3C-62AB-6010-FC95E9A0F170}"/>
              </a:ext>
            </a:extLst>
          </p:cNvPr>
          <p:cNvSpPr>
            <a:spLocks noGrp="1"/>
          </p:cNvSpPr>
          <p:nvPr>
            <p:ph type="pic" sz="quarter" idx="29"/>
          </p:nvPr>
        </p:nvSpPr>
        <p:spPr>
          <a:xfrm>
            <a:off x="496530" y="2117453"/>
            <a:ext cx="776127" cy="759941"/>
          </a:xfrm>
          <a:prstGeom prst="ellipse">
            <a:avLst/>
          </a:prstGeom>
          <a:blipFill>
            <a:blip r:embed="rId2"/>
            <a:stretch>
              <a:fillRect/>
            </a:stretch>
          </a:blipFill>
        </p:spPr>
        <p:txBody>
          <a:bodyPr anchor="ctr"/>
          <a:lstStyle>
            <a:lvl1pPr algn="ctr">
              <a:defRPr sz="756">
                <a:solidFill>
                  <a:schemeClr val="tx2"/>
                </a:solidFill>
              </a:defRPr>
            </a:lvl1pPr>
          </a:lstStyle>
          <a:p>
            <a:r>
              <a:rPr lang="en-US"/>
              <a:t>Click icon to add picture</a:t>
            </a:r>
          </a:p>
        </p:txBody>
      </p:sp>
      <p:sp>
        <p:nvSpPr>
          <p:cNvPr id="4" name="Picture Placeholder 5">
            <a:extLst>
              <a:ext uri="{FF2B5EF4-FFF2-40B4-BE49-F238E27FC236}">
                <a16:creationId xmlns:a16="http://schemas.microsoft.com/office/drawing/2014/main" id="{1358FE0F-B896-EF2F-5FE1-0F15494D38AF}"/>
              </a:ext>
            </a:extLst>
          </p:cNvPr>
          <p:cNvSpPr>
            <a:spLocks noGrp="1"/>
          </p:cNvSpPr>
          <p:nvPr>
            <p:ph type="pic" sz="quarter" idx="58"/>
          </p:nvPr>
        </p:nvSpPr>
        <p:spPr>
          <a:xfrm>
            <a:off x="4131311" y="2117453"/>
            <a:ext cx="776127" cy="759941"/>
          </a:xfrm>
          <a:prstGeom prst="ellipse">
            <a:avLst/>
          </a:prstGeom>
          <a:blipFill>
            <a:blip r:embed="rId2"/>
            <a:stretch>
              <a:fillRect/>
            </a:stretch>
          </a:blipFill>
        </p:spPr>
        <p:txBody>
          <a:bodyPr anchor="ctr"/>
          <a:lstStyle>
            <a:lvl1pPr algn="ctr">
              <a:defRPr sz="756">
                <a:solidFill>
                  <a:schemeClr val="tx2"/>
                </a:solidFill>
              </a:defRPr>
            </a:lvl1pPr>
          </a:lstStyle>
          <a:p>
            <a:r>
              <a:rPr lang="en-US"/>
              <a:t>Click icon to add picture</a:t>
            </a:r>
          </a:p>
        </p:txBody>
      </p:sp>
      <p:sp>
        <p:nvSpPr>
          <p:cNvPr id="5" name="Body">
            <a:extLst>
              <a:ext uri="{FF2B5EF4-FFF2-40B4-BE49-F238E27FC236}">
                <a16:creationId xmlns:a16="http://schemas.microsoft.com/office/drawing/2014/main" id="{4BC85640-7283-8D74-480B-6E2AD49F9D36}"/>
              </a:ext>
            </a:extLst>
          </p:cNvPr>
          <p:cNvSpPr>
            <a:spLocks noGrp="1"/>
          </p:cNvSpPr>
          <p:nvPr>
            <p:ph type="body" sz="quarter" idx="42" hasCustomPrompt="1"/>
          </p:nvPr>
        </p:nvSpPr>
        <p:spPr>
          <a:xfrm>
            <a:off x="503404" y="3849043"/>
            <a:ext cx="2763223" cy="1904822"/>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Body">
            <a:extLst>
              <a:ext uri="{FF2B5EF4-FFF2-40B4-BE49-F238E27FC236}">
                <a16:creationId xmlns:a16="http://schemas.microsoft.com/office/drawing/2014/main" id="{0C4AD433-9FC0-23EA-D5CC-2D058F75A1C0}"/>
              </a:ext>
            </a:extLst>
          </p:cNvPr>
          <p:cNvSpPr>
            <a:spLocks noGrp="1"/>
          </p:cNvSpPr>
          <p:nvPr>
            <p:ph type="body" sz="quarter" idx="59" hasCustomPrompt="1"/>
          </p:nvPr>
        </p:nvSpPr>
        <p:spPr>
          <a:xfrm>
            <a:off x="4131311" y="3849043"/>
            <a:ext cx="2763223" cy="1904822"/>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Body">
            <a:extLst>
              <a:ext uri="{FF2B5EF4-FFF2-40B4-BE49-F238E27FC236}">
                <a16:creationId xmlns:a16="http://schemas.microsoft.com/office/drawing/2014/main" id="{52C31CEB-8F0A-2EB3-4ADB-1F89F194E8E2}"/>
              </a:ext>
            </a:extLst>
          </p:cNvPr>
          <p:cNvSpPr>
            <a:spLocks noGrp="1"/>
          </p:cNvSpPr>
          <p:nvPr>
            <p:ph type="body" sz="quarter" idx="60" hasCustomPrompt="1"/>
          </p:nvPr>
        </p:nvSpPr>
        <p:spPr>
          <a:xfrm>
            <a:off x="503404" y="6238995"/>
            <a:ext cx="2763223" cy="1904822"/>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8" name="Body">
            <a:extLst>
              <a:ext uri="{FF2B5EF4-FFF2-40B4-BE49-F238E27FC236}">
                <a16:creationId xmlns:a16="http://schemas.microsoft.com/office/drawing/2014/main" id="{E3CF5579-112D-57A3-5AEF-F4C4D8C9CA54}"/>
              </a:ext>
            </a:extLst>
          </p:cNvPr>
          <p:cNvSpPr>
            <a:spLocks noGrp="1"/>
          </p:cNvSpPr>
          <p:nvPr>
            <p:ph type="body" sz="quarter" idx="61" hasCustomPrompt="1"/>
          </p:nvPr>
        </p:nvSpPr>
        <p:spPr>
          <a:xfrm>
            <a:off x="4131310" y="6238995"/>
            <a:ext cx="2763223" cy="1904822"/>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9" name="Body">
            <a:extLst>
              <a:ext uri="{FF2B5EF4-FFF2-40B4-BE49-F238E27FC236}">
                <a16:creationId xmlns:a16="http://schemas.microsoft.com/office/drawing/2014/main" id="{759D2A37-524A-BAEB-F7B5-C9F3352BEF12}"/>
              </a:ext>
            </a:extLst>
          </p:cNvPr>
          <p:cNvSpPr>
            <a:spLocks noGrp="1"/>
          </p:cNvSpPr>
          <p:nvPr>
            <p:ph type="body" sz="quarter" idx="43" hasCustomPrompt="1"/>
          </p:nvPr>
        </p:nvSpPr>
        <p:spPr>
          <a:xfrm>
            <a:off x="1456166" y="2117454"/>
            <a:ext cx="1159813" cy="935848"/>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Body">
            <a:extLst>
              <a:ext uri="{FF2B5EF4-FFF2-40B4-BE49-F238E27FC236}">
                <a16:creationId xmlns:a16="http://schemas.microsoft.com/office/drawing/2014/main" id="{A6407BC8-E9B0-C654-59B8-B007A5629F37}"/>
              </a:ext>
            </a:extLst>
          </p:cNvPr>
          <p:cNvSpPr>
            <a:spLocks noGrp="1"/>
          </p:cNvSpPr>
          <p:nvPr>
            <p:ph type="body" sz="quarter" idx="62" hasCustomPrompt="1"/>
          </p:nvPr>
        </p:nvSpPr>
        <p:spPr>
          <a:xfrm>
            <a:off x="5091237" y="2117453"/>
            <a:ext cx="1159813" cy="935848"/>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235508778"/>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Main Content ">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3050628D-01EC-2AA5-32E1-70B42FA22C9F}"/>
              </a:ext>
            </a:extLst>
          </p:cNvPr>
          <p:cNvSpPr>
            <a:spLocks noGrp="1"/>
          </p:cNvSpPr>
          <p:nvPr>
            <p:ph type="body" sz="quarter" idx="10" hasCustomPrompt="1"/>
          </p:nvPr>
        </p:nvSpPr>
        <p:spPr>
          <a:xfrm>
            <a:off x="503400" y="3599497"/>
            <a:ext cx="2155578" cy="3492822"/>
          </a:xfrm>
          <a:prstGeom prst="rect">
            <a:avLst/>
          </a:prstGeom>
        </p:spPr>
        <p:txBody>
          <a:bodyPr lIns="0" tIns="108000" rIns="108000" bIns="108000"/>
          <a:lstStyle>
            <a:lvl1pPr marL="0" marR="0" indent="0" algn="l" defTabSz="356445" rtl="0" fontAlgn="auto" latinLnBrk="0" hangingPunct="0">
              <a:lnSpc>
                <a:spcPct val="100000"/>
              </a:lnSpc>
              <a:spcBef>
                <a:spcPts val="31"/>
              </a:spcBef>
              <a:spcAft>
                <a:spcPts val="0"/>
              </a:spcAft>
              <a:buClrTx/>
              <a:buSzTx/>
              <a:buFontTx/>
              <a:buNone/>
              <a:tabLst/>
              <a:defRPr kumimoji="0" lang="en-US" sz="1511" b="0" i="0" u="none" strike="noStrike" cap="none" spc="0" normalizeH="0" baseline="0" dirty="0" smtClean="0">
                <a:ln>
                  <a:noFill/>
                </a:ln>
                <a:solidFill>
                  <a:srgbClr val="FFFFFF"/>
                </a:solidFill>
                <a:effectLst/>
                <a:uFillTx/>
                <a:latin typeface="REALTEXT-MEDIUM" panose="020B0504020101010102" pitchFamily="34" charset="77"/>
                <a:ea typeface="+mj-ea"/>
                <a:cs typeface="+mj-cs"/>
                <a:sym typeface="Arial"/>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ThemeColorCircle">
            <a:extLst>
              <a:ext uri="{FF2B5EF4-FFF2-40B4-BE49-F238E27FC236}">
                <a16:creationId xmlns:a16="http://schemas.microsoft.com/office/drawing/2014/main" id="{737753F2-809F-4282-ACB1-417CD06DCE84}"/>
              </a:ext>
            </a:extLst>
          </p:cNvPr>
          <p:cNvSpPr/>
          <p:nvPr userDrawn="1"/>
        </p:nvSpPr>
        <p:spPr>
          <a:xfrm>
            <a:off x="-853964" y="1215783"/>
            <a:ext cx="4097822" cy="7740514"/>
          </a:xfrm>
          <a:custGeom>
            <a:avLst/>
            <a:gdLst>
              <a:gd name="connsiteX0" fmla="*/ 131664 w 3717470"/>
              <a:gd name="connsiteY0" fmla="*/ 0 h 7171612"/>
              <a:gd name="connsiteX1" fmla="*/ 3717470 w 3717470"/>
              <a:gd name="connsiteY1" fmla="*/ 3585806 h 7171612"/>
              <a:gd name="connsiteX2" fmla="*/ 131664 w 3717470"/>
              <a:gd name="connsiteY2" fmla="*/ 7171612 h 7171612"/>
              <a:gd name="connsiteX3" fmla="*/ 0 w 3717470"/>
              <a:gd name="connsiteY3" fmla="*/ 7168283 h 7171612"/>
              <a:gd name="connsiteX4" fmla="*/ 0 w 3717470"/>
              <a:gd name="connsiteY4" fmla="*/ 3329 h 7171612"/>
              <a:gd name="connsiteX5" fmla="*/ 131664 w 3717470"/>
              <a:gd name="connsiteY5" fmla="*/ 0 h 717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7470" h="7171612">
                <a:moveTo>
                  <a:pt x="131664" y="0"/>
                </a:moveTo>
                <a:cubicBezTo>
                  <a:pt x="2112050" y="0"/>
                  <a:pt x="3717470" y="1605420"/>
                  <a:pt x="3717470" y="3585806"/>
                </a:cubicBezTo>
                <a:cubicBezTo>
                  <a:pt x="3717470" y="5566192"/>
                  <a:pt x="2112050" y="7171612"/>
                  <a:pt x="131664" y="7171612"/>
                </a:cubicBezTo>
                <a:lnTo>
                  <a:pt x="0" y="7168283"/>
                </a:lnTo>
                <a:lnTo>
                  <a:pt x="0" y="3329"/>
                </a:lnTo>
                <a:lnTo>
                  <a:pt x="131664" y="0"/>
                </a:lnTo>
                <a:close/>
              </a:path>
            </a:pathLst>
          </a:cu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3369" tIns="63369" rIns="63369" bIns="63369" numCol="1" spcCol="38100" rtlCol="0" anchor="ctr">
            <a:noAutofit/>
          </a:bodyPr>
          <a:lstStyle/>
          <a:p>
            <a:pPr marL="0" marR="0" indent="0" algn="l" defTabSz="1267378" rtl="0" fontAlgn="auto" latinLnBrk="0" hangingPunct="0">
              <a:lnSpc>
                <a:spcPct val="100000"/>
              </a:lnSpc>
              <a:spcBef>
                <a:spcPts val="0"/>
              </a:spcBef>
              <a:spcAft>
                <a:spcPts val="0"/>
              </a:spcAft>
              <a:buClrTx/>
              <a:buSzTx/>
              <a:buFontTx/>
              <a:buNone/>
              <a:tabLst/>
            </a:pPr>
            <a:endParaRPr kumimoji="0" lang="en-US" sz="2374" b="0" i="0" u="none" strike="noStrike" cap="none" spc="0" normalizeH="0" baseline="0" dirty="0">
              <a:ln>
                <a:noFill/>
              </a:ln>
              <a:solidFill>
                <a:srgbClr val="000000"/>
              </a:solidFill>
              <a:effectLst/>
              <a:uFillTx/>
              <a:latin typeface="+mn-lt"/>
              <a:ea typeface="+mn-ea"/>
              <a:cs typeface="+mn-cs"/>
              <a:sym typeface="Arial"/>
            </a:endParaRPr>
          </a:p>
        </p:txBody>
      </p:sp>
      <p:sp>
        <p:nvSpPr>
          <p:cNvPr id="5" name="Text Placeholder 3">
            <a:extLst>
              <a:ext uri="{FF2B5EF4-FFF2-40B4-BE49-F238E27FC236}">
                <a16:creationId xmlns:a16="http://schemas.microsoft.com/office/drawing/2014/main" id="{F142A725-A8BB-D716-0AC6-64A9D47EAA67}"/>
              </a:ext>
            </a:extLst>
          </p:cNvPr>
          <p:cNvSpPr>
            <a:spLocks noGrp="1"/>
          </p:cNvSpPr>
          <p:nvPr>
            <p:ph type="body" sz="quarter" idx="40"/>
          </p:nvPr>
        </p:nvSpPr>
        <p:spPr>
          <a:xfrm>
            <a:off x="503400" y="3599497"/>
            <a:ext cx="2155578" cy="3492822"/>
          </a:xfrm>
          <a:prstGeom prst="rect">
            <a:avLst/>
          </a:prstGeom>
        </p:spPr>
        <p:txBody>
          <a:bodyPr/>
          <a:lstStyle>
            <a:lvl1pPr>
              <a:defRPr sz="1400">
                <a:solidFill>
                  <a:schemeClr val="bg1"/>
                </a:solidFill>
              </a:defRPr>
            </a:lvl1pPr>
          </a:lstStyle>
          <a:p>
            <a:pPr lvl="0"/>
            <a:r>
              <a:rPr lang="en-US"/>
              <a:t>Click to edit Master text styles</a:t>
            </a:r>
          </a:p>
          <a:p>
            <a:pPr lvl="1"/>
            <a:r>
              <a:rPr lang="en-US"/>
              <a:t>Second level</a:t>
            </a:r>
          </a:p>
        </p:txBody>
      </p:sp>
      <p:grpSp>
        <p:nvGrpSpPr>
          <p:cNvPr id="6" name="Group 5">
            <a:extLst>
              <a:ext uri="{FF2B5EF4-FFF2-40B4-BE49-F238E27FC236}">
                <a16:creationId xmlns:a16="http://schemas.microsoft.com/office/drawing/2014/main" id="{23A37373-4EE9-10D0-92D6-ECB42E80DB9B}"/>
              </a:ext>
            </a:extLst>
          </p:cNvPr>
          <p:cNvGrpSpPr/>
          <p:nvPr userDrawn="1"/>
        </p:nvGrpSpPr>
        <p:grpSpPr>
          <a:xfrm>
            <a:off x="3018724" y="4799511"/>
            <a:ext cx="463065" cy="463065"/>
            <a:chOff x="1875061" y="5677236"/>
            <a:chExt cx="463065" cy="463065"/>
          </a:xfrm>
        </p:grpSpPr>
        <p:sp>
          <p:nvSpPr>
            <p:cNvPr id="7" name="Circle">
              <a:extLst>
                <a:ext uri="{FF2B5EF4-FFF2-40B4-BE49-F238E27FC236}">
                  <a16:creationId xmlns:a16="http://schemas.microsoft.com/office/drawing/2014/main" id="{7B6F2A0B-0497-A360-6063-4C10569EEDB1}"/>
                </a:ext>
              </a:extLst>
            </p:cNvPr>
            <p:cNvSpPr/>
            <p:nvPr/>
          </p:nvSpPr>
          <p:spPr>
            <a:xfrm rot="16200000">
              <a:off x="1875061" y="5677236"/>
              <a:ext cx="463065" cy="463065"/>
            </a:xfrm>
            <a:prstGeom prst="ellipse">
              <a:avLst/>
            </a:prstGeom>
            <a:solidFill>
              <a:schemeClr val="bg1"/>
            </a:solidFill>
            <a:ln w="12700">
              <a:miter lim="400000"/>
            </a:ln>
          </p:spPr>
          <p:txBody>
            <a:bodyPr lIns="16513" tIns="16513" rIns="16513" bIns="16513" anchor="ct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pPr>
                <a:defRPr>
                  <a:solidFill>
                    <a:srgbClr val="FC515B"/>
                  </a:solidFill>
                </a:defRPr>
              </a:pPr>
              <a:endParaRPr sz="232" dirty="0">
                <a:latin typeface="Real Text" panose="020B0504020101010102" pitchFamily="34" charset="77"/>
              </a:endParaRPr>
            </a:p>
          </p:txBody>
        </p:sp>
        <p:sp>
          <p:nvSpPr>
            <p:cNvPr id="9" name="Line">
              <a:extLst>
                <a:ext uri="{FF2B5EF4-FFF2-40B4-BE49-F238E27FC236}">
                  <a16:creationId xmlns:a16="http://schemas.microsoft.com/office/drawing/2014/main" id="{14E3753C-7662-69C5-FB32-5424A6559C54}"/>
                </a:ext>
              </a:extLst>
            </p:cNvPr>
            <p:cNvSpPr/>
            <p:nvPr/>
          </p:nvSpPr>
          <p:spPr>
            <a:xfrm>
              <a:off x="2067430" y="5824929"/>
              <a:ext cx="78327" cy="167681"/>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solidFill>
              <a:schemeClr val="bg1"/>
            </a:solidFill>
            <a:ln w="25400">
              <a:solidFill>
                <a:schemeClr val="tx2"/>
              </a:solidFill>
            </a:ln>
          </p:spPr>
          <p:txBody>
            <a:bodyPr lIns="16513" tIns="16513" rIns="16513" bIns="16513"/>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232" dirty="0">
                <a:latin typeface="Real Text" panose="020B0504020101010102" pitchFamily="34" charset="77"/>
              </a:endParaRPr>
            </a:p>
          </p:txBody>
        </p:sp>
      </p:grpSp>
      <p:sp>
        <p:nvSpPr>
          <p:cNvPr id="4" name="ThemeColorCircle">
            <a:extLst>
              <a:ext uri="{FF2B5EF4-FFF2-40B4-BE49-F238E27FC236}">
                <a16:creationId xmlns:a16="http://schemas.microsoft.com/office/drawing/2014/main" id="{ABD683CC-210E-C1FE-982D-6E66BEDC7D5B}"/>
              </a:ext>
            </a:extLst>
          </p:cNvPr>
          <p:cNvSpPr>
            <a:spLocks noGrp="1"/>
          </p:cNvSpPr>
          <p:nvPr>
            <p:ph type="pic" sz="quarter" idx="54" hasCustomPrompt="1"/>
          </p:nvPr>
        </p:nvSpPr>
        <p:spPr>
          <a:xfrm>
            <a:off x="3883818" y="2552842"/>
            <a:ext cx="864000" cy="864000"/>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10" name="ThemeColorCircle">
            <a:extLst>
              <a:ext uri="{FF2B5EF4-FFF2-40B4-BE49-F238E27FC236}">
                <a16:creationId xmlns:a16="http://schemas.microsoft.com/office/drawing/2014/main" id="{FB4739B9-78FF-CD46-9187-50A356AADD4D}"/>
              </a:ext>
            </a:extLst>
          </p:cNvPr>
          <p:cNvSpPr>
            <a:spLocks noGrp="1"/>
          </p:cNvSpPr>
          <p:nvPr>
            <p:ph type="pic" sz="quarter" idx="55" hasCustomPrompt="1"/>
          </p:nvPr>
        </p:nvSpPr>
        <p:spPr>
          <a:xfrm>
            <a:off x="3883818" y="6036917"/>
            <a:ext cx="864000" cy="864000"/>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2" name="Body">
            <a:extLst>
              <a:ext uri="{FF2B5EF4-FFF2-40B4-BE49-F238E27FC236}">
                <a16:creationId xmlns:a16="http://schemas.microsoft.com/office/drawing/2014/main" id="{16592F5E-8823-39D8-4614-E520658BF091}"/>
              </a:ext>
            </a:extLst>
          </p:cNvPr>
          <p:cNvSpPr>
            <a:spLocks noGrp="1"/>
          </p:cNvSpPr>
          <p:nvPr>
            <p:ph type="body" sz="quarter" idx="42" hasCustomPrompt="1"/>
          </p:nvPr>
        </p:nvSpPr>
        <p:spPr>
          <a:xfrm>
            <a:off x="3820086" y="3608244"/>
            <a:ext cx="3151474" cy="1515392"/>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3" name="Body">
            <a:extLst>
              <a:ext uri="{FF2B5EF4-FFF2-40B4-BE49-F238E27FC236}">
                <a16:creationId xmlns:a16="http://schemas.microsoft.com/office/drawing/2014/main" id="{FAA53A9A-9AFD-08F8-F488-A6582B26BA63}"/>
              </a:ext>
            </a:extLst>
          </p:cNvPr>
          <p:cNvSpPr>
            <a:spLocks noGrp="1"/>
          </p:cNvSpPr>
          <p:nvPr>
            <p:ph type="body" sz="quarter" idx="56" hasCustomPrompt="1"/>
          </p:nvPr>
        </p:nvSpPr>
        <p:spPr>
          <a:xfrm>
            <a:off x="3820086" y="7092319"/>
            <a:ext cx="3236189" cy="129429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653054069"/>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orient="horz" pos="5955">
          <p15:clr>
            <a:srgbClr val="FBAE40"/>
          </p15:clr>
        </p15:guide>
        <p15:guide id="4" pos="278">
          <p15:clr>
            <a:srgbClr val="FBAE40"/>
          </p15:clr>
        </p15:guide>
        <p15:guide id="5" pos="4042">
          <p15:clr>
            <a:srgbClr val="FBAE40"/>
          </p15:clr>
        </p15:guide>
        <p15:guide id="6" orient="horz" pos="28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Main Content Slide ">
    <p:spTree>
      <p:nvGrpSpPr>
        <p:cNvPr id="1" name=""/>
        <p:cNvGrpSpPr/>
        <p:nvPr/>
      </p:nvGrpSpPr>
      <p:grpSpPr>
        <a:xfrm>
          <a:off x="0" y="0"/>
          <a:ext cx="0" cy="0"/>
          <a:chOff x="0" y="0"/>
          <a:chExt cx="0" cy="0"/>
        </a:xfrm>
      </p:grpSpPr>
      <p:sp>
        <p:nvSpPr>
          <p:cNvPr id="349" name="ThemeColorCircle"/>
          <p:cNvSpPr/>
          <p:nvPr userDrawn="1"/>
        </p:nvSpPr>
        <p:spPr>
          <a:xfrm>
            <a:off x="1" y="-9013"/>
            <a:ext cx="7559675" cy="10389051"/>
          </a:xfrm>
          <a:prstGeom prst="rect">
            <a:avLst/>
          </a:prstGeom>
          <a:solidFill>
            <a:srgbClr val="FC5963"/>
          </a:solidFill>
          <a:ln w="12700">
            <a:miter lim="400000"/>
          </a:ln>
        </p:spPr>
        <p:txBody>
          <a:bodyPr lIns="117525" tIns="117525" rIns="117525" bIns="117525" anchor="ctr"/>
          <a:lstStyle/>
          <a:p>
            <a:endParaRPr sz="1648" b="0" i="0" dirty="0">
              <a:latin typeface="Real Text" panose="020B0504020101010102" pitchFamily="34" charset="77"/>
            </a:endParaRPr>
          </a:p>
        </p:txBody>
      </p:sp>
      <p:sp>
        <p:nvSpPr>
          <p:cNvPr id="3" name="Picture Placeholder 2">
            <a:extLst>
              <a:ext uri="{FF2B5EF4-FFF2-40B4-BE49-F238E27FC236}">
                <a16:creationId xmlns:a16="http://schemas.microsoft.com/office/drawing/2014/main" id="{EEFECC52-2DAB-4094-F70A-D01A0ED5034E}"/>
              </a:ext>
            </a:extLst>
          </p:cNvPr>
          <p:cNvSpPr>
            <a:spLocks noGrp="1"/>
          </p:cNvSpPr>
          <p:nvPr>
            <p:ph type="pic" sz="quarter" idx="10" hasCustomPrompt="1"/>
          </p:nvPr>
        </p:nvSpPr>
        <p:spPr>
          <a:xfrm>
            <a:off x="0" y="-1"/>
            <a:ext cx="7559675" cy="6415087"/>
          </a:xfrm>
          <a:prstGeom prst="rect">
            <a:avLst/>
          </a:prstGeom>
          <a:blipFill>
            <a:blip r:embed="rId5"/>
            <a:stretch>
              <a:fillRect l="-270066" r="-270066"/>
            </a:stretch>
          </a:blipFill>
        </p:spPr>
        <p:txBody>
          <a:bodyPr anchor="ctr"/>
          <a:lstStyle>
            <a:lvl1pPr algn="ctr">
              <a:defRPr sz="2000">
                <a:solidFill>
                  <a:srgbClr val="FC515B"/>
                </a:solidFill>
              </a:defRPr>
            </a:lvl1pPr>
          </a:lstStyle>
          <a:p>
            <a:r>
              <a:rPr lang="en-US" dirty="0"/>
              <a:t>REPLACE</a:t>
            </a:r>
          </a:p>
        </p:txBody>
      </p:sp>
      <p:sp>
        <p:nvSpPr>
          <p:cNvPr id="4" name="Text Placeholder 24">
            <a:extLst>
              <a:ext uri="{FF2B5EF4-FFF2-40B4-BE49-F238E27FC236}">
                <a16:creationId xmlns:a16="http://schemas.microsoft.com/office/drawing/2014/main" id="{A470DD09-701A-1ECA-275F-9A6564A1B646}"/>
              </a:ext>
            </a:extLst>
          </p:cNvPr>
          <p:cNvSpPr>
            <a:spLocks noGrp="1"/>
          </p:cNvSpPr>
          <p:nvPr>
            <p:ph type="body" sz="quarter" idx="11" hasCustomPrompt="1"/>
          </p:nvPr>
        </p:nvSpPr>
        <p:spPr>
          <a:xfrm>
            <a:off x="483026" y="7564224"/>
            <a:ext cx="4054599" cy="605841"/>
          </a:xfrm>
          <a:prstGeom prst="rect">
            <a:avLst/>
          </a:prstGeom>
        </p:spPr>
        <p:txBody>
          <a:bodyPr lIns="28800" tIns="28800" rIns="28800" bIns="28800"/>
          <a:lstStyle>
            <a:lvl1pPr marL="0" marR="0" indent="0" algn="l" defTabSz="356445" rtl="0" fontAlgn="auto" latinLnBrk="0" hangingPunct="0">
              <a:lnSpc>
                <a:spcPct val="100000"/>
              </a:lnSpc>
              <a:spcBef>
                <a:spcPts val="60"/>
              </a:spcBef>
              <a:spcAft>
                <a:spcPts val="0"/>
              </a:spcAft>
              <a:buClrTx/>
              <a:buSzTx/>
              <a:buFontTx/>
              <a:buNone/>
              <a:tabLst/>
              <a:defRPr kumimoji="0" lang="en-US" sz="3600" b="0" i="0" u="none" strike="noStrike" cap="none" spc="0" normalizeH="0" baseline="0" dirty="0">
                <a:ln>
                  <a:noFill/>
                </a:ln>
                <a:solidFill>
                  <a:srgbClr val="FFFFFF"/>
                </a:solidFill>
                <a:effectLst/>
                <a:uFillTx/>
                <a:latin typeface="REALTEXT-MEDIUM" panose="020B0504020101010102" pitchFamily="34" charset="77"/>
                <a:ea typeface="Real Text"/>
                <a:cs typeface="Real Text"/>
                <a:sym typeface="Real Text"/>
              </a:defRPr>
            </a:lvl1pPr>
          </a:lstStyle>
          <a:p>
            <a:pPr lvl="0"/>
            <a:r>
              <a:rPr lang="en-US" dirty="0"/>
              <a:t>Meet the team</a:t>
            </a:r>
          </a:p>
        </p:txBody>
      </p:sp>
      <p:sp>
        <p:nvSpPr>
          <p:cNvPr id="5" name="Text Placeholder 24">
            <a:extLst>
              <a:ext uri="{FF2B5EF4-FFF2-40B4-BE49-F238E27FC236}">
                <a16:creationId xmlns:a16="http://schemas.microsoft.com/office/drawing/2014/main" id="{66DF45AB-AB72-F6A6-7398-63141F22BB94}"/>
              </a:ext>
            </a:extLst>
          </p:cNvPr>
          <p:cNvSpPr>
            <a:spLocks noGrp="1"/>
          </p:cNvSpPr>
          <p:nvPr>
            <p:ph type="body" sz="quarter" idx="24" hasCustomPrompt="1"/>
          </p:nvPr>
        </p:nvSpPr>
        <p:spPr>
          <a:xfrm>
            <a:off x="483026" y="8209567"/>
            <a:ext cx="2423996" cy="268528"/>
          </a:xfrm>
          <a:prstGeom prst="rect">
            <a:avLst/>
          </a:prstGeom>
        </p:spPr>
        <p:txBody>
          <a:bodyPr lIns="28800" tIns="28800" rIns="28800" bIns="28800"/>
          <a:lstStyle>
            <a:lvl1pPr marL="0" marR="0" indent="0" algn="l" defTabSz="356445" rtl="0" fontAlgn="auto" latinLnBrk="0" hangingPunct="0">
              <a:lnSpc>
                <a:spcPct val="100000"/>
              </a:lnSpc>
              <a:spcBef>
                <a:spcPts val="60"/>
              </a:spcBef>
              <a:spcAft>
                <a:spcPts val="0"/>
              </a:spcAft>
              <a:buClrTx/>
              <a:buSzTx/>
              <a:buFontTx/>
              <a:buNone/>
              <a:tabLst/>
              <a:defRPr kumimoji="0" lang="en-US" sz="1400" b="0" i="0" u="none" strike="noStrike" cap="none" spc="0" normalizeH="0" baseline="0" dirty="0" smtClean="0">
                <a:ln>
                  <a:noFill/>
                </a:ln>
                <a:solidFill>
                  <a:schemeClr val="bg1"/>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Lorem Ipsum</a:t>
            </a:r>
          </a:p>
        </p:txBody>
      </p:sp>
      <p:sp>
        <p:nvSpPr>
          <p:cNvPr id="6" name="Text Placeholder 24">
            <a:extLst>
              <a:ext uri="{FF2B5EF4-FFF2-40B4-BE49-F238E27FC236}">
                <a16:creationId xmlns:a16="http://schemas.microsoft.com/office/drawing/2014/main" id="{334B4044-DB53-88D2-693D-DCEF61FDC399}"/>
              </a:ext>
            </a:extLst>
          </p:cNvPr>
          <p:cNvSpPr>
            <a:spLocks noGrp="1"/>
          </p:cNvSpPr>
          <p:nvPr>
            <p:ph type="body" sz="quarter" idx="25" hasCustomPrompt="1"/>
          </p:nvPr>
        </p:nvSpPr>
        <p:spPr>
          <a:xfrm>
            <a:off x="483026" y="8680289"/>
            <a:ext cx="6563243" cy="966130"/>
          </a:xfrm>
          <a:prstGeom prst="rect">
            <a:avLst/>
          </a:prstGeom>
        </p:spPr>
        <p:txBody>
          <a:bodyPr lIns="28800" tIns="28800" rIns="28800" bIns="28800"/>
          <a:lstStyle>
            <a:lvl1pPr marL="0" marR="0" indent="0" algn="l" defTabSz="356445" rtl="0" fontAlgn="auto" latinLnBrk="0" hangingPunct="0">
              <a:lnSpc>
                <a:spcPct val="100000"/>
              </a:lnSpc>
              <a:spcBef>
                <a:spcPts val="60"/>
              </a:spcBef>
              <a:spcAft>
                <a:spcPts val="0"/>
              </a:spcAft>
              <a:buClrTx/>
              <a:buSzTx/>
              <a:buFontTx/>
              <a:buNone/>
              <a:tabLst/>
              <a:defRPr kumimoji="0" lang="en-US" sz="1400" b="0" i="0" u="none" strike="noStrike" cap="none" spc="0" normalizeH="0" baseline="0" dirty="0" smtClean="0">
                <a:ln>
                  <a:noFill/>
                </a:ln>
                <a:solidFill>
                  <a:schemeClr val="bg1"/>
                </a:solidFill>
                <a:effectLst/>
                <a:uFillTx/>
                <a:latin typeface="RealText-Light"/>
                <a:ea typeface="RealText-Light"/>
                <a:cs typeface="RealText-Light"/>
                <a:sym typeface="Real Text Light"/>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a:t>
            </a:r>
          </a:p>
        </p:txBody>
      </p:sp>
      <p:sp>
        <p:nvSpPr>
          <p:cNvPr id="7" name="Picture Placeholder 5">
            <a:extLst>
              <a:ext uri="{FF2B5EF4-FFF2-40B4-BE49-F238E27FC236}">
                <a16:creationId xmlns:a16="http://schemas.microsoft.com/office/drawing/2014/main" id="{CC3FD1E3-176A-AD05-8B0E-962044C1B24D}"/>
              </a:ext>
            </a:extLst>
          </p:cNvPr>
          <p:cNvSpPr>
            <a:spLocks noGrp="1"/>
          </p:cNvSpPr>
          <p:nvPr>
            <p:ph type="pic" sz="quarter" idx="29"/>
          </p:nvPr>
        </p:nvSpPr>
        <p:spPr>
          <a:xfrm>
            <a:off x="507986" y="5552057"/>
            <a:ext cx="1807753" cy="1770054"/>
          </a:xfrm>
          <a:prstGeom prst="ellipse">
            <a:avLst/>
          </a:prstGeom>
          <a:blipFill>
            <a:blip r:embed="rId6"/>
            <a:stretch>
              <a:fillRect/>
            </a:stretch>
          </a:blipFill>
        </p:spPr>
        <p:txBody>
          <a:bodyPr anchor="ctr"/>
          <a:lstStyle>
            <a:lvl1pPr algn="ctr">
              <a:defRPr sz="756">
                <a:solidFill>
                  <a:schemeClr val="tx2"/>
                </a:solidFill>
              </a:defRPr>
            </a:lvl1pPr>
          </a:lstStyle>
          <a:p>
            <a:r>
              <a:rPr lang="en-US"/>
              <a:t>Click icon to add picture</a:t>
            </a:r>
          </a:p>
        </p:txBody>
      </p:sp>
      <p:sp>
        <p:nvSpPr>
          <p:cNvPr id="8" name="Picture Placeholder 5">
            <a:extLst>
              <a:ext uri="{FF2B5EF4-FFF2-40B4-BE49-F238E27FC236}">
                <a16:creationId xmlns:a16="http://schemas.microsoft.com/office/drawing/2014/main" id="{6EB2A13F-5DB6-AC14-D24E-25CCF5CF429C}"/>
              </a:ext>
            </a:extLst>
          </p:cNvPr>
          <p:cNvSpPr>
            <a:spLocks noGrp="1"/>
          </p:cNvSpPr>
          <p:nvPr>
            <p:ph type="pic" sz="quarter" idx="30"/>
          </p:nvPr>
        </p:nvSpPr>
        <p:spPr>
          <a:xfrm>
            <a:off x="2907022" y="5552057"/>
            <a:ext cx="1807753" cy="1770054"/>
          </a:xfrm>
          <a:prstGeom prst="ellipse">
            <a:avLst/>
          </a:prstGeom>
          <a:blipFill>
            <a:blip r:embed="rId6"/>
            <a:stretch>
              <a:fillRect/>
            </a:stretch>
          </a:blipFill>
        </p:spPr>
        <p:txBody>
          <a:bodyPr anchor="ctr"/>
          <a:lstStyle>
            <a:lvl1pPr algn="ctr">
              <a:defRPr sz="756">
                <a:solidFill>
                  <a:schemeClr val="tx2"/>
                </a:solidFill>
              </a:defRPr>
            </a:lvl1pPr>
          </a:lstStyle>
          <a:p>
            <a:r>
              <a:rPr lang="en-US"/>
              <a:t>Click icon to add picture</a:t>
            </a:r>
          </a:p>
        </p:txBody>
      </p:sp>
      <p:sp>
        <p:nvSpPr>
          <p:cNvPr id="9" name="Picture Placeholder 5">
            <a:extLst>
              <a:ext uri="{FF2B5EF4-FFF2-40B4-BE49-F238E27FC236}">
                <a16:creationId xmlns:a16="http://schemas.microsoft.com/office/drawing/2014/main" id="{EB36051C-7577-5E36-006E-20C44CB8EA61}"/>
              </a:ext>
            </a:extLst>
          </p:cNvPr>
          <p:cNvSpPr>
            <a:spLocks noGrp="1"/>
          </p:cNvSpPr>
          <p:nvPr>
            <p:ph type="pic" sz="quarter" idx="31"/>
          </p:nvPr>
        </p:nvSpPr>
        <p:spPr>
          <a:xfrm>
            <a:off x="5306058" y="5552057"/>
            <a:ext cx="1807753" cy="1770054"/>
          </a:xfrm>
          <a:prstGeom prst="ellipse">
            <a:avLst/>
          </a:prstGeom>
          <a:blipFill>
            <a:blip r:embed="rId6"/>
            <a:stretch>
              <a:fillRect/>
            </a:stretch>
          </a:blipFill>
        </p:spPr>
        <p:txBody>
          <a:bodyPr anchor="ctr"/>
          <a:lstStyle>
            <a:lvl1pPr algn="ctr">
              <a:defRPr sz="756">
                <a:solidFill>
                  <a:schemeClr val="tx2"/>
                </a:solidFill>
              </a:defRPr>
            </a:lvl1pPr>
          </a:lstStyle>
          <a:p>
            <a:r>
              <a:rPr lang="en-US"/>
              <a:t>Click icon to add picture</a:t>
            </a:r>
          </a:p>
        </p:txBody>
      </p:sp>
      <p:sp>
        <p:nvSpPr>
          <p:cNvPr id="11" name="WordmarkSecondaryCoral">
            <a:extLst>
              <a:ext uri="{FF2B5EF4-FFF2-40B4-BE49-F238E27FC236}">
                <a16:creationId xmlns:a16="http://schemas.microsoft.com/office/drawing/2014/main" id="{B970928E-361D-D73E-2294-902681B74F2E}"/>
              </a:ext>
            </a:extLst>
          </p:cNvPr>
          <p:cNvSpPr txBox="1"/>
          <p:nvPr userDrawn="1">
            <p:custDataLst>
              <p:tags r:id="rId1"/>
            </p:custDataLst>
          </p:nvPr>
        </p:nvSpPr>
        <p:spPr>
          <a:xfrm>
            <a:off x="6029675" y="907200"/>
            <a:ext cx="990000" cy="161583"/>
          </a:xfrm>
          <a:prstGeom prst="rect">
            <a:avLst/>
          </a:prstGeom>
          <a:noFill/>
        </p:spPr>
        <p:txBody>
          <a:bodyPr vert="horz" wrap="square" lIns="0" tIns="0" rIns="0" bIns="0" rtlCol="0">
            <a:spAutoFit/>
          </a:bodyPr>
          <a:lstStyle/>
          <a:p>
            <a:pPr algn="l"/>
            <a:endParaRPr lang="en-GB" sz="1050" dirty="0">
              <a:solidFill>
                <a:schemeClr val="tx2"/>
              </a:solidFill>
            </a:endParaRPr>
          </a:p>
        </p:txBody>
      </p:sp>
      <p:sp>
        <p:nvSpPr>
          <p:cNvPr id="12" name="WordmarkAltCoral">
            <a:extLst>
              <a:ext uri="{FF2B5EF4-FFF2-40B4-BE49-F238E27FC236}">
                <a16:creationId xmlns:a16="http://schemas.microsoft.com/office/drawing/2014/main" id="{583302D5-30A0-7147-87F6-9DE78F7EE754}"/>
              </a:ext>
            </a:extLst>
          </p:cNvPr>
          <p:cNvSpPr txBox="1"/>
          <p:nvPr userDrawn="1">
            <p:custDataLst>
              <p:tags r:id="rId2"/>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tx2"/>
              </a:solidFill>
            </a:endParaRPr>
          </a:p>
        </p:txBody>
      </p:sp>
      <p:pic>
        <p:nvPicPr>
          <p:cNvPr id="10" name="Picture 9">
            <a:extLst>
              <a:ext uri="{FF2B5EF4-FFF2-40B4-BE49-F238E27FC236}">
                <a16:creationId xmlns:a16="http://schemas.microsoft.com/office/drawing/2014/main" id="{6D9AB1EB-C35D-A7A8-7A32-D31FD1F0B1B3}"/>
              </a:ext>
            </a:extLst>
          </p:cNvPr>
          <p:cNvPicPr>
            <a:picLocks noChangeAspect="1"/>
          </p:cNvPicPr>
          <p:nvPr userDrawn="1">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5940000" y="540000"/>
            <a:ext cx="1080000" cy="311872"/>
          </a:xfrm>
          <a:prstGeom prst="rect">
            <a:avLst/>
          </a:prstGeom>
        </p:spPr>
      </p:pic>
    </p:spTree>
    <p:extLst>
      <p:ext uri="{BB962C8B-B14F-4D97-AF65-F5344CB8AC3E}">
        <p14:creationId xmlns:p14="http://schemas.microsoft.com/office/powerpoint/2010/main" val="2596565741"/>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Main Content Slide ">
    <p:spTree>
      <p:nvGrpSpPr>
        <p:cNvPr id="1" name=""/>
        <p:cNvGrpSpPr/>
        <p:nvPr/>
      </p:nvGrpSpPr>
      <p:grpSpPr>
        <a:xfrm>
          <a:off x="0" y="0"/>
          <a:ext cx="0" cy="0"/>
          <a:chOff x="0" y="0"/>
          <a:chExt cx="0" cy="0"/>
        </a:xfrm>
      </p:grpSpPr>
      <p:sp>
        <p:nvSpPr>
          <p:cNvPr id="349" name="ThemeColorCircle"/>
          <p:cNvSpPr/>
          <p:nvPr userDrawn="1"/>
        </p:nvSpPr>
        <p:spPr>
          <a:xfrm>
            <a:off x="1" y="-9013"/>
            <a:ext cx="7559675" cy="10389051"/>
          </a:xfrm>
          <a:prstGeom prst="rect">
            <a:avLst/>
          </a:prstGeom>
          <a:solidFill>
            <a:srgbClr val="FC5963"/>
          </a:solidFill>
          <a:ln w="12700">
            <a:miter lim="400000"/>
          </a:ln>
        </p:spPr>
        <p:txBody>
          <a:bodyPr lIns="117525" tIns="117525" rIns="117525" bIns="117525" anchor="ctr"/>
          <a:lstStyle/>
          <a:p>
            <a:endParaRPr sz="1648" b="0" i="0" dirty="0">
              <a:latin typeface="Real Text" panose="020B0504020101010102" pitchFamily="34" charset="77"/>
            </a:endParaRPr>
          </a:p>
        </p:txBody>
      </p:sp>
      <p:sp>
        <p:nvSpPr>
          <p:cNvPr id="7" name="Picture Placeholder 2">
            <a:extLst>
              <a:ext uri="{FF2B5EF4-FFF2-40B4-BE49-F238E27FC236}">
                <a16:creationId xmlns:a16="http://schemas.microsoft.com/office/drawing/2014/main" id="{F1E0B4D6-03B2-044A-525A-FD58B46A3356}"/>
              </a:ext>
            </a:extLst>
          </p:cNvPr>
          <p:cNvSpPr>
            <a:spLocks noGrp="1"/>
          </p:cNvSpPr>
          <p:nvPr>
            <p:ph type="pic" sz="quarter" idx="10" hasCustomPrompt="1"/>
          </p:nvPr>
        </p:nvSpPr>
        <p:spPr>
          <a:xfrm>
            <a:off x="0" y="-1"/>
            <a:ext cx="7559675" cy="6415087"/>
          </a:xfrm>
          <a:prstGeom prst="rect">
            <a:avLst/>
          </a:prstGeom>
          <a:blipFill>
            <a:blip r:embed="rId5"/>
            <a:stretch>
              <a:fillRect l="-270066" r="-270066"/>
            </a:stretch>
          </a:blipFill>
        </p:spPr>
        <p:txBody>
          <a:bodyPr anchor="ctr"/>
          <a:lstStyle>
            <a:lvl1pPr algn="ctr">
              <a:defRPr sz="2000">
                <a:solidFill>
                  <a:srgbClr val="FC515B"/>
                </a:solidFill>
              </a:defRPr>
            </a:lvl1pPr>
          </a:lstStyle>
          <a:p>
            <a:r>
              <a:rPr lang="en-US" dirty="0"/>
              <a:t>REPLACE</a:t>
            </a:r>
          </a:p>
        </p:txBody>
      </p:sp>
      <p:sp>
        <p:nvSpPr>
          <p:cNvPr id="4" name="Text Placeholder 24">
            <a:extLst>
              <a:ext uri="{FF2B5EF4-FFF2-40B4-BE49-F238E27FC236}">
                <a16:creationId xmlns:a16="http://schemas.microsoft.com/office/drawing/2014/main" id="{A470DD09-701A-1ECA-275F-9A6564A1B646}"/>
              </a:ext>
            </a:extLst>
          </p:cNvPr>
          <p:cNvSpPr>
            <a:spLocks noGrp="1"/>
          </p:cNvSpPr>
          <p:nvPr>
            <p:ph type="body" sz="quarter" idx="11" hasCustomPrompt="1"/>
          </p:nvPr>
        </p:nvSpPr>
        <p:spPr>
          <a:xfrm>
            <a:off x="483026" y="7564224"/>
            <a:ext cx="4054599" cy="605841"/>
          </a:xfrm>
          <a:prstGeom prst="rect">
            <a:avLst/>
          </a:prstGeom>
        </p:spPr>
        <p:txBody>
          <a:bodyPr lIns="28800" tIns="28800" rIns="28800" bIns="28800"/>
          <a:lstStyle>
            <a:lvl1pPr marL="0" marR="0" indent="0" algn="l" defTabSz="356445" rtl="0" fontAlgn="auto" latinLnBrk="0" hangingPunct="0">
              <a:lnSpc>
                <a:spcPct val="100000"/>
              </a:lnSpc>
              <a:spcBef>
                <a:spcPts val="60"/>
              </a:spcBef>
              <a:spcAft>
                <a:spcPts val="0"/>
              </a:spcAft>
              <a:buClrTx/>
              <a:buSzTx/>
              <a:buFontTx/>
              <a:buNone/>
              <a:tabLst/>
              <a:defRPr kumimoji="0" lang="en-US" sz="3600" b="0" i="0" u="none" strike="noStrike" cap="none" spc="0" normalizeH="0" baseline="0" dirty="0">
                <a:ln>
                  <a:noFill/>
                </a:ln>
                <a:solidFill>
                  <a:srgbClr val="FFFFFF"/>
                </a:solidFill>
                <a:effectLst/>
                <a:uFillTx/>
                <a:latin typeface="REALTEXT-MEDIUM" panose="020B0504020101010102" pitchFamily="34" charset="77"/>
                <a:ea typeface="Real Text"/>
                <a:cs typeface="Real Text"/>
                <a:sym typeface="Real Text"/>
              </a:defRPr>
            </a:lvl1pPr>
          </a:lstStyle>
          <a:p>
            <a:pPr lvl="0"/>
            <a:r>
              <a:rPr lang="en-US" dirty="0"/>
              <a:t>Meet the team</a:t>
            </a:r>
          </a:p>
        </p:txBody>
      </p:sp>
      <p:sp>
        <p:nvSpPr>
          <p:cNvPr id="5" name="Text Placeholder 24">
            <a:extLst>
              <a:ext uri="{FF2B5EF4-FFF2-40B4-BE49-F238E27FC236}">
                <a16:creationId xmlns:a16="http://schemas.microsoft.com/office/drawing/2014/main" id="{66DF45AB-AB72-F6A6-7398-63141F22BB94}"/>
              </a:ext>
            </a:extLst>
          </p:cNvPr>
          <p:cNvSpPr>
            <a:spLocks noGrp="1"/>
          </p:cNvSpPr>
          <p:nvPr>
            <p:ph type="body" sz="quarter" idx="24" hasCustomPrompt="1"/>
          </p:nvPr>
        </p:nvSpPr>
        <p:spPr>
          <a:xfrm>
            <a:off x="483026" y="8209567"/>
            <a:ext cx="2423996" cy="268528"/>
          </a:xfrm>
          <a:prstGeom prst="rect">
            <a:avLst/>
          </a:prstGeom>
        </p:spPr>
        <p:txBody>
          <a:bodyPr lIns="28800" tIns="28800" rIns="28800" bIns="28800"/>
          <a:lstStyle>
            <a:lvl1pPr marL="0" marR="0" indent="0" algn="l" defTabSz="356445" rtl="0" fontAlgn="auto" latinLnBrk="0" hangingPunct="0">
              <a:lnSpc>
                <a:spcPct val="100000"/>
              </a:lnSpc>
              <a:spcBef>
                <a:spcPts val="60"/>
              </a:spcBef>
              <a:spcAft>
                <a:spcPts val="0"/>
              </a:spcAft>
              <a:buClrTx/>
              <a:buSzTx/>
              <a:buFontTx/>
              <a:buNone/>
              <a:tabLst/>
              <a:defRPr kumimoji="0" lang="en-US" sz="1400" b="0" i="0" u="none" strike="noStrike" cap="none" spc="0" normalizeH="0" baseline="0" dirty="0" smtClean="0">
                <a:ln>
                  <a:noFill/>
                </a:ln>
                <a:solidFill>
                  <a:schemeClr val="bg1"/>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Lorem Ipsum</a:t>
            </a:r>
          </a:p>
        </p:txBody>
      </p:sp>
      <p:sp>
        <p:nvSpPr>
          <p:cNvPr id="6" name="Text Placeholder 24">
            <a:extLst>
              <a:ext uri="{FF2B5EF4-FFF2-40B4-BE49-F238E27FC236}">
                <a16:creationId xmlns:a16="http://schemas.microsoft.com/office/drawing/2014/main" id="{334B4044-DB53-88D2-693D-DCEF61FDC399}"/>
              </a:ext>
            </a:extLst>
          </p:cNvPr>
          <p:cNvSpPr>
            <a:spLocks noGrp="1"/>
          </p:cNvSpPr>
          <p:nvPr>
            <p:ph type="body" sz="quarter" idx="25" hasCustomPrompt="1"/>
          </p:nvPr>
        </p:nvSpPr>
        <p:spPr>
          <a:xfrm>
            <a:off x="483026" y="8680289"/>
            <a:ext cx="6563243" cy="966130"/>
          </a:xfrm>
          <a:prstGeom prst="rect">
            <a:avLst/>
          </a:prstGeom>
        </p:spPr>
        <p:txBody>
          <a:bodyPr lIns="28800" tIns="28800" rIns="28800" bIns="28800"/>
          <a:lstStyle>
            <a:lvl1pPr marL="0" marR="0" indent="0" algn="l" defTabSz="356445" rtl="0" fontAlgn="auto" latinLnBrk="0" hangingPunct="0">
              <a:lnSpc>
                <a:spcPct val="100000"/>
              </a:lnSpc>
              <a:spcBef>
                <a:spcPts val="60"/>
              </a:spcBef>
              <a:spcAft>
                <a:spcPts val="0"/>
              </a:spcAft>
              <a:buClrTx/>
              <a:buSzTx/>
              <a:buFontTx/>
              <a:buNone/>
              <a:tabLst/>
              <a:defRPr kumimoji="0" lang="en-US" sz="1400" b="0" i="0" u="none" strike="noStrike" cap="none" spc="0" normalizeH="0" baseline="0" dirty="0" smtClean="0">
                <a:ln>
                  <a:noFill/>
                </a:ln>
                <a:solidFill>
                  <a:schemeClr val="bg1"/>
                </a:solidFill>
                <a:effectLst/>
                <a:uFillTx/>
                <a:latin typeface="RealText-Light"/>
                <a:ea typeface="RealText-Light"/>
                <a:cs typeface="RealText-Light"/>
                <a:sym typeface="Real Text Light"/>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a:t>
            </a:r>
          </a:p>
        </p:txBody>
      </p:sp>
      <p:sp>
        <p:nvSpPr>
          <p:cNvPr id="8" name="Picture Placeholder 5">
            <a:extLst>
              <a:ext uri="{FF2B5EF4-FFF2-40B4-BE49-F238E27FC236}">
                <a16:creationId xmlns:a16="http://schemas.microsoft.com/office/drawing/2014/main" id="{3D32DE16-6099-CB2D-9280-F3C52192183E}"/>
              </a:ext>
            </a:extLst>
          </p:cNvPr>
          <p:cNvSpPr>
            <a:spLocks noGrp="1"/>
          </p:cNvSpPr>
          <p:nvPr>
            <p:ph type="pic" sz="quarter" idx="29"/>
          </p:nvPr>
        </p:nvSpPr>
        <p:spPr>
          <a:xfrm>
            <a:off x="377311" y="5707292"/>
            <a:ext cx="1444319" cy="1414199"/>
          </a:xfrm>
          <a:prstGeom prst="ellipse">
            <a:avLst/>
          </a:prstGeom>
          <a:blipFill>
            <a:blip r:embed="rId6"/>
            <a:stretch>
              <a:fillRect/>
            </a:stretch>
          </a:blipFill>
        </p:spPr>
        <p:txBody>
          <a:bodyPr anchor="ctr"/>
          <a:lstStyle>
            <a:lvl1pPr algn="ctr">
              <a:defRPr sz="756">
                <a:solidFill>
                  <a:schemeClr val="tx2"/>
                </a:solidFill>
              </a:defRPr>
            </a:lvl1pPr>
          </a:lstStyle>
          <a:p>
            <a:r>
              <a:rPr lang="en-US"/>
              <a:t>Click icon to add picture</a:t>
            </a:r>
          </a:p>
        </p:txBody>
      </p:sp>
      <p:sp>
        <p:nvSpPr>
          <p:cNvPr id="9" name="Picture Placeholder 5">
            <a:extLst>
              <a:ext uri="{FF2B5EF4-FFF2-40B4-BE49-F238E27FC236}">
                <a16:creationId xmlns:a16="http://schemas.microsoft.com/office/drawing/2014/main" id="{64E6AB2F-FAE1-9881-D771-8300F04C4AF1}"/>
              </a:ext>
            </a:extLst>
          </p:cNvPr>
          <p:cNvSpPr>
            <a:spLocks noGrp="1"/>
          </p:cNvSpPr>
          <p:nvPr>
            <p:ph type="pic" sz="quarter" idx="30"/>
          </p:nvPr>
        </p:nvSpPr>
        <p:spPr>
          <a:xfrm>
            <a:off x="2175555" y="5707292"/>
            <a:ext cx="1444319" cy="1414199"/>
          </a:xfrm>
          <a:prstGeom prst="ellipse">
            <a:avLst/>
          </a:prstGeom>
          <a:blipFill>
            <a:blip r:embed="rId6"/>
            <a:stretch>
              <a:fillRect/>
            </a:stretch>
          </a:blipFill>
        </p:spPr>
        <p:txBody>
          <a:bodyPr anchor="ctr"/>
          <a:lstStyle>
            <a:lvl1pPr algn="ctr">
              <a:defRPr sz="756">
                <a:solidFill>
                  <a:schemeClr val="tx2"/>
                </a:solidFill>
              </a:defRPr>
            </a:lvl1pPr>
          </a:lstStyle>
          <a:p>
            <a:r>
              <a:rPr lang="en-US"/>
              <a:t>Click icon to add picture</a:t>
            </a:r>
          </a:p>
        </p:txBody>
      </p:sp>
      <p:sp>
        <p:nvSpPr>
          <p:cNvPr id="10" name="Picture Placeholder 5">
            <a:extLst>
              <a:ext uri="{FF2B5EF4-FFF2-40B4-BE49-F238E27FC236}">
                <a16:creationId xmlns:a16="http://schemas.microsoft.com/office/drawing/2014/main" id="{F4781B10-095A-A5A8-A153-FC78E6847A25}"/>
              </a:ext>
            </a:extLst>
          </p:cNvPr>
          <p:cNvSpPr>
            <a:spLocks noGrp="1"/>
          </p:cNvSpPr>
          <p:nvPr>
            <p:ph type="pic" sz="quarter" idx="31"/>
          </p:nvPr>
        </p:nvSpPr>
        <p:spPr>
          <a:xfrm>
            <a:off x="3973799" y="5707292"/>
            <a:ext cx="1444319" cy="1414199"/>
          </a:xfrm>
          <a:prstGeom prst="ellipse">
            <a:avLst/>
          </a:prstGeom>
          <a:blipFill>
            <a:blip r:embed="rId6"/>
            <a:stretch>
              <a:fillRect/>
            </a:stretch>
          </a:blipFill>
        </p:spPr>
        <p:txBody>
          <a:bodyPr anchor="ctr"/>
          <a:lstStyle>
            <a:lvl1pPr algn="ctr">
              <a:defRPr sz="756">
                <a:solidFill>
                  <a:schemeClr val="tx2"/>
                </a:solidFill>
              </a:defRPr>
            </a:lvl1pPr>
          </a:lstStyle>
          <a:p>
            <a:r>
              <a:rPr lang="en-US"/>
              <a:t>Click icon to add picture</a:t>
            </a:r>
          </a:p>
        </p:txBody>
      </p:sp>
      <p:sp>
        <p:nvSpPr>
          <p:cNvPr id="11" name="Picture Placeholder 5">
            <a:extLst>
              <a:ext uri="{FF2B5EF4-FFF2-40B4-BE49-F238E27FC236}">
                <a16:creationId xmlns:a16="http://schemas.microsoft.com/office/drawing/2014/main" id="{2E5FCFF8-8683-62FC-3A72-D536A9998541}"/>
              </a:ext>
            </a:extLst>
          </p:cNvPr>
          <p:cNvSpPr>
            <a:spLocks noGrp="1"/>
          </p:cNvSpPr>
          <p:nvPr>
            <p:ph type="pic" sz="quarter" idx="32"/>
          </p:nvPr>
        </p:nvSpPr>
        <p:spPr>
          <a:xfrm>
            <a:off x="5772043" y="5707292"/>
            <a:ext cx="1444319" cy="1414199"/>
          </a:xfrm>
          <a:prstGeom prst="ellipse">
            <a:avLst/>
          </a:prstGeom>
          <a:blipFill>
            <a:blip r:embed="rId6"/>
            <a:stretch>
              <a:fillRect/>
            </a:stretch>
          </a:blipFill>
        </p:spPr>
        <p:txBody>
          <a:bodyPr anchor="ctr"/>
          <a:lstStyle>
            <a:lvl1pPr algn="ctr">
              <a:defRPr sz="756">
                <a:solidFill>
                  <a:schemeClr val="tx2"/>
                </a:solidFill>
              </a:defRPr>
            </a:lvl1pPr>
          </a:lstStyle>
          <a:p>
            <a:r>
              <a:rPr lang="en-US"/>
              <a:t>Click icon to add picture</a:t>
            </a:r>
          </a:p>
        </p:txBody>
      </p:sp>
      <p:sp>
        <p:nvSpPr>
          <p:cNvPr id="12" name="WordmarkSecondaryCoral">
            <a:extLst>
              <a:ext uri="{FF2B5EF4-FFF2-40B4-BE49-F238E27FC236}">
                <a16:creationId xmlns:a16="http://schemas.microsoft.com/office/drawing/2014/main" id="{9D86C82A-D7DE-A090-B2E2-ABF5B0AFE767}"/>
              </a:ext>
            </a:extLst>
          </p:cNvPr>
          <p:cNvSpPr txBox="1"/>
          <p:nvPr userDrawn="1">
            <p:custDataLst>
              <p:tags r:id="rId1"/>
            </p:custDataLst>
          </p:nvPr>
        </p:nvSpPr>
        <p:spPr>
          <a:xfrm>
            <a:off x="6029675" y="907200"/>
            <a:ext cx="990000" cy="161583"/>
          </a:xfrm>
          <a:prstGeom prst="rect">
            <a:avLst/>
          </a:prstGeom>
          <a:noFill/>
        </p:spPr>
        <p:txBody>
          <a:bodyPr vert="horz" wrap="square" lIns="0" tIns="0" rIns="0" bIns="0" rtlCol="0">
            <a:spAutoFit/>
          </a:bodyPr>
          <a:lstStyle/>
          <a:p>
            <a:pPr algn="l"/>
            <a:endParaRPr lang="en-GB" sz="1050" dirty="0">
              <a:solidFill>
                <a:schemeClr val="tx2"/>
              </a:solidFill>
            </a:endParaRPr>
          </a:p>
        </p:txBody>
      </p:sp>
      <p:sp>
        <p:nvSpPr>
          <p:cNvPr id="13" name="WordmarkAltCoral">
            <a:extLst>
              <a:ext uri="{FF2B5EF4-FFF2-40B4-BE49-F238E27FC236}">
                <a16:creationId xmlns:a16="http://schemas.microsoft.com/office/drawing/2014/main" id="{CB50225F-E1FA-8517-9C7E-318E65001F17}"/>
              </a:ext>
            </a:extLst>
          </p:cNvPr>
          <p:cNvSpPr txBox="1"/>
          <p:nvPr userDrawn="1">
            <p:custDataLst>
              <p:tags r:id="rId2"/>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tx2"/>
              </a:solidFill>
            </a:endParaRPr>
          </a:p>
        </p:txBody>
      </p:sp>
      <p:pic>
        <p:nvPicPr>
          <p:cNvPr id="3" name="Picture 2">
            <a:extLst>
              <a:ext uri="{FF2B5EF4-FFF2-40B4-BE49-F238E27FC236}">
                <a16:creationId xmlns:a16="http://schemas.microsoft.com/office/drawing/2014/main" id="{554D3824-54CD-EBFE-00CB-E8F8457A7CD5}"/>
              </a:ext>
            </a:extLst>
          </p:cNvPr>
          <p:cNvPicPr>
            <a:picLocks noChangeAspect="1"/>
          </p:cNvPicPr>
          <p:nvPr userDrawn="1">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5940000" y="540000"/>
            <a:ext cx="1080000" cy="311872"/>
          </a:xfrm>
          <a:prstGeom prst="rect">
            <a:avLst/>
          </a:prstGeom>
        </p:spPr>
      </p:pic>
    </p:spTree>
    <p:extLst>
      <p:ext uri="{BB962C8B-B14F-4D97-AF65-F5344CB8AC3E}">
        <p14:creationId xmlns:p14="http://schemas.microsoft.com/office/powerpoint/2010/main" val="2978714151"/>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1_Title Slide Coral Wordmark">
    <p:bg>
      <p:bgPr>
        <a:blipFill>
          <a:blip r:embed="rId8"/>
          <a:stretch>
            <a:fillRect/>
          </a:stretch>
        </a:blipFill>
        <a:effectLst/>
      </p:bgPr>
    </p:bg>
    <p:spTree>
      <p:nvGrpSpPr>
        <p:cNvPr id="1" name=""/>
        <p:cNvGrpSpPr/>
        <p:nvPr/>
      </p:nvGrpSpPr>
      <p:grpSpPr>
        <a:xfrm>
          <a:off x="0" y="0"/>
          <a:ext cx="0" cy="0"/>
          <a:chOff x="0" y="0"/>
          <a:chExt cx="0" cy="0"/>
        </a:xfrm>
      </p:grpSpPr>
      <p:pic>
        <p:nvPicPr>
          <p:cNvPr id="15" name="CoverImage">
            <a:extLst>
              <a:ext uri="{FF2B5EF4-FFF2-40B4-BE49-F238E27FC236}">
                <a16:creationId xmlns:a16="http://schemas.microsoft.com/office/drawing/2014/main" id="{8934BA1C-AE58-5E58-E000-F37C5C9EBF2B}"/>
              </a:ext>
            </a:extLst>
          </p:cNvPr>
          <p:cNvPicPr>
            <a:picLocks/>
          </p:cNvPicPr>
          <p:nvPr userDrawn="1">
            <p:custDataLst>
              <p:tags r:id="rId1"/>
            </p:custDataLst>
          </p:nvPr>
        </p:nvPicPr>
        <p:blipFill>
          <a:blip r:embed="rId9">
            <a:extLst>
              <a:ext uri="{28A0092B-C50C-407E-A947-70E740481C1C}">
                <a14:useLocalDpi xmlns:a14="http://schemas.microsoft.com/office/drawing/2010/main" val="0"/>
              </a:ext>
            </a:extLst>
          </a:blip>
          <a:srcRect/>
          <a:stretch/>
        </p:blipFill>
        <p:spPr bwMode="auto">
          <a:xfrm>
            <a:off x="0" y="-211015"/>
            <a:ext cx="7559674" cy="10535729"/>
          </a:xfrm>
          <a:prstGeom prst="rect">
            <a:avLst/>
          </a:prstGeom>
          <a:effectLst>
            <a:glow>
              <a:srgbClr val="000000"/>
            </a:glow>
          </a:effectLst>
        </p:spPr>
      </p:pic>
      <p:sp>
        <p:nvSpPr>
          <p:cNvPr id="9" name="Rectangle">
            <a:extLst>
              <a:ext uri="{FF2B5EF4-FFF2-40B4-BE49-F238E27FC236}">
                <a16:creationId xmlns:a16="http://schemas.microsoft.com/office/drawing/2014/main" id="{C2F7C290-0D5C-6D5A-568B-10F7AFF29D2C}"/>
              </a:ext>
            </a:extLst>
          </p:cNvPr>
          <p:cNvSpPr/>
          <p:nvPr userDrawn="1"/>
        </p:nvSpPr>
        <p:spPr>
          <a:xfrm>
            <a:off x="-1" y="10324714"/>
            <a:ext cx="7559676" cy="367100"/>
          </a:xfrm>
          <a:prstGeom prst="rect">
            <a:avLst/>
          </a:prstGeom>
          <a:solidFill>
            <a:srgbClr val="FC515B"/>
          </a:solidFill>
          <a:ln w="12700">
            <a:miter lim="400000"/>
          </a:ln>
          <a:effectLst/>
        </p:spPr>
        <p:txBody>
          <a:bodyPr lIns="31685" tIns="31685" rIns="31685" bIns="31685" anchor="ctr"/>
          <a:lstStyle/>
          <a:p>
            <a:endParaRPr sz="445" b="0" i="0">
              <a:latin typeface="Real Text" panose="020B0504020101010102"/>
            </a:endParaRPr>
          </a:p>
        </p:txBody>
      </p:sp>
      <p:sp>
        <p:nvSpPr>
          <p:cNvPr id="6" name="ThemeColorCircle">
            <a:extLst>
              <a:ext uri="{FF2B5EF4-FFF2-40B4-BE49-F238E27FC236}">
                <a16:creationId xmlns:a16="http://schemas.microsoft.com/office/drawing/2014/main" id="{827249A9-D9F2-34CD-4205-48C3FA9473E4}"/>
              </a:ext>
            </a:extLst>
          </p:cNvPr>
          <p:cNvSpPr/>
          <p:nvPr userDrawn="1"/>
        </p:nvSpPr>
        <p:spPr>
          <a:xfrm>
            <a:off x="0" y="-1"/>
            <a:ext cx="4870938" cy="3904063"/>
          </a:xfrm>
          <a:custGeom>
            <a:avLst/>
            <a:gdLst>
              <a:gd name="connsiteX0" fmla="*/ 0 w 6551242"/>
              <a:gd name="connsiteY0" fmla="*/ 0 h 5250829"/>
              <a:gd name="connsiteX1" fmla="*/ 6212361 w 6551242"/>
              <a:gd name="connsiteY1" fmla="*/ 0 h 5250829"/>
              <a:gd name="connsiteX2" fmla="*/ 6259790 w 6551242"/>
              <a:gd name="connsiteY2" fmla="*/ 98455 h 5250829"/>
              <a:gd name="connsiteX3" fmla="*/ 6551242 w 6551242"/>
              <a:gd name="connsiteY3" fmla="*/ 1542071 h 5250829"/>
              <a:gd name="connsiteX4" fmla="*/ 2842484 w 6551242"/>
              <a:gd name="connsiteY4" fmla="*/ 5250829 h 5250829"/>
              <a:gd name="connsiteX5" fmla="*/ 219996 w 6551242"/>
              <a:gd name="connsiteY5" fmla="*/ 4164559 h 5250829"/>
              <a:gd name="connsiteX6" fmla="*/ 0 w 6551242"/>
              <a:gd name="connsiteY6" fmla="*/ 3922502 h 52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242" h="5250829">
                <a:moveTo>
                  <a:pt x="0" y="0"/>
                </a:moveTo>
                <a:lnTo>
                  <a:pt x="6212361" y="0"/>
                </a:lnTo>
                <a:lnTo>
                  <a:pt x="6259790" y="98455"/>
                </a:lnTo>
                <a:cubicBezTo>
                  <a:pt x="6447463" y="542165"/>
                  <a:pt x="6551242" y="1029999"/>
                  <a:pt x="6551242" y="1542071"/>
                </a:cubicBezTo>
                <a:cubicBezTo>
                  <a:pt x="6551242" y="3590361"/>
                  <a:pt x="4890774" y="5250829"/>
                  <a:pt x="2842484" y="5250829"/>
                </a:cubicBezTo>
                <a:cubicBezTo>
                  <a:pt x="1818339" y="5250829"/>
                  <a:pt x="891150" y="4835712"/>
                  <a:pt x="219996" y="4164559"/>
                </a:cubicBezTo>
                <a:lnTo>
                  <a:pt x="0" y="3922502"/>
                </a:lnTo>
                <a:close/>
              </a:path>
            </a:pathLst>
          </a:custGeom>
          <a:solidFill>
            <a:srgbClr val="FC5963"/>
          </a:solidFill>
          <a:ln w="12700">
            <a:miter lim="400000"/>
          </a:ln>
        </p:spPr>
        <p:txBody>
          <a:bodyPr wrap="square" lIns="108887" tIns="108887" rIns="108887" bIns="108887" anchor="ctr">
            <a:noAutofit/>
          </a:bodyPr>
          <a:lstStyle/>
          <a:p>
            <a:pPr>
              <a:defRPr>
                <a:solidFill>
                  <a:srgbClr val="FC515B"/>
                </a:solidFill>
              </a:defRPr>
            </a:pPr>
            <a:endParaRPr sz="1527" dirty="0">
              <a:latin typeface="Real Text" panose="020B0504020101010102" pitchFamily="34" charset="77"/>
            </a:endParaRPr>
          </a:p>
        </p:txBody>
      </p:sp>
      <p:sp>
        <p:nvSpPr>
          <p:cNvPr id="2" name="PitchSubTitle">
            <a:extLst>
              <a:ext uri="{FF2B5EF4-FFF2-40B4-BE49-F238E27FC236}">
                <a16:creationId xmlns:a16="http://schemas.microsoft.com/office/drawing/2014/main" id="{00710842-4EEB-A009-B8AD-E1462231976F}"/>
              </a:ext>
            </a:extLst>
          </p:cNvPr>
          <p:cNvSpPr>
            <a:spLocks noGrp="1"/>
          </p:cNvSpPr>
          <p:nvPr>
            <p:ph type="body" sz="quarter" idx="13" hasCustomPrompt="1"/>
          </p:nvPr>
        </p:nvSpPr>
        <p:spPr>
          <a:xfrm>
            <a:off x="356676" y="1544868"/>
            <a:ext cx="3941139" cy="840870"/>
          </a:xfrm>
          <a:prstGeom prst="rect">
            <a:avLst/>
          </a:prstGeom>
        </p:spPr>
        <p:txBody>
          <a:bodyPr wrap="square" lIns="108000" tIns="108000" rIns="108000" bIns="108000">
            <a:noAutofit/>
          </a:bodyPr>
          <a:lstStyle>
            <a:lvl1pPr>
              <a:defRPr sz="1800">
                <a:solidFill>
                  <a:schemeClr val="bg1"/>
                </a:solidFill>
                <a:latin typeface="Real Text Light" panose="020B0504020101010102" pitchFamily="34" charset="0"/>
              </a:defRPr>
            </a:lvl1pPr>
          </a:lstStyle>
          <a:p>
            <a:pPr lvl="0"/>
            <a:r>
              <a:rPr lang="en-US" dirty="0"/>
              <a:t>Description text</a:t>
            </a:r>
          </a:p>
        </p:txBody>
      </p:sp>
      <p:sp>
        <p:nvSpPr>
          <p:cNvPr id="12" name="PitchTitle">
            <a:extLst>
              <a:ext uri="{FF2B5EF4-FFF2-40B4-BE49-F238E27FC236}">
                <a16:creationId xmlns:a16="http://schemas.microsoft.com/office/drawing/2014/main" id="{F211DBFE-A4A3-F74F-35FF-4C7F81FFEF4D}"/>
              </a:ext>
            </a:extLst>
          </p:cNvPr>
          <p:cNvSpPr>
            <a:spLocks noGrp="1"/>
          </p:cNvSpPr>
          <p:nvPr>
            <p:ph type="body" sz="quarter" idx="11" hasCustomPrompt="1"/>
          </p:nvPr>
        </p:nvSpPr>
        <p:spPr>
          <a:xfrm>
            <a:off x="356676" y="914120"/>
            <a:ext cx="3941139" cy="667157"/>
          </a:xfrm>
          <a:prstGeom prst="rect">
            <a:avLst/>
          </a:prstGeom>
        </p:spPr>
        <p:txBody>
          <a:bodyPr wrap="square" lIns="108000" tIns="108000" rIns="108000" bIns="108000">
            <a:noAutofit/>
          </a:bodyPr>
          <a:lstStyle>
            <a:lvl1pPr>
              <a:defRPr sz="3600">
                <a:solidFill>
                  <a:schemeClr val="bg1"/>
                </a:solidFill>
                <a:latin typeface="Real Text Medium" panose="020B0604020101010102" pitchFamily="34" charset="0"/>
              </a:defRPr>
            </a:lvl1pPr>
          </a:lstStyle>
          <a:p>
            <a:pPr lvl="0"/>
            <a:r>
              <a:rPr lang="en-US" dirty="0"/>
              <a:t>Title</a:t>
            </a:r>
          </a:p>
        </p:txBody>
      </p:sp>
      <p:sp>
        <p:nvSpPr>
          <p:cNvPr id="10" name="WordmarkSecondaryCoral">
            <a:extLst>
              <a:ext uri="{FF2B5EF4-FFF2-40B4-BE49-F238E27FC236}">
                <a16:creationId xmlns:a16="http://schemas.microsoft.com/office/drawing/2014/main" id="{B652A020-ADBD-C583-6E5E-40D317D2522C}"/>
              </a:ext>
            </a:extLst>
          </p:cNvPr>
          <p:cNvSpPr txBox="1"/>
          <p:nvPr userDrawn="1">
            <p:custDataLst>
              <p:tags r:id="rId2"/>
            </p:custDataLst>
          </p:nvPr>
        </p:nvSpPr>
        <p:spPr>
          <a:xfrm>
            <a:off x="6029675" y="907200"/>
            <a:ext cx="990000" cy="161583"/>
          </a:xfrm>
          <a:prstGeom prst="rect">
            <a:avLst/>
          </a:prstGeom>
          <a:noFill/>
        </p:spPr>
        <p:txBody>
          <a:bodyPr vert="horz" wrap="square" lIns="0" tIns="0" rIns="0" bIns="0" rtlCol="0">
            <a:spAutoFit/>
          </a:bodyPr>
          <a:lstStyle/>
          <a:p>
            <a:pPr algn="l"/>
            <a:endParaRPr lang="en-GB" sz="1050" dirty="0">
              <a:solidFill>
                <a:schemeClr val="tx2"/>
              </a:solidFill>
            </a:endParaRPr>
          </a:p>
        </p:txBody>
      </p:sp>
      <p:sp>
        <p:nvSpPr>
          <p:cNvPr id="11" name="WordmarkAltCoral">
            <a:extLst>
              <a:ext uri="{FF2B5EF4-FFF2-40B4-BE49-F238E27FC236}">
                <a16:creationId xmlns:a16="http://schemas.microsoft.com/office/drawing/2014/main" id="{AECD8433-CDAD-859E-6EE5-17611F0D7268}"/>
              </a:ext>
            </a:extLst>
          </p:cNvPr>
          <p:cNvSpPr txBox="1"/>
          <p:nvPr userDrawn="1">
            <p:custDataLst>
              <p:tags r:id="rId3"/>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tx2"/>
              </a:solidFill>
            </a:endParaRPr>
          </a:p>
        </p:txBody>
      </p:sp>
      <p:pic>
        <p:nvPicPr>
          <p:cNvPr id="7" name="Picture 6">
            <a:extLst>
              <a:ext uri="{FF2B5EF4-FFF2-40B4-BE49-F238E27FC236}">
                <a16:creationId xmlns:a16="http://schemas.microsoft.com/office/drawing/2014/main" id="{8CB8C2CA-D7D3-7E26-3AC0-4B3D01BAD929}"/>
              </a:ext>
            </a:extLst>
          </p:cNvPr>
          <p:cNvPicPr>
            <a:picLocks noChangeAspect="1"/>
          </p:cNvPicPr>
          <p:nvPr userDrawn="1">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5940000" y="540000"/>
            <a:ext cx="1080000" cy="311872"/>
          </a:xfrm>
          <a:prstGeom prst="rect">
            <a:avLst/>
          </a:prstGeom>
        </p:spPr>
      </p:pic>
      <p:sp>
        <p:nvSpPr>
          <p:cNvPr id="8" name="Private and confidential">
            <a:extLst>
              <a:ext uri="{FF2B5EF4-FFF2-40B4-BE49-F238E27FC236}">
                <a16:creationId xmlns:a16="http://schemas.microsoft.com/office/drawing/2014/main" id="{A8017D89-C2F3-4C32-E88F-5D0F90F9F76D}"/>
              </a:ext>
            </a:extLst>
          </p:cNvPr>
          <p:cNvSpPr txBox="1"/>
          <p:nvPr userDrawn="1">
            <p:custDataLst>
              <p:tags r:id="rId5"/>
            </p:custDataLst>
          </p:nvPr>
        </p:nvSpPr>
        <p:spPr>
          <a:xfrm>
            <a:off x="424800" y="2827532"/>
            <a:ext cx="2160000"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defRPr b="0">
                <a:latin typeface="RealText-Light"/>
                <a:ea typeface="RealText-Light"/>
                <a:cs typeface="RealText-Light"/>
                <a:sym typeface="Real Text Light"/>
              </a:defRPr>
            </a:pPr>
            <a:endParaRPr sz="1400" b="0" i="0" dirty="0">
              <a:latin typeface="Real Text Medium" panose="020B0604020101010102" pitchFamily="34" charset="0"/>
              <a:ea typeface="+mj-ea"/>
              <a:cs typeface="+mj-cs"/>
              <a:sym typeface="Helvetica"/>
            </a:endParaRPr>
          </a:p>
        </p:txBody>
      </p:sp>
      <p:sp>
        <p:nvSpPr>
          <p:cNvPr id="3" name="Private and confidential">
            <a:extLst>
              <a:ext uri="{FF2B5EF4-FFF2-40B4-BE49-F238E27FC236}">
                <a16:creationId xmlns:a16="http://schemas.microsoft.com/office/drawing/2014/main" id="{0E2E1352-5A6F-1358-2F48-095FB4370151}"/>
              </a:ext>
            </a:extLst>
          </p:cNvPr>
          <p:cNvSpPr txBox="1"/>
          <p:nvPr userDrawn="1">
            <p:custDataLst>
              <p:tags r:id="rId6"/>
            </p:custDataLst>
          </p:nvPr>
        </p:nvSpPr>
        <p:spPr>
          <a:xfrm>
            <a:off x="540000" y="10445603"/>
            <a:ext cx="2160000" cy="1327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defRPr b="0">
                <a:latin typeface="RealText-Light"/>
                <a:ea typeface="RealText-Light"/>
                <a:cs typeface="RealText-Light"/>
                <a:sym typeface="Real Text Light"/>
              </a:defRPr>
            </a:pPr>
            <a:endParaRPr sz="863" b="0" i="0" dirty="0">
              <a:latin typeface="Real Text" panose="020B0504020101010102"/>
              <a:ea typeface="+mj-ea"/>
              <a:cs typeface="+mj-cs"/>
              <a:sym typeface="Helvetica"/>
            </a:endParaRPr>
          </a:p>
        </p:txBody>
      </p:sp>
    </p:spTree>
    <p:extLst>
      <p:ext uri="{BB962C8B-B14F-4D97-AF65-F5344CB8AC3E}">
        <p14:creationId xmlns:p14="http://schemas.microsoft.com/office/powerpoint/2010/main" val="3081133365"/>
      </p:ext>
    </p:extLst>
  </p:cSld>
  <p:clrMapOvr>
    <a:masterClrMapping/>
  </p:clrMapOvr>
  <p:transition spd="med"/>
  <p:extLst>
    <p:ext uri="{DCECCB84-F9BA-43D5-87BE-67443E8EF086}">
      <p15:sldGuideLst xmlns:p15="http://schemas.microsoft.com/office/powerpoint/2012/main">
        <p15:guide id="1" orient="horz" pos="3118" userDrawn="1">
          <p15:clr>
            <a:srgbClr val="FBAE40"/>
          </p15:clr>
        </p15:guide>
        <p15:guide id="2"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_Title Slide Charcoal Wordmark">
    <p:bg>
      <p:bgPr>
        <a:blipFill>
          <a:blip r:embed="rId7"/>
          <a:stretch>
            <a:fillRect/>
          </a:stretch>
        </a:blipFill>
        <a:effectLst/>
      </p:bgPr>
    </p:bg>
    <p:spTree>
      <p:nvGrpSpPr>
        <p:cNvPr id="1" name=""/>
        <p:cNvGrpSpPr/>
        <p:nvPr/>
      </p:nvGrpSpPr>
      <p:grpSpPr>
        <a:xfrm>
          <a:off x="0" y="0"/>
          <a:ext cx="0" cy="0"/>
          <a:chOff x="0" y="0"/>
          <a:chExt cx="0" cy="0"/>
        </a:xfrm>
      </p:grpSpPr>
      <p:pic>
        <p:nvPicPr>
          <p:cNvPr id="15" name="CoverImage">
            <a:extLst>
              <a:ext uri="{FF2B5EF4-FFF2-40B4-BE49-F238E27FC236}">
                <a16:creationId xmlns:a16="http://schemas.microsoft.com/office/drawing/2014/main" id="{653F438A-1FF4-E374-980A-C8A8F0A05CE7}"/>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0"/>
            <a:ext cx="7581600" cy="10386000"/>
          </a:xfrm>
          <a:prstGeom prst="rect">
            <a:avLst/>
          </a:prstGeom>
          <a:effectLst>
            <a:glow>
              <a:srgbClr val="000000"/>
            </a:glow>
          </a:effectLst>
        </p:spPr>
      </p:pic>
      <p:sp>
        <p:nvSpPr>
          <p:cNvPr id="9" name="Rectangle">
            <a:extLst>
              <a:ext uri="{FF2B5EF4-FFF2-40B4-BE49-F238E27FC236}">
                <a16:creationId xmlns:a16="http://schemas.microsoft.com/office/drawing/2014/main" id="{C2F7C290-0D5C-6D5A-568B-10F7AFF29D2C}"/>
              </a:ext>
            </a:extLst>
          </p:cNvPr>
          <p:cNvSpPr/>
          <p:nvPr userDrawn="1"/>
        </p:nvSpPr>
        <p:spPr>
          <a:xfrm>
            <a:off x="-1" y="10324714"/>
            <a:ext cx="7559676" cy="367100"/>
          </a:xfrm>
          <a:prstGeom prst="rect">
            <a:avLst/>
          </a:prstGeom>
          <a:solidFill>
            <a:srgbClr val="FC515B"/>
          </a:solidFill>
          <a:ln w="12700">
            <a:miter lim="400000"/>
          </a:ln>
          <a:effectLst/>
        </p:spPr>
        <p:txBody>
          <a:bodyPr lIns="31685" tIns="31685" rIns="31685" bIns="31685" anchor="ctr"/>
          <a:lstStyle/>
          <a:p>
            <a:endParaRPr sz="445" b="0" i="0">
              <a:latin typeface="Real Text" panose="020B0504020101010102"/>
            </a:endParaRPr>
          </a:p>
        </p:txBody>
      </p:sp>
      <p:sp>
        <p:nvSpPr>
          <p:cNvPr id="8" name="Private and confidential">
            <a:extLst>
              <a:ext uri="{FF2B5EF4-FFF2-40B4-BE49-F238E27FC236}">
                <a16:creationId xmlns:a16="http://schemas.microsoft.com/office/drawing/2014/main" id="{A8017D89-C2F3-4C32-E88F-5D0F90F9F76D}"/>
              </a:ext>
            </a:extLst>
          </p:cNvPr>
          <p:cNvSpPr txBox="1"/>
          <p:nvPr userDrawn="1">
            <p:custDataLst>
              <p:tags r:id="rId2"/>
            </p:custDataLst>
          </p:nvPr>
        </p:nvSpPr>
        <p:spPr>
          <a:xfrm>
            <a:off x="540000" y="10445603"/>
            <a:ext cx="2160000" cy="1327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defRPr b="0">
                <a:latin typeface="RealText-Light"/>
                <a:ea typeface="RealText-Light"/>
                <a:cs typeface="RealText-Light"/>
                <a:sym typeface="Real Text Light"/>
              </a:defRPr>
            </a:pPr>
            <a:endParaRPr sz="863" b="0" i="0" dirty="0">
              <a:latin typeface="Real Text" panose="020B0504020101010102"/>
              <a:ea typeface="+mj-ea"/>
              <a:cs typeface="+mj-cs"/>
              <a:sym typeface="Helvetica"/>
            </a:endParaRPr>
          </a:p>
        </p:txBody>
      </p:sp>
      <p:sp>
        <p:nvSpPr>
          <p:cNvPr id="6" name="ThemeColorCircle">
            <a:extLst>
              <a:ext uri="{FF2B5EF4-FFF2-40B4-BE49-F238E27FC236}">
                <a16:creationId xmlns:a16="http://schemas.microsoft.com/office/drawing/2014/main" id="{827249A9-D9F2-34CD-4205-48C3FA9473E4}"/>
              </a:ext>
            </a:extLst>
          </p:cNvPr>
          <p:cNvSpPr/>
          <p:nvPr userDrawn="1"/>
        </p:nvSpPr>
        <p:spPr>
          <a:xfrm>
            <a:off x="0" y="-1"/>
            <a:ext cx="4870938" cy="3904063"/>
          </a:xfrm>
          <a:custGeom>
            <a:avLst/>
            <a:gdLst>
              <a:gd name="connsiteX0" fmla="*/ 0 w 6551242"/>
              <a:gd name="connsiteY0" fmla="*/ 0 h 5250829"/>
              <a:gd name="connsiteX1" fmla="*/ 6212361 w 6551242"/>
              <a:gd name="connsiteY1" fmla="*/ 0 h 5250829"/>
              <a:gd name="connsiteX2" fmla="*/ 6259790 w 6551242"/>
              <a:gd name="connsiteY2" fmla="*/ 98455 h 5250829"/>
              <a:gd name="connsiteX3" fmla="*/ 6551242 w 6551242"/>
              <a:gd name="connsiteY3" fmla="*/ 1542071 h 5250829"/>
              <a:gd name="connsiteX4" fmla="*/ 2842484 w 6551242"/>
              <a:gd name="connsiteY4" fmla="*/ 5250829 h 5250829"/>
              <a:gd name="connsiteX5" fmla="*/ 219996 w 6551242"/>
              <a:gd name="connsiteY5" fmla="*/ 4164559 h 5250829"/>
              <a:gd name="connsiteX6" fmla="*/ 0 w 6551242"/>
              <a:gd name="connsiteY6" fmla="*/ 3922502 h 52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242" h="5250829">
                <a:moveTo>
                  <a:pt x="0" y="0"/>
                </a:moveTo>
                <a:lnTo>
                  <a:pt x="6212361" y="0"/>
                </a:lnTo>
                <a:lnTo>
                  <a:pt x="6259790" y="98455"/>
                </a:lnTo>
                <a:cubicBezTo>
                  <a:pt x="6447463" y="542165"/>
                  <a:pt x="6551242" y="1029999"/>
                  <a:pt x="6551242" y="1542071"/>
                </a:cubicBezTo>
                <a:cubicBezTo>
                  <a:pt x="6551242" y="3590361"/>
                  <a:pt x="4890774" y="5250829"/>
                  <a:pt x="2842484" y="5250829"/>
                </a:cubicBezTo>
                <a:cubicBezTo>
                  <a:pt x="1818339" y="5250829"/>
                  <a:pt x="891150" y="4835712"/>
                  <a:pt x="219996" y="4164559"/>
                </a:cubicBezTo>
                <a:lnTo>
                  <a:pt x="0" y="3922502"/>
                </a:lnTo>
                <a:close/>
              </a:path>
            </a:pathLst>
          </a:custGeom>
          <a:solidFill>
            <a:srgbClr val="FC5963"/>
          </a:solidFill>
          <a:ln w="12700">
            <a:miter lim="400000"/>
          </a:ln>
        </p:spPr>
        <p:txBody>
          <a:bodyPr wrap="square" lIns="108887" tIns="108887" rIns="108887" bIns="108887" anchor="ctr">
            <a:noAutofit/>
          </a:bodyPr>
          <a:lstStyle/>
          <a:p>
            <a:pPr>
              <a:defRPr>
                <a:solidFill>
                  <a:srgbClr val="FC515B"/>
                </a:solidFill>
              </a:defRPr>
            </a:pPr>
            <a:endParaRPr sz="1527" dirty="0">
              <a:latin typeface="Real Text" panose="020B0504020101010102" pitchFamily="34" charset="77"/>
            </a:endParaRPr>
          </a:p>
        </p:txBody>
      </p:sp>
      <p:sp>
        <p:nvSpPr>
          <p:cNvPr id="3" name="Legends Main">
            <a:extLst>
              <a:ext uri="{FF2B5EF4-FFF2-40B4-BE49-F238E27FC236}">
                <a16:creationId xmlns:a16="http://schemas.microsoft.com/office/drawing/2014/main" id="{BE87DEA2-B2B5-C157-2D5E-4FA747E5E64F}"/>
              </a:ext>
            </a:extLst>
          </p:cNvPr>
          <p:cNvSpPr>
            <a:spLocks noGrp="1"/>
          </p:cNvSpPr>
          <p:nvPr>
            <p:ph type="body" sz="quarter" idx="14"/>
          </p:nvPr>
        </p:nvSpPr>
        <p:spPr>
          <a:xfrm>
            <a:off x="424800" y="3153600"/>
            <a:ext cx="2628000" cy="295200"/>
          </a:xfrm>
          <a:prstGeom prst="rect">
            <a:avLst/>
          </a:prstGeom>
        </p:spPr>
        <p:txBody>
          <a:bodyPr/>
          <a:lstStyle>
            <a:lvl1pPr>
              <a:defRPr sz="1500">
                <a:solidFill>
                  <a:srgbClr val="FFFFFF"/>
                </a:solidFill>
              </a:defRPr>
            </a:lvl1pPr>
            <a:lvl2pPr>
              <a:defRPr sz="1500"/>
            </a:lvl2pPr>
            <a:lvl3pPr>
              <a:defRPr sz="1500"/>
            </a:lvl3pPr>
            <a:lvl4pPr>
              <a:defRPr sz="1500"/>
            </a:lvl4pPr>
            <a:lvl5pPr>
              <a:defRPr sz="1500"/>
            </a:lvl5pPr>
          </a:lstStyle>
          <a:p>
            <a:pPr lvl="0"/>
            <a:r>
              <a:rPr lang="en-US"/>
              <a:t>Click to edit Master text styles</a:t>
            </a:r>
          </a:p>
        </p:txBody>
      </p:sp>
      <p:sp>
        <p:nvSpPr>
          <p:cNvPr id="2" name="PitchSubTitle">
            <a:extLst>
              <a:ext uri="{FF2B5EF4-FFF2-40B4-BE49-F238E27FC236}">
                <a16:creationId xmlns:a16="http://schemas.microsoft.com/office/drawing/2014/main" id="{00710842-4EEB-A009-B8AD-E1462231976F}"/>
              </a:ext>
            </a:extLst>
          </p:cNvPr>
          <p:cNvSpPr>
            <a:spLocks noGrp="1"/>
          </p:cNvSpPr>
          <p:nvPr>
            <p:ph type="body" sz="quarter" idx="13" hasCustomPrompt="1"/>
          </p:nvPr>
        </p:nvSpPr>
        <p:spPr>
          <a:xfrm>
            <a:off x="356676" y="1544868"/>
            <a:ext cx="3941139" cy="840870"/>
          </a:xfrm>
          <a:prstGeom prst="rect">
            <a:avLst/>
          </a:prstGeom>
        </p:spPr>
        <p:txBody>
          <a:bodyPr wrap="square" lIns="108000" tIns="108000" rIns="108000" bIns="108000">
            <a:noAutofit/>
          </a:bodyPr>
          <a:lstStyle>
            <a:lvl1pPr>
              <a:defRPr sz="1943">
                <a:solidFill>
                  <a:schemeClr val="bg1"/>
                </a:solidFill>
                <a:latin typeface="+mn-lt"/>
              </a:defRPr>
            </a:lvl1pPr>
          </a:lstStyle>
          <a:p>
            <a:pPr lvl="0"/>
            <a:r>
              <a:rPr lang="en-US" dirty="0"/>
              <a:t>Description text</a:t>
            </a:r>
          </a:p>
        </p:txBody>
      </p:sp>
      <p:sp>
        <p:nvSpPr>
          <p:cNvPr id="12" name="PitchTitle">
            <a:extLst>
              <a:ext uri="{FF2B5EF4-FFF2-40B4-BE49-F238E27FC236}">
                <a16:creationId xmlns:a16="http://schemas.microsoft.com/office/drawing/2014/main" id="{F211DBFE-A4A3-F74F-35FF-4C7F81FFEF4D}"/>
              </a:ext>
            </a:extLst>
          </p:cNvPr>
          <p:cNvSpPr>
            <a:spLocks noGrp="1"/>
          </p:cNvSpPr>
          <p:nvPr>
            <p:ph type="body" sz="quarter" idx="11" hasCustomPrompt="1"/>
          </p:nvPr>
        </p:nvSpPr>
        <p:spPr>
          <a:xfrm>
            <a:off x="356676" y="914120"/>
            <a:ext cx="3941139" cy="667157"/>
          </a:xfrm>
          <a:prstGeom prst="rect">
            <a:avLst/>
          </a:prstGeom>
        </p:spPr>
        <p:txBody>
          <a:bodyPr wrap="square" lIns="108000" tIns="108000" rIns="108000" bIns="108000">
            <a:noAutofit/>
          </a:bodyPr>
          <a:lstStyle>
            <a:lvl1pPr>
              <a:defRPr sz="3885">
                <a:solidFill>
                  <a:schemeClr val="bg1"/>
                </a:solidFill>
                <a:latin typeface="+mj-lt"/>
              </a:defRPr>
            </a:lvl1pPr>
          </a:lstStyle>
          <a:p>
            <a:pPr lvl="0"/>
            <a:r>
              <a:rPr lang="en-US" dirty="0"/>
              <a:t>Title</a:t>
            </a:r>
          </a:p>
        </p:txBody>
      </p:sp>
      <p:sp>
        <p:nvSpPr>
          <p:cNvPr id="10" name="WordMarkSecondaryCharcoal">
            <a:extLst>
              <a:ext uri="{FF2B5EF4-FFF2-40B4-BE49-F238E27FC236}">
                <a16:creationId xmlns:a16="http://schemas.microsoft.com/office/drawing/2014/main" id="{18B43200-2550-D470-A42B-4AB9E2BA1A7B}"/>
              </a:ext>
            </a:extLst>
          </p:cNvPr>
          <p:cNvSpPr txBox="1"/>
          <p:nvPr userDrawn="1">
            <p:custDataLst>
              <p:tags r:id="rId3"/>
            </p:custDataLst>
          </p:nvPr>
        </p:nvSpPr>
        <p:spPr>
          <a:xfrm>
            <a:off x="6030000" y="900000"/>
            <a:ext cx="990000" cy="324000"/>
          </a:xfrm>
          <a:prstGeom prst="rect">
            <a:avLst/>
          </a:prstGeom>
          <a:noFill/>
        </p:spPr>
        <p:txBody>
          <a:bodyPr vert="horz" lIns="0" tIns="0" rIns="0" bIns="0" rtlCol="0" anchor="b" anchorCtr="0">
            <a:noAutofit/>
          </a:bodyPr>
          <a:lstStyle/>
          <a:p>
            <a:pPr algn="r"/>
            <a:endParaRPr lang="en-GB" sz="1100" dirty="0">
              <a:solidFill>
                <a:schemeClr val="accent6"/>
              </a:solidFill>
            </a:endParaRPr>
          </a:p>
        </p:txBody>
      </p:sp>
      <p:sp>
        <p:nvSpPr>
          <p:cNvPr id="11" name="WordMarAltCharcoal">
            <a:extLst>
              <a:ext uri="{FF2B5EF4-FFF2-40B4-BE49-F238E27FC236}">
                <a16:creationId xmlns:a16="http://schemas.microsoft.com/office/drawing/2014/main" id="{67CE2536-E669-173E-D694-E5B42BF475EE}"/>
              </a:ext>
            </a:extLst>
          </p:cNvPr>
          <p:cNvSpPr txBox="1"/>
          <p:nvPr userDrawn="1">
            <p:custDataLst>
              <p:tags r:id="rId4"/>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sz="1100" dirty="0">
              <a:solidFill>
                <a:schemeClr val="accent6"/>
              </a:solidFill>
            </a:endParaRPr>
          </a:p>
        </p:txBody>
      </p:sp>
      <p:pic>
        <p:nvPicPr>
          <p:cNvPr id="7" name="Picture 6">
            <a:extLst>
              <a:ext uri="{FF2B5EF4-FFF2-40B4-BE49-F238E27FC236}">
                <a16:creationId xmlns:a16="http://schemas.microsoft.com/office/drawing/2014/main" id="{B4FFCE53-E598-D043-2F24-62F3E9A1D6AD}"/>
              </a:ext>
            </a:extLst>
          </p:cNvPr>
          <p:cNvPicPr>
            <a:picLocks noChangeAspect="1"/>
          </p:cNvPicPr>
          <p:nvPr userDrawn="1">
            <p:custDataLst>
              <p:tags r:id="rId5"/>
            </p:custDataLst>
          </p:nvPr>
        </p:nvPicPr>
        <p:blipFill>
          <a:blip r:embed="rId9">
            <a:extLst>
              <a:ext uri="{28A0092B-C50C-407E-A947-70E740481C1C}">
                <a14:useLocalDpi xmlns:a14="http://schemas.microsoft.com/office/drawing/2010/main" val="0"/>
              </a:ext>
            </a:extLst>
          </a:blip>
          <a:stretch>
            <a:fillRect/>
          </a:stretch>
        </p:blipFill>
        <p:spPr bwMode="auto">
          <a:xfrm>
            <a:off x="5940000" y="572400"/>
            <a:ext cx="1080000" cy="311872"/>
          </a:xfrm>
          <a:prstGeom prst="rect">
            <a:avLst/>
          </a:prstGeom>
        </p:spPr>
      </p:pic>
    </p:spTree>
    <p:extLst>
      <p:ext uri="{BB962C8B-B14F-4D97-AF65-F5344CB8AC3E}">
        <p14:creationId xmlns:p14="http://schemas.microsoft.com/office/powerpoint/2010/main" val="59379582"/>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1_Title Slide White Wordmark">
    <p:bg>
      <p:bgPr>
        <a:blipFill>
          <a:blip r:embed="rId7"/>
          <a:stretch>
            <a:fillRect/>
          </a:stretch>
        </a:blipFill>
        <a:effectLst/>
      </p:bgPr>
    </p:bg>
    <p:spTree>
      <p:nvGrpSpPr>
        <p:cNvPr id="1" name=""/>
        <p:cNvGrpSpPr/>
        <p:nvPr/>
      </p:nvGrpSpPr>
      <p:grpSpPr>
        <a:xfrm>
          <a:off x="0" y="0"/>
          <a:ext cx="0" cy="0"/>
          <a:chOff x="0" y="0"/>
          <a:chExt cx="0" cy="0"/>
        </a:xfrm>
      </p:grpSpPr>
      <p:pic>
        <p:nvPicPr>
          <p:cNvPr id="15" name="CoverImage">
            <a:extLst>
              <a:ext uri="{FF2B5EF4-FFF2-40B4-BE49-F238E27FC236}">
                <a16:creationId xmlns:a16="http://schemas.microsoft.com/office/drawing/2014/main" id="{2BD07246-7B85-E7D5-9D38-FB6116330622}"/>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0"/>
            <a:ext cx="7581600" cy="10386000"/>
          </a:xfrm>
          <a:prstGeom prst="rect">
            <a:avLst/>
          </a:prstGeom>
          <a:effectLst>
            <a:glow>
              <a:srgbClr val="000000"/>
            </a:glow>
          </a:effectLst>
        </p:spPr>
      </p:pic>
      <p:sp>
        <p:nvSpPr>
          <p:cNvPr id="9" name="Rectangle">
            <a:extLst>
              <a:ext uri="{FF2B5EF4-FFF2-40B4-BE49-F238E27FC236}">
                <a16:creationId xmlns:a16="http://schemas.microsoft.com/office/drawing/2014/main" id="{C2F7C290-0D5C-6D5A-568B-10F7AFF29D2C}"/>
              </a:ext>
            </a:extLst>
          </p:cNvPr>
          <p:cNvSpPr/>
          <p:nvPr userDrawn="1"/>
        </p:nvSpPr>
        <p:spPr>
          <a:xfrm>
            <a:off x="-1" y="10324714"/>
            <a:ext cx="7559676" cy="367100"/>
          </a:xfrm>
          <a:prstGeom prst="rect">
            <a:avLst/>
          </a:prstGeom>
          <a:solidFill>
            <a:srgbClr val="FC515B"/>
          </a:solidFill>
          <a:ln w="12700">
            <a:miter lim="400000"/>
          </a:ln>
          <a:effectLst/>
        </p:spPr>
        <p:txBody>
          <a:bodyPr lIns="31685" tIns="31685" rIns="31685" bIns="31685" anchor="ctr"/>
          <a:lstStyle/>
          <a:p>
            <a:endParaRPr sz="445" b="0" i="0">
              <a:latin typeface="Real Text" panose="020B0504020101010102"/>
            </a:endParaRPr>
          </a:p>
        </p:txBody>
      </p:sp>
      <p:sp>
        <p:nvSpPr>
          <p:cNvPr id="8" name="Private and confidential">
            <a:extLst>
              <a:ext uri="{FF2B5EF4-FFF2-40B4-BE49-F238E27FC236}">
                <a16:creationId xmlns:a16="http://schemas.microsoft.com/office/drawing/2014/main" id="{A8017D89-C2F3-4C32-E88F-5D0F90F9F76D}"/>
              </a:ext>
            </a:extLst>
          </p:cNvPr>
          <p:cNvSpPr txBox="1"/>
          <p:nvPr userDrawn="1">
            <p:custDataLst>
              <p:tags r:id="rId2"/>
            </p:custDataLst>
          </p:nvPr>
        </p:nvSpPr>
        <p:spPr>
          <a:xfrm>
            <a:off x="540000" y="10445603"/>
            <a:ext cx="2160000" cy="1327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defRPr b="0">
                <a:latin typeface="RealText-Light"/>
                <a:ea typeface="RealText-Light"/>
                <a:cs typeface="RealText-Light"/>
                <a:sym typeface="Real Text Light"/>
              </a:defRPr>
            </a:pPr>
            <a:endParaRPr sz="863" b="0" i="0" dirty="0">
              <a:latin typeface="Real Text" panose="020B0504020101010102"/>
              <a:ea typeface="+mj-ea"/>
              <a:cs typeface="+mj-cs"/>
              <a:sym typeface="Helvetica"/>
            </a:endParaRPr>
          </a:p>
        </p:txBody>
      </p:sp>
      <p:sp>
        <p:nvSpPr>
          <p:cNvPr id="6" name="ThemeColorCircle">
            <a:extLst>
              <a:ext uri="{FF2B5EF4-FFF2-40B4-BE49-F238E27FC236}">
                <a16:creationId xmlns:a16="http://schemas.microsoft.com/office/drawing/2014/main" id="{827249A9-D9F2-34CD-4205-48C3FA9473E4}"/>
              </a:ext>
            </a:extLst>
          </p:cNvPr>
          <p:cNvSpPr/>
          <p:nvPr userDrawn="1"/>
        </p:nvSpPr>
        <p:spPr>
          <a:xfrm>
            <a:off x="0" y="-1"/>
            <a:ext cx="4870938" cy="3904063"/>
          </a:xfrm>
          <a:custGeom>
            <a:avLst/>
            <a:gdLst>
              <a:gd name="connsiteX0" fmla="*/ 0 w 6551242"/>
              <a:gd name="connsiteY0" fmla="*/ 0 h 5250829"/>
              <a:gd name="connsiteX1" fmla="*/ 6212361 w 6551242"/>
              <a:gd name="connsiteY1" fmla="*/ 0 h 5250829"/>
              <a:gd name="connsiteX2" fmla="*/ 6259790 w 6551242"/>
              <a:gd name="connsiteY2" fmla="*/ 98455 h 5250829"/>
              <a:gd name="connsiteX3" fmla="*/ 6551242 w 6551242"/>
              <a:gd name="connsiteY3" fmla="*/ 1542071 h 5250829"/>
              <a:gd name="connsiteX4" fmla="*/ 2842484 w 6551242"/>
              <a:gd name="connsiteY4" fmla="*/ 5250829 h 5250829"/>
              <a:gd name="connsiteX5" fmla="*/ 219996 w 6551242"/>
              <a:gd name="connsiteY5" fmla="*/ 4164559 h 5250829"/>
              <a:gd name="connsiteX6" fmla="*/ 0 w 6551242"/>
              <a:gd name="connsiteY6" fmla="*/ 3922502 h 52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242" h="5250829">
                <a:moveTo>
                  <a:pt x="0" y="0"/>
                </a:moveTo>
                <a:lnTo>
                  <a:pt x="6212361" y="0"/>
                </a:lnTo>
                <a:lnTo>
                  <a:pt x="6259790" y="98455"/>
                </a:lnTo>
                <a:cubicBezTo>
                  <a:pt x="6447463" y="542165"/>
                  <a:pt x="6551242" y="1029999"/>
                  <a:pt x="6551242" y="1542071"/>
                </a:cubicBezTo>
                <a:cubicBezTo>
                  <a:pt x="6551242" y="3590361"/>
                  <a:pt x="4890774" y="5250829"/>
                  <a:pt x="2842484" y="5250829"/>
                </a:cubicBezTo>
                <a:cubicBezTo>
                  <a:pt x="1818339" y="5250829"/>
                  <a:pt x="891150" y="4835712"/>
                  <a:pt x="219996" y="4164559"/>
                </a:cubicBezTo>
                <a:lnTo>
                  <a:pt x="0" y="3922502"/>
                </a:lnTo>
                <a:close/>
              </a:path>
            </a:pathLst>
          </a:custGeom>
          <a:solidFill>
            <a:srgbClr val="FC5963"/>
          </a:solidFill>
          <a:ln w="12700">
            <a:miter lim="400000"/>
          </a:ln>
        </p:spPr>
        <p:txBody>
          <a:bodyPr wrap="square" lIns="108887" tIns="108887" rIns="108887" bIns="108887" anchor="ctr">
            <a:noAutofit/>
          </a:bodyPr>
          <a:lstStyle/>
          <a:p>
            <a:pPr>
              <a:defRPr>
                <a:solidFill>
                  <a:srgbClr val="FC515B"/>
                </a:solidFill>
              </a:defRPr>
            </a:pPr>
            <a:endParaRPr sz="1527" dirty="0">
              <a:latin typeface="Real Text" panose="020B0504020101010102" pitchFamily="34" charset="77"/>
            </a:endParaRPr>
          </a:p>
        </p:txBody>
      </p:sp>
      <p:sp>
        <p:nvSpPr>
          <p:cNvPr id="11" name="Legends Main">
            <a:extLst>
              <a:ext uri="{FF2B5EF4-FFF2-40B4-BE49-F238E27FC236}">
                <a16:creationId xmlns:a16="http://schemas.microsoft.com/office/drawing/2014/main" id="{E1FBB6CB-3A20-4F0A-D4EA-7A164B25D1C2}"/>
              </a:ext>
            </a:extLst>
          </p:cNvPr>
          <p:cNvSpPr>
            <a:spLocks noGrp="1"/>
          </p:cNvSpPr>
          <p:nvPr>
            <p:ph type="body" sz="quarter" idx="14"/>
          </p:nvPr>
        </p:nvSpPr>
        <p:spPr>
          <a:xfrm>
            <a:off x="424800" y="3153600"/>
            <a:ext cx="2628000" cy="295200"/>
          </a:xfrm>
          <a:prstGeom prst="rect">
            <a:avLst/>
          </a:prstGeom>
        </p:spPr>
        <p:txBody>
          <a:bodyPr/>
          <a:lstStyle>
            <a:lvl1pPr>
              <a:defRPr sz="1500">
                <a:solidFill>
                  <a:srgbClr val="FFFFFF"/>
                </a:solidFill>
              </a:defRPr>
            </a:lvl1pPr>
            <a:lvl2pPr>
              <a:defRPr sz="1500"/>
            </a:lvl2pPr>
            <a:lvl3pPr>
              <a:defRPr sz="1500"/>
            </a:lvl3pPr>
            <a:lvl4pPr>
              <a:defRPr sz="1500"/>
            </a:lvl4pPr>
            <a:lvl5pPr>
              <a:defRPr sz="1500"/>
            </a:lvl5pPr>
          </a:lstStyle>
          <a:p>
            <a:pPr lvl="0"/>
            <a:r>
              <a:rPr lang="en-US"/>
              <a:t>Click to edit Master text styles</a:t>
            </a:r>
          </a:p>
        </p:txBody>
      </p:sp>
      <p:sp>
        <p:nvSpPr>
          <p:cNvPr id="2" name="PitchSubTitle">
            <a:extLst>
              <a:ext uri="{FF2B5EF4-FFF2-40B4-BE49-F238E27FC236}">
                <a16:creationId xmlns:a16="http://schemas.microsoft.com/office/drawing/2014/main" id="{00710842-4EEB-A009-B8AD-E1462231976F}"/>
              </a:ext>
            </a:extLst>
          </p:cNvPr>
          <p:cNvSpPr>
            <a:spLocks noGrp="1"/>
          </p:cNvSpPr>
          <p:nvPr>
            <p:ph type="body" sz="quarter" idx="13" hasCustomPrompt="1"/>
          </p:nvPr>
        </p:nvSpPr>
        <p:spPr>
          <a:xfrm>
            <a:off x="356676" y="1544868"/>
            <a:ext cx="3941139" cy="840870"/>
          </a:xfrm>
          <a:prstGeom prst="rect">
            <a:avLst/>
          </a:prstGeom>
        </p:spPr>
        <p:txBody>
          <a:bodyPr wrap="square" lIns="108000" tIns="108000" rIns="108000" bIns="108000">
            <a:noAutofit/>
          </a:bodyPr>
          <a:lstStyle>
            <a:lvl1pPr>
              <a:defRPr sz="1943">
                <a:solidFill>
                  <a:schemeClr val="bg1"/>
                </a:solidFill>
                <a:latin typeface="+mn-lt"/>
              </a:defRPr>
            </a:lvl1pPr>
          </a:lstStyle>
          <a:p>
            <a:pPr lvl="0"/>
            <a:r>
              <a:rPr lang="en-US" dirty="0"/>
              <a:t>Description text</a:t>
            </a:r>
          </a:p>
        </p:txBody>
      </p:sp>
      <p:sp>
        <p:nvSpPr>
          <p:cNvPr id="12" name="PitchTitle">
            <a:extLst>
              <a:ext uri="{FF2B5EF4-FFF2-40B4-BE49-F238E27FC236}">
                <a16:creationId xmlns:a16="http://schemas.microsoft.com/office/drawing/2014/main" id="{F211DBFE-A4A3-F74F-35FF-4C7F81FFEF4D}"/>
              </a:ext>
            </a:extLst>
          </p:cNvPr>
          <p:cNvSpPr>
            <a:spLocks noGrp="1"/>
          </p:cNvSpPr>
          <p:nvPr>
            <p:ph type="body" sz="quarter" idx="11" hasCustomPrompt="1"/>
          </p:nvPr>
        </p:nvSpPr>
        <p:spPr>
          <a:xfrm>
            <a:off x="356676" y="914120"/>
            <a:ext cx="3941139" cy="667157"/>
          </a:xfrm>
          <a:prstGeom prst="rect">
            <a:avLst/>
          </a:prstGeom>
        </p:spPr>
        <p:txBody>
          <a:bodyPr wrap="square" lIns="108000" tIns="108000" rIns="108000" bIns="108000">
            <a:noAutofit/>
          </a:bodyPr>
          <a:lstStyle>
            <a:lvl1pPr>
              <a:defRPr sz="3885">
                <a:solidFill>
                  <a:schemeClr val="bg1"/>
                </a:solidFill>
                <a:latin typeface="+mj-lt"/>
              </a:defRPr>
            </a:lvl1pPr>
          </a:lstStyle>
          <a:p>
            <a:pPr lvl="0"/>
            <a:r>
              <a:rPr lang="en-US" dirty="0"/>
              <a:t>Title</a:t>
            </a:r>
          </a:p>
        </p:txBody>
      </p:sp>
      <p:sp>
        <p:nvSpPr>
          <p:cNvPr id="3" name="WordMarkSecondaryWhite">
            <a:extLst>
              <a:ext uri="{FF2B5EF4-FFF2-40B4-BE49-F238E27FC236}">
                <a16:creationId xmlns:a16="http://schemas.microsoft.com/office/drawing/2014/main" id="{D0FA020B-1179-8B60-7CF7-461168B77021}"/>
              </a:ext>
            </a:extLst>
          </p:cNvPr>
          <p:cNvSpPr txBox="1"/>
          <p:nvPr userDrawn="1">
            <p:custDataLst>
              <p:tags r:id="rId3"/>
            </p:custDataLst>
          </p:nvPr>
        </p:nvSpPr>
        <p:spPr>
          <a:xfrm>
            <a:off x="6029675" y="907200"/>
            <a:ext cx="990000" cy="161583"/>
          </a:xfrm>
          <a:prstGeom prst="rect">
            <a:avLst/>
          </a:prstGeom>
          <a:noFill/>
        </p:spPr>
        <p:txBody>
          <a:bodyPr vert="horz" wrap="square" lIns="0" tIns="0" rIns="0" bIns="0" rtlCol="0">
            <a:spAutoFit/>
          </a:bodyPr>
          <a:lstStyle/>
          <a:p>
            <a:pPr algn="l"/>
            <a:endParaRPr lang="en-GB" sz="1050" dirty="0">
              <a:solidFill>
                <a:schemeClr val="bg2"/>
              </a:solidFill>
            </a:endParaRPr>
          </a:p>
        </p:txBody>
      </p:sp>
      <p:sp>
        <p:nvSpPr>
          <p:cNvPr id="4" name="WordmarkAltWhite">
            <a:extLst>
              <a:ext uri="{FF2B5EF4-FFF2-40B4-BE49-F238E27FC236}">
                <a16:creationId xmlns:a16="http://schemas.microsoft.com/office/drawing/2014/main" id="{35FF4B8F-F93D-DDC1-B42B-ABD84AD711CE}"/>
              </a:ext>
            </a:extLst>
          </p:cNvPr>
          <p:cNvSpPr txBox="1"/>
          <p:nvPr userDrawn="1">
            <p:custDataLst>
              <p:tags r:id="rId4"/>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bg2"/>
              </a:solidFill>
            </a:endParaRPr>
          </a:p>
        </p:txBody>
      </p:sp>
      <p:pic>
        <p:nvPicPr>
          <p:cNvPr id="13" name="Picture 12">
            <a:extLst>
              <a:ext uri="{FF2B5EF4-FFF2-40B4-BE49-F238E27FC236}">
                <a16:creationId xmlns:a16="http://schemas.microsoft.com/office/drawing/2014/main" id="{42C14C48-9976-98BD-EFA1-556ADD665895}"/>
              </a:ext>
            </a:extLst>
          </p:cNvPr>
          <p:cNvPicPr>
            <a:picLocks noChangeAspect="1"/>
          </p:cNvPicPr>
          <p:nvPr userDrawn="1">
            <p:custDataLst>
              <p:tags r:id="rId5"/>
            </p:custDataLst>
          </p:nvPr>
        </p:nvPicPr>
        <p:blipFill>
          <a:blip r:embed="rId9">
            <a:extLst>
              <a:ext uri="{28A0092B-C50C-407E-A947-70E740481C1C}">
                <a14:useLocalDpi xmlns:a14="http://schemas.microsoft.com/office/drawing/2010/main" val="0"/>
              </a:ext>
            </a:extLst>
          </a:blip>
          <a:stretch>
            <a:fillRect/>
          </a:stretch>
        </p:blipFill>
        <p:spPr bwMode="auto">
          <a:xfrm>
            <a:off x="5940000" y="572400"/>
            <a:ext cx="1080000" cy="311872"/>
          </a:xfrm>
          <a:prstGeom prst="rect">
            <a:avLst/>
          </a:prstGeom>
        </p:spPr>
      </p:pic>
    </p:spTree>
    <p:extLst>
      <p:ext uri="{BB962C8B-B14F-4D97-AF65-F5344CB8AC3E}">
        <p14:creationId xmlns:p14="http://schemas.microsoft.com/office/powerpoint/2010/main" val="1892004231"/>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_Section Slide ">
    <p:spTree>
      <p:nvGrpSpPr>
        <p:cNvPr id="1" name=""/>
        <p:cNvGrpSpPr/>
        <p:nvPr/>
      </p:nvGrpSpPr>
      <p:grpSpPr>
        <a:xfrm>
          <a:off x="0" y="0"/>
          <a:ext cx="0" cy="0"/>
          <a:chOff x="0" y="0"/>
          <a:chExt cx="0" cy="0"/>
        </a:xfrm>
      </p:grpSpPr>
      <p:sp>
        <p:nvSpPr>
          <p:cNvPr id="32" name="Text Placeholder 16">
            <a:extLst>
              <a:ext uri="{FF2B5EF4-FFF2-40B4-BE49-F238E27FC236}">
                <a16:creationId xmlns:a16="http://schemas.microsoft.com/office/drawing/2014/main" id="{D811BF6D-83DA-9276-8752-E2DFDC35D221}"/>
              </a:ext>
            </a:extLst>
          </p:cNvPr>
          <p:cNvSpPr>
            <a:spLocks noGrp="1"/>
          </p:cNvSpPr>
          <p:nvPr userDrawn="1">
            <p:ph type="body" sz="quarter" idx="11" hasCustomPrompt="1"/>
          </p:nvPr>
        </p:nvSpPr>
        <p:spPr>
          <a:xfrm>
            <a:off x="359109" y="749967"/>
            <a:ext cx="1151760" cy="1233919"/>
          </a:xfrm>
          <a:prstGeom prst="rect">
            <a:avLst/>
          </a:prstGeom>
        </p:spPr>
        <p:txBody>
          <a:bodyPr lIns="108887" tIns="108887" rIns="108887" bIns="108000"/>
          <a:lstStyle>
            <a:lvl1pPr marL="0" marR="0" indent="0" algn="l" defTabSz="356441" rtl="0" fontAlgn="auto" latinLnBrk="0" hangingPunct="0">
              <a:lnSpc>
                <a:spcPct val="100000"/>
              </a:lnSpc>
              <a:spcBef>
                <a:spcPts val="60"/>
              </a:spcBef>
              <a:spcAft>
                <a:spcPts val="0"/>
              </a:spcAft>
              <a:buClrTx/>
              <a:buSzTx/>
              <a:buFontTx/>
              <a:buNone/>
              <a:tabLst/>
              <a:defRPr kumimoji="0" lang="en-US" sz="6000" b="0" i="0" u="none" strike="noStrike" cap="none" spc="0" normalizeH="0" baseline="0" dirty="0" smtClean="0">
                <a:ln>
                  <a:noFill/>
                </a:ln>
                <a:solidFill>
                  <a:schemeClr val="tx1"/>
                </a:solidFill>
                <a:effectLst/>
                <a:uFillTx/>
                <a:latin typeface="REALTEXT-LIGHT" panose="020B0504020101010102" pitchFamily="34" charset="77"/>
                <a:ea typeface="Helvetica Light"/>
                <a:cs typeface="Helvetica Light"/>
                <a:sym typeface="Helvetica Light"/>
              </a:defRPr>
            </a:lvl1pPr>
          </a:lstStyle>
          <a:p>
            <a:pPr lvl="0"/>
            <a:r>
              <a:rPr lang="en-US" dirty="0"/>
              <a:t>01</a:t>
            </a:r>
          </a:p>
        </p:txBody>
      </p:sp>
      <p:sp>
        <p:nvSpPr>
          <p:cNvPr id="25" name="Text Placeholder 16">
            <a:extLst>
              <a:ext uri="{FF2B5EF4-FFF2-40B4-BE49-F238E27FC236}">
                <a16:creationId xmlns:a16="http://schemas.microsoft.com/office/drawing/2014/main" id="{9410F5E8-9B65-0519-8C94-B17BEEC864F9}"/>
              </a:ext>
            </a:extLst>
          </p:cNvPr>
          <p:cNvSpPr>
            <a:spLocks noGrp="1"/>
          </p:cNvSpPr>
          <p:nvPr userDrawn="1">
            <p:ph type="body" sz="quarter" idx="13" hasCustomPrompt="1"/>
          </p:nvPr>
        </p:nvSpPr>
        <p:spPr>
          <a:xfrm>
            <a:off x="503401" y="6616733"/>
            <a:ext cx="6569795" cy="612160"/>
          </a:xfrm>
          <a:prstGeom prst="rect">
            <a:avLst/>
          </a:prstGeom>
        </p:spPr>
        <p:txBody>
          <a:bodyPr lIns="28800" tIns="28800" rIns="28800" bIns="28800">
            <a:spAutoFit/>
          </a:bodyPr>
          <a:lstStyle>
            <a:lvl1pPr marL="0" marR="0" indent="0" algn="l" defTabSz="356441" rtl="0" fontAlgn="auto" latinLnBrk="0" hangingPunct="0">
              <a:lnSpc>
                <a:spcPct val="100000"/>
              </a:lnSpc>
              <a:spcBef>
                <a:spcPts val="60"/>
              </a:spcBef>
              <a:spcAft>
                <a:spcPts val="0"/>
              </a:spcAft>
              <a:buClrTx/>
              <a:buSzTx/>
              <a:buFontTx/>
              <a:buNone/>
              <a:tabLst/>
              <a:defRPr kumimoji="0" lang="en-US" sz="3600" b="0" i="0" u="none" strike="noStrike" cap="none" spc="0" normalizeH="0" baseline="0" dirty="0" smtClean="0">
                <a:ln>
                  <a:noFill/>
                </a:ln>
                <a:solidFill>
                  <a:schemeClr val="tx1"/>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Real Text"/>
              </a:defRPr>
            </a:lvl1pPr>
          </a:lstStyle>
          <a:p>
            <a:pPr lvl="0"/>
            <a:r>
              <a:rPr lang="en-US" dirty="0"/>
              <a:t>Lorem Ipsum</a:t>
            </a:r>
          </a:p>
        </p:txBody>
      </p:sp>
      <p:sp>
        <p:nvSpPr>
          <p:cNvPr id="43" name="Text Placeholder 16">
            <a:extLst>
              <a:ext uri="{FF2B5EF4-FFF2-40B4-BE49-F238E27FC236}">
                <a16:creationId xmlns:a16="http://schemas.microsoft.com/office/drawing/2014/main" id="{C5E6B94B-9843-39B0-E203-6887B3E5E615}"/>
              </a:ext>
            </a:extLst>
          </p:cNvPr>
          <p:cNvSpPr>
            <a:spLocks noGrp="1"/>
          </p:cNvSpPr>
          <p:nvPr>
            <p:ph type="body" sz="quarter" idx="17" hasCustomPrompt="1"/>
          </p:nvPr>
        </p:nvSpPr>
        <p:spPr>
          <a:xfrm>
            <a:off x="503402" y="7387789"/>
            <a:ext cx="2007274" cy="396180"/>
          </a:xfrm>
          <a:prstGeom prst="rect">
            <a:avLst/>
          </a:prstGeom>
        </p:spPr>
        <p:txBody>
          <a:bodyPr lIns="28800" tIns="28800" rIns="28800" bIns="28800"/>
          <a:lstStyle>
            <a:lvl1pPr marL="0" marR="0" indent="0" algn="l" defTabSz="356441" rtl="0" fontAlgn="auto" latinLnBrk="0" hangingPunct="0">
              <a:lnSpc>
                <a:spcPct val="100000"/>
              </a:lnSpc>
              <a:spcBef>
                <a:spcPts val="60"/>
              </a:spcBef>
              <a:spcAft>
                <a:spcPts val="0"/>
              </a:spcAft>
              <a:buClrTx/>
              <a:buSzTx/>
              <a:buFontTx/>
              <a:buNone/>
              <a:tabLst/>
              <a:defRPr kumimoji="0" lang="en-US" sz="2000" b="0" i="0" u="none" strike="noStrike" cap="none" spc="0" normalizeH="0" baseline="0" dirty="0" smtClean="0">
                <a:ln>
                  <a:noFill/>
                </a:ln>
                <a:solidFill>
                  <a:schemeClr val="tx1"/>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a:defRPr>
            </a:lvl1pPr>
          </a:lstStyle>
          <a:p>
            <a:pPr lvl="0"/>
            <a:r>
              <a:rPr lang="en-US" dirty="0"/>
              <a:t>Lorem Ipsum</a:t>
            </a:r>
          </a:p>
        </p:txBody>
      </p:sp>
      <p:sp>
        <p:nvSpPr>
          <p:cNvPr id="2" name="Picture Placeholder 2">
            <a:extLst>
              <a:ext uri="{FF2B5EF4-FFF2-40B4-BE49-F238E27FC236}">
                <a16:creationId xmlns:a16="http://schemas.microsoft.com/office/drawing/2014/main" id="{0C3B7A25-C7DB-1766-E81E-278615BDCCEC}"/>
              </a:ext>
            </a:extLst>
          </p:cNvPr>
          <p:cNvSpPr>
            <a:spLocks noGrp="1"/>
          </p:cNvSpPr>
          <p:nvPr>
            <p:ph type="pic" sz="quarter" idx="18" hasCustomPrompt="1"/>
          </p:nvPr>
        </p:nvSpPr>
        <p:spPr>
          <a:xfrm>
            <a:off x="2723259" y="-3276706"/>
            <a:ext cx="8871906" cy="8686888"/>
          </a:xfrm>
          <a:prstGeom prst="ellipse">
            <a:avLst/>
          </a:prstGeom>
          <a:blipFill>
            <a:blip r:embed="rId2"/>
            <a:stretch>
              <a:fillRect/>
            </a:stretch>
          </a:blipFill>
        </p:spPr>
        <p:txBody>
          <a:bodyPr anchor="b"/>
          <a:lstStyle>
            <a:lvl1pPr algn="l">
              <a:defRPr sz="2000">
                <a:solidFill>
                  <a:schemeClr val="tx2"/>
                </a:solidFill>
              </a:defRPr>
            </a:lvl1pPr>
          </a:lstStyle>
          <a:p>
            <a:r>
              <a:rPr lang="en-US" dirty="0"/>
              <a:t>REPLACE</a:t>
            </a:r>
          </a:p>
        </p:txBody>
      </p:sp>
      <p:sp>
        <p:nvSpPr>
          <p:cNvPr id="3" name="Text Placeholder 16">
            <a:extLst>
              <a:ext uri="{FF2B5EF4-FFF2-40B4-BE49-F238E27FC236}">
                <a16:creationId xmlns:a16="http://schemas.microsoft.com/office/drawing/2014/main" id="{A299FC0A-86F2-7ADE-7E00-474D92A3E187}"/>
              </a:ext>
            </a:extLst>
          </p:cNvPr>
          <p:cNvSpPr>
            <a:spLocks noGrp="1"/>
          </p:cNvSpPr>
          <p:nvPr>
            <p:ph type="body" sz="quarter" idx="19" hasCustomPrompt="1"/>
          </p:nvPr>
        </p:nvSpPr>
        <p:spPr>
          <a:xfrm>
            <a:off x="359109" y="1817512"/>
            <a:ext cx="1779971" cy="396180"/>
          </a:xfrm>
          <a:prstGeom prst="rect">
            <a:avLst/>
          </a:prstGeom>
          <a:ln>
            <a:solidFill>
              <a:schemeClr val="tx1"/>
            </a:solidFill>
          </a:ln>
        </p:spPr>
        <p:txBody>
          <a:bodyPr lIns="28800" tIns="28800" rIns="28800" bIns="28800" anchor="ctr"/>
          <a:lstStyle>
            <a:lvl1pPr marL="0" marR="0" indent="0" algn="ctr" defTabSz="356441" rtl="0" fontAlgn="auto" latinLnBrk="0" hangingPunct="0">
              <a:lnSpc>
                <a:spcPct val="100000"/>
              </a:lnSpc>
              <a:spcBef>
                <a:spcPts val="60"/>
              </a:spcBef>
              <a:spcAft>
                <a:spcPts val="0"/>
              </a:spcAft>
              <a:buClrTx/>
              <a:buSzTx/>
              <a:buFontTx/>
              <a:buNone/>
              <a:tabLst/>
              <a:defRPr kumimoji="0" lang="en-US" sz="1400" b="0" i="0" u="none" strike="noStrike" cap="none" spc="0" normalizeH="0" baseline="0" dirty="0" smtClean="0">
                <a:ln>
                  <a:noFill/>
                </a:ln>
                <a:solidFill>
                  <a:srgbClr val="303030"/>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Real Text"/>
              </a:defRPr>
            </a:lvl1pPr>
          </a:lstStyle>
          <a:p>
            <a:pPr lvl="0"/>
            <a:r>
              <a:rPr lang="en-US" dirty="0"/>
              <a:t>Lorem Ipsum</a:t>
            </a:r>
          </a:p>
        </p:txBody>
      </p:sp>
      <p:sp>
        <p:nvSpPr>
          <p:cNvPr id="4" name="Slide Number Placeholder 3">
            <a:extLst>
              <a:ext uri="{FF2B5EF4-FFF2-40B4-BE49-F238E27FC236}">
                <a16:creationId xmlns:a16="http://schemas.microsoft.com/office/drawing/2014/main" id="{F24E8E9C-6D1D-A01D-BF11-C954C2A66F00}"/>
              </a:ext>
            </a:extLst>
          </p:cNvPr>
          <p:cNvSpPr>
            <a:spLocks noGrp="1"/>
          </p:cNvSpPr>
          <p:nvPr>
            <p:ph type="sldNum" sz="quarter" idx="20"/>
          </p:nvPr>
        </p:nvSpPr>
        <p:spPr>
          <a:xfrm>
            <a:off x="6801842" y="10377835"/>
            <a:ext cx="504790" cy="260853"/>
          </a:xfrm>
          <a:prstGeom prst="rect">
            <a:avLst/>
          </a:prstGeom>
        </p:spPr>
        <p:txBody>
          <a:bodyPr anchor="ctr"/>
          <a:lstStyle>
            <a:defPPr>
              <a:defRPr lang="en-US"/>
            </a:defPPr>
            <a:lvl1pPr marL="0" algn="r" defTabSz="995507" rtl="0" eaLnBrk="1" latinLnBrk="0" hangingPunct="1">
              <a:defRPr sz="863" b="0" i="0" kern="1200">
                <a:solidFill>
                  <a:srgbClr val="FFFFFF"/>
                </a:solidFill>
                <a:latin typeface="Real Text" panose="020B0504020101010102"/>
                <a:ea typeface="Real Text" panose="020B0504020101010102"/>
                <a:cs typeface="Real Text" panose="020B0504020101010102"/>
                <a:sym typeface="Real Text"/>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pPr marL="0" marR="0" lvl="0" indent="0" algn="r" defTabSz="633673" rtl="0" eaLnBrk="1" fontAlgn="auto" latinLnBrk="0" hangingPunct="0">
              <a:lnSpc>
                <a:spcPct val="100000"/>
              </a:lnSpc>
              <a:spcBef>
                <a:spcPts val="0"/>
              </a:spcBef>
              <a:spcAft>
                <a:spcPts val="0"/>
              </a:spcAft>
              <a:buClrTx/>
              <a:buSzTx/>
              <a:buFontTx/>
              <a:buNone/>
              <a:tabLst/>
              <a:defRPr/>
            </a:pPr>
            <a:fld id="{86CB4B4D-7CA3-9044-876B-883B54F8677D}" type="slidenum">
              <a:rPr lang="en-GB" kern="0" smtClean="0"/>
              <a:pPr defTabSz="633673" hangingPunct="0"/>
              <a:t>‹#›</a:t>
            </a:fld>
            <a:endParaRPr kumimoji="0" lang="en-GB" sz="863" b="0" i="0" u="none" strike="noStrike" kern="0" cap="none" spc="0" normalizeH="0" baseline="0" noProof="0" dirty="0">
              <a:ln>
                <a:noFill/>
              </a:ln>
              <a:solidFill>
                <a:srgbClr val="FFFFFF"/>
              </a:solidFill>
              <a:effectLst/>
              <a:uLnTx/>
              <a:uFillTx/>
              <a:latin typeface="Real Text" panose="020B0504020101010102"/>
              <a:sym typeface="Real Text"/>
            </a:endParaRPr>
          </a:p>
        </p:txBody>
      </p:sp>
      <p:sp>
        <p:nvSpPr>
          <p:cNvPr id="5" name="Body">
            <a:extLst>
              <a:ext uri="{FF2B5EF4-FFF2-40B4-BE49-F238E27FC236}">
                <a16:creationId xmlns:a16="http://schemas.microsoft.com/office/drawing/2014/main" id="{7C7C3F2D-312D-03B3-A73E-E4A8F363C884}"/>
              </a:ext>
            </a:extLst>
          </p:cNvPr>
          <p:cNvSpPr>
            <a:spLocks noGrp="1"/>
          </p:cNvSpPr>
          <p:nvPr>
            <p:ph type="body" sz="quarter" idx="42" hasCustomPrompt="1"/>
          </p:nvPr>
        </p:nvSpPr>
        <p:spPr>
          <a:xfrm>
            <a:off x="503400" y="8082986"/>
            <a:ext cx="6569795" cy="1578250"/>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67620051"/>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1_Closing Slide Coral">
    <p:bg>
      <p:bgPr>
        <a:blipFill>
          <a:blip r:embed="rId9"/>
          <a:stretch>
            <a:fillRect l="-270066" r="-270066"/>
          </a:stretch>
        </a:blipFill>
        <a:effectLst/>
      </p:bgPr>
    </p:bg>
    <p:spTree>
      <p:nvGrpSpPr>
        <p:cNvPr id="1" name=""/>
        <p:cNvGrpSpPr/>
        <p:nvPr/>
      </p:nvGrpSpPr>
      <p:grpSpPr>
        <a:xfrm>
          <a:off x="0" y="0"/>
          <a:ext cx="0" cy="0"/>
          <a:chOff x="0" y="0"/>
          <a:chExt cx="0" cy="0"/>
        </a:xfrm>
      </p:grpSpPr>
      <p:pic>
        <p:nvPicPr>
          <p:cNvPr id="15" name="TextBox 8">
            <a:extLst>
              <a:ext uri="{FF2B5EF4-FFF2-40B4-BE49-F238E27FC236}">
                <a16:creationId xmlns:a16="http://schemas.microsoft.com/office/drawing/2014/main" id="{A1625868-92D0-B85F-333B-8F9E5E7B0B5F}"/>
              </a:ext>
            </a:extLst>
          </p:cNvPr>
          <p:cNvPicPr>
            <a:picLocks/>
          </p:cNvPicPr>
          <p:nvPr userDrawn="1">
            <p:custDataLst>
              <p:tags r:id="rId1"/>
            </p:custDataLst>
          </p:nvPr>
        </p:nvPicPr>
        <p:blipFill>
          <a:blip r:embed="rId10">
            <a:extLst>
              <a:ext uri="{28A0092B-C50C-407E-A947-70E740481C1C}">
                <a14:useLocalDpi xmlns:a14="http://schemas.microsoft.com/office/drawing/2010/main" val="0"/>
              </a:ext>
            </a:extLst>
          </a:blip>
          <a:srcRect/>
          <a:stretch/>
        </p:blipFill>
        <p:spPr bwMode="auto">
          <a:xfrm>
            <a:off x="0" y="807601"/>
            <a:ext cx="7560000" cy="8778000"/>
          </a:xfrm>
          <a:prstGeom prst="rect">
            <a:avLst/>
          </a:prstGeom>
          <a:effectLst>
            <a:glow>
              <a:srgbClr val="000000"/>
            </a:glow>
          </a:effectLst>
        </p:spPr>
      </p:pic>
      <p:sp>
        <p:nvSpPr>
          <p:cNvPr id="2" name="ThemeColorRectangle">
            <a:extLst>
              <a:ext uri="{FF2B5EF4-FFF2-40B4-BE49-F238E27FC236}">
                <a16:creationId xmlns:a16="http://schemas.microsoft.com/office/drawing/2014/main" id="{7547F22F-0194-23EB-B971-E089551151D8}"/>
              </a:ext>
            </a:extLst>
          </p:cNvPr>
          <p:cNvSpPr/>
          <p:nvPr userDrawn="1"/>
        </p:nvSpPr>
        <p:spPr>
          <a:xfrm>
            <a:off x="0" y="8368536"/>
            <a:ext cx="7559675" cy="2016000"/>
          </a:xfrm>
          <a:prstGeom prst="rect">
            <a:avLst/>
          </a:prstGeom>
          <a:solidFill>
            <a:srgbClr val="FC5963"/>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000000"/>
              </a:solidFill>
              <a:effectLst/>
              <a:uFillTx/>
              <a:latin typeface="+mn-lt"/>
              <a:ea typeface="+mn-ea"/>
              <a:cs typeface="+mn-cs"/>
              <a:sym typeface="Arial"/>
            </a:endParaRPr>
          </a:p>
        </p:txBody>
      </p:sp>
      <p:sp>
        <p:nvSpPr>
          <p:cNvPr id="7" name="TextBox 6">
            <a:extLst>
              <a:ext uri="{FF2B5EF4-FFF2-40B4-BE49-F238E27FC236}">
                <a16:creationId xmlns:a16="http://schemas.microsoft.com/office/drawing/2014/main" id="{30D9B7F1-E81E-02D0-DC95-237E58DC77A2}"/>
              </a:ext>
            </a:extLst>
          </p:cNvPr>
          <p:cNvSpPr txBox="1"/>
          <p:nvPr userDrawn="1">
            <p:custDataLst>
              <p:tags r:id="rId2"/>
            </p:custDataLst>
          </p:nvPr>
        </p:nvSpPr>
        <p:spPr>
          <a:xfrm>
            <a:off x="540000" y="8500056"/>
            <a:ext cx="6479675" cy="1822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chor="ctr" anchorCtr="0">
            <a:noAutofit/>
          </a:bodyPr>
          <a:lstStyle/>
          <a:p>
            <a:pPr algn="l"/>
            <a:r>
              <a:rPr lang="en-GB" sz="971" dirty="0">
                <a:solidFill>
                  <a:schemeClr val="bg1"/>
                </a:solidFill>
                <a:latin typeface="+mj-lt"/>
              </a:rPr>
              <a:t>simmons-simmons.com</a:t>
            </a:r>
          </a:p>
          <a:p>
            <a:pPr algn="l"/>
            <a:r>
              <a:rPr lang="en-GB" sz="971" dirty="0">
                <a:solidFill>
                  <a:schemeClr val="bg1"/>
                </a:solidFill>
                <a:latin typeface="+mj-lt"/>
              </a:rPr>
              <a:t>© Simmons &amp; Simmons LLP and its licensors. All rights asserted and reserved. This document is for general guidance only. It does not contain definitive advice. </a:t>
            </a:r>
          </a:p>
          <a:p>
            <a:pPr algn="l"/>
            <a:r>
              <a:rPr lang="en-GB" sz="971" dirty="0">
                <a:solidFill>
                  <a:schemeClr val="bg1"/>
                </a:solidFill>
                <a:latin typeface="+mj-lt"/>
              </a:rPr>
              <a:t>Simmons &amp; Simmons LLP is a limited liability partnership registered in England &amp; Wales with number OC352713 and with its registered office and principal place of business at </a:t>
            </a:r>
            <a:r>
              <a:rPr lang="en-GB" sz="971" dirty="0" err="1">
                <a:solidFill>
                  <a:schemeClr val="bg1"/>
                </a:solidFill>
                <a:latin typeface="+mj-lt"/>
              </a:rPr>
              <a:t>Citypoint</a:t>
            </a:r>
            <a:r>
              <a:rPr lang="en-GB" sz="971" dirty="0">
                <a:solidFill>
                  <a:schemeClr val="bg1"/>
                </a:solidFill>
                <a:latin typeface="+mj-lt"/>
              </a:rPr>
              <a:t>, 1 Ropemaker Street, London EC2Y 9SS. It is authorised and regulated by the Solicitors Regulation Authority and its SRA ID number is 533587. The word "partner" refers to a member of Simmons &amp; Simmons LLP or one of its affiliates, or an employee or consultant with equivalent standing. A list of members and other partners together with their professional qualifications is available for inspection at the above address.</a:t>
            </a:r>
            <a:endParaRPr lang="en-US" sz="971" dirty="0">
              <a:solidFill>
                <a:schemeClr val="bg1"/>
              </a:solidFill>
            </a:endParaRPr>
          </a:p>
        </p:txBody>
      </p:sp>
      <p:sp>
        <p:nvSpPr>
          <p:cNvPr id="3" name="Rectangle">
            <a:extLst>
              <a:ext uri="{FF2B5EF4-FFF2-40B4-BE49-F238E27FC236}">
                <a16:creationId xmlns:a16="http://schemas.microsoft.com/office/drawing/2014/main" id="{3A290A37-741C-EFAF-1E89-EDC47AA5C74A}"/>
              </a:ext>
            </a:extLst>
          </p:cNvPr>
          <p:cNvSpPr/>
          <p:nvPr userDrawn="1"/>
        </p:nvSpPr>
        <p:spPr>
          <a:xfrm>
            <a:off x="-1" y="10324714"/>
            <a:ext cx="7559676" cy="367100"/>
          </a:xfrm>
          <a:prstGeom prst="rect">
            <a:avLst/>
          </a:prstGeom>
          <a:solidFill>
            <a:srgbClr val="FC515B"/>
          </a:solidFill>
          <a:ln w="12700">
            <a:miter lim="400000"/>
          </a:ln>
          <a:effectLst/>
        </p:spPr>
        <p:txBody>
          <a:bodyPr lIns="31685" tIns="31685" rIns="31685" bIns="31685" anchor="ctr"/>
          <a:lstStyle/>
          <a:p>
            <a:endParaRPr sz="445" b="0" i="0">
              <a:latin typeface="Real Text" panose="020B0504020101010102"/>
            </a:endParaRPr>
          </a:p>
        </p:txBody>
      </p:sp>
      <p:sp>
        <p:nvSpPr>
          <p:cNvPr id="10" name="SlideNumber">
            <a:extLst>
              <a:ext uri="{FF2B5EF4-FFF2-40B4-BE49-F238E27FC236}">
                <a16:creationId xmlns:a16="http://schemas.microsoft.com/office/drawing/2014/main" id="{C44C387F-AF66-71F6-A1E1-699F80443C4A}"/>
              </a:ext>
            </a:extLst>
          </p:cNvPr>
          <p:cNvSpPr txBox="1">
            <a:spLocks/>
          </p:cNvSpPr>
          <p:nvPr userDrawn="1"/>
        </p:nvSpPr>
        <p:spPr>
          <a:xfrm>
            <a:off x="6801842" y="10440000"/>
            <a:ext cx="504790" cy="180000"/>
          </a:xfrm>
          <a:prstGeom prst="rect">
            <a:avLst/>
          </a:prstGeom>
        </p:spPr>
        <p:txBody>
          <a:bodyPr lIns="0" tIns="0" rIns="0" bIns="0" anchor="ct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587115"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FFFFFF"/>
                </a:solidFill>
                <a:effectLst/>
                <a:uFillTx/>
                <a:latin typeface="Real Text" panose="020B0504020101010102"/>
                <a:ea typeface="Real Text" panose="020B0504020101010102"/>
                <a:cs typeface="Real Text" panose="020B0504020101010102"/>
                <a:sym typeface="Real Text"/>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n-GB" sz="863" smtClean="0"/>
              <a:pPr/>
              <a:t>‹#›</a:t>
            </a:fld>
            <a:endParaRPr lang="en-GB" sz="863" dirty="0"/>
          </a:p>
        </p:txBody>
      </p:sp>
      <p:sp>
        <p:nvSpPr>
          <p:cNvPr id="12" name="DMS DocID">
            <a:extLst>
              <a:ext uri="{FF2B5EF4-FFF2-40B4-BE49-F238E27FC236}">
                <a16:creationId xmlns:a16="http://schemas.microsoft.com/office/drawing/2014/main" id="{2B3DBEA5-3399-59C0-44C9-6D3C7F05BE29}"/>
              </a:ext>
            </a:extLst>
          </p:cNvPr>
          <p:cNvSpPr txBox="1"/>
          <p:nvPr userDrawn="1">
            <p:custDataLst>
              <p:tags r:id="rId3"/>
            </p:custDataLst>
          </p:nvPr>
        </p:nvSpPr>
        <p:spPr>
          <a:xfrm>
            <a:off x="2692800" y="10463603"/>
            <a:ext cx="2160000" cy="1327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lgn="r">
              <a:defRPr b="0">
                <a:latin typeface="RealText-Light"/>
                <a:ea typeface="RealText-Light"/>
                <a:cs typeface="RealText-Light"/>
                <a:sym typeface="Real Text Light"/>
              </a:defRPr>
            </a:pPr>
            <a:r>
              <a:rPr lang="en-GB" sz="863" b="0" i="0">
                <a:latin typeface="Real Text" panose="020B0504020101010102"/>
                <a:ea typeface="+mj-ea"/>
                <a:cs typeface="+mj-cs"/>
                <a:sym typeface="Helvetica"/>
              </a:rPr>
              <a:t>L_LIVE_EMEA1:117421893v1</a:t>
            </a:r>
            <a:endParaRPr sz="863" b="0" i="0" dirty="0">
              <a:latin typeface="Real Text" panose="020B0504020101010102"/>
              <a:ea typeface="+mj-ea"/>
              <a:cs typeface="+mj-cs"/>
              <a:sym typeface="Helvetica"/>
            </a:endParaRPr>
          </a:p>
        </p:txBody>
      </p:sp>
      <p:sp>
        <p:nvSpPr>
          <p:cNvPr id="11" name="DMS DocRef">
            <a:extLst>
              <a:ext uri="{FF2B5EF4-FFF2-40B4-BE49-F238E27FC236}">
                <a16:creationId xmlns:a16="http://schemas.microsoft.com/office/drawing/2014/main" id="{A35242C7-1F22-C928-042D-30AA9CF3FC5A}"/>
              </a:ext>
            </a:extLst>
          </p:cNvPr>
          <p:cNvSpPr txBox="1"/>
          <p:nvPr userDrawn="1">
            <p:custDataLst>
              <p:tags r:id="rId4"/>
            </p:custDataLst>
          </p:nvPr>
        </p:nvSpPr>
        <p:spPr>
          <a:xfrm>
            <a:off x="540000" y="10463602"/>
            <a:ext cx="2160000" cy="1327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defRPr b="0">
                <a:latin typeface="RealText-Light"/>
                <a:ea typeface="RealText-Light"/>
                <a:cs typeface="RealText-Light"/>
                <a:sym typeface="Real Text Light"/>
              </a:defRPr>
            </a:pPr>
            <a:r>
              <a:rPr lang="en-GB" sz="863" b="0" i="0">
                <a:latin typeface="Real Text" panose="020B0504020101010102"/>
                <a:ea typeface="+mj-ea"/>
                <a:cs typeface="+mj-cs"/>
                <a:sym typeface="Helvetica"/>
              </a:rPr>
              <a:t>FM/YUIVPERSONALOPEN/YUIV</a:t>
            </a:r>
            <a:endParaRPr sz="863" b="0" i="0" dirty="0">
              <a:latin typeface="Real Text" panose="020B0504020101010102"/>
              <a:ea typeface="+mj-ea"/>
              <a:cs typeface="+mj-cs"/>
              <a:sym typeface="Helvetica"/>
            </a:endParaRPr>
          </a:p>
        </p:txBody>
      </p:sp>
      <p:sp>
        <p:nvSpPr>
          <p:cNvPr id="4" name="WordmarkSecondaryCoral">
            <a:extLst>
              <a:ext uri="{FF2B5EF4-FFF2-40B4-BE49-F238E27FC236}">
                <a16:creationId xmlns:a16="http://schemas.microsoft.com/office/drawing/2014/main" id="{8D0FBEDF-A507-4F7C-7786-E60639D6A7F3}"/>
              </a:ext>
            </a:extLst>
          </p:cNvPr>
          <p:cNvSpPr txBox="1"/>
          <p:nvPr userDrawn="1">
            <p:custDataLst>
              <p:tags r:id="rId5"/>
            </p:custDataLst>
          </p:nvPr>
        </p:nvSpPr>
        <p:spPr>
          <a:xfrm>
            <a:off x="6029675" y="907200"/>
            <a:ext cx="990000" cy="161583"/>
          </a:xfrm>
          <a:prstGeom prst="rect">
            <a:avLst/>
          </a:prstGeom>
          <a:noFill/>
        </p:spPr>
        <p:txBody>
          <a:bodyPr vert="horz" wrap="square" lIns="0" tIns="0" rIns="0" bIns="0" rtlCol="0">
            <a:spAutoFit/>
          </a:bodyPr>
          <a:lstStyle/>
          <a:p>
            <a:pPr algn="l"/>
            <a:endParaRPr lang="en-GB" sz="1050" dirty="0">
              <a:solidFill>
                <a:schemeClr val="tx2"/>
              </a:solidFill>
            </a:endParaRPr>
          </a:p>
        </p:txBody>
      </p:sp>
      <p:sp>
        <p:nvSpPr>
          <p:cNvPr id="13" name="WordmarkAltCoral">
            <a:extLst>
              <a:ext uri="{FF2B5EF4-FFF2-40B4-BE49-F238E27FC236}">
                <a16:creationId xmlns:a16="http://schemas.microsoft.com/office/drawing/2014/main" id="{372945C5-43BE-ED46-AE59-818281BF81C6}"/>
              </a:ext>
            </a:extLst>
          </p:cNvPr>
          <p:cNvSpPr txBox="1"/>
          <p:nvPr userDrawn="1">
            <p:custDataLst>
              <p:tags r:id="rId6"/>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tx2"/>
              </a:solidFill>
            </a:endParaRPr>
          </a:p>
        </p:txBody>
      </p:sp>
      <p:pic>
        <p:nvPicPr>
          <p:cNvPr id="6" name="Picture 5">
            <a:extLst>
              <a:ext uri="{FF2B5EF4-FFF2-40B4-BE49-F238E27FC236}">
                <a16:creationId xmlns:a16="http://schemas.microsoft.com/office/drawing/2014/main" id="{E8F7A71F-7A6E-F884-8D36-616A89F8BD51}"/>
              </a:ext>
            </a:extLst>
          </p:cNvPr>
          <p:cNvPicPr>
            <a:picLocks noChangeAspect="1"/>
          </p:cNvPicPr>
          <p:nvPr userDrawn="1">
            <p:custDataLst>
              <p:tags r:id="rId7"/>
            </p:custDataLst>
          </p:nvPr>
        </p:nvPicPr>
        <p:blipFill>
          <a:blip r:embed="rId11">
            <a:extLst>
              <a:ext uri="{28A0092B-C50C-407E-A947-70E740481C1C}">
                <a14:useLocalDpi xmlns:a14="http://schemas.microsoft.com/office/drawing/2010/main" val="0"/>
              </a:ext>
            </a:extLst>
          </a:blip>
          <a:stretch>
            <a:fillRect/>
          </a:stretch>
        </p:blipFill>
        <p:spPr bwMode="auto">
          <a:xfrm>
            <a:off x="5940000" y="540000"/>
            <a:ext cx="1080000" cy="311872"/>
          </a:xfrm>
          <a:prstGeom prst="rect">
            <a:avLst/>
          </a:prstGeom>
        </p:spPr>
      </p:pic>
    </p:spTree>
    <p:extLst>
      <p:ext uri="{BB962C8B-B14F-4D97-AF65-F5344CB8AC3E}">
        <p14:creationId xmlns:p14="http://schemas.microsoft.com/office/powerpoint/2010/main" val="2530789118"/>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1_Closing Slide Charcoal">
    <p:bg>
      <p:bgPr>
        <a:blipFill>
          <a:blip r:embed="rId9"/>
          <a:stretch>
            <a:fillRect l="-270066" r="-270066"/>
          </a:stretch>
        </a:blipFill>
        <a:effectLst/>
      </p:bgPr>
    </p:bg>
    <p:spTree>
      <p:nvGrpSpPr>
        <p:cNvPr id="1" name=""/>
        <p:cNvGrpSpPr/>
        <p:nvPr/>
      </p:nvGrpSpPr>
      <p:grpSpPr>
        <a:xfrm>
          <a:off x="0" y="0"/>
          <a:ext cx="0" cy="0"/>
          <a:chOff x="0" y="0"/>
          <a:chExt cx="0" cy="0"/>
        </a:xfrm>
      </p:grpSpPr>
      <p:pic>
        <p:nvPicPr>
          <p:cNvPr id="15" name="TextBox 8">
            <a:extLst>
              <a:ext uri="{FF2B5EF4-FFF2-40B4-BE49-F238E27FC236}">
                <a16:creationId xmlns:a16="http://schemas.microsoft.com/office/drawing/2014/main" id="{DACDC084-0A7C-1693-2A65-2C3AF5FD7377}"/>
              </a:ext>
            </a:extLst>
          </p:cNvPr>
          <p:cNvPicPr>
            <a:picLocks/>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0" y="1"/>
            <a:ext cx="7560000" cy="10393200"/>
          </a:xfrm>
          <a:prstGeom prst="rect">
            <a:avLst/>
          </a:prstGeom>
          <a:effectLst>
            <a:glow>
              <a:srgbClr val="000000"/>
            </a:glow>
          </a:effectLst>
        </p:spPr>
      </p:pic>
      <p:sp>
        <p:nvSpPr>
          <p:cNvPr id="2" name="ThemeColorRectangle">
            <a:extLst>
              <a:ext uri="{FF2B5EF4-FFF2-40B4-BE49-F238E27FC236}">
                <a16:creationId xmlns:a16="http://schemas.microsoft.com/office/drawing/2014/main" id="{7547F22F-0194-23EB-B971-E089551151D8}"/>
              </a:ext>
            </a:extLst>
          </p:cNvPr>
          <p:cNvSpPr/>
          <p:nvPr userDrawn="1"/>
        </p:nvSpPr>
        <p:spPr>
          <a:xfrm>
            <a:off x="0" y="8368536"/>
            <a:ext cx="7559675" cy="2016000"/>
          </a:xfrm>
          <a:prstGeom prst="rect">
            <a:avLst/>
          </a:prstGeom>
          <a:solidFill>
            <a:srgbClr val="FC5963"/>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000000"/>
              </a:solidFill>
              <a:effectLst/>
              <a:uFillTx/>
              <a:latin typeface="+mn-lt"/>
              <a:ea typeface="+mn-ea"/>
              <a:cs typeface="+mn-cs"/>
              <a:sym typeface="Arial"/>
            </a:endParaRPr>
          </a:p>
        </p:txBody>
      </p:sp>
      <p:sp>
        <p:nvSpPr>
          <p:cNvPr id="7" name="TextBox 6">
            <a:extLst>
              <a:ext uri="{FF2B5EF4-FFF2-40B4-BE49-F238E27FC236}">
                <a16:creationId xmlns:a16="http://schemas.microsoft.com/office/drawing/2014/main" id="{30D9B7F1-E81E-02D0-DC95-237E58DC77A2}"/>
              </a:ext>
            </a:extLst>
          </p:cNvPr>
          <p:cNvSpPr txBox="1"/>
          <p:nvPr userDrawn="1">
            <p:custDataLst>
              <p:tags r:id="rId2"/>
            </p:custDataLst>
          </p:nvPr>
        </p:nvSpPr>
        <p:spPr>
          <a:xfrm>
            <a:off x="540000" y="8500056"/>
            <a:ext cx="6479675" cy="1822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chor="ctr" anchorCtr="0">
            <a:noAutofit/>
          </a:bodyPr>
          <a:lstStyle/>
          <a:p>
            <a:pPr algn="l"/>
            <a:r>
              <a:rPr lang="en-GB" sz="971" dirty="0">
                <a:solidFill>
                  <a:schemeClr val="bg1"/>
                </a:solidFill>
                <a:latin typeface="+mj-lt"/>
              </a:rPr>
              <a:t>simmons-simmons.com</a:t>
            </a:r>
          </a:p>
          <a:p>
            <a:pPr algn="l"/>
            <a:r>
              <a:rPr lang="en-GB" sz="971" dirty="0">
                <a:solidFill>
                  <a:schemeClr val="bg1"/>
                </a:solidFill>
                <a:latin typeface="+mj-lt"/>
              </a:rPr>
              <a:t>© Simmons &amp; Simmons LLP and its licensors. All rights asserted and reserved. This document is for general guidance only. It does not contain definitive advice. </a:t>
            </a:r>
          </a:p>
          <a:p>
            <a:pPr algn="l"/>
            <a:r>
              <a:rPr lang="en-GB" sz="971" dirty="0">
                <a:solidFill>
                  <a:schemeClr val="bg1"/>
                </a:solidFill>
                <a:latin typeface="+mj-lt"/>
              </a:rPr>
              <a:t>Simmons &amp; Simmons LLP is a limited liability partnership registered in England &amp; Wales with number OC352713 and with its registered office and principal place of business at </a:t>
            </a:r>
            <a:r>
              <a:rPr lang="en-GB" sz="971" dirty="0" err="1">
                <a:solidFill>
                  <a:schemeClr val="bg1"/>
                </a:solidFill>
                <a:latin typeface="+mj-lt"/>
              </a:rPr>
              <a:t>Citypoint</a:t>
            </a:r>
            <a:r>
              <a:rPr lang="en-GB" sz="971" dirty="0">
                <a:solidFill>
                  <a:schemeClr val="bg1"/>
                </a:solidFill>
                <a:latin typeface="+mj-lt"/>
              </a:rPr>
              <a:t>, 1 Ropemaker Street, London EC2Y 9SS. It is authorised and regulated by the Solicitors Regulation Authority and its SRA ID number is 533587. The word "partner" refers to a member of Simmons &amp; Simmons LLP or one of its affiliates, or an employee or consultant with equivalent standing. A list of members and other partners together with their professional qualifications is available for inspection at the above address.</a:t>
            </a:r>
            <a:endParaRPr lang="en-US" sz="971" dirty="0">
              <a:solidFill>
                <a:schemeClr val="bg1"/>
              </a:solidFill>
            </a:endParaRPr>
          </a:p>
        </p:txBody>
      </p:sp>
      <p:sp>
        <p:nvSpPr>
          <p:cNvPr id="3" name="Rectangle">
            <a:extLst>
              <a:ext uri="{FF2B5EF4-FFF2-40B4-BE49-F238E27FC236}">
                <a16:creationId xmlns:a16="http://schemas.microsoft.com/office/drawing/2014/main" id="{3A290A37-741C-EFAF-1E89-EDC47AA5C74A}"/>
              </a:ext>
            </a:extLst>
          </p:cNvPr>
          <p:cNvSpPr/>
          <p:nvPr userDrawn="1"/>
        </p:nvSpPr>
        <p:spPr>
          <a:xfrm>
            <a:off x="-1" y="10324714"/>
            <a:ext cx="7559676" cy="367100"/>
          </a:xfrm>
          <a:prstGeom prst="rect">
            <a:avLst/>
          </a:prstGeom>
          <a:solidFill>
            <a:srgbClr val="FC515B"/>
          </a:solidFill>
          <a:ln w="12700">
            <a:miter lim="400000"/>
          </a:ln>
          <a:effectLst/>
        </p:spPr>
        <p:txBody>
          <a:bodyPr lIns="31685" tIns="31685" rIns="31685" bIns="31685" anchor="ctr"/>
          <a:lstStyle/>
          <a:p>
            <a:endParaRPr sz="445" b="0" i="0">
              <a:latin typeface="Real Text" panose="020B0504020101010102"/>
            </a:endParaRPr>
          </a:p>
        </p:txBody>
      </p:sp>
      <p:sp>
        <p:nvSpPr>
          <p:cNvPr id="10" name="SlideNumber">
            <a:extLst>
              <a:ext uri="{FF2B5EF4-FFF2-40B4-BE49-F238E27FC236}">
                <a16:creationId xmlns:a16="http://schemas.microsoft.com/office/drawing/2014/main" id="{C44C387F-AF66-71F6-A1E1-699F80443C4A}"/>
              </a:ext>
            </a:extLst>
          </p:cNvPr>
          <p:cNvSpPr txBox="1">
            <a:spLocks/>
          </p:cNvSpPr>
          <p:nvPr userDrawn="1"/>
        </p:nvSpPr>
        <p:spPr>
          <a:xfrm>
            <a:off x="6801842" y="10440000"/>
            <a:ext cx="504790" cy="180000"/>
          </a:xfrm>
          <a:prstGeom prst="rect">
            <a:avLst/>
          </a:prstGeom>
        </p:spPr>
        <p:txBody>
          <a:bodyPr lIns="0" tIns="0" rIns="0" bIns="0" anchor="ct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587115"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FFFFFF"/>
                </a:solidFill>
                <a:effectLst/>
                <a:uFillTx/>
                <a:latin typeface="Real Text" panose="020B0504020101010102"/>
                <a:ea typeface="Real Text" panose="020B0504020101010102"/>
                <a:cs typeface="Real Text" panose="020B0504020101010102"/>
                <a:sym typeface="Real Text"/>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n-GB" sz="863" smtClean="0"/>
              <a:pPr/>
              <a:t>‹#›</a:t>
            </a:fld>
            <a:endParaRPr lang="en-GB" sz="863" dirty="0"/>
          </a:p>
        </p:txBody>
      </p:sp>
      <p:sp>
        <p:nvSpPr>
          <p:cNvPr id="12" name="DMS DocID">
            <a:extLst>
              <a:ext uri="{FF2B5EF4-FFF2-40B4-BE49-F238E27FC236}">
                <a16:creationId xmlns:a16="http://schemas.microsoft.com/office/drawing/2014/main" id="{2B3DBEA5-3399-59C0-44C9-6D3C7F05BE29}"/>
              </a:ext>
            </a:extLst>
          </p:cNvPr>
          <p:cNvSpPr txBox="1"/>
          <p:nvPr userDrawn="1">
            <p:custDataLst>
              <p:tags r:id="rId3"/>
            </p:custDataLst>
          </p:nvPr>
        </p:nvSpPr>
        <p:spPr>
          <a:xfrm>
            <a:off x="2692800" y="10463603"/>
            <a:ext cx="2160000" cy="1327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lgn="r">
              <a:defRPr b="0">
                <a:latin typeface="RealText-Light"/>
                <a:ea typeface="RealText-Light"/>
                <a:cs typeface="RealText-Light"/>
                <a:sym typeface="Real Text Light"/>
              </a:defRPr>
            </a:pPr>
            <a:r>
              <a:rPr lang="en-GB" sz="863" b="0" i="0">
                <a:latin typeface="Real Text" panose="020B0504020101010102"/>
                <a:ea typeface="+mj-ea"/>
                <a:cs typeface="+mj-cs"/>
                <a:sym typeface="Helvetica"/>
              </a:rPr>
              <a:t>L_LIVE_EMEA1:117421893v1</a:t>
            </a:r>
            <a:endParaRPr sz="863" b="0" i="0" dirty="0">
              <a:latin typeface="Real Text" panose="020B0504020101010102"/>
              <a:ea typeface="+mj-ea"/>
              <a:cs typeface="+mj-cs"/>
              <a:sym typeface="Helvetica"/>
            </a:endParaRPr>
          </a:p>
        </p:txBody>
      </p:sp>
      <p:sp>
        <p:nvSpPr>
          <p:cNvPr id="11" name="DMS DocRef">
            <a:extLst>
              <a:ext uri="{FF2B5EF4-FFF2-40B4-BE49-F238E27FC236}">
                <a16:creationId xmlns:a16="http://schemas.microsoft.com/office/drawing/2014/main" id="{A35242C7-1F22-C928-042D-30AA9CF3FC5A}"/>
              </a:ext>
            </a:extLst>
          </p:cNvPr>
          <p:cNvSpPr txBox="1"/>
          <p:nvPr userDrawn="1">
            <p:custDataLst>
              <p:tags r:id="rId4"/>
            </p:custDataLst>
          </p:nvPr>
        </p:nvSpPr>
        <p:spPr>
          <a:xfrm>
            <a:off x="540000" y="10463602"/>
            <a:ext cx="2160000" cy="1327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defRPr b="0">
                <a:latin typeface="RealText-Light"/>
                <a:ea typeface="RealText-Light"/>
                <a:cs typeface="RealText-Light"/>
                <a:sym typeface="Real Text Light"/>
              </a:defRPr>
            </a:pPr>
            <a:r>
              <a:rPr lang="en-GB" sz="863" b="0" i="0">
                <a:latin typeface="Real Text" panose="020B0504020101010102"/>
                <a:ea typeface="+mj-ea"/>
                <a:cs typeface="+mj-cs"/>
                <a:sym typeface="Helvetica"/>
              </a:rPr>
              <a:t>FM/YUIVPERSONALOPEN/YUIV</a:t>
            </a:r>
            <a:endParaRPr sz="863" b="0" i="0" dirty="0">
              <a:latin typeface="Real Text" panose="020B0504020101010102"/>
              <a:ea typeface="+mj-ea"/>
              <a:cs typeface="+mj-cs"/>
              <a:sym typeface="Helvetica"/>
            </a:endParaRPr>
          </a:p>
        </p:txBody>
      </p:sp>
      <p:sp>
        <p:nvSpPr>
          <p:cNvPr id="4" name="WordMarkSecondaryCharcoal">
            <a:extLst>
              <a:ext uri="{FF2B5EF4-FFF2-40B4-BE49-F238E27FC236}">
                <a16:creationId xmlns:a16="http://schemas.microsoft.com/office/drawing/2014/main" id="{51BEBF55-13A0-3B8E-3F00-4B5DEE0F6AC1}"/>
              </a:ext>
            </a:extLst>
          </p:cNvPr>
          <p:cNvSpPr txBox="1"/>
          <p:nvPr userDrawn="1">
            <p:custDataLst>
              <p:tags r:id="rId5"/>
            </p:custDataLst>
          </p:nvPr>
        </p:nvSpPr>
        <p:spPr>
          <a:xfrm>
            <a:off x="6030000" y="900000"/>
            <a:ext cx="990000" cy="324000"/>
          </a:xfrm>
          <a:prstGeom prst="rect">
            <a:avLst/>
          </a:prstGeom>
          <a:noFill/>
        </p:spPr>
        <p:txBody>
          <a:bodyPr vert="horz" lIns="0" tIns="0" rIns="0" bIns="0" rtlCol="0" anchor="b" anchorCtr="0">
            <a:noAutofit/>
          </a:bodyPr>
          <a:lstStyle/>
          <a:p>
            <a:pPr algn="r"/>
            <a:endParaRPr lang="en-GB" sz="1100" dirty="0">
              <a:solidFill>
                <a:schemeClr val="accent6"/>
              </a:solidFill>
            </a:endParaRPr>
          </a:p>
        </p:txBody>
      </p:sp>
      <p:sp>
        <p:nvSpPr>
          <p:cNvPr id="13" name="WordMarAltCharcoal">
            <a:extLst>
              <a:ext uri="{FF2B5EF4-FFF2-40B4-BE49-F238E27FC236}">
                <a16:creationId xmlns:a16="http://schemas.microsoft.com/office/drawing/2014/main" id="{2EA1D46F-CC5E-34CF-929B-E60D60D84137}"/>
              </a:ext>
            </a:extLst>
          </p:cNvPr>
          <p:cNvSpPr txBox="1"/>
          <p:nvPr userDrawn="1">
            <p:custDataLst>
              <p:tags r:id="rId6"/>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sz="1100" dirty="0">
              <a:solidFill>
                <a:schemeClr val="accent6"/>
              </a:solidFill>
            </a:endParaRPr>
          </a:p>
        </p:txBody>
      </p:sp>
      <p:pic>
        <p:nvPicPr>
          <p:cNvPr id="6" name="Picture 5">
            <a:extLst>
              <a:ext uri="{FF2B5EF4-FFF2-40B4-BE49-F238E27FC236}">
                <a16:creationId xmlns:a16="http://schemas.microsoft.com/office/drawing/2014/main" id="{90CB12CE-89BC-0F0E-25F8-338D0B96B383}"/>
              </a:ext>
            </a:extLst>
          </p:cNvPr>
          <p:cNvPicPr>
            <a:picLocks noChangeAspect="1"/>
          </p:cNvPicPr>
          <p:nvPr userDrawn="1">
            <p:custDataLst>
              <p:tags r:id="rId7"/>
            </p:custDataLst>
          </p:nvPr>
        </p:nvPicPr>
        <p:blipFill>
          <a:blip r:embed="rId11">
            <a:extLst>
              <a:ext uri="{28A0092B-C50C-407E-A947-70E740481C1C}">
                <a14:useLocalDpi xmlns:a14="http://schemas.microsoft.com/office/drawing/2010/main" val="0"/>
              </a:ext>
            </a:extLst>
          </a:blip>
          <a:stretch>
            <a:fillRect/>
          </a:stretch>
        </p:blipFill>
        <p:spPr bwMode="auto">
          <a:xfrm>
            <a:off x="5940000" y="572400"/>
            <a:ext cx="1080000" cy="311872"/>
          </a:xfrm>
          <a:prstGeom prst="rect">
            <a:avLst/>
          </a:prstGeom>
        </p:spPr>
      </p:pic>
    </p:spTree>
    <p:extLst>
      <p:ext uri="{BB962C8B-B14F-4D97-AF65-F5344CB8AC3E}">
        <p14:creationId xmlns:p14="http://schemas.microsoft.com/office/powerpoint/2010/main" val="3869842913"/>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1_Closing Slide White">
    <p:bg>
      <p:bgPr>
        <a:blipFill>
          <a:blip r:embed="rId9"/>
          <a:stretch>
            <a:fillRect l="-270066" r="-270066"/>
          </a:stretch>
        </a:blipFill>
        <a:effectLst/>
      </p:bgPr>
    </p:bg>
    <p:spTree>
      <p:nvGrpSpPr>
        <p:cNvPr id="1" name=""/>
        <p:cNvGrpSpPr/>
        <p:nvPr/>
      </p:nvGrpSpPr>
      <p:grpSpPr>
        <a:xfrm>
          <a:off x="0" y="0"/>
          <a:ext cx="0" cy="0"/>
          <a:chOff x="0" y="0"/>
          <a:chExt cx="0" cy="0"/>
        </a:xfrm>
      </p:grpSpPr>
      <p:pic>
        <p:nvPicPr>
          <p:cNvPr id="15" name="TextBox 8">
            <a:extLst>
              <a:ext uri="{FF2B5EF4-FFF2-40B4-BE49-F238E27FC236}">
                <a16:creationId xmlns:a16="http://schemas.microsoft.com/office/drawing/2014/main" id="{18F623E1-B09C-C56F-4609-C9ABDE3AAA1A}"/>
              </a:ext>
            </a:extLst>
          </p:cNvPr>
          <p:cNvPicPr>
            <a:picLocks/>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0" y="1"/>
            <a:ext cx="7560000" cy="10393200"/>
          </a:xfrm>
          <a:prstGeom prst="rect">
            <a:avLst/>
          </a:prstGeom>
          <a:effectLst>
            <a:glow>
              <a:srgbClr val="000000"/>
            </a:glow>
          </a:effectLst>
        </p:spPr>
      </p:pic>
      <p:sp>
        <p:nvSpPr>
          <p:cNvPr id="2" name="ThemeColorRectangle">
            <a:extLst>
              <a:ext uri="{FF2B5EF4-FFF2-40B4-BE49-F238E27FC236}">
                <a16:creationId xmlns:a16="http://schemas.microsoft.com/office/drawing/2014/main" id="{7547F22F-0194-23EB-B971-E089551151D8}"/>
              </a:ext>
            </a:extLst>
          </p:cNvPr>
          <p:cNvSpPr/>
          <p:nvPr userDrawn="1"/>
        </p:nvSpPr>
        <p:spPr>
          <a:xfrm>
            <a:off x="0" y="8368536"/>
            <a:ext cx="7559675" cy="2016000"/>
          </a:xfrm>
          <a:prstGeom prst="rect">
            <a:avLst/>
          </a:prstGeom>
          <a:solidFill>
            <a:srgbClr val="FC5963"/>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000000"/>
              </a:solidFill>
              <a:effectLst/>
              <a:uFillTx/>
              <a:latin typeface="+mn-lt"/>
              <a:ea typeface="+mn-ea"/>
              <a:cs typeface="+mn-cs"/>
              <a:sym typeface="Arial"/>
            </a:endParaRPr>
          </a:p>
        </p:txBody>
      </p:sp>
      <p:sp>
        <p:nvSpPr>
          <p:cNvPr id="7" name="TextBox 6">
            <a:extLst>
              <a:ext uri="{FF2B5EF4-FFF2-40B4-BE49-F238E27FC236}">
                <a16:creationId xmlns:a16="http://schemas.microsoft.com/office/drawing/2014/main" id="{30D9B7F1-E81E-02D0-DC95-237E58DC77A2}"/>
              </a:ext>
            </a:extLst>
          </p:cNvPr>
          <p:cNvSpPr txBox="1"/>
          <p:nvPr userDrawn="1">
            <p:custDataLst>
              <p:tags r:id="rId2"/>
            </p:custDataLst>
          </p:nvPr>
        </p:nvSpPr>
        <p:spPr>
          <a:xfrm>
            <a:off x="540000" y="8500056"/>
            <a:ext cx="6479675" cy="1822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chor="ctr" anchorCtr="0">
            <a:noAutofit/>
          </a:bodyPr>
          <a:lstStyle/>
          <a:p>
            <a:pPr algn="l"/>
            <a:r>
              <a:rPr lang="en-GB" sz="971" dirty="0">
                <a:solidFill>
                  <a:schemeClr val="bg1"/>
                </a:solidFill>
                <a:latin typeface="+mj-lt"/>
              </a:rPr>
              <a:t>simmons-simmons.com</a:t>
            </a:r>
          </a:p>
          <a:p>
            <a:pPr algn="l"/>
            <a:r>
              <a:rPr lang="en-GB" sz="971" dirty="0">
                <a:solidFill>
                  <a:schemeClr val="bg1"/>
                </a:solidFill>
                <a:latin typeface="+mj-lt"/>
              </a:rPr>
              <a:t>© Simmons &amp; Simmons LLP and its licensors. All rights asserted and reserved. This document is for general guidance only. It does not contain definitive advice. </a:t>
            </a:r>
          </a:p>
          <a:p>
            <a:pPr algn="l"/>
            <a:r>
              <a:rPr lang="en-GB" sz="971" dirty="0">
                <a:solidFill>
                  <a:schemeClr val="bg1"/>
                </a:solidFill>
                <a:latin typeface="+mj-lt"/>
              </a:rPr>
              <a:t>Simmons &amp; Simmons LLP is a limited liability partnership registered in England &amp; Wales with number OC352713 and with its registered office and principal place of business at </a:t>
            </a:r>
            <a:r>
              <a:rPr lang="en-GB" sz="971" dirty="0" err="1">
                <a:solidFill>
                  <a:schemeClr val="bg1"/>
                </a:solidFill>
                <a:latin typeface="+mj-lt"/>
              </a:rPr>
              <a:t>Citypoint</a:t>
            </a:r>
            <a:r>
              <a:rPr lang="en-GB" sz="971" dirty="0">
                <a:solidFill>
                  <a:schemeClr val="bg1"/>
                </a:solidFill>
                <a:latin typeface="+mj-lt"/>
              </a:rPr>
              <a:t>, 1 Ropemaker Street, London EC2Y 9SS. It is authorised and regulated by the Solicitors Regulation Authority and its SRA ID number is 533587. The word "partner" refers to a member of Simmons &amp; Simmons LLP or one of its affiliates, or an employee or consultant with equivalent standing. A list of members and other partners together with their professional qualifications is available for inspection at the above address.</a:t>
            </a:r>
            <a:endParaRPr lang="en-US" sz="971" dirty="0">
              <a:solidFill>
                <a:schemeClr val="bg1"/>
              </a:solidFill>
            </a:endParaRPr>
          </a:p>
        </p:txBody>
      </p:sp>
      <p:sp>
        <p:nvSpPr>
          <p:cNvPr id="3" name="Rectangle">
            <a:extLst>
              <a:ext uri="{FF2B5EF4-FFF2-40B4-BE49-F238E27FC236}">
                <a16:creationId xmlns:a16="http://schemas.microsoft.com/office/drawing/2014/main" id="{3A290A37-741C-EFAF-1E89-EDC47AA5C74A}"/>
              </a:ext>
            </a:extLst>
          </p:cNvPr>
          <p:cNvSpPr/>
          <p:nvPr userDrawn="1"/>
        </p:nvSpPr>
        <p:spPr>
          <a:xfrm>
            <a:off x="-1" y="10324714"/>
            <a:ext cx="7559676" cy="367100"/>
          </a:xfrm>
          <a:prstGeom prst="rect">
            <a:avLst/>
          </a:prstGeom>
          <a:solidFill>
            <a:srgbClr val="FC515B"/>
          </a:solidFill>
          <a:ln w="12700">
            <a:miter lim="400000"/>
          </a:ln>
          <a:effectLst/>
        </p:spPr>
        <p:txBody>
          <a:bodyPr lIns="31685" tIns="31685" rIns="31685" bIns="31685" anchor="ctr"/>
          <a:lstStyle/>
          <a:p>
            <a:endParaRPr sz="445" b="0" i="0">
              <a:latin typeface="Real Text" panose="020B0504020101010102"/>
            </a:endParaRPr>
          </a:p>
        </p:txBody>
      </p:sp>
      <p:sp>
        <p:nvSpPr>
          <p:cNvPr id="10" name="SlideNumber">
            <a:extLst>
              <a:ext uri="{FF2B5EF4-FFF2-40B4-BE49-F238E27FC236}">
                <a16:creationId xmlns:a16="http://schemas.microsoft.com/office/drawing/2014/main" id="{C44C387F-AF66-71F6-A1E1-699F80443C4A}"/>
              </a:ext>
            </a:extLst>
          </p:cNvPr>
          <p:cNvSpPr txBox="1">
            <a:spLocks/>
          </p:cNvSpPr>
          <p:nvPr userDrawn="1"/>
        </p:nvSpPr>
        <p:spPr>
          <a:xfrm>
            <a:off x="6801842" y="10440000"/>
            <a:ext cx="504790" cy="180000"/>
          </a:xfrm>
          <a:prstGeom prst="rect">
            <a:avLst/>
          </a:prstGeom>
        </p:spPr>
        <p:txBody>
          <a:bodyPr lIns="0" tIns="0" rIns="0" bIns="0" anchor="ct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587115"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FFFFFF"/>
                </a:solidFill>
                <a:effectLst/>
                <a:uFillTx/>
                <a:latin typeface="Real Text" panose="020B0504020101010102"/>
                <a:ea typeface="Real Text" panose="020B0504020101010102"/>
                <a:cs typeface="Real Text" panose="020B0504020101010102"/>
                <a:sym typeface="Real Text"/>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n-GB" sz="863" smtClean="0"/>
              <a:pPr/>
              <a:t>‹#›</a:t>
            </a:fld>
            <a:endParaRPr lang="en-GB" sz="863" dirty="0"/>
          </a:p>
        </p:txBody>
      </p:sp>
      <p:sp>
        <p:nvSpPr>
          <p:cNvPr id="12" name="DMS DocID">
            <a:extLst>
              <a:ext uri="{FF2B5EF4-FFF2-40B4-BE49-F238E27FC236}">
                <a16:creationId xmlns:a16="http://schemas.microsoft.com/office/drawing/2014/main" id="{2B3DBEA5-3399-59C0-44C9-6D3C7F05BE29}"/>
              </a:ext>
            </a:extLst>
          </p:cNvPr>
          <p:cNvSpPr txBox="1"/>
          <p:nvPr userDrawn="1">
            <p:custDataLst>
              <p:tags r:id="rId3"/>
            </p:custDataLst>
          </p:nvPr>
        </p:nvSpPr>
        <p:spPr>
          <a:xfrm>
            <a:off x="2692800" y="10463603"/>
            <a:ext cx="2160000" cy="1327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lgn="r">
              <a:defRPr b="0">
                <a:latin typeface="RealText-Light"/>
                <a:ea typeface="RealText-Light"/>
                <a:cs typeface="RealText-Light"/>
                <a:sym typeface="Real Text Light"/>
              </a:defRPr>
            </a:pPr>
            <a:r>
              <a:rPr lang="en-GB" sz="863" b="0" i="0">
                <a:latin typeface="Real Text" panose="020B0504020101010102"/>
                <a:ea typeface="+mj-ea"/>
                <a:cs typeface="+mj-cs"/>
                <a:sym typeface="Helvetica"/>
              </a:rPr>
              <a:t>L_LIVE_EMEA1:117421893v1</a:t>
            </a:r>
            <a:endParaRPr sz="863" b="0" i="0" dirty="0">
              <a:latin typeface="Real Text" panose="020B0504020101010102"/>
              <a:ea typeface="+mj-ea"/>
              <a:cs typeface="+mj-cs"/>
              <a:sym typeface="Helvetica"/>
            </a:endParaRPr>
          </a:p>
        </p:txBody>
      </p:sp>
      <p:sp>
        <p:nvSpPr>
          <p:cNvPr id="11" name="DMS DocRef">
            <a:extLst>
              <a:ext uri="{FF2B5EF4-FFF2-40B4-BE49-F238E27FC236}">
                <a16:creationId xmlns:a16="http://schemas.microsoft.com/office/drawing/2014/main" id="{A35242C7-1F22-C928-042D-30AA9CF3FC5A}"/>
              </a:ext>
            </a:extLst>
          </p:cNvPr>
          <p:cNvSpPr txBox="1"/>
          <p:nvPr userDrawn="1">
            <p:custDataLst>
              <p:tags r:id="rId4"/>
            </p:custDataLst>
          </p:nvPr>
        </p:nvSpPr>
        <p:spPr>
          <a:xfrm>
            <a:off x="540000" y="10463602"/>
            <a:ext cx="2160000" cy="1327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defRPr b="0">
                <a:latin typeface="RealText-Light"/>
                <a:ea typeface="RealText-Light"/>
                <a:cs typeface="RealText-Light"/>
                <a:sym typeface="Real Text Light"/>
              </a:defRPr>
            </a:pPr>
            <a:r>
              <a:rPr lang="en-GB" sz="863" b="0" i="0">
                <a:latin typeface="Real Text" panose="020B0504020101010102"/>
                <a:ea typeface="+mj-ea"/>
                <a:cs typeface="+mj-cs"/>
                <a:sym typeface="Helvetica"/>
              </a:rPr>
              <a:t>FM/YUIVPERSONALOPEN/YUIV</a:t>
            </a:r>
            <a:endParaRPr sz="863" b="0" i="0" dirty="0">
              <a:latin typeface="Real Text" panose="020B0504020101010102"/>
              <a:ea typeface="+mj-ea"/>
              <a:cs typeface="+mj-cs"/>
              <a:sym typeface="Helvetica"/>
            </a:endParaRPr>
          </a:p>
        </p:txBody>
      </p:sp>
      <p:sp>
        <p:nvSpPr>
          <p:cNvPr id="8" name="WordMarkSecondary">
            <a:extLst>
              <a:ext uri="{FF2B5EF4-FFF2-40B4-BE49-F238E27FC236}">
                <a16:creationId xmlns:a16="http://schemas.microsoft.com/office/drawing/2014/main" id="{B37104FB-B032-9E29-7A14-4167BCAB9863}"/>
              </a:ext>
            </a:extLst>
          </p:cNvPr>
          <p:cNvSpPr txBox="1"/>
          <p:nvPr userDrawn="1">
            <p:custDataLst>
              <p:tags r:id="rId5"/>
            </p:custDataLst>
          </p:nvPr>
        </p:nvSpPr>
        <p:spPr>
          <a:xfrm>
            <a:off x="6029675" y="907200"/>
            <a:ext cx="990000" cy="161583"/>
          </a:xfrm>
          <a:prstGeom prst="rect">
            <a:avLst/>
          </a:prstGeom>
          <a:noFill/>
        </p:spPr>
        <p:txBody>
          <a:bodyPr vert="horz" wrap="square" lIns="0" tIns="0" rIns="0" bIns="0" rtlCol="0">
            <a:spAutoFit/>
          </a:bodyPr>
          <a:lstStyle/>
          <a:p>
            <a:pPr algn="l"/>
            <a:endParaRPr lang="en-GB" sz="1050" dirty="0">
              <a:solidFill>
                <a:schemeClr val="bg2"/>
              </a:solidFill>
            </a:endParaRPr>
          </a:p>
        </p:txBody>
      </p:sp>
      <p:sp>
        <p:nvSpPr>
          <p:cNvPr id="5" name="WordmarkAlt">
            <a:extLst>
              <a:ext uri="{FF2B5EF4-FFF2-40B4-BE49-F238E27FC236}">
                <a16:creationId xmlns:a16="http://schemas.microsoft.com/office/drawing/2014/main" id="{658332DE-1DEA-91A2-6225-DDD4A3DD7A77}"/>
              </a:ext>
            </a:extLst>
          </p:cNvPr>
          <p:cNvSpPr txBox="1"/>
          <p:nvPr userDrawn="1">
            <p:custDataLst>
              <p:tags r:id="rId6"/>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bg2"/>
              </a:solidFill>
            </a:endParaRPr>
          </a:p>
        </p:txBody>
      </p:sp>
      <p:pic>
        <p:nvPicPr>
          <p:cNvPr id="13" name="Picture 12">
            <a:extLst>
              <a:ext uri="{FF2B5EF4-FFF2-40B4-BE49-F238E27FC236}">
                <a16:creationId xmlns:a16="http://schemas.microsoft.com/office/drawing/2014/main" id="{08F020B8-C70A-2A3F-CAB8-E1074B11AF17}"/>
              </a:ext>
            </a:extLst>
          </p:cNvPr>
          <p:cNvPicPr>
            <a:picLocks noChangeAspect="1"/>
          </p:cNvPicPr>
          <p:nvPr userDrawn="1">
            <p:custDataLst>
              <p:tags r:id="rId7"/>
            </p:custDataLst>
          </p:nvPr>
        </p:nvPicPr>
        <p:blipFill>
          <a:blip r:embed="rId11">
            <a:extLst>
              <a:ext uri="{28A0092B-C50C-407E-A947-70E740481C1C}">
                <a14:useLocalDpi xmlns:a14="http://schemas.microsoft.com/office/drawing/2010/main" val="0"/>
              </a:ext>
            </a:extLst>
          </a:blip>
          <a:stretch>
            <a:fillRect/>
          </a:stretch>
        </p:blipFill>
        <p:spPr bwMode="auto">
          <a:xfrm>
            <a:off x="5940000" y="572400"/>
            <a:ext cx="1080000" cy="311872"/>
          </a:xfrm>
          <a:prstGeom prst="rect">
            <a:avLst/>
          </a:prstGeom>
        </p:spPr>
      </p:pic>
    </p:spTree>
    <p:extLst>
      <p:ext uri="{BB962C8B-B14F-4D97-AF65-F5344CB8AC3E}">
        <p14:creationId xmlns:p14="http://schemas.microsoft.com/office/powerpoint/2010/main" val="670314599"/>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nding P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69D578-5C1A-ADF5-8A6F-001BBE54F0C1}"/>
              </a:ext>
            </a:extLst>
          </p:cNvPr>
          <p:cNvSpPr>
            <a:spLocks noGrp="1"/>
          </p:cNvSpPr>
          <p:nvPr>
            <p:ph type="body" sz="quarter" idx="10" hasCustomPrompt="1"/>
          </p:nvPr>
        </p:nvSpPr>
        <p:spPr>
          <a:xfrm>
            <a:off x="692549" y="1761925"/>
            <a:ext cx="6362769" cy="942774"/>
          </a:xfrm>
          <a:prstGeom prst="rect">
            <a:avLst/>
          </a:prstGeom>
        </p:spPr>
        <p:txBody>
          <a:bodyPr/>
          <a:lstStyle>
            <a:lvl1pPr>
              <a:defRPr/>
            </a:lvl1pPr>
          </a:lstStyle>
          <a:p>
            <a:pPr lvl="0"/>
            <a:r>
              <a:rPr lang="en-US" dirty="0"/>
              <a:t>Landing page</a:t>
            </a:r>
            <a:endParaRPr lang="en-GB" dirty="0"/>
          </a:p>
        </p:txBody>
      </p:sp>
    </p:spTree>
    <p:extLst>
      <p:ext uri="{BB962C8B-B14F-4D97-AF65-F5344CB8AC3E}">
        <p14:creationId xmlns:p14="http://schemas.microsoft.com/office/powerpoint/2010/main" val="227623561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3_Main Content Slide ">
    <p:spTree>
      <p:nvGrpSpPr>
        <p:cNvPr id="1" name=""/>
        <p:cNvGrpSpPr/>
        <p:nvPr/>
      </p:nvGrpSpPr>
      <p:grpSpPr>
        <a:xfrm>
          <a:off x="0" y="0"/>
          <a:ext cx="0" cy="0"/>
          <a:chOff x="0" y="0"/>
          <a:chExt cx="0" cy="0"/>
        </a:xfrm>
      </p:grpSpPr>
      <p:sp>
        <p:nvSpPr>
          <p:cNvPr id="26" name="Body">
            <a:extLst>
              <a:ext uri="{FF2B5EF4-FFF2-40B4-BE49-F238E27FC236}">
                <a16:creationId xmlns:a16="http://schemas.microsoft.com/office/drawing/2014/main" id="{8E6FA1F8-2DD4-0B13-EDEF-F24A77B146AE}"/>
              </a:ext>
            </a:extLst>
          </p:cNvPr>
          <p:cNvSpPr>
            <a:spLocks noGrp="1"/>
          </p:cNvSpPr>
          <p:nvPr>
            <p:ph type="body" sz="quarter" idx="42" hasCustomPrompt="1"/>
          </p:nvPr>
        </p:nvSpPr>
        <p:spPr>
          <a:xfrm>
            <a:off x="479004" y="6538898"/>
            <a:ext cx="6593539" cy="3665461"/>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5" name="Subtitle">
            <a:extLst>
              <a:ext uri="{FF2B5EF4-FFF2-40B4-BE49-F238E27FC236}">
                <a16:creationId xmlns:a16="http://schemas.microsoft.com/office/drawing/2014/main" id="{BF476DEC-5FB9-9EF4-C13D-19BBE2B26D1F}"/>
              </a:ext>
            </a:extLst>
          </p:cNvPr>
          <p:cNvSpPr>
            <a:spLocks noGrp="1"/>
          </p:cNvSpPr>
          <p:nvPr>
            <p:ph type="body" sz="quarter" idx="28" hasCustomPrompt="1"/>
          </p:nvPr>
        </p:nvSpPr>
        <p:spPr>
          <a:xfrm>
            <a:off x="479004" y="6002000"/>
            <a:ext cx="6593539" cy="332192"/>
          </a:xfrm>
          <a:prstGeom prst="rect">
            <a:avLst/>
          </a:prstGeom>
        </p:spPr>
        <p:txBody>
          <a:bodyPr lIns="0" tIns="46800" rIns="90000" bIns="46800" numCol="1" spcCol="0"/>
          <a:lstStyle>
            <a:lvl1pPr>
              <a:spcBef>
                <a:spcPts val="0"/>
              </a:spcBef>
              <a:spcAft>
                <a:spcPts val="648"/>
              </a:spcAft>
              <a:defRPr sz="1600" b="0">
                <a:solidFill>
                  <a:schemeClr val="tx1"/>
                </a:solidFill>
                <a:latin typeface="Real Text Medium" panose="020B0604020101010102" pitchFamily="34" charset="0"/>
              </a:defRPr>
            </a:lvl1pPr>
          </a:lstStyle>
          <a:p>
            <a:pPr lvl="0"/>
            <a:r>
              <a:rPr lang="en-US"/>
              <a:t>Subtitle goes here</a:t>
            </a:r>
          </a:p>
        </p:txBody>
      </p:sp>
      <p:sp>
        <p:nvSpPr>
          <p:cNvPr id="19" name="Chart">
            <a:extLst>
              <a:ext uri="{FF2B5EF4-FFF2-40B4-BE49-F238E27FC236}">
                <a16:creationId xmlns:a16="http://schemas.microsoft.com/office/drawing/2014/main" id="{B02B032C-2545-0073-F099-B57C4BDE67F8}"/>
              </a:ext>
            </a:extLst>
          </p:cNvPr>
          <p:cNvSpPr>
            <a:spLocks noGrp="1"/>
          </p:cNvSpPr>
          <p:nvPr>
            <p:ph type="chart" sz="quarter" idx="49"/>
          </p:nvPr>
        </p:nvSpPr>
        <p:spPr>
          <a:xfrm>
            <a:off x="486480" y="2495416"/>
            <a:ext cx="6586062" cy="3028536"/>
          </a:xfrm>
          <a:prstGeom prst="rect">
            <a:avLst/>
          </a:prstGeom>
        </p:spPr>
        <p:txBody>
          <a:bodyPr anchor="ctr"/>
          <a:lstStyle>
            <a:lvl1pPr algn="ctr">
              <a:defRPr sz="1187"/>
            </a:lvl1pPr>
          </a:lstStyle>
          <a:p>
            <a:r>
              <a:rPr lang="en-US"/>
              <a:t>Click icon to add chart</a:t>
            </a:r>
            <a:endParaRPr lang="en-US" dirty="0"/>
          </a:p>
        </p:txBody>
      </p:sp>
      <p:sp>
        <p:nvSpPr>
          <p:cNvPr id="33" name="Body">
            <a:extLst>
              <a:ext uri="{FF2B5EF4-FFF2-40B4-BE49-F238E27FC236}">
                <a16:creationId xmlns:a16="http://schemas.microsoft.com/office/drawing/2014/main" id="{E9735426-B802-97C0-00A2-B429E2E445C9}"/>
              </a:ext>
            </a:extLst>
          </p:cNvPr>
          <p:cNvSpPr>
            <a:spLocks noGrp="1"/>
          </p:cNvSpPr>
          <p:nvPr>
            <p:ph type="body" sz="quarter" idx="56" hasCustomPrompt="1"/>
          </p:nvPr>
        </p:nvSpPr>
        <p:spPr>
          <a:xfrm>
            <a:off x="479004" y="1616344"/>
            <a:ext cx="6594194" cy="498287"/>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stStyle>
          <a:p>
            <a:pPr lvl="0"/>
            <a:r>
              <a:rPr lang="en-US" dirty="0" err="1"/>
              <a:t>Amus</a:t>
            </a:r>
            <a:r>
              <a:rPr lang="en-US" dirty="0"/>
              <a:t>. Parum id </a:t>
            </a:r>
            <a:r>
              <a:rPr lang="en-US" dirty="0" err="1"/>
              <a:t>entur</a:t>
            </a:r>
            <a:r>
              <a:rPr lang="en-US" dirty="0"/>
              <a:t>, et </a:t>
            </a:r>
            <a:r>
              <a:rPr lang="en-US" dirty="0" err="1"/>
              <a:t>hitionsed</a:t>
            </a:r>
            <a:r>
              <a:rPr lang="en-US" dirty="0"/>
              <a:t> </a:t>
            </a:r>
            <a:r>
              <a:rPr lang="en-US" dirty="0" err="1"/>
              <a:t>ut</a:t>
            </a:r>
            <a:r>
              <a:rPr lang="en-US" dirty="0"/>
              <a:t> </a:t>
            </a:r>
            <a:r>
              <a:rPr lang="en-US" dirty="0" err="1"/>
              <a:t>optatias</a:t>
            </a:r>
            <a:r>
              <a:rPr lang="en-US" dirty="0"/>
              <a:t> </a:t>
            </a:r>
            <a:r>
              <a:rPr lang="en-US" dirty="0" err="1"/>
              <a:t>dolo</a:t>
            </a:r>
            <a:r>
              <a:rPr lang="en-US" dirty="0"/>
              <a:t> </a:t>
            </a:r>
            <a:r>
              <a:rPr lang="en-US" dirty="0" err="1"/>
              <a:t>maio</a:t>
            </a:r>
            <a:r>
              <a:rPr lang="en-US" dirty="0"/>
              <a:t> </a:t>
            </a:r>
            <a:r>
              <a:rPr lang="en-US" dirty="0" err="1"/>
              <a:t>illor</a:t>
            </a:r>
            <a:r>
              <a:rPr lang="en-US" dirty="0"/>
              <a:t> </a:t>
            </a:r>
            <a:r>
              <a:rPr lang="en-US" dirty="0" err="1"/>
              <a:t>alitia</a:t>
            </a:r>
            <a:r>
              <a:rPr lang="en-US" dirty="0"/>
              <a:t> </a:t>
            </a:r>
            <a:r>
              <a:rPr lang="en-US" dirty="0" err="1"/>
              <a:t>voloreptas</a:t>
            </a:r>
            <a:r>
              <a:rPr lang="en-US" dirty="0"/>
              <a:t> </a:t>
            </a:r>
            <a:r>
              <a:rPr lang="en-US" dirty="0" err="1"/>
              <a:t>solorum</a:t>
            </a:r>
            <a:r>
              <a:rPr lang="en-US" dirty="0"/>
              <a:t> </a:t>
            </a:r>
            <a:r>
              <a:rPr lang="en-US" dirty="0" err="1"/>
              <a:t>quatia</a:t>
            </a:r>
            <a:r>
              <a:rPr lang="en-US" dirty="0"/>
              <a:t> sum, solo. </a:t>
            </a:r>
            <a:r>
              <a:rPr lang="en-US" dirty="0" err="1"/>
              <a:t>Amus</a:t>
            </a:r>
            <a:r>
              <a:rPr lang="en-US" dirty="0"/>
              <a:t>. Parum id </a:t>
            </a:r>
            <a:r>
              <a:rPr lang="en-US" dirty="0" err="1"/>
              <a:t>entur</a:t>
            </a:r>
            <a:r>
              <a:rPr lang="en-US" dirty="0"/>
              <a:t>, et </a:t>
            </a:r>
            <a:r>
              <a:rPr lang="en-US" dirty="0" err="1"/>
              <a:t>hitionsed</a:t>
            </a:r>
            <a:r>
              <a:rPr lang="en-US" dirty="0"/>
              <a:t> </a:t>
            </a:r>
            <a:r>
              <a:rPr lang="en-US" dirty="0" err="1"/>
              <a:t>ut</a:t>
            </a:r>
            <a:r>
              <a:rPr lang="en-US" dirty="0"/>
              <a:t> </a:t>
            </a:r>
            <a:r>
              <a:rPr lang="en-US" dirty="0" err="1"/>
              <a:t>optatias</a:t>
            </a:r>
            <a:r>
              <a:rPr lang="en-US" dirty="0"/>
              <a:t> </a:t>
            </a:r>
            <a:r>
              <a:rPr lang="en-US" dirty="0" err="1"/>
              <a:t>dolo</a:t>
            </a:r>
            <a:endParaRPr lang="en-US" dirty="0"/>
          </a:p>
        </p:txBody>
      </p:sp>
      <p:sp>
        <p:nvSpPr>
          <p:cNvPr id="2" name="Title">
            <a:extLst>
              <a:ext uri="{FF2B5EF4-FFF2-40B4-BE49-F238E27FC236}">
                <a16:creationId xmlns:a16="http://schemas.microsoft.com/office/drawing/2014/main" id="{4A5F047D-0197-4D4C-B53D-2029B798BF0B}"/>
              </a:ext>
            </a:extLst>
          </p:cNvPr>
          <p:cNvSpPr>
            <a:spLocks noGrp="1"/>
          </p:cNvSpPr>
          <p:nvPr>
            <p:ph type="title"/>
          </p:nvPr>
        </p:nvSpPr>
        <p:spPr>
          <a:xfrm>
            <a:off x="900000" y="1036800"/>
            <a:ext cx="6170400" cy="432000"/>
          </a:xfrm>
          <a:prstGeom prst="rect">
            <a:avLst/>
          </a:prstGeom>
        </p:spPr>
        <p:txBody>
          <a:bodyPr lIns="0" rIns="46800"/>
          <a:lstStyle>
            <a:lvl1pPr>
              <a:defRPr sz="2000">
                <a:solidFill>
                  <a:schemeClr val="tx2"/>
                </a:solidFill>
                <a:latin typeface="Real Text Medium" panose="020B0604020101010102" pitchFamily="34" charset="0"/>
              </a:defRPr>
            </a:lvl1pPr>
          </a:lstStyle>
          <a:p>
            <a:r>
              <a:rPr lang="en-US"/>
              <a:t>Click to edit Master title style</a:t>
            </a:r>
            <a:endParaRPr lang="en-GB" dirty="0"/>
          </a:p>
        </p:txBody>
      </p:sp>
      <p:sp>
        <p:nvSpPr>
          <p:cNvPr id="3" name="SecNum">
            <a:extLst>
              <a:ext uri="{FF2B5EF4-FFF2-40B4-BE49-F238E27FC236}">
                <a16:creationId xmlns:a16="http://schemas.microsoft.com/office/drawing/2014/main" id="{B481B5AF-8E8B-2A3C-29F4-AC027BC71ECD}"/>
              </a:ext>
            </a:extLst>
          </p:cNvPr>
          <p:cNvSpPr>
            <a:spLocks noGrp="1"/>
          </p:cNvSpPr>
          <p:nvPr>
            <p:ph type="body" sz="quarter" idx="11" hasCustomPrompt="1"/>
          </p:nvPr>
        </p:nvSpPr>
        <p:spPr>
          <a:xfrm>
            <a:off x="486480" y="1037590"/>
            <a:ext cx="433981" cy="402291"/>
          </a:xfrm>
          <a:prstGeom prst="rect">
            <a:avLst/>
          </a:prstGeom>
        </p:spPr>
        <p:txBody>
          <a:bodyPr wrap="square" lIns="0" tIns="46800" rIns="46800" bIns="46800">
            <a:spAutoFit/>
          </a:bodyPr>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rgbClr val="FC515B"/>
                </a:solidFill>
                <a:effectLst/>
                <a:uFillTx/>
                <a:latin typeface="Real Text Medium" panose="020B0604020101010102" pitchFamily="34" charset="0"/>
                <a:ea typeface="+mn-ea"/>
                <a:cs typeface="+mn-cs"/>
                <a:sym typeface="Arial"/>
              </a:defRPr>
            </a:lvl1pPr>
          </a:lstStyle>
          <a:p>
            <a:pPr lvl="0"/>
            <a:r>
              <a:rPr lang="en-US"/>
              <a:t>1.1</a:t>
            </a:r>
          </a:p>
        </p:txBody>
      </p:sp>
    </p:spTree>
    <p:extLst>
      <p:ext uri="{BB962C8B-B14F-4D97-AF65-F5344CB8AC3E}">
        <p14:creationId xmlns:p14="http://schemas.microsoft.com/office/powerpoint/2010/main" val="3195394200"/>
      </p:ext>
    </p:extLst>
  </p:cSld>
  <p:clrMapOvr>
    <a:masterClrMapping/>
  </p:clrMapOvr>
  <p:transition spd="med"/>
  <p:extLst>
    <p:ext uri="{DCECCB84-F9BA-43D5-87BE-67443E8EF086}">
      <p15:sldGuideLst xmlns:p15="http://schemas.microsoft.com/office/powerpoint/2012/main">
        <p15:guide id="1" orient="horz" pos="5978">
          <p15:clr>
            <a:srgbClr val="FBAE40"/>
          </p15:clr>
        </p15:guide>
        <p15:guide id="2" pos="278">
          <p15:clr>
            <a:srgbClr val="FBAE40"/>
          </p15:clr>
        </p15:guide>
        <p15:guide id="3" orient="horz" pos="262">
          <p15:clr>
            <a:srgbClr val="FBAE40"/>
          </p15:clr>
        </p15:guide>
        <p15:guide id="4" pos="40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Main Content Slide ">
    <p:bg>
      <p:bgPr>
        <a:solidFill>
          <a:srgbClr val="FFFFFF"/>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5C73A2EE-31E7-1361-7FCE-A19310FA0493}"/>
              </a:ext>
            </a:extLst>
          </p:cNvPr>
          <p:cNvSpPr>
            <a:spLocks noGrp="1"/>
          </p:cNvSpPr>
          <p:nvPr>
            <p:ph type="pic" sz="quarter" idx="10" hasCustomPrompt="1"/>
          </p:nvPr>
        </p:nvSpPr>
        <p:spPr>
          <a:xfrm>
            <a:off x="0" y="-2"/>
            <a:ext cx="7559675" cy="4980589"/>
          </a:xfrm>
          <a:prstGeom prst="rect">
            <a:avLst/>
          </a:prstGeom>
          <a:blipFill>
            <a:blip r:embed="rId2"/>
            <a:stretch>
              <a:fillRect/>
            </a:stretch>
          </a:blipFill>
        </p:spPr>
        <p:txBody>
          <a:bodyPr anchor="ctr"/>
          <a:lstStyle>
            <a:lvl1pPr algn="ctr">
              <a:defRPr sz="2400">
                <a:solidFill>
                  <a:schemeClr val="tx2"/>
                </a:solidFill>
              </a:defRPr>
            </a:lvl1pPr>
          </a:lstStyle>
          <a:p>
            <a:r>
              <a:rPr lang="en-US" dirty="0"/>
              <a:t>REPLACE</a:t>
            </a:r>
          </a:p>
        </p:txBody>
      </p:sp>
      <p:sp>
        <p:nvSpPr>
          <p:cNvPr id="7" name="Text Placeholder 24">
            <a:extLst>
              <a:ext uri="{FF2B5EF4-FFF2-40B4-BE49-F238E27FC236}">
                <a16:creationId xmlns:a16="http://schemas.microsoft.com/office/drawing/2014/main" id="{2710E75E-D196-75F4-EE0D-D65EB3FED71B}"/>
              </a:ext>
            </a:extLst>
          </p:cNvPr>
          <p:cNvSpPr>
            <a:spLocks noGrp="1"/>
          </p:cNvSpPr>
          <p:nvPr>
            <p:ph type="body" sz="quarter" idx="11" hasCustomPrompt="1"/>
          </p:nvPr>
        </p:nvSpPr>
        <p:spPr>
          <a:xfrm>
            <a:off x="351699" y="5376854"/>
            <a:ext cx="6123555" cy="835290"/>
          </a:xfrm>
          <a:prstGeom prst="rect">
            <a:avLst/>
          </a:prstGeom>
        </p:spPr>
        <p:txBody>
          <a:bodyPr lIns="108000" tIns="108000" rIns="108000" bIns="108000"/>
          <a:lstStyle>
            <a:lvl1pPr marL="0" marR="0" indent="0" algn="l" defTabSz="356445" rtl="0" fontAlgn="auto" latinLnBrk="0" hangingPunct="0">
              <a:lnSpc>
                <a:spcPct val="100000"/>
              </a:lnSpc>
              <a:spcBef>
                <a:spcPts val="60"/>
              </a:spcBef>
              <a:spcAft>
                <a:spcPts val="0"/>
              </a:spcAft>
              <a:buClrTx/>
              <a:buSzTx/>
              <a:buFontTx/>
              <a:buNone/>
              <a:tabLst/>
              <a:defRPr kumimoji="0" lang="en-US" sz="3600" b="0" i="0" u="none" strike="noStrike" cap="none" spc="0" normalizeH="0" baseline="0" dirty="0" smtClean="0">
                <a:ln>
                  <a:noFill/>
                </a:ln>
                <a:solidFill>
                  <a:srgbClr val="FC515B"/>
                </a:solidFill>
                <a:effectLst/>
                <a:uFillTx/>
                <a:latin typeface="Real Text Medium" panose="020B0604020101010102" pitchFamily="34" charset="0"/>
                <a:ea typeface="Real Text Medium" panose="020B0604020101010102" pitchFamily="34" charset="0"/>
                <a:cs typeface="Real Text Medium" panose="020B0604020101010102" pitchFamily="34" charset="0"/>
                <a:sym typeface="Real Text"/>
              </a:defRPr>
            </a:lvl1pPr>
          </a:lstStyle>
          <a:p>
            <a:pPr lvl="0"/>
            <a:r>
              <a:rPr lang="en-US" dirty="0"/>
              <a:t>Lorem Ipsum long title</a:t>
            </a:r>
          </a:p>
        </p:txBody>
      </p:sp>
      <p:sp>
        <p:nvSpPr>
          <p:cNvPr id="13" name="Text Placeholder 24">
            <a:extLst>
              <a:ext uri="{FF2B5EF4-FFF2-40B4-BE49-F238E27FC236}">
                <a16:creationId xmlns:a16="http://schemas.microsoft.com/office/drawing/2014/main" id="{FA6F179C-26DD-9FC0-91CA-8989CFD8A8CA}"/>
              </a:ext>
            </a:extLst>
          </p:cNvPr>
          <p:cNvSpPr>
            <a:spLocks noGrp="1"/>
          </p:cNvSpPr>
          <p:nvPr>
            <p:ph type="body" sz="quarter" idx="32" hasCustomPrompt="1"/>
          </p:nvPr>
        </p:nvSpPr>
        <p:spPr>
          <a:xfrm>
            <a:off x="5543086" y="7447311"/>
            <a:ext cx="1353935" cy="469879"/>
          </a:xfrm>
          <a:prstGeom prst="rect">
            <a:avLst/>
          </a:prstGeom>
        </p:spPr>
        <p:txBody>
          <a:bodyPr lIns="108887" tIns="108887" rIns="108887" bIns="108000"/>
          <a:lstStyle>
            <a:lvl1pPr marL="0" marR="0" indent="0" algn="ctr" defTabSz="356445" rtl="0" fontAlgn="auto" latinLnBrk="0" hangingPunct="0">
              <a:lnSpc>
                <a:spcPct val="100000"/>
              </a:lnSpc>
              <a:spcBef>
                <a:spcPts val="60"/>
              </a:spcBef>
              <a:spcAft>
                <a:spcPts val="0"/>
              </a:spcAft>
              <a:buClrTx/>
              <a:buSzTx/>
              <a:buFontTx/>
              <a:buNone/>
              <a:tabLst/>
              <a:defRPr kumimoji="0" lang="en-US" sz="14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14" name="Text Placeholder 24">
            <a:extLst>
              <a:ext uri="{FF2B5EF4-FFF2-40B4-BE49-F238E27FC236}">
                <a16:creationId xmlns:a16="http://schemas.microsoft.com/office/drawing/2014/main" id="{300DC4A1-B218-CB57-9799-B8276D112FBC}"/>
              </a:ext>
            </a:extLst>
          </p:cNvPr>
          <p:cNvSpPr>
            <a:spLocks noGrp="1"/>
          </p:cNvSpPr>
          <p:nvPr>
            <p:ph type="body" sz="quarter" idx="24" hasCustomPrompt="1"/>
          </p:nvPr>
        </p:nvSpPr>
        <p:spPr>
          <a:xfrm>
            <a:off x="468906" y="6069428"/>
            <a:ext cx="2007274" cy="396180"/>
          </a:xfrm>
          <a:prstGeom prst="rect">
            <a:avLst/>
          </a:prstGeom>
        </p:spPr>
        <p:txBody>
          <a:bodyPr lIns="28800" tIns="28800" rIns="28800" bIns="28800"/>
          <a:lstStyle>
            <a:lvl1pPr marL="0" marR="0" indent="0" algn="l" defTabSz="356445" rtl="0" fontAlgn="auto" latinLnBrk="0" hangingPunct="0">
              <a:lnSpc>
                <a:spcPct val="100000"/>
              </a:lnSpc>
              <a:spcBef>
                <a:spcPts val="60"/>
              </a:spcBef>
              <a:spcAft>
                <a:spcPts val="0"/>
              </a:spcAft>
              <a:buClrTx/>
              <a:buSzTx/>
              <a:buFontTx/>
              <a:buNone/>
              <a:tabLst/>
              <a:defRPr kumimoji="0" lang="en-US" sz="2000" b="0" i="0" u="none" strike="noStrike" cap="none" spc="0" normalizeH="0" baseline="0" dirty="0" smtClean="0">
                <a:ln>
                  <a:noFill/>
                </a:ln>
                <a:solidFill>
                  <a:schemeClr val="tx1"/>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Helvetica Light"/>
              </a:defRPr>
            </a:lvl1pPr>
          </a:lstStyle>
          <a:p>
            <a:pPr lvl="0"/>
            <a:r>
              <a:rPr lang="en-US" dirty="0"/>
              <a:t>Lorem Ipsum</a:t>
            </a:r>
          </a:p>
        </p:txBody>
      </p:sp>
      <p:sp>
        <p:nvSpPr>
          <p:cNvPr id="15" name="Text Placeholder 24">
            <a:extLst>
              <a:ext uri="{FF2B5EF4-FFF2-40B4-BE49-F238E27FC236}">
                <a16:creationId xmlns:a16="http://schemas.microsoft.com/office/drawing/2014/main" id="{3D967BE2-8689-609B-45E0-ABB60DF79E47}"/>
              </a:ext>
            </a:extLst>
          </p:cNvPr>
          <p:cNvSpPr>
            <a:spLocks noGrp="1"/>
          </p:cNvSpPr>
          <p:nvPr>
            <p:ph type="body" sz="quarter" idx="27" hasCustomPrompt="1"/>
          </p:nvPr>
        </p:nvSpPr>
        <p:spPr>
          <a:xfrm>
            <a:off x="3995127" y="7447311"/>
            <a:ext cx="1353935" cy="469879"/>
          </a:xfrm>
          <a:prstGeom prst="rect">
            <a:avLst/>
          </a:prstGeom>
        </p:spPr>
        <p:txBody>
          <a:bodyPr lIns="108000" tIns="108000" rIns="108000" bIns="108000"/>
          <a:lstStyle>
            <a:lvl1pPr marL="0" marR="0" indent="0" algn="ctr" defTabSz="356445" rtl="0" fontAlgn="auto" latinLnBrk="0" hangingPunct="0">
              <a:lnSpc>
                <a:spcPct val="100000"/>
              </a:lnSpc>
              <a:spcBef>
                <a:spcPts val="60"/>
              </a:spcBef>
              <a:spcAft>
                <a:spcPts val="0"/>
              </a:spcAft>
              <a:buClrTx/>
              <a:buSzTx/>
              <a:buFontTx/>
              <a:buNone/>
              <a:tabLst/>
              <a:defRPr kumimoji="0" lang="en-US" sz="14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16" name="Text Placeholder 24">
            <a:extLst>
              <a:ext uri="{FF2B5EF4-FFF2-40B4-BE49-F238E27FC236}">
                <a16:creationId xmlns:a16="http://schemas.microsoft.com/office/drawing/2014/main" id="{E5E219D2-56DB-5754-D708-16C458093ED1}"/>
              </a:ext>
            </a:extLst>
          </p:cNvPr>
          <p:cNvSpPr>
            <a:spLocks noGrp="1"/>
          </p:cNvSpPr>
          <p:nvPr>
            <p:ph type="body" sz="quarter" idx="33" hasCustomPrompt="1"/>
          </p:nvPr>
        </p:nvSpPr>
        <p:spPr>
          <a:xfrm>
            <a:off x="5501929" y="8922536"/>
            <a:ext cx="1353935" cy="469879"/>
          </a:xfrm>
          <a:prstGeom prst="rect">
            <a:avLst/>
          </a:prstGeom>
        </p:spPr>
        <p:txBody>
          <a:bodyPr lIns="108887" tIns="108887" rIns="108887" bIns="108000"/>
          <a:lstStyle>
            <a:lvl1pPr marL="0" marR="0" indent="0" algn="ctr" defTabSz="356445" rtl="0" fontAlgn="auto" latinLnBrk="0" hangingPunct="0">
              <a:lnSpc>
                <a:spcPct val="100000"/>
              </a:lnSpc>
              <a:spcBef>
                <a:spcPts val="60"/>
              </a:spcBef>
              <a:spcAft>
                <a:spcPts val="0"/>
              </a:spcAft>
              <a:buClrTx/>
              <a:buSzTx/>
              <a:buFontTx/>
              <a:buNone/>
              <a:tabLst/>
              <a:defRPr kumimoji="0" lang="en-US" sz="14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17" name="Text Placeholder 24">
            <a:extLst>
              <a:ext uri="{FF2B5EF4-FFF2-40B4-BE49-F238E27FC236}">
                <a16:creationId xmlns:a16="http://schemas.microsoft.com/office/drawing/2014/main" id="{DF936B29-F86A-4924-D04E-62FE9AB7CDD1}"/>
              </a:ext>
            </a:extLst>
          </p:cNvPr>
          <p:cNvSpPr>
            <a:spLocks noGrp="1"/>
          </p:cNvSpPr>
          <p:nvPr>
            <p:ph type="body" sz="quarter" idx="34" hasCustomPrompt="1"/>
          </p:nvPr>
        </p:nvSpPr>
        <p:spPr>
          <a:xfrm>
            <a:off x="3953969" y="8922536"/>
            <a:ext cx="1353935" cy="469879"/>
          </a:xfrm>
          <a:prstGeom prst="rect">
            <a:avLst/>
          </a:prstGeom>
        </p:spPr>
        <p:txBody>
          <a:bodyPr lIns="108000" tIns="108000" rIns="108000" bIns="108000"/>
          <a:lstStyle>
            <a:lvl1pPr marL="0" marR="0" indent="0" algn="ctr" defTabSz="356445" rtl="0" fontAlgn="auto" latinLnBrk="0" hangingPunct="0">
              <a:lnSpc>
                <a:spcPct val="100000"/>
              </a:lnSpc>
              <a:spcBef>
                <a:spcPts val="60"/>
              </a:spcBef>
              <a:spcAft>
                <a:spcPts val="0"/>
              </a:spcAft>
              <a:buClrTx/>
              <a:buSzTx/>
              <a:buFontTx/>
              <a:buNone/>
              <a:tabLst/>
              <a:defRPr kumimoji="0" lang="en-US" sz="1400" b="0" i="0" u="none" strike="noStrike" cap="none" spc="0" normalizeH="0" baseline="0" dirty="0" smtClean="0">
                <a:ln>
                  <a:noFill/>
                </a:ln>
                <a:solidFill>
                  <a:schemeClr val="tx1"/>
                </a:solidFill>
                <a:effectLst/>
                <a:uFillTx/>
                <a:latin typeface="REALTEXT-MEDIUM" panose="020B0504020101010102" pitchFamily="34" charset="77"/>
                <a:ea typeface="Helvetica Light"/>
                <a:cs typeface="Helvetica Light"/>
                <a:sym typeface="Helvetica Light"/>
              </a:defRPr>
            </a:lvl1pPr>
          </a:lstStyle>
          <a:p>
            <a:pPr lvl="0"/>
            <a:r>
              <a:rPr lang="en-US" dirty="0"/>
              <a:t>Title here </a:t>
            </a:r>
          </a:p>
        </p:txBody>
      </p:sp>
      <p:sp>
        <p:nvSpPr>
          <p:cNvPr id="2" name="Slide Number Placeholder 1">
            <a:extLst>
              <a:ext uri="{FF2B5EF4-FFF2-40B4-BE49-F238E27FC236}">
                <a16:creationId xmlns:a16="http://schemas.microsoft.com/office/drawing/2014/main" id="{F9C94B1E-F71F-1377-D02A-A18D2DE55A3A}"/>
              </a:ext>
            </a:extLst>
          </p:cNvPr>
          <p:cNvSpPr>
            <a:spLocks noGrp="1"/>
          </p:cNvSpPr>
          <p:nvPr>
            <p:ph type="sldNum" sz="quarter" idx="37"/>
          </p:nvPr>
        </p:nvSpPr>
        <p:spPr>
          <a:xfrm>
            <a:off x="6801842" y="10377835"/>
            <a:ext cx="504790" cy="260853"/>
          </a:xfrm>
          <a:prstGeom prst="rect">
            <a:avLst/>
          </a:prstGeom>
        </p:spPr>
        <p:txBody>
          <a:bodyPr anchor="ctr"/>
          <a:lstStyle>
            <a:defPPr>
              <a:defRPr lang="en-US"/>
            </a:defPPr>
            <a:lvl1pPr marL="0" algn="r" defTabSz="995507" rtl="0" eaLnBrk="1" latinLnBrk="0" hangingPunct="1">
              <a:defRPr sz="863" b="0" i="0" kern="1200">
                <a:solidFill>
                  <a:srgbClr val="FFFFFF"/>
                </a:solidFill>
                <a:latin typeface="Real Text" panose="020B0504020101010102"/>
                <a:ea typeface="Real Text" panose="020B0504020101010102"/>
                <a:cs typeface="Real Text" panose="020B0504020101010102"/>
                <a:sym typeface="Real Text"/>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fld id="{86CB4B4D-7CA3-9044-876B-883B54F8677D}" type="slidenum">
              <a:rPr lang="en-GB" smtClean="0"/>
              <a:pPr/>
              <a:t>‹#›</a:t>
            </a:fld>
            <a:endParaRPr lang="en-GB" dirty="0"/>
          </a:p>
        </p:txBody>
      </p:sp>
      <p:sp>
        <p:nvSpPr>
          <p:cNvPr id="3" name="ThemeColorCircle">
            <a:extLst>
              <a:ext uri="{FF2B5EF4-FFF2-40B4-BE49-F238E27FC236}">
                <a16:creationId xmlns:a16="http://schemas.microsoft.com/office/drawing/2014/main" id="{AB3BF031-DED6-30BD-CB38-8C24AE5BBDA9}"/>
              </a:ext>
            </a:extLst>
          </p:cNvPr>
          <p:cNvSpPr>
            <a:spLocks noGrp="1"/>
          </p:cNvSpPr>
          <p:nvPr>
            <p:ph type="pic" sz="quarter" idx="54" hasCustomPrompt="1"/>
          </p:nvPr>
        </p:nvSpPr>
        <p:spPr>
          <a:xfrm>
            <a:off x="4274703" y="6660038"/>
            <a:ext cx="794779" cy="778205"/>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4" name="ThemeColorCircle">
            <a:extLst>
              <a:ext uri="{FF2B5EF4-FFF2-40B4-BE49-F238E27FC236}">
                <a16:creationId xmlns:a16="http://schemas.microsoft.com/office/drawing/2014/main" id="{34DE3920-E790-D235-4AAF-11BE94254B52}"/>
              </a:ext>
            </a:extLst>
          </p:cNvPr>
          <p:cNvSpPr>
            <a:spLocks noGrp="1"/>
          </p:cNvSpPr>
          <p:nvPr>
            <p:ph type="pic" sz="quarter" idx="55" hasCustomPrompt="1"/>
          </p:nvPr>
        </p:nvSpPr>
        <p:spPr>
          <a:xfrm>
            <a:off x="5830346" y="6660037"/>
            <a:ext cx="794779" cy="778205"/>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5" name="ThemeColorCircle">
            <a:extLst>
              <a:ext uri="{FF2B5EF4-FFF2-40B4-BE49-F238E27FC236}">
                <a16:creationId xmlns:a16="http://schemas.microsoft.com/office/drawing/2014/main" id="{C92E4470-89E7-DD70-7445-C90F435BC40F}"/>
              </a:ext>
            </a:extLst>
          </p:cNvPr>
          <p:cNvSpPr>
            <a:spLocks noGrp="1"/>
          </p:cNvSpPr>
          <p:nvPr>
            <p:ph type="pic" sz="quarter" idx="56" hasCustomPrompt="1"/>
          </p:nvPr>
        </p:nvSpPr>
        <p:spPr>
          <a:xfrm>
            <a:off x="5830346" y="8144330"/>
            <a:ext cx="794779" cy="778205"/>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6" name="ThemeColorCircle">
            <a:extLst>
              <a:ext uri="{FF2B5EF4-FFF2-40B4-BE49-F238E27FC236}">
                <a16:creationId xmlns:a16="http://schemas.microsoft.com/office/drawing/2014/main" id="{90B2DCD0-7CA0-D0AA-0F3B-1ED4ED256BC5}"/>
              </a:ext>
            </a:extLst>
          </p:cNvPr>
          <p:cNvSpPr>
            <a:spLocks noGrp="1"/>
          </p:cNvSpPr>
          <p:nvPr>
            <p:ph type="pic" sz="quarter" idx="57" hasCustomPrompt="1"/>
          </p:nvPr>
        </p:nvSpPr>
        <p:spPr>
          <a:xfrm>
            <a:off x="4280280" y="8144331"/>
            <a:ext cx="794779" cy="778205"/>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11" name="Body">
            <a:extLst>
              <a:ext uri="{FF2B5EF4-FFF2-40B4-BE49-F238E27FC236}">
                <a16:creationId xmlns:a16="http://schemas.microsoft.com/office/drawing/2014/main" id="{DC047011-5BB2-9F89-BA20-921F9C9B7737}"/>
              </a:ext>
            </a:extLst>
          </p:cNvPr>
          <p:cNvSpPr>
            <a:spLocks noGrp="1"/>
          </p:cNvSpPr>
          <p:nvPr>
            <p:ph type="body" sz="quarter" idx="42" hasCustomPrompt="1"/>
          </p:nvPr>
        </p:nvSpPr>
        <p:spPr>
          <a:xfrm>
            <a:off x="366309" y="6670489"/>
            <a:ext cx="3198240" cy="3295548"/>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338039725"/>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Content Slide Title">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6A8B4FEE-65F3-FA1C-7578-5BFE59E603E1}"/>
              </a:ext>
            </a:extLst>
          </p:cNvPr>
          <p:cNvSpPr>
            <a:spLocks noGrp="1"/>
          </p:cNvSpPr>
          <p:nvPr>
            <p:ph type="title"/>
          </p:nvPr>
        </p:nvSpPr>
        <p:spPr>
          <a:xfrm>
            <a:off x="486000" y="1015200"/>
            <a:ext cx="6588000" cy="432000"/>
          </a:xfrm>
          <a:prstGeom prst="rect">
            <a:avLst/>
          </a:prstGeom>
        </p:spPr>
        <p:txBody>
          <a:bodyPr lIns="0" rIns="46800"/>
          <a:lstStyle>
            <a:lvl1pPr>
              <a:defRPr sz="2160">
                <a:solidFill>
                  <a:schemeClr val="tx2"/>
                </a:solidFill>
                <a:latin typeface="Real Text Medium" panose="020B0604020101010102" pitchFamily="34" charset="0"/>
              </a:defRPr>
            </a:lvl1pPr>
          </a:lstStyle>
          <a:p>
            <a:r>
              <a:rPr lang="en-US"/>
              <a:t>Click to edit Master title style</a:t>
            </a:r>
            <a:endParaRPr lang="en-GB" dirty="0"/>
          </a:p>
        </p:txBody>
      </p:sp>
      <p:sp>
        <p:nvSpPr>
          <p:cNvPr id="5" name="Body">
            <a:extLst>
              <a:ext uri="{FF2B5EF4-FFF2-40B4-BE49-F238E27FC236}">
                <a16:creationId xmlns:a16="http://schemas.microsoft.com/office/drawing/2014/main" id="{C9805301-F235-D977-9BBD-34D8A3728BB2}"/>
              </a:ext>
            </a:extLst>
          </p:cNvPr>
          <p:cNvSpPr>
            <a:spLocks noGrp="1"/>
          </p:cNvSpPr>
          <p:nvPr>
            <p:ph type="body" sz="quarter" idx="42" hasCustomPrompt="1"/>
          </p:nvPr>
        </p:nvSpPr>
        <p:spPr>
          <a:xfrm>
            <a:off x="486000" y="1865298"/>
            <a:ext cx="6593539" cy="3665461"/>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7044872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_Main Content">
    <p:spTree>
      <p:nvGrpSpPr>
        <p:cNvPr id="1" name=""/>
        <p:cNvGrpSpPr/>
        <p:nvPr/>
      </p:nvGrpSpPr>
      <p:grpSpPr>
        <a:xfrm>
          <a:off x="0" y="0"/>
          <a:ext cx="0" cy="0"/>
          <a:chOff x="0" y="0"/>
          <a:chExt cx="0" cy="0"/>
        </a:xfrm>
      </p:grpSpPr>
      <p:sp>
        <p:nvSpPr>
          <p:cNvPr id="19" name="Text Placeholder 24">
            <a:extLst>
              <a:ext uri="{FF2B5EF4-FFF2-40B4-BE49-F238E27FC236}">
                <a16:creationId xmlns:a16="http://schemas.microsoft.com/office/drawing/2014/main" id="{7CA1FF7D-5DB3-C3E5-6B72-C3075D86407F}"/>
              </a:ext>
            </a:extLst>
          </p:cNvPr>
          <p:cNvSpPr>
            <a:spLocks noGrp="1"/>
          </p:cNvSpPr>
          <p:nvPr>
            <p:ph type="body" sz="quarter" idx="26" hasCustomPrompt="1"/>
          </p:nvPr>
        </p:nvSpPr>
        <p:spPr>
          <a:xfrm>
            <a:off x="516160" y="7910217"/>
            <a:ext cx="4530078" cy="1727396"/>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1400" b="0" i="0" u="none" strike="noStrike" cap="none" spc="0" normalizeH="0" baseline="0" dirty="0" smtClean="0">
                <a:ln>
                  <a:noFill/>
                </a:ln>
                <a:solidFill>
                  <a:srgbClr val="FC515B"/>
                </a:solidFill>
                <a:effectLst/>
                <a:uFillTx/>
                <a:latin typeface="REALTEXT-MEDIUM" panose="020B0504020101010102" pitchFamily="34" charset="77"/>
                <a:ea typeface="+mn-ea"/>
                <a:cs typeface="+mn-cs"/>
                <a:sym typeface="Arial"/>
              </a:defRPr>
            </a:lvl1pPr>
          </a:lstStyle>
          <a:p>
            <a:pPr lvl="0"/>
            <a:r>
              <a:rPr lang="en-US" dirty="0"/>
              <a:t>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 here. Quote text</a:t>
            </a:r>
          </a:p>
        </p:txBody>
      </p:sp>
      <p:sp>
        <p:nvSpPr>
          <p:cNvPr id="3" name="Text Placeholder 24">
            <a:extLst>
              <a:ext uri="{FF2B5EF4-FFF2-40B4-BE49-F238E27FC236}">
                <a16:creationId xmlns:a16="http://schemas.microsoft.com/office/drawing/2014/main" id="{456717B4-BE65-747C-132D-428C54ED92D3}"/>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38" name="Text Placeholder 34">
            <a:extLst>
              <a:ext uri="{FF2B5EF4-FFF2-40B4-BE49-F238E27FC236}">
                <a16:creationId xmlns:a16="http://schemas.microsoft.com/office/drawing/2014/main" id="{6496BA76-9E93-E163-3716-062B4E225AF3}"/>
              </a:ext>
            </a:extLst>
          </p:cNvPr>
          <p:cNvSpPr>
            <a:spLocks noGrp="1"/>
          </p:cNvSpPr>
          <p:nvPr>
            <p:ph type="body" sz="quarter" idx="30" hasCustomPrompt="1"/>
          </p:nvPr>
        </p:nvSpPr>
        <p:spPr>
          <a:xfrm>
            <a:off x="486480" y="1571197"/>
            <a:ext cx="3903776" cy="435152"/>
          </a:xfrm>
          <a:prstGeom prst="rect">
            <a:avLst/>
          </a:prstGeom>
        </p:spPr>
        <p:txBody>
          <a:bodyPr lIns="0" tIns="46800" rIns="46800" bIns="45720"/>
          <a:lstStyle>
            <a:lvl1pPr>
              <a:defRPr sz="1200">
                <a:latin typeface="Real Text Light" panose="020B0504020101010102" pitchFamily="34" charset="0"/>
              </a:defRPr>
            </a:lvl1pPr>
          </a:lstStyle>
          <a:p>
            <a:pPr lvl="0"/>
            <a:r>
              <a:rPr lang="en-US" dirty="0"/>
              <a:t>[Date]</a:t>
            </a:r>
          </a:p>
        </p:txBody>
      </p:sp>
      <p:sp>
        <p:nvSpPr>
          <p:cNvPr id="39" name="Text Placeholder 34">
            <a:extLst>
              <a:ext uri="{FF2B5EF4-FFF2-40B4-BE49-F238E27FC236}">
                <a16:creationId xmlns:a16="http://schemas.microsoft.com/office/drawing/2014/main" id="{6B771839-820D-90EB-8F39-B59A664CEAEC}"/>
              </a:ext>
            </a:extLst>
          </p:cNvPr>
          <p:cNvSpPr>
            <a:spLocks noGrp="1"/>
          </p:cNvSpPr>
          <p:nvPr>
            <p:ph type="body" sz="quarter" idx="31" hasCustomPrompt="1"/>
          </p:nvPr>
        </p:nvSpPr>
        <p:spPr>
          <a:xfrm>
            <a:off x="486480" y="2086622"/>
            <a:ext cx="3903776" cy="435152"/>
          </a:xfrm>
          <a:prstGeom prst="rect">
            <a:avLst/>
          </a:prstGeom>
        </p:spPr>
        <p:txBody>
          <a:bodyPr lIns="0" tIns="46800" rIns="46800" bIns="45720"/>
          <a:lstStyle>
            <a:lvl1pPr>
              <a:defRPr sz="1400">
                <a:latin typeface="Real Text Light" panose="020B0504020101010102" pitchFamily="34" charset="0"/>
              </a:defRPr>
            </a:lvl1pPr>
          </a:lstStyle>
          <a:p>
            <a:pPr lvl="0"/>
            <a:r>
              <a:rPr lang="en-US" dirty="0"/>
              <a:t>Dear [recipient]</a:t>
            </a:r>
          </a:p>
        </p:txBody>
      </p:sp>
      <p:sp>
        <p:nvSpPr>
          <p:cNvPr id="7" name="Picture Placeholder 5">
            <a:extLst>
              <a:ext uri="{FF2B5EF4-FFF2-40B4-BE49-F238E27FC236}">
                <a16:creationId xmlns:a16="http://schemas.microsoft.com/office/drawing/2014/main" id="{09243062-46AD-22B5-0102-11BF415199EE}"/>
              </a:ext>
            </a:extLst>
          </p:cNvPr>
          <p:cNvSpPr>
            <a:spLocks noGrp="1"/>
          </p:cNvSpPr>
          <p:nvPr>
            <p:ph type="pic" sz="quarter" idx="29"/>
          </p:nvPr>
        </p:nvSpPr>
        <p:spPr>
          <a:xfrm>
            <a:off x="5268896" y="7787379"/>
            <a:ext cx="776127" cy="759941"/>
          </a:xfrm>
          <a:prstGeom prst="ellipse">
            <a:avLst/>
          </a:prstGeom>
          <a:blipFill>
            <a:blip r:embed="rId2"/>
            <a:stretch>
              <a:fillRect/>
            </a:stretch>
          </a:blipFill>
        </p:spPr>
        <p:txBody>
          <a:bodyPr anchor="ctr"/>
          <a:lstStyle>
            <a:lvl1pPr algn="ctr">
              <a:defRPr sz="756">
                <a:solidFill>
                  <a:schemeClr val="tx2"/>
                </a:solidFill>
              </a:defRPr>
            </a:lvl1pPr>
          </a:lstStyle>
          <a:p>
            <a:r>
              <a:rPr lang="en-US" dirty="0"/>
              <a:t>Click icon to add picture</a:t>
            </a:r>
          </a:p>
        </p:txBody>
      </p:sp>
      <p:sp>
        <p:nvSpPr>
          <p:cNvPr id="2" name="Body">
            <a:extLst>
              <a:ext uri="{FF2B5EF4-FFF2-40B4-BE49-F238E27FC236}">
                <a16:creationId xmlns:a16="http://schemas.microsoft.com/office/drawing/2014/main" id="{10721538-5230-B9F2-8C02-7EB5CD2A80CD}"/>
              </a:ext>
            </a:extLst>
          </p:cNvPr>
          <p:cNvSpPr>
            <a:spLocks noGrp="1"/>
          </p:cNvSpPr>
          <p:nvPr>
            <p:ph type="body" sz="quarter" idx="42" hasCustomPrompt="1"/>
          </p:nvPr>
        </p:nvSpPr>
        <p:spPr>
          <a:xfrm>
            <a:off x="486480" y="2521772"/>
            <a:ext cx="6586716" cy="4312352"/>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Body">
            <a:extLst>
              <a:ext uri="{FF2B5EF4-FFF2-40B4-BE49-F238E27FC236}">
                <a16:creationId xmlns:a16="http://schemas.microsoft.com/office/drawing/2014/main" id="{88EFD87B-5B3C-A3BF-091E-CD2B111C4503}"/>
              </a:ext>
            </a:extLst>
          </p:cNvPr>
          <p:cNvSpPr>
            <a:spLocks noGrp="1"/>
          </p:cNvSpPr>
          <p:nvPr>
            <p:ph type="body" sz="quarter" idx="43" hasCustomPrompt="1"/>
          </p:nvPr>
        </p:nvSpPr>
        <p:spPr>
          <a:xfrm>
            <a:off x="5268896" y="8547320"/>
            <a:ext cx="1180573" cy="117425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680757522"/>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_Main Content">
    <p:spTree>
      <p:nvGrpSpPr>
        <p:cNvPr id="1" name=""/>
        <p:cNvGrpSpPr/>
        <p:nvPr/>
      </p:nvGrpSpPr>
      <p:grpSpPr>
        <a:xfrm>
          <a:off x="0" y="0"/>
          <a:ext cx="0" cy="0"/>
          <a:chOff x="0" y="0"/>
          <a:chExt cx="0" cy="0"/>
        </a:xfrm>
      </p:grpSpPr>
      <p:sp>
        <p:nvSpPr>
          <p:cNvPr id="16" name="Text Placeholder 24">
            <a:extLst>
              <a:ext uri="{FF2B5EF4-FFF2-40B4-BE49-F238E27FC236}">
                <a16:creationId xmlns:a16="http://schemas.microsoft.com/office/drawing/2014/main" id="{AE22A873-87EA-1BC2-B224-182F33F64A90}"/>
              </a:ext>
            </a:extLst>
          </p:cNvPr>
          <p:cNvSpPr>
            <a:spLocks noGrp="1"/>
          </p:cNvSpPr>
          <p:nvPr>
            <p:ph type="body" sz="quarter" idx="11" hasCustomPrompt="1"/>
          </p:nvPr>
        </p:nvSpPr>
        <p:spPr>
          <a:xfrm>
            <a:off x="486479" y="1013831"/>
            <a:ext cx="6586717" cy="431850"/>
          </a:xfrm>
          <a:prstGeom prst="rect">
            <a:avLst/>
          </a:prstGeom>
        </p:spPr>
        <p:txBody>
          <a:bodyPr lIns="0" tIns="46800" rIns="46800" bIns="46800"/>
          <a:lstStyle>
            <a:lvl1pPr marL="0" marR="0" indent="0" algn="l" defTabSz="356445" rtl="0" fontAlgn="auto" latinLnBrk="0" hangingPunct="0">
              <a:lnSpc>
                <a:spcPct val="100000"/>
              </a:lnSpc>
              <a:spcBef>
                <a:spcPts val="0"/>
              </a:spcBef>
              <a:spcAft>
                <a:spcPts val="0"/>
              </a:spcAft>
              <a:buClrTx/>
              <a:buSzTx/>
              <a:buFontTx/>
              <a:buNone/>
              <a:tabLst/>
              <a:defRPr kumimoji="0" lang="en-US" sz="2000" b="0" i="0" u="none" strike="noStrike" cap="none" spc="0" normalizeH="0" baseline="0" dirty="0" smtClean="0">
                <a:ln>
                  <a:noFill/>
                </a:ln>
                <a:solidFill>
                  <a:schemeClr val="tx2"/>
                </a:solidFill>
                <a:effectLst/>
                <a:uFillTx/>
                <a:latin typeface="REALTEXT-MEDIUM" panose="020B0504020101010102" pitchFamily="34" charset="77"/>
                <a:ea typeface="+mn-ea"/>
                <a:cs typeface="+mn-cs"/>
                <a:sym typeface="Arial"/>
              </a:defRPr>
            </a:lvl1pPr>
          </a:lstStyle>
          <a:p>
            <a:pPr lvl="0"/>
            <a:r>
              <a:rPr lang="en-US" dirty="0"/>
              <a:t>Main title here</a:t>
            </a:r>
          </a:p>
        </p:txBody>
      </p:sp>
      <p:sp>
        <p:nvSpPr>
          <p:cNvPr id="18" name="Text Placeholder 24">
            <a:extLst>
              <a:ext uri="{FF2B5EF4-FFF2-40B4-BE49-F238E27FC236}">
                <a16:creationId xmlns:a16="http://schemas.microsoft.com/office/drawing/2014/main" id="{7EC88E05-8C19-F0C9-D086-2A42481C15A5}"/>
              </a:ext>
            </a:extLst>
          </p:cNvPr>
          <p:cNvSpPr>
            <a:spLocks noGrp="1"/>
          </p:cNvSpPr>
          <p:nvPr>
            <p:ph type="body" sz="quarter" idx="28" hasCustomPrompt="1"/>
          </p:nvPr>
        </p:nvSpPr>
        <p:spPr>
          <a:xfrm>
            <a:off x="503400" y="1610070"/>
            <a:ext cx="3141308" cy="290151"/>
          </a:xfrm>
          <a:prstGeom prst="rect">
            <a:avLst/>
          </a:prstGeom>
        </p:spPr>
        <p:txBody>
          <a:bodyPr lIns="0" tIns="0" rIns="0" bIns="0" numCol="1" spcCol="0"/>
          <a:lstStyle>
            <a:lvl1pPr>
              <a:spcBef>
                <a:spcPts val="0"/>
              </a:spcBef>
              <a:spcAft>
                <a:spcPts val="365"/>
              </a:spcAft>
              <a:defRPr sz="1600" b="0">
                <a:solidFill>
                  <a:schemeClr val="tx1"/>
                </a:solidFill>
                <a:latin typeface="Real Text Medium" panose="020B0604020101010102" pitchFamily="34" charset="0"/>
              </a:defRPr>
            </a:lvl1pPr>
          </a:lstStyle>
          <a:p>
            <a:pPr lvl="0"/>
            <a:r>
              <a:rPr lang="en-US" dirty="0"/>
              <a:t>Heading</a:t>
            </a:r>
          </a:p>
          <a:p>
            <a:pPr lvl="0"/>
            <a:endParaRPr lang="en-US" dirty="0"/>
          </a:p>
        </p:txBody>
      </p:sp>
      <p:sp>
        <p:nvSpPr>
          <p:cNvPr id="20" name="Text Placeholder 24">
            <a:extLst>
              <a:ext uri="{FF2B5EF4-FFF2-40B4-BE49-F238E27FC236}">
                <a16:creationId xmlns:a16="http://schemas.microsoft.com/office/drawing/2014/main" id="{2342124E-B00C-B276-256D-0C399BD38B1C}"/>
              </a:ext>
            </a:extLst>
          </p:cNvPr>
          <p:cNvSpPr>
            <a:spLocks noGrp="1"/>
          </p:cNvSpPr>
          <p:nvPr>
            <p:ph type="body" sz="quarter" idx="31" hasCustomPrompt="1"/>
          </p:nvPr>
        </p:nvSpPr>
        <p:spPr>
          <a:xfrm>
            <a:off x="3931888" y="1610070"/>
            <a:ext cx="3141308" cy="290151"/>
          </a:xfrm>
          <a:prstGeom prst="rect">
            <a:avLst/>
          </a:prstGeom>
        </p:spPr>
        <p:txBody>
          <a:bodyPr lIns="0" tIns="0" rIns="0" bIns="0" numCol="1" spcCol="0"/>
          <a:lstStyle>
            <a:lvl1pPr>
              <a:spcBef>
                <a:spcPts val="0"/>
              </a:spcBef>
              <a:spcAft>
                <a:spcPts val="365"/>
              </a:spcAft>
              <a:defRPr sz="1600" b="0">
                <a:solidFill>
                  <a:schemeClr val="tx1"/>
                </a:solidFill>
                <a:latin typeface="Real Text Medium" panose="020B0604020101010102" pitchFamily="34" charset="0"/>
              </a:defRPr>
            </a:lvl1pPr>
          </a:lstStyle>
          <a:p>
            <a:pPr lvl="0"/>
            <a:r>
              <a:rPr lang="en-US" dirty="0"/>
              <a:t>Heading</a:t>
            </a:r>
          </a:p>
          <a:p>
            <a:pPr lvl="0"/>
            <a:endParaRPr lang="en-US" dirty="0"/>
          </a:p>
        </p:txBody>
      </p:sp>
      <p:sp>
        <p:nvSpPr>
          <p:cNvPr id="4" name="Text Placeholder 24">
            <a:extLst>
              <a:ext uri="{FF2B5EF4-FFF2-40B4-BE49-F238E27FC236}">
                <a16:creationId xmlns:a16="http://schemas.microsoft.com/office/drawing/2014/main" id="{55FD8A20-5BD2-8DBE-45BD-7EBA67E6DB20}"/>
              </a:ext>
            </a:extLst>
          </p:cNvPr>
          <p:cNvSpPr>
            <a:spLocks noGrp="1"/>
          </p:cNvSpPr>
          <p:nvPr>
            <p:ph type="body" sz="quarter" idx="34" hasCustomPrompt="1"/>
          </p:nvPr>
        </p:nvSpPr>
        <p:spPr>
          <a:xfrm>
            <a:off x="3275858" y="6405107"/>
            <a:ext cx="3797338" cy="290151"/>
          </a:xfrm>
          <a:prstGeom prst="rect">
            <a:avLst/>
          </a:prstGeom>
        </p:spPr>
        <p:txBody>
          <a:bodyPr lIns="0" tIns="0" rIns="0" bIns="0" numCol="1" spcCol="0"/>
          <a:lstStyle>
            <a:lvl1pPr>
              <a:spcBef>
                <a:spcPts val="0"/>
              </a:spcBef>
              <a:spcAft>
                <a:spcPts val="365"/>
              </a:spcAft>
              <a:defRPr sz="1600" b="0">
                <a:solidFill>
                  <a:schemeClr val="tx1"/>
                </a:solidFill>
                <a:latin typeface="Real Text Medium" panose="020B0604020101010102" pitchFamily="34" charset="0"/>
              </a:defRPr>
            </a:lvl1pPr>
          </a:lstStyle>
          <a:p>
            <a:pPr lvl="0"/>
            <a:r>
              <a:rPr lang="en-US" dirty="0"/>
              <a:t>Heading</a:t>
            </a:r>
          </a:p>
          <a:p>
            <a:pPr lvl="0"/>
            <a:endParaRPr lang="en-US" dirty="0"/>
          </a:p>
        </p:txBody>
      </p:sp>
      <p:sp>
        <p:nvSpPr>
          <p:cNvPr id="7" name="Chart Placeholder 6">
            <a:extLst>
              <a:ext uri="{FF2B5EF4-FFF2-40B4-BE49-F238E27FC236}">
                <a16:creationId xmlns:a16="http://schemas.microsoft.com/office/drawing/2014/main" id="{0303ABC1-C6E5-55A7-75E8-B9B4B1A1CE76}"/>
              </a:ext>
            </a:extLst>
          </p:cNvPr>
          <p:cNvSpPr>
            <a:spLocks noGrp="1"/>
          </p:cNvSpPr>
          <p:nvPr>
            <p:ph type="chart" sz="quarter" idx="36"/>
          </p:nvPr>
        </p:nvSpPr>
        <p:spPr>
          <a:xfrm>
            <a:off x="486480" y="6336271"/>
            <a:ext cx="1755175" cy="1545515"/>
          </a:xfrm>
          <a:prstGeom prst="rect">
            <a:avLst/>
          </a:prstGeom>
        </p:spPr>
        <p:txBody>
          <a:bodyPr anchor="ctr"/>
          <a:lstStyle>
            <a:lvl1pPr algn="ctr">
              <a:defRPr sz="1050">
                <a:solidFill>
                  <a:srgbClr val="FF0000"/>
                </a:solidFill>
              </a:defRPr>
            </a:lvl1pPr>
          </a:lstStyle>
          <a:p>
            <a:r>
              <a:rPr lang="en-US" dirty="0"/>
              <a:t>Click icon to add chart</a:t>
            </a:r>
          </a:p>
        </p:txBody>
      </p:sp>
      <p:sp>
        <p:nvSpPr>
          <p:cNvPr id="8" name="Text Placeholder 24">
            <a:extLst>
              <a:ext uri="{FF2B5EF4-FFF2-40B4-BE49-F238E27FC236}">
                <a16:creationId xmlns:a16="http://schemas.microsoft.com/office/drawing/2014/main" id="{9FC34A16-26CA-C44F-82B2-3C53464E9DB0}"/>
              </a:ext>
            </a:extLst>
          </p:cNvPr>
          <p:cNvSpPr>
            <a:spLocks noGrp="1"/>
          </p:cNvSpPr>
          <p:nvPr>
            <p:ph type="body" sz="quarter" idx="37" hasCustomPrompt="1"/>
          </p:nvPr>
        </p:nvSpPr>
        <p:spPr>
          <a:xfrm>
            <a:off x="3275858" y="8542793"/>
            <a:ext cx="3797338" cy="290151"/>
          </a:xfrm>
          <a:prstGeom prst="rect">
            <a:avLst/>
          </a:prstGeom>
        </p:spPr>
        <p:txBody>
          <a:bodyPr lIns="0" tIns="0" rIns="0" bIns="0" numCol="1" spcCol="0"/>
          <a:lstStyle>
            <a:lvl1pPr>
              <a:spcBef>
                <a:spcPts val="0"/>
              </a:spcBef>
              <a:spcAft>
                <a:spcPts val="365"/>
              </a:spcAft>
              <a:defRPr sz="1600" b="0">
                <a:solidFill>
                  <a:schemeClr val="tx1"/>
                </a:solidFill>
                <a:latin typeface="Real Text Medium" panose="020B0604020101010102" pitchFamily="34" charset="0"/>
              </a:defRPr>
            </a:lvl1pPr>
          </a:lstStyle>
          <a:p>
            <a:pPr lvl="0"/>
            <a:r>
              <a:rPr lang="en-US" dirty="0"/>
              <a:t>Heading</a:t>
            </a:r>
          </a:p>
          <a:p>
            <a:pPr lvl="0"/>
            <a:endParaRPr lang="en-US" dirty="0"/>
          </a:p>
        </p:txBody>
      </p:sp>
      <p:sp>
        <p:nvSpPr>
          <p:cNvPr id="10" name="Chart Placeholder 6">
            <a:extLst>
              <a:ext uri="{FF2B5EF4-FFF2-40B4-BE49-F238E27FC236}">
                <a16:creationId xmlns:a16="http://schemas.microsoft.com/office/drawing/2014/main" id="{BFF5ED07-3DDE-4765-981B-50655614DFEA}"/>
              </a:ext>
            </a:extLst>
          </p:cNvPr>
          <p:cNvSpPr>
            <a:spLocks noGrp="1"/>
          </p:cNvSpPr>
          <p:nvPr>
            <p:ph type="chart" sz="quarter" idx="39"/>
          </p:nvPr>
        </p:nvSpPr>
        <p:spPr>
          <a:xfrm>
            <a:off x="486480" y="8473956"/>
            <a:ext cx="1755175" cy="1545515"/>
          </a:xfrm>
          <a:prstGeom prst="rect">
            <a:avLst/>
          </a:prstGeom>
        </p:spPr>
        <p:txBody>
          <a:bodyPr anchor="ctr"/>
          <a:lstStyle>
            <a:lvl1pPr algn="ctr">
              <a:defRPr sz="1050">
                <a:solidFill>
                  <a:srgbClr val="FF0000"/>
                </a:solidFill>
              </a:defRPr>
            </a:lvl1pPr>
          </a:lstStyle>
          <a:p>
            <a:r>
              <a:rPr lang="en-US" dirty="0"/>
              <a:t>Click icon to add chart</a:t>
            </a:r>
          </a:p>
        </p:txBody>
      </p:sp>
      <p:sp>
        <p:nvSpPr>
          <p:cNvPr id="6" name="ThemeColorCircle">
            <a:extLst>
              <a:ext uri="{FF2B5EF4-FFF2-40B4-BE49-F238E27FC236}">
                <a16:creationId xmlns:a16="http://schemas.microsoft.com/office/drawing/2014/main" id="{4C6FABFC-8ABA-0BC0-0D91-5809BA26CBB6}"/>
              </a:ext>
            </a:extLst>
          </p:cNvPr>
          <p:cNvSpPr>
            <a:spLocks noGrp="1"/>
          </p:cNvSpPr>
          <p:nvPr>
            <p:ph type="pic" sz="quarter" idx="54" hasCustomPrompt="1"/>
          </p:nvPr>
        </p:nvSpPr>
        <p:spPr>
          <a:xfrm>
            <a:off x="2659310" y="6254323"/>
            <a:ext cx="503978" cy="493468"/>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11" name="ThemeColorCircle">
            <a:extLst>
              <a:ext uri="{FF2B5EF4-FFF2-40B4-BE49-F238E27FC236}">
                <a16:creationId xmlns:a16="http://schemas.microsoft.com/office/drawing/2014/main" id="{FE57EF57-C00F-14A0-746A-FD8DD9878E27}"/>
              </a:ext>
            </a:extLst>
          </p:cNvPr>
          <p:cNvSpPr>
            <a:spLocks noGrp="1"/>
          </p:cNvSpPr>
          <p:nvPr>
            <p:ph type="pic" sz="quarter" idx="55" hasCustomPrompt="1"/>
          </p:nvPr>
        </p:nvSpPr>
        <p:spPr>
          <a:xfrm>
            <a:off x="2659310" y="8392009"/>
            <a:ext cx="503978" cy="493468"/>
          </a:xfrm>
          <a:prstGeom prst="ellipse">
            <a:avLst/>
          </a:prstGeom>
          <a:solidFill>
            <a:srgbClr val="FC5963"/>
          </a:solidFill>
        </p:spPr>
        <p:txBody>
          <a:bodyPr wrap="none" anchor="ctr"/>
          <a:lstStyle>
            <a:lvl1pPr algn="ctr">
              <a:defRPr sz="863">
                <a:solidFill>
                  <a:schemeClr val="bg1"/>
                </a:solidFill>
              </a:defRPr>
            </a:lvl1pPr>
          </a:lstStyle>
          <a:p>
            <a:r>
              <a:rPr lang="en-US" dirty="0"/>
              <a:t>ICON</a:t>
            </a:r>
          </a:p>
        </p:txBody>
      </p:sp>
      <p:sp>
        <p:nvSpPr>
          <p:cNvPr id="12" name="Body">
            <a:extLst>
              <a:ext uri="{FF2B5EF4-FFF2-40B4-BE49-F238E27FC236}">
                <a16:creationId xmlns:a16="http://schemas.microsoft.com/office/drawing/2014/main" id="{1ED6D056-3EDF-B0E7-EE03-DF83566DD5A6}"/>
              </a:ext>
            </a:extLst>
          </p:cNvPr>
          <p:cNvSpPr>
            <a:spLocks noGrp="1"/>
          </p:cNvSpPr>
          <p:nvPr>
            <p:ph type="body" sz="quarter" idx="42" hasCustomPrompt="1"/>
          </p:nvPr>
        </p:nvSpPr>
        <p:spPr>
          <a:xfrm>
            <a:off x="486480" y="2023381"/>
            <a:ext cx="3141308" cy="3453783"/>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3" name="Body">
            <a:extLst>
              <a:ext uri="{FF2B5EF4-FFF2-40B4-BE49-F238E27FC236}">
                <a16:creationId xmlns:a16="http://schemas.microsoft.com/office/drawing/2014/main" id="{29A9A690-72A2-CD1C-FB6C-D2E9E2552CDB}"/>
              </a:ext>
            </a:extLst>
          </p:cNvPr>
          <p:cNvSpPr>
            <a:spLocks noGrp="1"/>
          </p:cNvSpPr>
          <p:nvPr>
            <p:ph type="body" sz="quarter" idx="56" hasCustomPrompt="1"/>
          </p:nvPr>
        </p:nvSpPr>
        <p:spPr>
          <a:xfrm>
            <a:off x="3931887" y="2023381"/>
            <a:ext cx="3141308" cy="3453783"/>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 name="Body">
            <a:extLst>
              <a:ext uri="{FF2B5EF4-FFF2-40B4-BE49-F238E27FC236}">
                <a16:creationId xmlns:a16="http://schemas.microsoft.com/office/drawing/2014/main" id="{17898941-A7B3-DA65-9CB5-83AC995089B3}"/>
              </a:ext>
            </a:extLst>
          </p:cNvPr>
          <p:cNvSpPr>
            <a:spLocks noGrp="1"/>
          </p:cNvSpPr>
          <p:nvPr>
            <p:ph type="body" sz="quarter" idx="57" hasCustomPrompt="1"/>
          </p:nvPr>
        </p:nvSpPr>
        <p:spPr>
          <a:xfrm>
            <a:off x="2588093" y="6800325"/>
            <a:ext cx="4485102" cy="1081461"/>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3" name="Body">
            <a:extLst>
              <a:ext uri="{FF2B5EF4-FFF2-40B4-BE49-F238E27FC236}">
                <a16:creationId xmlns:a16="http://schemas.microsoft.com/office/drawing/2014/main" id="{5B1F56EB-A7D4-8FA6-4A21-97972F767C4F}"/>
              </a:ext>
            </a:extLst>
          </p:cNvPr>
          <p:cNvSpPr>
            <a:spLocks noGrp="1"/>
          </p:cNvSpPr>
          <p:nvPr>
            <p:ph type="body" sz="quarter" idx="58" hasCustomPrompt="1"/>
          </p:nvPr>
        </p:nvSpPr>
        <p:spPr>
          <a:xfrm>
            <a:off x="2588093" y="8938010"/>
            <a:ext cx="4485102" cy="1081461"/>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161557597"/>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6_Main Content">
    <p:spTree>
      <p:nvGrpSpPr>
        <p:cNvPr id="1" name=""/>
        <p:cNvGrpSpPr/>
        <p:nvPr/>
      </p:nvGrpSpPr>
      <p:grpSpPr>
        <a:xfrm>
          <a:off x="0" y="0"/>
          <a:ext cx="0" cy="0"/>
          <a:chOff x="0" y="0"/>
          <a:chExt cx="0" cy="0"/>
        </a:xfrm>
      </p:grpSpPr>
      <p:sp>
        <p:nvSpPr>
          <p:cNvPr id="9" name="ThemeColorCircle">
            <a:extLst>
              <a:ext uri="{FF2B5EF4-FFF2-40B4-BE49-F238E27FC236}">
                <a16:creationId xmlns:a16="http://schemas.microsoft.com/office/drawing/2014/main" id="{18EC6826-EFDA-80E7-10DB-F1BC403FC982}"/>
              </a:ext>
            </a:extLst>
          </p:cNvPr>
          <p:cNvSpPr/>
          <p:nvPr userDrawn="1"/>
        </p:nvSpPr>
        <p:spPr>
          <a:xfrm rot="10800000">
            <a:off x="4177102" y="7565769"/>
            <a:ext cx="572400" cy="5724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10" name="Line">
            <a:extLst>
              <a:ext uri="{FF2B5EF4-FFF2-40B4-BE49-F238E27FC236}">
                <a16:creationId xmlns:a16="http://schemas.microsoft.com/office/drawing/2014/main" id="{98E03D73-1066-6994-9450-AEFE57131426}"/>
              </a:ext>
            </a:extLst>
          </p:cNvPr>
          <p:cNvSpPr>
            <a:spLocks/>
          </p:cNvSpPr>
          <p:nvPr userDrawn="1"/>
        </p:nvSpPr>
        <p:spPr>
          <a:xfrm rot="16200000" flipV="1">
            <a:off x="4395596" y="7741907"/>
            <a:ext cx="117304" cy="25112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108887" tIns="108887" rIns="108887" bIns="108887"/>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1527" dirty="0">
              <a:latin typeface="Real Text" panose="020B0504020101010102" pitchFamily="34" charset="77"/>
            </a:endParaRPr>
          </a:p>
        </p:txBody>
      </p:sp>
      <p:sp>
        <p:nvSpPr>
          <p:cNvPr id="7" name="ThemeColorCircle">
            <a:extLst>
              <a:ext uri="{FF2B5EF4-FFF2-40B4-BE49-F238E27FC236}">
                <a16:creationId xmlns:a16="http://schemas.microsoft.com/office/drawing/2014/main" id="{F693EB38-8EFA-AA2E-EEEB-9ACD1679DCF2}"/>
              </a:ext>
            </a:extLst>
          </p:cNvPr>
          <p:cNvSpPr/>
          <p:nvPr userDrawn="1"/>
        </p:nvSpPr>
        <p:spPr>
          <a:xfrm rot="10800000">
            <a:off x="4177102" y="4516270"/>
            <a:ext cx="572400" cy="5724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8" name="Line">
            <a:extLst>
              <a:ext uri="{FF2B5EF4-FFF2-40B4-BE49-F238E27FC236}">
                <a16:creationId xmlns:a16="http://schemas.microsoft.com/office/drawing/2014/main" id="{48960180-B884-EF85-F26D-73F0C35EF655}"/>
              </a:ext>
            </a:extLst>
          </p:cNvPr>
          <p:cNvSpPr>
            <a:spLocks/>
          </p:cNvSpPr>
          <p:nvPr userDrawn="1"/>
        </p:nvSpPr>
        <p:spPr>
          <a:xfrm rot="16200000" flipV="1">
            <a:off x="4395596" y="4692408"/>
            <a:ext cx="117304" cy="25112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108887" tIns="108887" rIns="108887" bIns="108887"/>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1527" dirty="0">
              <a:latin typeface="Real Text" panose="020B0504020101010102" pitchFamily="34" charset="77"/>
            </a:endParaRPr>
          </a:p>
        </p:txBody>
      </p:sp>
      <p:sp>
        <p:nvSpPr>
          <p:cNvPr id="5" name="ThemeColorCircle">
            <a:extLst>
              <a:ext uri="{FF2B5EF4-FFF2-40B4-BE49-F238E27FC236}">
                <a16:creationId xmlns:a16="http://schemas.microsoft.com/office/drawing/2014/main" id="{011D1D89-3631-E1F6-0C15-155341DB45FC}"/>
              </a:ext>
            </a:extLst>
          </p:cNvPr>
          <p:cNvSpPr/>
          <p:nvPr userDrawn="1"/>
        </p:nvSpPr>
        <p:spPr>
          <a:xfrm rot="10800000">
            <a:off x="490168" y="7565769"/>
            <a:ext cx="572400" cy="5724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6" name="Line">
            <a:extLst>
              <a:ext uri="{FF2B5EF4-FFF2-40B4-BE49-F238E27FC236}">
                <a16:creationId xmlns:a16="http://schemas.microsoft.com/office/drawing/2014/main" id="{F9752014-82FB-235C-49EF-CC56E86ECA89}"/>
              </a:ext>
            </a:extLst>
          </p:cNvPr>
          <p:cNvSpPr>
            <a:spLocks/>
          </p:cNvSpPr>
          <p:nvPr userDrawn="1"/>
        </p:nvSpPr>
        <p:spPr>
          <a:xfrm rot="16200000" flipV="1">
            <a:off x="708662" y="7741907"/>
            <a:ext cx="117304" cy="25112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108887" tIns="108887" rIns="108887" bIns="108887"/>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1527" dirty="0">
              <a:latin typeface="Real Text" panose="020B0504020101010102" pitchFamily="34" charset="77"/>
            </a:endParaRPr>
          </a:p>
        </p:txBody>
      </p:sp>
      <p:sp>
        <p:nvSpPr>
          <p:cNvPr id="3" name="ThemeColorCircle">
            <a:extLst>
              <a:ext uri="{FF2B5EF4-FFF2-40B4-BE49-F238E27FC236}">
                <a16:creationId xmlns:a16="http://schemas.microsoft.com/office/drawing/2014/main" id="{8C961072-9B76-C777-C30B-F59A211CCDC5}"/>
              </a:ext>
            </a:extLst>
          </p:cNvPr>
          <p:cNvSpPr/>
          <p:nvPr userDrawn="1"/>
        </p:nvSpPr>
        <p:spPr>
          <a:xfrm rot="10800000">
            <a:off x="490169" y="4516270"/>
            <a:ext cx="572400" cy="572400"/>
          </a:xfrm>
          <a:prstGeom prst="ellipse">
            <a:avLst/>
          </a:pr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8712" tIns="58712" rIns="58712" bIns="58712" numCol="1" spcCol="38100" rtlCol="0" anchor="ctr">
            <a:spAutoFit/>
          </a:bodyPr>
          <a:lstStyle/>
          <a:p>
            <a:pPr marL="0" marR="0" indent="0" algn="l" defTabSz="1174259"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dirty="0">
              <a:ln>
                <a:noFill/>
              </a:ln>
              <a:solidFill>
                <a:srgbClr val="000000"/>
              </a:solidFill>
              <a:effectLst/>
              <a:uFillTx/>
              <a:latin typeface="+mn-lt"/>
              <a:ea typeface="+mn-ea"/>
              <a:cs typeface="+mn-cs"/>
              <a:sym typeface="Arial"/>
            </a:endParaRPr>
          </a:p>
        </p:txBody>
      </p:sp>
      <p:sp>
        <p:nvSpPr>
          <p:cNvPr id="4" name="Line">
            <a:extLst>
              <a:ext uri="{FF2B5EF4-FFF2-40B4-BE49-F238E27FC236}">
                <a16:creationId xmlns:a16="http://schemas.microsoft.com/office/drawing/2014/main" id="{57474F84-DDF2-2579-7409-433C6BEDD13E}"/>
              </a:ext>
            </a:extLst>
          </p:cNvPr>
          <p:cNvSpPr>
            <a:spLocks/>
          </p:cNvSpPr>
          <p:nvPr userDrawn="1"/>
        </p:nvSpPr>
        <p:spPr>
          <a:xfrm rot="16200000" flipV="1">
            <a:off x="708663" y="4692408"/>
            <a:ext cx="117304" cy="251124"/>
          </a:xfrm>
          <a:custGeom>
            <a:avLst/>
            <a:gdLst/>
            <a:ahLst/>
            <a:cxnLst>
              <a:cxn ang="0">
                <a:pos x="wd2" y="hd2"/>
              </a:cxn>
              <a:cxn ang="5400000">
                <a:pos x="wd2" y="hd2"/>
              </a:cxn>
              <a:cxn ang="10800000">
                <a:pos x="wd2" y="hd2"/>
              </a:cxn>
              <a:cxn ang="16200000">
                <a:pos x="wd2" y="hd2"/>
              </a:cxn>
            </a:cxnLst>
            <a:rect l="0" t="0" r="r" b="b"/>
            <a:pathLst>
              <a:path w="21600" h="21600" extrusionOk="0">
                <a:moveTo>
                  <a:pt x="185" y="0"/>
                </a:moveTo>
                <a:lnTo>
                  <a:pt x="21600" y="10928"/>
                </a:lnTo>
                <a:lnTo>
                  <a:pt x="0" y="21600"/>
                </a:lnTo>
              </a:path>
            </a:pathLst>
          </a:custGeom>
          <a:ln w="25400">
            <a:solidFill>
              <a:srgbClr val="FFFFFF"/>
            </a:solidFill>
          </a:ln>
        </p:spPr>
        <p:txBody>
          <a:bodyPr lIns="108887" tIns="108887" rIns="108887" bIns="108887"/>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endParaRPr sz="1527" dirty="0">
              <a:latin typeface="Real Text" panose="020B0504020101010102" pitchFamily="34" charset="77"/>
            </a:endParaRPr>
          </a:p>
        </p:txBody>
      </p:sp>
      <p:sp>
        <p:nvSpPr>
          <p:cNvPr id="2" name="ThemeColorCircle">
            <a:extLst>
              <a:ext uri="{FF2B5EF4-FFF2-40B4-BE49-F238E27FC236}">
                <a16:creationId xmlns:a16="http://schemas.microsoft.com/office/drawing/2014/main" id="{3422193F-8C3C-2884-B3EF-597721C97663}"/>
              </a:ext>
            </a:extLst>
          </p:cNvPr>
          <p:cNvSpPr/>
          <p:nvPr userDrawn="1"/>
        </p:nvSpPr>
        <p:spPr>
          <a:xfrm>
            <a:off x="0" y="-1"/>
            <a:ext cx="5369307" cy="4213761"/>
          </a:xfrm>
          <a:custGeom>
            <a:avLst/>
            <a:gdLst>
              <a:gd name="connsiteX0" fmla="*/ 0 w 6551242"/>
              <a:gd name="connsiteY0" fmla="*/ 0 h 5250829"/>
              <a:gd name="connsiteX1" fmla="*/ 6212361 w 6551242"/>
              <a:gd name="connsiteY1" fmla="*/ 0 h 5250829"/>
              <a:gd name="connsiteX2" fmla="*/ 6259790 w 6551242"/>
              <a:gd name="connsiteY2" fmla="*/ 98455 h 5250829"/>
              <a:gd name="connsiteX3" fmla="*/ 6551242 w 6551242"/>
              <a:gd name="connsiteY3" fmla="*/ 1542071 h 5250829"/>
              <a:gd name="connsiteX4" fmla="*/ 2842484 w 6551242"/>
              <a:gd name="connsiteY4" fmla="*/ 5250829 h 5250829"/>
              <a:gd name="connsiteX5" fmla="*/ 219996 w 6551242"/>
              <a:gd name="connsiteY5" fmla="*/ 4164559 h 5250829"/>
              <a:gd name="connsiteX6" fmla="*/ 0 w 6551242"/>
              <a:gd name="connsiteY6" fmla="*/ 3922502 h 525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1242" h="5250829">
                <a:moveTo>
                  <a:pt x="0" y="0"/>
                </a:moveTo>
                <a:lnTo>
                  <a:pt x="6212361" y="0"/>
                </a:lnTo>
                <a:lnTo>
                  <a:pt x="6259790" y="98455"/>
                </a:lnTo>
                <a:cubicBezTo>
                  <a:pt x="6447463" y="542165"/>
                  <a:pt x="6551242" y="1029999"/>
                  <a:pt x="6551242" y="1542071"/>
                </a:cubicBezTo>
                <a:cubicBezTo>
                  <a:pt x="6551242" y="3590361"/>
                  <a:pt x="4890774" y="5250829"/>
                  <a:pt x="2842484" y="5250829"/>
                </a:cubicBezTo>
                <a:cubicBezTo>
                  <a:pt x="1818339" y="5250829"/>
                  <a:pt x="891150" y="4835712"/>
                  <a:pt x="219996" y="4164559"/>
                </a:cubicBezTo>
                <a:lnTo>
                  <a:pt x="0" y="3922502"/>
                </a:lnTo>
                <a:close/>
              </a:path>
            </a:pathLst>
          </a:custGeom>
          <a:solidFill>
            <a:srgbClr val="FC5963"/>
          </a:solidFill>
          <a:ln w="12700">
            <a:miter lim="400000"/>
          </a:ln>
        </p:spPr>
        <p:txBody>
          <a:bodyPr wrap="square" lIns="117525" tIns="117525" rIns="117525" bIns="117525" anchor="ctr">
            <a:noAutofit/>
          </a:bodyPr>
          <a:lstStyle/>
          <a:p>
            <a:pPr>
              <a:defRPr>
                <a:solidFill>
                  <a:srgbClr val="FC515B"/>
                </a:solidFill>
              </a:defRPr>
            </a:pPr>
            <a:endParaRPr sz="1800" dirty="0">
              <a:latin typeface="Real Text" panose="020B0504020101010102" pitchFamily="34" charset="77"/>
            </a:endParaRPr>
          </a:p>
        </p:txBody>
      </p:sp>
      <p:sp>
        <p:nvSpPr>
          <p:cNvPr id="36" name="Text Placeholder 9">
            <a:extLst>
              <a:ext uri="{FF2B5EF4-FFF2-40B4-BE49-F238E27FC236}">
                <a16:creationId xmlns:a16="http://schemas.microsoft.com/office/drawing/2014/main" id="{035AD365-BC68-4FB0-201B-558D2A2855B4}"/>
              </a:ext>
            </a:extLst>
          </p:cNvPr>
          <p:cNvSpPr>
            <a:spLocks noGrp="1"/>
          </p:cNvSpPr>
          <p:nvPr userDrawn="1">
            <p:ph type="body" sz="quarter" idx="32" hasCustomPrompt="1"/>
          </p:nvPr>
        </p:nvSpPr>
        <p:spPr>
          <a:xfrm>
            <a:off x="375528" y="2155702"/>
            <a:ext cx="3786502" cy="772107"/>
          </a:xfrm>
          <a:prstGeom prst="rect">
            <a:avLst/>
          </a:prstGeom>
        </p:spPr>
        <p:txBody>
          <a:bodyPr wrap="square" lIns="108000" tIns="108000" rIns="108000" bIns="108000">
            <a:spAutoFit/>
          </a:bodyPr>
          <a:lstStyle>
            <a:lvl1pPr>
              <a:defRPr sz="1800">
                <a:solidFill>
                  <a:schemeClr val="bg1"/>
                </a:solidFill>
                <a:latin typeface="Real Text Light" panose="020B0504020101010102" pitchFamily="34" charset="0"/>
              </a:defRPr>
            </a:lvl1pPr>
          </a:lstStyle>
          <a:p>
            <a:pPr lvl="0"/>
            <a:r>
              <a:rPr lang="en-US" dirty="0"/>
              <a:t>is simply dummy text of the printing and typesetting industry.</a:t>
            </a:r>
          </a:p>
        </p:txBody>
      </p:sp>
      <p:sp>
        <p:nvSpPr>
          <p:cNvPr id="37" name="Text Placeholder 9">
            <a:extLst>
              <a:ext uri="{FF2B5EF4-FFF2-40B4-BE49-F238E27FC236}">
                <a16:creationId xmlns:a16="http://schemas.microsoft.com/office/drawing/2014/main" id="{5961A96A-5718-B614-329A-B67B5E329C05}"/>
              </a:ext>
            </a:extLst>
          </p:cNvPr>
          <p:cNvSpPr>
            <a:spLocks noGrp="1"/>
          </p:cNvSpPr>
          <p:nvPr userDrawn="1">
            <p:ph type="body" sz="quarter" idx="11" hasCustomPrompt="1"/>
          </p:nvPr>
        </p:nvSpPr>
        <p:spPr>
          <a:xfrm>
            <a:off x="375528" y="914120"/>
            <a:ext cx="3786502" cy="772107"/>
          </a:xfrm>
          <a:prstGeom prst="rect">
            <a:avLst/>
          </a:prstGeom>
        </p:spPr>
        <p:txBody>
          <a:bodyPr wrap="square" lIns="108000" tIns="108000" rIns="108000" bIns="108000">
            <a:spAutoFit/>
          </a:bodyPr>
          <a:lstStyle>
            <a:lvl1pPr>
              <a:defRPr sz="3600">
                <a:solidFill>
                  <a:schemeClr val="bg1"/>
                </a:solidFill>
                <a:latin typeface="Real Text Medium" panose="020B0604020101010102" pitchFamily="34" charset="0"/>
              </a:defRPr>
            </a:lvl1pPr>
          </a:lstStyle>
          <a:p>
            <a:pPr lvl="0"/>
            <a:r>
              <a:rPr lang="en-US" dirty="0"/>
              <a:t>Lorem Ipsum </a:t>
            </a:r>
          </a:p>
        </p:txBody>
      </p:sp>
      <p:sp>
        <p:nvSpPr>
          <p:cNvPr id="11" name="Body">
            <a:extLst>
              <a:ext uri="{FF2B5EF4-FFF2-40B4-BE49-F238E27FC236}">
                <a16:creationId xmlns:a16="http://schemas.microsoft.com/office/drawing/2014/main" id="{B60B0608-DEC8-4FC8-6286-DA135061C9AA}"/>
              </a:ext>
            </a:extLst>
          </p:cNvPr>
          <p:cNvSpPr>
            <a:spLocks noGrp="1"/>
          </p:cNvSpPr>
          <p:nvPr>
            <p:ph type="body" sz="quarter" idx="57" hasCustomPrompt="1"/>
          </p:nvPr>
        </p:nvSpPr>
        <p:spPr>
          <a:xfrm>
            <a:off x="486000" y="5094503"/>
            <a:ext cx="3007342" cy="2025346"/>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2" name="Body">
            <a:extLst>
              <a:ext uri="{FF2B5EF4-FFF2-40B4-BE49-F238E27FC236}">
                <a16:creationId xmlns:a16="http://schemas.microsoft.com/office/drawing/2014/main" id="{256A0581-31E1-E87D-E724-852EDEE2C6E8}"/>
              </a:ext>
            </a:extLst>
          </p:cNvPr>
          <p:cNvSpPr>
            <a:spLocks noGrp="1"/>
          </p:cNvSpPr>
          <p:nvPr>
            <p:ph type="body" sz="quarter" idx="58" hasCustomPrompt="1"/>
          </p:nvPr>
        </p:nvSpPr>
        <p:spPr>
          <a:xfrm>
            <a:off x="4140000" y="5088670"/>
            <a:ext cx="3007342" cy="2025346"/>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3" name="Body">
            <a:extLst>
              <a:ext uri="{FF2B5EF4-FFF2-40B4-BE49-F238E27FC236}">
                <a16:creationId xmlns:a16="http://schemas.microsoft.com/office/drawing/2014/main" id="{320B47E7-76AB-81CA-B7ED-C98407DBEB3A}"/>
              </a:ext>
            </a:extLst>
          </p:cNvPr>
          <p:cNvSpPr>
            <a:spLocks noGrp="1"/>
          </p:cNvSpPr>
          <p:nvPr>
            <p:ph type="body" sz="quarter" idx="59" hasCustomPrompt="1"/>
          </p:nvPr>
        </p:nvSpPr>
        <p:spPr>
          <a:xfrm>
            <a:off x="4140000" y="8138169"/>
            <a:ext cx="3007342" cy="2025346"/>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4" name="Body">
            <a:extLst>
              <a:ext uri="{FF2B5EF4-FFF2-40B4-BE49-F238E27FC236}">
                <a16:creationId xmlns:a16="http://schemas.microsoft.com/office/drawing/2014/main" id="{D14D8990-0B69-B174-0F9D-63F7D39BCA93}"/>
              </a:ext>
            </a:extLst>
          </p:cNvPr>
          <p:cNvSpPr>
            <a:spLocks noGrp="1"/>
          </p:cNvSpPr>
          <p:nvPr>
            <p:ph type="body" sz="quarter" idx="60" hasCustomPrompt="1"/>
          </p:nvPr>
        </p:nvSpPr>
        <p:spPr>
          <a:xfrm>
            <a:off x="486000" y="8138169"/>
            <a:ext cx="3007342" cy="2025346"/>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936229149"/>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pos="4042">
          <p15:clr>
            <a:srgbClr val="FBAE40"/>
          </p15:clr>
        </p15:guide>
        <p15:guide id="4" orient="horz" pos="5932">
          <p15:clr>
            <a:srgbClr val="FBAE40"/>
          </p15:clr>
        </p15:guide>
        <p15:guide id="5" orient="horz" pos="285">
          <p15:clr>
            <a:srgbClr val="FBAE40"/>
          </p15:clr>
        </p15:guide>
        <p15:guide id="6"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_Main Content">
    <p:spTree>
      <p:nvGrpSpPr>
        <p:cNvPr id="1" name=""/>
        <p:cNvGrpSpPr/>
        <p:nvPr/>
      </p:nvGrpSpPr>
      <p:grpSpPr>
        <a:xfrm>
          <a:off x="0" y="0"/>
          <a:ext cx="0" cy="0"/>
          <a:chOff x="0" y="0"/>
          <a:chExt cx="0" cy="0"/>
        </a:xfrm>
      </p:grpSpPr>
      <p:sp>
        <p:nvSpPr>
          <p:cNvPr id="8" name="ThemeColorCircle">
            <a:extLst>
              <a:ext uri="{FF2B5EF4-FFF2-40B4-BE49-F238E27FC236}">
                <a16:creationId xmlns:a16="http://schemas.microsoft.com/office/drawing/2014/main" id="{737753F2-809F-4282-ACB1-417CD06DCE84}"/>
              </a:ext>
            </a:extLst>
          </p:cNvPr>
          <p:cNvSpPr/>
          <p:nvPr userDrawn="1"/>
        </p:nvSpPr>
        <p:spPr>
          <a:xfrm>
            <a:off x="-853964" y="1215783"/>
            <a:ext cx="4097822" cy="7740514"/>
          </a:xfrm>
          <a:custGeom>
            <a:avLst/>
            <a:gdLst>
              <a:gd name="connsiteX0" fmla="*/ 131664 w 3717470"/>
              <a:gd name="connsiteY0" fmla="*/ 0 h 7171612"/>
              <a:gd name="connsiteX1" fmla="*/ 3717470 w 3717470"/>
              <a:gd name="connsiteY1" fmla="*/ 3585806 h 7171612"/>
              <a:gd name="connsiteX2" fmla="*/ 131664 w 3717470"/>
              <a:gd name="connsiteY2" fmla="*/ 7171612 h 7171612"/>
              <a:gd name="connsiteX3" fmla="*/ 0 w 3717470"/>
              <a:gd name="connsiteY3" fmla="*/ 7168283 h 7171612"/>
              <a:gd name="connsiteX4" fmla="*/ 0 w 3717470"/>
              <a:gd name="connsiteY4" fmla="*/ 3329 h 7171612"/>
              <a:gd name="connsiteX5" fmla="*/ 131664 w 3717470"/>
              <a:gd name="connsiteY5" fmla="*/ 0 h 717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7470" h="7171612">
                <a:moveTo>
                  <a:pt x="131664" y="0"/>
                </a:moveTo>
                <a:cubicBezTo>
                  <a:pt x="2112050" y="0"/>
                  <a:pt x="3717470" y="1605420"/>
                  <a:pt x="3717470" y="3585806"/>
                </a:cubicBezTo>
                <a:cubicBezTo>
                  <a:pt x="3717470" y="5566192"/>
                  <a:pt x="2112050" y="7171612"/>
                  <a:pt x="131664" y="7171612"/>
                </a:cubicBezTo>
                <a:lnTo>
                  <a:pt x="0" y="7168283"/>
                </a:lnTo>
                <a:lnTo>
                  <a:pt x="0" y="3329"/>
                </a:lnTo>
                <a:lnTo>
                  <a:pt x="131664" y="0"/>
                </a:lnTo>
                <a:close/>
              </a:path>
            </a:pathLst>
          </a:custGeom>
          <a:solidFill>
            <a:srgbClr val="FC596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3369" tIns="63369" rIns="63369" bIns="63369" numCol="1" spcCol="38100" rtlCol="0" anchor="ctr">
            <a:noAutofit/>
          </a:bodyPr>
          <a:lstStyle/>
          <a:p>
            <a:pPr marL="0" marR="0" indent="0" algn="l" defTabSz="1267378" rtl="0" fontAlgn="auto" latinLnBrk="0" hangingPunct="0">
              <a:lnSpc>
                <a:spcPct val="100000"/>
              </a:lnSpc>
              <a:spcBef>
                <a:spcPts val="0"/>
              </a:spcBef>
              <a:spcAft>
                <a:spcPts val="0"/>
              </a:spcAft>
              <a:buClrTx/>
              <a:buSzTx/>
              <a:buFontTx/>
              <a:buNone/>
              <a:tabLst/>
            </a:pPr>
            <a:endParaRPr kumimoji="0" lang="en-US" sz="2374" b="0" i="0" u="none" strike="noStrike" cap="none" spc="0" normalizeH="0" baseline="0" dirty="0">
              <a:ln>
                <a:noFill/>
              </a:ln>
              <a:solidFill>
                <a:srgbClr val="000000"/>
              </a:solidFill>
              <a:effectLst/>
              <a:uFillTx/>
              <a:latin typeface="+mn-lt"/>
              <a:ea typeface="+mn-ea"/>
              <a:cs typeface="+mn-cs"/>
              <a:sym typeface="Arial"/>
            </a:endParaRPr>
          </a:p>
        </p:txBody>
      </p:sp>
      <p:sp>
        <p:nvSpPr>
          <p:cNvPr id="14" name="Text Placeholder 15">
            <a:extLst>
              <a:ext uri="{FF2B5EF4-FFF2-40B4-BE49-F238E27FC236}">
                <a16:creationId xmlns:a16="http://schemas.microsoft.com/office/drawing/2014/main" id="{3050628D-01EC-2AA5-32E1-70B42FA22C9F}"/>
              </a:ext>
            </a:extLst>
          </p:cNvPr>
          <p:cNvSpPr>
            <a:spLocks noGrp="1"/>
          </p:cNvSpPr>
          <p:nvPr>
            <p:ph type="body" sz="quarter" idx="10" hasCustomPrompt="1"/>
          </p:nvPr>
        </p:nvSpPr>
        <p:spPr>
          <a:xfrm>
            <a:off x="494829" y="3272718"/>
            <a:ext cx="2011063" cy="3725356"/>
          </a:xfrm>
          <a:prstGeom prst="rect">
            <a:avLst/>
          </a:prstGeom>
        </p:spPr>
        <p:txBody>
          <a:bodyPr lIns="0" tIns="108000" rIns="108000" bIns="108000"/>
          <a:lstStyle>
            <a:lvl1pPr marL="0" marR="0" indent="0" algn="l" defTabSz="356445" rtl="0" fontAlgn="auto" latinLnBrk="0" hangingPunct="0">
              <a:lnSpc>
                <a:spcPct val="100000"/>
              </a:lnSpc>
              <a:spcBef>
                <a:spcPts val="31"/>
              </a:spcBef>
              <a:spcAft>
                <a:spcPts val="0"/>
              </a:spcAft>
              <a:buClrTx/>
              <a:buSzTx/>
              <a:buFontTx/>
              <a:buNone/>
              <a:tabLst/>
              <a:defRPr kumimoji="0" lang="en-US" sz="1400" b="0" i="0" u="none" strike="noStrike" cap="none" spc="0" normalizeH="0" baseline="0" dirty="0" smtClean="0">
                <a:ln>
                  <a:noFill/>
                </a:ln>
                <a:solidFill>
                  <a:srgbClr val="FFFFFF"/>
                </a:solidFill>
                <a:effectLst/>
                <a:uFillTx/>
                <a:latin typeface="REALTEXT-MEDIUM" panose="020B0504020101010102" pitchFamily="34" charset="77"/>
                <a:ea typeface="+mj-ea"/>
                <a:cs typeface="+mj-cs"/>
                <a:sym typeface="Arial"/>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2" name="ThemeColor Title">
            <a:extLst>
              <a:ext uri="{FF2B5EF4-FFF2-40B4-BE49-F238E27FC236}">
                <a16:creationId xmlns:a16="http://schemas.microsoft.com/office/drawing/2014/main" id="{25403C2C-A9D7-08C2-10AA-75E9B2F5188B}"/>
              </a:ext>
            </a:extLst>
          </p:cNvPr>
          <p:cNvSpPr>
            <a:spLocks noGrp="1"/>
          </p:cNvSpPr>
          <p:nvPr>
            <p:ph type="body" sz="quarter" idx="33" hasCustomPrompt="1"/>
          </p:nvPr>
        </p:nvSpPr>
        <p:spPr>
          <a:xfrm>
            <a:off x="3779837" y="1685411"/>
            <a:ext cx="864000" cy="864000"/>
          </a:xfrm>
          <a:prstGeom prst="ellipse">
            <a:avLst/>
          </a:prstGeom>
          <a:solidFill>
            <a:srgbClr val="FC5963"/>
          </a:solidFill>
        </p:spPr>
        <p:txBody>
          <a:bodyPr wrap="none" lIns="0" tIns="0" rIns="0" bIns="0" anchor="ctr"/>
          <a:lstStyle>
            <a:lvl1pPr marL="0" marR="0" indent="0" algn="ctr" defTabSz="587115" rtl="0" fontAlgn="auto" latinLnBrk="0" hangingPunct="0">
              <a:lnSpc>
                <a:spcPct val="100000"/>
              </a:lnSpc>
              <a:spcBef>
                <a:spcPts val="0"/>
              </a:spcBef>
              <a:spcAft>
                <a:spcPts val="0"/>
              </a:spcAft>
              <a:buClrTx/>
              <a:buSzTx/>
              <a:buFontTx/>
              <a:buNone/>
              <a:tabLst/>
              <a:defRPr kumimoji="0" lang="en-US" sz="40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a:t>
            </a:r>
          </a:p>
        </p:txBody>
      </p:sp>
      <p:sp>
        <p:nvSpPr>
          <p:cNvPr id="3" name="ThemeColor Title">
            <a:extLst>
              <a:ext uri="{FF2B5EF4-FFF2-40B4-BE49-F238E27FC236}">
                <a16:creationId xmlns:a16="http://schemas.microsoft.com/office/drawing/2014/main" id="{5DEBC51A-BA40-5A62-FC34-37B974E46735}"/>
              </a:ext>
            </a:extLst>
          </p:cNvPr>
          <p:cNvSpPr>
            <a:spLocks noGrp="1"/>
          </p:cNvSpPr>
          <p:nvPr>
            <p:ph type="body" sz="quarter" idx="42" hasCustomPrompt="1"/>
          </p:nvPr>
        </p:nvSpPr>
        <p:spPr>
          <a:xfrm>
            <a:off x="3779837" y="8003839"/>
            <a:ext cx="864000" cy="864000"/>
          </a:xfrm>
          <a:prstGeom prst="ellipse">
            <a:avLst/>
          </a:prstGeom>
          <a:solidFill>
            <a:srgbClr val="FC5963"/>
          </a:solidFill>
        </p:spPr>
        <p:txBody>
          <a:bodyPr wrap="none" lIns="0" tIns="0" rIns="0" bIns="0" anchor="ctr"/>
          <a:lstStyle>
            <a:lvl1pPr marL="0" marR="0" indent="0" algn="ctr" defTabSz="587115" rtl="0" fontAlgn="auto" latinLnBrk="0" hangingPunct="0">
              <a:lnSpc>
                <a:spcPct val="100000"/>
              </a:lnSpc>
              <a:spcBef>
                <a:spcPts val="0"/>
              </a:spcBef>
              <a:spcAft>
                <a:spcPts val="0"/>
              </a:spcAft>
              <a:buClrTx/>
              <a:buSzTx/>
              <a:buFontTx/>
              <a:buNone/>
              <a:tabLst/>
              <a:defRPr kumimoji="0" lang="en-US" sz="40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a:t>
            </a:r>
          </a:p>
        </p:txBody>
      </p:sp>
      <p:sp>
        <p:nvSpPr>
          <p:cNvPr id="4" name="ThemeColor Title">
            <a:extLst>
              <a:ext uri="{FF2B5EF4-FFF2-40B4-BE49-F238E27FC236}">
                <a16:creationId xmlns:a16="http://schemas.microsoft.com/office/drawing/2014/main" id="{29B49C9C-3C22-0114-F54C-5C8C264BCF3C}"/>
              </a:ext>
            </a:extLst>
          </p:cNvPr>
          <p:cNvSpPr>
            <a:spLocks noGrp="1"/>
          </p:cNvSpPr>
          <p:nvPr>
            <p:ph type="body" sz="quarter" idx="43" hasCustomPrompt="1"/>
          </p:nvPr>
        </p:nvSpPr>
        <p:spPr>
          <a:xfrm>
            <a:off x="3779837" y="4920153"/>
            <a:ext cx="864000" cy="864000"/>
          </a:xfrm>
          <a:prstGeom prst="ellipse">
            <a:avLst/>
          </a:prstGeom>
          <a:solidFill>
            <a:srgbClr val="FC5963"/>
          </a:solidFill>
        </p:spPr>
        <p:txBody>
          <a:bodyPr wrap="none" lIns="0" tIns="0" rIns="0" bIns="0" anchor="ctr"/>
          <a:lstStyle>
            <a:lvl1pPr marL="0" marR="0" indent="0" algn="ctr" defTabSz="587115" rtl="0" fontAlgn="auto" latinLnBrk="0" hangingPunct="0">
              <a:lnSpc>
                <a:spcPct val="100000"/>
              </a:lnSpc>
              <a:spcBef>
                <a:spcPts val="0"/>
              </a:spcBef>
              <a:spcAft>
                <a:spcPts val="0"/>
              </a:spcAft>
              <a:buClrTx/>
              <a:buSzTx/>
              <a:buFontTx/>
              <a:buNone/>
              <a:tabLst/>
              <a:defRPr kumimoji="0" lang="en-US" sz="4000" b="0" i="0" u="none" strike="noStrike" cap="none" spc="0" normalizeH="0" baseline="0" dirty="0">
                <a:ln>
                  <a:noFill/>
                </a:ln>
                <a:solidFill>
                  <a:srgbClr val="FFFFFF"/>
                </a:solidFill>
                <a:effectLst/>
                <a:uFillTx/>
                <a:latin typeface="Real Text Light" panose="020B0504020101010102" pitchFamily="34" charset="0"/>
                <a:ea typeface="Real Text Light" panose="020B0504020101010102" pitchFamily="34" charset="0"/>
                <a:cs typeface="Real Text Light" panose="020B0504020101010102" pitchFamily="34" charset="0"/>
                <a:sym typeface="Real Text Light"/>
              </a:defRPr>
            </a:lvl1pPr>
          </a:lstStyle>
          <a:p>
            <a:pPr lvl="0"/>
            <a:r>
              <a:rPr lang="en-US" dirty="0"/>
              <a:t>#</a:t>
            </a:r>
          </a:p>
        </p:txBody>
      </p:sp>
      <p:sp>
        <p:nvSpPr>
          <p:cNvPr id="6" name="Body">
            <a:extLst>
              <a:ext uri="{FF2B5EF4-FFF2-40B4-BE49-F238E27FC236}">
                <a16:creationId xmlns:a16="http://schemas.microsoft.com/office/drawing/2014/main" id="{460FFE26-6121-A8DD-1FCB-D92E0DC33EEB}"/>
              </a:ext>
            </a:extLst>
          </p:cNvPr>
          <p:cNvSpPr>
            <a:spLocks noGrp="1"/>
          </p:cNvSpPr>
          <p:nvPr>
            <p:ph type="body" sz="quarter" idx="57" hasCustomPrompt="1"/>
          </p:nvPr>
        </p:nvSpPr>
        <p:spPr>
          <a:xfrm>
            <a:off x="3726000" y="2643050"/>
            <a:ext cx="3417972" cy="123391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Body">
            <a:extLst>
              <a:ext uri="{FF2B5EF4-FFF2-40B4-BE49-F238E27FC236}">
                <a16:creationId xmlns:a16="http://schemas.microsoft.com/office/drawing/2014/main" id="{A1FC13FA-7586-2F27-96B5-E9FB9FD3A421}"/>
              </a:ext>
            </a:extLst>
          </p:cNvPr>
          <p:cNvSpPr>
            <a:spLocks noGrp="1"/>
          </p:cNvSpPr>
          <p:nvPr>
            <p:ph type="body" sz="quarter" idx="58" hasCustomPrompt="1"/>
          </p:nvPr>
        </p:nvSpPr>
        <p:spPr>
          <a:xfrm>
            <a:off x="3726000" y="8956297"/>
            <a:ext cx="3417972" cy="123391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9" name="Body">
            <a:extLst>
              <a:ext uri="{FF2B5EF4-FFF2-40B4-BE49-F238E27FC236}">
                <a16:creationId xmlns:a16="http://schemas.microsoft.com/office/drawing/2014/main" id="{CECD75AF-A66F-E75A-3C2F-DD2FC62BC81D}"/>
              </a:ext>
            </a:extLst>
          </p:cNvPr>
          <p:cNvSpPr>
            <a:spLocks noGrp="1"/>
          </p:cNvSpPr>
          <p:nvPr>
            <p:ph type="body" sz="quarter" idx="59" hasCustomPrompt="1"/>
          </p:nvPr>
        </p:nvSpPr>
        <p:spPr>
          <a:xfrm>
            <a:off x="3726000" y="5872611"/>
            <a:ext cx="3417972" cy="1233919"/>
          </a:xfrm>
          <a:prstGeom prst="rect">
            <a:avLst/>
          </a:prstGeom>
        </p:spPr>
        <p:txBody>
          <a:bodyPr lIns="0" tIns="46800" rIns="90000" bIns="46800"/>
          <a:lstStyle>
            <a:lvl1pPr>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a:defRPr sz="1200"/>
            </a:lvl2pPr>
            <a:lvl3pPr marL="36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3pPr>
            <a:lvl4pPr marL="720000" indent="-360000">
              <a:lnSpc>
                <a:spcPct val="100000"/>
              </a:lnSpc>
              <a:spcBef>
                <a:spcPts val="204"/>
              </a:spcBef>
              <a:buClr>
                <a:srgbClr val="FC515B"/>
              </a:buClr>
              <a:buFont typeface="Arial" panose="020B0604020202020204" pitchFamily="34" charset="0"/>
              <a:buChar char="•"/>
              <a:defRPr sz="1200">
                <a:latin typeface="Real Text Light" panose="020B0504020101010102" pitchFamily="34" charset="0"/>
              </a:defRPr>
            </a:lvl4pPr>
            <a:lvl5pPr marL="1080000" indent="-360000">
              <a:lnSpc>
                <a:spcPct val="100000"/>
              </a:lnSpc>
              <a:spcBef>
                <a:spcPts val="204"/>
              </a:spcBef>
              <a:buClr>
                <a:srgbClr val="FC515B"/>
              </a:buClr>
              <a:buFont typeface="Arial" panose="020B0604020202020204" pitchFamily="34" charset="0"/>
              <a:buChar char="•"/>
              <a:defRPr sz="1200">
                <a:latin typeface="RealText-Light" panose="020B0504020101010102" pitchFamily="34" charset="0"/>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27469013"/>
      </p:ext>
    </p:extLst>
  </p:cSld>
  <p:clrMapOvr>
    <a:masterClrMapping/>
  </p:clrMapOvr>
  <p:transition spd="med"/>
  <p:extLst>
    <p:ext uri="{DCECCB84-F9BA-43D5-87BE-67443E8EF086}">
      <p15:sldGuideLst xmlns:p15="http://schemas.microsoft.com/office/powerpoint/2012/main">
        <p15:guide id="1" orient="horz" pos="3120">
          <p15:clr>
            <a:srgbClr val="FBAE40"/>
          </p15:clr>
        </p15:guide>
        <p15:guide id="2" pos="2160">
          <p15:clr>
            <a:srgbClr val="FBAE40"/>
          </p15:clr>
        </p15:guide>
        <p15:guide id="3" orient="horz" pos="5955">
          <p15:clr>
            <a:srgbClr val="FBAE40"/>
          </p15:clr>
        </p15:guide>
        <p15:guide id="4" pos="278">
          <p15:clr>
            <a:srgbClr val="FBAE40"/>
          </p15:clr>
        </p15:guide>
        <p15:guide id="5" pos="4042">
          <p15:clr>
            <a:srgbClr val="FBAE40"/>
          </p15:clr>
        </p15:guide>
        <p15:guide id="6" orient="horz" pos="285">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5.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FB9D61BF-AC98-9DCF-B9F7-4FD9D63E0A26}"/>
              </a:ext>
            </a:extLst>
          </p:cNvPr>
          <p:cNvSpPr/>
          <p:nvPr userDrawn="1"/>
        </p:nvSpPr>
        <p:spPr>
          <a:xfrm>
            <a:off x="0" y="10332000"/>
            <a:ext cx="7559676" cy="360000"/>
          </a:xfrm>
          <a:prstGeom prst="rect">
            <a:avLst/>
          </a:prstGeom>
          <a:solidFill>
            <a:schemeClr val="tx2"/>
          </a:solidFill>
          <a:ln w="12700">
            <a:miter lim="400000"/>
          </a:ln>
          <a:effectLst/>
        </p:spPr>
        <p:txBody>
          <a:bodyPr lIns="31685" tIns="31685" rIns="31685" bIns="31685" anchor="ctr"/>
          <a:lstStyle/>
          <a:p>
            <a:endParaRPr sz="445" b="0" i="0" dirty="0">
              <a:latin typeface="Real Text" panose="020B0504020101010102"/>
            </a:endParaRPr>
          </a:p>
        </p:txBody>
      </p:sp>
      <p:sp>
        <p:nvSpPr>
          <p:cNvPr id="7" name="Private and confidential">
            <a:extLst>
              <a:ext uri="{FF2B5EF4-FFF2-40B4-BE49-F238E27FC236}">
                <a16:creationId xmlns:a16="http://schemas.microsoft.com/office/drawing/2014/main" id="{B7F844BB-B21F-D55F-1B7C-B92DF2830A62}"/>
              </a:ext>
            </a:extLst>
          </p:cNvPr>
          <p:cNvSpPr txBox="1"/>
          <p:nvPr userDrawn="1">
            <p:custDataLst>
              <p:tags r:id="rId36"/>
            </p:custDataLst>
          </p:nvPr>
        </p:nvSpPr>
        <p:spPr>
          <a:xfrm>
            <a:off x="540000" y="10450444"/>
            <a:ext cx="2160000" cy="1231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spcBef>
                <a:spcPts val="100"/>
              </a:spcBef>
              <a:defRPr sz="1600" b="1">
                <a:solidFill>
                  <a:srgbClr val="FFFFFF"/>
                </a:solidFill>
                <a:latin typeface="+mj-lt"/>
                <a:ea typeface="+mj-ea"/>
                <a:cs typeface="+mj-cs"/>
                <a:sym typeface="Helvetica"/>
              </a:defRPr>
            </a:lvl1pPr>
          </a:lstStyle>
          <a:p>
            <a:pPr>
              <a:defRPr b="0">
                <a:latin typeface="RealText-Light"/>
                <a:ea typeface="RealText-Light"/>
                <a:cs typeface="RealText-Light"/>
                <a:sym typeface="Real Text Light"/>
              </a:defRPr>
            </a:pPr>
            <a:endParaRPr sz="800" b="0" i="0" dirty="0">
              <a:latin typeface="Real Text" panose="020B0504020101010102"/>
              <a:ea typeface="+mj-ea"/>
              <a:cs typeface="+mj-cs"/>
              <a:sym typeface="Helvetica"/>
            </a:endParaRPr>
          </a:p>
        </p:txBody>
      </p:sp>
      <p:sp>
        <p:nvSpPr>
          <p:cNvPr id="3" name="SlideNumber">
            <a:extLst>
              <a:ext uri="{FF2B5EF4-FFF2-40B4-BE49-F238E27FC236}">
                <a16:creationId xmlns:a16="http://schemas.microsoft.com/office/drawing/2014/main" id="{684B37DA-9D6F-E825-4436-C1EC50CA92DF}"/>
              </a:ext>
            </a:extLst>
          </p:cNvPr>
          <p:cNvSpPr txBox="1">
            <a:spLocks/>
          </p:cNvSpPr>
          <p:nvPr userDrawn="1"/>
        </p:nvSpPr>
        <p:spPr>
          <a:xfrm>
            <a:off x="6768000" y="10332000"/>
            <a:ext cx="504790" cy="360000"/>
          </a:xfrm>
          <a:prstGeom prst="rect">
            <a:avLst/>
          </a:prstGeom>
        </p:spPr>
        <p:txBody>
          <a:bodyPr lIns="0" tIns="0" rIns="0" bIns="0" anchor="ctr"/>
          <a:ls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587115"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FFFFFF"/>
                </a:solidFill>
                <a:effectLst/>
                <a:uFillTx/>
                <a:latin typeface="Real Text" panose="020B0504020101010102"/>
                <a:ea typeface="Real Text" panose="020B0504020101010102"/>
                <a:cs typeface="Real Text" panose="020B0504020101010102"/>
                <a:sym typeface="Real Text"/>
              </a:defRPr>
            </a:lvl1pPr>
            <a:lvl2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2pPr>
            <a:lvl3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3pPr>
            <a:lvl4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4pPr>
            <a:lvl5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5pPr>
            <a:lvl6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6pPr>
            <a:lvl7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7pPr>
            <a:lvl8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8pPr>
            <a:lvl9pPr marL="0" marR="0" indent="0" algn="l" defTabSz="587115"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n-GB" sz="800" smtClean="0"/>
              <a:pPr/>
              <a:t>‹#›</a:t>
            </a:fld>
            <a:endParaRPr lang="en-GB" sz="800" dirty="0"/>
          </a:p>
        </p:txBody>
      </p:sp>
      <p:sp>
        <p:nvSpPr>
          <p:cNvPr id="13" name="WordmarkSecondaryCoral">
            <a:extLst>
              <a:ext uri="{FF2B5EF4-FFF2-40B4-BE49-F238E27FC236}">
                <a16:creationId xmlns:a16="http://schemas.microsoft.com/office/drawing/2014/main" id="{914A47FC-FCB1-4DD2-975C-FCCA8E6C497B}"/>
              </a:ext>
            </a:extLst>
          </p:cNvPr>
          <p:cNvSpPr txBox="1"/>
          <p:nvPr userDrawn="1">
            <p:custDataLst>
              <p:tags r:id="rId37"/>
            </p:custDataLst>
          </p:nvPr>
        </p:nvSpPr>
        <p:spPr>
          <a:xfrm>
            <a:off x="6029675" y="907200"/>
            <a:ext cx="990000" cy="161583"/>
          </a:xfrm>
          <a:prstGeom prst="rect">
            <a:avLst/>
          </a:prstGeom>
          <a:noFill/>
        </p:spPr>
        <p:txBody>
          <a:bodyPr vert="horz" wrap="square" lIns="0" tIns="0" rIns="0" bIns="0" rtlCol="0">
            <a:spAutoFit/>
          </a:bodyPr>
          <a:lstStyle/>
          <a:p>
            <a:pPr algn="l"/>
            <a:endParaRPr lang="en-GB" sz="1050" dirty="0">
              <a:solidFill>
                <a:schemeClr val="tx2"/>
              </a:solidFill>
            </a:endParaRPr>
          </a:p>
        </p:txBody>
      </p:sp>
      <p:sp>
        <p:nvSpPr>
          <p:cNvPr id="11" name="WordmarkAltCoral">
            <a:extLst>
              <a:ext uri="{FF2B5EF4-FFF2-40B4-BE49-F238E27FC236}">
                <a16:creationId xmlns:a16="http://schemas.microsoft.com/office/drawing/2014/main" id="{3F4AFAD7-D1BB-4748-9382-B7C163B141B0}"/>
              </a:ext>
            </a:extLst>
          </p:cNvPr>
          <p:cNvSpPr txBox="1"/>
          <p:nvPr userDrawn="1">
            <p:custDataLst>
              <p:tags r:id="rId38"/>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tx2"/>
              </a:solidFill>
            </a:endParaRPr>
          </a:p>
        </p:txBody>
      </p:sp>
      <p:pic>
        <p:nvPicPr>
          <p:cNvPr id="4" name="Picture 3">
            <a:extLst>
              <a:ext uri="{FF2B5EF4-FFF2-40B4-BE49-F238E27FC236}">
                <a16:creationId xmlns:a16="http://schemas.microsoft.com/office/drawing/2014/main" id="{2F0AC3F0-2874-707E-C75C-29EA024F59ED}"/>
              </a:ext>
            </a:extLst>
          </p:cNvPr>
          <p:cNvPicPr>
            <a:picLocks noChangeAspect="1"/>
          </p:cNvPicPr>
          <p:nvPr userDrawn="1">
            <p:custDataLst>
              <p:tags r:id="rId39"/>
            </p:custDataLst>
          </p:nvPr>
        </p:nvPicPr>
        <p:blipFill>
          <a:blip r:embed="rId40">
            <a:extLst>
              <a:ext uri="{28A0092B-C50C-407E-A947-70E740481C1C}">
                <a14:useLocalDpi xmlns:a14="http://schemas.microsoft.com/office/drawing/2010/main" val="0"/>
              </a:ext>
            </a:extLst>
          </a:blip>
          <a:stretch>
            <a:fillRect/>
          </a:stretch>
        </p:blipFill>
        <p:spPr bwMode="auto">
          <a:xfrm>
            <a:off x="5940000" y="540000"/>
            <a:ext cx="1080000" cy="311872"/>
          </a:xfrm>
          <a:prstGeom prst="rect">
            <a:avLst/>
          </a:prstGeom>
        </p:spPr>
      </p:pic>
    </p:spTree>
    <p:extLst>
      <p:ext uri="{BB962C8B-B14F-4D97-AF65-F5344CB8AC3E}">
        <p14:creationId xmlns:p14="http://schemas.microsoft.com/office/powerpoint/2010/main" val="2985792416"/>
      </p:ext>
    </p:extLst>
  </p:cSld>
  <p:clrMap bg1="lt1" tx1="dk1" bg2="lt2" tx2="dk2" accent1="accent1" accent2="accent2" accent3="accent3" accent4="accent4" accent5="accent5" accent6="accent6" hlink="hlink" folHlink="folHlink"/>
  <p:sldLayoutIdLst>
    <p:sldLayoutId id="2147484086" r:id="rId1"/>
    <p:sldLayoutId id="2147484107" r:id="rId2"/>
    <p:sldLayoutId id="2147484116" r:id="rId3"/>
    <p:sldLayoutId id="2147484121" r:id="rId4"/>
    <p:sldLayoutId id="2147484106" r:id="rId5"/>
    <p:sldLayoutId id="2147484087" r:id="rId6"/>
    <p:sldLayoutId id="2147484088" r:id="rId7"/>
    <p:sldLayoutId id="2147484089" r:id="rId8"/>
    <p:sldLayoutId id="2147484090" r:id="rId9"/>
    <p:sldLayoutId id="2147484091" r:id="rId10"/>
    <p:sldLayoutId id="2147484177" r:id="rId11"/>
    <p:sldLayoutId id="2147484092" r:id="rId12"/>
    <p:sldLayoutId id="2147484093" r:id="rId13"/>
    <p:sldLayoutId id="2147484094" r:id="rId14"/>
    <p:sldLayoutId id="2147484095" r:id="rId15"/>
    <p:sldLayoutId id="2147484096" r:id="rId16"/>
    <p:sldLayoutId id="2147484097" r:id="rId17"/>
    <p:sldLayoutId id="2147484098" r:id="rId18"/>
    <p:sldLayoutId id="2147484178" r:id="rId19"/>
    <p:sldLayoutId id="2147484099" r:id="rId20"/>
    <p:sldLayoutId id="2147484100" r:id="rId21"/>
    <p:sldLayoutId id="2147484150" r:id="rId22"/>
    <p:sldLayoutId id="2147484101" r:id="rId23"/>
    <p:sldLayoutId id="2147484102" r:id="rId24"/>
    <p:sldLayoutId id="2147484148" r:id="rId25"/>
    <p:sldLayoutId id="2147484149" r:id="rId26"/>
    <p:sldLayoutId id="2147484083" r:id="rId27"/>
    <p:sldLayoutId id="2147484082" r:id="rId28"/>
    <p:sldLayoutId id="2147484105" r:id="rId29"/>
    <p:sldLayoutId id="2147484103" r:id="rId30"/>
    <p:sldLayoutId id="2147484104" r:id="rId31"/>
    <p:sldLayoutId id="2147484068" r:id="rId32"/>
    <p:sldLayoutId id="2147484084" r:id="rId33"/>
    <p:sldLayoutId id="2147484179" r:id="rId34"/>
  </p:sldLayoutIdLst>
  <p:transition spd="med"/>
  <p:hf hdr="0" ftr="0" dt="0"/>
  <p:txStyles>
    <p:titleStyle>
      <a:lvl1pPr marL="0" marR="0" indent="0" algn="l" defTabSz="2350387" rtl="0" eaLnBrk="1" latinLnBrk="0" hangingPunct="1">
        <a:lnSpc>
          <a:spcPct val="100000"/>
        </a:lnSpc>
        <a:spcBef>
          <a:spcPts val="0"/>
        </a:spcBef>
        <a:spcAft>
          <a:spcPts val="0"/>
        </a:spcAft>
        <a:buClrTx/>
        <a:buSzTx/>
        <a:buFontTx/>
        <a:buNone/>
        <a:tabLst/>
        <a:defRPr sz="4003" b="0" i="0" u="none" strike="noStrike" cap="none" spc="0" baseline="0">
          <a:solidFill>
            <a:srgbClr val="000000"/>
          </a:solidFill>
          <a:uFillTx/>
          <a:latin typeface="Real Text" panose="020B0504020101010102" pitchFamily="34" charset="77"/>
          <a:ea typeface="+mn-ea"/>
          <a:cs typeface="+mn-cs"/>
          <a:sym typeface="Arial"/>
        </a:defRPr>
      </a:lvl1pPr>
      <a:lvl2pPr marL="0" marR="0" indent="0" algn="l" defTabSz="2350387" rtl="0" eaLnBrk="1" latinLnBrk="0" hangingPunct="1">
        <a:lnSpc>
          <a:spcPct val="100000"/>
        </a:lnSpc>
        <a:spcBef>
          <a:spcPts val="0"/>
        </a:spcBef>
        <a:spcAft>
          <a:spcPts val="0"/>
        </a:spcAft>
        <a:buClrTx/>
        <a:buSzTx/>
        <a:buFontTx/>
        <a:buNone/>
        <a:tabLst/>
        <a:defRPr sz="4003" b="0" i="0" u="none" strike="noStrike" cap="none" spc="0" baseline="0">
          <a:solidFill>
            <a:srgbClr val="000000"/>
          </a:solidFill>
          <a:uFillTx/>
          <a:latin typeface="+mn-lt"/>
          <a:ea typeface="+mn-ea"/>
          <a:cs typeface="+mn-cs"/>
          <a:sym typeface="Arial"/>
        </a:defRPr>
      </a:lvl2pPr>
      <a:lvl3pPr marL="0" marR="0" indent="0" algn="l" defTabSz="2350387" rtl="0" eaLnBrk="1" latinLnBrk="0" hangingPunct="1">
        <a:lnSpc>
          <a:spcPct val="100000"/>
        </a:lnSpc>
        <a:spcBef>
          <a:spcPts val="0"/>
        </a:spcBef>
        <a:spcAft>
          <a:spcPts val="0"/>
        </a:spcAft>
        <a:buClrTx/>
        <a:buSzTx/>
        <a:buFontTx/>
        <a:buNone/>
        <a:tabLst/>
        <a:defRPr sz="4003" b="0" i="0" u="none" strike="noStrike" cap="none" spc="0" baseline="0">
          <a:solidFill>
            <a:srgbClr val="000000"/>
          </a:solidFill>
          <a:uFillTx/>
          <a:latin typeface="+mn-lt"/>
          <a:ea typeface="+mn-ea"/>
          <a:cs typeface="+mn-cs"/>
          <a:sym typeface="Arial"/>
        </a:defRPr>
      </a:lvl3pPr>
      <a:lvl4pPr marL="0" marR="0" indent="0" algn="l" defTabSz="2350387" rtl="0" eaLnBrk="1" latinLnBrk="0" hangingPunct="1">
        <a:lnSpc>
          <a:spcPct val="100000"/>
        </a:lnSpc>
        <a:spcBef>
          <a:spcPts val="0"/>
        </a:spcBef>
        <a:spcAft>
          <a:spcPts val="0"/>
        </a:spcAft>
        <a:buClrTx/>
        <a:buSzTx/>
        <a:buFontTx/>
        <a:buNone/>
        <a:tabLst/>
        <a:defRPr sz="4003" b="0" i="0" u="none" strike="noStrike" cap="none" spc="0" baseline="0">
          <a:solidFill>
            <a:srgbClr val="000000"/>
          </a:solidFill>
          <a:uFillTx/>
          <a:latin typeface="+mn-lt"/>
          <a:ea typeface="+mn-ea"/>
          <a:cs typeface="+mn-cs"/>
          <a:sym typeface="Arial"/>
        </a:defRPr>
      </a:lvl4pPr>
      <a:lvl5pPr marL="0" marR="0" indent="0" algn="l" defTabSz="2350387" rtl="0" eaLnBrk="1" latinLnBrk="0" hangingPunct="1">
        <a:lnSpc>
          <a:spcPct val="100000"/>
        </a:lnSpc>
        <a:spcBef>
          <a:spcPts val="0"/>
        </a:spcBef>
        <a:spcAft>
          <a:spcPts val="0"/>
        </a:spcAft>
        <a:buClrTx/>
        <a:buSzTx/>
        <a:buFontTx/>
        <a:buNone/>
        <a:tabLst/>
        <a:defRPr sz="4003" b="0" i="0" u="none" strike="noStrike" cap="none" spc="0" baseline="0">
          <a:solidFill>
            <a:srgbClr val="000000"/>
          </a:solidFill>
          <a:uFillTx/>
          <a:latin typeface="+mn-lt"/>
          <a:ea typeface="+mn-ea"/>
          <a:cs typeface="+mn-cs"/>
          <a:sym typeface="Arial"/>
        </a:defRPr>
      </a:lvl5pPr>
      <a:lvl6pPr marL="0" marR="0" indent="0" algn="l" defTabSz="2350387" rtl="0" eaLnBrk="1" latinLnBrk="0" hangingPunct="1">
        <a:lnSpc>
          <a:spcPct val="100000"/>
        </a:lnSpc>
        <a:spcBef>
          <a:spcPts val="0"/>
        </a:spcBef>
        <a:spcAft>
          <a:spcPts val="0"/>
        </a:spcAft>
        <a:buClrTx/>
        <a:buSzTx/>
        <a:buFontTx/>
        <a:buNone/>
        <a:tabLst/>
        <a:defRPr sz="4003" b="0" i="0" u="none" strike="noStrike" cap="none" spc="0" baseline="0">
          <a:solidFill>
            <a:srgbClr val="000000"/>
          </a:solidFill>
          <a:uFillTx/>
          <a:latin typeface="+mn-lt"/>
          <a:ea typeface="+mn-ea"/>
          <a:cs typeface="+mn-cs"/>
          <a:sym typeface="Arial"/>
        </a:defRPr>
      </a:lvl6pPr>
      <a:lvl7pPr marL="0" marR="0" indent="0" algn="l" defTabSz="2350387" rtl="0" eaLnBrk="1" latinLnBrk="0" hangingPunct="1">
        <a:lnSpc>
          <a:spcPct val="100000"/>
        </a:lnSpc>
        <a:spcBef>
          <a:spcPts val="0"/>
        </a:spcBef>
        <a:spcAft>
          <a:spcPts val="0"/>
        </a:spcAft>
        <a:buClrTx/>
        <a:buSzTx/>
        <a:buFontTx/>
        <a:buNone/>
        <a:tabLst/>
        <a:defRPr sz="4003" b="0" i="0" u="none" strike="noStrike" cap="none" spc="0" baseline="0">
          <a:solidFill>
            <a:srgbClr val="000000"/>
          </a:solidFill>
          <a:uFillTx/>
          <a:latin typeface="+mn-lt"/>
          <a:ea typeface="+mn-ea"/>
          <a:cs typeface="+mn-cs"/>
          <a:sym typeface="Arial"/>
        </a:defRPr>
      </a:lvl7pPr>
      <a:lvl8pPr marL="0" marR="0" indent="0" algn="l" defTabSz="2350387" rtl="0" eaLnBrk="1" latinLnBrk="0" hangingPunct="1">
        <a:lnSpc>
          <a:spcPct val="100000"/>
        </a:lnSpc>
        <a:spcBef>
          <a:spcPts val="0"/>
        </a:spcBef>
        <a:spcAft>
          <a:spcPts val="0"/>
        </a:spcAft>
        <a:buClrTx/>
        <a:buSzTx/>
        <a:buFontTx/>
        <a:buNone/>
        <a:tabLst/>
        <a:defRPr sz="4003" b="0" i="0" u="none" strike="noStrike" cap="none" spc="0" baseline="0">
          <a:solidFill>
            <a:srgbClr val="000000"/>
          </a:solidFill>
          <a:uFillTx/>
          <a:latin typeface="+mn-lt"/>
          <a:ea typeface="+mn-ea"/>
          <a:cs typeface="+mn-cs"/>
          <a:sym typeface="Arial"/>
        </a:defRPr>
      </a:lvl8pPr>
      <a:lvl9pPr marL="0" marR="0" indent="0" algn="l" defTabSz="2350387" rtl="0" eaLnBrk="1" latinLnBrk="0" hangingPunct="1">
        <a:lnSpc>
          <a:spcPct val="100000"/>
        </a:lnSpc>
        <a:spcBef>
          <a:spcPts val="0"/>
        </a:spcBef>
        <a:spcAft>
          <a:spcPts val="0"/>
        </a:spcAft>
        <a:buClrTx/>
        <a:buSzTx/>
        <a:buFontTx/>
        <a:buNone/>
        <a:tabLst/>
        <a:defRPr sz="4003" b="0" i="0" u="none" strike="noStrike" cap="none" spc="0" baseline="0">
          <a:solidFill>
            <a:srgbClr val="000000"/>
          </a:solidFill>
          <a:uFillTx/>
          <a:latin typeface="+mn-lt"/>
          <a:ea typeface="+mn-ea"/>
          <a:cs typeface="+mn-cs"/>
          <a:sym typeface="Arial"/>
        </a:defRPr>
      </a:lvl9pPr>
    </p:titleStyle>
    <p:bodyStyle>
      <a:lvl1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1pPr>
      <a:lvl2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2pPr>
      <a:lvl3pPr marL="171588" marR="0" indent="-171588" algn="l" defTabSz="2350387" rtl="0" eaLnBrk="1" latinLnBrk="0" hangingPunct="1">
        <a:lnSpc>
          <a:spcPct val="100000"/>
        </a:lnSpc>
        <a:spcBef>
          <a:spcPts val="204"/>
        </a:spcBef>
        <a:spcAft>
          <a:spcPts val="0"/>
        </a:spcAft>
        <a:buClrTx/>
        <a:buSzPct val="100000"/>
        <a:buFontTx/>
        <a:buChar char="●"/>
        <a:tabLst/>
        <a:defRPr sz="4404" b="0" i="0" u="none" strike="noStrike" cap="none" spc="0" baseline="0">
          <a:solidFill>
            <a:srgbClr val="303030"/>
          </a:solidFill>
          <a:uFillTx/>
          <a:latin typeface="RealText-Medium"/>
          <a:ea typeface="RealText-Medium"/>
          <a:cs typeface="RealText-Medium"/>
          <a:sym typeface="Real Text Medium"/>
        </a:defRPr>
      </a:lvl3pPr>
      <a:lvl4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4pPr>
      <a:lvl5pPr marL="0" marR="0" indent="216174"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5pPr>
      <a:lvl6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6pPr>
      <a:lvl7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7pPr>
      <a:lvl8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8pPr>
      <a:lvl9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9pPr>
    </p:bodyStyle>
    <p:other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mn-lt"/>
          <a:ea typeface="+mn-ea"/>
          <a:cs typeface="+mn-cs"/>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mn-lt"/>
          <a:ea typeface="+mn-ea"/>
          <a:cs typeface="+mn-cs"/>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mn-lt"/>
          <a:ea typeface="+mn-ea"/>
          <a:cs typeface="+mn-cs"/>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mn-lt"/>
          <a:ea typeface="+mn-ea"/>
          <a:cs typeface="+mn-cs"/>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mn-lt"/>
          <a:ea typeface="+mn-ea"/>
          <a:cs typeface="+mn-cs"/>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mn-lt"/>
          <a:ea typeface="+mn-ea"/>
          <a:cs typeface="+mn-cs"/>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mn-lt"/>
          <a:ea typeface="+mn-ea"/>
          <a:cs typeface="+mn-cs"/>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mn-lt"/>
          <a:ea typeface="+mn-ea"/>
          <a:cs typeface="+mn-cs"/>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legal-content/EN/TXT/PDF/?uri=CELEX:02008L0048-20190726" TargetMode="External"/><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simmons-simmons.com/en/publications/cmh1qi8et00c0veycg50e2cft/esma-publishes-final-report-on-open-ended-loan-originating-aifs" TargetMode="External"/><Relationship Id="rId2" Type="http://schemas.openxmlformats.org/officeDocument/2006/relationships/hyperlink" Target="https://gbr01.safelinks.protection.outlook.com/?url=https%3A%2F%2Fwww.esma.europa.eu%2Fsites%2Fdefault%2Ffiles%2F2025-04%2FESMA34-1985693317-1259_Final_Report_on_the_Draft_Regulatory_Technical_Standards_on_Liquidity_Management_Tools_under_the_AIFMD_and_UCITS_Directive.pdf&amp;data=05%7C02%7CMatthew.Jones%40simmons-simmons.com%7C96d356fcdcfc4c117f2c08dd7d8b7a79%7C9c0035ef4799443f8b14c5d60303e8cd%7C0%7C0%7C638804760210481766%7CUnknown%7CTWFpbGZsb3d8eyJFbXB0eU1hcGkiOnRydWUsIlYiOiIwLjAuMDAwMCIsIlAiOiJXaW4zMiIsIkFOIjoiTWFpbCIsIldUIjoyfQ%3D%3D%7C0%7C%7C%7C&amp;sdata=cbULKSvaCcDJfUNKmEf7s38Rjqt32ZPLCRXAZaqE72E%3D&amp;reserved=0" TargetMode="External"/><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hyperlink" Target="https://finance.ec.europa.eu/document/download/5240f9bf-d996-45bc-8b33-04981a2a0ef0_en?filename=251001-level-2-esas-simplification-annex_en.pdf" TargetMode="External"/><Relationship Id="rId4" Type="http://schemas.openxmlformats.org/officeDocument/2006/relationships/hyperlink" Target="https://finance.ec.europa.eu/document/download/a35c9e5a-5fd3-4108-a3b6-aec9e149ddd4_en?filename=251001-level-2-esas-simplification-letter_en.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simmons-simmons.com/en/publications/clq3ps1ic00c6uo6cbebw4pwa/aifmd-2-0-overviews-of-the-key-changes-to-be-made" TargetMode="External"/><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9.jpg"/><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ur-lex.europa.eu/legal-content/EN/TXT/PDF/?uri=OJ:L_202400927"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eur-lex.europa.eu/legal-content/EN/TXT/PDF/?uri=CELEX:02009L0138-20211019"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EN/TXT/PDF/?uri=CELEX:32014R0694" TargetMode="External"/><Relationship Id="rId2" Type="http://schemas.openxmlformats.org/officeDocument/2006/relationships/image" Target="../media/image12.jpg"/><Relationship Id="rId1" Type="http://schemas.openxmlformats.org/officeDocument/2006/relationships/slideLayout" Target="../slideLayouts/slideLayout15.xml"/><Relationship Id="rId4" Type="http://schemas.openxmlformats.org/officeDocument/2006/relationships/hyperlink" Target="https://eur-lex.europa.eu/legal-content/EN/TXT/PDF/?uri=CELEX:02013R0231-2022080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eur-lex.europa.eu/legal-content/EN/TXT/PDF/?uri=CELEX:12012E/TXT"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1AA658-4E89-ABC8-46CA-0091D15E6DE3}"/>
              </a:ext>
            </a:extLst>
          </p:cNvPr>
          <p:cNvSpPr>
            <a:spLocks noGrp="1"/>
          </p:cNvSpPr>
          <p:nvPr>
            <p:ph type="body" sz="quarter" idx="13"/>
          </p:nvPr>
        </p:nvSpPr>
        <p:spPr>
          <a:xfrm>
            <a:off x="356676" y="2312311"/>
            <a:ext cx="3941139" cy="840870"/>
          </a:xfrm>
        </p:spPr>
        <p:txBody>
          <a:bodyPr/>
          <a:lstStyle/>
          <a:p>
            <a:r>
              <a:rPr lang="en-GB" dirty="0"/>
              <a:t>November 2025</a:t>
            </a:r>
            <a:endParaRPr lang="en-GB" sz="1800" dirty="0">
              <a:latin typeface="Real Text Light" panose="020B0504020101010102" pitchFamily="34" charset="0"/>
            </a:endParaRPr>
          </a:p>
        </p:txBody>
      </p:sp>
      <p:sp>
        <p:nvSpPr>
          <p:cNvPr id="2" name="Text Placeholder 1">
            <a:extLst>
              <a:ext uri="{FF2B5EF4-FFF2-40B4-BE49-F238E27FC236}">
                <a16:creationId xmlns:a16="http://schemas.microsoft.com/office/drawing/2014/main" id="{296224AD-15B5-91B0-F388-7B724EED30F5}"/>
              </a:ext>
            </a:extLst>
          </p:cNvPr>
          <p:cNvSpPr>
            <a:spLocks noGrp="1"/>
          </p:cNvSpPr>
          <p:nvPr>
            <p:ph type="body" sz="quarter" idx="11"/>
          </p:nvPr>
        </p:nvSpPr>
        <p:spPr>
          <a:xfrm>
            <a:off x="356676" y="914120"/>
            <a:ext cx="4427595" cy="667157"/>
          </a:xfrm>
        </p:spPr>
        <p:txBody>
          <a:bodyPr/>
          <a:lstStyle/>
          <a:p>
            <a:r>
              <a:rPr lang="en-GB" sz="2000" dirty="0">
                <a:latin typeface="Real Text Medium" panose="020B0604020101010102" pitchFamily="34" charset="0"/>
              </a:rPr>
              <a:t>AIFMD 2.0 Overview</a:t>
            </a:r>
          </a:p>
          <a:p>
            <a:endParaRPr lang="en-GB" sz="2000" dirty="0"/>
          </a:p>
          <a:p>
            <a:r>
              <a:rPr lang="en-GB" sz="2000" dirty="0">
                <a:latin typeface="Real Text Medium" panose="020B0604020101010102" pitchFamily="34" charset="0"/>
              </a:rPr>
              <a:t>The Loan Origination Regime</a:t>
            </a:r>
          </a:p>
        </p:txBody>
      </p:sp>
    </p:spTree>
    <p:extLst>
      <p:ext uri="{BB962C8B-B14F-4D97-AF65-F5344CB8AC3E}">
        <p14:creationId xmlns:p14="http://schemas.microsoft.com/office/powerpoint/2010/main" val="17645814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B359-203E-6C35-3DF8-3BF5AC61B3AB}"/>
            </a:ext>
          </a:extLst>
        </p:cNvPr>
        <p:cNvGrpSpPr/>
        <p:nvPr/>
      </p:nvGrpSpPr>
      <p:grpSpPr>
        <a:xfrm>
          <a:off x="0" y="0"/>
          <a:ext cx="0" cy="0"/>
          <a:chOff x="0" y="0"/>
          <a:chExt cx="0" cy="0"/>
        </a:xfrm>
      </p:grpSpPr>
      <p:pic>
        <p:nvPicPr>
          <p:cNvPr id="9" name="Picture Placeholder 2" descr="|">
            <a:extLst>
              <a:ext uri="{FF2B5EF4-FFF2-40B4-BE49-F238E27FC236}">
                <a16:creationId xmlns:a16="http://schemas.microsoft.com/office/drawing/2014/main" id="{183F2AA2-C47E-C759-8C9B-7619AB1A4A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13" name="Body" descr="|">
            <a:extLst>
              <a:ext uri="{FF2B5EF4-FFF2-40B4-BE49-F238E27FC236}">
                <a16:creationId xmlns:a16="http://schemas.microsoft.com/office/drawing/2014/main" id="{1D684B16-D46A-1294-0C00-D80F82072655}"/>
              </a:ext>
            </a:extLst>
          </p:cNvPr>
          <p:cNvSpPr txBox="1">
            <a:spLocks/>
          </p:cNvSpPr>
          <p:nvPr/>
        </p:nvSpPr>
        <p:spPr>
          <a:xfrm>
            <a:off x="3149865" y="2010966"/>
            <a:ext cx="4096532" cy="7864311"/>
          </a:xfrm>
          <a:prstGeom prst="rect">
            <a:avLst/>
          </a:prstGeom>
        </p:spPr>
        <p:txBody>
          <a:bodyPr lIns="0" tIns="46800" rIns="90000" bIns="46800"/>
          <a:lstStyle>
            <a:lvl1pPr marL="0" marR="0" indent="0" algn="l" defTabSz="2350387" rtl="0" eaLnBrk="1" latinLnBrk="0" hangingPunct="1">
              <a:lnSpc>
                <a:spcPct val="100000"/>
              </a:lnSpc>
              <a:spcBef>
                <a:spcPts val="204"/>
              </a:spcBef>
              <a:spcAft>
                <a:spcPts val="0"/>
              </a:spcAft>
              <a:buClrTx/>
              <a:buSzTx/>
              <a:buFontTx/>
              <a:buNone/>
              <a:tabLst/>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2pPr>
            <a:lvl3pPr marL="360000" marR="0" indent="-360000" algn="l" defTabSz="2350387" rtl="0" eaLnBrk="1" latinLnBrk="0" hangingPunct="1">
              <a:lnSpc>
                <a:spcPct val="100000"/>
              </a:lnSpc>
              <a:spcBef>
                <a:spcPts val="204"/>
              </a:spcBef>
              <a:spcAft>
                <a:spcPts val="0"/>
              </a:spcAft>
              <a:buClr>
                <a:srgbClr val="FC515B"/>
              </a:buClr>
              <a:buSzPct val="100000"/>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3pPr>
            <a:lvl4pPr marL="72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 Text Light" panose="020B0504020101010102" pitchFamily="34" charset="0"/>
                <a:ea typeface="RealText-Medium"/>
                <a:cs typeface="RealText-Medium"/>
                <a:sym typeface="Real Text Medium"/>
              </a:defRPr>
            </a:lvl4pPr>
            <a:lvl5pPr marL="108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5pPr>
            <a:lvl6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6pPr>
            <a:lvl7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7pPr>
            <a:lvl8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8pPr>
            <a:lvl9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9pPr>
          </a:lstStyle>
          <a:p>
            <a:pPr>
              <a:spcBef>
                <a:spcPts val="600"/>
              </a:spcBef>
              <a:spcAft>
                <a:spcPts val="600"/>
              </a:spcAft>
            </a:pPr>
            <a:r>
              <a:rPr lang="en-GB" kern="0" dirty="0">
                <a:latin typeface="Real Text Medium" panose="020B0604020101010102" pitchFamily="34" charset="0"/>
              </a:rPr>
              <a:t>Prohibition on granting loans to certain related parties</a:t>
            </a:r>
          </a:p>
          <a:p>
            <a:pPr>
              <a:spcBef>
                <a:spcPts val="600"/>
              </a:spcBef>
              <a:spcAft>
                <a:spcPts val="600"/>
              </a:spcAft>
            </a:pPr>
            <a:r>
              <a:rPr lang="en-GB" kern="0" dirty="0"/>
              <a:t>The AIFM must ensure that an AIF does not grant loans to:</a:t>
            </a:r>
          </a:p>
          <a:p>
            <a:pPr lvl="2">
              <a:spcBef>
                <a:spcPts val="600"/>
              </a:spcBef>
              <a:spcAft>
                <a:spcPts val="600"/>
              </a:spcAft>
            </a:pPr>
            <a:r>
              <a:rPr lang="en-GB" kern="0" dirty="0"/>
              <a:t>the AIFM or its staff</a:t>
            </a:r>
          </a:p>
          <a:p>
            <a:pPr lvl="2">
              <a:spcBef>
                <a:spcPts val="600"/>
              </a:spcBef>
              <a:spcAft>
                <a:spcPts val="600"/>
              </a:spcAft>
            </a:pPr>
            <a:r>
              <a:rPr lang="en-GB" kern="0" dirty="0"/>
              <a:t>the depositary or its delegates</a:t>
            </a:r>
          </a:p>
          <a:p>
            <a:pPr lvl="2">
              <a:spcBef>
                <a:spcPts val="600"/>
              </a:spcBef>
              <a:spcAft>
                <a:spcPts val="600"/>
              </a:spcAft>
            </a:pPr>
            <a:r>
              <a:rPr lang="en-GB" kern="0" dirty="0"/>
              <a:t>the delegates of the AIFM and the staff of the delegates</a:t>
            </a:r>
          </a:p>
          <a:p>
            <a:pPr lvl="2">
              <a:spcBef>
                <a:spcPts val="600"/>
              </a:spcBef>
              <a:spcAft>
                <a:spcPts val="600"/>
              </a:spcAft>
            </a:pPr>
            <a:r>
              <a:rPr lang="en-GB" kern="0" dirty="0"/>
              <a:t>an entity in the same group as the AIFM (except where that entity is a financial undertaking that exclusively finances borrowers not covered in one of the first three bullet points). </a:t>
            </a:r>
          </a:p>
          <a:p>
            <a:pPr>
              <a:spcBef>
                <a:spcPts val="600"/>
              </a:spcBef>
              <a:spcAft>
                <a:spcPts val="600"/>
              </a:spcAft>
            </a:pPr>
            <a:r>
              <a:rPr lang="en-GB" kern="0" dirty="0"/>
              <a:t>Note that any Member State may prohibit AIFs that originate loans from: </a:t>
            </a:r>
          </a:p>
          <a:p>
            <a:pPr lvl="2">
              <a:spcBef>
                <a:spcPts val="600"/>
              </a:spcBef>
              <a:spcAft>
                <a:spcPts val="600"/>
              </a:spcAft>
            </a:pPr>
            <a:r>
              <a:rPr lang="en-GB" kern="0" dirty="0"/>
              <a:t>granting loans to consumers (as defined by Article 3(a) of the </a:t>
            </a:r>
            <a:r>
              <a:rPr lang="en-GB" kern="0" dirty="0">
                <a:hlinkClick r:id="rId3"/>
              </a:rPr>
              <a:t>Consumer Credit Directive</a:t>
            </a:r>
            <a:r>
              <a:rPr lang="en-GB" kern="0" dirty="0"/>
              <a:t>) in its territory and</a:t>
            </a:r>
          </a:p>
          <a:p>
            <a:pPr lvl="2">
              <a:spcBef>
                <a:spcPts val="600"/>
              </a:spcBef>
              <a:spcAft>
                <a:spcPts val="600"/>
              </a:spcAft>
            </a:pPr>
            <a:r>
              <a:rPr lang="en-GB" kern="0" dirty="0"/>
              <a:t>servicing credits granted to such consumers in its territory.</a:t>
            </a:r>
          </a:p>
          <a:p>
            <a:pPr>
              <a:spcBef>
                <a:spcPts val="600"/>
              </a:spcBef>
              <a:spcAft>
                <a:spcPts val="600"/>
              </a:spcAft>
            </a:pPr>
            <a:r>
              <a:rPr lang="en-GB" kern="0" dirty="0">
                <a:latin typeface="Real Text Medium" panose="020B0604020101010102" pitchFamily="34" charset="0"/>
              </a:rPr>
              <a:t>Other relevant provisions </a:t>
            </a:r>
          </a:p>
          <a:p>
            <a:pPr>
              <a:spcBef>
                <a:spcPts val="600"/>
              </a:spcBef>
              <a:spcAft>
                <a:spcPts val="600"/>
              </a:spcAft>
            </a:pPr>
            <a:r>
              <a:rPr lang="en-GB" kern="0" dirty="0">
                <a:solidFill>
                  <a:schemeClr val="tx2"/>
                </a:solidFill>
                <a:latin typeface="Real Text Medium" panose="020B0604020101010102" pitchFamily="34" charset="0"/>
              </a:rPr>
              <a:t>Proceeds of loans</a:t>
            </a:r>
          </a:p>
          <a:p>
            <a:pPr>
              <a:spcBef>
                <a:spcPts val="600"/>
              </a:spcBef>
              <a:spcAft>
                <a:spcPts val="600"/>
              </a:spcAft>
            </a:pPr>
            <a:r>
              <a:rPr lang="en-GB" kern="0" dirty="0"/>
              <a:t>Where an AIF originates a loan, the proceeds of the loan (less any allowable administration fees) must be attributed to the AIF in full. All costs and expenses linked to the administration of the loan must be clearly disclosed in accordance with the Article 23 AIFMD investor disclosures.</a:t>
            </a:r>
          </a:p>
          <a:p>
            <a:pPr>
              <a:spcBef>
                <a:spcPts val="600"/>
              </a:spcBef>
              <a:spcAft>
                <a:spcPts val="600"/>
              </a:spcAft>
            </a:pPr>
            <a:r>
              <a:rPr lang="en-GB" kern="0" dirty="0">
                <a:solidFill>
                  <a:schemeClr val="tx2"/>
                </a:solidFill>
                <a:latin typeface="Real Text Medium" panose="020B0604020101010102" pitchFamily="34" charset="0"/>
              </a:rPr>
              <a:t>No originate to distribute</a:t>
            </a:r>
          </a:p>
          <a:p>
            <a:pPr>
              <a:spcBef>
                <a:spcPts val="600"/>
              </a:spcBef>
              <a:spcAft>
                <a:spcPts val="600"/>
              </a:spcAft>
            </a:pPr>
            <a:r>
              <a:rPr lang="en-GB" kern="0" dirty="0"/>
              <a:t>An AIFM is prohibited from managing an AIF that engages (directly or indirectly) in loan origination where the AIF’s investment strategy (in whole or in part) is to originate loans with the sole purpose of transferring those loans or exposures to third parties.</a:t>
            </a:r>
          </a:p>
        </p:txBody>
      </p:sp>
      <p:sp>
        <p:nvSpPr>
          <p:cNvPr id="8" name="Text Placeholder 24" descr="|">
            <a:extLst>
              <a:ext uri="{FF2B5EF4-FFF2-40B4-BE49-F238E27FC236}">
                <a16:creationId xmlns:a16="http://schemas.microsoft.com/office/drawing/2014/main" id="{C1E8F29B-26B7-DF07-4262-B116459E69BD}"/>
              </a:ext>
            </a:extLst>
          </p:cNvPr>
          <p:cNvSpPr>
            <a:spLocks noGrp="1"/>
          </p:cNvSpPr>
          <p:nvPr>
            <p:ph type="body" sz="quarter" idx="39"/>
          </p:nvPr>
        </p:nvSpPr>
        <p:spPr>
          <a:xfrm>
            <a:off x="3151159" y="1643865"/>
            <a:ext cx="3884832" cy="367101"/>
          </a:xfrm>
        </p:spPr>
        <p:txBody>
          <a:bodyPr/>
          <a:lstStyle/>
          <a:p>
            <a:r>
              <a:rPr lang="en-GB" sz="1400" dirty="0"/>
              <a:t>Risk management obligations (cont’d)</a:t>
            </a:r>
          </a:p>
        </p:txBody>
      </p:sp>
      <p:sp>
        <p:nvSpPr>
          <p:cNvPr id="11" name="Text Placeholder 24" descr="|">
            <a:extLst>
              <a:ext uri="{FF2B5EF4-FFF2-40B4-BE49-F238E27FC236}">
                <a16:creationId xmlns:a16="http://schemas.microsoft.com/office/drawing/2014/main" id="{6EC0916B-8890-C8FD-D560-D8053F1F37D8}"/>
              </a:ext>
            </a:extLst>
          </p:cNvPr>
          <p:cNvSpPr>
            <a:spLocks noGrp="1"/>
          </p:cNvSpPr>
          <p:nvPr>
            <p:ph type="body" sz="quarter" idx="11"/>
          </p:nvPr>
        </p:nvSpPr>
        <p:spPr>
          <a:xfrm>
            <a:off x="3149865" y="1092687"/>
            <a:ext cx="3884832" cy="431850"/>
          </a:xfrm>
        </p:spPr>
        <p:txBody>
          <a:bodyPr/>
          <a:lstStyle/>
          <a:p>
            <a:r>
              <a:rPr lang="en-GB" dirty="0"/>
              <a:t>The Loan Origination Regime</a:t>
            </a:r>
          </a:p>
        </p:txBody>
      </p:sp>
    </p:spTree>
    <p:extLst>
      <p:ext uri="{BB962C8B-B14F-4D97-AF65-F5344CB8AC3E}">
        <p14:creationId xmlns:p14="http://schemas.microsoft.com/office/powerpoint/2010/main" val="25475084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60790-4346-D0D7-F61D-3580E381ED72}"/>
            </a:ext>
          </a:extLst>
        </p:cNvPr>
        <p:cNvGrpSpPr/>
        <p:nvPr/>
      </p:nvGrpSpPr>
      <p:grpSpPr>
        <a:xfrm>
          <a:off x="0" y="0"/>
          <a:ext cx="0" cy="0"/>
          <a:chOff x="0" y="0"/>
          <a:chExt cx="0" cy="0"/>
        </a:xfrm>
      </p:grpSpPr>
      <p:sp>
        <p:nvSpPr>
          <p:cNvPr id="6" name="Text Placeholder 24" descr="|">
            <a:extLst>
              <a:ext uri="{FF2B5EF4-FFF2-40B4-BE49-F238E27FC236}">
                <a16:creationId xmlns:a16="http://schemas.microsoft.com/office/drawing/2014/main" id="{C4D33921-5A28-BB5E-C6CA-EA00884AEDE7}"/>
              </a:ext>
            </a:extLst>
          </p:cNvPr>
          <p:cNvSpPr>
            <a:spLocks noGrp="1"/>
          </p:cNvSpPr>
          <p:nvPr>
            <p:ph type="body" sz="quarter" idx="44"/>
          </p:nvPr>
        </p:nvSpPr>
        <p:spPr>
          <a:xfrm>
            <a:off x="374812" y="1002399"/>
            <a:ext cx="3972907" cy="8870779"/>
          </a:xfrm>
        </p:spPr>
        <p:txBody>
          <a:bodyPr/>
          <a:lstStyle/>
          <a:p>
            <a:pPr marL="361950" indent="-361950">
              <a:spcBef>
                <a:spcPts val="400"/>
              </a:spcBef>
              <a:spcAft>
                <a:spcPts val="300"/>
              </a:spcAft>
            </a:pPr>
            <a:r>
              <a:rPr lang="fr-FR" sz="1600" dirty="0">
                <a:solidFill>
                  <a:schemeClr val="tx2"/>
                </a:solidFill>
                <a:latin typeface="Real Text Medium" panose="020B0604020101010102" pitchFamily="34" charset="0"/>
              </a:rPr>
              <a:t>(b)	</a:t>
            </a:r>
            <a:r>
              <a:rPr lang="fr-FR" sz="1600" dirty="0" err="1">
                <a:solidFill>
                  <a:schemeClr val="tx2"/>
                </a:solidFill>
                <a:latin typeface="Real Text Medium" panose="020B0604020101010102" pitchFamily="34" charset="0"/>
              </a:rPr>
              <a:t>Liquidity</a:t>
            </a:r>
            <a:r>
              <a:rPr lang="fr-FR" sz="1600" dirty="0">
                <a:solidFill>
                  <a:schemeClr val="tx2"/>
                </a:solidFill>
                <a:latin typeface="Real Text Medium" panose="020B0604020101010102" pitchFamily="34" charset="0"/>
              </a:rPr>
              <a:t> management obligations </a:t>
            </a:r>
            <a:br>
              <a:rPr lang="fr-FR" sz="1600" dirty="0">
                <a:solidFill>
                  <a:schemeClr val="tx2"/>
                </a:solidFill>
                <a:latin typeface="Real Text Medium" panose="020B0604020101010102" pitchFamily="34" charset="0"/>
              </a:rPr>
            </a:br>
            <a:r>
              <a:rPr lang="fr-FR" sz="1600" dirty="0">
                <a:solidFill>
                  <a:schemeClr val="tx2"/>
                </a:solidFill>
                <a:latin typeface="Real Text Medium" panose="020B0604020101010102" pitchFamily="34" charset="0"/>
              </a:rPr>
              <a:t>(Article 16)</a:t>
            </a:r>
            <a:endParaRPr lang="en-GB" sz="1400" dirty="0">
              <a:solidFill>
                <a:schemeClr val="tx2"/>
              </a:solidFill>
              <a:latin typeface="Real Text Medium" panose="020B0604020101010102" pitchFamily="34" charset="0"/>
            </a:endParaRPr>
          </a:p>
          <a:p>
            <a:pPr>
              <a:spcBef>
                <a:spcPts val="400"/>
              </a:spcBef>
              <a:spcAft>
                <a:spcPts val="300"/>
              </a:spcAft>
            </a:pPr>
            <a:r>
              <a:rPr lang="en-GB" dirty="0">
                <a:latin typeface="Real Text Medium" panose="020B0604020101010102" pitchFamily="34" charset="0"/>
              </a:rPr>
              <a:t>When can a ‘loan originating AIF’ be open-ended?</a:t>
            </a:r>
          </a:p>
          <a:p>
            <a:pPr>
              <a:spcBef>
                <a:spcPts val="400"/>
              </a:spcBef>
              <a:spcAft>
                <a:spcPts val="300"/>
              </a:spcAft>
            </a:pPr>
            <a:r>
              <a:rPr lang="en-GB" dirty="0">
                <a:latin typeface="Real Text Medium" panose="020B0604020101010102" pitchFamily="34" charset="0"/>
              </a:rPr>
              <a:t>Note: These provisions apply only to ‘</a:t>
            </a:r>
            <a:r>
              <a:rPr lang="en-GB" dirty="0">
                <a:solidFill>
                  <a:schemeClr val="tx2"/>
                </a:solidFill>
                <a:latin typeface="Real Text Medium" panose="020B0604020101010102" pitchFamily="34" charset="0"/>
              </a:rPr>
              <a:t>Loan-originating AIFs</a:t>
            </a:r>
            <a:r>
              <a:rPr lang="en-GB" dirty="0">
                <a:latin typeface="Real Text Medium" panose="020B0604020101010102" pitchFamily="34" charset="0"/>
              </a:rPr>
              <a:t>’</a:t>
            </a:r>
          </a:p>
          <a:p>
            <a:pPr>
              <a:spcBef>
                <a:spcPts val="400"/>
              </a:spcBef>
              <a:spcAft>
                <a:spcPts val="300"/>
              </a:spcAft>
            </a:pPr>
            <a:r>
              <a:rPr lang="en-GB" dirty="0"/>
              <a:t>An AIFM must ensure that any loan originating AIF that it manages is </a:t>
            </a:r>
            <a:r>
              <a:rPr lang="en-GB" dirty="0">
                <a:solidFill>
                  <a:schemeClr val="tx2"/>
                </a:solidFill>
              </a:rPr>
              <a:t>closed-ended</a:t>
            </a:r>
            <a:r>
              <a:rPr lang="en-GB" dirty="0"/>
              <a:t>.</a:t>
            </a:r>
          </a:p>
          <a:p>
            <a:pPr>
              <a:spcBef>
                <a:spcPts val="400"/>
              </a:spcBef>
              <a:spcAft>
                <a:spcPts val="300"/>
              </a:spcAft>
            </a:pPr>
            <a:r>
              <a:rPr lang="en-GB" dirty="0"/>
              <a:t>A loan originating AIF may be </a:t>
            </a:r>
            <a:r>
              <a:rPr lang="en-GB" dirty="0">
                <a:solidFill>
                  <a:schemeClr val="tx2"/>
                </a:solidFill>
              </a:rPr>
              <a:t>open-ended</a:t>
            </a:r>
            <a:r>
              <a:rPr lang="en-GB" dirty="0"/>
              <a:t> only where the AIFM can demonstrate to its (the AIFM’s) home NCA that the AIF's liquidity risk management system is compatible with its investment strategy and redemption policy.</a:t>
            </a:r>
          </a:p>
          <a:p>
            <a:pPr>
              <a:spcBef>
                <a:spcPts val="400"/>
              </a:spcBef>
              <a:spcAft>
                <a:spcPts val="300"/>
              </a:spcAft>
            </a:pPr>
            <a:r>
              <a:rPr lang="en-GB" dirty="0"/>
              <a:t>The Amending Directive required ESMA to develop draft Level 2 regulatory technical standards (</a:t>
            </a:r>
            <a:r>
              <a:rPr lang="en-GB" dirty="0">
                <a:solidFill>
                  <a:schemeClr val="tx2"/>
                </a:solidFill>
              </a:rPr>
              <a:t>RTS</a:t>
            </a:r>
            <a:r>
              <a:rPr lang="en-GB" dirty="0"/>
              <a:t>) to determine the requirements with which a loan originating AIF must comply </a:t>
            </a:r>
            <a:r>
              <a:rPr lang="en-GB" dirty="0">
                <a:solidFill>
                  <a:schemeClr val="tx2"/>
                </a:solidFill>
              </a:rPr>
              <a:t>in order to be open-ended</a:t>
            </a:r>
            <a:r>
              <a:rPr lang="en-GB" dirty="0"/>
              <a:t>.  </a:t>
            </a:r>
          </a:p>
          <a:p>
            <a:pPr>
              <a:spcBef>
                <a:spcPts val="400"/>
              </a:spcBef>
              <a:spcAft>
                <a:spcPts val="300"/>
              </a:spcAft>
            </a:pPr>
            <a:r>
              <a:rPr lang="en-GB" dirty="0"/>
              <a:t>The mandate provided that these should include:</a:t>
            </a:r>
          </a:p>
          <a:p>
            <a:pPr lvl="2">
              <a:spcBef>
                <a:spcPts val="400"/>
              </a:spcBef>
              <a:spcAft>
                <a:spcPts val="300"/>
              </a:spcAft>
            </a:pPr>
            <a:r>
              <a:rPr lang="en-GB" dirty="0"/>
              <a:t>a sound liquidity management system</a:t>
            </a:r>
          </a:p>
          <a:p>
            <a:pPr lvl="2">
              <a:spcBef>
                <a:spcPts val="400"/>
              </a:spcBef>
              <a:spcAft>
                <a:spcPts val="300"/>
              </a:spcAft>
            </a:pPr>
            <a:r>
              <a:rPr lang="en-GB" dirty="0"/>
              <a:t>the availability of liquid assets </a:t>
            </a:r>
          </a:p>
          <a:p>
            <a:pPr lvl="2">
              <a:spcBef>
                <a:spcPts val="400"/>
              </a:spcBef>
              <a:spcAft>
                <a:spcPts val="300"/>
              </a:spcAft>
            </a:pPr>
            <a:r>
              <a:rPr lang="en-GB" dirty="0"/>
              <a:t>stress testing and</a:t>
            </a:r>
          </a:p>
          <a:p>
            <a:pPr lvl="2">
              <a:spcBef>
                <a:spcPts val="400"/>
              </a:spcBef>
              <a:spcAft>
                <a:spcPts val="300"/>
              </a:spcAft>
            </a:pPr>
            <a:r>
              <a:rPr lang="en-GB" dirty="0"/>
              <a:t>a redemption policy appropriate to the AIF’s liquidity profile. </a:t>
            </a:r>
          </a:p>
          <a:p>
            <a:pPr>
              <a:spcBef>
                <a:spcPts val="400"/>
              </a:spcBef>
              <a:spcAft>
                <a:spcPts val="300"/>
              </a:spcAft>
            </a:pPr>
            <a:r>
              <a:rPr lang="en-GB" dirty="0"/>
              <a:t>and should take account of :</a:t>
            </a:r>
          </a:p>
          <a:p>
            <a:pPr lvl="2">
              <a:spcBef>
                <a:spcPts val="400"/>
              </a:spcBef>
              <a:spcAft>
                <a:spcPts val="300"/>
              </a:spcAft>
            </a:pPr>
            <a:r>
              <a:rPr lang="en-GB" dirty="0"/>
              <a:t>the underlying loan exposures</a:t>
            </a:r>
          </a:p>
          <a:p>
            <a:pPr lvl="2">
              <a:spcBef>
                <a:spcPts val="400"/>
              </a:spcBef>
              <a:spcAft>
                <a:spcPts val="300"/>
              </a:spcAft>
            </a:pPr>
            <a:r>
              <a:rPr lang="en-GB" dirty="0"/>
              <a:t>the average repayment time of the loans and </a:t>
            </a:r>
          </a:p>
          <a:p>
            <a:pPr lvl="2">
              <a:spcBef>
                <a:spcPts val="400"/>
              </a:spcBef>
              <a:spcAft>
                <a:spcPts val="300"/>
              </a:spcAft>
            </a:pPr>
            <a:r>
              <a:rPr lang="en-GB" dirty="0"/>
              <a:t>the overall granularity and composition of the AIF’s portfolios.</a:t>
            </a:r>
          </a:p>
          <a:p>
            <a:pPr>
              <a:spcBef>
                <a:spcPts val="400"/>
              </a:spcBef>
              <a:spcAft>
                <a:spcPts val="300"/>
              </a:spcAft>
            </a:pPr>
            <a:r>
              <a:rPr lang="en-GB" dirty="0"/>
              <a:t>ESMA submitted draft RTS to the Commission in its </a:t>
            </a:r>
            <a:r>
              <a:rPr lang="en-GB" dirty="0">
                <a:solidFill>
                  <a:schemeClr val="tx2"/>
                </a:solidFill>
                <a:hlinkClick r:id="rId2"/>
              </a:rPr>
              <a:t>Final Report</a:t>
            </a:r>
            <a:r>
              <a:rPr lang="en-GB" dirty="0"/>
              <a:t>, which was published on </a:t>
            </a:r>
            <a:r>
              <a:rPr lang="en-GB" dirty="0">
                <a:solidFill>
                  <a:schemeClr val="tx2"/>
                </a:solidFill>
              </a:rPr>
              <a:t>21 October 2025</a:t>
            </a:r>
            <a:r>
              <a:rPr lang="en-GB" dirty="0"/>
              <a:t>. Our summary of the Final Report is </a:t>
            </a:r>
            <a:r>
              <a:rPr lang="en-GB" dirty="0">
                <a:hlinkClick r:id="rId3"/>
              </a:rPr>
              <a:t>here</a:t>
            </a:r>
            <a:r>
              <a:rPr lang="en-GB" dirty="0"/>
              <a:t>.</a:t>
            </a:r>
          </a:p>
          <a:p>
            <a:pPr>
              <a:spcBef>
                <a:spcPts val="400"/>
              </a:spcBef>
              <a:spcAft>
                <a:spcPts val="300"/>
              </a:spcAft>
            </a:pPr>
            <a:r>
              <a:rPr lang="en-GB" dirty="0"/>
              <a:t>Ordinarily, the Commission would have three months (extendable by an additional month) in which to decide whether or not to adopt the RTS. </a:t>
            </a:r>
          </a:p>
          <a:p>
            <a:pPr>
              <a:spcBef>
                <a:spcPts val="400"/>
              </a:spcBef>
              <a:spcAft>
                <a:spcPts val="300"/>
              </a:spcAft>
            </a:pPr>
            <a:r>
              <a:rPr lang="en-GB" dirty="0"/>
              <a:t>However, the RTS on LOFs appear on a list of </a:t>
            </a:r>
            <a:r>
              <a:rPr lang="en-GB" dirty="0">
                <a:solidFill>
                  <a:schemeClr val="tx2"/>
                </a:solidFill>
              </a:rPr>
              <a:t>non-essential Level 2 acts </a:t>
            </a:r>
            <a:r>
              <a:rPr lang="en-GB" dirty="0"/>
              <a:t>which the Commission has </a:t>
            </a:r>
            <a:r>
              <a:rPr lang="en-GB" dirty="0">
                <a:solidFill>
                  <a:schemeClr val="tx2"/>
                </a:solidFill>
                <a:hlinkClick r:id="rId4"/>
              </a:rPr>
              <a:t>announced</a:t>
            </a:r>
            <a:r>
              <a:rPr lang="en-GB" dirty="0"/>
              <a:t> it will not adopt before </a:t>
            </a:r>
            <a:r>
              <a:rPr lang="en-GB" dirty="0">
                <a:solidFill>
                  <a:schemeClr val="tx2"/>
                </a:solidFill>
              </a:rPr>
              <a:t>1 October 2027 </a:t>
            </a:r>
            <a:r>
              <a:rPr lang="en-GB" dirty="0"/>
              <a:t>at the earliest. </a:t>
            </a:r>
          </a:p>
          <a:p>
            <a:pPr>
              <a:spcBef>
                <a:spcPts val="400"/>
              </a:spcBef>
              <a:spcAft>
                <a:spcPts val="300"/>
              </a:spcAft>
            </a:pPr>
            <a:r>
              <a:rPr lang="en-GB" dirty="0"/>
              <a:t>(See item 45 on the list contained in the </a:t>
            </a:r>
            <a:r>
              <a:rPr lang="en-GB" dirty="0">
                <a:hlinkClick r:id="rId5"/>
              </a:rPr>
              <a:t>annex</a:t>
            </a:r>
            <a:r>
              <a:rPr lang="en-GB" dirty="0"/>
              <a:t> to the Commission's letter.)</a:t>
            </a:r>
          </a:p>
        </p:txBody>
      </p:sp>
      <p:pic>
        <p:nvPicPr>
          <p:cNvPr id="9" name="Picture Placeholder 2" descr="|">
            <a:extLst>
              <a:ext uri="{FF2B5EF4-FFF2-40B4-BE49-F238E27FC236}">
                <a16:creationId xmlns:a16="http://schemas.microsoft.com/office/drawing/2014/main" id="{95407B6E-9586-A74F-337F-3F0E93ADE282}"/>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6460" b="6460"/>
          <a:stretch>
            <a:fillRect/>
          </a:stretch>
        </p:blipFill>
        <p:spPr/>
      </p:pic>
      <p:sp>
        <p:nvSpPr>
          <p:cNvPr id="4" name="Text Placeholder 24" descr="|">
            <a:extLst>
              <a:ext uri="{FF2B5EF4-FFF2-40B4-BE49-F238E27FC236}">
                <a16:creationId xmlns:a16="http://schemas.microsoft.com/office/drawing/2014/main" id="{C18A3BE7-DA86-5B00-BADF-DC625C47BE3A}"/>
              </a:ext>
            </a:extLst>
          </p:cNvPr>
          <p:cNvSpPr>
            <a:spLocks noGrp="1"/>
          </p:cNvSpPr>
          <p:nvPr>
            <p:ph type="body" sz="quarter" idx="11"/>
          </p:nvPr>
        </p:nvSpPr>
        <p:spPr>
          <a:xfrm>
            <a:off x="355233" y="530769"/>
            <a:ext cx="3884832" cy="431850"/>
          </a:xfrm>
        </p:spPr>
        <p:txBody>
          <a:bodyPr/>
          <a:lstStyle/>
          <a:p>
            <a:r>
              <a:rPr lang="en-GB" dirty="0"/>
              <a:t>The Loan Origination Regime</a:t>
            </a:r>
          </a:p>
        </p:txBody>
      </p:sp>
    </p:spTree>
    <p:extLst>
      <p:ext uri="{BB962C8B-B14F-4D97-AF65-F5344CB8AC3E}">
        <p14:creationId xmlns:p14="http://schemas.microsoft.com/office/powerpoint/2010/main" val="21958429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23CF6-53E7-FBCF-636E-8D227FBDBBE7}"/>
            </a:ext>
          </a:extLst>
        </p:cNvPr>
        <p:cNvGrpSpPr/>
        <p:nvPr/>
      </p:nvGrpSpPr>
      <p:grpSpPr>
        <a:xfrm>
          <a:off x="0" y="0"/>
          <a:ext cx="0" cy="0"/>
          <a:chOff x="0" y="0"/>
          <a:chExt cx="0" cy="0"/>
        </a:xfrm>
      </p:grpSpPr>
      <p:pic>
        <p:nvPicPr>
          <p:cNvPr id="9" name="Picture Placeholder 2" descr="|">
            <a:extLst>
              <a:ext uri="{FF2B5EF4-FFF2-40B4-BE49-F238E27FC236}">
                <a16:creationId xmlns:a16="http://schemas.microsoft.com/office/drawing/2014/main" id="{7187984E-577D-D4E0-17DC-0DFC374C084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13" name="Body" descr="|">
            <a:extLst>
              <a:ext uri="{FF2B5EF4-FFF2-40B4-BE49-F238E27FC236}">
                <a16:creationId xmlns:a16="http://schemas.microsoft.com/office/drawing/2014/main" id="{84C7FF05-F3DE-FD63-21DF-D06BC2A85A78}"/>
              </a:ext>
            </a:extLst>
          </p:cNvPr>
          <p:cNvSpPr txBox="1">
            <a:spLocks/>
          </p:cNvSpPr>
          <p:nvPr/>
        </p:nvSpPr>
        <p:spPr>
          <a:xfrm>
            <a:off x="3149865" y="2010966"/>
            <a:ext cx="4096532" cy="7864311"/>
          </a:xfrm>
          <a:prstGeom prst="rect">
            <a:avLst/>
          </a:prstGeom>
        </p:spPr>
        <p:txBody>
          <a:bodyPr lIns="0" tIns="46800" rIns="90000" bIns="46800"/>
          <a:lstStyle>
            <a:lvl1pPr marL="0" marR="0" indent="0" algn="l" defTabSz="2350387" rtl="0" eaLnBrk="1" latinLnBrk="0" hangingPunct="1">
              <a:lnSpc>
                <a:spcPct val="100000"/>
              </a:lnSpc>
              <a:spcBef>
                <a:spcPts val="204"/>
              </a:spcBef>
              <a:spcAft>
                <a:spcPts val="0"/>
              </a:spcAft>
              <a:buClrTx/>
              <a:buSzTx/>
              <a:buFontTx/>
              <a:buNone/>
              <a:tabLst/>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2pPr>
            <a:lvl3pPr marL="360000" marR="0" indent="-360000" algn="l" defTabSz="2350387" rtl="0" eaLnBrk="1" latinLnBrk="0" hangingPunct="1">
              <a:lnSpc>
                <a:spcPct val="100000"/>
              </a:lnSpc>
              <a:spcBef>
                <a:spcPts val="204"/>
              </a:spcBef>
              <a:spcAft>
                <a:spcPts val="0"/>
              </a:spcAft>
              <a:buClr>
                <a:srgbClr val="FC515B"/>
              </a:buClr>
              <a:buSzPct val="100000"/>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3pPr>
            <a:lvl4pPr marL="72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 Text Light" panose="020B0504020101010102" pitchFamily="34" charset="0"/>
                <a:ea typeface="RealText-Medium"/>
                <a:cs typeface="RealText-Medium"/>
                <a:sym typeface="Real Text Medium"/>
              </a:defRPr>
            </a:lvl4pPr>
            <a:lvl5pPr marL="108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5pPr>
            <a:lvl6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6pPr>
            <a:lvl7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7pPr>
            <a:lvl8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8pPr>
            <a:lvl9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9pPr>
          </a:lstStyle>
          <a:p>
            <a:pPr>
              <a:spcBef>
                <a:spcPts val="600"/>
              </a:spcBef>
              <a:spcAft>
                <a:spcPts val="600"/>
              </a:spcAft>
            </a:pPr>
            <a:r>
              <a:rPr lang="en-GB" kern="0" dirty="0"/>
              <a:t>An AIFM must periodically disclose </a:t>
            </a:r>
            <a:r>
              <a:rPr lang="en-GB" kern="0" dirty="0">
                <a:solidFill>
                  <a:schemeClr val="tx2"/>
                </a:solidFill>
              </a:rPr>
              <a:t>the composition of an AIF’s originated loan portfolio</a:t>
            </a:r>
            <a:r>
              <a:rPr lang="en-GB" kern="0" dirty="0"/>
              <a:t> to investors in respect of:  </a:t>
            </a:r>
          </a:p>
          <a:p>
            <a:pPr lvl="2">
              <a:spcBef>
                <a:spcPts val="600"/>
              </a:spcBef>
              <a:spcAft>
                <a:spcPts val="600"/>
              </a:spcAft>
            </a:pPr>
            <a:r>
              <a:rPr lang="en-GB" kern="0" dirty="0"/>
              <a:t>each EU AIF that it manages and </a:t>
            </a:r>
          </a:p>
          <a:p>
            <a:pPr lvl="2">
              <a:spcBef>
                <a:spcPts val="600"/>
              </a:spcBef>
              <a:spcAft>
                <a:spcPts val="600"/>
              </a:spcAft>
            </a:pPr>
            <a:r>
              <a:rPr lang="en-GB" kern="0" dirty="0"/>
              <a:t>each AIF (EU or non-EU) that it markets in the EU.</a:t>
            </a:r>
          </a:p>
        </p:txBody>
      </p:sp>
      <p:sp>
        <p:nvSpPr>
          <p:cNvPr id="8" name="Text Placeholder 24" descr="|">
            <a:extLst>
              <a:ext uri="{FF2B5EF4-FFF2-40B4-BE49-F238E27FC236}">
                <a16:creationId xmlns:a16="http://schemas.microsoft.com/office/drawing/2014/main" id="{CAF6DEA4-0ACD-6B03-D39F-D7CD5F201BE1}"/>
              </a:ext>
            </a:extLst>
          </p:cNvPr>
          <p:cNvSpPr>
            <a:spLocks noGrp="1"/>
          </p:cNvSpPr>
          <p:nvPr>
            <p:ph type="body" sz="quarter" idx="39"/>
          </p:nvPr>
        </p:nvSpPr>
        <p:spPr>
          <a:xfrm>
            <a:off x="3151159" y="1643865"/>
            <a:ext cx="3884832" cy="367101"/>
          </a:xfrm>
        </p:spPr>
        <p:txBody>
          <a:bodyPr/>
          <a:lstStyle/>
          <a:p>
            <a:pPr marL="361950" indent="-361950"/>
            <a:r>
              <a:rPr lang="en-GB" sz="1400" dirty="0"/>
              <a:t>(c)	Disclosure to investors (Article 23)</a:t>
            </a:r>
          </a:p>
        </p:txBody>
      </p:sp>
      <p:sp>
        <p:nvSpPr>
          <p:cNvPr id="11" name="Text Placeholder 24" descr="|">
            <a:extLst>
              <a:ext uri="{FF2B5EF4-FFF2-40B4-BE49-F238E27FC236}">
                <a16:creationId xmlns:a16="http://schemas.microsoft.com/office/drawing/2014/main" id="{5C200C6D-E6C2-EE5F-F74E-BE9AE0868D74}"/>
              </a:ext>
            </a:extLst>
          </p:cNvPr>
          <p:cNvSpPr>
            <a:spLocks noGrp="1"/>
          </p:cNvSpPr>
          <p:nvPr>
            <p:ph type="body" sz="quarter" idx="11"/>
          </p:nvPr>
        </p:nvSpPr>
        <p:spPr>
          <a:xfrm>
            <a:off x="3149865" y="1092687"/>
            <a:ext cx="3884832" cy="431850"/>
          </a:xfrm>
        </p:spPr>
        <p:txBody>
          <a:bodyPr/>
          <a:lstStyle/>
          <a:p>
            <a:r>
              <a:rPr lang="en-GB" dirty="0"/>
              <a:t>The Loan Origination Regime</a:t>
            </a:r>
          </a:p>
        </p:txBody>
      </p:sp>
    </p:spTree>
    <p:extLst>
      <p:ext uri="{BB962C8B-B14F-4D97-AF65-F5344CB8AC3E}">
        <p14:creationId xmlns:p14="http://schemas.microsoft.com/office/powerpoint/2010/main" val="5633429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dy" descr="|">
            <a:extLst>
              <a:ext uri="{FF2B5EF4-FFF2-40B4-BE49-F238E27FC236}">
                <a16:creationId xmlns:a16="http://schemas.microsoft.com/office/drawing/2014/main" id="{CA9FBC03-AC6E-CC07-B23E-F99471B83D6F}"/>
              </a:ext>
            </a:extLst>
          </p:cNvPr>
          <p:cNvSpPr>
            <a:spLocks noGrp="1"/>
          </p:cNvSpPr>
          <p:nvPr>
            <p:ph type="body" sz="quarter" idx="44"/>
          </p:nvPr>
        </p:nvSpPr>
        <p:spPr>
          <a:xfrm>
            <a:off x="503400" y="1615766"/>
            <a:ext cx="3884832" cy="7801284"/>
          </a:xfrm>
        </p:spPr>
        <p:txBody>
          <a:bodyPr/>
          <a:lstStyle/>
          <a:p>
            <a:pPr>
              <a:spcBef>
                <a:spcPts val="600"/>
              </a:spcBef>
              <a:spcAft>
                <a:spcPts val="600"/>
              </a:spcAft>
            </a:pPr>
            <a:r>
              <a:rPr lang="en-GB" dirty="0"/>
              <a:t>The Amending Directive formally ‘entered into force’ on </a:t>
            </a:r>
            <a:r>
              <a:rPr lang="en-GB" dirty="0">
                <a:solidFill>
                  <a:schemeClr val="tx2"/>
                </a:solidFill>
              </a:rPr>
              <a:t>15 April 2024</a:t>
            </a:r>
            <a:r>
              <a:rPr lang="en-GB" dirty="0"/>
              <a:t>. </a:t>
            </a:r>
          </a:p>
          <a:p>
            <a:pPr>
              <a:spcBef>
                <a:spcPts val="600"/>
              </a:spcBef>
              <a:spcAft>
                <a:spcPts val="600"/>
              </a:spcAft>
            </a:pPr>
            <a:r>
              <a:rPr lang="en-GB" dirty="0"/>
              <a:t>The new measures will start to apply on </a:t>
            </a:r>
            <a:r>
              <a:rPr lang="en-GB" dirty="0">
                <a:solidFill>
                  <a:schemeClr val="tx2"/>
                </a:solidFill>
              </a:rPr>
              <a:t>16 April 2026</a:t>
            </a:r>
            <a:r>
              <a:rPr lang="en-GB" dirty="0"/>
              <a:t>, by which date Member States must have transposed the new measures into their national law. </a:t>
            </a:r>
          </a:p>
          <a:p>
            <a:pPr>
              <a:spcBef>
                <a:spcPts val="600"/>
              </a:spcBef>
              <a:spcAft>
                <a:spcPts val="600"/>
              </a:spcAft>
            </a:pPr>
            <a:r>
              <a:rPr lang="en-GB" dirty="0"/>
              <a:t>The timing of a number of transitional provisions included under </a:t>
            </a:r>
            <a:r>
              <a:rPr lang="en-GB" dirty="0">
                <a:solidFill>
                  <a:schemeClr val="tx2"/>
                </a:solidFill>
              </a:rPr>
              <a:t>Article 61 </a:t>
            </a:r>
            <a:r>
              <a:rPr lang="en-GB" dirty="0"/>
              <a:t>is worked out from the </a:t>
            </a:r>
            <a:r>
              <a:rPr lang="en-GB" dirty="0">
                <a:solidFill>
                  <a:schemeClr val="tx2"/>
                </a:solidFill>
              </a:rPr>
              <a:t>date of entry into force </a:t>
            </a:r>
            <a:r>
              <a:rPr lang="en-GB" dirty="0"/>
              <a:t>of the Amending Directive, including the following:</a:t>
            </a:r>
          </a:p>
          <a:p>
            <a:pPr lvl="2">
              <a:spcBef>
                <a:spcPts val="600"/>
              </a:spcBef>
              <a:spcAft>
                <a:spcPts val="600"/>
              </a:spcAft>
            </a:pPr>
            <a:r>
              <a:rPr lang="en-GB" dirty="0"/>
              <a:t>An AIFM which manages an AIF which was </a:t>
            </a:r>
            <a:r>
              <a:rPr lang="en-GB" dirty="0">
                <a:solidFill>
                  <a:schemeClr val="tx2"/>
                </a:solidFill>
              </a:rPr>
              <a:t>constituted before 15 April 2024 </a:t>
            </a:r>
            <a:r>
              <a:rPr lang="en-GB" dirty="0"/>
              <a:t>(a </a:t>
            </a:r>
            <a:r>
              <a:rPr lang="en-GB" dirty="0">
                <a:solidFill>
                  <a:schemeClr val="tx2"/>
                </a:solidFill>
              </a:rPr>
              <a:t>pre-existing AIF</a:t>
            </a:r>
            <a:r>
              <a:rPr lang="en-GB" dirty="0"/>
              <a:t>) will be deemed to comply with the following provisions until </a:t>
            </a:r>
            <a:r>
              <a:rPr lang="en-GB" dirty="0">
                <a:solidFill>
                  <a:schemeClr val="tx2"/>
                </a:solidFill>
              </a:rPr>
              <a:t>16 April 2029</a:t>
            </a:r>
            <a:r>
              <a:rPr lang="en-GB" dirty="0"/>
              <a:t>:</a:t>
            </a:r>
          </a:p>
          <a:p>
            <a:pPr lvl="3">
              <a:spcBef>
                <a:spcPts val="600"/>
              </a:spcBef>
              <a:spcAft>
                <a:spcPts val="600"/>
              </a:spcAft>
            </a:pPr>
            <a:r>
              <a:rPr lang="en-GB" dirty="0"/>
              <a:t>the notional value of the loans originated by an AIF to any single borrower (see ‘Concentration limits (financial sector)’, above) </a:t>
            </a:r>
          </a:p>
          <a:p>
            <a:pPr lvl="3">
              <a:spcBef>
                <a:spcPts val="600"/>
              </a:spcBef>
              <a:spcAft>
                <a:spcPts val="600"/>
              </a:spcAft>
            </a:pPr>
            <a:r>
              <a:rPr lang="en-GB" dirty="0"/>
              <a:t>the circumstances in which an AIF may be open-ended or closed-ended.</a:t>
            </a:r>
          </a:p>
          <a:p>
            <a:pPr marL="360000" lvl="3" indent="0">
              <a:spcBef>
                <a:spcPts val="600"/>
              </a:spcBef>
              <a:spcAft>
                <a:spcPts val="600"/>
              </a:spcAft>
              <a:buNone/>
            </a:pPr>
            <a:r>
              <a:rPr lang="en-GB" dirty="0"/>
              <a:t>Where the pre-existing AIF had </a:t>
            </a:r>
            <a:r>
              <a:rPr lang="en-GB" dirty="0">
                <a:solidFill>
                  <a:schemeClr val="tx2"/>
                </a:solidFill>
              </a:rPr>
              <a:t>not raised additional capital </a:t>
            </a:r>
            <a:r>
              <a:rPr lang="en-GB" dirty="0"/>
              <a:t>after </a:t>
            </a:r>
            <a:r>
              <a:rPr lang="en-GB" dirty="0">
                <a:solidFill>
                  <a:schemeClr val="tx2"/>
                </a:solidFill>
              </a:rPr>
              <a:t>15 April 2024</a:t>
            </a:r>
            <a:r>
              <a:rPr lang="en-GB" dirty="0"/>
              <a:t>, the AIFM will be deemed compliant with the above provisions indefinitely.</a:t>
            </a:r>
          </a:p>
          <a:p>
            <a:pPr lvl="2">
              <a:spcBef>
                <a:spcPts val="600"/>
              </a:spcBef>
              <a:spcAft>
                <a:spcPts val="600"/>
              </a:spcAft>
            </a:pPr>
            <a:r>
              <a:rPr lang="en-GB" dirty="0"/>
              <a:t>Until </a:t>
            </a:r>
            <a:r>
              <a:rPr lang="en-GB" dirty="0">
                <a:solidFill>
                  <a:schemeClr val="tx2"/>
                </a:solidFill>
              </a:rPr>
              <a:t>16 April 2029</a:t>
            </a:r>
            <a:r>
              <a:rPr lang="en-GB" dirty="0"/>
              <a:t>, where the notional value of the loans originated by an AIF to any single borrower (</a:t>
            </a:r>
            <a:r>
              <a:rPr lang="en-GB" dirty="0">
                <a:solidFill>
                  <a:schemeClr val="tx1"/>
                </a:solidFill>
              </a:rPr>
              <a:t>the</a:t>
            </a:r>
            <a:r>
              <a:rPr lang="en-GB" dirty="0">
                <a:solidFill>
                  <a:schemeClr val="tx2"/>
                </a:solidFill>
              </a:rPr>
              <a:t> concentration limit</a:t>
            </a:r>
            <a:r>
              <a:rPr lang="en-GB" dirty="0"/>
              <a:t>) or the leverage of an AIF (the </a:t>
            </a:r>
            <a:r>
              <a:rPr lang="en-GB" dirty="0">
                <a:solidFill>
                  <a:schemeClr val="tx2"/>
                </a:solidFill>
              </a:rPr>
              <a:t>leverage limit</a:t>
            </a:r>
            <a:r>
              <a:rPr lang="en-GB" dirty="0"/>
              <a:t>) is:</a:t>
            </a:r>
          </a:p>
          <a:p>
            <a:pPr lvl="3">
              <a:spcBef>
                <a:spcPts val="600"/>
              </a:spcBef>
              <a:spcAft>
                <a:spcPts val="600"/>
              </a:spcAft>
            </a:pPr>
            <a:r>
              <a:rPr lang="en-GB" dirty="0">
                <a:solidFill>
                  <a:schemeClr val="tx2"/>
                </a:solidFill>
              </a:rPr>
              <a:t>above the concentration limit (20%) or the leverage limit (175% or 300%)</a:t>
            </a:r>
            <a:r>
              <a:rPr lang="en-GB" dirty="0"/>
              <a:t>, the AIFM must not increase that value or that leverage</a:t>
            </a:r>
          </a:p>
          <a:p>
            <a:pPr lvl="3">
              <a:spcBef>
                <a:spcPts val="600"/>
              </a:spcBef>
              <a:spcAft>
                <a:spcPts val="600"/>
              </a:spcAft>
            </a:pPr>
            <a:r>
              <a:rPr lang="en-GB" dirty="0">
                <a:solidFill>
                  <a:schemeClr val="tx2"/>
                </a:solidFill>
              </a:rPr>
              <a:t>below the concentration limit (20%) or the leverage limit (175% or 300%)</a:t>
            </a:r>
            <a:r>
              <a:rPr lang="en-GB" dirty="0"/>
              <a:t>, the AIFM must not increase the value or leverage above those limits.</a:t>
            </a:r>
          </a:p>
          <a:p>
            <a:endParaRPr lang="en-GB" dirty="0"/>
          </a:p>
        </p:txBody>
      </p:sp>
      <p:pic>
        <p:nvPicPr>
          <p:cNvPr id="9" name="Picture Placeholder 8">
            <a:extLst>
              <a:ext uri="{FF2B5EF4-FFF2-40B4-BE49-F238E27FC236}">
                <a16:creationId xmlns:a16="http://schemas.microsoft.com/office/drawing/2014/main" id="{848423CD-52C1-5344-0854-3B52E3467A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4" name="Text Placeholder 24" descr="|">
            <a:extLst>
              <a:ext uri="{FF2B5EF4-FFF2-40B4-BE49-F238E27FC236}">
                <a16:creationId xmlns:a16="http://schemas.microsoft.com/office/drawing/2014/main" id="{9EC65BFA-4593-B6E9-4ACC-B72688CDE821}"/>
              </a:ext>
            </a:extLst>
          </p:cNvPr>
          <p:cNvSpPr>
            <a:spLocks noGrp="1"/>
          </p:cNvSpPr>
          <p:nvPr>
            <p:ph type="body" sz="quarter" idx="11"/>
          </p:nvPr>
        </p:nvSpPr>
        <p:spPr/>
        <p:txBody>
          <a:bodyPr/>
          <a:lstStyle/>
          <a:p>
            <a:r>
              <a:rPr lang="en-GB" dirty="0"/>
              <a:t>Transitional Provisions</a:t>
            </a:r>
          </a:p>
        </p:txBody>
      </p:sp>
    </p:spTree>
    <p:extLst>
      <p:ext uri="{BB962C8B-B14F-4D97-AF65-F5344CB8AC3E}">
        <p14:creationId xmlns:p14="http://schemas.microsoft.com/office/powerpoint/2010/main" val="24727203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tall building with a blue sky&#10;&#10;AI-generated content may be incorrect.">
            <a:extLst>
              <a:ext uri="{FF2B5EF4-FFF2-40B4-BE49-F238E27FC236}">
                <a16:creationId xmlns:a16="http://schemas.microsoft.com/office/drawing/2014/main" id="{D38BC55D-77AC-8351-6BA9-05879158A5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4" name="Text Placeholder 24" descr="|">
            <a:extLst>
              <a:ext uri="{FF2B5EF4-FFF2-40B4-BE49-F238E27FC236}">
                <a16:creationId xmlns:a16="http://schemas.microsoft.com/office/drawing/2014/main" id="{3747DBF4-3A22-E953-7FE9-C1E41EED6C7D}"/>
              </a:ext>
            </a:extLst>
          </p:cNvPr>
          <p:cNvSpPr>
            <a:spLocks noGrp="1"/>
          </p:cNvSpPr>
          <p:nvPr>
            <p:ph type="body" sz="quarter" idx="11"/>
          </p:nvPr>
        </p:nvSpPr>
        <p:spPr/>
        <p:txBody>
          <a:bodyPr/>
          <a:lstStyle/>
          <a:p>
            <a:r>
              <a:rPr lang="en-GB" dirty="0"/>
              <a:t>Transitional Provisions</a:t>
            </a:r>
          </a:p>
        </p:txBody>
      </p:sp>
      <p:sp>
        <p:nvSpPr>
          <p:cNvPr id="6" name="Body" descr="|">
            <a:extLst>
              <a:ext uri="{FF2B5EF4-FFF2-40B4-BE49-F238E27FC236}">
                <a16:creationId xmlns:a16="http://schemas.microsoft.com/office/drawing/2014/main" id="{299EB7ED-5A96-BFEE-CB6F-C08552C134FC}"/>
              </a:ext>
            </a:extLst>
          </p:cNvPr>
          <p:cNvSpPr>
            <a:spLocks noGrp="1"/>
          </p:cNvSpPr>
          <p:nvPr>
            <p:ph type="body" sz="quarter" idx="44"/>
          </p:nvPr>
        </p:nvSpPr>
        <p:spPr>
          <a:xfrm>
            <a:off x="3149865" y="1615766"/>
            <a:ext cx="3884832" cy="3730140"/>
          </a:xfrm>
        </p:spPr>
        <p:txBody>
          <a:bodyPr/>
          <a:lstStyle/>
          <a:p>
            <a:pPr>
              <a:spcBef>
                <a:spcPts val="600"/>
              </a:spcBef>
              <a:spcAft>
                <a:spcPts val="600"/>
              </a:spcAft>
            </a:pPr>
            <a:r>
              <a:rPr lang="en-GB" dirty="0"/>
              <a:t>Where an </a:t>
            </a:r>
            <a:r>
              <a:rPr lang="en-GB" dirty="0">
                <a:solidFill>
                  <a:schemeClr val="tx2"/>
                </a:solidFill>
              </a:rPr>
              <a:t>AIF was in existence and originated loans</a:t>
            </a:r>
            <a:r>
              <a:rPr lang="en-GB" dirty="0"/>
              <a:t>, before </a:t>
            </a:r>
            <a:r>
              <a:rPr lang="en-GB" dirty="0">
                <a:solidFill>
                  <a:schemeClr val="tx2"/>
                </a:solidFill>
              </a:rPr>
              <a:t>15 April 2024 </a:t>
            </a:r>
            <a:r>
              <a:rPr lang="en-GB" dirty="0"/>
              <a:t>the following provisions do not apply in respect of those loans:</a:t>
            </a:r>
          </a:p>
          <a:p>
            <a:pPr lvl="2">
              <a:spcBef>
                <a:spcPts val="600"/>
              </a:spcBef>
              <a:spcAft>
                <a:spcPts val="600"/>
              </a:spcAft>
            </a:pPr>
            <a:r>
              <a:rPr lang="en-GB" dirty="0"/>
              <a:t>policies and procedures for the granting of credit</a:t>
            </a:r>
          </a:p>
          <a:p>
            <a:pPr lvl="2">
              <a:spcBef>
                <a:spcPts val="600"/>
              </a:spcBef>
              <a:spcAft>
                <a:spcPts val="600"/>
              </a:spcAft>
            </a:pPr>
            <a:r>
              <a:rPr lang="en-GB" dirty="0"/>
              <a:t>the prohibition to grant loans to related persons or entities</a:t>
            </a:r>
          </a:p>
          <a:p>
            <a:pPr lvl="2">
              <a:spcBef>
                <a:spcPts val="600"/>
              </a:spcBef>
              <a:spcAft>
                <a:spcPts val="600"/>
              </a:spcAft>
            </a:pPr>
            <a:r>
              <a:rPr lang="en-GB" dirty="0"/>
              <a:t>AIFs that engage directly or indirectly in loan origination and whose investment strategy or part of whose investment strategy is to originate loans, with the sole purpose of transferring those loans or exposures to third parties</a:t>
            </a:r>
          </a:p>
          <a:p>
            <a:pPr lvl="2">
              <a:spcBef>
                <a:spcPts val="600"/>
              </a:spcBef>
              <a:spcAft>
                <a:spcPts val="600"/>
              </a:spcAft>
            </a:pPr>
            <a:r>
              <a:rPr lang="en-GB" dirty="0"/>
              <a:t>the requirements on the allocation of proceeds and the costs and expenses disclosures</a:t>
            </a:r>
          </a:p>
          <a:p>
            <a:pPr lvl="2">
              <a:spcBef>
                <a:spcPts val="600"/>
              </a:spcBef>
              <a:spcAft>
                <a:spcPts val="600"/>
              </a:spcAft>
            </a:pPr>
            <a:r>
              <a:rPr lang="en-GB" dirty="0"/>
              <a:t>the 5% loan origination retention requirement.</a:t>
            </a:r>
          </a:p>
          <a:p>
            <a:endParaRPr lang="en-GB" dirty="0"/>
          </a:p>
        </p:txBody>
      </p:sp>
    </p:spTree>
    <p:extLst>
      <p:ext uri="{BB962C8B-B14F-4D97-AF65-F5344CB8AC3E}">
        <p14:creationId xmlns:p14="http://schemas.microsoft.com/office/powerpoint/2010/main" val="33843498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dy" descr="|">
            <a:extLst>
              <a:ext uri="{FF2B5EF4-FFF2-40B4-BE49-F238E27FC236}">
                <a16:creationId xmlns:a16="http://schemas.microsoft.com/office/drawing/2014/main" id="{C2C2A66F-8632-6BCD-6491-F0DE8376C48F}"/>
              </a:ext>
            </a:extLst>
          </p:cNvPr>
          <p:cNvSpPr>
            <a:spLocks noGrp="1"/>
          </p:cNvSpPr>
          <p:nvPr>
            <p:ph type="body" sz="quarter" idx="44"/>
          </p:nvPr>
        </p:nvSpPr>
        <p:spPr>
          <a:xfrm>
            <a:off x="503400" y="1615766"/>
            <a:ext cx="3884832" cy="3430917"/>
          </a:xfrm>
        </p:spPr>
        <p:txBody>
          <a:bodyPr/>
          <a:lstStyle/>
          <a:p>
            <a:pPr>
              <a:spcBef>
                <a:spcPts val="600"/>
              </a:spcBef>
              <a:spcAft>
                <a:spcPts val="600"/>
              </a:spcAft>
            </a:pPr>
            <a:r>
              <a:rPr lang="en-GB" dirty="0"/>
              <a:t>The Commission, with input from ESMA, will </a:t>
            </a:r>
            <a:r>
              <a:rPr lang="en-GB" dirty="0">
                <a:latin typeface="Real Text Medium" panose="020B0604020101010102" pitchFamily="34" charset="0"/>
              </a:rPr>
              <a:t>review the functioning </a:t>
            </a:r>
            <a:r>
              <a:rPr lang="en-GB" dirty="0"/>
              <a:t>of a number of the rules in the Directive and the experience acquired in applying them. </a:t>
            </a:r>
          </a:p>
          <a:p>
            <a:pPr>
              <a:spcBef>
                <a:spcPts val="600"/>
              </a:spcBef>
              <a:spcAft>
                <a:spcPts val="600"/>
              </a:spcAft>
            </a:pPr>
            <a:r>
              <a:rPr lang="en-GB" dirty="0"/>
              <a:t>That review will include an assessment of</a:t>
            </a:r>
          </a:p>
          <a:p>
            <a:pPr marL="360000" lvl="3" indent="0">
              <a:spcBef>
                <a:spcPts val="600"/>
              </a:spcBef>
              <a:spcAft>
                <a:spcPts val="600"/>
              </a:spcAft>
              <a:buNone/>
            </a:pPr>
            <a:r>
              <a:rPr lang="en-GB" dirty="0"/>
              <a:t>“</a:t>
            </a:r>
            <a:r>
              <a:rPr lang="en-GB" dirty="0">
                <a:solidFill>
                  <a:schemeClr val="tx2"/>
                </a:solidFill>
              </a:rPr>
              <a:t>the appropriateness of the requirements applicable to AIFMs managing AIFs which originate loans</a:t>
            </a:r>
            <a:r>
              <a:rPr lang="en-GB" dirty="0"/>
              <a:t>”.</a:t>
            </a:r>
          </a:p>
          <a:p>
            <a:pPr>
              <a:spcBef>
                <a:spcPts val="600"/>
              </a:spcBef>
              <a:spcAft>
                <a:spcPts val="600"/>
              </a:spcAft>
            </a:pPr>
            <a:r>
              <a:rPr lang="en-GB" dirty="0"/>
              <a:t>The review isn’t due to commence until </a:t>
            </a:r>
            <a:r>
              <a:rPr lang="en-GB" dirty="0">
                <a:solidFill>
                  <a:schemeClr val="tx2"/>
                </a:solidFill>
              </a:rPr>
              <a:t>16 April 2029</a:t>
            </a:r>
            <a:r>
              <a:rPr lang="en-GB" dirty="0"/>
              <a:t>,  (</a:t>
            </a:r>
            <a:r>
              <a:rPr lang="en-GB" dirty="0" err="1"/>
              <a:t>ie</a:t>
            </a:r>
            <a:r>
              <a:rPr lang="en-GB" dirty="0"/>
              <a:t>, </a:t>
            </a:r>
            <a:r>
              <a:rPr lang="en-GB" dirty="0">
                <a:solidFill>
                  <a:schemeClr val="tx2"/>
                </a:solidFill>
              </a:rPr>
              <a:t>5 years after entry into force </a:t>
            </a:r>
            <a:r>
              <a:rPr lang="en-GB" dirty="0"/>
              <a:t>of the Amending Directive) and such reviews are often the subject of delay.</a:t>
            </a:r>
          </a:p>
          <a:p>
            <a:endParaRPr lang="en-GB" dirty="0"/>
          </a:p>
        </p:txBody>
      </p:sp>
      <p:pic>
        <p:nvPicPr>
          <p:cNvPr id="9" name="Picture Placeholder 8">
            <a:extLst>
              <a:ext uri="{FF2B5EF4-FFF2-40B4-BE49-F238E27FC236}">
                <a16:creationId xmlns:a16="http://schemas.microsoft.com/office/drawing/2014/main" id="{82B26B87-91BA-6A05-F2D1-E76C20B8885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4" name="Text Placeholder 24" descr="|">
            <a:extLst>
              <a:ext uri="{FF2B5EF4-FFF2-40B4-BE49-F238E27FC236}">
                <a16:creationId xmlns:a16="http://schemas.microsoft.com/office/drawing/2014/main" id="{AEF80601-A00D-5F7E-1783-AE439EE36397}"/>
              </a:ext>
            </a:extLst>
          </p:cNvPr>
          <p:cNvSpPr>
            <a:spLocks noGrp="1"/>
          </p:cNvSpPr>
          <p:nvPr>
            <p:ph type="body" sz="quarter" idx="11"/>
          </p:nvPr>
        </p:nvSpPr>
        <p:spPr/>
        <p:txBody>
          <a:bodyPr/>
          <a:lstStyle/>
          <a:p>
            <a:r>
              <a:rPr lang="en-GB" dirty="0"/>
              <a:t>Review</a:t>
            </a:r>
          </a:p>
        </p:txBody>
      </p:sp>
    </p:spTree>
    <p:extLst>
      <p:ext uri="{BB962C8B-B14F-4D97-AF65-F5344CB8AC3E}">
        <p14:creationId xmlns:p14="http://schemas.microsoft.com/office/powerpoint/2010/main" val="36316418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9D561-EE05-1530-5F86-BD4DFC2FE34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CA1CBA35-EBF1-2217-0762-8A95A501620B}"/>
              </a:ext>
            </a:extLst>
          </p:cNvPr>
          <p:cNvSpPr>
            <a:spLocks noGrp="1"/>
          </p:cNvSpPr>
          <p:nvPr>
            <p:ph type="body" sz="quarter" idx="42"/>
          </p:nvPr>
        </p:nvSpPr>
        <p:spPr>
          <a:xfrm>
            <a:off x="503401" y="1608245"/>
            <a:ext cx="6586717" cy="2889327"/>
          </a:xfrm>
        </p:spPr>
        <p:txBody>
          <a:bodyPr/>
          <a:lstStyle/>
          <a:p>
            <a:endParaRPr lang="en-GB" dirty="0"/>
          </a:p>
        </p:txBody>
      </p:sp>
      <p:sp>
        <p:nvSpPr>
          <p:cNvPr id="2" name="Text Placeholder 24" descr="|">
            <a:extLst>
              <a:ext uri="{FF2B5EF4-FFF2-40B4-BE49-F238E27FC236}">
                <a16:creationId xmlns:a16="http://schemas.microsoft.com/office/drawing/2014/main" id="{CAB4D5A2-95A3-82E7-A29F-57F39FEF6546}"/>
              </a:ext>
            </a:extLst>
          </p:cNvPr>
          <p:cNvSpPr>
            <a:spLocks noGrp="1"/>
          </p:cNvSpPr>
          <p:nvPr>
            <p:ph type="body" sz="quarter" idx="11"/>
          </p:nvPr>
        </p:nvSpPr>
        <p:spPr>
          <a:xfrm>
            <a:off x="486479" y="4037027"/>
            <a:ext cx="6586717" cy="431850"/>
          </a:xfrm>
        </p:spPr>
        <p:txBody>
          <a:bodyPr/>
          <a:lstStyle/>
          <a:p>
            <a:r>
              <a:rPr lang="en-GB" dirty="0"/>
              <a:t>Application of the Loan Origination Regime</a:t>
            </a:r>
          </a:p>
          <a:p>
            <a:endParaRPr lang="en-GB" dirty="0"/>
          </a:p>
        </p:txBody>
      </p:sp>
      <p:pic>
        <p:nvPicPr>
          <p:cNvPr id="4" name="GettyImages-637513348.jpg">
            <a:extLst>
              <a:ext uri="{FF2B5EF4-FFF2-40B4-BE49-F238E27FC236}">
                <a16:creationId xmlns:a16="http://schemas.microsoft.com/office/drawing/2014/main" id="{060A95AE-6CA8-CE8E-19D9-4AA7E0C9D10B}"/>
              </a:ext>
            </a:extLst>
          </p:cNvPr>
          <p:cNvPicPr>
            <a:picLocks noChangeAspect="1"/>
          </p:cNvPicPr>
          <p:nvPr/>
        </p:nvPicPr>
        <p:blipFill>
          <a:blip r:embed="rId2" cstate="print">
            <a:extLst>
              <a:ext uri="{28A0092B-C50C-407E-A947-70E740481C1C}">
                <a14:useLocalDpi xmlns:a14="http://schemas.microsoft.com/office/drawing/2010/main" val="0"/>
              </a:ext>
            </a:extLst>
          </a:blip>
          <a:srcRect l="474" r="474"/>
          <a:stretch/>
        </p:blipFill>
        <p:spPr>
          <a:xfrm flipV="1">
            <a:off x="-1" y="-7"/>
            <a:ext cx="7559675" cy="3834165"/>
          </a:xfrm>
          <a:prstGeom prst="rect">
            <a:avLst/>
          </a:prstGeom>
          <a:ln w="12700">
            <a:miter lim="400000"/>
          </a:ln>
        </p:spPr>
      </p:pic>
      <p:graphicFrame>
        <p:nvGraphicFramePr>
          <p:cNvPr id="9" name="Table 8">
            <a:extLst>
              <a:ext uri="{FF2B5EF4-FFF2-40B4-BE49-F238E27FC236}">
                <a16:creationId xmlns:a16="http://schemas.microsoft.com/office/drawing/2014/main" id="{76854F3A-5F62-F58C-A840-94B42EF343DF}"/>
              </a:ext>
            </a:extLst>
          </p:cNvPr>
          <p:cNvGraphicFramePr>
            <a:graphicFrameLocks noGrp="1"/>
          </p:cNvGraphicFramePr>
          <p:nvPr>
            <p:extLst>
              <p:ext uri="{D42A27DB-BD31-4B8C-83A1-F6EECF244321}">
                <p14:modId xmlns:p14="http://schemas.microsoft.com/office/powerpoint/2010/main" val="18009646"/>
              </p:ext>
            </p:extLst>
          </p:nvPr>
        </p:nvGraphicFramePr>
        <p:xfrm>
          <a:off x="441325" y="4600753"/>
          <a:ext cx="6711032" cy="5080600"/>
        </p:xfrm>
        <a:graphic>
          <a:graphicData uri="http://schemas.openxmlformats.org/drawingml/2006/table">
            <a:tbl>
              <a:tblPr firstRow="1" bandRow="1"/>
              <a:tblGrid>
                <a:gridCol w="1731390">
                  <a:extLst>
                    <a:ext uri="{9D8B030D-6E8A-4147-A177-3AD203B41FA5}">
                      <a16:colId xmlns:a16="http://schemas.microsoft.com/office/drawing/2014/main" val="2047078055"/>
                    </a:ext>
                  </a:extLst>
                </a:gridCol>
                <a:gridCol w="883125">
                  <a:extLst>
                    <a:ext uri="{9D8B030D-6E8A-4147-A177-3AD203B41FA5}">
                      <a16:colId xmlns:a16="http://schemas.microsoft.com/office/drawing/2014/main" val="3618502565"/>
                    </a:ext>
                  </a:extLst>
                </a:gridCol>
                <a:gridCol w="836644">
                  <a:extLst>
                    <a:ext uri="{9D8B030D-6E8A-4147-A177-3AD203B41FA5}">
                      <a16:colId xmlns:a16="http://schemas.microsoft.com/office/drawing/2014/main" val="2811368853"/>
                    </a:ext>
                  </a:extLst>
                </a:gridCol>
                <a:gridCol w="900351">
                  <a:extLst>
                    <a:ext uri="{9D8B030D-6E8A-4147-A177-3AD203B41FA5}">
                      <a16:colId xmlns:a16="http://schemas.microsoft.com/office/drawing/2014/main" val="936179392"/>
                    </a:ext>
                  </a:extLst>
                </a:gridCol>
                <a:gridCol w="765761">
                  <a:extLst>
                    <a:ext uri="{9D8B030D-6E8A-4147-A177-3AD203B41FA5}">
                      <a16:colId xmlns:a16="http://schemas.microsoft.com/office/drawing/2014/main" val="587506990"/>
                    </a:ext>
                  </a:extLst>
                </a:gridCol>
                <a:gridCol w="765761">
                  <a:extLst>
                    <a:ext uri="{9D8B030D-6E8A-4147-A177-3AD203B41FA5}">
                      <a16:colId xmlns:a16="http://schemas.microsoft.com/office/drawing/2014/main" val="2072287251"/>
                    </a:ext>
                  </a:extLst>
                </a:gridCol>
                <a:gridCol w="828000">
                  <a:extLst>
                    <a:ext uri="{9D8B030D-6E8A-4147-A177-3AD203B41FA5}">
                      <a16:colId xmlns:a16="http://schemas.microsoft.com/office/drawing/2014/main" val="2282846575"/>
                    </a:ext>
                  </a:extLst>
                </a:gridCol>
              </a:tblGrid>
              <a:tr h="0">
                <a:tc rowSpan="2">
                  <a:txBody>
                    <a:bodyPr/>
                    <a:lstStyle>
                      <a:lvl1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9pPr>
                    </a:lstStyle>
                    <a:p>
                      <a:pPr>
                        <a:spcBef>
                          <a:spcPts val="200"/>
                        </a:spcBef>
                        <a:spcAft>
                          <a:spcPts val="200"/>
                        </a:spcAft>
                      </a:pPr>
                      <a:endParaRPr lang="en-GB" sz="1000" b="0" dirty="0">
                        <a:solidFill>
                          <a:schemeClr val="bg1"/>
                        </a:solidFill>
                        <a:latin typeface="Real Text Medium" panose="020B06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solidFill>
                  </a:tcPr>
                </a:tc>
                <a:tc rowSpan="2">
                  <a:txBody>
                    <a:bodyPr/>
                    <a:lstStyle>
                      <a:lvl1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9pPr>
                    </a:lstStyle>
                    <a:p>
                      <a:pPr algn="ctr">
                        <a:spcBef>
                          <a:spcPts val="200"/>
                        </a:spcBef>
                        <a:spcAft>
                          <a:spcPts val="200"/>
                        </a:spcAft>
                      </a:pPr>
                      <a:r>
                        <a:rPr lang="en-GB" sz="1000" b="0" dirty="0">
                          <a:latin typeface="Real Text Medium" panose="020B0604020101010102" pitchFamily="34" charset="0"/>
                        </a:rPr>
                        <a:t>Loan-originating AIFs only</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solidFill>
                  </a:tcPr>
                </a:tc>
                <a:tc rowSpan="2">
                  <a:txBody>
                    <a:bodyPr/>
                    <a:lstStyle>
                      <a:lvl1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9pPr>
                    </a:lstStyle>
                    <a:p>
                      <a:pPr algn="ctr">
                        <a:spcBef>
                          <a:spcPts val="200"/>
                        </a:spcBef>
                        <a:spcAft>
                          <a:spcPts val="200"/>
                        </a:spcAft>
                      </a:pPr>
                      <a:r>
                        <a:rPr lang="en-GB" sz="1000" b="0" kern="1200" dirty="0">
                          <a:solidFill>
                            <a:schemeClr val="lt1"/>
                          </a:solidFill>
                          <a:latin typeface="Real Text Medium" panose="020B0604020101010102" pitchFamily="34" charset="0"/>
                          <a:ea typeface="+mn-ea"/>
                          <a:cs typeface="+mn-cs"/>
                        </a:rPr>
                        <a:t>Loan origination but </a:t>
                      </a:r>
                      <a:r>
                        <a:rPr lang="en-GB" sz="1000" b="0" u="sng" kern="1200" dirty="0">
                          <a:solidFill>
                            <a:schemeClr val="lt1"/>
                          </a:solidFill>
                          <a:latin typeface="Real Text Medium" panose="020B0604020101010102" pitchFamily="34" charset="0"/>
                          <a:ea typeface="+mn-ea"/>
                          <a:cs typeface="+mn-cs"/>
                        </a:rPr>
                        <a:t>not</a:t>
                      </a:r>
                      <a:r>
                        <a:rPr lang="en-GB" sz="1000" b="0" u="none" kern="1200" dirty="0">
                          <a:solidFill>
                            <a:schemeClr val="lt1"/>
                          </a:solidFill>
                          <a:latin typeface="Real Text Medium" panose="020B0604020101010102" pitchFamily="34" charset="0"/>
                          <a:ea typeface="+mn-ea"/>
                          <a:cs typeface="+mn-cs"/>
                        </a:rPr>
                        <a:t> </a:t>
                      </a:r>
                      <a:r>
                        <a:rPr lang="en-GB" sz="1000" b="0" kern="1200" dirty="0">
                          <a:solidFill>
                            <a:schemeClr val="lt1"/>
                          </a:solidFill>
                          <a:latin typeface="Real Text Medium" panose="020B0604020101010102" pitchFamily="34" charset="0"/>
                          <a:ea typeface="+mn-ea"/>
                          <a:cs typeface="+mn-cs"/>
                        </a:rPr>
                        <a:t>a loan-originating AIF</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solidFill>
                  </a:tcPr>
                </a:tc>
                <a:tc rowSpan="2">
                  <a:txBody>
                    <a:bodyPr/>
                    <a:lstStyle>
                      <a:lvl1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9pPr>
                    </a:lstStyle>
                    <a:p>
                      <a:pPr algn="ctr">
                        <a:spcBef>
                          <a:spcPts val="200"/>
                        </a:spcBef>
                        <a:spcAft>
                          <a:spcPts val="200"/>
                        </a:spcAft>
                      </a:pPr>
                      <a:r>
                        <a:rPr lang="en-GB" sz="1000" b="0" dirty="0">
                          <a:solidFill>
                            <a:schemeClr val="bg1"/>
                          </a:solidFill>
                          <a:latin typeface="Real Text Medium" panose="020B0604020101010102" pitchFamily="34" charset="0"/>
                        </a:rPr>
                        <a:t>Exclusions for AIFs that make shareholder loans only</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solidFill>
                  </a:tcPr>
                </a:tc>
                <a:tc gridSpan="3">
                  <a:txBody>
                    <a:bodyPr/>
                    <a:lstStyle>
                      <a:lvl1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1" i="0" u="none" strike="noStrike" cap="none" spc="0" baseline="0">
                          <a:solidFill>
                            <a:schemeClr val="lt1"/>
                          </a:solidFill>
                          <a:uFillTx/>
                          <a:latin typeface="Arial"/>
                          <a:ea typeface="Arial"/>
                          <a:cs typeface="Arial"/>
                          <a:sym typeface="Arial"/>
                        </a:defRPr>
                      </a:lvl9pPr>
                    </a:lstStyle>
                    <a:p>
                      <a:pPr algn="ctr"/>
                      <a:r>
                        <a:rPr lang="en-GB" sz="1000" b="0" dirty="0">
                          <a:solidFill>
                            <a:srgbClr val="FFFFFF"/>
                          </a:solidFill>
                          <a:latin typeface="Real Text Medium" panose="020B0604020101010102" pitchFamily="34" charset="0"/>
                        </a:rPr>
                        <a:t>Transitional Relief</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solidFill>
                  </a:tcPr>
                </a:tc>
                <a:tc hMerge="1">
                  <a:txBody>
                    <a:bodyPr/>
                    <a:lstStyle/>
                    <a:p>
                      <a:pPr algn="ctr"/>
                      <a:r>
                        <a:rPr lang="en-GB" sz="1200" b="0" dirty="0">
                          <a:latin typeface="+mj-lt"/>
                        </a:rPr>
                        <a:t>Transitional relief</a:t>
                      </a:r>
                    </a:p>
                  </a:txBody>
                  <a:tcPr anchor="ctr">
                    <a:lnB w="12700" cap="flat" cmpd="sng" algn="ctr">
                      <a:solidFill>
                        <a:schemeClr val="tx1"/>
                      </a:solidFill>
                      <a:prstDash val="solid"/>
                      <a:round/>
                      <a:headEnd type="none" w="med" len="med"/>
                      <a:tailEnd type="none" w="med" len="med"/>
                    </a:lnB>
                  </a:tcPr>
                </a:tc>
                <a:tc hMerge="1">
                  <a:txBody>
                    <a:bodyPr/>
                    <a:lstStyle/>
                    <a:p>
                      <a:pPr algn="ctr"/>
                      <a:endParaRPr lang="en-GB" sz="1200" b="0" dirty="0">
                        <a:latin typeface="+mj-lt"/>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86673"/>
                  </a:ext>
                </a:extLst>
              </a:tr>
              <a:tr h="405000">
                <a:tc vMerge="1">
                  <a:txBody>
                    <a:bodyPr/>
                    <a:lstStyle/>
                    <a:p>
                      <a:endParaRPr lang="en-GB" sz="1000" dirty="0"/>
                    </a:p>
                  </a:txBody>
                  <a:tcPr/>
                </a:tc>
                <a:tc vMerge="1">
                  <a:txBody>
                    <a:bodyPr/>
                    <a:lstStyle/>
                    <a:p>
                      <a:r>
                        <a:rPr lang="en-GB" sz="1000" dirty="0"/>
                        <a:t>Loan-originating AIFs only</a:t>
                      </a:r>
                    </a:p>
                  </a:txBody>
                  <a:tcPr/>
                </a:tc>
                <a:tc vMerge="1">
                  <a:txBody>
                    <a:bodyPr/>
                    <a:lstStyle/>
                    <a:p>
                      <a:endParaRPr lang="en-GB"/>
                    </a:p>
                  </a:txBody>
                  <a:tcPr/>
                </a:tc>
                <a:tc vMerge="1">
                  <a:txBody>
                    <a:bodyPr/>
                    <a:lstStyle/>
                    <a:p>
                      <a:r>
                        <a:rPr lang="en-GB" sz="1000" dirty="0"/>
                        <a:t>Exclusions for AIFs</a:t>
                      </a:r>
                    </a:p>
                    <a:p>
                      <a:r>
                        <a:rPr lang="en-GB" sz="1000" dirty="0"/>
                        <a:t>that make shareholder </a:t>
                      </a:r>
                    </a:p>
                    <a:p>
                      <a:r>
                        <a:rPr lang="en-GB" sz="1000" dirty="0"/>
                        <a:t>loans only</a:t>
                      </a:r>
                    </a:p>
                    <a:p>
                      <a:endParaRPr lang="en-GB" sz="1000" dirty="0"/>
                    </a:p>
                  </a:txBody>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200"/>
                        </a:spcBef>
                        <a:spcAft>
                          <a:spcPts val="200"/>
                        </a:spcAft>
                      </a:pPr>
                      <a:r>
                        <a:rPr lang="en-GB" sz="900" b="0" dirty="0">
                          <a:solidFill>
                            <a:schemeClr val="bg1"/>
                          </a:solidFill>
                          <a:latin typeface="Real Text Medium" panose="020B0604020101010102" pitchFamily="34" charset="0"/>
                        </a:rPr>
                        <a:t>Funds closed by Q1 2024</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200"/>
                        </a:spcBef>
                        <a:spcAft>
                          <a:spcPts val="200"/>
                        </a:spcAft>
                      </a:pPr>
                      <a:r>
                        <a:rPr lang="en-GB" sz="900" b="0" dirty="0">
                          <a:solidFill>
                            <a:schemeClr val="bg1"/>
                          </a:solidFill>
                          <a:latin typeface="Real Text Medium" panose="020B0604020101010102" pitchFamily="34" charset="0"/>
                        </a:rPr>
                        <a:t>Funds established by Q1 2024</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indent="0" algn="ctr" defTabSz="2177696" rtl="0" latinLnBrk="0">
                        <a:lnSpc>
                          <a:spcPct val="100000"/>
                        </a:lnSpc>
                        <a:spcBef>
                          <a:spcPts val="200"/>
                        </a:spcBef>
                        <a:spcAft>
                          <a:spcPts val="200"/>
                        </a:spcAft>
                        <a:buClrTx/>
                        <a:buSzTx/>
                        <a:buFontTx/>
                        <a:buNone/>
                        <a:tabLst/>
                      </a:pPr>
                      <a:r>
                        <a:rPr lang="en-GB" sz="900" b="0" i="0" u="none" strike="noStrike" cap="none" spc="0" baseline="0" dirty="0">
                          <a:solidFill>
                            <a:schemeClr val="lt1"/>
                          </a:solidFill>
                          <a:uFillTx/>
                          <a:latin typeface="Real Text Medium" panose="020B0604020101010102" pitchFamily="34" charset="0"/>
                          <a:ea typeface="+mn-ea"/>
                          <a:cs typeface="+mn-cs"/>
                          <a:sym typeface="Arial"/>
                        </a:rPr>
                        <a:t>Loans</a:t>
                      </a:r>
                      <a:br>
                        <a:rPr lang="en-GB" sz="900" b="0" i="0" u="none" strike="noStrike" cap="none" spc="0" baseline="0" dirty="0">
                          <a:solidFill>
                            <a:schemeClr val="lt1"/>
                          </a:solidFill>
                          <a:uFillTx/>
                          <a:latin typeface="Real Text Medium" panose="020B0604020101010102" pitchFamily="34" charset="0"/>
                          <a:ea typeface="+mn-ea"/>
                          <a:cs typeface="+mn-cs"/>
                          <a:sym typeface="Arial"/>
                        </a:rPr>
                      </a:br>
                      <a:r>
                        <a:rPr lang="en-GB" sz="900" b="0" i="0" u="none" strike="noStrike" cap="none" spc="0" baseline="0" dirty="0">
                          <a:solidFill>
                            <a:schemeClr val="lt1"/>
                          </a:solidFill>
                          <a:uFillTx/>
                          <a:latin typeface="Real Text Medium" panose="020B0604020101010102" pitchFamily="34" charset="0"/>
                          <a:ea typeface="+mn-ea"/>
                          <a:cs typeface="+mn-cs"/>
                          <a:sym typeface="Arial"/>
                        </a:rPr>
                        <a:t>made  before Q1 2024</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solidFill>
                  </a:tcPr>
                </a:tc>
                <a:extLst>
                  <a:ext uri="{0D108BD9-81ED-4DB2-BD59-A6C34878D82A}">
                    <a16:rowId xmlns:a16="http://schemas.microsoft.com/office/drawing/2014/main" val="3833082053"/>
                  </a:ext>
                </a:extLst>
              </a:tr>
              <a:tr h="206884">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l">
                        <a:spcBef>
                          <a:spcPts val="500"/>
                        </a:spcBef>
                        <a:spcAft>
                          <a:spcPts val="500"/>
                        </a:spcAft>
                      </a:pPr>
                      <a:r>
                        <a:rPr lang="en-GB" sz="1000" b="0" dirty="0">
                          <a:latin typeface="Real Text Medium" panose="020B0604020101010102" pitchFamily="34" charset="0"/>
                        </a:rPr>
                        <a:t>Policies and procedures</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r>
                        <a:rPr lang="en-GB" sz="1000" b="0" dirty="0">
                          <a:solidFill>
                            <a:schemeClr val="tx2"/>
                          </a:solidFill>
                          <a:latin typeface="Real Text Light" panose="020B0504020101010102" pitchFamily="34" charset="0"/>
                        </a:rPr>
                        <a:t>Yes</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r>
                        <a:rPr lang="en-GB" sz="1000" b="0" dirty="0">
                          <a:latin typeface="Real Text Light" panose="020B0504020101010102" pitchFamily="34" charset="0"/>
                        </a:rPr>
                        <a:t>All time</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extLst>
                  <a:ext uri="{0D108BD9-81ED-4DB2-BD59-A6C34878D82A}">
                    <a16:rowId xmlns:a16="http://schemas.microsoft.com/office/drawing/2014/main" val="2639404238"/>
                  </a:ext>
                </a:extLst>
              </a:tr>
              <a:tr h="206884">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l">
                        <a:spcBef>
                          <a:spcPts val="500"/>
                        </a:spcBef>
                        <a:spcAft>
                          <a:spcPts val="500"/>
                        </a:spcAft>
                      </a:pPr>
                      <a:r>
                        <a:rPr lang="en-GB" sz="1000" b="0" dirty="0">
                          <a:latin typeface="Real Text Medium" panose="020B0604020101010102" pitchFamily="34" charset="0"/>
                        </a:rPr>
                        <a:t>Concentration limits (financial sector)</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Light" panose="020B0504020101010102" pitchFamily="34" charset="0"/>
                        </a:rPr>
                        <a:t>All time</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r>
                        <a:rPr lang="en-GB" sz="1000" b="0" dirty="0">
                          <a:latin typeface="Real Text Light" panose="020B0504020101010102" pitchFamily="34" charset="0"/>
                        </a:rPr>
                        <a:t>Q1 2029</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extLst>
                  <a:ext uri="{0D108BD9-81ED-4DB2-BD59-A6C34878D82A}">
                    <a16:rowId xmlns:a16="http://schemas.microsoft.com/office/drawing/2014/main" val="782271363"/>
                  </a:ext>
                </a:extLst>
              </a:tr>
              <a:tr h="257175">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l">
                        <a:spcBef>
                          <a:spcPts val="500"/>
                        </a:spcBef>
                        <a:spcAft>
                          <a:spcPts val="0"/>
                        </a:spcAft>
                      </a:pPr>
                      <a:r>
                        <a:rPr lang="en-GB" sz="1000" b="0" dirty="0">
                          <a:latin typeface="Real Text Medium" panose="020B0604020101010102" pitchFamily="34" charset="0"/>
                        </a:rPr>
                        <a:t>Leverage limits</a:t>
                      </a:r>
                    </a:p>
                    <a:p>
                      <a:pPr marL="171450" indent="-171450" algn="l">
                        <a:spcBef>
                          <a:spcPts val="500"/>
                        </a:spcBef>
                        <a:spcAft>
                          <a:spcPts val="0"/>
                        </a:spcAft>
                        <a:buClr>
                          <a:schemeClr val="tx2"/>
                        </a:buClr>
                        <a:buFont typeface="Arial" panose="020B0604020202020204" pitchFamily="34" charset="0"/>
                        <a:buChar char="•"/>
                      </a:pPr>
                      <a:r>
                        <a:rPr lang="en-GB" sz="1000" b="0" dirty="0">
                          <a:latin typeface="Real Text Medium" panose="020B0604020101010102" pitchFamily="34" charset="0"/>
                        </a:rPr>
                        <a:t>closed-ended: 300%</a:t>
                      </a:r>
                    </a:p>
                    <a:p>
                      <a:pPr marL="171450" indent="-171450" algn="l">
                        <a:spcBef>
                          <a:spcPts val="500"/>
                        </a:spcBef>
                        <a:spcAft>
                          <a:spcPts val="500"/>
                        </a:spcAft>
                        <a:buClr>
                          <a:schemeClr val="tx2"/>
                        </a:buClr>
                        <a:buFont typeface="Arial" panose="020B0604020202020204" pitchFamily="34" charset="0"/>
                        <a:buChar char="•"/>
                      </a:pPr>
                      <a:r>
                        <a:rPr lang="en-GB" sz="1000" b="0" dirty="0">
                          <a:latin typeface="Real Text Medium" panose="020B0604020101010102" pitchFamily="34" charset="0"/>
                        </a:rPr>
                        <a:t>open-ended: 175%</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solidFill>
                            <a:schemeClr val="tx2"/>
                          </a:solidFill>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kern="1200" dirty="0">
                          <a:solidFill>
                            <a:schemeClr val="tx2"/>
                          </a:solidFill>
                          <a:latin typeface="Real Text Light" panose="020B0504020101010102" pitchFamily="34" charset="0"/>
                          <a:ea typeface="+mn-ea"/>
                          <a:cs typeface="+mn-cs"/>
                        </a:rPr>
                        <a:t>Yes</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Light" panose="020B0504020101010102" pitchFamily="34" charset="0"/>
                        </a:rPr>
                        <a:t>All time</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Light" panose="020B0504020101010102" pitchFamily="34" charset="0"/>
                        </a:rPr>
                        <a:t>Q1 2029</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extLst>
                  <a:ext uri="{0D108BD9-81ED-4DB2-BD59-A6C34878D82A}">
                    <a16:rowId xmlns:a16="http://schemas.microsoft.com/office/drawing/2014/main" val="3933839321"/>
                  </a:ext>
                </a:extLst>
              </a:tr>
              <a:tr h="206884">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l">
                        <a:spcBef>
                          <a:spcPts val="500"/>
                        </a:spcBef>
                        <a:spcAft>
                          <a:spcPts val="500"/>
                        </a:spcAft>
                      </a:pPr>
                      <a:r>
                        <a:rPr lang="en-GB" sz="1000" b="0" dirty="0">
                          <a:latin typeface="Real Text Medium" panose="020B0604020101010102" pitchFamily="34" charset="0"/>
                        </a:rPr>
                        <a:t>Risk retention requirements</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Light" panose="020B0504020101010102" pitchFamily="34" charset="0"/>
                        </a:rPr>
                        <a:t>All time</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extLst>
                  <a:ext uri="{0D108BD9-81ED-4DB2-BD59-A6C34878D82A}">
                    <a16:rowId xmlns:a16="http://schemas.microsoft.com/office/drawing/2014/main" val="4010607770"/>
                  </a:ext>
                </a:extLst>
              </a:tr>
              <a:tr h="206884">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l">
                        <a:spcBef>
                          <a:spcPts val="500"/>
                        </a:spcBef>
                        <a:spcAft>
                          <a:spcPts val="500"/>
                        </a:spcAft>
                      </a:pPr>
                      <a:r>
                        <a:rPr lang="en-GB" sz="1000" b="0" dirty="0">
                          <a:latin typeface="Real Text Medium" panose="020B0604020101010102" pitchFamily="34" charset="0"/>
                        </a:rPr>
                        <a:t>Related party loans prohibition</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Light" panose="020B0504020101010102" pitchFamily="34" charset="0"/>
                        </a:rPr>
                        <a:t>All time</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extLst>
                  <a:ext uri="{0D108BD9-81ED-4DB2-BD59-A6C34878D82A}">
                    <a16:rowId xmlns:a16="http://schemas.microsoft.com/office/drawing/2014/main" val="2596272369"/>
                  </a:ext>
                </a:extLst>
              </a:tr>
              <a:tr h="206884">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l">
                        <a:spcBef>
                          <a:spcPts val="500"/>
                        </a:spcBef>
                        <a:spcAft>
                          <a:spcPts val="500"/>
                        </a:spcAft>
                      </a:pPr>
                      <a:r>
                        <a:rPr lang="en-GB" sz="1000" b="0" dirty="0">
                          <a:latin typeface="Real Text Medium" panose="020B0604020101010102" pitchFamily="34" charset="0"/>
                        </a:rPr>
                        <a:t>‘Originate to distribute’ prohibition</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Light" panose="020B0504020101010102" pitchFamily="34" charset="0"/>
                        </a:rPr>
                        <a:t>All time</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extLst>
                  <a:ext uri="{0D108BD9-81ED-4DB2-BD59-A6C34878D82A}">
                    <a16:rowId xmlns:a16="http://schemas.microsoft.com/office/drawing/2014/main" val="2807994854"/>
                  </a:ext>
                </a:extLst>
              </a:tr>
              <a:tr h="206884">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l">
                        <a:spcBef>
                          <a:spcPts val="500"/>
                        </a:spcBef>
                        <a:spcAft>
                          <a:spcPts val="500"/>
                        </a:spcAft>
                      </a:pPr>
                      <a:r>
                        <a:rPr lang="en-GB" sz="1000" b="0" dirty="0">
                          <a:latin typeface="Real Text Medium" panose="020B0604020101010102" pitchFamily="34" charset="0"/>
                        </a:rPr>
                        <a:t>Restrictions on open-ended structures</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solidFill>
                            <a:schemeClr val="tx2"/>
                          </a:solidFill>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Light" panose="020B0504020101010102" pitchFamily="34" charset="0"/>
                        </a:rPr>
                        <a:t>All time</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20000"/>
                        <a:lumOff val="80000"/>
                      </a:srgbClr>
                    </a:solidFill>
                  </a:tcPr>
                </a:tc>
                <a:extLst>
                  <a:ext uri="{0D108BD9-81ED-4DB2-BD59-A6C34878D82A}">
                    <a16:rowId xmlns:a16="http://schemas.microsoft.com/office/drawing/2014/main" val="461359199"/>
                  </a:ext>
                </a:extLst>
              </a:tr>
              <a:tr h="257175">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l">
                        <a:spcBef>
                          <a:spcPts val="500"/>
                        </a:spcBef>
                        <a:spcAft>
                          <a:spcPts val="500"/>
                        </a:spcAft>
                      </a:pPr>
                      <a:r>
                        <a:rPr lang="en-GB" sz="1000" b="0" dirty="0">
                          <a:latin typeface="Real Text Medium" panose="020B0604020101010102" pitchFamily="34" charset="0"/>
                        </a:rPr>
                        <a:t>Periodic disclosure of composition of AIF’s originated loan portfolio to investors </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lang="en-GB" sz="1000" b="0" dirty="0">
                          <a:latin typeface="Real Text Medium" panose="020B0604020101010102" pitchFamily="34" charset="0"/>
                        </a:rPr>
                        <a:t>✓</a:t>
                      </a: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dk1"/>
                          </a:solidFill>
                          <a:uFillTx/>
                          <a:latin typeface="Arial"/>
                          <a:ea typeface="Arial"/>
                          <a:cs typeface="Arial"/>
                          <a:sym typeface="Arial"/>
                        </a:defRPr>
                      </a:lvl9pPr>
                    </a:lstStyle>
                    <a:p>
                      <a:pPr algn="ctr">
                        <a:spcBef>
                          <a:spcPts val="500"/>
                        </a:spcBef>
                        <a:spcAft>
                          <a:spcPts val="500"/>
                        </a:spcAft>
                      </a:pPr>
                      <a:endParaRPr lang="en-GB" sz="1000" b="0" dirty="0">
                        <a:latin typeface="Real Text Light" panose="020B0504020101010102" pitchFamily="34" charset="0"/>
                      </a:endParaRPr>
                    </a:p>
                  </a:txBody>
                  <a:tcPr marL="51435" marR="51435"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515B">
                        <a:lumMod val="40000"/>
                        <a:lumOff val="60000"/>
                      </a:srgbClr>
                    </a:solidFill>
                  </a:tcPr>
                </a:tc>
                <a:extLst>
                  <a:ext uri="{0D108BD9-81ED-4DB2-BD59-A6C34878D82A}">
                    <a16:rowId xmlns:a16="http://schemas.microsoft.com/office/drawing/2014/main" val="1236356752"/>
                  </a:ext>
                </a:extLst>
              </a:tr>
            </a:tbl>
          </a:graphicData>
        </a:graphic>
      </p:graphicFrame>
    </p:spTree>
    <p:extLst>
      <p:ext uri="{BB962C8B-B14F-4D97-AF65-F5344CB8AC3E}">
        <p14:creationId xmlns:p14="http://schemas.microsoft.com/office/powerpoint/2010/main" val="13783496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dy" descr="|">
            <a:extLst>
              <a:ext uri="{FF2B5EF4-FFF2-40B4-BE49-F238E27FC236}">
                <a16:creationId xmlns:a16="http://schemas.microsoft.com/office/drawing/2014/main" id="{79118977-650A-6071-42A5-A942480143AF}"/>
              </a:ext>
            </a:extLst>
          </p:cNvPr>
          <p:cNvSpPr>
            <a:spLocks noGrp="1"/>
          </p:cNvSpPr>
          <p:nvPr>
            <p:ph type="body" sz="quarter" idx="44"/>
          </p:nvPr>
        </p:nvSpPr>
        <p:spPr>
          <a:xfrm>
            <a:off x="3149865" y="1615766"/>
            <a:ext cx="3884832" cy="5635639"/>
          </a:xfrm>
        </p:spPr>
        <p:txBody>
          <a:bodyPr/>
          <a:lstStyle/>
          <a:p>
            <a:pPr lvl="2">
              <a:spcBef>
                <a:spcPts val="600"/>
              </a:spcBef>
              <a:spcAft>
                <a:spcPts val="600"/>
              </a:spcAft>
            </a:pPr>
            <a:r>
              <a:rPr lang="en-GB" dirty="0"/>
              <a:t>The </a:t>
            </a:r>
            <a:r>
              <a:rPr lang="en-GB" dirty="0">
                <a:solidFill>
                  <a:schemeClr val="tx2"/>
                </a:solidFill>
              </a:rPr>
              <a:t>loan origination regime </a:t>
            </a:r>
            <a:r>
              <a:rPr lang="en-GB" dirty="0"/>
              <a:t>is the most significant change to AIFMD, including as a result of:</a:t>
            </a:r>
          </a:p>
          <a:p>
            <a:pPr lvl="3">
              <a:spcBef>
                <a:spcPts val="600"/>
              </a:spcBef>
              <a:spcAft>
                <a:spcPts val="600"/>
              </a:spcAft>
            </a:pPr>
            <a:r>
              <a:rPr lang="en-GB" dirty="0"/>
              <a:t>the introduction of the lending passport </a:t>
            </a:r>
          </a:p>
          <a:p>
            <a:pPr lvl="3">
              <a:spcBef>
                <a:spcPts val="600"/>
              </a:spcBef>
              <a:spcAft>
                <a:spcPts val="600"/>
              </a:spcAft>
            </a:pPr>
            <a:r>
              <a:rPr lang="en-GB" dirty="0"/>
              <a:t>leverage limits and restrictions on open-ended structures for AIFs with significant loan origination activity</a:t>
            </a:r>
          </a:p>
          <a:p>
            <a:pPr lvl="3">
              <a:spcBef>
                <a:spcPts val="600"/>
              </a:spcBef>
              <a:spcAft>
                <a:spcPts val="600"/>
              </a:spcAft>
            </a:pPr>
            <a:r>
              <a:rPr lang="en-GB" dirty="0"/>
              <a:t>new requirements and restrictions for other AIFs which originate loans</a:t>
            </a:r>
          </a:p>
          <a:p>
            <a:pPr lvl="2">
              <a:spcBef>
                <a:spcPts val="600"/>
              </a:spcBef>
              <a:spcAft>
                <a:spcPts val="600"/>
              </a:spcAft>
            </a:pPr>
            <a:r>
              <a:rPr lang="en-GB" dirty="0"/>
              <a:t>The loan origination regime </a:t>
            </a:r>
            <a:r>
              <a:rPr lang="en-GB" dirty="0">
                <a:solidFill>
                  <a:schemeClr val="tx2"/>
                </a:solidFill>
              </a:rPr>
              <a:t>will only apply </a:t>
            </a:r>
            <a:r>
              <a:rPr lang="en-GB" dirty="0"/>
              <a:t>where an </a:t>
            </a:r>
            <a:r>
              <a:rPr lang="en-GB" dirty="0">
                <a:solidFill>
                  <a:schemeClr val="tx2"/>
                </a:solidFill>
              </a:rPr>
              <a:t>EU full-scope AIFM </a:t>
            </a:r>
            <a:r>
              <a:rPr lang="en-GB" dirty="0"/>
              <a:t>manages an </a:t>
            </a:r>
            <a:r>
              <a:rPr lang="en-GB" dirty="0">
                <a:solidFill>
                  <a:schemeClr val="tx2"/>
                </a:solidFill>
              </a:rPr>
              <a:t>AIF that is engaged in the activity of loan origination</a:t>
            </a:r>
            <a:r>
              <a:rPr lang="en-GB" dirty="0"/>
              <a:t>, with further additional requirements only applying when an AIF is significantly involved in loan origination.</a:t>
            </a:r>
          </a:p>
          <a:p>
            <a:pPr lvl="2">
              <a:spcBef>
                <a:spcPts val="600"/>
              </a:spcBef>
              <a:spcAft>
                <a:spcPts val="600"/>
              </a:spcAft>
            </a:pPr>
            <a:r>
              <a:rPr lang="en-GB" dirty="0"/>
              <a:t>There is the welcome flexibility that a loan originating AIF may be </a:t>
            </a:r>
            <a:r>
              <a:rPr lang="en-GB" dirty="0">
                <a:solidFill>
                  <a:schemeClr val="tx2"/>
                </a:solidFill>
              </a:rPr>
              <a:t>either closed-ended or open-ended</a:t>
            </a:r>
            <a:r>
              <a:rPr lang="en-GB" dirty="0"/>
              <a:t>. However, the hard leverage limits of no more than </a:t>
            </a:r>
            <a:r>
              <a:rPr lang="en-GB" dirty="0">
                <a:solidFill>
                  <a:schemeClr val="tx2"/>
                </a:solidFill>
              </a:rPr>
              <a:t>300% </a:t>
            </a:r>
            <a:r>
              <a:rPr lang="en-GB" dirty="0"/>
              <a:t>(for closed-ended) and </a:t>
            </a:r>
            <a:r>
              <a:rPr lang="en-GB" dirty="0">
                <a:solidFill>
                  <a:schemeClr val="tx2"/>
                </a:solidFill>
              </a:rPr>
              <a:t>175%</a:t>
            </a:r>
            <a:r>
              <a:rPr lang="en-GB" dirty="0"/>
              <a:t> (for open-ended) funds are arbitrary and it remains to be seen how the industry will adapt to these limits in practice.</a:t>
            </a:r>
          </a:p>
          <a:p>
            <a:pPr lvl="2">
              <a:spcBef>
                <a:spcPts val="600"/>
              </a:spcBef>
              <a:spcAft>
                <a:spcPts val="600"/>
              </a:spcAft>
            </a:pPr>
            <a:r>
              <a:rPr lang="en-GB" dirty="0"/>
              <a:t>Although the </a:t>
            </a:r>
            <a:r>
              <a:rPr lang="en-GB" dirty="0">
                <a:solidFill>
                  <a:schemeClr val="tx2"/>
                </a:solidFill>
              </a:rPr>
              <a:t>5% “skin in the game”</a:t>
            </a:r>
            <a:r>
              <a:rPr lang="en-GB" dirty="0"/>
              <a:t> risk retention requirement is consistent with other EU legislation, it is the first time it has been applied to simple lending.</a:t>
            </a:r>
          </a:p>
          <a:p>
            <a:endParaRPr lang="en-GB" dirty="0"/>
          </a:p>
        </p:txBody>
      </p:sp>
      <p:pic>
        <p:nvPicPr>
          <p:cNvPr id="9" name="Picture Placeholder 8" descr="A tall building with a blue sky&#10;&#10;AI-generated content may be incorrect.">
            <a:extLst>
              <a:ext uri="{FF2B5EF4-FFF2-40B4-BE49-F238E27FC236}">
                <a16:creationId xmlns:a16="http://schemas.microsoft.com/office/drawing/2014/main" id="{1B54B060-2945-9144-AFF7-3F2AA0AB8F0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4" name="Text Placeholder 24" descr="|">
            <a:extLst>
              <a:ext uri="{FF2B5EF4-FFF2-40B4-BE49-F238E27FC236}">
                <a16:creationId xmlns:a16="http://schemas.microsoft.com/office/drawing/2014/main" id="{E04BDAA9-E2AD-9288-CE9B-9579912B31E0}"/>
              </a:ext>
            </a:extLst>
          </p:cNvPr>
          <p:cNvSpPr>
            <a:spLocks noGrp="1"/>
          </p:cNvSpPr>
          <p:nvPr>
            <p:ph type="body" sz="quarter" idx="11"/>
          </p:nvPr>
        </p:nvSpPr>
        <p:spPr/>
        <p:txBody>
          <a:bodyPr/>
          <a:lstStyle/>
          <a:p>
            <a:r>
              <a:rPr lang="en-GB" dirty="0"/>
              <a:t>Simmons Talking Points</a:t>
            </a:r>
          </a:p>
        </p:txBody>
      </p:sp>
    </p:spTree>
    <p:extLst>
      <p:ext uri="{BB962C8B-B14F-4D97-AF65-F5344CB8AC3E}">
        <p14:creationId xmlns:p14="http://schemas.microsoft.com/office/powerpoint/2010/main" val="168007206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dy" descr="|">
            <a:extLst>
              <a:ext uri="{FF2B5EF4-FFF2-40B4-BE49-F238E27FC236}">
                <a16:creationId xmlns:a16="http://schemas.microsoft.com/office/drawing/2014/main" id="{8E563B05-8383-07CB-E5C6-C60262FB4EEA}"/>
              </a:ext>
            </a:extLst>
          </p:cNvPr>
          <p:cNvSpPr>
            <a:spLocks noGrp="1"/>
          </p:cNvSpPr>
          <p:nvPr>
            <p:ph type="body" sz="quarter" idx="44"/>
          </p:nvPr>
        </p:nvSpPr>
        <p:spPr>
          <a:xfrm>
            <a:off x="503400" y="1615766"/>
            <a:ext cx="3884832" cy="3430917"/>
          </a:xfrm>
        </p:spPr>
        <p:txBody>
          <a:bodyPr/>
          <a:lstStyle/>
          <a:p>
            <a:pPr lvl="2">
              <a:spcBef>
                <a:spcPts val="600"/>
              </a:spcBef>
              <a:spcAft>
                <a:spcPts val="600"/>
              </a:spcAft>
            </a:pPr>
            <a:r>
              <a:rPr lang="en-GB" dirty="0">
                <a:solidFill>
                  <a:schemeClr val="tx2"/>
                </a:solidFill>
              </a:rPr>
              <a:t>National implementation </a:t>
            </a:r>
            <a:r>
              <a:rPr lang="en-GB" dirty="0"/>
              <a:t>will need to be monitored carefully given that AIFMD 2 (like AIFMD 1) is an EU Directive that needs to be implemented into national law (with potential divergences) as well as because Member States </a:t>
            </a:r>
            <a:r>
              <a:rPr lang="en-GB" dirty="0">
                <a:solidFill>
                  <a:schemeClr val="tx2"/>
                </a:solidFill>
              </a:rPr>
              <a:t>may retain their own national product frameworks </a:t>
            </a:r>
            <a:r>
              <a:rPr lang="en-GB" dirty="0"/>
              <a:t>or go beyond the rules set out in the EU text (gold-plating).</a:t>
            </a:r>
          </a:p>
          <a:p>
            <a:pPr lvl="2">
              <a:spcBef>
                <a:spcPts val="600"/>
              </a:spcBef>
              <a:spcAft>
                <a:spcPts val="600"/>
              </a:spcAft>
            </a:pPr>
            <a:r>
              <a:rPr lang="en-GB" dirty="0"/>
              <a:t>The loan origination regime </a:t>
            </a:r>
            <a:r>
              <a:rPr lang="en-GB" dirty="0">
                <a:solidFill>
                  <a:schemeClr val="tx2"/>
                </a:solidFill>
              </a:rPr>
              <a:t>does not apply to non-EU managers of AIFs that originate loans in the EU</a:t>
            </a:r>
            <a:r>
              <a:rPr lang="en-GB" dirty="0"/>
              <a:t>. Therefore, the implementation of AIFMD 2 in certain Member States may lead to a less favourable regulatory position for such managers</a:t>
            </a:r>
          </a:p>
        </p:txBody>
      </p:sp>
      <p:pic>
        <p:nvPicPr>
          <p:cNvPr id="9" name="Picture Placeholder 8" descr="A tall building with a blue sky&#10;&#10;AI-generated content may be incorrect.">
            <a:extLst>
              <a:ext uri="{FF2B5EF4-FFF2-40B4-BE49-F238E27FC236}">
                <a16:creationId xmlns:a16="http://schemas.microsoft.com/office/drawing/2014/main" id="{E0B9AC08-24EB-A905-45D1-9D944830971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4" name="Text Placeholder 24" descr="|">
            <a:extLst>
              <a:ext uri="{FF2B5EF4-FFF2-40B4-BE49-F238E27FC236}">
                <a16:creationId xmlns:a16="http://schemas.microsoft.com/office/drawing/2014/main" id="{028A4E26-231E-E780-5D49-71571A0C281F}"/>
              </a:ext>
            </a:extLst>
          </p:cNvPr>
          <p:cNvSpPr>
            <a:spLocks noGrp="1"/>
          </p:cNvSpPr>
          <p:nvPr>
            <p:ph type="body" sz="quarter" idx="11"/>
          </p:nvPr>
        </p:nvSpPr>
        <p:spPr/>
        <p:txBody>
          <a:bodyPr/>
          <a:lstStyle/>
          <a:p>
            <a:r>
              <a:rPr lang="en-GB" dirty="0"/>
              <a:t>Simmons Talking Points</a:t>
            </a:r>
          </a:p>
        </p:txBody>
      </p:sp>
    </p:spTree>
    <p:extLst>
      <p:ext uri="{BB962C8B-B14F-4D97-AF65-F5344CB8AC3E}">
        <p14:creationId xmlns:p14="http://schemas.microsoft.com/office/powerpoint/2010/main" val="387671852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1EE62-C3B6-1D2B-DEF6-4016A9587074}"/>
            </a:ext>
          </a:extLst>
        </p:cNvPr>
        <p:cNvGrpSpPr/>
        <p:nvPr/>
      </p:nvGrpSpPr>
      <p:grpSpPr>
        <a:xfrm>
          <a:off x="0" y="0"/>
          <a:ext cx="0" cy="0"/>
          <a:chOff x="0" y="0"/>
          <a:chExt cx="0" cy="0"/>
        </a:xfrm>
      </p:grpSpPr>
      <p:sp>
        <p:nvSpPr>
          <p:cNvPr id="8" name="Body" descr="|">
            <a:extLst>
              <a:ext uri="{FF2B5EF4-FFF2-40B4-BE49-F238E27FC236}">
                <a16:creationId xmlns:a16="http://schemas.microsoft.com/office/drawing/2014/main" id="{7B992ABA-A4AC-2748-1DB2-95E83C83F679}"/>
              </a:ext>
            </a:extLst>
          </p:cNvPr>
          <p:cNvSpPr>
            <a:spLocks noGrp="1"/>
          </p:cNvSpPr>
          <p:nvPr>
            <p:ph type="body" sz="quarter" idx="42"/>
          </p:nvPr>
        </p:nvSpPr>
        <p:spPr>
          <a:xfrm>
            <a:off x="503401" y="1608245"/>
            <a:ext cx="6586717" cy="2889327"/>
          </a:xfrm>
        </p:spPr>
        <p:txBody>
          <a:bodyPr/>
          <a:lstStyle/>
          <a:p>
            <a:endParaRPr lang="en-GB" dirty="0"/>
          </a:p>
        </p:txBody>
      </p:sp>
      <p:sp>
        <p:nvSpPr>
          <p:cNvPr id="2" name="Text Placeholder 24" descr="|">
            <a:extLst>
              <a:ext uri="{FF2B5EF4-FFF2-40B4-BE49-F238E27FC236}">
                <a16:creationId xmlns:a16="http://schemas.microsoft.com/office/drawing/2014/main" id="{C02F5D58-9C5B-AA8B-9CDB-D47B6701635C}"/>
              </a:ext>
            </a:extLst>
          </p:cNvPr>
          <p:cNvSpPr>
            <a:spLocks noGrp="1"/>
          </p:cNvSpPr>
          <p:nvPr>
            <p:ph type="body" sz="quarter" idx="11"/>
          </p:nvPr>
        </p:nvSpPr>
        <p:spPr>
          <a:xfrm>
            <a:off x="486479" y="4037027"/>
            <a:ext cx="6586717" cy="431850"/>
          </a:xfrm>
        </p:spPr>
        <p:txBody>
          <a:bodyPr/>
          <a:lstStyle/>
          <a:p>
            <a:r>
              <a:rPr lang="en-GB" dirty="0"/>
              <a:t>Where can I find more information?</a:t>
            </a:r>
          </a:p>
          <a:p>
            <a:endParaRPr lang="en-GB" dirty="0"/>
          </a:p>
        </p:txBody>
      </p:sp>
      <p:pic>
        <p:nvPicPr>
          <p:cNvPr id="4" name="GettyImages-637513348.jpg">
            <a:extLst>
              <a:ext uri="{FF2B5EF4-FFF2-40B4-BE49-F238E27FC236}">
                <a16:creationId xmlns:a16="http://schemas.microsoft.com/office/drawing/2014/main" id="{4070EDD1-9BA3-978A-6976-A7BA6DD50E46}"/>
              </a:ext>
            </a:extLst>
          </p:cNvPr>
          <p:cNvPicPr>
            <a:picLocks noChangeAspect="1"/>
          </p:cNvPicPr>
          <p:nvPr/>
        </p:nvPicPr>
        <p:blipFill>
          <a:blip r:embed="rId2" cstate="print">
            <a:extLst>
              <a:ext uri="{28A0092B-C50C-407E-A947-70E740481C1C}">
                <a14:useLocalDpi xmlns:a14="http://schemas.microsoft.com/office/drawing/2010/main" val="0"/>
              </a:ext>
            </a:extLst>
          </a:blip>
          <a:srcRect l="474" r="474"/>
          <a:stretch/>
        </p:blipFill>
        <p:spPr>
          <a:xfrm flipV="1">
            <a:off x="-1" y="-7"/>
            <a:ext cx="7559675" cy="3834165"/>
          </a:xfrm>
          <a:prstGeom prst="rect">
            <a:avLst/>
          </a:prstGeom>
          <a:ln w="12700">
            <a:miter lim="400000"/>
          </a:ln>
        </p:spPr>
      </p:pic>
      <p:graphicFrame>
        <p:nvGraphicFramePr>
          <p:cNvPr id="3" name="Table 6">
            <a:extLst>
              <a:ext uri="{FF2B5EF4-FFF2-40B4-BE49-F238E27FC236}">
                <a16:creationId xmlns:a16="http://schemas.microsoft.com/office/drawing/2014/main" id="{0755C23D-707E-8921-64CE-A6169EBEDD7E}"/>
              </a:ext>
            </a:extLst>
          </p:cNvPr>
          <p:cNvGraphicFramePr>
            <a:graphicFrameLocks noGrp="1"/>
          </p:cNvGraphicFramePr>
          <p:nvPr>
            <p:extLst>
              <p:ext uri="{D42A27DB-BD31-4B8C-83A1-F6EECF244321}">
                <p14:modId xmlns:p14="http://schemas.microsoft.com/office/powerpoint/2010/main" val="3180003568"/>
              </p:ext>
            </p:extLst>
          </p:nvPr>
        </p:nvGraphicFramePr>
        <p:xfrm>
          <a:off x="503401" y="4587350"/>
          <a:ext cx="6569795" cy="2987040"/>
        </p:xfrm>
        <a:graphic>
          <a:graphicData uri="http://schemas.openxmlformats.org/drawingml/2006/table">
            <a:tbl>
              <a:tblPr firstRow="1" bandRow="1"/>
              <a:tblGrid>
                <a:gridCol w="6569795">
                  <a:extLst>
                    <a:ext uri="{9D8B030D-6E8A-4147-A177-3AD203B41FA5}">
                      <a16:colId xmlns:a16="http://schemas.microsoft.com/office/drawing/2014/main" val="312147203"/>
                    </a:ext>
                  </a:extLst>
                </a:gridCol>
              </a:tblGrid>
              <a:tr h="500726">
                <a:tc>
                  <a:txBody>
                    <a:bodyPr/>
                    <a:lstStyle>
                      <a:lvl1pPr marL="0" marR="0" indent="0" algn="r" defTabSz="2177696" rtl="0" latinLnBrk="0">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sym typeface="Arial"/>
                        </a:defRPr>
                      </a:lvl1pPr>
                      <a:lvl2pPr marL="0" marR="0" indent="0" algn="r" defTabSz="2177696" rtl="0" latinLnBrk="0">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sym typeface="Arial"/>
                        </a:defRPr>
                      </a:lvl2pPr>
                      <a:lvl3pPr marL="0" marR="0" indent="0" algn="r" defTabSz="2177696" rtl="0" latinLnBrk="0">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sym typeface="Arial"/>
                        </a:defRPr>
                      </a:lvl3pPr>
                      <a:lvl4pPr marL="0" marR="0" indent="0" algn="r" defTabSz="2177696" rtl="0" latinLnBrk="0">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sym typeface="Arial"/>
                        </a:defRPr>
                      </a:lvl4pPr>
                      <a:lvl5pPr marL="0" marR="0" indent="0" algn="r" defTabSz="2177696" rtl="0" latinLnBrk="0">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sym typeface="Arial"/>
                        </a:defRPr>
                      </a:lvl5pPr>
                      <a:lvl6pPr marL="0" marR="0" indent="0" algn="r" defTabSz="2177696" rtl="0" latinLnBrk="0">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sym typeface="Arial"/>
                        </a:defRPr>
                      </a:lvl6pPr>
                      <a:lvl7pPr marL="0" marR="0" indent="0" algn="r" defTabSz="2177696" rtl="0" latinLnBrk="0">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sym typeface="Arial"/>
                        </a:defRPr>
                      </a:lvl7pPr>
                      <a:lvl8pPr marL="0" marR="0" indent="0" algn="r" defTabSz="2177696" rtl="0" latinLnBrk="0">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sym typeface="Arial"/>
                        </a:defRPr>
                      </a:lvl8pPr>
                      <a:lvl9pPr marL="0" marR="0" indent="0" algn="r" defTabSz="2177696" rtl="0" latinLnBrk="0">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sym typeface="Arial"/>
                        </a:defRPr>
                      </a:lvl9pPr>
                    </a:lstStyle>
                    <a:p>
                      <a:pPr algn="l" defTabSz="1438275">
                        <a:spcBef>
                          <a:spcPts val="600"/>
                        </a:spcBef>
                        <a:spcAft>
                          <a:spcPts val="600"/>
                        </a:spcAft>
                      </a:pPr>
                      <a:endParaRPr lang="en-GB" sz="1400" b="0" i="0" u="none" strike="noStrike" cap="none" spc="0" baseline="0" dirty="0">
                        <a:solidFill>
                          <a:schemeClr val="dk1"/>
                        </a:solidFill>
                        <a:effectLst/>
                        <a:uFillTx/>
                        <a:latin typeface="Arial" panose="020B0604020202020204" pitchFamily="34" charset="0"/>
                        <a:ea typeface="+mn-ea"/>
                        <a:cs typeface="Arial" panose="020B0604020202020204" pitchFamily="34" charset="0"/>
                        <a:sym typeface="Arial"/>
                      </a:endParaRPr>
                    </a:p>
                    <a:p>
                      <a:pPr algn="l" defTabSz="1438275">
                        <a:spcBef>
                          <a:spcPts val="600"/>
                        </a:spcBef>
                        <a:spcAft>
                          <a:spcPts val="600"/>
                        </a:spcAft>
                      </a:pPr>
                      <a:r>
                        <a:rPr lang="en-GB" sz="1400" b="0" i="0" u="none" strike="noStrike" cap="none" spc="0" baseline="0" dirty="0">
                          <a:solidFill>
                            <a:schemeClr val="dk1"/>
                          </a:solidFill>
                          <a:effectLst/>
                          <a:uFillTx/>
                          <a:latin typeface="Real Text Medium" panose="020B0604020101010102" pitchFamily="34" charset="0"/>
                          <a:ea typeface="+mn-ea"/>
                          <a:cs typeface="Arial" panose="020B0604020202020204" pitchFamily="34" charset="0"/>
                          <a:sym typeface="Arial"/>
                        </a:rPr>
                        <a:t>See the other notes in our </a:t>
                      </a:r>
                      <a:r>
                        <a:rPr lang="en-GB" sz="1400" b="0" i="0" u="none" strike="noStrike" cap="none" spc="0" baseline="0" dirty="0">
                          <a:solidFill>
                            <a:schemeClr val="tx2"/>
                          </a:solidFill>
                          <a:effectLst/>
                          <a:uFillTx/>
                          <a:latin typeface="Real Text Medium" panose="020B0604020101010102" pitchFamily="34" charset="0"/>
                          <a:ea typeface="+mn-ea"/>
                          <a:cs typeface="Arial" panose="020B0604020202020204" pitchFamily="34" charset="0"/>
                          <a:sym typeface="Arial"/>
                        </a:rPr>
                        <a:t>Overview of AIFMD 2.0</a:t>
                      </a:r>
                      <a:r>
                        <a:rPr lang="en-GB" sz="1400" b="0" i="0" u="none" strike="noStrike" cap="none" spc="0" baseline="0" dirty="0">
                          <a:solidFill>
                            <a:schemeClr val="dk1"/>
                          </a:solidFill>
                          <a:effectLst/>
                          <a:uFillTx/>
                          <a:latin typeface="Real Text Medium" panose="020B0604020101010102" pitchFamily="34" charset="0"/>
                          <a:ea typeface="+mn-ea"/>
                          <a:cs typeface="Arial" panose="020B0604020202020204" pitchFamily="34" charset="0"/>
                          <a:sym typeface="Arial"/>
                        </a:rPr>
                        <a:t> series:</a:t>
                      </a:r>
                    </a:p>
                    <a:p>
                      <a:pPr marL="446088" lvl="4" indent="-285750" algn="l" defTabSz="1438275">
                        <a:spcBef>
                          <a:spcPts val="600"/>
                        </a:spcBef>
                        <a:spcAft>
                          <a:spcPts val="600"/>
                        </a:spcAft>
                        <a:buFont typeface="Arial" panose="020B0604020202020204" pitchFamily="34" charset="0"/>
                        <a:buChar char="•"/>
                      </a:pPr>
                      <a:r>
                        <a:rPr lang="en-GB" sz="1400" b="0" kern="1200" dirty="0">
                          <a:solidFill>
                            <a:schemeClr val="tx2"/>
                          </a:solidFill>
                          <a:latin typeface="Real Text Medium" panose="020B0604020101010102" pitchFamily="34" charset="0"/>
                          <a:ea typeface="+mn-ea"/>
                          <a:cs typeface="+mn-cs"/>
                        </a:rPr>
                        <a:t>How AIFMD 2.0 applies to no</a:t>
                      </a:r>
                      <a:r>
                        <a:rPr lang="en-GB" sz="1400" b="0" kern="1200" dirty="0">
                          <a:solidFill>
                            <a:schemeClr val="tx2"/>
                          </a:solidFill>
                          <a:latin typeface="Real Text Medium" panose="020B0604020101010102" pitchFamily="34" charset="0"/>
                          <a:ea typeface="+mn-ea"/>
                        </a:rPr>
                        <a:t>n-EU AIFMs </a:t>
                      </a:r>
                    </a:p>
                    <a:p>
                      <a:pPr marL="446088" lvl="4" indent="-285750" algn="l" defTabSz="1438275">
                        <a:spcBef>
                          <a:spcPts val="600"/>
                        </a:spcBef>
                        <a:spcAft>
                          <a:spcPts val="600"/>
                        </a:spcAft>
                        <a:buFont typeface="Arial" panose="020B0604020202020204" pitchFamily="34" charset="0"/>
                        <a:buChar char="•"/>
                      </a:pPr>
                      <a:r>
                        <a:rPr lang="en-GB" sz="1400" b="0" i="0" u="none" strike="noStrike" cap="none" spc="0" baseline="0" dirty="0">
                          <a:solidFill>
                            <a:schemeClr val="tx2"/>
                          </a:solidFill>
                          <a:effectLst/>
                          <a:uFillTx/>
                          <a:latin typeface="Real Text Medium" panose="020B0604020101010102" pitchFamily="34" charset="0"/>
                          <a:ea typeface="+mn-ea"/>
                          <a:cs typeface="Arial" panose="020B0604020202020204" pitchFamily="34" charset="0"/>
                          <a:sym typeface="Arial"/>
                        </a:rPr>
                        <a:t>Authorisation of an AIFM and delegation </a:t>
                      </a:r>
                    </a:p>
                    <a:p>
                      <a:pPr marL="446088" lvl="4" indent="-285750" algn="l" defTabSz="1438275">
                        <a:spcBef>
                          <a:spcPts val="600"/>
                        </a:spcBef>
                        <a:spcAft>
                          <a:spcPts val="600"/>
                        </a:spcAft>
                        <a:buFont typeface="Arial" panose="020B0604020202020204" pitchFamily="34" charset="0"/>
                        <a:buChar char="•"/>
                      </a:pPr>
                      <a:r>
                        <a:rPr lang="en-GB" sz="1400" b="0" i="0" u="none" strike="noStrike" cap="none" spc="0" baseline="0" dirty="0">
                          <a:solidFill>
                            <a:schemeClr val="tx2"/>
                          </a:solidFill>
                          <a:effectLst/>
                          <a:uFillTx/>
                          <a:latin typeface="Real Text Medium" panose="020B0604020101010102" pitchFamily="34" charset="0"/>
                          <a:ea typeface="+mn-ea"/>
                          <a:cs typeface="Arial" panose="020B0604020202020204" pitchFamily="34" charset="0"/>
                          <a:sym typeface="Arial"/>
                        </a:rPr>
                        <a:t>Liquidity Management Tools</a:t>
                      </a:r>
                    </a:p>
                    <a:p>
                      <a:pPr marL="446088" lvl="4" indent="-285750" algn="l" defTabSz="1438275">
                        <a:spcBef>
                          <a:spcPts val="600"/>
                        </a:spcBef>
                        <a:spcAft>
                          <a:spcPts val="600"/>
                        </a:spcAft>
                        <a:buFont typeface="Arial" panose="020B0604020202020204" pitchFamily="34" charset="0"/>
                        <a:buChar char="•"/>
                      </a:pPr>
                      <a:r>
                        <a:rPr lang="en-GB" sz="1400" b="0" i="0" u="none" strike="noStrike" cap="none" spc="0" baseline="0" dirty="0">
                          <a:solidFill>
                            <a:schemeClr val="tx2"/>
                          </a:solidFill>
                          <a:effectLst/>
                          <a:uFillTx/>
                          <a:latin typeface="Real Text Medium" panose="020B0604020101010102" pitchFamily="34" charset="0"/>
                          <a:ea typeface="+mn-ea"/>
                          <a:cs typeface="Arial" panose="020B0604020202020204" pitchFamily="34" charset="0"/>
                          <a:sym typeface="Arial"/>
                        </a:rPr>
                        <a:t>Depositaries</a:t>
                      </a:r>
                    </a:p>
                    <a:p>
                      <a:pPr algn="l" defTabSz="1438275">
                        <a:spcBef>
                          <a:spcPts val="600"/>
                        </a:spcBef>
                        <a:spcAft>
                          <a:spcPts val="600"/>
                        </a:spcAft>
                      </a:pPr>
                      <a:r>
                        <a:rPr lang="en-GB" sz="1400" b="0" i="0" u="none" strike="noStrike" cap="none" spc="0" baseline="0" dirty="0">
                          <a:solidFill>
                            <a:schemeClr val="dk1"/>
                          </a:solidFill>
                          <a:effectLst/>
                          <a:uFillTx/>
                          <a:latin typeface="Real Text Medium" panose="020B0604020101010102" pitchFamily="34" charset="0"/>
                          <a:ea typeface="+mn-ea"/>
                          <a:cs typeface="Arial" panose="020B0604020202020204" pitchFamily="34" charset="0"/>
                          <a:sym typeface="Arial"/>
                        </a:rPr>
                        <a:t>These are available online </a:t>
                      </a:r>
                      <a:r>
                        <a:rPr lang="en-GB" sz="1400" b="0" i="0" u="none" strike="noStrike" cap="none" spc="0" baseline="0" dirty="0">
                          <a:solidFill>
                            <a:schemeClr val="dk1"/>
                          </a:solidFill>
                          <a:effectLst/>
                          <a:uFillTx/>
                          <a:latin typeface="Real Text Medium" panose="020B0604020101010102" pitchFamily="34" charset="0"/>
                          <a:ea typeface="+mn-ea"/>
                          <a:cs typeface="Arial" panose="020B0604020202020204" pitchFamily="34" charset="0"/>
                          <a:sym typeface="Arial"/>
                          <a:hlinkClick r:id="rId3"/>
                        </a:rPr>
                        <a:t>here</a:t>
                      </a:r>
                      <a:r>
                        <a:rPr lang="en-GB" sz="1400" b="0" i="0" u="none" strike="noStrike" cap="none" spc="0" baseline="0" dirty="0">
                          <a:solidFill>
                            <a:schemeClr val="dk1"/>
                          </a:solidFill>
                          <a:effectLst/>
                          <a:uFillTx/>
                          <a:latin typeface="Real Text Medium" panose="020B0604020101010102" pitchFamily="34" charset="0"/>
                          <a:ea typeface="+mn-ea"/>
                          <a:cs typeface="Arial" panose="020B0604020202020204" pitchFamily="34" charset="0"/>
                          <a:sym typeface="Arial"/>
                        </a:rPr>
                        <a:t> – or ask your usual contact at Simmons &amp; Simmons for a copy</a:t>
                      </a:r>
                    </a:p>
                    <a:p>
                      <a:pPr algn="l" defTabSz="1438275">
                        <a:spcBef>
                          <a:spcPts val="600"/>
                        </a:spcBef>
                        <a:spcAft>
                          <a:spcPts val="600"/>
                        </a:spcAft>
                      </a:pPr>
                      <a:endParaRPr lang="en-GB" sz="1400" b="0" dirty="0">
                        <a:solidFill>
                          <a:schemeClr val="tx1"/>
                        </a:solidFill>
                        <a:effectLst/>
                        <a:latin typeface="Arial" panose="020B0604020202020204" pitchFamily="34" charset="0"/>
                        <a:cs typeface="Arial" panose="020B0604020202020204" pitchFamily="34" charset="0"/>
                      </a:endParaRPr>
                    </a:p>
                  </a:txBody>
                  <a:tcPr marL="68580" marR="6858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910642"/>
                  </a:ext>
                </a:extLst>
              </a:tr>
            </a:tbl>
          </a:graphicData>
        </a:graphic>
      </p:graphicFrame>
    </p:spTree>
    <p:extLst>
      <p:ext uri="{BB962C8B-B14F-4D97-AF65-F5344CB8AC3E}">
        <p14:creationId xmlns:p14="http://schemas.microsoft.com/office/powerpoint/2010/main" val="21358928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75C0C-B083-CBF7-96CF-6F553C60A214}"/>
            </a:ext>
          </a:extLst>
        </p:cNvPr>
        <p:cNvGrpSpPr/>
        <p:nvPr/>
      </p:nvGrpSpPr>
      <p:grpSpPr>
        <a:xfrm>
          <a:off x="0" y="0"/>
          <a:ext cx="0" cy="0"/>
          <a:chOff x="0" y="0"/>
          <a:chExt cx="0" cy="0"/>
        </a:xfrm>
      </p:grpSpPr>
      <p:pic>
        <p:nvPicPr>
          <p:cNvPr id="12" name="TextBox 1">
            <a:extLst>
              <a:ext uri="{FF2B5EF4-FFF2-40B4-BE49-F238E27FC236}">
                <a16:creationId xmlns:a16="http://schemas.microsoft.com/office/drawing/2014/main" id="{A81A4621-5ACC-FB76-9BC9-A79A58313EE2}"/>
              </a:ext>
            </a:extLst>
          </p:cNvPr>
          <p:cNvPicPr>
            <a:picLocks/>
          </p:cNvPicPr>
          <p:nvPr>
            <p:custDataLst>
              <p:tags r:id="rId1"/>
            </p:custDataLst>
          </p:nvPr>
        </p:nvPicPr>
        <p:blipFill>
          <a:blip r:embed="rId6">
            <a:extLst>
              <a:ext uri="{28A0092B-C50C-407E-A947-70E740481C1C}">
                <a14:useLocalDpi xmlns:a14="http://schemas.microsoft.com/office/drawing/2010/main" val="0"/>
              </a:ext>
            </a:extLst>
          </a:blip>
          <a:srcRect/>
          <a:stretch/>
        </p:blipFill>
        <p:spPr bwMode="auto">
          <a:xfrm>
            <a:off x="0" y="-4291"/>
            <a:ext cx="7559675" cy="5639976"/>
          </a:xfrm>
          <a:prstGeom prst="rect">
            <a:avLst/>
          </a:prstGeom>
          <a:effectLst>
            <a:glow>
              <a:srgbClr val="000000"/>
            </a:glow>
          </a:effectLst>
        </p:spPr>
      </p:pic>
      <p:sp>
        <p:nvSpPr>
          <p:cNvPr id="79" name="SecTitle6" descr="|">
            <a:extLst>
              <a:ext uri="{FF2B5EF4-FFF2-40B4-BE49-F238E27FC236}">
                <a16:creationId xmlns:a16="http://schemas.microsoft.com/office/drawing/2014/main" id="{3A034272-7952-F486-F646-D511CBE8A409}"/>
              </a:ext>
            </a:extLst>
          </p:cNvPr>
          <p:cNvSpPr>
            <a:spLocks noGrp="1"/>
          </p:cNvSpPr>
          <p:nvPr>
            <p:ph type="body" sz="quarter" idx="23"/>
          </p:nvPr>
        </p:nvSpPr>
        <p:spPr>
          <a:xfrm>
            <a:off x="5220000" y="9540000"/>
            <a:ext cx="1799675" cy="469879"/>
          </a:xfrm>
        </p:spPr>
        <p:txBody>
          <a:bodyPr/>
          <a:lstStyle/>
          <a:p>
            <a:r>
              <a:rPr lang="en-GB" dirty="0"/>
              <a:t>Simmons talking points</a:t>
            </a:r>
          </a:p>
        </p:txBody>
      </p:sp>
      <p:sp>
        <p:nvSpPr>
          <p:cNvPr id="10" name="SecLine6" descr="|">
            <a:extLst>
              <a:ext uri="{FF2B5EF4-FFF2-40B4-BE49-F238E27FC236}">
                <a16:creationId xmlns:a16="http://schemas.microsoft.com/office/drawing/2014/main" id="{57251E28-5E8C-2C42-C165-B0713AC20EC5}"/>
              </a:ext>
            </a:extLst>
          </p:cNvPr>
          <p:cNvSpPr>
            <a:spLocks noGrp="1"/>
          </p:cNvSpPr>
          <p:nvPr>
            <p:ph type="body" sz="quarter" idx="30"/>
          </p:nvPr>
        </p:nvSpPr>
        <p:spPr/>
        <p:txBody>
          <a:bodyPr/>
          <a:lstStyle/>
          <a:p>
            <a:endParaRPr lang="en-GB" dirty="0"/>
          </a:p>
        </p:txBody>
      </p:sp>
      <p:sp>
        <p:nvSpPr>
          <p:cNvPr id="78" name="SecNum6" descr="|">
            <a:extLst>
              <a:ext uri="{FF2B5EF4-FFF2-40B4-BE49-F238E27FC236}">
                <a16:creationId xmlns:a16="http://schemas.microsoft.com/office/drawing/2014/main" id="{D52EF883-713D-6A97-A453-50F63AAFD979}"/>
              </a:ext>
            </a:extLst>
          </p:cNvPr>
          <p:cNvSpPr>
            <a:spLocks noGrp="1"/>
          </p:cNvSpPr>
          <p:nvPr>
            <p:ph type="body" sz="quarter" idx="22"/>
          </p:nvPr>
        </p:nvSpPr>
        <p:spPr/>
        <p:txBody>
          <a:bodyPr/>
          <a:lstStyle/>
          <a:p>
            <a:r>
              <a:rPr lang="en-GB" dirty="0"/>
              <a:t>17</a:t>
            </a:r>
          </a:p>
        </p:txBody>
      </p:sp>
      <p:sp>
        <p:nvSpPr>
          <p:cNvPr id="77" name="SecTitle5" descr="|">
            <a:extLst>
              <a:ext uri="{FF2B5EF4-FFF2-40B4-BE49-F238E27FC236}">
                <a16:creationId xmlns:a16="http://schemas.microsoft.com/office/drawing/2014/main" id="{011B3E3C-A157-43F4-3A0F-3839AF5FE911}"/>
              </a:ext>
            </a:extLst>
          </p:cNvPr>
          <p:cNvSpPr>
            <a:spLocks noGrp="1"/>
          </p:cNvSpPr>
          <p:nvPr>
            <p:ph type="body" sz="quarter" idx="21"/>
          </p:nvPr>
        </p:nvSpPr>
        <p:spPr/>
        <p:txBody>
          <a:bodyPr/>
          <a:lstStyle/>
          <a:p>
            <a:r>
              <a:rPr lang="en-GB" dirty="0"/>
              <a:t>Review</a:t>
            </a:r>
          </a:p>
        </p:txBody>
      </p:sp>
      <p:sp>
        <p:nvSpPr>
          <p:cNvPr id="9" name="SecLine5" descr="|">
            <a:extLst>
              <a:ext uri="{FF2B5EF4-FFF2-40B4-BE49-F238E27FC236}">
                <a16:creationId xmlns:a16="http://schemas.microsoft.com/office/drawing/2014/main" id="{41798031-266A-2353-0950-D92AC08518EC}"/>
              </a:ext>
            </a:extLst>
          </p:cNvPr>
          <p:cNvSpPr>
            <a:spLocks noGrp="1"/>
          </p:cNvSpPr>
          <p:nvPr>
            <p:ph type="body" sz="quarter" idx="29"/>
          </p:nvPr>
        </p:nvSpPr>
        <p:spPr/>
        <p:txBody>
          <a:bodyPr/>
          <a:lstStyle/>
          <a:p>
            <a:endParaRPr lang="en-GB" dirty="0"/>
          </a:p>
        </p:txBody>
      </p:sp>
      <p:sp>
        <p:nvSpPr>
          <p:cNvPr id="76" name="SecNum5" descr="|">
            <a:extLst>
              <a:ext uri="{FF2B5EF4-FFF2-40B4-BE49-F238E27FC236}">
                <a16:creationId xmlns:a16="http://schemas.microsoft.com/office/drawing/2014/main" id="{A7AC086A-6300-2B0E-E9D5-A20D6BA10528}"/>
              </a:ext>
            </a:extLst>
          </p:cNvPr>
          <p:cNvSpPr>
            <a:spLocks noGrp="1"/>
          </p:cNvSpPr>
          <p:nvPr>
            <p:ph type="body" sz="quarter" idx="20"/>
          </p:nvPr>
        </p:nvSpPr>
        <p:spPr/>
        <p:txBody>
          <a:bodyPr/>
          <a:lstStyle/>
          <a:p>
            <a:r>
              <a:rPr lang="en-GB" dirty="0"/>
              <a:t>15</a:t>
            </a:r>
          </a:p>
        </p:txBody>
      </p:sp>
      <p:sp>
        <p:nvSpPr>
          <p:cNvPr id="75" name="SecTitle4" descr="|">
            <a:extLst>
              <a:ext uri="{FF2B5EF4-FFF2-40B4-BE49-F238E27FC236}">
                <a16:creationId xmlns:a16="http://schemas.microsoft.com/office/drawing/2014/main" id="{EFC4E2A4-F5BF-0B1A-6DE5-1A76431A8C02}"/>
              </a:ext>
            </a:extLst>
          </p:cNvPr>
          <p:cNvSpPr>
            <a:spLocks noGrp="1"/>
          </p:cNvSpPr>
          <p:nvPr>
            <p:ph type="body" sz="quarter" idx="19"/>
          </p:nvPr>
        </p:nvSpPr>
        <p:spPr/>
        <p:txBody>
          <a:bodyPr/>
          <a:lstStyle/>
          <a:p>
            <a:r>
              <a:rPr lang="en-GB" dirty="0"/>
              <a:t>Transitional provisions</a:t>
            </a:r>
          </a:p>
        </p:txBody>
      </p:sp>
      <p:sp>
        <p:nvSpPr>
          <p:cNvPr id="8" name="SecLine4" descr="|">
            <a:extLst>
              <a:ext uri="{FF2B5EF4-FFF2-40B4-BE49-F238E27FC236}">
                <a16:creationId xmlns:a16="http://schemas.microsoft.com/office/drawing/2014/main" id="{34238440-CAB9-5604-158D-CC60B1DD9E51}"/>
              </a:ext>
            </a:extLst>
          </p:cNvPr>
          <p:cNvSpPr>
            <a:spLocks noGrp="1"/>
          </p:cNvSpPr>
          <p:nvPr>
            <p:ph type="body" sz="quarter" idx="28"/>
          </p:nvPr>
        </p:nvSpPr>
        <p:spPr/>
        <p:txBody>
          <a:bodyPr/>
          <a:lstStyle/>
          <a:p>
            <a:endParaRPr lang="en-GB" dirty="0"/>
          </a:p>
        </p:txBody>
      </p:sp>
      <p:sp>
        <p:nvSpPr>
          <p:cNvPr id="74" name="SecNum4" descr="|">
            <a:extLst>
              <a:ext uri="{FF2B5EF4-FFF2-40B4-BE49-F238E27FC236}">
                <a16:creationId xmlns:a16="http://schemas.microsoft.com/office/drawing/2014/main" id="{26C89F87-F1BF-2701-7153-98D8C6EB6988}"/>
              </a:ext>
            </a:extLst>
          </p:cNvPr>
          <p:cNvSpPr>
            <a:spLocks noGrp="1"/>
          </p:cNvSpPr>
          <p:nvPr>
            <p:ph type="body" sz="quarter" idx="18"/>
          </p:nvPr>
        </p:nvSpPr>
        <p:spPr/>
        <p:txBody>
          <a:bodyPr/>
          <a:lstStyle/>
          <a:p>
            <a:r>
              <a:rPr lang="en-GB" dirty="0"/>
              <a:t>13</a:t>
            </a:r>
          </a:p>
        </p:txBody>
      </p:sp>
      <p:sp>
        <p:nvSpPr>
          <p:cNvPr id="73" name="SecTitle3" descr="|">
            <a:extLst>
              <a:ext uri="{FF2B5EF4-FFF2-40B4-BE49-F238E27FC236}">
                <a16:creationId xmlns:a16="http://schemas.microsoft.com/office/drawing/2014/main" id="{67E1043F-99E0-B8DC-5700-F21C5EB8BB04}"/>
              </a:ext>
            </a:extLst>
          </p:cNvPr>
          <p:cNvSpPr>
            <a:spLocks noGrp="1"/>
          </p:cNvSpPr>
          <p:nvPr>
            <p:ph type="body" sz="quarter" idx="17"/>
          </p:nvPr>
        </p:nvSpPr>
        <p:spPr>
          <a:xfrm>
            <a:off x="5220000" y="7966540"/>
            <a:ext cx="2046903" cy="469879"/>
          </a:xfrm>
        </p:spPr>
        <p:txBody>
          <a:bodyPr/>
          <a:lstStyle/>
          <a:p>
            <a:r>
              <a:rPr lang="en-GB" dirty="0"/>
              <a:t>The Loan Origination Regime</a:t>
            </a:r>
          </a:p>
        </p:txBody>
      </p:sp>
      <p:sp>
        <p:nvSpPr>
          <p:cNvPr id="7" name="SecLine3" descr="|">
            <a:extLst>
              <a:ext uri="{FF2B5EF4-FFF2-40B4-BE49-F238E27FC236}">
                <a16:creationId xmlns:a16="http://schemas.microsoft.com/office/drawing/2014/main" id="{41E2FEAC-EE00-0DE2-2BBD-999E03719AE4}"/>
              </a:ext>
            </a:extLst>
          </p:cNvPr>
          <p:cNvSpPr>
            <a:spLocks noGrp="1"/>
          </p:cNvSpPr>
          <p:nvPr>
            <p:ph type="body" sz="quarter" idx="27"/>
          </p:nvPr>
        </p:nvSpPr>
        <p:spPr/>
        <p:txBody>
          <a:bodyPr/>
          <a:lstStyle/>
          <a:p>
            <a:endParaRPr lang="en-GB" dirty="0"/>
          </a:p>
        </p:txBody>
      </p:sp>
      <p:sp>
        <p:nvSpPr>
          <p:cNvPr id="72" name="SecNum3" descr="|">
            <a:extLst>
              <a:ext uri="{FF2B5EF4-FFF2-40B4-BE49-F238E27FC236}">
                <a16:creationId xmlns:a16="http://schemas.microsoft.com/office/drawing/2014/main" id="{546C3CFC-A2BC-A903-BE68-A872C94349BF}"/>
              </a:ext>
            </a:extLst>
          </p:cNvPr>
          <p:cNvSpPr>
            <a:spLocks noGrp="1"/>
          </p:cNvSpPr>
          <p:nvPr>
            <p:ph type="body" sz="quarter" idx="16"/>
          </p:nvPr>
        </p:nvSpPr>
        <p:spPr/>
        <p:txBody>
          <a:bodyPr/>
          <a:lstStyle/>
          <a:p>
            <a:r>
              <a:rPr lang="en-GB" dirty="0"/>
              <a:t>05</a:t>
            </a:r>
          </a:p>
        </p:txBody>
      </p:sp>
      <p:sp>
        <p:nvSpPr>
          <p:cNvPr id="71" name="SecTitle2" descr="|">
            <a:extLst>
              <a:ext uri="{FF2B5EF4-FFF2-40B4-BE49-F238E27FC236}">
                <a16:creationId xmlns:a16="http://schemas.microsoft.com/office/drawing/2014/main" id="{F0387B86-511F-CCF1-7D7C-0D0C2CABC6CB}"/>
              </a:ext>
            </a:extLst>
          </p:cNvPr>
          <p:cNvSpPr>
            <a:spLocks noGrp="1"/>
          </p:cNvSpPr>
          <p:nvPr>
            <p:ph type="body" sz="quarter" idx="15"/>
          </p:nvPr>
        </p:nvSpPr>
        <p:spPr>
          <a:xfrm>
            <a:off x="2808000" y="7966540"/>
            <a:ext cx="1682357" cy="469879"/>
          </a:xfrm>
        </p:spPr>
        <p:txBody>
          <a:bodyPr/>
          <a:lstStyle/>
          <a:p>
            <a:r>
              <a:rPr lang="en-GB" dirty="0"/>
              <a:t>Where will I find the changes?</a:t>
            </a:r>
          </a:p>
        </p:txBody>
      </p:sp>
      <p:sp>
        <p:nvSpPr>
          <p:cNvPr id="6" name="SecLine2" descr="|">
            <a:extLst>
              <a:ext uri="{FF2B5EF4-FFF2-40B4-BE49-F238E27FC236}">
                <a16:creationId xmlns:a16="http://schemas.microsoft.com/office/drawing/2014/main" id="{AFD2401A-1DF0-FDB1-34BD-B749410A6517}"/>
              </a:ext>
            </a:extLst>
          </p:cNvPr>
          <p:cNvSpPr>
            <a:spLocks noGrp="1"/>
          </p:cNvSpPr>
          <p:nvPr>
            <p:ph type="body" sz="quarter" idx="26"/>
          </p:nvPr>
        </p:nvSpPr>
        <p:spPr/>
        <p:txBody>
          <a:bodyPr/>
          <a:lstStyle/>
          <a:p>
            <a:endParaRPr lang="en-GB" dirty="0"/>
          </a:p>
        </p:txBody>
      </p:sp>
      <p:sp>
        <p:nvSpPr>
          <p:cNvPr id="70" name="SecNum2" descr="|">
            <a:extLst>
              <a:ext uri="{FF2B5EF4-FFF2-40B4-BE49-F238E27FC236}">
                <a16:creationId xmlns:a16="http://schemas.microsoft.com/office/drawing/2014/main" id="{99867540-1A0B-9481-E660-1F880650C5B8}"/>
              </a:ext>
            </a:extLst>
          </p:cNvPr>
          <p:cNvSpPr>
            <a:spLocks noGrp="1"/>
          </p:cNvSpPr>
          <p:nvPr>
            <p:ph type="body" sz="quarter" idx="14"/>
          </p:nvPr>
        </p:nvSpPr>
        <p:spPr/>
        <p:txBody>
          <a:bodyPr/>
          <a:lstStyle/>
          <a:p>
            <a:r>
              <a:rPr lang="en-GB" dirty="0"/>
              <a:t>04</a:t>
            </a:r>
          </a:p>
        </p:txBody>
      </p:sp>
      <p:sp>
        <p:nvSpPr>
          <p:cNvPr id="69" name="SecTitle1" descr="|">
            <a:extLst>
              <a:ext uri="{FF2B5EF4-FFF2-40B4-BE49-F238E27FC236}">
                <a16:creationId xmlns:a16="http://schemas.microsoft.com/office/drawing/2014/main" id="{9832E353-F344-4EC8-2E24-226819764D8E}"/>
              </a:ext>
            </a:extLst>
          </p:cNvPr>
          <p:cNvSpPr>
            <a:spLocks noGrp="1"/>
          </p:cNvSpPr>
          <p:nvPr>
            <p:ph type="body" sz="quarter" idx="13"/>
          </p:nvPr>
        </p:nvSpPr>
        <p:spPr/>
        <p:txBody>
          <a:bodyPr/>
          <a:lstStyle/>
          <a:p>
            <a:r>
              <a:rPr lang="en-GB" dirty="0"/>
              <a:t>Executive Summary</a:t>
            </a:r>
          </a:p>
        </p:txBody>
      </p:sp>
      <p:sp>
        <p:nvSpPr>
          <p:cNvPr id="5" name="SecLine1" descr="|">
            <a:extLst>
              <a:ext uri="{FF2B5EF4-FFF2-40B4-BE49-F238E27FC236}">
                <a16:creationId xmlns:a16="http://schemas.microsoft.com/office/drawing/2014/main" id="{6FA67BD3-B596-D5A8-A703-6FBC6DFD3D9E}"/>
              </a:ext>
            </a:extLst>
          </p:cNvPr>
          <p:cNvSpPr>
            <a:spLocks noGrp="1"/>
          </p:cNvSpPr>
          <p:nvPr>
            <p:ph type="body" sz="quarter" idx="25"/>
          </p:nvPr>
        </p:nvSpPr>
        <p:spPr/>
        <p:txBody>
          <a:bodyPr/>
          <a:lstStyle/>
          <a:p>
            <a:endParaRPr lang="en-GB" dirty="0"/>
          </a:p>
        </p:txBody>
      </p:sp>
      <p:sp>
        <p:nvSpPr>
          <p:cNvPr id="67" name="ContentsLabel" descr="|">
            <a:extLst>
              <a:ext uri="{FF2B5EF4-FFF2-40B4-BE49-F238E27FC236}">
                <a16:creationId xmlns:a16="http://schemas.microsoft.com/office/drawing/2014/main" id="{17A52AE6-4556-89BB-7CC5-496F9EC7AD84}"/>
              </a:ext>
            </a:extLst>
          </p:cNvPr>
          <p:cNvSpPr>
            <a:spLocks noGrp="1"/>
          </p:cNvSpPr>
          <p:nvPr>
            <p:ph type="body" sz="quarter" idx="11"/>
          </p:nvPr>
        </p:nvSpPr>
        <p:spPr/>
        <p:txBody>
          <a:bodyPr/>
          <a:lstStyle/>
          <a:p>
            <a:r>
              <a:rPr lang="en-GB" dirty="0"/>
              <a:t>Contents</a:t>
            </a:r>
          </a:p>
        </p:txBody>
      </p:sp>
      <p:sp>
        <p:nvSpPr>
          <p:cNvPr id="64" name="WordmarkSecondaryCoral">
            <a:extLst>
              <a:ext uri="{FF2B5EF4-FFF2-40B4-BE49-F238E27FC236}">
                <a16:creationId xmlns:a16="http://schemas.microsoft.com/office/drawing/2014/main" id="{BD529E72-FE2E-89FC-C86F-7C9568BAFE2E}"/>
              </a:ext>
            </a:extLst>
          </p:cNvPr>
          <p:cNvSpPr txBox="1"/>
          <p:nvPr>
            <p:custDataLst>
              <p:tags r:id="rId2"/>
            </p:custDataLst>
          </p:nvPr>
        </p:nvSpPr>
        <p:spPr>
          <a:xfrm>
            <a:off x="6029675" y="907200"/>
            <a:ext cx="990000" cy="161583"/>
          </a:xfrm>
          <a:prstGeom prst="rect">
            <a:avLst/>
          </a:prstGeom>
          <a:noFill/>
        </p:spPr>
        <p:txBody>
          <a:bodyPr vert="horz" wrap="square" lIns="0" tIns="0" rIns="0" bIns="0" rtlCol="0">
            <a:spAutoFit/>
          </a:bodyPr>
          <a:lstStyle/>
          <a:p>
            <a:pPr algn="l"/>
            <a:endParaRPr lang="en-GB" sz="1050" dirty="0">
              <a:solidFill>
                <a:schemeClr val="tx2"/>
              </a:solidFill>
            </a:endParaRPr>
          </a:p>
        </p:txBody>
      </p:sp>
      <p:sp>
        <p:nvSpPr>
          <p:cNvPr id="65" name="WordmarkAltCoral">
            <a:extLst>
              <a:ext uri="{FF2B5EF4-FFF2-40B4-BE49-F238E27FC236}">
                <a16:creationId xmlns:a16="http://schemas.microsoft.com/office/drawing/2014/main" id="{55FBA0AB-F8E8-EBD9-0475-27170B3AE2B3}"/>
              </a:ext>
            </a:extLst>
          </p:cNvPr>
          <p:cNvSpPr txBox="1"/>
          <p:nvPr>
            <p:custDataLst>
              <p:tags r:id="rId3"/>
            </p:custDataLst>
          </p:nvPr>
        </p:nvSpPr>
        <p:spPr>
          <a:xfrm>
            <a:off x="4860000" y="540000"/>
            <a:ext cx="2160000" cy="306000"/>
          </a:xfrm>
          <a:prstGeom prst="rect">
            <a:avLst/>
          </a:prstGeom>
          <a:noFill/>
        </p:spPr>
        <p:txBody>
          <a:bodyPr vert="horz" wrap="none" lIns="0" tIns="0" rIns="0" bIns="0" rtlCol="0">
            <a:noAutofit/>
          </a:bodyPr>
          <a:lstStyle>
            <a:defPPr>
              <a:defRPr lang="en-US"/>
            </a:defPPr>
            <a:lvl1pPr algn="r"/>
          </a:lstStyle>
          <a:p>
            <a:pPr lvl="0"/>
            <a:endParaRPr lang="en-GB" dirty="0">
              <a:solidFill>
                <a:schemeClr val="tx2"/>
              </a:solidFill>
            </a:endParaRPr>
          </a:p>
        </p:txBody>
      </p:sp>
      <p:pic>
        <p:nvPicPr>
          <p:cNvPr id="4" name="Picture 3">
            <a:extLst>
              <a:ext uri="{FF2B5EF4-FFF2-40B4-BE49-F238E27FC236}">
                <a16:creationId xmlns:a16="http://schemas.microsoft.com/office/drawing/2014/main" id="{BA34ABED-9D9F-31CB-5016-C73696D1EF33}"/>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5940000" y="540000"/>
            <a:ext cx="1080000" cy="311872"/>
          </a:xfrm>
          <a:prstGeom prst="rect">
            <a:avLst/>
          </a:prstGeom>
        </p:spPr>
      </p:pic>
      <p:sp>
        <p:nvSpPr>
          <p:cNvPr id="3" name="Text Placeholder 2">
            <a:extLst>
              <a:ext uri="{FF2B5EF4-FFF2-40B4-BE49-F238E27FC236}">
                <a16:creationId xmlns:a16="http://schemas.microsoft.com/office/drawing/2014/main" id="{B079317C-881B-30AD-CD81-E32AF1729446}"/>
              </a:ext>
            </a:extLst>
          </p:cNvPr>
          <p:cNvSpPr>
            <a:spLocks noGrp="1"/>
          </p:cNvSpPr>
          <p:nvPr>
            <p:ph type="body" sz="quarter" idx="12"/>
          </p:nvPr>
        </p:nvSpPr>
        <p:spPr/>
        <p:txBody>
          <a:bodyPr/>
          <a:lstStyle/>
          <a:p>
            <a:r>
              <a:rPr lang="en-GB" dirty="0"/>
              <a:t>03</a:t>
            </a:r>
          </a:p>
        </p:txBody>
      </p:sp>
    </p:spTree>
    <p:extLst>
      <p:ext uri="{BB962C8B-B14F-4D97-AF65-F5344CB8AC3E}">
        <p14:creationId xmlns:p14="http://schemas.microsoft.com/office/powerpoint/2010/main" val="212730619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descr="|">
            <a:extLst>
              <a:ext uri="{FF2B5EF4-FFF2-40B4-BE49-F238E27FC236}">
                <a16:creationId xmlns:a16="http://schemas.microsoft.com/office/drawing/2014/main" id="{2EA75334-B23D-B57C-57AE-469A5209138C}"/>
              </a:ext>
            </a:extLst>
          </p:cNvPr>
          <p:cNvSpPr>
            <a:spLocks noGrp="1"/>
          </p:cNvSpPr>
          <p:nvPr>
            <p:ph type="body" sz="quarter" idx="11"/>
          </p:nvPr>
        </p:nvSpPr>
        <p:spPr/>
        <p:txBody>
          <a:bodyPr/>
          <a:lstStyle/>
          <a:p>
            <a:r>
              <a:rPr lang="en-GB" dirty="0"/>
              <a:t>Simmons &amp; Simmons Key Contacts</a:t>
            </a:r>
          </a:p>
        </p:txBody>
      </p:sp>
      <p:grpSp>
        <p:nvGrpSpPr>
          <p:cNvPr id="4" name="Group 3">
            <a:extLst>
              <a:ext uri="{FF2B5EF4-FFF2-40B4-BE49-F238E27FC236}">
                <a16:creationId xmlns:a16="http://schemas.microsoft.com/office/drawing/2014/main" id="{A6A67AC0-D6A9-BCA9-D8ED-F5110BDD11B5}"/>
              </a:ext>
            </a:extLst>
          </p:cNvPr>
          <p:cNvGrpSpPr/>
          <p:nvPr/>
        </p:nvGrpSpPr>
        <p:grpSpPr>
          <a:xfrm>
            <a:off x="552703" y="1787657"/>
            <a:ext cx="4854942" cy="953400"/>
            <a:chOff x="350687" y="1404883"/>
            <a:chExt cx="4854942" cy="953400"/>
          </a:xfrm>
        </p:grpSpPr>
        <p:grpSp>
          <p:nvGrpSpPr>
            <p:cNvPr id="5" name="Group 4">
              <a:extLst>
                <a:ext uri="{FF2B5EF4-FFF2-40B4-BE49-F238E27FC236}">
                  <a16:creationId xmlns:a16="http://schemas.microsoft.com/office/drawing/2014/main" id="{5903CF8D-C024-915B-0729-9E3830D4C0D0}"/>
                </a:ext>
              </a:extLst>
            </p:cNvPr>
            <p:cNvGrpSpPr/>
            <p:nvPr/>
          </p:nvGrpSpPr>
          <p:grpSpPr>
            <a:xfrm>
              <a:off x="1353629" y="1452135"/>
              <a:ext cx="3852000" cy="906148"/>
              <a:chOff x="1826406" y="1564071"/>
              <a:chExt cx="3852000" cy="906148"/>
            </a:xfrm>
          </p:grpSpPr>
          <p:sp>
            <p:nvSpPr>
              <p:cNvPr id="7" name="Text Placeholder 3">
                <a:extLst>
                  <a:ext uri="{FF2B5EF4-FFF2-40B4-BE49-F238E27FC236}">
                    <a16:creationId xmlns:a16="http://schemas.microsoft.com/office/drawing/2014/main" id="{2898F050-F6E4-0E3B-03C0-CCC8EC353867}"/>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James Wallace</a:t>
                </a:r>
              </a:p>
            </p:txBody>
          </p:sp>
          <p:sp>
            <p:nvSpPr>
              <p:cNvPr id="8" name="Text Placeholder 4">
                <a:extLst>
                  <a:ext uri="{FF2B5EF4-FFF2-40B4-BE49-F238E27FC236}">
                    <a16:creationId xmlns:a16="http://schemas.microsoft.com/office/drawing/2014/main" id="{AAA73A94-4619-3FCA-F971-95CF5B41D551}"/>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9" name="Text Placeholder 5">
                <a:extLst>
                  <a:ext uri="{FF2B5EF4-FFF2-40B4-BE49-F238E27FC236}">
                    <a16:creationId xmlns:a16="http://schemas.microsoft.com/office/drawing/2014/main" id="{64F271AF-E68B-5999-7950-234AEE158D55}"/>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44 20 7825 4249</a:t>
                </a:r>
                <a:endParaRPr lang="en-GB" dirty="0"/>
              </a:p>
            </p:txBody>
          </p:sp>
          <p:sp>
            <p:nvSpPr>
              <p:cNvPr id="10" name="Text Placeholder 6">
                <a:extLst>
                  <a:ext uri="{FF2B5EF4-FFF2-40B4-BE49-F238E27FC236}">
                    <a16:creationId xmlns:a16="http://schemas.microsoft.com/office/drawing/2014/main" id="{64A181DE-93B5-5682-6580-795813B1F072}"/>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james.wallace@</a:t>
                </a:r>
                <a:br>
                  <a:rPr lang="en-GB" dirty="0"/>
                </a:br>
                <a:r>
                  <a:rPr lang="en-GB" dirty="0"/>
                  <a:t>simmons-simmons.com</a:t>
                </a:r>
              </a:p>
            </p:txBody>
          </p:sp>
        </p:grpSp>
        <p:pic>
          <p:nvPicPr>
            <p:cNvPr id="6" name="Picture 5">
              <a:extLst>
                <a:ext uri="{FF2B5EF4-FFF2-40B4-BE49-F238E27FC236}">
                  <a16:creationId xmlns:a16="http://schemas.microsoft.com/office/drawing/2014/main" id="{D7B11815-716F-4BBA-064E-276E5C539E1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0687" y="1404883"/>
              <a:ext cx="900000" cy="900000"/>
            </a:xfrm>
            <a:prstGeom prst="rect">
              <a:avLst/>
            </a:prstGeom>
          </p:spPr>
        </p:pic>
      </p:grpSp>
      <p:grpSp>
        <p:nvGrpSpPr>
          <p:cNvPr id="11" name="Group 10">
            <a:extLst>
              <a:ext uri="{FF2B5EF4-FFF2-40B4-BE49-F238E27FC236}">
                <a16:creationId xmlns:a16="http://schemas.microsoft.com/office/drawing/2014/main" id="{6032C547-2EE9-E9C9-0B20-B91B6FE8842B}"/>
              </a:ext>
            </a:extLst>
          </p:cNvPr>
          <p:cNvGrpSpPr/>
          <p:nvPr/>
        </p:nvGrpSpPr>
        <p:grpSpPr>
          <a:xfrm>
            <a:off x="3704335" y="1787657"/>
            <a:ext cx="4854942" cy="936813"/>
            <a:chOff x="3502319" y="1404883"/>
            <a:chExt cx="4854942" cy="936813"/>
          </a:xfrm>
        </p:grpSpPr>
        <p:grpSp>
          <p:nvGrpSpPr>
            <p:cNvPr id="12" name="Group 11">
              <a:extLst>
                <a:ext uri="{FF2B5EF4-FFF2-40B4-BE49-F238E27FC236}">
                  <a16:creationId xmlns:a16="http://schemas.microsoft.com/office/drawing/2014/main" id="{FB05589F-3514-EFB7-8722-2E804EEA7E95}"/>
                </a:ext>
              </a:extLst>
            </p:cNvPr>
            <p:cNvGrpSpPr/>
            <p:nvPr/>
          </p:nvGrpSpPr>
          <p:grpSpPr>
            <a:xfrm>
              <a:off x="4505261" y="1435548"/>
              <a:ext cx="3852000" cy="906148"/>
              <a:chOff x="1826406" y="1564071"/>
              <a:chExt cx="3852000" cy="906148"/>
            </a:xfrm>
          </p:grpSpPr>
          <p:sp>
            <p:nvSpPr>
              <p:cNvPr id="14" name="Text Placeholder 3">
                <a:extLst>
                  <a:ext uri="{FF2B5EF4-FFF2-40B4-BE49-F238E27FC236}">
                    <a16:creationId xmlns:a16="http://schemas.microsoft.com/office/drawing/2014/main" id="{F38EE261-CA95-72E3-C041-7687A26E49CC}"/>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Nick Colston</a:t>
                </a:r>
              </a:p>
            </p:txBody>
          </p:sp>
          <p:sp>
            <p:nvSpPr>
              <p:cNvPr id="15" name="Text Placeholder 4">
                <a:extLst>
                  <a:ext uri="{FF2B5EF4-FFF2-40B4-BE49-F238E27FC236}">
                    <a16:creationId xmlns:a16="http://schemas.microsoft.com/office/drawing/2014/main" id="{A32CB626-BDF0-3B49-F641-DAA0734BDF0C}"/>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16" name="Text Placeholder 5">
                <a:extLst>
                  <a:ext uri="{FF2B5EF4-FFF2-40B4-BE49-F238E27FC236}">
                    <a16:creationId xmlns:a16="http://schemas.microsoft.com/office/drawing/2014/main" id="{A8EBE13E-B920-1F89-07B6-43CEF879CE6E}"/>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44 20 7825 4147</a:t>
                </a:r>
                <a:endParaRPr lang="en-GB" dirty="0"/>
              </a:p>
            </p:txBody>
          </p:sp>
          <p:sp>
            <p:nvSpPr>
              <p:cNvPr id="17" name="Text Placeholder 6">
                <a:extLst>
                  <a:ext uri="{FF2B5EF4-FFF2-40B4-BE49-F238E27FC236}">
                    <a16:creationId xmlns:a16="http://schemas.microsoft.com/office/drawing/2014/main" id="{4C496F84-1AEC-9449-299F-EF62903DC6D6}"/>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nicholas.colston@</a:t>
                </a:r>
                <a:br>
                  <a:rPr lang="en-GB" dirty="0"/>
                </a:br>
                <a:r>
                  <a:rPr lang="en-GB" dirty="0"/>
                  <a:t>simmons-simmons.com</a:t>
                </a:r>
              </a:p>
            </p:txBody>
          </p:sp>
        </p:grpSp>
        <p:pic>
          <p:nvPicPr>
            <p:cNvPr id="13" name="Picture 12">
              <a:extLst>
                <a:ext uri="{FF2B5EF4-FFF2-40B4-BE49-F238E27FC236}">
                  <a16:creationId xmlns:a16="http://schemas.microsoft.com/office/drawing/2014/main" id="{E7A2690B-75F4-2F99-A9A4-72B71A2DE0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02319" y="1404883"/>
              <a:ext cx="900000" cy="900000"/>
            </a:xfrm>
            <a:prstGeom prst="rect">
              <a:avLst/>
            </a:prstGeom>
          </p:spPr>
        </p:pic>
      </p:grpSp>
      <p:grpSp>
        <p:nvGrpSpPr>
          <p:cNvPr id="18" name="Group 17">
            <a:extLst>
              <a:ext uri="{FF2B5EF4-FFF2-40B4-BE49-F238E27FC236}">
                <a16:creationId xmlns:a16="http://schemas.microsoft.com/office/drawing/2014/main" id="{3B7136AE-A1E9-1FDC-436F-47F7670EF512}"/>
              </a:ext>
            </a:extLst>
          </p:cNvPr>
          <p:cNvGrpSpPr/>
          <p:nvPr/>
        </p:nvGrpSpPr>
        <p:grpSpPr>
          <a:xfrm>
            <a:off x="552703" y="2936753"/>
            <a:ext cx="4854942" cy="956858"/>
            <a:chOff x="350687" y="2553979"/>
            <a:chExt cx="4854942" cy="956858"/>
          </a:xfrm>
        </p:grpSpPr>
        <p:grpSp>
          <p:nvGrpSpPr>
            <p:cNvPr id="19" name="Group 18">
              <a:extLst>
                <a:ext uri="{FF2B5EF4-FFF2-40B4-BE49-F238E27FC236}">
                  <a16:creationId xmlns:a16="http://schemas.microsoft.com/office/drawing/2014/main" id="{B0A9B224-3ED0-C531-2B6C-9FE21254A9EB}"/>
                </a:ext>
              </a:extLst>
            </p:cNvPr>
            <p:cNvGrpSpPr/>
            <p:nvPr/>
          </p:nvGrpSpPr>
          <p:grpSpPr>
            <a:xfrm>
              <a:off x="1353629" y="2604689"/>
              <a:ext cx="3852000" cy="906148"/>
              <a:chOff x="1826406" y="1564071"/>
              <a:chExt cx="3852000" cy="906148"/>
            </a:xfrm>
          </p:grpSpPr>
          <p:sp>
            <p:nvSpPr>
              <p:cNvPr id="21" name="Text Placeholder 3">
                <a:extLst>
                  <a:ext uri="{FF2B5EF4-FFF2-40B4-BE49-F238E27FC236}">
                    <a16:creationId xmlns:a16="http://schemas.microsoft.com/office/drawing/2014/main" id="{E796F8B9-3177-64F2-67FA-5FDE19440173}"/>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Darren Fox</a:t>
                </a:r>
              </a:p>
            </p:txBody>
          </p:sp>
          <p:sp>
            <p:nvSpPr>
              <p:cNvPr id="22" name="Text Placeholder 4">
                <a:extLst>
                  <a:ext uri="{FF2B5EF4-FFF2-40B4-BE49-F238E27FC236}">
                    <a16:creationId xmlns:a16="http://schemas.microsoft.com/office/drawing/2014/main" id="{C827DCB6-4B02-55D1-D2AB-56BC0FD8FB82}"/>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23" name="Text Placeholder 5">
                <a:extLst>
                  <a:ext uri="{FF2B5EF4-FFF2-40B4-BE49-F238E27FC236}">
                    <a16:creationId xmlns:a16="http://schemas.microsoft.com/office/drawing/2014/main" id="{B7DD4E52-5CFD-6665-EC5B-52755BEF5289}"/>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44 20 7825 4069</a:t>
                </a:r>
                <a:endParaRPr lang="en-GB" dirty="0"/>
              </a:p>
            </p:txBody>
          </p:sp>
          <p:sp>
            <p:nvSpPr>
              <p:cNvPr id="24" name="Text Placeholder 6">
                <a:extLst>
                  <a:ext uri="{FF2B5EF4-FFF2-40B4-BE49-F238E27FC236}">
                    <a16:creationId xmlns:a16="http://schemas.microsoft.com/office/drawing/2014/main" id="{DF8CE3D3-C436-52F9-5389-68D9A773F9C7}"/>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darren.fox@</a:t>
                </a:r>
                <a:br>
                  <a:rPr lang="en-GB" dirty="0"/>
                </a:br>
                <a:r>
                  <a:rPr lang="en-GB" dirty="0"/>
                  <a:t>simmons-simmons.com</a:t>
                </a:r>
              </a:p>
            </p:txBody>
          </p:sp>
        </p:grpSp>
        <p:pic>
          <p:nvPicPr>
            <p:cNvPr id="20" name="Picture 19">
              <a:extLst>
                <a:ext uri="{FF2B5EF4-FFF2-40B4-BE49-F238E27FC236}">
                  <a16:creationId xmlns:a16="http://schemas.microsoft.com/office/drawing/2014/main" id="{F39CEDDC-D031-60D3-108B-BEA7ADCD57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0687" y="2553979"/>
              <a:ext cx="900000" cy="900000"/>
            </a:xfrm>
            <a:prstGeom prst="rect">
              <a:avLst/>
            </a:prstGeom>
          </p:spPr>
        </p:pic>
      </p:grpSp>
      <p:grpSp>
        <p:nvGrpSpPr>
          <p:cNvPr id="25" name="Group 24">
            <a:extLst>
              <a:ext uri="{FF2B5EF4-FFF2-40B4-BE49-F238E27FC236}">
                <a16:creationId xmlns:a16="http://schemas.microsoft.com/office/drawing/2014/main" id="{121E4C7F-00A7-0627-2556-1CD48F1850D6}"/>
              </a:ext>
            </a:extLst>
          </p:cNvPr>
          <p:cNvGrpSpPr/>
          <p:nvPr/>
        </p:nvGrpSpPr>
        <p:grpSpPr>
          <a:xfrm>
            <a:off x="3704335" y="2936753"/>
            <a:ext cx="4854625" cy="950517"/>
            <a:chOff x="3502319" y="2553979"/>
            <a:chExt cx="4854625" cy="950517"/>
          </a:xfrm>
        </p:grpSpPr>
        <p:grpSp>
          <p:nvGrpSpPr>
            <p:cNvPr id="26" name="Group 25">
              <a:extLst>
                <a:ext uri="{FF2B5EF4-FFF2-40B4-BE49-F238E27FC236}">
                  <a16:creationId xmlns:a16="http://schemas.microsoft.com/office/drawing/2014/main" id="{C03AF01B-190F-C2E1-8FEE-7B6A3641EA5B}"/>
                </a:ext>
              </a:extLst>
            </p:cNvPr>
            <p:cNvGrpSpPr/>
            <p:nvPr/>
          </p:nvGrpSpPr>
          <p:grpSpPr>
            <a:xfrm>
              <a:off x="4504944" y="2598348"/>
              <a:ext cx="3852000" cy="906148"/>
              <a:chOff x="1826406" y="1564071"/>
              <a:chExt cx="3852000" cy="906148"/>
            </a:xfrm>
          </p:grpSpPr>
          <p:sp>
            <p:nvSpPr>
              <p:cNvPr id="28" name="Text Placeholder 3">
                <a:extLst>
                  <a:ext uri="{FF2B5EF4-FFF2-40B4-BE49-F238E27FC236}">
                    <a16:creationId xmlns:a16="http://schemas.microsoft.com/office/drawing/2014/main" id="{9113136F-9F09-EB58-1874-DE4792234B5F}"/>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Thomas Pointer</a:t>
                </a:r>
              </a:p>
            </p:txBody>
          </p:sp>
          <p:sp>
            <p:nvSpPr>
              <p:cNvPr id="29" name="Text Placeholder 4">
                <a:extLst>
                  <a:ext uri="{FF2B5EF4-FFF2-40B4-BE49-F238E27FC236}">
                    <a16:creationId xmlns:a16="http://schemas.microsoft.com/office/drawing/2014/main" id="{2AD6E54F-B54A-C1E6-C301-33A36674E02C}"/>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30" name="Text Placeholder 5">
                <a:extLst>
                  <a:ext uri="{FF2B5EF4-FFF2-40B4-BE49-F238E27FC236}">
                    <a16:creationId xmlns:a16="http://schemas.microsoft.com/office/drawing/2014/main" id="{EE2A496E-97AC-0E0D-7BDC-58066725D8F0}"/>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44 7921 584 362</a:t>
                </a:r>
                <a:endParaRPr lang="en-GB" dirty="0"/>
              </a:p>
            </p:txBody>
          </p:sp>
          <p:sp>
            <p:nvSpPr>
              <p:cNvPr id="31" name="Text Placeholder 6">
                <a:extLst>
                  <a:ext uri="{FF2B5EF4-FFF2-40B4-BE49-F238E27FC236}">
                    <a16:creationId xmlns:a16="http://schemas.microsoft.com/office/drawing/2014/main" id="{C3CB31AC-0CD2-3BC3-A932-4C7F4346872D}"/>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thomas.pointer@</a:t>
                </a:r>
                <a:br>
                  <a:rPr lang="en-GB" dirty="0"/>
                </a:br>
                <a:r>
                  <a:rPr lang="en-GB" dirty="0"/>
                  <a:t>simmons-simmons.com</a:t>
                </a:r>
              </a:p>
            </p:txBody>
          </p:sp>
        </p:grpSp>
        <p:pic>
          <p:nvPicPr>
            <p:cNvPr id="27" name="Picture 26">
              <a:extLst>
                <a:ext uri="{FF2B5EF4-FFF2-40B4-BE49-F238E27FC236}">
                  <a16:creationId xmlns:a16="http://schemas.microsoft.com/office/drawing/2014/main" id="{865B4909-2155-5DA8-2ED8-8B91285064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02319" y="2553979"/>
              <a:ext cx="900000" cy="900000"/>
            </a:xfrm>
            <a:prstGeom prst="rect">
              <a:avLst/>
            </a:prstGeom>
          </p:spPr>
        </p:pic>
      </p:grpSp>
      <p:grpSp>
        <p:nvGrpSpPr>
          <p:cNvPr id="32" name="Group 31">
            <a:extLst>
              <a:ext uri="{FF2B5EF4-FFF2-40B4-BE49-F238E27FC236}">
                <a16:creationId xmlns:a16="http://schemas.microsoft.com/office/drawing/2014/main" id="{F78B3902-7D0D-C75B-1962-C964FEDB6B58}"/>
              </a:ext>
            </a:extLst>
          </p:cNvPr>
          <p:cNvGrpSpPr/>
          <p:nvPr/>
        </p:nvGrpSpPr>
        <p:grpSpPr>
          <a:xfrm>
            <a:off x="552703" y="4093405"/>
            <a:ext cx="4854942" cy="956858"/>
            <a:chOff x="350687" y="2553979"/>
            <a:chExt cx="4854942" cy="956858"/>
          </a:xfrm>
        </p:grpSpPr>
        <p:grpSp>
          <p:nvGrpSpPr>
            <p:cNvPr id="33" name="Group 32">
              <a:extLst>
                <a:ext uri="{FF2B5EF4-FFF2-40B4-BE49-F238E27FC236}">
                  <a16:creationId xmlns:a16="http://schemas.microsoft.com/office/drawing/2014/main" id="{558135CB-2EBE-7A54-5213-12D0543AD5A4}"/>
                </a:ext>
              </a:extLst>
            </p:cNvPr>
            <p:cNvGrpSpPr/>
            <p:nvPr/>
          </p:nvGrpSpPr>
          <p:grpSpPr>
            <a:xfrm>
              <a:off x="1353629" y="2604689"/>
              <a:ext cx="3852000" cy="906148"/>
              <a:chOff x="1826406" y="1564071"/>
              <a:chExt cx="3852000" cy="906148"/>
            </a:xfrm>
          </p:grpSpPr>
          <p:sp>
            <p:nvSpPr>
              <p:cNvPr id="35" name="Text Placeholder 3">
                <a:extLst>
                  <a:ext uri="{FF2B5EF4-FFF2-40B4-BE49-F238E27FC236}">
                    <a16:creationId xmlns:a16="http://schemas.microsoft.com/office/drawing/2014/main" id="{59BD4FB9-2967-9C54-F873-83314755C035}"/>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Dr Harald Glander</a:t>
                </a:r>
              </a:p>
            </p:txBody>
          </p:sp>
          <p:sp>
            <p:nvSpPr>
              <p:cNvPr id="36" name="Text Placeholder 4">
                <a:extLst>
                  <a:ext uri="{FF2B5EF4-FFF2-40B4-BE49-F238E27FC236}">
                    <a16:creationId xmlns:a16="http://schemas.microsoft.com/office/drawing/2014/main" id="{8D9540AE-62DF-EC53-DDBD-243E1B1080BD}"/>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37" name="Text Placeholder 5">
                <a:extLst>
                  <a:ext uri="{FF2B5EF4-FFF2-40B4-BE49-F238E27FC236}">
                    <a16:creationId xmlns:a16="http://schemas.microsoft.com/office/drawing/2014/main" id="{1E484C96-3914-E2AA-BC29-B9354D5DE98A}"/>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49 69 907454 44</a:t>
                </a:r>
                <a:endParaRPr lang="en-GB" dirty="0"/>
              </a:p>
            </p:txBody>
          </p:sp>
          <p:sp>
            <p:nvSpPr>
              <p:cNvPr id="38" name="Text Placeholder 6">
                <a:extLst>
                  <a:ext uri="{FF2B5EF4-FFF2-40B4-BE49-F238E27FC236}">
                    <a16:creationId xmlns:a16="http://schemas.microsoft.com/office/drawing/2014/main" id="{EBEE48FA-5B67-61AD-6CB6-FBC21D4AE833}"/>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harald.glander@</a:t>
                </a:r>
                <a:br>
                  <a:rPr lang="en-GB" dirty="0"/>
                </a:br>
                <a:r>
                  <a:rPr lang="en-GB" dirty="0"/>
                  <a:t>simmons-simmons.com</a:t>
                </a:r>
              </a:p>
            </p:txBody>
          </p:sp>
        </p:grpSp>
        <p:pic>
          <p:nvPicPr>
            <p:cNvPr id="34" name="Picture 33">
              <a:extLst>
                <a:ext uri="{FF2B5EF4-FFF2-40B4-BE49-F238E27FC236}">
                  <a16:creationId xmlns:a16="http://schemas.microsoft.com/office/drawing/2014/main" id="{7E759228-3D54-E144-51E5-593C2ECC868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0687" y="2553979"/>
              <a:ext cx="900000" cy="900000"/>
            </a:xfrm>
            <a:prstGeom prst="rect">
              <a:avLst/>
            </a:prstGeom>
          </p:spPr>
        </p:pic>
      </p:grpSp>
      <p:grpSp>
        <p:nvGrpSpPr>
          <p:cNvPr id="39" name="Group 38">
            <a:extLst>
              <a:ext uri="{FF2B5EF4-FFF2-40B4-BE49-F238E27FC236}">
                <a16:creationId xmlns:a16="http://schemas.microsoft.com/office/drawing/2014/main" id="{91C2010C-F962-9C6D-7AE0-EA9A8A233725}"/>
              </a:ext>
            </a:extLst>
          </p:cNvPr>
          <p:cNvGrpSpPr/>
          <p:nvPr/>
        </p:nvGrpSpPr>
        <p:grpSpPr>
          <a:xfrm>
            <a:off x="3704335" y="4093405"/>
            <a:ext cx="4854625" cy="950517"/>
            <a:chOff x="3502319" y="2553979"/>
            <a:chExt cx="4854625" cy="950517"/>
          </a:xfrm>
        </p:grpSpPr>
        <p:grpSp>
          <p:nvGrpSpPr>
            <p:cNvPr id="40" name="Group 39">
              <a:extLst>
                <a:ext uri="{FF2B5EF4-FFF2-40B4-BE49-F238E27FC236}">
                  <a16:creationId xmlns:a16="http://schemas.microsoft.com/office/drawing/2014/main" id="{0F7ECB8A-59C8-86FE-9CC2-AA6E5EFBBF6A}"/>
                </a:ext>
              </a:extLst>
            </p:cNvPr>
            <p:cNvGrpSpPr/>
            <p:nvPr/>
          </p:nvGrpSpPr>
          <p:grpSpPr>
            <a:xfrm>
              <a:off x="4504944" y="2598348"/>
              <a:ext cx="3852000" cy="906148"/>
              <a:chOff x="1826406" y="1564071"/>
              <a:chExt cx="3852000" cy="906148"/>
            </a:xfrm>
          </p:grpSpPr>
          <p:sp>
            <p:nvSpPr>
              <p:cNvPr id="42" name="Text Placeholder 3">
                <a:extLst>
                  <a:ext uri="{FF2B5EF4-FFF2-40B4-BE49-F238E27FC236}">
                    <a16:creationId xmlns:a16="http://schemas.microsoft.com/office/drawing/2014/main" id="{A604F353-C121-2C83-3172-9F1C37DA5F0E}"/>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Daniel Luehmann</a:t>
                </a:r>
              </a:p>
            </p:txBody>
          </p:sp>
          <p:sp>
            <p:nvSpPr>
              <p:cNvPr id="43" name="Text Placeholder 4">
                <a:extLst>
                  <a:ext uri="{FF2B5EF4-FFF2-40B4-BE49-F238E27FC236}">
                    <a16:creationId xmlns:a16="http://schemas.microsoft.com/office/drawing/2014/main" id="{085F3E82-7F9D-3039-EE57-B9F3C6FE0CB4}"/>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44" name="Text Placeholder 5">
                <a:extLst>
                  <a:ext uri="{FF2B5EF4-FFF2-40B4-BE49-F238E27FC236}">
                    <a16:creationId xmlns:a16="http://schemas.microsoft.com/office/drawing/2014/main" id="{98A881D3-5FC3-ED17-F20A-74DC27A61EEC}"/>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49 69 907454 25</a:t>
                </a:r>
                <a:endParaRPr lang="en-GB" dirty="0"/>
              </a:p>
            </p:txBody>
          </p:sp>
          <p:sp>
            <p:nvSpPr>
              <p:cNvPr id="45" name="Text Placeholder 6">
                <a:extLst>
                  <a:ext uri="{FF2B5EF4-FFF2-40B4-BE49-F238E27FC236}">
                    <a16:creationId xmlns:a16="http://schemas.microsoft.com/office/drawing/2014/main" id="{AAD1E428-BEFE-150B-6840-21E71A9E3E60}"/>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daniel.luehmann@</a:t>
                </a:r>
                <a:br>
                  <a:rPr lang="en-GB" dirty="0"/>
                </a:br>
                <a:r>
                  <a:rPr lang="en-GB" dirty="0"/>
                  <a:t>simmons-simmons.com</a:t>
                </a:r>
              </a:p>
            </p:txBody>
          </p:sp>
        </p:grpSp>
        <p:pic>
          <p:nvPicPr>
            <p:cNvPr id="41" name="Picture 40">
              <a:extLst>
                <a:ext uri="{FF2B5EF4-FFF2-40B4-BE49-F238E27FC236}">
                  <a16:creationId xmlns:a16="http://schemas.microsoft.com/office/drawing/2014/main" id="{B76434A0-EB76-0569-7895-DFC580A49AB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502319" y="2553979"/>
              <a:ext cx="900000" cy="900000"/>
            </a:xfrm>
            <a:prstGeom prst="rect">
              <a:avLst/>
            </a:prstGeom>
          </p:spPr>
        </p:pic>
      </p:grpSp>
      <p:grpSp>
        <p:nvGrpSpPr>
          <p:cNvPr id="46" name="Group 45">
            <a:extLst>
              <a:ext uri="{FF2B5EF4-FFF2-40B4-BE49-F238E27FC236}">
                <a16:creationId xmlns:a16="http://schemas.microsoft.com/office/drawing/2014/main" id="{2380C22F-4BEB-23AB-CA6D-1A68019748FD}"/>
              </a:ext>
            </a:extLst>
          </p:cNvPr>
          <p:cNvGrpSpPr/>
          <p:nvPr/>
        </p:nvGrpSpPr>
        <p:grpSpPr>
          <a:xfrm>
            <a:off x="552703" y="5250057"/>
            <a:ext cx="4854942" cy="956858"/>
            <a:chOff x="350687" y="2553979"/>
            <a:chExt cx="4854942" cy="956858"/>
          </a:xfrm>
        </p:grpSpPr>
        <p:grpSp>
          <p:nvGrpSpPr>
            <p:cNvPr id="47" name="Group 46">
              <a:extLst>
                <a:ext uri="{FF2B5EF4-FFF2-40B4-BE49-F238E27FC236}">
                  <a16:creationId xmlns:a16="http://schemas.microsoft.com/office/drawing/2014/main" id="{67733209-2A0C-6B49-C564-9F0BB7254703}"/>
                </a:ext>
              </a:extLst>
            </p:cNvPr>
            <p:cNvGrpSpPr/>
            <p:nvPr/>
          </p:nvGrpSpPr>
          <p:grpSpPr>
            <a:xfrm>
              <a:off x="1353629" y="2604689"/>
              <a:ext cx="3852000" cy="906148"/>
              <a:chOff x="1826406" y="1564071"/>
              <a:chExt cx="3852000" cy="906148"/>
            </a:xfrm>
          </p:grpSpPr>
          <p:sp>
            <p:nvSpPr>
              <p:cNvPr id="49" name="Text Placeholder 3">
                <a:extLst>
                  <a:ext uri="{FF2B5EF4-FFF2-40B4-BE49-F238E27FC236}">
                    <a16:creationId xmlns:a16="http://schemas.microsoft.com/office/drawing/2014/main" id="{DE4771F5-E7C4-E8B3-6F0B-50186C0ED345}"/>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Augustin de Longeaux</a:t>
                </a:r>
              </a:p>
            </p:txBody>
          </p:sp>
          <p:sp>
            <p:nvSpPr>
              <p:cNvPr id="50" name="Text Placeholder 4">
                <a:extLst>
                  <a:ext uri="{FF2B5EF4-FFF2-40B4-BE49-F238E27FC236}">
                    <a16:creationId xmlns:a16="http://schemas.microsoft.com/office/drawing/2014/main" id="{CC0DC43B-A831-7FC3-12F9-EB97924AE3FD}"/>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51" name="Text Placeholder 5">
                <a:extLst>
                  <a:ext uri="{FF2B5EF4-FFF2-40B4-BE49-F238E27FC236}">
                    <a16:creationId xmlns:a16="http://schemas.microsoft.com/office/drawing/2014/main" id="{1EE7801C-274B-FD43-617E-6FB536780EAA}"/>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352 26 21 16 34</a:t>
                </a:r>
                <a:endParaRPr lang="en-GB" dirty="0"/>
              </a:p>
            </p:txBody>
          </p:sp>
          <p:sp>
            <p:nvSpPr>
              <p:cNvPr id="52" name="Text Placeholder 6">
                <a:extLst>
                  <a:ext uri="{FF2B5EF4-FFF2-40B4-BE49-F238E27FC236}">
                    <a16:creationId xmlns:a16="http://schemas.microsoft.com/office/drawing/2014/main" id="{01757122-19B4-3989-816D-1394F096A647}"/>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augustin.delongeaux@</a:t>
                </a:r>
                <a:br>
                  <a:rPr lang="en-GB" dirty="0"/>
                </a:br>
                <a:r>
                  <a:rPr lang="en-GB" dirty="0"/>
                  <a:t>simmons-simmons.com</a:t>
                </a:r>
              </a:p>
            </p:txBody>
          </p:sp>
        </p:grpSp>
        <p:pic>
          <p:nvPicPr>
            <p:cNvPr id="48" name="Picture 47">
              <a:extLst>
                <a:ext uri="{FF2B5EF4-FFF2-40B4-BE49-F238E27FC236}">
                  <a16:creationId xmlns:a16="http://schemas.microsoft.com/office/drawing/2014/main" id="{63EF2BD7-EA2D-728A-56EE-3BAC0BA9166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50687" y="2553979"/>
              <a:ext cx="900000" cy="900000"/>
            </a:xfrm>
            <a:prstGeom prst="rect">
              <a:avLst/>
            </a:prstGeom>
          </p:spPr>
        </p:pic>
      </p:grpSp>
      <p:grpSp>
        <p:nvGrpSpPr>
          <p:cNvPr id="53" name="Group 52">
            <a:extLst>
              <a:ext uri="{FF2B5EF4-FFF2-40B4-BE49-F238E27FC236}">
                <a16:creationId xmlns:a16="http://schemas.microsoft.com/office/drawing/2014/main" id="{75DCEAAC-6716-0CB2-5501-3A3A649040FB}"/>
              </a:ext>
            </a:extLst>
          </p:cNvPr>
          <p:cNvGrpSpPr/>
          <p:nvPr/>
        </p:nvGrpSpPr>
        <p:grpSpPr>
          <a:xfrm>
            <a:off x="3704335" y="5250057"/>
            <a:ext cx="4854625" cy="950517"/>
            <a:chOff x="3502319" y="2553979"/>
            <a:chExt cx="4854625" cy="950517"/>
          </a:xfrm>
        </p:grpSpPr>
        <p:grpSp>
          <p:nvGrpSpPr>
            <p:cNvPr id="54" name="Group 53">
              <a:extLst>
                <a:ext uri="{FF2B5EF4-FFF2-40B4-BE49-F238E27FC236}">
                  <a16:creationId xmlns:a16="http://schemas.microsoft.com/office/drawing/2014/main" id="{08825033-BB17-D8B0-8B23-3C9A94F37879}"/>
                </a:ext>
              </a:extLst>
            </p:cNvPr>
            <p:cNvGrpSpPr/>
            <p:nvPr/>
          </p:nvGrpSpPr>
          <p:grpSpPr>
            <a:xfrm>
              <a:off x="4504944" y="2598348"/>
              <a:ext cx="3852000" cy="906148"/>
              <a:chOff x="1826406" y="1564071"/>
              <a:chExt cx="3852000" cy="906148"/>
            </a:xfrm>
          </p:grpSpPr>
          <p:sp>
            <p:nvSpPr>
              <p:cNvPr id="56" name="Text Placeholder 3">
                <a:extLst>
                  <a:ext uri="{FF2B5EF4-FFF2-40B4-BE49-F238E27FC236}">
                    <a16:creationId xmlns:a16="http://schemas.microsoft.com/office/drawing/2014/main" id="{E0526DF2-F90E-94CE-4071-4ADF070FA3A2}"/>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Maria Tomillo</a:t>
                </a:r>
              </a:p>
            </p:txBody>
          </p:sp>
          <p:sp>
            <p:nvSpPr>
              <p:cNvPr id="57" name="Text Placeholder 4">
                <a:extLst>
                  <a:ext uri="{FF2B5EF4-FFF2-40B4-BE49-F238E27FC236}">
                    <a16:creationId xmlns:a16="http://schemas.microsoft.com/office/drawing/2014/main" id="{8C8031CA-B7D5-8C1D-5145-E766A56286F8}"/>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58" name="Text Placeholder 5">
                <a:extLst>
                  <a:ext uri="{FF2B5EF4-FFF2-40B4-BE49-F238E27FC236}">
                    <a16:creationId xmlns:a16="http://schemas.microsoft.com/office/drawing/2014/main" id="{98E43DF4-4E7A-64EF-D275-E39A810F776C}"/>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3491 426 2583</a:t>
                </a:r>
                <a:endParaRPr lang="en-GB" dirty="0"/>
              </a:p>
            </p:txBody>
          </p:sp>
          <p:sp>
            <p:nvSpPr>
              <p:cNvPr id="59" name="Text Placeholder 6">
                <a:extLst>
                  <a:ext uri="{FF2B5EF4-FFF2-40B4-BE49-F238E27FC236}">
                    <a16:creationId xmlns:a16="http://schemas.microsoft.com/office/drawing/2014/main" id="{71D387E0-0A66-B9A6-FAF0-EC80842687CD}"/>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maria.tomillo@</a:t>
                </a:r>
                <a:br>
                  <a:rPr lang="en-GB" dirty="0"/>
                </a:br>
                <a:r>
                  <a:rPr lang="en-GB" dirty="0"/>
                  <a:t>simmons-simmons.com</a:t>
                </a:r>
              </a:p>
            </p:txBody>
          </p:sp>
        </p:grpSp>
        <p:pic>
          <p:nvPicPr>
            <p:cNvPr id="55" name="Picture 54">
              <a:extLst>
                <a:ext uri="{FF2B5EF4-FFF2-40B4-BE49-F238E27FC236}">
                  <a16:creationId xmlns:a16="http://schemas.microsoft.com/office/drawing/2014/main" id="{9BD2FC54-8D2F-B4A6-8827-AD3B74FB65E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502319" y="2553979"/>
              <a:ext cx="900000" cy="900000"/>
            </a:xfrm>
            <a:prstGeom prst="rect">
              <a:avLst/>
            </a:prstGeom>
          </p:spPr>
        </p:pic>
      </p:grpSp>
      <p:grpSp>
        <p:nvGrpSpPr>
          <p:cNvPr id="60" name="Group 59">
            <a:extLst>
              <a:ext uri="{FF2B5EF4-FFF2-40B4-BE49-F238E27FC236}">
                <a16:creationId xmlns:a16="http://schemas.microsoft.com/office/drawing/2014/main" id="{559197C3-61E5-EDEE-C8E6-D0BF58FE9475}"/>
              </a:ext>
            </a:extLst>
          </p:cNvPr>
          <p:cNvGrpSpPr/>
          <p:nvPr/>
        </p:nvGrpSpPr>
        <p:grpSpPr>
          <a:xfrm>
            <a:off x="552703" y="6406709"/>
            <a:ext cx="4854942" cy="956858"/>
            <a:chOff x="350687" y="2553979"/>
            <a:chExt cx="4854942" cy="956858"/>
          </a:xfrm>
        </p:grpSpPr>
        <p:grpSp>
          <p:nvGrpSpPr>
            <p:cNvPr id="61" name="Group 60">
              <a:extLst>
                <a:ext uri="{FF2B5EF4-FFF2-40B4-BE49-F238E27FC236}">
                  <a16:creationId xmlns:a16="http://schemas.microsoft.com/office/drawing/2014/main" id="{38A94E89-4F39-E616-3E6C-4BC9D5761163}"/>
                </a:ext>
              </a:extLst>
            </p:cNvPr>
            <p:cNvGrpSpPr/>
            <p:nvPr/>
          </p:nvGrpSpPr>
          <p:grpSpPr>
            <a:xfrm>
              <a:off x="1353629" y="2604689"/>
              <a:ext cx="3852000" cy="906148"/>
              <a:chOff x="1826406" y="1564071"/>
              <a:chExt cx="3852000" cy="906148"/>
            </a:xfrm>
          </p:grpSpPr>
          <p:sp>
            <p:nvSpPr>
              <p:cNvPr id="63" name="Text Placeholder 3">
                <a:extLst>
                  <a:ext uri="{FF2B5EF4-FFF2-40B4-BE49-F238E27FC236}">
                    <a16:creationId xmlns:a16="http://schemas.microsoft.com/office/drawing/2014/main" id="{7CEBD3C7-0B6C-4D1C-4894-66B9A79CF6D6}"/>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Romeo Battigaglia</a:t>
                </a:r>
              </a:p>
            </p:txBody>
          </p:sp>
          <p:sp>
            <p:nvSpPr>
              <p:cNvPr id="64" name="Text Placeholder 4">
                <a:extLst>
                  <a:ext uri="{FF2B5EF4-FFF2-40B4-BE49-F238E27FC236}">
                    <a16:creationId xmlns:a16="http://schemas.microsoft.com/office/drawing/2014/main" id="{8AE773E0-0284-6631-C16E-51B3729EBF70}"/>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65" name="Text Placeholder 5">
                <a:extLst>
                  <a:ext uri="{FF2B5EF4-FFF2-40B4-BE49-F238E27FC236}">
                    <a16:creationId xmlns:a16="http://schemas.microsoft.com/office/drawing/2014/main" id="{A6601F81-4359-6652-F205-8C5C53E6F682}"/>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3902 7250 5471</a:t>
                </a:r>
                <a:endParaRPr lang="en-GB" dirty="0"/>
              </a:p>
            </p:txBody>
          </p:sp>
          <p:sp>
            <p:nvSpPr>
              <p:cNvPr id="66" name="Text Placeholder 6">
                <a:extLst>
                  <a:ext uri="{FF2B5EF4-FFF2-40B4-BE49-F238E27FC236}">
                    <a16:creationId xmlns:a16="http://schemas.microsoft.com/office/drawing/2014/main" id="{1E574297-0848-663A-4838-73589417FA61}"/>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Romeo.battigaglia@</a:t>
                </a:r>
                <a:br>
                  <a:rPr lang="en-GB" dirty="0"/>
                </a:br>
                <a:r>
                  <a:rPr lang="en-GB" dirty="0"/>
                  <a:t>simmons-simmons.com</a:t>
                </a:r>
              </a:p>
            </p:txBody>
          </p:sp>
        </p:grpSp>
        <p:pic>
          <p:nvPicPr>
            <p:cNvPr id="62" name="Picture 61">
              <a:extLst>
                <a:ext uri="{FF2B5EF4-FFF2-40B4-BE49-F238E27FC236}">
                  <a16:creationId xmlns:a16="http://schemas.microsoft.com/office/drawing/2014/main" id="{A8FEFFF7-B6C1-261A-0B9E-BCCB733BD59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50687" y="2553979"/>
              <a:ext cx="900000" cy="900000"/>
            </a:xfrm>
            <a:prstGeom prst="rect">
              <a:avLst/>
            </a:prstGeom>
          </p:spPr>
        </p:pic>
      </p:grpSp>
      <p:grpSp>
        <p:nvGrpSpPr>
          <p:cNvPr id="67" name="Group 66">
            <a:extLst>
              <a:ext uri="{FF2B5EF4-FFF2-40B4-BE49-F238E27FC236}">
                <a16:creationId xmlns:a16="http://schemas.microsoft.com/office/drawing/2014/main" id="{841A04C7-3CC2-BBD1-BE87-BF091C5BC1EC}"/>
              </a:ext>
            </a:extLst>
          </p:cNvPr>
          <p:cNvGrpSpPr/>
          <p:nvPr/>
        </p:nvGrpSpPr>
        <p:grpSpPr>
          <a:xfrm>
            <a:off x="3704335" y="6406709"/>
            <a:ext cx="4854625" cy="950517"/>
            <a:chOff x="3502319" y="2553979"/>
            <a:chExt cx="4854625" cy="950517"/>
          </a:xfrm>
        </p:grpSpPr>
        <p:grpSp>
          <p:nvGrpSpPr>
            <p:cNvPr id="68" name="Group 67">
              <a:extLst>
                <a:ext uri="{FF2B5EF4-FFF2-40B4-BE49-F238E27FC236}">
                  <a16:creationId xmlns:a16="http://schemas.microsoft.com/office/drawing/2014/main" id="{373E6D56-D9C8-2AFD-C971-3C55A5FBA11B}"/>
                </a:ext>
              </a:extLst>
            </p:cNvPr>
            <p:cNvGrpSpPr/>
            <p:nvPr/>
          </p:nvGrpSpPr>
          <p:grpSpPr>
            <a:xfrm>
              <a:off x="4504944" y="2598348"/>
              <a:ext cx="3852000" cy="906148"/>
              <a:chOff x="1826406" y="1564071"/>
              <a:chExt cx="3852000" cy="906148"/>
            </a:xfrm>
          </p:grpSpPr>
          <p:sp>
            <p:nvSpPr>
              <p:cNvPr id="70" name="Text Placeholder 3">
                <a:extLst>
                  <a:ext uri="{FF2B5EF4-FFF2-40B4-BE49-F238E27FC236}">
                    <a16:creationId xmlns:a16="http://schemas.microsoft.com/office/drawing/2014/main" id="{917DE24F-C231-0DF7-966C-7B3AE0261CAE}"/>
                  </a:ext>
                </a:extLst>
              </p:cNvPr>
              <p:cNvSpPr txBox="1">
                <a:spLocks/>
              </p:cNvSpPr>
              <p:nvPr/>
            </p:nvSpPr>
            <p:spPr>
              <a:xfrm>
                <a:off x="1826406" y="1564071"/>
                <a:ext cx="3852000" cy="241797"/>
              </a:xfrm>
              <a:prstGeom prst="rect">
                <a:avLst/>
              </a:prstGeom>
            </p:spPr>
            <p:txBody>
              <a:bodyPr vert="horz" wrap="square"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Medium" panose="020B0604020101010102" pitchFamily="34" charset="0"/>
                  </a:rPr>
                  <a:t>Ian Rogers</a:t>
                </a:r>
              </a:p>
            </p:txBody>
          </p:sp>
          <p:sp>
            <p:nvSpPr>
              <p:cNvPr id="71" name="Text Placeholder 4">
                <a:extLst>
                  <a:ext uri="{FF2B5EF4-FFF2-40B4-BE49-F238E27FC236}">
                    <a16:creationId xmlns:a16="http://schemas.microsoft.com/office/drawing/2014/main" id="{BB14025B-AFBB-5236-C938-FFE61C63BBB6}"/>
                  </a:ext>
                </a:extLst>
              </p:cNvPr>
              <p:cNvSpPr txBox="1">
                <a:spLocks/>
              </p:cNvSpPr>
              <p:nvPr/>
            </p:nvSpPr>
            <p:spPr>
              <a:xfrm>
                <a:off x="1826406" y="1743958"/>
                <a:ext cx="3852000" cy="24179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bg2"/>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050" dirty="0">
                    <a:solidFill>
                      <a:schemeClr val="tx2"/>
                    </a:solidFill>
                    <a:latin typeface="Real Text Light" panose="020B0504020101010102" pitchFamily="34" charset="0"/>
                  </a:rPr>
                  <a:t>Partner</a:t>
                </a:r>
              </a:p>
            </p:txBody>
          </p:sp>
          <p:sp>
            <p:nvSpPr>
              <p:cNvPr id="72" name="Text Placeholder 5">
                <a:extLst>
                  <a:ext uri="{FF2B5EF4-FFF2-40B4-BE49-F238E27FC236}">
                    <a16:creationId xmlns:a16="http://schemas.microsoft.com/office/drawing/2014/main" id="{428AC573-1B03-231E-B057-26A6C65FD362}"/>
                  </a:ext>
                </a:extLst>
              </p:cNvPr>
              <p:cNvSpPr txBox="1">
                <a:spLocks/>
              </p:cNvSpPr>
              <p:nvPr/>
            </p:nvSpPr>
            <p:spPr>
              <a:xfrm>
                <a:off x="1826406" y="1938079"/>
                <a:ext cx="3852000" cy="237757"/>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T +</a:t>
                </a:r>
                <a:r>
                  <a:rPr lang="en-US" dirty="0"/>
                  <a:t> 331 5329 1622</a:t>
                </a:r>
                <a:endParaRPr lang="en-GB" dirty="0"/>
              </a:p>
            </p:txBody>
          </p:sp>
          <p:sp>
            <p:nvSpPr>
              <p:cNvPr id="73" name="Text Placeholder 6">
                <a:extLst>
                  <a:ext uri="{FF2B5EF4-FFF2-40B4-BE49-F238E27FC236}">
                    <a16:creationId xmlns:a16="http://schemas.microsoft.com/office/drawing/2014/main" id="{3C879D3E-ACAE-FA89-7E7A-1A0D47662BAD}"/>
                  </a:ext>
                </a:extLst>
              </p:cNvPr>
              <p:cNvSpPr txBox="1">
                <a:spLocks/>
              </p:cNvSpPr>
              <p:nvPr/>
            </p:nvSpPr>
            <p:spPr>
              <a:xfrm>
                <a:off x="1826406" y="2100887"/>
                <a:ext cx="3852000" cy="369332"/>
              </a:xfrm>
              <a:prstGeom prst="rect">
                <a:avLst/>
              </a:prstGeom>
            </p:spPr>
            <p:txBody>
              <a:bodyPr vert="horz" lIns="0" tIns="45720" rIns="91440" bIns="45720" rtlCol="0">
                <a:spAutoFit/>
              </a:bodyPr>
              <a:lstStyle>
                <a:lvl1pPr marL="0" indent="0" algn="l" defTabSz="1425495" rtl="0" eaLnBrk="1" latinLnBrk="0" hangingPunct="1">
                  <a:lnSpc>
                    <a:spcPct val="90000"/>
                  </a:lnSpc>
                  <a:spcBef>
                    <a:spcPts val="1559"/>
                  </a:spcBef>
                  <a:buFont typeface="Arial" panose="020B0604020202020204" pitchFamily="34" charset="0"/>
                  <a:buNone/>
                  <a:defRPr sz="1000" kern="1200">
                    <a:solidFill>
                      <a:schemeClr val="tx1"/>
                    </a:solidFill>
                    <a:latin typeface="+mn-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dirty="0"/>
                  <a:t>E ian.rogers@</a:t>
                </a:r>
                <a:br>
                  <a:rPr lang="en-GB" dirty="0"/>
                </a:br>
                <a:r>
                  <a:rPr lang="en-GB" dirty="0"/>
                  <a:t>simmons-simmons.com</a:t>
                </a:r>
              </a:p>
            </p:txBody>
          </p:sp>
        </p:grpSp>
        <p:pic>
          <p:nvPicPr>
            <p:cNvPr id="69" name="Picture 68">
              <a:extLst>
                <a:ext uri="{FF2B5EF4-FFF2-40B4-BE49-F238E27FC236}">
                  <a16:creationId xmlns:a16="http://schemas.microsoft.com/office/drawing/2014/main" id="{8090C876-627E-29F7-700B-5BA38ACDF42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502319" y="2553979"/>
              <a:ext cx="900000" cy="900000"/>
            </a:xfrm>
            <a:prstGeom prst="rect">
              <a:avLst/>
            </a:prstGeom>
          </p:spPr>
        </p:pic>
      </p:grpSp>
    </p:spTree>
    <p:extLst>
      <p:ext uri="{BB962C8B-B14F-4D97-AF65-F5344CB8AC3E}">
        <p14:creationId xmlns:p14="http://schemas.microsoft.com/office/powerpoint/2010/main" val="15792165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47548-D903-E9D1-8FD8-003AFB12ACCB}"/>
            </a:ext>
          </a:extLst>
        </p:cNvPr>
        <p:cNvGrpSpPr/>
        <p:nvPr/>
      </p:nvGrpSpPr>
      <p:grpSpPr>
        <a:xfrm>
          <a:off x="0" y="0"/>
          <a:ext cx="0" cy="0"/>
          <a:chOff x="0" y="0"/>
          <a:chExt cx="0" cy="0"/>
        </a:xfrm>
      </p:grpSpPr>
    </p:spTree>
    <p:extLst>
      <p:ext uri="{BB962C8B-B14F-4D97-AF65-F5344CB8AC3E}">
        <p14:creationId xmlns:p14="http://schemas.microsoft.com/office/powerpoint/2010/main" val="42342172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descr="|">
            <a:extLst>
              <a:ext uri="{FF2B5EF4-FFF2-40B4-BE49-F238E27FC236}">
                <a16:creationId xmlns:a16="http://schemas.microsoft.com/office/drawing/2014/main" id="{F408EB06-912E-6A61-6AFA-7521B284210F}"/>
              </a:ext>
            </a:extLst>
          </p:cNvPr>
          <p:cNvSpPr>
            <a:spLocks noGrp="1"/>
          </p:cNvSpPr>
          <p:nvPr>
            <p:ph type="body" sz="quarter" idx="11"/>
          </p:nvPr>
        </p:nvSpPr>
        <p:spPr/>
        <p:txBody>
          <a:bodyPr/>
          <a:lstStyle/>
          <a:p>
            <a:r>
              <a:rPr lang="en-GB" dirty="0"/>
              <a:t>Executive Summary</a:t>
            </a:r>
          </a:p>
          <a:p>
            <a:endParaRPr lang="en-GB" dirty="0"/>
          </a:p>
        </p:txBody>
      </p:sp>
      <p:sp>
        <p:nvSpPr>
          <p:cNvPr id="3" name="Body" descr="|">
            <a:extLst>
              <a:ext uri="{FF2B5EF4-FFF2-40B4-BE49-F238E27FC236}">
                <a16:creationId xmlns:a16="http://schemas.microsoft.com/office/drawing/2014/main" id="{8873F6B3-75B3-A804-879F-0BFC46951CE2}"/>
              </a:ext>
            </a:extLst>
          </p:cNvPr>
          <p:cNvSpPr>
            <a:spLocks noGrp="1"/>
          </p:cNvSpPr>
          <p:nvPr>
            <p:ph type="body" sz="quarter" idx="42"/>
          </p:nvPr>
        </p:nvSpPr>
        <p:spPr/>
        <p:txBody>
          <a:bodyPr/>
          <a:lstStyle/>
          <a:p>
            <a:r>
              <a:rPr lang="en-GB" dirty="0"/>
              <a:t>In </a:t>
            </a:r>
            <a:r>
              <a:rPr lang="en-GB" dirty="0">
                <a:solidFill>
                  <a:schemeClr val="tx2"/>
                </a:solidFill>
              </a:rPr>
              <a:t>November 2023</a:t>
            </a:r>
            <a:r>
              <a:rPr lang="en-GB" dirty="0"/>
              <a:t>, the European institutions reached a political agreement on the text of a new </a:t>
            </a:r>
            <a:r>
              <a:rPr lang="en-GB" dirty="0">
                <a:solidFill>
                  <a:schemeClr val="tx2"/>
                </a:solidFill>
                <a:hlinkClick r:id="rId2">
                  <a:extLst>
                    <a:ext uri="{A12FA001-AC4F-418D-AE19-62706E023703}">
                      <ahyp:hlinkClr xmlns:ahyp="http://schemas.microsoft.com/office/drawing/2018/hyperlinkcolor" val="tx"/>
                    </a:ext>
                  </a:extLst>
                </a:hlinkClick>
              </a:rPr>
              <a:t>Directive</a:t>
            </a:r>
            <a:r>
              <a:rPr lang="en-GB" dirty="0"/>
              <a:t> to amend the existing AIFMD (the </a:t>
            </a:r>
            <a:r>
              <a:rPr lang="en-GB" dirty="0">
                <a:solidFill>
                  <a:schemeClr val="tx2"/>
                </a:solidFill>
              </a:rPr>
              <a:t>Amending Directive</a:t>
            </a:r>
            <a:r>
              <a:rPr lang="en-GB" dirty="0"/>
              <a:t>). </a:t>
            </a:r>
          </a:p>
          <a:p>
            <a:endParaRPr lang="en-GB" dirty="0"/>
          </a:p>
          <a:p>
            <a:r>
              <a:rPr lang="en-GB" dirty="0"/>
              <a:t>The Amending Directive was published in the Official Journal in </a:t>
            </a:r>
            <a:r>
              <a:rPr lang="en-GB" dirty="0">
                <a:solidFill>
                  <a:schemeClr val="tx2"/>
                </a:solidFill>
              </a:rPr>
              <a:t>March 2024</a:t>
            </a:r>
            <a:r>
              <a:rPr lang="en-GB" dirty="0"/>
              <a:t>. Its provisions will come into effect on </a:t>
            </a:r>
            <a:r>
              <a:rPr lang="en-GB" dirty="0">
                <a:solidFill>
                  <a:schemeClr val="tx2"/>
                </a:solidFill>
              </a:rPr>
              <a:t>16 April 2026</a:t>
            </a:r>
            <a:r>
              <a:rPr lang="en-GB" dirty="0"/>
              <a:t>.</a:t>
            </a:r>
          </a:p>
          <a:p>
            <a:endParaRPr lang="en-GB" dirty="0"/>
          </a:p>
          <a:p>
            <a:r>
              <a:rPr lang="en-GB" dirty="0"/>
              <a:t>The most difficult issue to resolve proved to be the development of a new framework for EU AIFMs that manage AIFs engaged in </a:t>
            </a:r>
            <a:r>
              <a:rPr lang="en-GB" dirty="0">
                <a:solidFill>
                  <a:schemeClr val="tx2"/>
                </a:solidFill>
              </a:rPr>
              <a:t>loan originating activities</a:t>
            </a:r>
            <a:r>
              <a:rPr lang="en-GB" dirty="0"/>
              <a:t>.</a:t>
            </a:r>
          </a:p>
          <a:p>
            <a:endParaRPr lang="en-GB" dirty="0"/>
          </a:p>
          <a:p>
            <a:r>
              <a:rPr lang="en-GB" dirty="0"/>
              <a:t>This Note sets out an overview of the key details of the loan origination regime that eventually emerged. </a:t>
            </a:r>
          </a:p>
          <a:p>
            <a:endParaRPr lang="en-GB" dirty="0"/>
          </a:p>
          <a:p>
            <a:r>
              <a:rPr lang="en-GB" dirty="0"/>
              <a:t>This note will be of interest to managers of dedicated credit funds but also to managers of other funds granting loans, including shareholder loans in the context of private equity transactions.</a:t>
            </a:r>
          </a:p>
          <a:p>
            <a:endParaRPr lang="en-GB" dirty="0"/>
          </a:p>
          <a:p>
            <a:r>
              <a:rPr lang="en-GB" dirty="0">
                <a:latin typeface="Real Text Medium" panose="020B0604020101010102" pitchFamily="34" charset="0"/>
              </a:rPr>
              <a:t>Please note that where we refer to articles of the AIFMD, we are referring to the articles as amended by the Amending Directive.</a:t>
            </a:r>
          </a:p>
          <a:p>
            <a:endParaRPr lang="en-GB" dirty="0"/>
          </a:p>
        </p:txBody>
      </p:sp>
      <p:sp>
        <p:nvSpPr>
          <p:cNvPr id="4" name="Circle">
            <a:extLst>
              <a:ext uri="{FF2B5EF4-FFF2-40B4-BE49-F238E27FC236}">
                <a16:creationId xmlns:a16="http://schemas.microsoft.com/office/drawing/2014/main" id="{BED0F289-5B13-D2EB-CA6F-37AA58D43AE3}"/>
              </a:ext>
            </a:extLst>
          </p:cNvPr>
          <p:cNvSpPr/>
          <p:nvPr/>
        </p:nvSpPr>
        <p:spPr>
          <a:xfrm>
            <a:off x="4356274" y="6533044"/>
            <a:ext cx="2700000" cy="2700000"/>
          </a:xfrm>
          <a:prstGeom prst="ellipse">
            <a:avLst/>
          </a:prstGeom>
          <a:blipFill>
            <a:blip r:embed="rId3" cstate="print">
              <a:extLst>
                <a:ext uri="{28A0092B-C50C-407E-A947-70E740481C1C}">
                  <a14:useLocalDpi xmlns:a14="http://schemas.microsoft.com/office/drawing/2010/main" val="0"/>
                </a:ext>
              </a:extLst>
            </a:blip>
            <a:stretch>
              <a:fillRect/>
            </a:stretch>
          </a:blipFill>
          <a:ln w="12700">
            <a:miter lim="400000"/>
          </a:ln>
          <a:effectLst>
            <a:outerShdw blurRad="38100" dist="25400" dir="5400000" rotWithShape="0">
              <a:srgbClr val="000000">
                <a:alpha val="35000"/>
              </a:srgbClr>
            </a:outerShdw>
          </a:effectLst>
        </p:spPr>
        <p:txBody>
          <a:bodyPr lIns="108887" tIns="108887" rIns="108887" bIns="108887" anchor="ctr"/>
          <a:lstStyle/>
          <a:p>
            <a:pPr defTabSz="587115" hangingPunct="0"/>
            <a:endParaRPr sz="1527" kern="0" dirty="0">
              <a:solidFill>
                <a:srgbClr val="000000"/>
              </a:solidFill>
              <a:latin typeface="Real Text" panose="020B0504020101010102" pitchFamily="34" charset="77"/>
              <a:sym typeface="Arial"/>
            </a:endParaRPr>
          </a:p>
        </p:txBody>
      </p:sp>
    </p:spTree>
    <p:extLst>
      <p:ext uri="{BB962C8B-B14F-4D97-AF65-F5344CB8AC3E}">
        <p14:creationId xmlns:p14="http://schemas.microsoft.com/office/powerpoint/2010/main" val="31289878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descr="|">
            <a:extLst>
              <a:ext uri="{FF2B5EF4-FFF2-40B4-BE49-F238E27FC236}">
                <a16:creationId xmlns:a16="http://schemas.microsoft.com/office/drawing/2014/main" id="{4F8EC6E5-D6B9-F463-58F2-ED3AA37718DD}"/>
              </a:ext>
            </a:extLst>
          </p:cNvPr>
          <p:cNvSpPr>
            <a:spLocks noGrp="1"/>
          </p:cNvSpPr>
          <p:nvPr>
            <p:ph type="body" sz="quarter" idx="11"/>
          </p:nvPr>
        </p:nvSpPr>
        <p:spPr>
          <a:xfrm>
            <a:off x="486479" y="4026394"/>
            <a:ext cx="6586717" cy="431850"/>
          </a:xfrm>
        </p:spPr>
        <p:txBody>
          <a:bodyPr/>
          <a:lstStyle/>
          <a:p>
            <a:r>
              <a:rPr lang="en-GB" dirty="0"/>
              <a:t>Where will I find the changes?</a:t>
            </a:r>
          </a:p>
          <a:p>
            <a:endParaRPr lang="en-GB" dirty="0"/>
          </a:p>
        </p:txBody>
      </p:sp>
      <p:sp>
        <p:nvSpPr>
          <p:cNvPr id="3" name="Body" descr="|">
            <a:extLst>
              <a:ext uri="{FF2B5EF4-FFF2-40B4-BE49-F238E27FC236}">
                <a16:creationId xmlns:a16="http://schemas.microsoft.com/office/drawing/2014/main" id="{5878514F-5244-11D7-2BBA-D844AFCFFE6C}"/>
              </a:ext>
            </a:extLst>
          </p:cNvPr>
          <p:cNvSpPr>
            <a:spLocks noGrp="1"/>
          </p:cNvSpPr>
          <p:nvPr>
            <p:ph type="body" sz="quarter" idx="42"/>
          </p:nvPr>
        </p:nvSpPr>
        <p:spPr>
          <a:xfrm>
            <a:off x="503401" y="4503846"/>
            <a:ext cx="6586717" cy="431850"/>
          </a:xfrm>
        </p:spPr>
        <p:txBody>
          <a:bodyPr/>
          <a:lstStyle/>
          <a:p>
            <a:r>
              <a:rPr lang="en-GB" dirty="0"/>
              <a:t>The elements which make up the loan origination regime are set out across a number of articles within the amended Level 1 text of the AIFMD, in particular:</a:t>
            </a:r>
          </a:p>
        </p:txBody>
      </p:sp>
      <p:pic>
        <p:nvPicPr>
          <p:cNvPr id="4" name="GettyImages-637513348.jpg">
            <a:extLst>
              <a:ext uri="{FF2B5EF4-FFF2-40B4-BE49-F238E27FC236}">
                <a16:creationId xmlns:a16="http://schemas.microsoft.com/office/drawing/2014/main" id="{0C9B0317-D21F-AAEC-CBE0-2E12105F78C5}"/>
              </a:ext>
            </a:extLst>
          </p:cNvPr>
          <p:cNvPicPr>
            <a:picLocks noChangeAspect="1"/>
          </p:cNvPicPr>
          <p:nvPr/>
        </p:nvPicPr>
        <p:blipFill>
          <a:blip r:embed="rId2" cstate="print">
            <a:extLst>
              <a:ext uri="{28A0092B-C50C-407E-A947-70E740481C1C}">
                <a14:useLocalDpi xmlns:a14="http://schemas.microsoft.com/office/drawing/2010/main" val="0"/>
              </a:ext>
            </a:extLst>
          </a:blip>
          <a:srcRect l="474" r="474"/>
          <a:stretch/>
        </p:blipFill>
        <p:spPr>
          <a:xfrm flipV="1">
            <a:off x="-1" y="-7"/>
            <a:ext cx="7559675" cy="3834165"/>
          </a:xfrm>
          <a:prstGeom prst="rect">
            <a:avLst/>
          </a:prstGeom>
          <a:ln w="12700">
            <a:miter lim="400000"/>
          </a:ln>
        </p:spPr>
      </p:pic>
      <p:graphicFrame>
        <p:nvGraphicFramePr>
          <p:cNvPr id="5" name="Table 4">
            <a:extLst>
              <a:ext uri="{FF2B5EF4-FFF2-40B4-BE49-F238E27FC236}">
                <a16:creationId xmlns:a16="http://schemas.microsoft.com/office/drawing/2014/main" id="{9F11C6B5-AAF3-3A20-B587-2E373EE10B73}"/>
              </a:ext>
            </a:extLst>
          </p:cNvPr>
          <p:cNvGraphicFramePr>
            <a:graphicFrameLocks noGrp="1"/>
          </p:cNvGraphicFramePr>
          <p:nvPr>
            <p:extLst>
              <p:ext uri="{D42A27DB-BD31-4B8C-83A1-F6EECF244321}">
                <p14:modId xmlns:p14="http://schemas.microsoft.com/office/powerpoint/2010/main" val="3184410732"/>
              </p:ext>
            </p:extLst>
          </p:nvPr>
        </p:nvGraphicFramePr>
        <p:xfrm>
          <a:off x="519113" y="5094288"/>
          <a:ext cx="6380528" cy="1879219"/>
        </p:xfrm>
        <a:graphic>
          <a:graphicData uri="http://schemas.openxmlformats.org/drawingml/2006/table">
            <a:tbl>
              <a:tblPr firstRow="1" bandRow="1"/>
              <a:tblGrid>
                <a:gridCol w="1514127">
                  <a:extLst>
                    <a:ext uri="{9D8B030D-6E8A-4147-A177-3AD203B41FA5}">
                      <a16:colId xmlns:a16="http://schemas.microsoft.com/office/drawing/2014/main" val="3273035615"/>
                    </a:ext>
                  </a:extLst>
                </a:gridCol>
                <a:gridCol w="4866401">
                  <a:extLst>
                    <a:ext uri="{9D8B030D-6E8A-4147-A177-3AD203B41FA5}">
                      <a16:colId xmlns:a16="http://schemas.microsoft.com/office/drawing/2014/main" val="2806423318"/>
                    </a:ext>
                  </a:extLst>
                </a:gridCol>
              </a:tblGrid>
              <a:tr h="470289">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9pPr>
                    </a:lstStyle>
                    <a:p>
                      <a:pPr algn="ctr">
                        <a:spcBef>
                          <a:spcPts val="0"/>
                        </a:spcBef>
                        <a:spcAft>
                          <a:spcPts val="0"/>
                        </a:spcAft>
                        <a:tabLst>
                          <a:tab pos="1485900" algn="l"/>
                        </a:tabLst>
                      </a:pPr>
                      <a:r>
                        <a:rPr lang="en-GB" sz="1200" b="0" dirty="0">
                          <a:solidFill>
                            <a:schemeClr val="tx2"/>
                          </a:solidFill>
                          <a:effectLst/>
                          <a:latin typeface="Real Text Medium" panose="020B0604020101010102" pitchFamily="34" charset="0"/>
                          <a:ea typeface="Arial" panose="020B0604020202020204" pitchFamily="34" charset="0"/>
                          <a:cs typeface="+mn-cs"/>
                          <a:hlinkClick r:id="rId3" action="ppaction://hlinksldjump">
                            <a:extLst>
                              <a:ext uri="{A12FA001-AC4F-418D-AE19-62706E023703}">
                                <ahyp:hlinkClr xmlns:ahyp="http://schemas.microsoft.com/office/drawing/2018/hyperlinkcolor" val="tx"/>
                              </a:ext>
                            </a:extLst>
                          </a:hlinkClick>
                        </a:rPr>
                        <a:t>Article 4</a:t>
                      </a:r>
                      <a:endParaRPr lang="en-GB" sz="1200" b="0" dirty="0">
                        <a:solidFill>
                          <a:schemeClr val="tx2"/>
                        </a:solidFill>
                        <a:effectLst/>
                        <a:latin typeface="Real Text Medium" panose="020B0604020101010102" pitchFamily="34" charset="0"/>
                        <a:ea typeface="Arial" panose="020B0604020202020204" pitchFamily="34" charset="0"/>
                        <a:cs typeface="+mn-cs"/>
                      </a:endParaRPr>
                    </a:p>
                  </a:txBody>
                  <a:tcPr marL="68580" marR="68580" marT="0" marB="0" anchor="ctr">
                    <a:lnL w="12700" cmpd="sng">
                      <a:solidFill>
                        <a:srgbClr val="303030"/>
                      </a:solidFill>
                    </a:lnL>
                    <a:lnR w="12700" cap="flat" cmpd="sng" algn="ctr">
                      <a:solidFill>
                        <a:srgbClr val="30303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303030"/>
                      </a:solidFill>
                    </a:lnB>
                    <a:lnTlToBr w="12700" cmpd="sng">
                      <a:noFill/>
                      <a:prstDash val="solid"/>
                    </a:lnTlToBr>
                    <a:lnBlToTr w="12700" cmpd="sng">
                      <a:noFill/>
                      <a:prstDash val="solid"/>
                    </a:lnBlToTr>
                    <a:no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9pPr>
                    </a:lstStyle>
                    <a:p>
                      <a:pPr marL="177800" indent="0" algn="l">
                        <a:spcBef>
                          <a:spcPts val="0"/>
                        </a:spcBef>
                        <a:spcAft>
                          <a:spcPts val="0"/>
                        </a:spcAft>
                        <a:tabLst>
                          <a:tab pos="1485900" algn="l"/>
                        </a:tabLst>
                      </a:pPr>
                      <a:r>
                        <a:rPr kumimoji="0" lang="en-GB" sz="1200" b="0" i="0" u="none" strike="noStrike" cap="none" spc="0" normalizeH="0" baseline="0" dirty="0">
                          <a:ln>
                            <a:noFill/>
                          </a:ln>
                          <a:solidFill>
                            <a:srgbClr val="000000"/>
                          </a:solidFill>
                          <a:effectLst/>
                          <a:uFillTx/>
                          <a:latin typeface="Real Text Light" panose="020B0504020101010102" pitchFamily="34" charset="0"/>
                          <a:ea typeface="Arial" panose="020B0604020202020204" pitchFamily="34" charset="0"/>
                          <a:cs typeface="Times New Roman" panose="02020603050405020304" pitchFamily="18" charset="0"/>
                          <a:sym typeface="Arial"/>
                        </a:rPr>
                        <a:t>Definitions</a:t>
                      </a:r>
                    </a:p>
                  </a:txBody>
                  <a:tcPr marL="68580" marR="68580" marT="0" marB="0" anchor="ctr">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303030"/>
                      </a:solidFill>
                    </a:lnB>
                    <a:lnTlToBr w="12700" cmpd="sng">
                      <a:noFill/>
                      <a:prstDash val="solid"/>
                    </a:lnTlToBr>
                    <a:lnBlToTr w="12700" cmpd="sng">
                      <a:noFill/>
                      <a:prstDash val="solid"/>
                    </a:lnBlToTr>
                    <a:noFill/>
                  </a:tcPr>
                </a:tc>
                <a:extLst>
                  <a:ext uri="{0D108BD9-81ED-4DB2-BD59-A6C34878D82A}">
                    <a16:rowId xmlns:a16="http://schemas.microsoft.com/office/drawing/2014/main" val="984883313"/>
                  </a:ext>
                </a:extLst>
              </a:tr>
              <a:tr h="470289">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9pPr>
                    </a:lstStyle>
                    <a:p>
                      <a:pPr algn="ctr">
                        <a:spcBef>
                          <a:spcPts val="0"/>
                        </a:spcBef>
                        <a:spcAft>
                          <a:spcPts val="0"/>
                        </a:spcAft>
                        <a:tabLst>
                          <a:tab pos="1485900" algn="l"/>
                        </a:tabLst>
                      </a:pPr>
                      <a:r>
                        <a:rPr lang="en-GB" sz="1200" b="0" dirty="0">
                          <a:solidFill>
                            <a:schemeClr val="tx2"/>
                          </a:solidFill>
                          <a:effectLst/>
                          <a:latin typeface="Real Text Medium" panose="020B0604020101010102" pitchFamily="34" charset="0"/>
                          <a:ea typeface="Arial" panose="020B0604020202020204" pitchFamily="34" charset="0"/>
                          <a:cs typeface="+mn-cs"/>
                          <a:hlinkClick r:id="rId4" action="ppaction://hlinksldjump"/>
                        </a:rPr>
                        <a:t>Article 15</a:t>
                      </a:r>
                      <a:endParaRPr lang="en-GB" sz="1200" b="0" dirty="0">
                        <a:solidFill>
                          <a:schemeClr val="tx2"/>
                        </a:solidFill>
                        <a:effectLst/>
                        <a:latin typeface="Real Text Medium" panose="020B0604020101010102" pitchFamily="34" charset="0"/>
                        <a:ea typeface="Arial" panose="020B0604020202020204" pitchFamily="34" charset="0"/>
                        <a:cs typeface="+mn-cs"/>
                      </a:endParaRPr>
                    </a:p>
                  </a:txBody>
                  <a:tcPr marL="68580" marR="68580" marT="0" marB="0" anchor="ctr">
                    <a:lnL w="12700" cmpd="sng">
                      <a:solidFill>
                        <a:srgbClr val="303030"/>
                      </a:solidFill>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mpd="sng">
                      <a:solidFill>
                        <a:srgbClr val="303030"/>
                      </a:solidFill>
                    </a:lnB>
                    <a:lnTlToBr w="12700" cmpd="sng">
                      <a:noFill/>
                      <a:prstDash val="solid"/>
                    </a:lnTlToBr>
                    <a:lnBlToTr w="12700" cmpd="sng">
                      <a:noFill/>
                      <a:prstDash val="solid"/>
                    </a:lnBlToTr>
                    <a:no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9pPr>
                    </a:lstStyle>
                    <a:p>
                      <a:pPr marL="177800" indent="0" algn="l">
                        <a:spcBef>
                          <a:spcPts val="0"/>
                        </a:spcBef>
                        <a:spcAft>
                          <a:spcPts val="0"/>
                        </a:spcAft>
                        <a:tabLst>
                          <a:tab pos="1485900" algn="l"/>
                        </a:tabLst>
                      </a:pPr>
                      <a:r>
                        <a:rPr kumimoji="0" lang="en-GB" sz="1200" b="0" i="0" u="none" strike="noStrike" cap="none" spc="0" normalizeH="0" baseline="0" dirty="0">
                          <a:ln>
                            <a:noFill/>
                          </a:ln>
                          <a:solidFill>
                            <a:srgbClr val="000000"/>
                          </a:solidFill>
                          <a:effectLst/>
                          <a:uFillTx/>
                          <a:latin typeface="Real Text Light" panose="020B0504020101010102" pitchFamily="34" charset="0"/>
                          <a:ea typeface="Arial" panose="020B0604020202020204" pitchFamily="34" charset="0"/>
                          <a:cs typeface="Times New Roman" panose="02020603050405020304" pitchFamily="18" charset="0"/>
                          <a:sym typeface="Arial"/>
                        </a:rPr>
                        <a:t>Risk management</a:t>
                      </a:r>
                    </a:p>
                  </a:txBody>
                  <a:tcPr marL="68580" marR="68580" marT="0" marB="0" anchor="ctr">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mpd="sng">
                      <a:solidFill>
                        <a:srgbClr val="303030"/>
                      </a:solidFill>
                    </a:lnB>
                    <a:lnTlToBr w="12700" cmpd="sng">
                      <a:noFill/>
                      <a:prstDash val="solid"/>
                    </a:lnTlToBr>
                    <a:lnBlToTr w="12700" cmpd="sng">
                      <a:noFill/>
                      <a:prstDash val="solid"/>
                    </a:lnBlToTr>
                    <a:noFill/>
                  </a:tcPr>
                </a:tc>
                <a:extLst>
                  <a:ext uri="{0D108BD9-81ED-4DB2-BD59-A6C34878D82A}">
                    <a16:rowId xmlns:a16="http://schemas.microsoft.com/office/drawing/2014/main" val="2038279315"/>
                  </a:ext>
                </a:extLst>
              </a:tr>
              <a:tr h="470289">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9pPr>
                    </a:lstStyle>
                    <a:p>
                      <a:pPr algn="ctr">
                        <a:spcBef>
                          <a:spcPts val="0"/>
                        </a:spcBef>
                        <a:spcAft>
                          <a:spcPts val="0"/>
                        </a:spcAft>
                        <a:tabLst>
                          <a:tab pos="1485900" algn="l"/>
                        </a:tabLst>
                      </a:pPr>
                      <a:r>
                        <a:rPr lang="en-GB" sz="1200" b="0" dirty="0">
                          <a:solidFill>
                            <a:schemeClr val="tx2"/>
                          </a:solidFill>
                          <a:effectLst/>
                          <a:latin typeface="Real Text Medium" panose="020B0604020101010102" pitchFamily="34" charset="0"/>
                          <a:ea typeface="Arial" panose="020B0604020202020204" pitchFamily="34" charset="0"/>
                          <a:cs typeface="+mn-cs"/>
                          <a:hlinkClick r:id="rId5" action="ppaction://hlinksldjump">
                            <a:extLst>
                              <a:ext uri="{A12FA001-AC4F-418D-AE19-62706E023703}">
                                <ahyp:hlinkClr xmlns:ahyp="http://schemas.microsoft.com/office/drawing/2018/hyperlinkcolor" val="tx"/>
                              </a:ext>
                            </a:extLst>
                          </a:hlinkClick>
                        </a:rPr>
                        <a:t>Article 16</a:t>
                      </a:r>
                      <a:endParaRPr lang="en-GB" sz="1200" b="0" dirty="0">
                        <a:solidFill>
                          <a:schemeClr val="tx2"/>
                        </a:solidFill>
                        <a:effectLst/>
                        <a:latin typeface="Real Text Medium" panose="020B0604020101010102" pitchFamily="34" charset="0"/>
                        <a:ea typeface="Arial" panose="020B0604020202020204" pitchFamily="34" charset="0"/>
                        <a:cs typeface="+mn-cs"/>
                      </a:endParaRPr>
                    </a:p>
                  </a:txBody>
                  <a:tcPr marL="68580" marR="68580" marT="0" marB="0" anchor="ctr">
                    <a:lnL w="12700" cmpd="sng">
                      <a:solidFill>
                        <a:srgbClr val="303030"/>
                      </a:solidFill>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mpd="sng">
                      <a:solidFill>
                        <a:srgbClr val="303030"/>
                      </a:solidFill>
                    </a:lnB>
                    <a:lnTlToBr w="12700" cmpd="sng">
                      <a:noFill/>
                      <a:prstDash val="solid"/>
                    </a:lnTlToBr>
                    <a:lnBlToTr w="12700" cmpd="sng">
                      <a:noFill/>
                      <a:prstDash val="solid"/>
                    </a:lnBlToTr>
                    <a:noFill/>
                  </a:tcPr>
                </a:tc>
                <a:tc>
                  <a:txBody>
                    <a:bodyPr/>
                    <a:lstStyle>
                      <a:lvl1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1pPr>
                      <a:lvl2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2pPr>
                      <a:lvl3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3pPr>
                      <a:lvl4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4pPr>
                      <a:lvl5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5pPr>
                      <a:lvl6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6pPr>
                      <a:lvl7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7pPr>
                      <a:lvl8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8pPr>
                      <a:lvl9pPr marL="0" marR="0" indent="0" algn="r" defTabSz="2350387" rtl="0" eaLnBrk="1" latinLnBrk="0" hangingPunct="1">
                        <a:lnSpc>
                          <a:spcPct val="100000"/>
                        </a:lnSpc>
                        <a:spcBef>
                          <a:spcPts val="0"/>
                        </a:spcBef>
                        <a:spcAft>
                          <a:spcPts val="0"/>
                        </a:spcAft>
                        <a:buClrTx/>
                        <a:buSzTx/>
                        <a:buFontTx/>
                        <a:buNone/>
                        <a:tabLst/>
                        <a:defRPr sz="2802" b="0" i="0" u="none" strike="noStrike" cap="none" spc="0" baseline="0">
                          <a:solidFill>
                            <a:schemeClr val="tx1"/>
                          </a:solidFill>
                          <a:uFillTx/>
                          <a:latin typeface="Arial"/>
                          <a:ea typeface="Arial"/>
                          <a:cs typeface="Arial"/>
                          <a:sym typeface="Arial"/>
                        </a:defRPr>
                      </a:lvl9pPr>
                    </a:lstStyle>
                    <a:p>
                      <a:pPr marL="177800" indent="0" algn="l">
                        <a:spcBef>
                          <a:spcPts val="0"/>
                        </a:spcBef>
                        <a:spcAft>
                          <a:spcPts val="0"/>
                        </a:spcAft>
                        <a:tabLst>
                          <a:tab pos="1485900" algn="l"/>
                        </a:tabLst>
                      </a:pPr>
                      <a:r>
                        <a:rPr kumimoji="0" lang="en-GB" sz="1200" b="0" i="0" u="none" strike="noStrike" cap="none" spc="0" normalizeH="0" baseline="0" dirty="0">
                          <a:ln>
                            <a:noFill/>
                          </a:ln>
                          <a:solidFill>
                            <a:srgbClr val="000000"/>
                          </a:solidFill>
                          <a:effectLst/>
                          <a:uFillTx/>
                          <a:latin typeface="Real Text Light" panose="020B0504020101010102" pitchFamily="34" charset="0"/>
                          <a:ea typeface="Arial" panose="020B0604020202020204" pitchFamily="34" charset="0"/>
                          <a:cs typeface="Times New Roman" panose="02020603050405020304" pitchFamily="18" charset="0"/>
                          <a:sym typeface="Arial"/>
                        </a:rPr>
                        <a:t>Liquidity management</a:t>
                      </a:r>
                    </a:p>
                  </a:txBody>
                  <a:tcPr marL="68580" marR="68580" marT="0" marB="0" anchor="ctr">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mpd="sng">
                      <a:solidFill>
                        <a:srgbClr val="303030"/>
                      </a:solidFill>
                    </a:lnB>
                    <a:lnTlToBr w="12700" cmpd="sng">
                      <a:noFill/>
                      <a:prstDash val="solid"/>
                    </a:lnTlToBr>
                    <a:lnBlToTr w="12700" cmpd="sng">
                      <a:noFill/>
                      <a:prstDash val="solid"/>
                    </a:lnBlToTr>
                    <a:noFill/>
                  </a:tcPr>
                </a:tc>
                <a:extLst>
                  <a:ext uri="{0D108BD9-81ED-4DB2-BD59-A6C34878D82A}">
                    <a16:rowId xmlns:a16="http://schemas.microsoft.com/office/drawing/2014/main" val="1153888382"/>
                  </a:ext>
                </a:extLst>
              </a:tr>
              <a:tr h="468352">
                <a:tc>
                  <a:txBody>
                    <a:bodyPr/>
                    <a:lstStyle>
                      <a:lvl1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1pPr>
                      <a:lvl2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2pPr>
                      <a:lvl3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3pPr>
                      <a:lvl4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4pPr>
                      <a:lvl5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5pPr>
                      <a:lvl6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6pPr>
                      <a:lvl7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7pPr>
                      <a:lvl8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8pPr>
                      <a:lvl9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9pPr>
                    </a:lstStyle>
                    <a:p>
                      <a:pPr algn="ctr">
                        <a:spcBef>
                          <a:spcPts val="0"/>
                        </a:spcBef>
                        <a:spcAft>
                          <a:spcPts val="0"/>
                        </a:spcAft>
                        <a:tabLst>
                          <a:tab pos="1485900" algn="l"/>
                        </a:tabLst>
                      </a:pPr>
                      <a:r>
                        <a:rPr lang="en-GB" sz="1200" b="0" u="none" dirty="0">
                          <a:solidFill>
                            <a:schemeClr val="tx2"/>
                          </a:solidFill>
                          <a:effectLst/>
                          <a:latin typeface="Real Text Medium" panose="020B0604020101010102" pitchFamily="34" charset="0"/>
                          <a:ea typeface="Arial" panose="020B0604020202020204" pitchFamily="34" charset="0"/>
                          <a:cs typeface="+mn-cs"/>
                          <a:hlinkClick r:id="rId6" action="ppaction://hlinksldjump"/>
                        </a:rPr>
                        <a:t>Article 23</a:t>
                      </a:r>
                      <a:endParaRPr lang="en-GB" sz="1200" b="0" u="none" dirty="0">
                        <a:solidFill>
                          <a:schemeClr val="tx2"/>
                        </a:solidFill>
                        <a:effectLst/>
                        <a:latin typeface="Real Text Medium" panose="020B0604020101010102" pitchFamily="34" charset="0"/>
                        <a:ea typeface="Arial" panose="020B0604020202020204" pitchFamily="34" charset="0"/>
                        <a:cs typeface="+mn-cs"/>
                      </a:endParaRPr>
                    </a:p>
                  </a:txBody>
                  <a:tcPr marL="68580" marR="68580" marT="0" marB="0" anchor="ctr">
                    <a:lnL w="12700" cmpd="sng">
                      <a:solidFill>
                        <a:srgbClr val="303030"/>
                      </a:solidFill>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mpd="sng">
                      <a:solidFill>
                        <a:srgbClr val="303030"/>
                      </a:solidFill>
                    </a:lnB>
                    <a:lnTlToBr w="12700" cmpd="sng">
                      <a:noFill/>
                      <a:prstDash val="solid"/>
                    </a:lnTlToBr>
                    <a:lnBlToTr w="12700" cmpd="sng">
                      <a:noFill/>
                      <a:prstDash val="solid"/>
                    </a:lnBlToTr>
                    <a:noFill/>
                  </a:tcPr>
                </a:tc>
                <a:tc>
                  <a:txBody>
                    <a:bodyPr/>
                    <a:lstStyle>
                      <a:lvl1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1pPr>
                      <a:lvl2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2pPr>
                      <a:lvl3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3pPr>
                      <a:lvl4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4pPr>
                      <a:lvl5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5pPr>
                      <a:lvl6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6pPr>
                      <a:lvl7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7pPr>
                      <a:lvl8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8pPr>
                      <a:lvl9pPr marL="0" marR="0" indent="0" algn="r" defTabSz="2177696" rtl="0" eaLnBrk="1" latinLnBrk="0" hangingPunct="1">
                        <a:lnSpc>
                          <a:spcPct val="100000"/>
                        </a:lnSpc>
                        <a:spcBef>
                          <a:spcPts val="0"/>
                        </a:spcBef>
                        <a:spcAft>
                          <a:spcPts val="0"/>
                        </a:spcAft>
                        <a:buClrTx/>
                        <a:buSzTx/>
                        <a:buFontTx/>
                        <a:buNone/>
                        <a:tabLst/>
                        <a:defRPr sz="2596" b="0" i="0" u="none" strike="noStrike" cap="none" spc="0" baseline="0">
                          <a:solidFill>
                            <a:schemeClr val="dk1"/>
                          </a:solidFill>
                          <a:uFillTx/>
                          <a:latin typeface="Real Text Light"/>
                          <a:ea typeface="Arial"/>
                          <a:cs typeface="Arial"/>
                          <a:sym typeface="Arial"/>
                        </a:defRPr>
                      </a:lvl9pPr>
                    </a:lstStyle>
                    <a:p>
                      <a:pPr marL="177800" indent="0" algn="l">
                        <a:spcBef>
                          <a:spcPts val="0"/>
                        </a:spcBef>
                        <a:spcAft>
                          <a:spcPts val="0"/>
                        </a:spcAft>
                        <a:tabLst>
                          <a:tab pos="1485900" algn="l"/>
                        </a:tabLst>
                      </a:pPr>
                      <a:r>
                        <a:rPr kumimoji="0" lang="en-GB" sz="1200" b="0" i="0" u="none" strike="noStrike" cap="none" spc="0" normalizeH="0" baseline="0" dirty="0">
                          <a:ln>
                            <a:noFill/>
                          </a:ln>
                          <a:solidFill>
                            <a:srgbClr val="000000"/>
                          </a:solidFill>
                          <a:effectLst/>
                          <a:uFillTx/>
                          <a:latin typeface="Real Text Light" panose="020B0504020101010102" pitchFamily="34" charset="0"/>
                          <a:ea typeface="Arial" panose="020B0604020202020204" pitchFamily="34" charset="0"/>
                          <a:cs typeface="Times New Roman" panose="02020603050405020304" pitchFamily="18" charset="0"/>
                          <a:sym typeface="Arial"/>
                        </a:rPr>
                        <a:t>Disclosure to investors</a:t>
                      </a:r>
                    </a:p>
                  </a:txBody>
                  <a:tcPr marL="68580" marR="68580" marT="0" marB="0" anchor="ctr">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mpd="sng">
                      <a:solidFill>
                        <a:srgbClr val="303030"/>
                      </a:solidFill>
                    </a:lnB>
                    <a:lnTlToBr w="12700" cmpd="sng">
                      <a:noFill/>
                      <a:prstDash val="solid"/>
                    </a:lnTlToBr>
                    <a:lnBlToTr w="12700" cmpd="sng">
                      <a:noFill/>
                      <a:prstDash val="solid"/>
                    </a:lnBlToTr>
                    <a:noFill/>
                  </a:tcPr>
                </a:tc>
                <a:extLst>
                  <a:ext uri="{0D108BD9-81ED-4DB2-BD59-A6C34878D82A}">
                    <a16:rowId xmlns:a16="http://schemas.microsoft.com/office/drawing/2014/main" val="3391034185"/>
                  </a:ext>
                </a:extLst>
              </a:tr>
            </a:tbl>
          </a:graphicData>
        </a:graphic>
      </p:graphicFrame>
      <p:sp>
        <p:nvSpPr>
          <p:cNvPr id="6" name="Body" descr="|">
            <a:extLst>
              <a:ext uri="{FF2B5EF4-FFF2-40B4-BE49-F238E27FC236}">
                <a16:creationId xmlns:a16="http://schemas.microsoft.com/office/drawing/2014/main" id="{4765469E-03E6-D5A0-F3CC-9253AAF6E73A}"/>
              </a:ext>
            </a:extLst>
          </p:cNvPr>
          <p:cNvSpPr txBox="1">
            <a:spLocks/>
          </p:cNvSpPr>
          <p:nvPr/>
        </p:nvSpPr>
        <p:spPr>
          <a:xfrm>
            <a:off x="503401" y="7132098"/>
            <a:ext cx="6586717" cy="2284951"/>
          </a:xfrm>
          <a:prstGeom prst="rect">
            <a:avLst/>
          </a:prstGeom>
        </p:spPr>
        <p:txBody>
          <a:bodyPr lIns="0" tIns="46800" rIns="90000" bIns="46800"/>
          <a:lstStyle>
            <a:lvl1pPr marL="0" marR="0" indent="0" algn="l" defTabSz="2350387" rtl="0" eaLnBrk="1" latinLnBrk="0" hangingPunct="1">
              <a:lnSpc>
                <a:spcPct val="100000"/>
              </a:lnSpc>
              <a:spcBef>
                <a:spcPts val="204"/>
              </a:spcBef>
              <a:spcAft>
                <a:spcPts val="0"/>
              </a:spcAft>
              <a:buClrTx/>
              <a:buSzTx/>
              <a:buFontTx/>
              <a:buNone/>
              <a:tabLst/>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2pPr>
            <a:lvl3pPr marL="360000" marR="0" indent="-360000" algn="l" defTabSz="2350387" rtl="0" eaLnBrk="1" latinLnBrk="0" hangingPunct="1">
              <a:lnSpc>
                <a:spcPct val="100000"/>
              </a:lnSpc>
              <a:spcBef>
                <a:spcPts val="204"/>
              </a:spcBef>
              <a:spcAft>
                <a:spcPts val="0"/>
              </a:spcAft>
              <a:buClr>
                <a:srgbClr val="FC515B"/>
              </a:buClr>
              <a:buSzPct val="100000"/>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3pPr>
            <a:lvl4pPr marL="72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 Text Light" panose="020B0504020101010102" pitchFamily="34" charset="0"/>
                <a:ea typeface="RealText-Medium"/>
                <a:cs typeface="RealText-Medium"/>
                <a:sym typeface="Real Text Medium"/>
              </a:defRPr>
            </a:lvl4pPr>
            <a:lvl5pPr marL="108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5pPr>
            <a:lvl6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6pPr>
            <a:lvl7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7pPr>
            <a:lvl8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8pPr>
            <a:lvl9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9pPr>
          </a:lstStyle>
          <a:p>
            <a:r>
              <a:rPr lang="en-GB" kern="0" dirty="0"/>
              <a:t>In addition:</a:t>
            </a:r>
          </a:p>
          <a:p>
            <a:endParaRPr lang="en-GB" kern="0" dirty="0"/>
          </a:p>
          <a:p>
            <a:pPr lvl="2"/>
            <a:r>
              <a:rPr lang="en-GB" kern="0" dirty="0"/>
              <a:t>“Originating loans on behalf of an AIF” will be added to Annex I as an activity that benefits from passporting rights, allowing lending to borrowers in any Member State </a:t>
            </a:r>
          </a:p>
          <a:p>
            <a:pPr lvl="2"/>
            <a:r>
              <a:rPr lang="en-GB" kern="0" dirty="0"/>
              <a:t>some </a:t>
            </a:r>
            <a:r>
              <a:rPr lang="en-GB" kern="0" dirty="0">
                <a:hlinkClick r:id="rId7" action="ppaction://hlinksldjump"/>
              </a:rPr>
              <a:t>Grandfathering measures</a:t>
            </a:r>
            <a:r>
              <a:rPr lang="en-GB" kern="0" dirty="0"/>
              <a:t> will apply under Article 61 and </a:t>
            </a:r>
          </a:p>
          <a:p>
            <a:pPr lvl="2"/>
            <a:r>
              <a:rPr lang="en-GB" kern="0" dirty="0"/>
              <a:t>the appropriateness of the measures in Article 15 and Article 16 will be one of the matters on which the Commission has to report when it comes to conduct its review under </a:t>
            </a:r>
            <a:r>
              <a:rPr lang="en-GB" kern="0" dirty="0">
                <a:solidFill>
                  <a:schemeClr val="tx2"/>
                </a:solidFill>
              </a:rPr>
              <a:t>Article 69</a:t>
            </a:r>
            <a:r>
              <a:rPr lang="en-GB" kern="0" dirty="0"/>
              <a:t>-a (albeit this won’t be until </a:t>
            </a:r>
            <a:r>
              <a:rPr lang="en-GB" kern="0" dirty="0">
                <a:latin typeface="Real Text Medium" panose="020B0604020101010102" pitchFamily="34" charset="0"/>
              </a:rPr>
              <a:t>16 April 2029</a:t>
            </a:r>
            <a:r>
              <a:rPr lang="en-GB" kern="0" dirty="0"/>
              <a:t>, </a:t>
            </a:r>
            <a:r>
              <a:rPr lang="en-GB" kern="0" dirty="0" err="1"/>
              <a:t>ie</a:t>
            </a:r>
            <a:r>
              <a:rPr lang="en-GB" kern="0" dirty="0"/>
              <a:t>, five years after the Amending Directive entered into force).</a:t>
            </a:r>
          </a:p>
          <a:p>
            <a:endParaRPr lang="en-GB" kern="0" dirty="0"/>
          </a:p>
          <a:p>
            <a:r>
              <a:rPr lang="en-GB" kern="0" dirty="0">
                <a:latin typeface="Real Text Medium" panose="020B0604020101010102" pitchFamily="34" charset="0"/>
              </a:rPr>
              <a:t>Clicking on a link above will take you to the relevant section of the note.</a:t>
            </a:r>
          </a:p>
        </p:txBody>
      </p:sp>
    </p:spTree>
    <p:extLst>
      <p:ext uri="{BB962C8B-B14F-4D97-AF65-F5344CB8AC3E}">
        <p14:creationId xmlns:p14="http://schemas.microsoft.com/office/powerpoint/2010/main" val="19576846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9369D-3AE7-7934-6367-EBDFEC88F340}"/>
            </a:ext>
          </a:extLst>
        </p:cNvPr>
        <p:cNvGrpSpPr/>
        <p:nvPr/>
      </p:nvGrpSpPr>
      <p:grpSpPr>
        <a:xfrm>
          <a:off x="0" y="0"/>
          <a:ext cx="0" cy="0"/>
          <a:chOff x="0" y="0"/>
          <a:chExt cx="0" cy="0"/>
        </a:xfrm>
      </p:grpSpPr>
      <p:sp>
        <p:nvSpPr>
          <p:cNvPr id="6" name="Text Placeholder 24" descr="|">
            <a:extLst>
              <a:ext uri="{FF2B5EF4-FFF2-40B4-BE49-F238E27FC236}">
                <a16:creationId xmlns:a16="http://schemas.microsoft.com/office/drawing/2014/main" id="{0B042C22-5C7C-F516-A45E-5FCBA533868B}"/>
              </a:ext>
            </a:extLst>
          </p:cNvPr>
          <p:cNvSpPr>
            <a:spLocks noGrp="1"/>
          </p:cNvSpPr>
          <p:nvPr>
            <p:ph type="body" sz="quarter" idx="44"/>
          </p:nvPr>
        </p:nvSpPr>
        <p:spPr>
          <a:xfrm>
            <a:off x="503400" y="1615766"/>
            <a:ext cx="3884832" cy="7432541"/>
          </a:xfrm>
        </p:spPr>
        <p:txBody>
          <a:bodyPr/>
          <a:lstStyle/>
          <a:p>
            <a:pPr marL="361950" indent="-361950">
              <a:spcBef>
                <a:spcPts val="600"/>
              </a:spcBef>
              <a:spcAft>
                <a:spcPts val="600"/>
              </a:spcAft>
            </a:pPr>
            <a:r>
              <a:rPr lang="en-GB" sz="1600" dirty="0">
                <a:solidFill>
                  <a:schemeClr val="tx2"/>
                </a:solidFill>
                <a:latin typeface="Real Text Medium" panose="020B0604020101010102" pitchFamily="34" charset="0"/>
              </a:rPr>
              <a:t>1.	What is a ‘loan originating AIF’? How is ‘loan origination’ defined?</a:t>
            </a:r>
          </a:p>
          <a:p>
            <a:pPr>
              <a:spcBef>
                <a:spcPts val="600"/>
              </a:spcBef>
              <a:spcAft>
                <a:spcPts val="600"/>
              </a:spcAft>
            </a:pPr>
            <a:r>
              <a:rPr lang="en-GB" dirty="0"/>
              <a:t>A “</a:t>
            </a:r>
            <a:r>
              <a:rPr lang="en-GB" dirty="0">
                <a:solidFill>
                  <a:schemeClr val="tx2"/>
                </a:solidFill>
              </a:rPr>
              <a:t>loan-originating AIF</a:t>
            </a:r>
            <a:r>
              <a:rPr lang="en-GB" dirty="0"/>
              <a:t>” is defined in </a:t>
            </a:r>
            <a:r>
              <a:rPr lang="en-GB" dirty="0">
                <a:solidFill>
                  <a:schemeClr val="tx2"/>
                </a:solidFill>
              </a:rPr>
              <a:t>Article 4</a:t>
            </a:r>
            <a:r>
              <a:rPr lang="en-GB" dirty="0">
                <a:latin typeface="Real Text Medium" panose="020B0604020101010102" pitchFamily="34" charset="0"/>
              </a:rPr>
              <a:t> </a:t>
            </a:r>
            <a:r>
              <a:rPr lang="en-GB" dirty="0"/>
              <a:t>as being an AIF: </a:t>
            </a:r>
          </a:p>
          <a:p>
            <a:pPr lvl="2">
              <a:spcBef>
                <a:spcPts val="600"/>
              </a:spcBef>
              <a:spcAft>
                <a:spcPts val="600"/>
              </a:spcAft>
            </a:pPr>
            <a:r>
              <a:rPr lang="en-GB" dirty="0"/>
              <a:t>whose investment strategy is mainly to </a:t>
            </a:r>
            <a:r>
              <a:rPr lang="en-GB" dirty="0">
                <a:solidFill>
                  <a:schemeClr val="tx2"/>
                </a:solidFill>
                <a:latin typeface="Real Text Light" panose="020B0504020101010102" pitchFamily="34" charset="0"/>
              </a:rPr>
              <a:t>originate loans </a:t>
            </a:r>
            <a:r>
              <a:rPr lang="en-GB" dirty="0"/>
              <a:t>or</a:t>
            </a:r>
          </a:p>
          <a:p>
            <a:pPr lvl="2">
              <a:spcBef>
                <a:spcPts val="600"/>
              </a:spcBef>
              <a:spcAft>
                <a:spcPts val="600"/>
              </a:spcAft>
            </a:pPr>
            <a:r>
              <a:rPr lang="en-GB" dirty="0"/>
              <a:t>where the notional value of the AIF’s originated loans represents </a:t>
            </a:r>
            <a:r>
              <a:rPr lang="en-GB" dirty="0">
                <a:solidFill>
                  <a:schemeClr val="tx2"/>
                </a:solidFill>
                <a:latin typeface="Real Text Light" panose="020B0504020101010102" pitchFamily="34" charset="0"/>
              </a:rPr>
              <a:t>at least 50% </a:t>
            </a:r>
            <a:r>
              <a:rPr lang="en-GB" dirty="0"/>
              <a:t>of its net asset value.</a:t>
            </a:r>
          </a:p>
          <a:p>
            <a:pPr>
              <a:spcBef>
                <a:spcPts val="600"/>
              </a:spcBef>
              <a:spcAft>
                <a:spcPts val="600"/>
              </a:spcAft>
            </a:pPr>
            <a:r>
              <a:rPr lang="en-GB" dirty="0">
                <a:solidFill>
                  <a:schemeClr val="tx2"/>
                </a:solidFill>
              </a:rPr>
              <a:t>Article 4</a:t>
            </a:r>
            <a:r>
              <a:rPr lang="en-GB" dirty="0"/>
              <a:t> defines loan origination as:</a:t>
            </a:r>
          </a:p>
          <a:p>
            <a:pPr marL="360000" lvl="3" indent="0">
              <a:spcBef>
                <a:spcPts val="600"/>
              </a:spcBef>
              <a:spcAft>
                <a:spcPts val="600"/>
              </a:spcAft>
              <a:buNone/>
            </a:pPr>
            <a:r>
              <a:rPr lang="en-GB" dirty="0"/>
              <a:t>“the granting of a loan directly by an AIF as the original lender or indirectly through a third party or special purpose vehicle, which originates a loan for or on behalf of the AIF, or for or on behalf of the AIFM in respect of the AIF, where the AIFM or AIF is involved in structuring the loan, or defining or pre-agreeing its characteristics, prior to gaining exposure to the loan.”</a:t>
            </a:r>
          </a:p>
          <a:p>
            <a:pPr>
              <a:spcBef>
                <a:spcPts val="600"/>
              </a:spcBef>
              <a:spcAft>
                <a:spcPts val="600"/>
              </a:spcAft>
            </a:pPr>
            <a:r>
              <a:rPr lang="en-GB" dirty="0"/>
              <a:t>As a result, </a:t>
            </a:r>
            <a:r>
              <a:rPr lang="en-GB" dirty="0">
                <a:solidFill>
                  <a:schemeClr val="tx2"/>
                </a:solidFill>
              </a:rPr>
              <a:t>not all AIFs</a:t>
            </a:r>
            <a:r>
              <a:rPr lang="en-GB" dirty="0"/>
              <a:t> of EU AIFMs engaged in loan origination </a:t>
            </a:r>
            <a:r>
              <a:rPr lang="en-GB" dirty="0">
                <a:solidFill>
                  <a:schemeClr val="tx2"/>
                </a:solidFill>
              </a:rPr>
              <a:t>will meet the criteria</a:t>
            </a:r>
            <a:r>
              <a:rPr lang="en-GB" dirty="0"/>
              <a:t> of a “loan-originating AIF”.  </a:t>
            </a:r>
          </a:p>
          <a:p>
            <a:pPr>
              <a:spcBef>
                <a:spcPts val="600"/>
              </a:spcBef>
              <a:spcAft>
                <a:spcPts val="600"/>
              </a:spcAft>
            </a:pPr>
            <a:r>
              <a:rPr lang="en-GB" dirty="0"/>
              <a:t>This is important since: </a:t>
            </a:r>
          </a:p>
          <a:p>
            <a:pPr lvl="2">
              <a:spcBef>
                <a:spcPts val="600"/>
              </a:spcBef>
              <a:spcAft>
                <a:spcPts val="600"/>
              </a:spcAft>
            </a:pPr>
            <a:r>
              <a:rPr lang="en-GB" dirty="0"/>
              <a:t>some of the new rules apply in respect of all AIFs of EU AIFMs engaged in loan origination activity</a:t>
            </a:r>
          </a:p>
          <a:p>
            <a:pPr lvl="2">
              <a:spcBef>
                <a:spcPts val="600"/>
              </a:spcBef>
              <a:spcAft>
                <a:spcPts val="600"/>
              </a:spcAft>
            </a:pPr>
            <a:r>
              <a:rPr lang="en-GB" dirty="0"/>
              <a:t>while others (indicated in the relevant sections below) apply only in respect of the sub-set of “loan-originating AIFs” as defined.  </a:t>
            </a:r>
          </a:p>
          <a:p>
            <a:pPr>
              <a:spcBef>
                <a:spcPts val="600"/>
              </a:spcBef>
              <a:spcAft>
                <a:spcPts val="600"/>
              </a:spcAft>
            </a:pPr>
            <a:r>
              <a:rPr lang="en-GB" dirty="0">
                <a:latin typeface="RealText-Medium" panose="020B0604020101010102" pitchFamily="34" charset="0"/>
              </a:rPr>
              <a:t>A table setting out which rules apply and when is provided at the end of this note.</a:t>
            </a:r>
          </a:p>
          <a:p>
            <a:endParaRPr lang="en-GB" dirty="0"/>
          </a:p>
        </p:txBody>
      </p:sp>
      <p:pic>
        <p:nvPicPr>
          <p:cNvPr id="9" name="Picture Placeholder 2" descr="|">
            <a:extLst>
              <a:ext uri="{FF2B5EF4-FFF2-40B4-BE49-F238E27FC236}">
                <a16:creationId xmlns:a16="http://schemas.microsoft.com/office/drawing/2014/main" id="{CEA81EB4-FB94-026F-95DD-1FEE2375E6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4" name="Text Placeholder 24" descr="|">
            <a:extLst>
              <a:ext uri="{FF2B5EF4-FFF2-40B4-BE49-F238E27FC236}">
                <a16:creationId xmlns:a16="http://schemas.microsoft.com/office/drawing/2014/main" id="{BB57C4B3-2B61-6191-F316-627170CA2091}"/>
              </a:ext>
            </a:extLst>
          </p:cNvPr>
          <p:cNvSpPr>
            <a:spLocks noGrp="1"/>
          </p:cNvSpPr>
          <p:nvPr>
            <p:ph type="body" sz="quarter" idx="11"/>
          </p:nvPr>
        </p:nvSpPr>
        <p:spPr/>
        <p:txBody>
          <a:bodyPr/>
          <a:lstStyle/>
          <a:p>
            <a:r>
              <a:rPr lang="en-GB" dirty="0"/>
              <a:t>The Loan Origination Regime</a:t>
            </a:r>
          </a:p>
        </p:txBody>
      </p:sp>
    </p:spTree>
    <p:extLst>
      <p:ext uri="{BB962C8B-B14F-4D97-AF65-F5344CB8AC3E}">
        <p14:creationId xmlns:p14="http://schemas.microsoft.com/office/powerpoint/2010/main" val="25388712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tall building with a blue sky&#10;&#10;AI-generated content may be incorrect.">
            <a:extLst>
              <a:ext uri="{FF2B5EF4-FFF2-40B4-BE49-F238E27FC236}">
                <a16:creationId xmlns:a16="http://schemas.microsoft.com/office/drawing/2014/main" id="{CF37DAF3-8588-B652-FE3D-00CCC145F30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3" name="Text Placeholder 24" descr="|">
            <a:extLst>
              <a:ext uri="{FF2B5EF4-FFF2-40B4-BE49-F238E27FC236}">
                <a16:creationId xmlns:a16="http://schemas.microsoft.com/office/drawing/2014/main" id="{75C81FCD-135E-F7DA-F0E5-55C9A1918828}"/>
              </a:ext>
            </a:extLst>
          </p:cNvPr>
          <p:cNvSpPr>
            <a:spLocks noGrp="1"/>
          </p:cNvSpPr>
          <p:nvPr>
            <p:ph type="body" sz="quarter" idx="39"/>
          </p:nvPr>
        </p:nvSpPr>
        <p:spPr>
          <a:xfrm>
            <a:off x="3149865" y="1615766"/>
            <a:ext cx="3884832" cy="505033"/>
          </a:xfrm>
        </p:spPr>
        <p:txBody>
          <a:bodyPr/>
          <a:lstStyle/>
          <a:p>
            <a:pPr marL="358775" indent="-358775"/>
            <a:r>
              <a:rPr lang="en-GB" dirty="0"/>
              <a:t>2.	What are the new obligations for funds engaging in loan origination?</a:t>
            </a:r>
          </a:p>
        </p:txBody>
      </p:sp>
      <p:sp>
        <p:nvSpPr>
          <p:cNvPr id="4" name="Text Placeholder 24" descr="|">
            <a:extLst>
              <a:ext uri="{FF2B5EF4-FFF2-40B4-BE49-F238E27FC236}">
                <a16:creationId xmlns:a16="http://schemas.microsoft.com/office/drawing/2014/main" id="{716A514A-2D59-50C8-52DE-67AEFDEE02B9}"/>
              </a:ext>
            </a:extLst>
          </p:cNvPr>
          <p:cNvSpPr>
            <a:spLocks noGrp="1"/>
          </p:cNvSpPr>
          <p:nvPr>
            <p:ph type="body" sz="quarter" idx="11"/>
          </p:nvPr>
        </p:nvSpPr>
        <p:spPr/>
        <p:txBody>
          <a:bodyPr/>
          <a:lstStyle/>
          <a:p>
            <a:r>
              <a:rPr lang="en-GB" dirty="0"/>
              <a:t>The Loan Origination Regime</a:t>
            </a:r>
          </a:p>
        </p:txBody>
      </p:sp>
      <p:sp>
        <p:nvSpPr>
          <p:cNvPr id="10" name="Text Placeholder 24" descr="|">
            <a:extLst>
              <a:ext uri="{FF2B5EF4-FFF2-40B4-BE49-F238E27FC236}">
                <a16:creationId xmlns:a16="http://schemas.microsoft.com/office/drawing/2014/main" id="{4976D3E9-A682-244E-2E30-26E69C264BCB}"/>
              </a:ext>
            </a:extLst>
          </p:cNvPr>
          <p:cNvSpPr txBox="1">
            <a:spLocks/>
          </p:cNvSpPr>
          <p:nvPr/>
        </p:nvSpPr>
        <p:spPr>
          <a:xfrm>
            <a:off x="3149865" y="2174136"/>
            <a:ext cx="3884832" cy="505033"/>
          </a:xfrm>
          <a:prstGeom prst="rect">
            <a:avLst/>
          </a:prstGeom>
        </p:spPr>
        <p:txBody>
          <a:bodyPr lIns="0" tIns="0" rIns="0" bIns="0" numCol="1" spcCol="0"/>
          <a:lstStyle>
            <a:lvl1pPr marL="0" marR="0" indent="0" algn="l" defTabSz="2350387" rtl="0" eaLnBrk="1" latinLnBrk="0" hangingPunct="1">
              <a:lnSpc>
                <a:spcPct val="100000"/>
              </a:lnSpc>
              <a:spcBef>
                <a:spcPts val="0"/>
              </a:spcBef>
              <a:spcAft>
                <a:spcPts val="648"/>
              </a:spcAft>
              <a:buClrTx/>
              <a:buSzTx/>
              <a:buFontTx/>
              <a:buNone/>
              <a:tabLst/>
              <a:defRPr sz="1600" b="0" i="0" u="none" strike="noStrike" cap="none" spc="0" baseline="0">
                <a:solidFill>
                  <a:schemeClr val="tx2"/>
                </a:solidFill>
                <a:uFillTx/>
                <a:latin typeface="Real Text Medium" panose="020B0604020101010102" pitchFamily="34" charset="0"/>
                <a:ea typeface="RealText-Medium"/>
                <a:cs typeface="RealText-Medium"/>
                <a:sym typeface="Real Text Medium"/>
              </a:defRPr>
            </a:lvl1pPr>
            <a:lvl2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2pPr>
            <a:lvl3pPr marL="171588" marR="0" indent="-171588" algn="l" defTabSz="2350387" rtl="0" eaLnBrk="1" latinLnBrk="0" hangingPunct="1">
              <a:lnSpc>
                <a:spcPct val="100000"/>
              </a:lnSpc>
              <a:spcBef>
                <a:spcPts val="204"/>
              </a:spcBef>
              <a:spcAft>
                <a:spcPts val="0"/>
              </a:spcAft>
              <a:buClrTx/>
              <a:buSzPct val="100000"/>
              <a:buFontTx/>
              <a:buChar char="●"/>
              <a:tabLst/>
              <a:defRPr sz="4404" b="0" i="0" u="none" strike="noStrike" cap="none" spc="0" baseline="0">
                <a:solidFill>
                  <a:srgbClr val="303030"/>
                </a:solidFill>
                <a:uFillTx/>
                <a:latin typeface="RealText-Medium"/>
                <a:ea typeface="RealText-Medium"/>
                <a:cs typeface="RealText-Medium"/>
                <a:sym typeface="Real Text Medium"/>
              </a:defRPr>
            </a:lvl3pPr>
            <a:lvl4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4pPr>
            <a:lvl5pPr marL="0" marR="0" indent="216174"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5pPr>
            <a:lvl6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6pPr>
            <a:lvl7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7pPr>
            <a:lvl8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8pPr>
            <a:lvl9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9pPr>
          </a:lstStyle>
          <a:p>
            <a:pPr marL="358775" indent="-358775"/>
            <a:r>
              <a:rPr lang="en-GB" kern="0" dirty="0"/>
              <a:t>(</a:t>
            </a:r>
            <a:r>
              <a:rPr lang="en-GB" sz="1400" kern="0" dirty="0"/>
              <a:t>a)	Risk management obligations (Article 15)</a:t>
            </a:r>
          </a:p>
        </p:txBody>
      </p:sp>
      <p:sp>
        <p:nvSpPr>
          <p:cNvPr id="13" name="Body" descr="|">
            <a:extLst>
              <a:ext uri="{FF2B5EF4-FFF2-40B4-BE49-F238E27FC236}">
                <a16:creationId xmlns:a16="http://schemas.microsoft.com/office/drawing/2014/main" id="{75A7E739-CC9D-5750-CFC5-75EFB3F3CEEE}"/>
              </a:ext>
            </a:extLst>
          </p:cNvPr>
          <p:cNvSpPr txBox="1">
            <a:spLocks/>
          </p:cNvSpPr>
          <p:nvPr/>
        </p:nvSpPr>
        <p:spPr>
          <a:xfrm>
            <a:off x="3149865" y="2566151"/>
            <a:ext cx="4096532" cy="7358551"/>
          </a:xfrm>
          <a:prstGeom prst="rect">
            <a:avLst/>
          </a:prstGeom>
        </p:spPr>
        <p:txBody>
          <a:bodyPr lIns="0" tIns="46800" rIns="90000" bIns="46800"/>
          <a:lstStyle>
            <a:lvl1pPr marL="0" marR="0" indent="0" algn="l" defTabSz="2350387" rtl="0" eaLnBrk="1" latinLnBrk="0" hangingPunct="1">
              <a:lnSpc>
                <a:spcPct val="100000"/>
              </a:lnSpc>
              <a:spcBef>
                <a:spcPts val="204"/>
              </a:spcBef>
              <a:spcAft>
                <a:spcPts val="0"/>
              </a:spcAft>
              <a:buClrTx/>
              <a:buSzTx/>
              <a:buFontTx/>
              <a:buNone/>
              <a:tabLst/>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2pPr>
            <a:lvl3pPr marL="360000" marR="0" indent="-360000" algn="l" defTabSz="2350387" rtl="0" eaLnBrk="1" latinLnBrk="0" hangingPunct="1">
              <a:lnSpc>
                <a:spcPct val="100000"/>
              </a:lnSpc>
              <a:spcBef>
                <a:spcPts val="204"/>
              </a:spcBef>
              <a:spcAft>
                <a:spcPts val="0"/>
              </a:spcAft>
              <a:buClr>
                <a:srgbClr val="FC515B"/>
              </a:buClr>
              <a:buSzPct val="100000"/>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3pPr>
            <a:lvl4pPr marL="72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 Text Light" panose="020B0504020101010102" pitchFamily="34" charset="0"/>
                <a:ea typeface="RealText-Medium"/>
                <a:cs typeface="RealText-Medium"/>
                <a:sym typeface="Real Text Medium"/>
              </a:defRPr>
            </a:lvl4pPr>
            <a:lvl5pPr marL="108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5pPr>
            <a:lvl6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6pPr>
            <a:lvl7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7pPr>
            <a:lvl8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8pPr>
            <a:lvl9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9pPr>
          </a:lstStyle>
          <a:p>
            <a:pPr marL="357188" marR="740410" indent="-357188" algn="just">
              <a:spcBef>
                <a:spcPts val="600"/>
              </a:spcBef>
              <a:spcAft>
                <a:spcPts val="600"/>
              </a:spcAft>
            </a:pPr>
            <a:r>
              <a:rPr lang="en-GB" kern="0" dirty="0">
                <a:latin typeface="Real Text Medium" panose="020B0604020101010102" pitchFamily="34" charset="0"/>
                <a:cs typeface="Times New Roman" panose="02020603050405020304" pitchFamily="18" charset="0"/>
              </a:rPr>
              <a:t>Policies and procedures </a:t>
            </a:r>
          </a:p>
          <a:p>
            <a:pPr defTabSz="584200">
              <a:spcBef>
                <a:spcPts val="600"/>
              </a:spcBef>
              <a:spcAft>
                <a:spcPts val="600"/>
              </a:spcAft>
            </a:pPr>
            <a:r>
              <a:rPr lang="en-GB" kern="0" dirty="0">
                <a:ea typeface="Times New Roman" panose="02020603050405020304" pitchFamily="18" charset="0"/>
                <a:cs typeface="Times New Roman" panose="02020603050405020304" pitchFamily="18" charset="0"/>
              </a:rPr>
              <a:t>An AIFM must implement effective policies, procedures and processes for the granting of credit for </a:t>
            </a:r>
            <a:r>
              <a:rPr lang="en-GB" kern="0" dirty="0">
                <a:solidFill>
                  <a:schemeClr val="tx2"/>
                </a:solidFill>
                <a:cs typeface="Times New Roman" panose="02020603050405020304" pitchFamily="18" charset="0"/>
              </a:rPr>
              <a:t>loan</a:t>
            </a:r>
            <a:r>
              <a:rPr lang="en-GB" kern="0" dirty="0">
                <a:ea typeface="Times New Roman" panose="02020603050405020304" pitchFamily="18" charset="0"/>
                <a:cs typeface="Times New Roman" panose="02020603050405020304" pitchFamily="18" charset="0"/>
              </a:rPr>
              <a:t> </a:t>
            </a:r>
            <a:r>
              <a:rPr lang="en-GB" kern="0" dirty="0">
                <a:ea typeface="Arial" panose="020B0604020202020204" pitchFamily="34" charset="0"/>
                <a:cs typeface="Times New Roman" panose="02020603050405020304" pitchFamily="18" charset="0"/>
              </a:rPr>
              <a:t>originating activities</a:t>
            </a:r>
            <a:r>
              <a:rPr lang="en-GB" kern="0" dirty="0">
                <a:ea typeface="Times New Roman" panose="02020603050405020304" pitchFamily="18" charset="0"/>
                <a:cs typeface="Times New Roman" panose="02020603050405020304" pitchFamily="18" charset="0"/>
              </a:rPr>
              <a:t>. </a:t>
            </a:r>
          </a:p>
          <a:p>
            <a:pPr defTabSz="584200">
              <a:spcBef>
                <a:spcPts val="600"/>
              </a:spcBef>
              <a:spcAft>
                <a:spcPts val="600"/>
              </a:spcAft>
            </a:pPr>
            <a:r>
              <a:rPr lang="en-GB" kern="0" dirty="0">
                <a:ea typeface="Arial" panose="020B0604020202020204" pitchFamily="34" charset="0"/>
                <a:cs typeface="Times New Roman" panose="02020603050405020304" pitchFamily="18" charset="0"/>
              </a:rPr>
              <a:t>Where an AIFM manages an AIF that engages in loan origination or in purchasing  loans from third parties, that AIFM must also implement effective policies, procedures and processes to </a:t>
            </a:r>
            <a:r>
              <a:rPr lang="en-GB" kern="0" dirty="0">
                <a:solidFill>
                  <a:schemeClr val="tx2"/>
                </a:solidFill>
                <a:ea typeface="Arial" panose="020B0604020202020204" pitchFamily="34" charset="0"/>
                <a:cs typeface="Times New Roman" panose="02020603050405020304" pitchFamily="18" charset="0"/>
              </a:rPr>
              <a:t>assess the credit risk and to administer and monitor the AIF’s credit portfolio</a:t>
            </a:r>
            <a:r>
              <a:rPr lang="en-GB" kern="0" dirty="0">
                <a:ea typeface="Arial" panose="020B0604020202020204" pitchFamily="34" charset="0"/>
                <a:cs typeface="Times New Roman" panose="02020603050405020304" pitchFamily="18" charset="0"/>
              </a:rPr>
              <a:t>.</a:t>
            </a:r>
          </a:p>
          <a:p>
            <a:pPr defTabSz="584200">
              <a:spcBef>
                <a:spcPts val="600"/>
              </a:spcBef>
              <a:spcAft>
                <a:spcPts val="600"/>
              </a:spcAft>
            </a:pPr>
            <a:r>
              <a:rPr lang="en-GB" kern="0" dirty="0">
                <a:ea typeface="Arial" panose="020B0604020202020204" pitchFamily="34" charset="0"/>
                <a:cs typeface="Times New Roman" panose="02020603050405020304" pitchFamily="18" charset="0"/>
              </a:rPr>
              <a:t>The policies, procedures and processes must be kept up to date and effective and must be reviewed regularly, at least annually.</a:t>
            </a:r>
          </a:p>
          <a:p>
            <a:pPr defTabSz="584200">
              <a:spcBef>
                <a:spcPts val="600"/>
              </a:spcBef>
              <a:spcAft>
                <a:spcPts val="600"/>
              </a:spcAft>
            </a:pPr>
            <a:r>
              <a:rPr lang="en-GB" kern="0" dirty="0">
                <a:ea typeface="Arial" panose="020B0604020202020204" pitchFamily="34" charset="0"/>
                <a:cs typeface="Times New Roman" panose="02020603050405020304" pitchFamily="18" charset="0"/>
              </a:rPr>
              <a:t>These requirements do not apply to </a:t>
            </a:r>
            <a:r>
              <a:rPr lang="en-GB" kern="0" dirty="0">
                <a:solidFill>
                  <a:schemeClr val="tx2"/>
                </a:solidFill>
                <a:ea typeface="Arial" panose="020B0604020202020204" pitchFamily="34" charset="0"/>
                <a:cs typeface="Times New Roman" panose="02020603050405020304" pitchFamily="18" charset="0"/>
              </a:rPr>
              <a:t>shareholder loans</a:t>
            </a:r>
            <a:r>
              <a:rPr lang="en-GB" kern="0" dirty="0">
                <a:ea typeface="Arial" panose="020B0604020202020204" pitchFamily="34" charset="0"/>
                <a:cs typeface="Times New Roman" panose="02020603050405020304" pitchFamily="18" charset="0"/>
              </a:rPr>
              <a:t>, where the notional value of such loans does </a:t>
            </a:r>
            <a:r>
              <a:rPr lang="en-GB" u="sng" kern="0" dirty="0">
                <a:solidFill>
                  <a:schemeClr val="tx2"/>
                </a:solidFill>
                <a:ea typeface="Arial" panose="020B0604020202020204" pitchFamily="34" charset="0"/>
                <a:cs typeface="Times New Roman" panose="02020603050405020304" pitchFamily="18" charset="0"/>
              </a:rPr>
              <a:t>not</a:t>
            </a:r>
            <a:r>
              <a:rPr lang="en-GB" kern="0" dirty="0">
                <a:ea typeface="Arial" panose="020B0604020202020204" pitchFamily="34" charset="0"/>
                <a:cs typeface="Times New Roman" panose="02020603050405020304" pitchFamily="18" charset="0"/>
              </a:rPr>
              <a:t> exceed in aggregate 150% of the AIF’s capital.</a:t>
            </a:r>
          </a:p>
          <a:p>
            <a:pPr defTabSz="584200">
              <a:spcBef>
                <a:spcPts val="600"/>
              </a:spcBef>
              <a:spcAft>
                <a:spcPts val="600"/>
              </a:spcAft>
            </a:pPr>
            <a:r>
              <a:rPr lang="en-GB" kern="0" dirty="0">
                <a:ea typeface="Arial" panose="020B0604020202020204" pitchFamily="34" charset="0"/>
                <a:cs typeface="Arial" panose="020B0604020202020204" pitchFamily="34" charset="0"/>
              </a:rPr>
              <a:t>A ‘</a:t>
            </a:r>
            <a:r>
              <a:rPr lang="en-GB" kern="0" dirty="0">
                <a:solidFill>
                  <a:srgbClr val="FC515B"/>
                </a:solidFill>
                <a:ea typeface="Times New Roman" panose="02020603050405020304" pitchFamily="18" charset="0"/>
                <a:cs typeface="Times New Roman" panose="02020603050405020304" pitchFamily="18" charset="0"/>
              </a:rPr>
              <a:t>shar</a:t>
            </a:r>
            <a:r>
              <a:rPr lang="en-GB" kern="0" dirty="0">
                <a:solidFill>
                  <a:schemeClr val="tx2"/>
                </a:solidFill>
                <a:ea typeface="Times New Roman" panose="02020603050405020304" pitchFamily="18" charset="0"/>
                <a:cs typeface="Times New Roman" panose="02020603050405020304" pitchFamily="18" charset="0"/>
              </a:rPr>
              <a:t>ehold</a:t>
            </a:r>
            <a:r>
              <a:rPr lang="en-GB" kern="0" dirty="0">
                <a:solidFill>
                  <a:srgbClr val="FC515B"/>
                </a:solidFill>
                <a:ea typeface="Times New Roman" panose="02020603050405020304" pitchFamily="18" charset="0"/>
                <a:cs typeface="Times New Roman" panose="02020603050405020304" pitchFamily="18" charset="0"/>
              </a:rPr>
              <a:t>er loa</a:t>
            </a:r>
            <a:r>
              <a:rPr lang="en-GB" kern="0" dirty="0">
                <a:solidFill>
                  <a:srgbClr val="FC515B"/>
                </a:solidFill>
                <a:ea typeface="Arial" panose="020B0604020202020204" pitchFamily="34" charset="0"/>
                <a:cs typeface="Times New Roman" panose="02020603050405020304" pitchFamily="18" charset="0"/>
              </a:rPr>
              <a:t>n</a:t>
            </a:r>
            <a:r>
              <a:rPr lang="en-GB" kern="0" dirty="0">
                <a:ea typeface="Arial" panose="020B0604020202020204" pitchFamily="34" charset="0"/>
                <a:cs typeface="Arial" panose="020B0604020202020204" pitchFamily="34" charset="0"/>
              </a:rPr>
              <a:t>’ is defined as:</a:t>
            </a:r>
            <a:endParaRPr lang="en-GB" kern="0" dirty="0">
              <a:ea typeface="Arial" panose="020B0604020202020204" pitchFamily="34" charset="0"/>
              <a:cs typeface="Times New Roman" panose="02020603050405020304" pitchFamily="18" charset="0"/>
            </a:endParaRPr>
          </a:p>
          <a:p>
            <a:pPr marL="558800" marR="740410">
              <a:spcBef>
                <a:spcPts val="600"/>
              </a:spcBef>
              <a:spcAft>
                <a:spcPts val="600"/>
              </a:spcAft>
              <a:tabLst>
                <a:tab pos="1485900" algn="l"/>
              </a:tabLst>
            </a:pPr>
            <a:r>
              <a:rPr lang="en-GB" kern="0" dirty="0">
                <a:ea typeface="Arial" panose="020B0604020202020204" pitchFamily="34" charset="0"/>
                <a:cs typeface="Arial" panose="020B0604020202020204" pitchFamily="34" charset="0"/>
              </a:rPr>
              <a:t>“</a:t>
            </a:r>
            <a:r>
              <a:rPr lang="en-GB" kern="0" dirty="0">
                <a:solidFill>
                  <a:schemeClr val="tx2"/>
                </a:solidFill>
                <a:ea typeface="Arial" panose="020B0604020202020204" pitchFamily="34" charset="0"/>
                <a:cs typeface="Arial" panose="020B0604020202020204" pitchFamily="34" charset="0"/>
              </a:rPr>
              <a:t>a loan which is granted by an AIF to an undertaking in which it holds directly or indirectly at least 5% of the capital or voting rights, and which cannot be sold to third-parties independently of the capital instruments held by the AIF in the same undertaking</a:t>
            </a:r>
            <a:r>
              <a:rPr lang="en-GB" i="1" kern="0" dirty="0">
                <a:ea typeface="Arial" panose="020B0604020202020204" pitchFamily="34" charset="0"/>
                <a:cs typeface="Arial" panose="020B0604020202020204" pitchFamily="34" charset="0"/>
              </a:rPr>
              <a:t>.</a:t>
            </a:r>
            <a:r>
              <a:rPr lang="en-GB" kern="0" dirty="0">
                <a:ea typeface="Arial" panose="020B0604020202020204" pitchFamily="34" charset="0"/>
                <a:cs typeface="Arial" panose="020B0604020202020204" pitchFamily="34" charset="0"/>
              </a:rPr>
              <a:t>”</a:t>
            </a:r>
            <a:endParaRPr lang="en-GB" kern="0" dirty="0">
              <a:ea typeface="Arial" panose="020B0604020202020204" pitchFamily="34" charset="0"/>
              <a:cs typeface="Times New Roman" panose="02020603050405020304" pitchFamily="18" charset="0"/>
            </a:endParaRPr>
          </a:p>
          <a:p>
            <a:pPr>
              <a:spcBef>
                <a:spcPts val="600"/>
              </a:spcBef>
              <a:spcAft>
                <a:spcPts val="600"/>
              </a:spcAft>
            </a:pPr>
            <a:r>
              <a:rPr lang="en-GB" kern="0" dirty="0">
                <a:ea typeface="Arial" panose="020B0604020202020204" pitchFamily="34" charset="0"/>
                <a:cs typeface="Arial" panose="020B0604020202020204" pitchFamily="34" charset="0"/>
              </a:rPr>
              <a:t>Given this definition it will likely be necessary to ensure that shareholder loans are stapled to the equity in order to benefit from the exemption.</a:t>
            </a:r>
          </a:p>
          <a:p>
            <a:pPr>
              <a:spcBef>
                <a:spcPts val="600"/>
              </a:spcBef>
              <a:spcAft>
                <a:spcPts val="600"/>
              </a:spcAft>
            </a:pPr>
            <a:endParaRPr lang="en-GB" kern="0" dirty="0">
              <a:ea typeface="Arial" panose="020B0604020202020204" pitchFamily="34" charset="0"/>
              <a:cs typeface="Arial" panose="020B0604020202020204" pitchFamily="34" charset="0"/>
            </a:endParaRPr>
          </a:p>
          <a:p>
            <a:pPr>
              <a:spcBef>
                <a:spcPts val="600"/>
              </a:spcBef>
              <a:spcAft>
                <a:spcPts val="600"/>
              </a:spcAft>
            </a:pPr>
            <a:endParaRPr lang="en-GB" kern="0" dirty="0">
              <a:ea typeface="Arial" panose="020B0604020202020204" pitchFamily="34" charset="0"/>
              <a:cs typeface="Times New Roman" panose="02020603050405020304" pitchFamily="18" charset="0"/>
            </a:endParaRPr>
          </a:p>
          <a:p>
            <a:endParaRPr lang="en-GB" kern="0" dirty="0"/>
          </a:p>
        </p:txBody>
      </p:sp>
    </p:spTree>
    <p:extLst>
      <p:ext uri="{BB962C8B-B14F-4D97-AF65-F5344CB8AC3E}">
        <p14:creationId xmlns:p14="http://schemas.microsoft.com/office/powerpoint/2010/main" val="5879267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894C7-0A07-CAE3-DBD5-872ED07BF9EB}"/>
            </a:ext>
          </a:extLst>
        </p:cNvPr>
        <p:cNvGrpSpPr/>
        <p:nvPr/>
      </p:nvGrpSpPr>
      <p:grpSpPr>
        <a:xfrm>
          <a:off x="0" y="0"/>
          <a:ext cx="0" cy="0"/>
          <a:chOff x="0" y="0"/>
          <a:chExt cx="0" cy="0"/>
        </a:xfrm>
      </p:grpSpPr>
      <p:sp>
        <p:nvSpPr>
          <p:cNvPr id="6" name="Text Placeholder 24" descr="|">
            <a:extLst>
              <a:ext uri="{FF2B5EF4-FFF2-40B4-BE49-F238E27FC236}">
                <a16:creationId xmlns:a16="http://schemas.microsoft.com/office/drawing/2014/main" id="{6FAC1EFE-14EA-94F8-9CBA-16FEA310E95F}"/>
              </a:ext>
            </a:extLst>
          </p:cNvPr>
          <p:cNvSpPr>
            <a:spLocks noGrp="1"/>
          </p:cNvSpPr>
          <p:nvPr>
            <p:ph type="body" sz="quarter" idx="44"/>
          </p:nvPr>
        </p:nvSpPr>
        <p:spPr>
          <a:xfrm>
            <a:off x="503400" y="1615766"/>
            <a:ext cx="3884832" cy="7432541"/>
          </a:xfrm>
        </p:spPr>
        <p:txBody>
          <a:bodyPr/>
          <a:lstStyle/>
          <a:p>
            <a:pPr marL="361950" indent="-361950">
              <a:spcBef>
                <a:spcPts val="600"/>
              </a:spcBef>
              <a:spcAft>
                <a:spcPts val="600"/>
              </a:spcAft>
            </a:pPr>
            <a:r>
              <a:rPr lang="en-GB" sz="1400" dirty="0">
                <a:solidFill>
                  <a:schemeClr val="tx2"/>
                </a:solidFill>
                <a:latin typeface="Real Text Medium" panose="020B0604020101010102" pitchFamily="34" charset="0"/>
              </a:rPr>
              <a:t>Risk management obligations (cont’d)</a:t>
            </a:r>
          </a:p>
          <a:p>
            <a:pPr marL="0" marR="0" lvl="0" indent="0" algn="l" defTabSz="2350387" rtl="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303030"/>
                </a:solidFill>
                <a:effectLst/>
                <a:uLnTx/>
                <a:uFillTx/>
                <a:latin typeface="Real Text Medium" panose="020B0604020101010102" pitchFamily="34" charset="0"/>
                <a:cs typeface="Helvetica"/>
                <a:sym typeface="Arial"/>
              </a:rPr>
              <a:t>Concentration limits (financial sector)</a:t>
            </a:r>
          </a:p>
          <a:p>
            <a:pPr marL="0" marR="0" lvl="0" indent="0" algn="l" defTabSz="2350387" rtl="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303030"/>
                </a:solidFill>
                <a:effectLst/>
                <a:uLnTx/>
                <a:uFillTx/>
                <a:latin typeface="Real Text Light" panose="020B0504020101010102" pitchFamily="34" charset="0"/>
                <a:cs typeface="Helvetica"/>
                <a:sym typeface="Arial"/>
              </a:rPr>
              <a:t>The AIFM must ensure that the notional value of the loans originated to any single borrower by that AIF </a:t>
            </a:r>
            <a:r>
              <a:rPr kumimoji="0" lang="en-GB" sz="1200" b="0" i="0" u="none" strike="noStrike" kern="0" cap="none" spc="0" normalizeH="0" baseline="0" noProof="0" dirty="0">
                <a:ln>
                  <a:noFill/>
                </a:ln>
                <a:solidFill>
                  <a:srgbClr val="FC515B"/>
                </a:solidFill>
                <a:effectLst/>
                <a:uLnTx/>
                <a:uFillTx/>
                <a:latin typeface="Real Text Light" panose="020B0504020101010102" pitchFamily="34" charset="0"/>
                <a:cs typeface="Helvetica"/>
                <a:sym typeface="Arial"/>
              </a:rPr>
              <a:t>does not exceed 20% (in aggregate) </a:t>
            </a:r>
            <a:r>
              <a:rPr kumimoji="0" lang="en-GB" sz="1200" b="0" i="0" u="none" strike="noStrike" kern="0" cap="none" spc="0" normalizeH="0" baseline="0" noProof="0" dirty="0">
                <a:ln>
                  <a:noFill/>
                </a:ln>
                <a:solidFill>
                  <a:srgbClr val="303030"/>
                </a:solidFill>
                <a:effectLst/>
                <a:uLnTx/>
                <a:uFillTx/>
                <a:latin typeface="Real Text Light" panose="020B0504020101010102" pitchFamily="34" charset="0"/>
                <a:cs typeface="Helvetica"/>
                <a:sym typeface="Arial"/>
              </a:rPr>
              <a:t>of the AIF’s capital where the borrower is:</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a financial undertaking as defined in Article 13(25) of </a:t>
            </a: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hlinkClick r:id="rId2"/>
              </a:rPr>
              <a:t>Solvency II</a:t>
            </a:r>
            <a:endPar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endParaRP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another AIF or </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a UCITS.</a:t>
            </a:r>
          </a:p>
          <a:p>
            <a:pPr marL="0" marR="0" lvl="0" indent="0" algn="l" defTabSz="2350387" rtl="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303030"/>
                </a:solidFill>
                <a:effectLst/>
                <a:uLnTx/>
                <a:uFillTx/>
                <a:latin typeface="Real Text Light" panose="020B0504020101010102" pitchFamily="34" charset="0"/>
                <a:cs typeface="Helvetica"/>
                <a:sym typeface="Arial"/>
              </a:rPr>
              <a:t>In such cases, the </a:t>
            </a:r>
            <a:r>
              <a:rPr kumimoji="0" lang="en-GB" sz="1200" b="0" i="0" u="none" strike="noStrike" kern="0" cap="none" spc="0" normalizeH="0" baseline="0" noProof="0" dirty="0">
                <a:ln>
                  <a:noFill/>
                </a:ln>
                <a:solidFill>
                  <a:srgbClr val="FC515B"/>
                </a:solidFill>
                <a:effectLst/>
                <a:uLnTx/>
                <a:uFillTx/>
                <a:latin typeface="Real Text Light" panose="020B0504020101010102" pitchFamily="34" charset="0"/>
                <a:cs typeface="Helvetica"/>
                <a:sym typeface="Arial"/>
              </a:rPr>
              <a:t>20% investment limit </a:t>
            </a:r>
            <a:r>
              <a:rPr kumimoji="0" lang="en-GB" sz="1200" b="0" i="0" u="none" strike="noStrike" kern="0" cap="none" spc="0" normalizeH="0" baseline="0" noProof="0" dirty="0">
                <a:ln>
                  <a:noFill/>
                </a:ln>
                <a:solidFill>
                  <a:srgbClr val="303030"/>
                </a:solidFill>
                <a:effectLst/>
                <a:uLnTx/>
                <a:uFillTx/>
                <a:latin typeface="Real Text Light" panose="020B0504020101010102" pitchFamily="34" charset="0"/>
                <a:cs typeface="Helvetica"/>
                <a:sym typeface="Arial"/>
              </a:rPr>
              <a:t>must</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FC515B"/>
                </a:solidFill>
                <a:effectLst/>
                <a:uLnTx/>
                <a:uFillTx/>
                <a:latin typeface="RealText-Light" panose="020B0504020101010102" pitchFamily="34" charset="0"/>
                <a:sym typeface="Real Text Medium"/>
              </a:rPr>
              <a:t>apply by the date specified in the AIF’s constitutional documents or prospectus</a:t>
            </a: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 This date must “take account of the particular features and characteristics of the assets” to be invested in by the AIF and must be no later than 24 months from the date of the first subscription for units or shares of the AIF. (In “exceptional circumstances”, though, the AIFM’s home NCA can agree to extend this by up to a year, provided a duly justified investment plan has been submitted to it.)</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FC515B"/>
                </a:solidFill>
                <a:effectLst/>
                <a:uLnTx/>
                <a:uFillTx/>
                <a:latin typeface="RealText-Light" panose="020B0504020101010102" pitchFamily="34" charset="0"/>
                <a:sym typeface="Real Text Medium"/>
              </a:rPr>
              <a:t>cease to apply </a:t>
            </a: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once the AIFM starts to sell the AIF’s assets in order to redeem units or shares as part of the AIF’s liquidation</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FC515B"/>
                </a:solidFill>
                <a:effectLst/>
                <a:uLnTx/>
                <a:uFillTx/>
                <a:latin typeface="RealText-Light" panose="020B0504020101010102" pitchFamily="34" charset="0"/>
                <a:sym typeface="Real Text Medium"/>
              </a:rPr>
              <a:t>be temporarily suspended </a:t>
            </a: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where the AIF’s capital is increased or reduced. However, a suspension must be as short as possible (taking due account of the interests of the investors) and be no longer than 12 months in any event.</a:t>
            </a:r>
          </a:p>
          <a:p>
            <a:endParaRPr lang="en-GB" dirty="0"/>
          </a:p>
        </p:txBody>
      </p:sp>
      <p:pic>
        <p:nvPicPr>
          <p:cNvPr id="9" name="Picture Placeholder 2" descr="|">
            <a:extLst>
              <a:ext uri="{FF2B5EF4-FFF2-40B4-BE49-F238E27FC236}">
                <a16:creationId xmlns:a16="http://schemas.microsoft.com/office/drawing/2014/main" id="{D5710601-0A1C-2AAE-6915-87A260B7CDF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60" b="6460"/>
          <a:stretch>
            <a:fillRect/>
          </a:stretch>
        </p:blipFill>
        <p:spPr/>
      </p:pic>
      <p:sp>
        <p:nvSpPr>
          <p:cNvPr id="4" name="Text Placeholder 24" descr="|">
            <a:extLst>
              <a:ext uri="{FF2B5EF4-FFF2-40B4-BE49-F238E27FC236}">
                <a16:creationId xmlns:a16="http://schemas.microsoft.com/office/drawing/2014/main" id="{CF8D7616-5A7A-0FD5-2738-0B627AD76F35}"/>
              </a:ext>
            </a:extLst>
          </p:cNvPr>
          <p:cNvSpPr>
            <a:spLocks noGrp="1"/>
          </p:cNvSpPr>
          <p:nvPr>
            <p:ph type="body" sz="quarter" idx="11"/>
          </p:nvPr>
        </p:nvSpPr>
        <p:spPr/>
        <p:txBody>
          <a:bodyPr/>
          <a:lstStyle/>
          <a:p>
            <a:r>
              <a:rPr lang="en-GB" dirty="0"/>
              <a:t>The Loan Origination Regime</a:t>
            </a:r>
          </a:p>
        </p:txBody>
      </p:sp>
    </p:spTree>
    <p:extLst>
      <p:ext uri="{BB962C8B-B14F-4D97-AF65-F5344CB8AC3E}">
        <p14:creationId xmlns:p14="http://schemas.microsoft.com/office/powerpoint/2010/main" val="13125995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4B790-6100-707B-9A46-FC3426F9F57F}"/>
            </a:ext>
          </a:extLst>
        </p:cNvPr>
        <p:cNvGrpSpPr/>
        <p:nvPr/>
      </p:nvGrpSpPr>
      <p:grpSpPr>
        <a:xfrm>
          <a:off x="0" y="0"/>
          <a:ext cx="0" cy="0"/>
          <a:chOff x="0" y="0"/>
          <a:chExt cx="0" cy="0"/>
        </a:xfrm>
      </p:grpSpPr>
      <p:pic>
        <p:nvPicPr>
          <p:cNvPr id="9" name="Picture Placeholder 2" descr="|">
            <a:extLst>
              <a:ext uri="{FF2B5EF4-FFF2-40B4-BE49-F238E27FC236}">
                <a16:creationId xmlns:a16="http://schemas.microsoft.com/office/drawing/2014/main" id="{9367F78D-660F-0A78-BF10-E413CBC50EE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60" b="6460"/>
          <a:stretch>
            <a:fillRect/>
          </a:stretch>
        </p:blipFill>
        <p:spPr/>
      </p:pic>
      <p:sp>
        <p:nvSpPr>
          <p:cNvPr id="13" name="Body" descr="|">
            <a:extLst>
              <a:ext uri="{FF2B5EF4-FFF2-40B4-BE49-F238E27FC236}">
                <a16:creationId xmlns:a16="http://schemas.microsoft.com/office/drawing/2014/main" id="{F49AB5EA-5B9F-982E-C997-8569E2EEE9A2}"/>
              </a:ext>
            </a:extLst>
          </p:cNvPr>
          <p:cNvSpPr txBox="1">
            <a:spLocks/>
          </p:cNvSpPr>
          <p:nvPr/>
        </p:nvSpPr>
        <p:spPr>
          <a:xfrm>
            <a:off x="3149865" y="2010966"/>
            <a:ext cx="4096532" cy="7358551"/>
          </a:xfrm>
          <a:prstGeom prst="rect">
            <a:avLst/>
          </a:prstGeom>
        </p:spPr>
        <p:txBody>
          <a:bodyPr lIns="0" tIns="46800" rIns="90000" bIns="46800"/>
          <a:lstStyle>
            <a:lvl1pPr marL="0" marR="0" indent="0" algn="l" defTabSz="2350387" rtl="0" eaLnBrk="1" latinLnBrk="0" hangingPunct="1">
              <a:lnSpc>
                <a:spcPct val="100000"/>
              </a:lnSpc>
              <a:spcBef>
                <a:spcPts val="204"/>
              </a:spcBef>
              <a:spcAft>
                <a:spcPts val="0"/>
              </a:spcAft>
              <a:buClrTx/>
              <a:buSzTx/>
              <a:buFontTx/>
              <a:buNone/>
              <a:tabLst/>
              <a:defRPr kumimoji="0" lang="en-US" sz="1200" b="0" i="0" u="none" strike="noStrike" cap="none" spc="0" normalizeH="0" baseline="0" dirty="0">
                <a:ln>
                  <a:noFill/>
                </a:ln>
                <a:solidFill>
                  <a:schemeClr val="tx1"/>
                </a:solidFill>
                <a:effectLst/>
                <a:uFillTx/>
                <a:latin typeface="Real Text Light" panose="020B0504020101010102" pitchFamily="34" charset="0"/>
                <a:ea typeface="+mj-ea"/>
                <a:cs typeface="+mj-cs"/>
                <a:sym typeface="Arial"/>
              </a:defRPr>
            </a:lvl1pPr>
            <a:lvl2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2pPr>
            <a:lvl3pPr marL="360000" marR="0" indent="-360000" algn="l" defTabSz="2350387" rtl="0" eaLnBrk="1" latinLnBrk="0" hangingPunct="1">
              <a:lnSpc>
                <a:spcPct val="100000"/>
              </a:lnSpc>
              <a:spcBef>
                <a:spcPts val="204"/>
              </a:spcBef>
              <a:spcAft>
                <a:spcPts val="0"/>
              </a:spcAft>
              <a:buClr>
                <a:srgbClr val="FC515B"/>
              </a:buClr>
              <a:buSzPct val="100000"/>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3pPr>
            <a:lvl4pPr marL="72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 Text Light" panose="020B0504020101010102" pitchFamily="34" charset="0"/>
                <a:ea typeface="RealText-Medium"/>
                <a:cs typeface="RealText-Medium"/>
                <a:sym typeface="Real Text Medium"/>
              </a:defRPr>
            </a:lvl4pPr>
            <a:lvl5pPr marL="1080000" marR="0" indent="-360000" algn="l" defTabSz="2350387" rtl="0" eaLnBrk="1" latinLnBrk="0" hangingPunct="1">
              <a:lnSpc>
                <a:spcPct val="100000"/>
              </a:lnSpc>
              <a:spcBef>
                <a:spcPts val="204"/>
              </a:spcBef>
              <a:spcAft>
                <a:spcPts val="0"/>
              </a:spcAft>
              <a:buClr>
                <a:srgbClr val="FC515B"/>
              </a:buClr>
              <a:buSzTx/>
              <a:buFont typeface="Arial" panose="020B0604020202020204" pitchFamily="34" charset="0"/>
              <a:buChar char="•"/>
              <a:tabLst/>
              <a:defRPr sz="1200" b="0" i="0" u="none" strike="noStrike" cap="none" spc="0" baseline="0">
                <a:solidFill>
                  <a:srgbClr val="303030"/>
                </a:solidFill>
                <a:uFillTx/>
                <a:latin typeface="RealText-Light" panose="020B0504020101010102" pitchFamily="34" charset="0"/>
                <a:ea typeface="RealText-Medium"/>
                <a:cs typeface="RealText-Medium"/>
                <a:sym typeface="Real Text Medium"/>
              </a:defRPr>
            </a:lvl5pPr>
            <a:lvl6pPr marL="0" marR="0" indent="0" algn="l" defTabSz="2350387" rtl="0" eaLnBrk="1" latinLnBrk="0" hangingPunct="1">
              <a:lnSpc>
                <a:spcPct val="100000"/>
              </a:lnSpc>
              <a:spcBef>
                <a:spcPts val="204"/>
              </a:spcBef>
              <a:spcAft>
                <a:spcPts val="0"/>
              </a:spcAft>
              <a:buClrTx/>
              <a:buSzTx/>
              <a:buFontTx/>
              <a:buNone/>
              <a:tabLst/>
              <a:defRPr sz="1200" b="0" i="0" u="none" strike="noStrike" cap="none" spc="0" baseline="0">
                <a:solidFill>
                  <a:srgbClr val="303030"/>
                </a:solidFill>
                <a:uFillTx/>
                <a:latin typeface="RealText-Medium"/>
                <a:ea typeface="RealText-Medium"/>
                <a:cs typeface="RealText-Medium"/>
                <a:sym typeface="Real Text Medium"/>
              </a:defRPr>
            </a:lvl6pPr>
            <a:lvl7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7pPr>
            <a:lvl8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8pPr>
            <a:lvl9pPr marL="0" marR="0" indent="0" algn="l" defTabSz="2350387" rtl="0" eaLnBrk="1" latinLnBrk="0" hangingPunct="1">
              <a:lnSpc>
                <a:spcPct val="100000"/>
              </a:lnSpc>
              <a:spcBef>
                <a:spcPts val="204"/>
              </a:spcBef>
              <a:spcAft>
                <a:spcPts val="0"/>
              </a:spcAft>
              <a:buClrTx/>
              <a:buSzTx/>
              <a:buFontTx/>
              <a:buNone/>
              <a:tabLst/>
              <a:defRPr sz="4404" b="0" i="0" u="none" strike="noStrike" cap="none" spc="0" baseline="0">
                <a:solidFill>
                  <a:srgbClr val="303030"/>
                </a:solidFill>
                <a:uFillTx/>
                <a:latin typeface="RealText-Medium"/>
                <a:ea typeface="RealText-Medium"/>
                <a:cs typeface="RealText-Medium"/>
                <a:sym typeface="Real Text Medium"/>
              </a:defRPr>
            </a:lvl9pPr>
          </a:lstStyle>
          <a:p>
            <a:pPr>
              <a:spcBef>
                <a:spcPts val="600"/>
              </a:spcBef>
              <a:spcAft>
                <a:spcPts val="600"/>
              </a:spcAft>
            </a:pPr>
            <a:r>
              <a:rPr lang="en-GB" kern="0" dirty="0">
                <a:latin typeface="Real Text Medium" panose="020B0604020101010102" pitchFamily="34" charset="0"/>
              </a:rPr>
              <a:t>Leverage limits</a:t>
            </a:r>
          </a:p>
          <a:p>
            <a:pPr>
              <a:spcBef>
                <a:spcPts val="600"/>
              </a:spcBef>
              <a:spcAft>
                <a:spcPts val="600"/>
              </a:spcAft>
            </a:pPr>
            <a:r>
              <a:rPr lang="en-GB" kern="0" dirty="0">
                <a:latin typeface="Real Text Medium" panose="020B0604020101010102" pitchFamily="34" charset="0"/>
              </a:rPr>
              <a:t>Note: These provisions apply only to ‘</a:t>
            </a:r>
            <a:r>
              <a:rPr lang="en-GB" kern="0" dirty="0">
                <a:solidFill>
                  <a:schemeClr val="tx2"/>
                </a:solidFill>
                <a:latin typeface="Real Text Medium" panose="020B0604020101010102" pitchFamily="34" charset="0"/>
              </a:rPr>
              <a:t>Loan-originating AIFs</a:t>
            </a:r>
            <a:r>
              <a:rPr lang="en-GB" kern="0" dirty="0">
                <a:latin typeface="Real Text Medium" panose="020B0604020101010102" pitchFamily="34" charset="0"/>
              </a:rPr>
              <a:t>’</a:t>
            </a:r>
          </a:p>
          <a:p>
            <a:pPr>
              <a:spcBef>
                <a:spcPts val="600"/>
              </a:spcBef>
              <a:spcAft>
                <a:spcPts val="600"/>
              </a:spcAft>
            </a:pPr>
            <a:r>
              <a:rPr lang="en-GB" kern="0" dirty="0"/>
              <a:t>The AIFM must ensure that the AIF’s leverage is no more than:</a:t>
            </a:r>
          </a:p>
          <a:p>
            <a:pPr lvl="2">
              <a:spcBef>
                <a:spcPts val="600"/>
              </a:spcBef>
              <a:spcAft>
                <a:spcPts val="600"/>
              </a:spcAft>
            </a:pPr>
            <a:r>
              <a:rPr lang="en-GB" kern="0" dirty="0">
                <a:solidFill>
                  <a:schemeClr val="tx2"/>
                </a:solidFill>
              </a:rPr>
              <a:t>175%</a:t>
            </a:r>
            <a:r>
              <a:rPr lang="en-GB" kern="0" dirty="0"/>
              <a:t> where the AIF is open-ended (as defined in Article 1(2) of </a:t>
            </a:r>
            <a:r>
              <a:rPr lang="en-GB" kern="0" dirty="0">
                <a:hlinkClick r:id="rId3"/>
              </a:rPr>
              <a:t>Delegated Regulation EU 694/2014</a:t>
            </a:r>
            <a:r>
              <a:rPr lang="en-GB" kern="0" dirty="0"/>
              <a:t>) or </a:t>
            </a:r>
          </a:p>
          <a:p>
            <a:pPr lvl="2">
              <a:spcBef>
                <a:spcPts val="600"/>
              </a:spcBef>
              <a:spcAft>
                <a:spcPts val="600"/>
              </a:spcAft>
            </a:pPr>
            <a:r>
              <a:rPr lang="en-GB" kern="0" dirty="0">
                <a:solidFill>
                  <a:schemeClr val="tx2"/>
                </a:solidFill>
              </a:rPr>
              <a:t>300%</a:t>
            </a:r>
            <a:r>
              <a:rPr lang="en-GB" kern="0" dirty="0"/>
              <a:t> where it is closed-ended (as defined in Article 1(3) of </a:t>
            </a:r>
            <a:r>
              <a:rPr lang="en-GB" kern="0" dirty="0">
                <a:hlinkClick r:id="rId3"/>
              </a:rPr>
              <a:t>Delegated Regulation EU 694/2014</a:t>
            </a:r>
            <a:r>
              <a:rPr lang="en-GB" kern="0" dirty="0"/>
              <a:t>).</a:t>
            </a:r>
          </a:p>
          <a:p>
            <a:pPr>
              <a:spcBef>
                <a:spcPts val="600"/>
              </a:spcBef>
              <a:spcAft>
                <a:spcPts val="600"/>
              </a:spcAft>
            </a:pPr>
            <a:r>
              <a:rPr lang="en-GB" kern="0" dirty="0"/>
              <a:t>An </a:t>
            </a:r>
            <a:r>
              <a:rPr lang="en-GB" kern="0" dirty="0">
                <a:solidFill>
                  <a:schemeClr val="tx2"/>
                </a:solidFill>
              </a:rPr>
              <a:t>AIF’s leverage </a:t>
            </a:r>
            <a:r>
              <a:rPr lang="en-GB" kern="0" dirty="0"/>
              <a:t>is to be expressed as the ratio between: </a:t>
            </a:r>
          </a:p>
          <a:p>
            <a:pPr lvl="2">
              <a:spcBef>
                <a:spcPts val="600"/>
              </a:spcBef>
              <a:spcAft>
                <a:spcPts val="600"/>
              </a:spcAft>
            </a:pPr>
            <a:r>
              <a:rPr lang="en-GB" kern="0" dirty="0"/>
              <a:t>the AIF’s exposure (calculated in accordance with the commitment method under the AIFMD Level </a:t>
            </a:r>
            <a:r>
              <a:rPr lang="en-GB" kern="0" dirty="0">
                <a:solidFill>
                  <a:schemeClr val="tx2"/>
                </a:solidFill>
              </a:rPr>
              <a:t>2</a:t>
            </a:r>
            <a:r>
              <a:rPr lang="en-GB" kern="0" dirty="0"/>
              <a:t> </a:t>
            </a:r>
            <a:r>
              <a:rPr lang="en-GB" kern="0" dirty="0">
                <a:hlinkClick r:id="rId4"/>
              </a:rPr>
              <a:t>Delegated Regulation</a:t>
            </a:r>
            <a:r>
              <a:rPr lang="en-GB" kern="0" dirty="0"/>
              <a:t>) and </a:t>
            </a:r>
          </a:p>
          <a:p>
            <a:pPr lvl="2">
              <a:spcBef>
                <a:spcPts val="600"/>
              </a:spcBef>
              <a:spcAft>
                <a:spcPts val="600"/>
              </a:spcAft>
            </a:pPr>
            <a:r>
              <a:rPr lang="en-GB" kern="0" dirty="0"/>
              <a:t>its NAV.</a:t>
            </a:r>
          </a:p>
          <a:p>
            <a:pPr>
              <a:spcBef>
                <a:spcPts val="600"/>
              </a:spcBef>
              <a:spcAft>
                <a:spcPts val="600"/>
              </a:spcAft>
            </a:pPr>
            <a:r>
              <a:rPr lang="en-GB" kern="0" dirty="0"/>
              <a:t>Borrowing arrangements which are fully covered by contractual capital commitments from investors in the AIF can be excluded when calculating the ratio.</a:t>
            </a:r>
          </a:p>
          <a:p>
            <a:pPr>
              <a:spcBef>
                <a:spcPts val="600"/>
              </a:spcBef>
              <a:spcAft>
                <a:spcPts val="600"/>
              </a:spcAft>
            </a:pPr>
            <a:r>
              <a:rPr lang="en-GB" kern="0" dirty="0"/>
              <a:t>Where an AIF infringes these limits and does so outside the AIFM’s control, the AIFM must take measures to rectify the position “within an appropriate period of time” taking due account of the interests of the investors.</a:t>
            </a:r>
          </a:p>
          <a:p>
            <a:pPr>
              <a:spcBef>
                <a:spcPts val="600"/>
              </a:spcBef>
              <a:spcAft>
                <a:spcPts val="600"/>
              </a:spcAft>
            </a:pPr>
            <a:r>
              <a:rPr lang="en-GB" kern="0" dirty="0"/>
              <a:t>These requirements do </a:t>
            </a:r>
            <a:r>
              <a:rPr lang="en-GB" u="sng" kern="0" dirty="0">
                <a:solidFill>
                  <a:schemeClr val="tx2"/>
                </a:solidFill>
              </a:rPr>
              <a:t>not</a:t>
            </a:r>
            <a:r>
              <a:rPr lang="en-GB" kern="0" dirty="0"/>
              <a:t> apply to an AIF where its lending activities consist solely of </a:t>
            </a:r>
            <a:r>
              <a:rPr lang="en-GB" kern="0" dirty="0">
                <a:solidFill>
                  <a:schemeClr val="tx2"/>
                </a:solidFill>
              </a:rPr>
              <a:t>originating shareholder loans</a:t>
            </a:r>
            <a:r>
              <a:rPr lang="en-GB" kern="0" dirty="0"/>
              <a:t>, so long as the notional value of those loans does not exceed 150% (in aggregate) of the AIF’s capital.</a:t>
            </a:r>
          </a:p>
        </p:txBody>
      </p:sp>
      <p:sp>
        <p:nvSpPr>
          <p:cNvPr id="8" name="Text Placeholder 24" descr="|">
            <a:extLst>
              <a:ext uri="{FF2B5EF4-FFF2-40B4-BE49-F238E27FC236}">
                <a16:creationId xmlns:a16="http://schemas.microsoft.com/office/drawing/2014/main" id="{CA694984-0FE8-DB3B-20E5-F40101EABAB9}"/>
              </a:ext>
            </a:extLst>
          </p:cNvPr>
          <p:cNvSpPr>
            <a:spLocks noGrp="1"/>
          </p:cNvSpPr>
          <p:nvPr>
            <p:ph type="body" sz="quarter" idx="39"/>
          </p:nvPr>
        </p:nvSpPr>
        <p:spPr>
          <a:xfrm>
            <a:off x="3151159" y="1643865"/>
            <a:ext cx="3884832" cy="367101"/>
          </a:xfrm>
        </p:spPr>
        <p:txBody>
          <a:bodyPr/>
          <a:lstStyle/>
          <a:p>
            <a:r>
              <a:rPr lang="en-GB" sz="1400" dirty="0"/>
              <a:t>Risk management obligations (cont’d)</a:t>
            </a:r>
          </a:p>
        </p:txBody>
      </p:sp>
      <p:sp>
        <p:nvSpPr>
          <p:cNvPr id="11" name="Text Placeholder 24" descr="|">
            <a:extLst>
              <a:ext uri="{FF2B5EF4-FFF2-40B4-BE49-F238E27FC236}">
                <a16:creationId xmlns:a16="http://schemas.microsoft.com/office/drawing/2014/main" id="{1D8037D4-BEA1-85C0-27C3-2BF2DFBF8591}"/>
              </a:ext>
            </a:extLst>
          </p:cNvPr>
          <p:cNvSpPr>
            <a:spLocks noGrp="1"/>
          </p:cNvSpPr>
          <p:nvPr>
            <p:ph type="body" sz="quarter" idx="11"/>
          </p:nvPr>
        </p:nvSpPr>
        <p:spPr>
          <a:xfrm>
            <a:off x="3149865" y="1092687"/>
            <a:ext cx="3884832" cy="431850"/>
          </a:xfrm>
        </p:spPr>
        <p:txBody>
          <a:bodyPr/>
          <a:lstStyle/>
          <a:p>
            <a:r>
              <a:rPr lang="en-GB" dirty="0"/>
              <a:t>The Loan Origination Regime</a:t>
            </a:r>
          </a:p>
        </p:txBody>
      </p:sp>
    </p:spTree>
    <p:extLst>
      <p:ext uri="{BB962C8B-B14F-4D97-AF65-F5344CB8AC3E}">
        <p14:creationId xmlns:p14="http://schemas.microsoft.com/office/powerpoint/2010/main" val="39008783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32A6A-5677-025E-4F33-ED04AFC3AF54}"/>
            </a:ext>
          </a:extLst>
        </p:cNvPr>
        <p:cNvGrpSpPr/>
        <p:nvPr/>
      </p:nvGrpSpPr>
      <p:grpSpPr>
        <a:xfrm>
          <a:off x="0" y="0"/>
          <a:ext cx="0" cy="0"/>
          <a:chOff x="0" y="0"/>
          <a:chExt cx="0" cy="0"/>
        </a:xfrm>
      </p:grpSpPr>
      <p:sp>
        <p:nvSpPr>
          <p:cNvPr id="6" name="Text Placeholder 24" descr="|">
            <a:extLst>
              <a:ext uri="{FF2B5EF4-FFF2-40B4-BE49-F238E27FC236}">
                <a16:creationId xmlns:a16="http://schemas.microsoft.com/office/drawing/2014/main" id="{D1E47A14-4773-0573-E614-67EB0D229D56}"/>
              </a:ext>
            </a:extLst>
          </p:cNvPr>
          <p:cNvSpPr>
            <a:spLocks noGrp="1"/>
          </p:cNvSpPr>
          <p:nvPr>
            <p:ph type="body" sz="quarter" idx="44"/>
          </p:nvPr>
        </p:nvSpPr>
        <p:spPr>
          <a:xfrm>
            <a:off x="503400" y="1615766"/>
            <a:ext cx="3884832" cy="8059503"/>
          </a:xfrm>
        </p:spPr>
        <p:txBody>
          <a:bodyPr/>
          <a:lstStyle/>
          <a:p>
            <a:pPr marL="361950" indent="-361950">
              <a:spcBef>
                <a:spcPts val="600"/>
              </a:spcBef>
              <a:spcAft>
                <a:spcPts val="600"/>
              </a:spcAft>
            </a:pPr>
            <a:r>
              <a:rPr lang="en-GB" sz="1400" dirty="0">
                <a:solidFill>
                  <a:schemeClr val="tx2"/>
                </a:solidFill>
                <a:latin typeface="Real Text Medium" panose="020B0604020101010102" pitchFamily="34" charset="0"/>
              </a:rPr>
              <a:t>Risk management obligations (cont’d)</a:t>
            </a:r>
          </a:p>
          <a:p>
            <a:pPr marL="0" marR="0" lvl="0" indent="0" algn="l" defTabSz="2350387" rtl="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303030"/>
                </a:solidFill>
                <a:effectLst/>
                <a:uLnTx/>
                <a:uFillTx/>
                <a:latin typeface="Real Text Medium" panose="020B0604020101010102" pitchFamily="34" charset="0"/>
                <a:cs typeface="Helvetica"/>
                <a:sym typeface="Arial"/>
              </a:rPr>
              <a:t>Risk retention </a:t>
            </a:r>
          </a:p>
          <a:p>
            <a:pPr marL="0" marR="0" lvl="0" indent="0" algn="l" defTabSz="2350387" rtl="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303030"/>
                </a:solidFill>
                <a:effectLst/>
                <a:uLnTx/>
                <a:uFillTx/>
                <a:latin typeface="Real Text Light" panose="020B0504020101010102" pitchFamily="34" charset="0"/>
                <a:cs typeface="Helvetica"/>
                <a:sym typeface="Arial"/>
              </a:rPr>
              <a:t>An AIFM must ensure that an AIF which it manages </a:t>
            </a:r>
            <a:r>
              <a:rPr kumimoji="0" lang="en-GB" sz="1200" b="0" i="0" u="none" strike="noStrike" kern="0" cap="none" spc="0" normalizeH="0" baseline="0" noProof="0" dirty="0">
                <a:ln>
                  <a:noFill/>
                </a:ln>
                <a:solidFill>
                  <a:srgbClr val="FC515B"/>
                </a:solidFill>
                <a:effectLst/>
                <a:uLnTx/>
                <a:uFillTx/>
                <a:latin typeface="Real Text Light" panose="020B0504020101010102" pitchFamily="34" charset="0"/>
                <a:cs typeface="Helvetica"/>
                <a:sym typeface="Arial"/>
              </a:rPr>
              <a:t>retains 5% of the notional value of each loan it has originated </a:t>
            </a:r>
            <a:r>
              <a:rPr kumimoji="0" lang="en-GB" sz="1200" b="0" i="0" u="none" strike="noStrike" kern="0" cap="none" spc="0" normalizeH="0" baseline="0" noProof="0" dirty="0">
                <a:ln>
                  <a:noFill/>
                </a:ln>
                <a:solidFill>
                  <a:srgbClr val="303030"/>
                </a:solidFill>
                <a:effectLst/>
                <a:uLnTx/>
                <a:uFillTx/>
                <a:latin typeface="Real Text Light" panose="020B0504020101010102" pitchFamily="34" charset="0"/>
                <a:cs typeface="Helvetica"/>
                <a:sym typeface="Arial"/>
              </a:rPr>
              <a:t>and subsequently transferred to third parties. </a:t>
            </a:r>
          </a:p>
          <a:p>
            <a:pPr marL="0" marR="0" lvl="0" indent="0" algn="l" defTabSz="2350387" rtl="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303030"/>
                </a:solidFill>
                <a:effectLst/>
                <a:uLnTx/>
                <a:uFillTx/>
                <a:latin typeface="Real Text Light" panose="020B0504020101010102" pitchFamily="34" charset="0"/>
                <a:cs typeface="Helvetica"/>
                <a:sym typeface="Arial"/>
              </a:rPr>
              <a:t>This amount must be retained as follows:</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FC515B"/>
                </a:solidFill>
                <a:effectLst/>
                <a:uLnTx/>
                <a:uFillTx/>
                <a:latin typeface="RealText-Light" panose="020B0504020101010102" pitchFamily="34" charset="0"/>
                <a:sym typeface="Real Text Medium"/>
              </a:rPr>
              <a:t>loans with a maturity of up to eight years</a:t>
            </a: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 until maturity</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FC515B"/>
                </a:solidFill>
                <a:effectLst/>
                <a:uLnTx/>
                <a:uFillTx/>
                <a:latin typeface="RealText-Light" panose="020B0504020101010102" pitchFamily="34" charset="0"/>
                <a:sym typeface="Real Text Medium"/>
              </a:rPr>
              <a:t>loans granted to consumers</a:t>
            </a: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 until maturity</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FC515B"/>
                </a:solidFill>
                <a:effectLst/>
                <a:uLnTx/>
                <a:uFillTx/>
                <a:latin typeface="RealText-Light" panose="020B0504020101010102" pitchFamily="34" charset="0"/>
                <a:sym typeface="Real Text Medium"/>
              </a:rPr>
              <a:t>all other loans</a:t>
            </a: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 for at least eight years</a:t>
            </a:r>
          </a:p>
          <a:p>
            <a:pPr marL="0" marR="0" lvl="0" indent="0" algn="l" defTabSz="2350387" rtl="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303030"/>
                </a:solidFill>
                <a:effectLst/>
                <a:uLnTx/>
                <a:uFillTx/>
                <a:latin typeface="Real Text Light" panose="020B0504020101010102" pitchFamily="34" charset="0"/>
                <a:cs typeface="Helvetica"/>
                <a:sym typeface="Arial"/>
              </a:rPr>
              <a:t>Exemptions from the risk retention requirement are available where:</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the AIFM starts to sell the AIF’s assets to redeem units or shares as part of the AIF’s liquidation</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the disposal is necessary to comply with restrictive measures imposed by regulations “based on Article 215 of the </a:t>
            </a:r>
            <a:r>
              <a:rPr kumimoji="0" lang="en-GB" sz="1200" b="0" i="0" u="none" strike="noStrike" kern="0" cap="none" spc="0" normalizeH="0" baseline="0" noProof="0" dirty="0">
                <a:ln>
                  <a:noFill/>
                </a:ln>
                <a:solidFill>
                  <a:schemeClr val="tx2"/>
                </a:solidFill>
                <a:effectLst/>
                <a:uLnTx/>
                <a:uFillTx/>
                <a:latin typeface="RealText-Light" panose="020B0504020101010102" pitchFamily="34" charset="0"/>
                <a:sym typeface="Real Text Medium"/>
                <a:hlinkClick r:id="rId2">
                  <a:extLst>
                    <a:ext uri="{A12FA001-AC4F-418D-AE19-62706E023703}">
                      <ahyp:hlinkClr xmlns:ahyp="http://schemas.microsoft.com/office/drawing/2018/hyperlinkcolor" val="tx"/>
                    </a:ext>
                  </a:extLst>
                </a:hlinkClick>
              </a:rPr>
              <a:t>TFEU</a:t>
            </a: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 or with product requirements”</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the sale of the loan is necessary for the AIFM to be able to implement the AIF’s investment strategy in the best interests of the AIF’s investors</a:t>
            </a:r>
          </a:p>
          <a:p>
            <a:pPr marL="360000" marR="0" lvl="2" indent="-360000" algn="l" defTabSz="2350387" rtl="0" eaLnBrk="1" fontAlgn="auto" latinLnBrk="0" hangingPunct="1">
              <a:lnSpc>
                <a:spcPct val="100000"/>
              </a:lnSpc>
              <a:spcBef>
                <a:spcPts val="600"/>
              </a:spcBef>
              <a:spcAft>
                <a:spcPts val="600"/>
              </a:spcAft>
              <a:buClr>
                <a:srgbClr val="FC515B"/>
              </a:buClr>
              <a:buSzPct val="100000"/>
              <a:buFont typeface="Arial" panose="020B0604020202020204" pitchFamily="34" charset="0"/>
              <a:buChar char="•"/>
              <a:tabLst/>
              <a:defRPr/>
            </a:pPr>
            <a:r>
              <a:rPr kumimoji="0" lang="en-GB" sz="1200" b="0" i="0" u="none" strike="noStrike" kern="0" cap="none" spc="0" normalizeH="0" baseline="0" noProof="0" dirty="0">
                <a:ln>
                  <a:noFill/>
                </a:ln>
                <a:solidFill>
                  <a:srgbClr val="303030"/>
                </a:solidFill>
                <a:effectLst/>
                <a:uLnTx/>
                <a:uFillTx/>
                <a:latin typeface="RealText-Light" panose="020B0504020101010102" pitchFamily="34" charset="0"/>
                <a:sym typeface="Real Text Medium"/>
              </a:rPr>
              <a:t>the sale of the loan is due to a deterioration in the risk associated with the loan (detected by the AIFM as part of its due diligence and risk management process) and the purchaser is informed of that deterioration when buying the loan.</a:t>
            </a:r>
          </a:p>
          <a:p>
            <a:pPr marL="0" marR="0" lvl="0" indent="0" algn="l" defTabSz="2350387" rtl="0" eaLnBrk="1" fontAlgn="auto" latinLnBrk="0" hangingPunct="1">
              <a:lnSpc>
                <a:spcPct val="10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303030"/>
                </a:solidFill>
                <a:effectLst/>
                <a:uLnTx/>
                <a:uFillTx/>
                <a:latin typeface="Real Text Light" panose="020B0504020101010102" pitchFamily="34" charset="0"/>
                <a:cs typeface="Helvetica"/>
                <a:sym typeface="Arial"/>
              </a:rPr>
              <a:t>The AIFM must justify that it meets the relevant exception if requested to do so by its home NCA.</a:t>
            </a:r>
          </a:p>
          <a:p>
            <a:endParaRPr lang="en-GB" dirty="0"/>
          </a:p>
        </p:txBody>
      </p:sp>
      <p:pic>
        <p:nvPicPr>
          <p:cNvPr id="9" name="Picture Placeholder 2" descr="|">
            <a:extLst>
              <a:ext uri="{FF2B5EF4-FFF2-40B4-BE49-F238E27FC236}">
                <a16:creationId xmlns:a16="http://schemas.microsoft.com/office/drawing/2014/main" id="{76257815-981E-1A06-BCD9-C951F9DF87E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60" b="6460"/>
          <a:stretch>
            <a:fillRect/>
          </a:stretch>
        </p:blipFill>
        <p:spPr/>
      </p:pic>
      <p:sp>
        <p:nvSpPr>
          <p:cNvPr id="4" name="Text Placeholder 24" descr="|">
            <a:extLst>
              <a:ext uri="{FF2B5EF4-FFF2-40B4-BE49-F238E27FC236}">
                <a16:creationId xmlns:a16="http://schemas.microsoft.com/office/drawing/2014/main" id="{D79523FD-C473-C22A-E83E-1EC046C8C17F}"/>
              </a:ext>
            </a:extLst>
          </p:cNvPr>
          <p:cNvSpPr>
            <a:spLocks noGrp="1"/>
          </p:cNvSpPr>
          <p:nvPr>
            <p:ph type="body" sz="quarter" idx="11"/>
          </p:nvPr>
        </p:nvSpPr>
        <p:spPr/>
        <p:txBody>
          <a:bodyPr/>
          <a:lstStyle/>
          <a:p>
            <a:r>
              <a:rPr lang="en-GB" dirty="0"/>
              <a:t>The Loan Origination Regime</a:t>
            </a:r>
          </a:p>
        </p:txBody>
      </p:sp>
    </p:spTree>
    <p:extLst>
      <p:ext uri="{BB962C8B-B14F-4D97-AF65-F5344CB8AC3E}">
        <p14:creationId xmlns:p14="http://schemas.microsoft.com/office/powerpoint/2010/main" val="318353013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ags/tag10.xml><?xml version="1.0" encoding="utf-8"?>
<p:tagLst xmlns:a="http://schemas.openxmlformats.org/drawingml/2006/main" xmlns:r="http://schemas.openxmlformats.org/officeDocument/2006/relationships" xmlns:p="http://schemas.openxmlformats.org/presentationml/2006/main">
  <p:tag name="OUTLINEID" val="A63B707794D8487297779F32489773EE"/>
</p:tagLst>
</file>

<file path=ppt/tags/tag11.xml><?xml version="1.0" encoding="utf-8"?>
<p:tagLst xmlns:a="http://schemas.openxmlformats.org/drawingml/2006/main" xmlns:r="http://schemas.openxmlformats.org/officeDocument/2006/relationships" xmlns:p="http://schemas.openxmlformats.org/presentationml/2006/main">
  <p:tag name="OUTLINEID" val="A63B707794D8487297779F32489773EE"/>
</p:tagLst>
</file>

<file path=ppt/tags/tag12.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13.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14.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ags/tag15.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16.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17.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ags/tag18.xml><?xml version="1.0" encoding="utf-8"?>
<p:tagLst xmlns:a="http://schemas.openxmlformats.org/drawingml/2006/main" xmlns:r="http://schemas.openxmlformats.org/officeDocument/2006/relationships" xmlns:p="http://schemas.openxmlformats.org/presentationml/2006/main">
  <p:tag name="OUTLINEID" val="266A763C0A3D415180BBF181FC8F510D"/>
</p:tagLst>
</file>

<file path=ppt/tags/tag19.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2.xml><?xml version="1.0" encoding="utf-8"?>
<p:tagLst xmlns:a="http://schemas.openxmlformats.org/drawingml/2006/main" xmlns:r="http://schemas.openxmlformats.org/officeDocument/2006/relationships" xmlns:p="http://schemas.openxmlformats.org/presentationml/2006/main">
  <p:tag name="OUTLINEID" val="4CDF522599DF41FB965F282E3C613B71"/>
</p:tagLst>
</file>

<file path=ppt/tags/tag20.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21.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ags/tag22.xml><?xml version="1.0" encoding="utf-8"?>
<p:tagLst xmlns:a="http://schemas.openxmlformats.org/drawingml/2006/main" xmlns:r="http://schemas.openxmlformats.org/officeDocument/2006/relationships" xmlns:p="http://schemas.openxmlformats.org/presentationml/2006/main">
  <p:tag name="OUTLINEID" val="4CDF522599DF41FB965F282E3C613B71"/>
</p:tagLst>
</file>

<file path=ppt/tags/tag23.xml><?xml version="1.0" encoding="utf-8"?>
<p:tagLst xmlns:a="http://schemas.openxmlformats.org/drawingml/2006/main" xmlns:r="http://schemas.openxmlformats.org/officeDocument/2006/relationships" xmlns:p="http://schemas.openxmlformats.org/presentationml/2006/main">
  <p:tag name="OUTLINEID" val="4CDF522599DF41FB965F282E3C613B71"/>
</p:tagLst>
</file>

<file path=ppt/tags/tag24.xml><?xml version="1.0" encoding="utf-8"?>
<p:tagLst xmlns:a="http://schemas.openxmlformats.org/drawingml/2006/main" xmlns:r="http://schemas.openxmlformats.org/officeDocument/2006/relationships" xmlns:p="http://schemas.openxmlformats.org/presentationml/2006/main">
  <p:tag name="OUTLINEID" val="266A763C0A3D415180BBF181FC8F510D"/>
</p:tagLst>
</file>

<file path=ppt/tags/tag25.xml><?xml version="1.0" encoding="utf-8"?>
<p:tagLst xmlns:a="http://schemas.openxmlformats.org/drawingml/2006/main" xmlns:r="http://schemas.openxmlformats.org/officeDocument/2006/relationships" xmlns:p="http://schemas.openxmlformats.org/presentationml/2006/main">
  <p:tag name="OUTLINEID" val="4CDF522599DF41FB965F282E3C613B71"/>
</p:tagLst>
</file>

<file path=ppt/tags/tag26.xml><?xml version="1.0" encoding="utf-8"?>
<p:tagLst xmlns:a="http://schemas.openxmlformats.org/drawingml/2006/main" xmlns:r="http://schemas.openxmlformats.org/officeDocument/2006/relationships" xmlns:p="http://schemas.openxmlformats.org/presentationml/2006/main">
  <p:tag name="OUTLINEID" val="25ABC9F57DE94C5E8FFB68953C7166E6"/>
</p:tagLst>
</file>

<file path=ppt/tags/tag27.xml><?xml version="1.0" encoding="utf-8"?>
<p:tagLst xmlns:a="http://schemas.openxmlformats.org/drawingml/2006/main" xmlns:r="http://schemas.openxmlformats.org/officeDocument/2006/relationships" xmlns:p="http://schemas.openxmlformats.org/presentationml/2006/main">
  <p:tag name="OUTLINEID" val="4FFE0739FB7B4600B2DB28241939DB69"/>
</p:tagLst>
</file>

<file path=ppt/tags/tag28.xml><?xml version="1.0" encoding="utf-8"?>
<p:tagLst xmlns:a="http://schemas.openxmlformats.org/drawingml/2006/main" xmlns:r="http://schemas.openxmlformats.org/officeDocument/2006/relationships" xmlns:p="http://schemas.openxmlformats.org/presentationml/2006/main">
  <p:tag name="OUTLINEID" val="E74DCAD292CD41B094D677AAAE9812C8"/>
</p:tagLst>
</file>

<file path=ppt/tags/tag29.xml><?xml version="1.0" encoding="utf-8"?>
<p:tagLst xmlns:a="http://schemas.openxmlformats.org/drawingml/2006/main" xmlns:r="http://schemas.openxmlformats.org/officeDocument/2006/relationships" xmlns:p="http://schemas.openxmlformats.org/presentationml/2006/main">
  <p:tag name="OUTLINEID" val="266A763C0A3D415180BBF181FC8F510D"/>
</p:tagLst>
</file>

<file path=ppt/tags/tag3.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30.xml><?xml version="1.0" encoding="utf-8"?>
<p:tagLst xmlns:a="http://schemas.openxmlformats.org/drawingml/2006/main" xmlns:r="http://schemas.openxmlformats.org/officeDocument/2006/relationships" xmlns:p="http://schemas.openxmlformats.org/presentationml/2006/main">
  <p:tag name="OUTLINEID" val="4CDF522599DF41FB965F282E3C613B71"/>
</p:tagLst>
</file>

<file path=ppt/tags/tag31.xml><?xml version="1.0" encoding="utf-8"?>
<p:tagLst xmlns:a="http://schemas.openxmlformats.org/drawingml/2006/main" xmlns:r="http://schemas.openxmlformats.org/officeDocument/2006/relationships" xmlns:p="http://schemas.openxmlformats.org/presentationml/2006/main">
  <p:tag name="OUTLINEID" val="E8B9F294415149C99F14A0BD3B1F3AB9"/>
</p:tagLst>
</file>

<file path=ppt/tags/tag32.xml><?xml version="1.0" encoding="utf-8"?>
<p:tagLst xmlns:a="http://schemas.openxmlformats.org/drawingml/2006/main" xmlns:r="http://schemas.openxmlformats.org/officeDocument/2006/relationships" xmlns:p="http://schemas.openxmlformats.org/presentationml/2006/main">
  <p:tag name="OUTLINEID" val="3260D4E4A1974F5681D4906AAC2D3E60"/>
</p:tagLst>
</file>

<file path=ppt/tags/tag33.xml><?xml version="1.0" encoding="utf-8"?>
<p:tagLst xmlns:a="http://schemas.openxmlformats.org/drawingml/2006/main" xmlns:r="http://schemas.openxmlformats.org/officeDocument/2006/relationships" xmlns:p="http://schemas.openxmlformats.org/presentationml/2006/main">
  <p:tag name="OUTLINEID" val="61633C8C42D44575ABA41C1A4ACB22DB"/>
</p:tagLst>
</file>

<file path=ppt/tags/tag34.xml><?xml version="1.0" encoding="utf-8"?>
<p:tagLst xmlns:a="http://schemas.openxmlformats.org/drawingml/2006/main" xmlns:r="http://schemas.openxmlformats.org/officeDocument/2006/relationships" xmlns:p="http://schemas.openxmlformats.org/presentationml/2006/main">
  <p:tag name="OUTLINEID" val="E7594CFEAEFB4639A56003DEA930512E"/>
</p:tagLst>
</file>

<file path=ppt/tags/tag35.xml><?xml version="1.0" encoding="utf-8"?>
<p:tagLst xmlns:a="http://schemas.openxmlformats.org/drawingml/2006/main" xmlns:r="http://schemas.openxmlformats.org/officeDocument/2006/relationships" xmlns:p="http://schemas.openxmlformats.org/presentationml/2006/main">
  <p:tag name="OUTLINEID" val="7DE5D3111DE34942BE16532DBE2C8FB5"/>
</p:tagLst>
</file>

<file path=ppt/tags/tag36.xml><?xml version="1.0" encoding="utf-8"?>
<p:tagLst xmlns:a="http://schemas.openxmlformats.org/drawingml/2006/main" xmlns:r="http://schemas.openxmlformats.org/officeDocument/2006/relationships" xmlns:p="http://schemas.openxmlformats.org/presentationml/2006/main">
  <p:tag name="OUTLINEID" val="FAE4F99C0EC54F9F84A4C3CE8D99BCFA"/>
</p:tagLst>
</file>

<file path=ppt/tags/tag37.xml><?xml version="1.0" encoding="utf-8"?>
<p:tagLst xmlns:a="http://schemas.openxmlformats.org/drawingml/2006/main" xmlns:r="http://schemas.openxmlformats.org/officeDocument/2006/relationships" xmlns:p="http://schemas.openxmlformats.org/presentationml/2006/main">
  <p:tag name="OUTLINEID" val="451890D14C9B4360A09DEEA7800F8EAF"/>
</p:tagLst>
</file>

<file path=ppt/tags/tag38.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39.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4.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40.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ags/tag41.xml><?xml version="1.0" encoding="utf-8"?>
<p:tagLst xmlns:a="http://schemas.openxmlformats.org/drawingml/2006/main" xmlns:r="http://schemas.openxmlformats.org/officeDocument/2006/relationships" xmlns:p="http://schemas.openxmlformats.org/presentationml/2006/main">
  <p:tag name="OUTLINEID" val="E7594CFEAEFB4639A56003DEA930512E"/>
</p:tagLst>
</file>

<file path=ppt/tags/tag42.xml><?xml version="1.0" encoding="utf-8"?>
<p:tagLst xmlns:a="http://schemas.openxmlformats.org/drawingml/2006/main" xmlns:r="http://schemas.openxmlformats.org/officeDocument/2006/relationships" xmlns:p="http://schemas.openxmlformats.org/presentationml/2006/main">
  <p:tag name="OUTLINEID" val="7DE5D3111DE34942BE16532DBE2C8FB5"/>
</p:tagLst>
</file>

<file path=ppt/tags/tag43.xml><?xml version="1.0" encoding="utf-8"?>
<p:tagLst xmlns:a="http://schemas.openxmlformats.org/drawingml/2006/main" xmlns:r="http://schemas.openxmlformats.org/officeDocument/2006/relationships" xmlns:p="http://schemas.openxmlformats.org/presentationml/2006/main">
  <p:tag name="OUTLINEID" val="FAE4F99C0EC54F9F84A4C3CE8D99BCFA"/>
</p:tagLst>
</file>

<file path=ppt/tags/tag44.xml><?xml version="1.0" encoding="utf-8"?>
<p:tagLst xmlns:a="http://schemas.openxmlformats.org/drawingml/2006/main" xmlns:r="http://schemas.openxmlformats.org/officeDocument/2006/relationships" xmlns:p="http://schemas.openxmlformats.org/presentationml/2006/main">
  <p:tag name="OUTLINEID" val="451890D14C9B4360A09DEEA7800F8EAF"/>
</p:tagLst>
</file>

<file path=ppt/tags/tag45.xml><?xml version="1.0" encoding="utf-8"?>
<p:tagLst xmlns:a="http://schemas.openxmlformats.org/drawingml/2006/main" xmlns:r="http://schemas.openxmlformats.org/officeDocument/2006/relationships" xmlns:p="http://schemas.openxmlformats.org/presentationml/2006/main">
  <p:tag name="OUTLINEID" val="25ABC9F57DE94C5E8FFB68953C7166E6"/>
</p:tagLst>
</file>

<file path=ppt/tags/tag46.xml><?xml version="1.0" encoding="utf-8"?>
<p:tagLst xmlns:a="http://schemas.openxmlformats.org/drawingml/2006/main" xmlns:r="http://schemas.openxmlformats.org/officeDocument/2006/relationships" xmlns:p="http://schemas.openxmlformats.org/presentationml/2006/main">
  <p:tag name="OUTLINEID" val="4FFE0739FB7B4600B2DB28241939DB69"/>
</p:tagLst>
</file>

<file path=ppt/tags/tag47.xml><?xml version="1.0" encoding="utf-8"?>
<p:tagLst xmlns:a="http://schemas.openxmlformats.org/drawingml/2006/main" xmlns:r="http://schemas.openxmlformats.org/officeDocument/2006/relationships" xmlns:p="http://schemas.openxmlformats.org/presentationml/2006/main">
  <p:tag name="OUTLINEID" val="E74DCAD292CD41B094D677AAAE9812C8"/>
</p:tagLst>
</file>

<file path=ppt/tags/tag48.xml><?xml version="1.0" encoding="utf-8"?>
<p:tagLst xmlns:a="http://schemas.openxmlformats.org/drawingml/2006/main" xmlns:r="http://schemas.openxmlformats.org/officeDocument/2006/relationships" xmlns:p="http://schemas.openxmlformats.org/presentationml/2006/main">
  <p:tag name="OUTLINEID" val="E7594CFEAEFB4639A56003DEA930512E"/>
</p:tagLst>
</file>

<file path=ppt/tags/tag49.xml><?xml version="1.0" encoding="utf-8"?>
<p:tagLst xmlns:a="http://schemas.openxmlformats.org/drawingml/2006/main" xmlns:r="http://schemas.openxmlformats.org/officeDocument/2006/relationships" xmlns:p="http://schemas.openxmlformats.org/presentationml/2006/main">
  <p:tag name="OUTLINEID" val="7DE5D3111DE34942BE16532DBE2C8FB5"/>
</p:tagLst>
</file>

<file path=ppt/tags/tag5.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ags/tag50.xml><?xml version="1.0" encoding="utf-8"?>
<p:tagLst xmlns:a="http://schemas.openxmlformats.org/drawingml/2006/main" xmlns:r="http://schemas.openxmlformats.org/officeDocument/2006/relationships" xmlns:p="http://schemas.openxmlformats.org/presentationml/2006/main">
  <p:tag name="OUTLINEID" val="FAE4F99C0EC54F9F84A4C3CE8D99BCFA"/>
</p:tagLst>
</file>

<file path=ppt/tags/tag51.xml><?xml version="1.0" encoding="utf-8"?>
<p:tagLst xmlns:a="http://schemas.openxmlformats.org/drawingml/2006/main" xmlns:r="http://schemas.openxmlformats.org/officeDocument/2006/relationships" xmlns:p="http://schemas.openxmlformats.org/presentationml/2006/main">
  <p:tag name="OUTLINEID" val="451890D14C9B4360A09DEEA7800F8EAF"/>
</p:tagLst>
</file>

<file path=ppt/tags/tag52.xml><?xml version="1.0" encoding="utf-8"?>
<p:tagLst xmlns:a="http://schemas.openxmlformats.org/drawingml/2006/main" xmlns:r="http://schemas.openxmlformats.org/officeDocument/2006/relationships" xmlns:p="http://schemas.openxmlformats.org/presentationml/2006/main">
  <p:tag name="OUTLINEID" val="E8B9F294415149C99F14A0BD3B1F3AB9"/>
</p:tagLst>
</file>

<file path=ppt/tags/tag53.xml><?xml version="1.0" encoding="utf-8"?>
<p:tagLst xmlns:a="http://schemas.openxmlformats.org/drawingml/2006/main" xmlns:r="http://schemas.openxmlformats.org/officeDocument/2006/relationships" xmlns:p="http://schemas.openxmlformats.org/presentationml/2006/main">
  <p:tag name="OUTLINEID" val="3260D4E4A1974F5681D4906AAC2D3E60"/>
</p:tagLst>
</file>

<file path=ppt/tags/tag54.xml><?xml version="1.0" encoding="utf-8"?>
<p:tagLst xmlns:a="http://schemas.openxmlformats.org/drawingml/2006/main" xmlns:r="http://schemas.openxmlformats.org/officeDocument/2006/relationships" xmlns:p="http://schemas.openxmlformats.org/presentationml/2006/main">
  <p:tag name="OUTLINEID" val="61633C8C42D44575ABA41C1A4ACB22DB"/>
</p:tagLst>
</file>

<file path=ppt/tags/tag55.xml><?xml version="1.0" encoding="utf-8"?>
<p:tagLst xmlns:a="http://schemas.openxmlformats.org/drawingml/2006/main" xmlns:r="http://schemas.openxmlformats.org/officeDocument/2006/relationships" xmlns:p="http://schemas.openxmlformats.org/presentationml/2006/main">
  <p:tag name="OUTLINEID" val="7265CBCD43014405B4553EF3D0FE5DAC"/>
</p:tagLst>
</file>

<file path=ppt/tags/tag56.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57.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58.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ags/tag6.xml><?xml version="1.0" encoding="utf-8"?>
<p:tagLst xmlns:a="http://schemas.openxmlformats.org/drawingml/2006/main" xmlns:r="http://schemas.openxmlformats.org/officeDocument/2006/relationships" xmlns:p="http://schemas.openxmlformats.org/presentationml/2006/main">
  <p:tag name="OUTLINEID" val="24E29B1BE0464671AE1014F8DBFA16FA"/>
</p:tagLst>
</file>

<file path=ppt/tags/tag7.xml><?xml version="1.0" encoding="utf-8"?>
<p:tagLst xmlns:a="http://schemas.openxmlformats.org/drawingml/2006/main" xmlns:r="http://schemas.openxmlformats.org/officeDocument/2006/relationships" xmlns:p="http://schemas.openxmlformats.org/presentationml/2006/main">
  <p:tag name="OUTLINEID" val="9D3F1DD7B1E94A798D048604AFDDB561"/>
</p:tagLst>
</file>

<file path=ppt/tags/tag8.xml><?xml version="1.0" encoding="utf-8"?>
<p:tagLst xmlns:a="http://schemas.openxmlformats.org/drawingml/2006/main" xmlns:r="http://schemas.openxmlformats.org/officeDocument/2006/relationships" xmlns:p="http://schemas.openxmlformats.org/presentationml/2006/main">
  <p:tag name="OUTLINEID" val="D2B7484CEB734E9EBD329B6B331BDF00"/>
</p:tagLst>
</file>

<file path=ppt/tags/tag9.xml><?xml version="1.0" encoding="utf-8"?>
<p:tagLst xmlns:a="http://schemas.openxmlformats.org/drawingml/2006/main" xmlns:r="http://schemas.openxmlformats.org/officeDocument/2006/relationships" xmlns:p="http://schemas.openxmlformats.org/presentationml/2006/main">
  <p:tag name="OUTLINEID" val="C19DD7A636A84B65B6D82806C4E9DCE0"/>
</p:tagLst>
</file>

<file path=ppt/theme/theme1.xml><?xml version="1.0" encoding="utf-8"?>
<a:theme xmlns:a="http://schemas.openxmlformats.org/drawingml/2006/main" name="1_Content_Slides">
  <a:themeElements>
    <a:clrScheme name="Simmons Default">
      <a:dk1>
        <a:srgbClr val="303030"/>
      </a:dk1>
      <a:lt1>
        <a:srgbClr val="FFFFFF"/>
      </a:lt1>
      <a:dk2>
        <a:srgbClr val="FC515B"/>
      </a:dk2>
      <a:lt2>
        <a:srgbClr val="D8D8D8"/>
      </a:lt2>
      <a:accent1>
        <a:srgbClr val="303030"/>
      </a:accent1>
      <a:accent2>
        <a:srgbClr val="53C2E5"/>
      </a:accent2>
      <a:accent3>
        <a:srgbClr val="8996F4"/>
      </a:accent3>
      <a:accent4>
        <a:srgbClr val="EAA4EA"/>
      </a:accent4>
      <a:accent5>
        <a:srgbClr val="FD969C"/>
      </a:accent5>
      <a:accent6>
        <a:srgbClr val="B7EFD7"/>
      </a:accent6>
      <a:hlink>
        <a:srgbClr val="0563C1"/>
      </a:hlink>
      <a:folHlink>
        <a:srgbClr val="954F72"/>
      </a:folHlink>
    </a:clrScheme>
    <a:fontScheme name="1_Title and Back Cover Slides">
      <a:majorFont>
        <a:latin typeface="Helvetica"/>
        <a:ea typeface="Helvetica"/>
        <a:cs typeface="Helvetica"/>
      </a:majorFont>
      <a:minorFont>
        <a:latin typeface="Arial"/>
        <a:ea typeface="Arial"/>
        <a:cs typeface="Arial"/>
      </a:minorFont>
    </a:fontScheme>
    <a:fmtScheme name="1_Title and Back Cover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outerShdw blurRad="381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58712" tIns="58712" rIns="58712" bIns="58712" numCol="1" spcCol="38100" rtlCol="0" anchor="ctr">
        <a:spAutoFit/>
      </a:bodyPr>
      <a:lstStyle>
        <a:defPPr marL="0" marR="0" indent="0" algn="l" defTabSz="117425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noAutofit/>
      </a:bodyPr>
      <a:lstStyle>
        <a:defPPr marL="0" marR="0" indent="0" algn="l" defTabSz="1174259" rtl="0" fontAlgn="auto" latinLnBrk="0" hangingPunct="0">
          <a:lnSpc>
            <a:spcPct val="100000"/>
          </a:lnSpc>
          <a:spcBef>
            <a:spcPts val="0"/>
          </a:spcBef>
          <a:spcAft>
            <a:spcPts val="0"/>
          </a:spcAft>
          <a:buClrTx/>
          <a:buSzTx/>
          <a:buFontTx/>
          <a:buNone/>
          <a:tabLst/>
          <a:defRPr kumimoji="0" sz="1200" b="0" i="0" u="none" strike="noStrike" cap="none" spc="0" normalizeH="0" baseline="0" dirty="0">
            <a:ln>
              <a:noFill/>
            </a:ln>
            <a:solidFill>
              <a:srgbClr val="000000"/>
            </a:solidFill>
            <a:effectLst/>
            <a:uFillTx/>
            <a:latin typeface="Real Text Light" panose="020B0504020101010102" pitchFamily="34" charset="0"/>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rochure (Portrait)" id="{7A62513E-F9F4-434E-9151-DA7AA5334D00}" vid="{5FBD3FAA-9763-40C9-B501-DB80696E5D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1 6 " ? > < t e m p l a t e   x m l n s : x s i = " h t t p : / / w w w . w 3 . o r g / 2 0 0 1 / X M L S c h e m a - i n s t a n c e "   x m l n s : x s d = " h t t p : / / w w w . w 3 . o r g / 2 0 0 1 / X M L S c h e m a "   i d = " 9 5 1 7 1 f 1 2 - 1 a 4 0 - 4 a c d - 9 0 b b - 3 b 4 c 2 6 5 8 d a 3 5 "   n a m e = " & l t ; ? x m l   v e r s i o n = & q u o t ; 1 . 0 & q u o t ;   e n c o d i n g = & q u o t ; u t f - 1 6 & q u o t ; ? & g t ; & # x A ; & l t ; u i L o c a l i z e d S t r i n g   x m l n s : x s i = & q u o t ; h t t p : / / w w w . w 3 . o r g / 2 0 0 1 / X M L S c h e m a - i n s t a n c e & q u o t ;   x m l n s : x s d = & q u o t ; h t t p : / / w w w . w 3 . o r g / 2 0 0 1 / X M L S c h e m a & q u o t ; & g t ; & # x A ;     & l t ; t y p e & g t ; f i x e d & l t ; / t y p e & g t ; & # x A ;     & l t ; t e x t & g t ; B r o c h u r e   ( P o r t r a i t ) & l t ; / t e x t & g t ; & # x A ; & l t ; / u i L o c a l i z e d S t r i n g & g t ; "   d o c u m e n t I d = " f 8 7 1 6 3 1 a - 9 f 9 6 - 4 6 b 6 - b 5 6 9 - 5 6 c b 7 0 7 6 f 3 2 d "   t e m p l a t e F u l l N a m e = " C : \ P r o g r a m D a t a \ I p h e l i o n \ O u t l i n e \ T e m p l a t e s \ B r o c h u r e   ( P o r t r a i t ) . p o t x "   v e r s i o n = " 0 "   c o i C h e c k s u m = " 5 N I A m W 7 K G D u M i r 4 8 0 s b Y W t t V + v I J A h t W 2 m X x U D 3 s + R s = "   s c h e m a V e r s i o n = " 1 "   w o r d V e r s i o n = " 1 6 . 0 "   l a n g u a g e I s o = " e n - G B "   o f f i c e I d = " e b 8 9 8 d 7 5 - 2 a 6 7 - 4 e e 2 - 9 f 7 4 - 4 b 0 4 c 3 8 6 4 d e 5 "   h e l p U r l = " & l t ; ? x m l   v e r s i o n = & q u o t ; 1 . 0 & q u o t ;   e n c o d i n g = & q u o t ; u t f - 1 6 & q u o t ; ? & g t ; & # x A ; & l t ; u i L o c a l i z e d S t r i n g   x m l n s : x s i = & q u o t ; h t t p : / / w w w . w 3 . o r g / 2 0 0 1 / X M L S c h e m a - i n s t a n c e & q u o t ;   x m l n s : x s d = & q u o t ; h t t p : / / w w w . w 3 . o r g / 2 0 0 1 / X M L S c h e m a & q u o t ; & g t ; & # x A ;     & l t ; t y p e & g t ; l a b e l & l t ; / t y p e & g t ; & # x A ;     & l t ; t e x t & g t ; G e n e r a l   -   W i z a r d   H e l p   U R L & l t ; / t e x t & g t ; & # x A ; & l t ; / u i L o c a l i z e d S t r i n g & g t ; "   i m p o r t D a t a = " f a l s e "   w i z a r d H e i g h t = " 9 0 0 "   w i z a r d W i d t h = " 8 0 0 "   w i z a r d P a n e l W i d t h = " 8 0 0 "   h i d e W i z a r d I f V a l i d = " f a l s e "   h i d e A u t h o r = " f a l s e "   w i z a r d T a b P o s i t i o n = " t o p "   x m l n s = " h t t p : / / i p h e l i o n . c o m / w o r d / o u t l i n e / " >  
     < a u t h o r >  
         < l o c a l i z e d P r o f i l e s / >  
         < f r o m S e a r c h C o n t a c t > t r u e < / f r o m S e a r c h C o n t a c t >  
         < i d > 7 0 6 5 8 0 b 0 - e d 8 5 - 4 6 f 5 - 8 5 9 2 - b b 7 b b 9 2 6 d e b a < / i d >  
         < n a m e > M a d d i e   C u l h a n e < / n a m e >  
         < i n i t i a l s / >  
         < p r i m a r y O f f i c e > L o n d o n < / p r i m a r y O f f i c e >  
         < p r i m a r y O f f i c e I d > e b 8 9 8 d 7 5 - 2 a 6 7 - 4 e e 2 - 9 f 7 4 - 4 b 0 4 c 3 8 6 4 d e 5 < / p r i m a r y O f f i c e I d >  
         < p r i m a r y L a n g u a g e I s o > e n - G B < / p r i m a r y L a n g u a g e I s o >  
         < p h o n e N u m b e r F o r m a t > + 4 4   2 0   7 8 2 5   X X X X < / p h o n e N u m b e r F o r m a t >  
         < f a x N u m b e r F o r m a t > + 4 4   2 0   7 8 2 5   X X X X < / f a x N u m b e r F o r m a t >  
         < m o b i l e N u m b e r F o r m a t / >  
         < j o b D e s c r i p t i o n > A s s o c i a t e < / j o b D e s c r i p t i o n >  
         < d e p a r t m e n t > F i n a n c i a l   M a r k e t s < / d e p a r t m e n t >  
         < e m a i l > m a d d i e . c u l h a n e @ s i m m o n s - s i m m o n s . c o m < / e m a i l >  
         < r a w D i r e c t L i n e > 4 4 2 0 7 8 2 5 4 2 9 9 < / r a w D i r e c t L i n e >  
         < r a w D i r e c t F a x > 4 4 2 0 7 8 2 5 2 0 7 0 < / r a w D i r e c t F a x >  
         < m o b i l e > + 4 4   7 8 6 6 9 4 9 8 6 6 < / m o b i l e >  
         < l o g i n > M C U L < / l o g i n >  
         < e m p l y e e I d / >  
         < b a r R e g i s t r a t i o n s / >  
     < / a u t h o r >  
     < c o n t e n t C o n t r o l s >  
         < c o n t e n t C o n t r o l   i d = " 9 9 2 0 4 7 d a - 3 6 b 8 - 4 7 5 8 - a 9 b d - f 0 2 f 9 d 7 a 6 7 4 c "   n a m e = " 2 . 6   D o c I D "   a s s e m b l y = " I p h e l i o n . O u t l i n e . P o w e r P o i n t . d l l "   t y p e = " I p h e l i o n . O u t l i n e . P o w e r P o i n t . R e n d e r e r s . T e x t R e n d e r e r "   o r d e r = " 3 "   a c t i v e = " t r u e "   e n t i t y I d = " 0 7 4 7 3 2 1 7 - 5 5 a c - 4 2 5 1 - a 6 6 f - 7 c d 5 5 4 c 0 0 6 c 4 " 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8 1 4 c a 7 f 9 - b e 6 1 - 4 e 1 f - b 8 9 0 - d c 8 9 4 7 3 e 9 5 5 3 "   n a m e = " D e l e t e   i f   e m p t y "   t y p e = " S y s t e m . B o o l e a n ,   m s c o r l i b ,   V e r s i o n = 4 . 0 . 0 . 0 ,   C u l t u r e = n e u t r a l ,   P u b l i c K e y T o k e n = b 7 7 a 5 c 5 6 1 9 3 4 e 0 8 9 "   o r d e r = " 9 9 9 "   k e y = " d e l e t e I f E m p t y "   v a l u e = " F a l s e "   g r o u p O r d e r = " - 1 "   i s G e n e r a t e d = " f a l s e " / >  
                 < p a r a m e t e r   i d = " f 5 a 1 f a 8 0 - f 8 b b - 4 8 0 0 - 8 c 8 7 - b f 5 3 4 a 3 4 4 1 e c "   n a m e = " F i e l d   i n d e x "   t y p e = " S y s t e m . I n t 3 2 ,   m s c o r l i b ,   V e r s i o n = 4 . 0 . 0 . 0 ,   C u l t u r e = n e u t r a l ,   P u b l i c K e y T o k e n = b 7 7 a 5 c 5 6 1 9 3 4 e 0 8 9 "   o r d e r = " 9 9 9 "   k e y = " i n d e x "   v a l u e = " "   g r o u p O r d e r = " - 1 "   i s G e n e r a t e d = " f a l s e " / >  
                 < p a r a m e t e r   i d = " 0 c 1 6 f 0 0 b - 6 8 6 f - 4 f c a - b 8 b e - 0 1 6 2 f 4 3 9 a 7 d c "   n a m e = " F o r m a t   X M L   c o n t e n t "   t y p e = " S y s t e m . B o o l e a n ,   m s c o r l i b ,   V e r s i o n = 4 . 0 . 0 . 0 ,   C u l t u r e = n e u t r a l ,   P u b l i c K e y T o k e n = b 7 7 a 5 c 5 6 1 9 3 4 e 0 8 9 "   o r d e r = " 9 9 9 "   k e y = " f o r m a t X m l C o n t e n t "   v a l u e = " F a l s e "   g r o u p O r d e r = " - 1 "   i s G e n e r a t e d = " f a l s e " / >  
                 < p a r a m e t e r   i d = " d 2 0 5 0 e b c - 2 7 c c - 4 f e 7 - b d 8 b - 8 d d f 0 1 e e 7 f b b " 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a e 2 d a 1 1 6 - 5 3 2 2 - 4 0 5 9 - 8 1 0 e - 6 4 8 a 5 4 4 4 c 8 5 4 "   n a m e = " P a r e n t   f i e l d   i n d e x "   t y p e = " S y s t e m . I n t 3 2 ,   m s c o r l i b ,   V e r s i o n = 4 . 0 . 0 . 0 ,   C u l t u r e = n e u t r a l ,   P u b l i c K e y T o k e n = b 7 7 a 5 c 5 6 1 9 3 4 e 0 8 9 "   o r d e r = " 9 9 9 "   k e y = " p a r e n t I n d e x "   v a l u e = " "   g r o u p O r d e r = " - 1 "   i s G e n e r a t e d = " f a l s e " / >  
             < / p a r a m e t e r s >  
         < / c o n t e n t C o n t r o l >  
         < c o n t e n t C o n t r o l   i d = " 9 1 a 7 7 5 c 5 - 1 9 6 7 - 4 6 f 6 - 8 9 6 a - 2 0 2 2 0 2 6 a 4 b 2 a "   n a m e = " 1   C o v e r I m a g e "   a s s e m b l y = " I p h e l i o n . O u t l i n e . P o w e r P o i n t . d l l "   t y p e = " I p h e l i o n . O u t l i n e . P o w e r P o i n t . R e n d e r e r s . I m a g e R e n d e r e r "   o r d e r = " 3 "   a c t i v e = " t r u e "   e n t i t y I d = " a 9 9 7 9 3 a 7 - 6 d 3 f - 4 8 3 8 - a 3 9 d - 3 3 e f f 5 b b a 3 5 a "   f i e l d I d = " a 8 9 2 6 b a 1 - 7 2 1 c - 4 0 c 7 - b 5 1 2 - 8 6 f 2 f 6 e b 9 b 5 5 "   p a r e n t I d = " 0 0 0 0 0 0 0 0 - 0 0 0 0 - 0 0 0 0 - 0 0 0 0 - 0 0 0 0 0 0 0 0 0 0 0 0 "   l e v e l O r d e r = " 1 0 0 "   c o n t r o l T y p e = " p l a i n T e x t "   c o n t r o l E d i t T y p e = " i n l i n e "   e n c l o s i n g B o o k m a r k = " f a l s e "   f o r m a t = " I F ( & # x A ; { T h e m e . C o v e r T y p e } = & q u o t ; P l a i n & q u o t ; & # x A ; , & q u o t ; & q u o t ; , & # x A ; { M u r m u r a t i o n I m a g e . I m a g e P a t h } & # x A ; ) "   f o r m a t E v a l u a t o r T y p e = " e x p r e s s i o n "   t e x t C a s e = " i g n o r e C a s e "   r e m o v e C o n t r o l = " f a l s e "   i g n o r e F o r m a t I f E m p t y = " f a l s e " >  
             < p a r a m e t e r s >  
                 < p a r a m e t e r   i d = " d a 0 c 6 b b 1 - b 3 f 9 - 4 d 1 7 - a 3 7 4 - 2 f e 4 7 f 3 8 b d e 8 "   n a m e = " U n i t   t y p e "   t y p e = " I p h e l i o n . O u t l i n e . C o r e . E n t i t i e s . U n i t T y p e ,   I p h e l i o n . O u t l i n e . C o r e ,   V e r s i o n = 1 . 8 . 5 . 3 0 ,   C u l t u r e = n e u t r a l ,   P u b l i c K e y T o k e n = n u l l "   o r d e r = " 1 "   k e y = " u n i t T y p e T y p e "   v a l u e = " M i l i m e t e r s "   g r o u p = " S i z e "   g r o u p O r d e r = " - 1 "   i s G e n e r a t e d = " f a l s e " / >  
                 < p a r a m e t e r   i d = " 9 a 1 3 0 f 1 2 - d 2 4 4 - 4 9 7 3 - b 8 e b - c 0 c d f e 6 2 d e 2 6 "   n a m e = " Z   o r d e r "   t y p e = " I p h e l i o n . O u t l i n e . P o w e r P o i n t . R e n d e r e r s . Z O r d e r ,   I p h e l i o n . O u t l i n e . P o w e r P o i n t ,   V e r s i o n = 1 . 8 . 5 . 3 0 ,   C u l t u r e = n e u t r a l ,   P u b l i c K e y T o k e n = n u l l "   o r d e r = " 4 "   k e y = " z O r d e r "   v a l u e = " N o n e "   g r o u p = " P o s i t i o n "   g r o u p O r d e r = " - 1 "   i s G e n e r a t e d = " f a l s e " / >  
                 < p a r a m e t e r   i d = " 3 e 0 1 0 b 7 f - f 1 2 4 - 4 a a 6 - b e c f - 4 0 a 1 3 b 8 5 9 5 9 7 "   n a m e = " C r o p   t y p e "   t y p e = " I p h e l i o n . O u t l i n e . P o w e r P o i n t . R e n d e r e r s . C r o p T y p e ,   I p h e l i o n . O u t l i n e . P o w e r P o i n t ,   V e r s i o n = 1 . 8 . 5 . 3 0 ,   C u l t u r e = n e u t r a l ,   P u b l i c K e y T o k e n = n u l l "   o r d e r = " 9 9 9 "   k e y = " c r o p T y p e "   v a l u e = " N o n e "   g r o u p O r d e r = " - 1 "   i s G e n e r a t e d = " f a l s e " / >  
                 < p a r a m e t e r   i d = " 4 e e 7 7 4 3 4 - 4 2 1 7 - 4 6 4 5 - 9 e 9 8 - d e d 2 9 3 5 8 5 7 f 5 "   n a m e = " D e l e t e   i f   e m p t y "   t y p e = " S y s t e m . B o o l e a n ,   m s c o r l i b ,   V e r s i o n = 4 . 0 . 0 . 0 ,   C u l t u r e = n e u t r a l ,   P u b l i c K e y T o k e n = b 7 7 a 5 c 5 6 1 9 3 4 e 0 8 9 "   o r d e r = " 9 9 9 "   k e y = " d e l e t e I f E m p t y "   v a l u e = " F a l s e "   g r o u p O r d e r = " - 1 "   i s G e n e r a t e d = " f a l s e " / >  
                 < p a r a m e t e r   i d = " b 1 6 d 8 9 4 8 - 1 5 7 4 - 4 a d f - 8 8 4 c - 0 9 c 6 3 a 0 4 f 1 d a "   n a m e = " F i e l d   i n d e x "   t y p e = " S y s t e m . I n t 3 2 ,   m s c o r l i b ,   V e r s i o n = 4 . 0 . 0 . 0 ,   C u l t u r e = n e u t r a l ,   P u b l i c K e y T o k e n = b 7 7 a 5 c 5 6 1 9 3 4 e 0 8 9 "   o r d e r = " 9 9 9 "   k e y = " i n d e x "   v a l u e = " "   g r o u p O r d e r = " - 1 "   i s G e n e r a t e d = " f a l s e " / >  
                 < p a r a m e t e r   i d = " 7 a a 0 c f 1 5 - b 6 e 9 - 4 8 9 6 - b 9 0 e - e 8 e 7 6 c 6 0 c c 3 f "   n a m e = " H e i g h t "   t y p e = " S y s t e m . S i n g l e ,   m s c o r l i b ,   V e r s i o n = 4 . 0 . 0 . 0 ,   C u l t u r e = n e u t r a l ,   P u b l i c K e y T o k e n = b 7 7 a 5 c 5 6 1 9 3 4 e 0 8 9 "   o r d e r = " 9 9 9 "   k e y = " h e i g h t "   v a l u e = " 0 "   g r o u p = " S i z e "   g r o u p O r d e r = " - 1 "   i s G e n e r a t e d = " t r u e " / >  
                 < p a r a m e t e r   i d = " f 4 1 3 d 2 2 2 - 4 7 e 5 - 4 c 4 3 - 9 3 b 2 - 7 9 4 a 8 b 1 7 7 4 6 6 "   n a m e = " L o c k   a s p e c t   r a t i o "   t y p e = " S y s t e m . B o o l e a n ,   m s c o r l i b ,   V e r s i o n = 4 . 0 . 0 . 0 ,   C u l t u r e = n e u t r a l ,   P u b l i c K e y T o k e n = b 7 7 a 5 c 5 6 1 9 3 4 e 0 8 9 "   o r d e r = " 9 9 9 "   k e y = " l o c k A s p e c t R a t i o "   v a l u e = " T r u e "   g r o u p O r d e r = " - 1 "   i s G e n e r a t e d = " f a l s e " / >  
                 < p a r a m e t e r   i d = " 9 4 a 8 d d 4 2 - 4 4 d 0 - 4 b a 1 - a c 0 f - f 5 0 7 2 8 5 d 4 7 f e "   n a m e = " R e t a i n   s h a p e   s e t t i n g s "   t y p e = " S y s t e m . B o o l e a n ,   m s c o r l i b ,   V e r s i o n = 4 . 0 . 0 . 0 ,   C u l t u r e = n e u t r a l ,   P u b l i c K e y T o k e n = b 7 7 a 5 c 5 6 1 9 3 4 e 0 8 9 "   o r d e r = " 9 9 9 "   k e y = " r e t a i n S h a p e S e t t i n g s "   v a l u e = " F a l s e "   g r o u p O r d e r = " - 1 "   i s G e n e r a t e d = " f a l s e " / >  
                 < p a r a m e t e r   i d = " 7 4 d 5 9 5 b 9 - 9 c b 9 - 4 0 2 3 - 9 9 0 9 - 2 8 5 1 4 5 9 a 8 c d e "   n a m e = " W i d t h "   t y p e = " S y s t e m . S i n g l e ,   m s c o r l i b ,   V e r s i o n = 4 . 0 . 0 . 0 ,   C u l t u r e = n e u t r a l ,   P u b l i c K e y T o k e n = b 7 7 a 5 c 5 6 1 9 3 4 e 0 8 9 "   o r d e r = " 9 9 9 "   k e y = " w i d t h "   v a l u e = " 2 1 0 "   g r o u p = " S i z e "   g r o u p O r d e r = " - 1 "   i s G e n e r a t e d = " t r u e " / >  
             < / p a r a m e t e r s >  
         < / c o n t e n t C o n t r o l >  
         < c o n t e n t C o n t r o l   i d = " b 9 b 1 7 b 4 5 - f e b 1 - 4 d e 8 - 9 0 b 0 - 7 f 6 7 0 9 d f a b e a "   n a m e = " S t o c k C o v e r I m a g e p a t h . H a l f P a g e "   a s s e m b l y = " I p h e l i o n . O u t l i n e . P o w e r P o i n t . d l l "   t y p e = " I p h e l i o n . O u t l i n e . P o w e r P o i n t . R e n d e r e r s . I m a g e R e n d e r e r "   o r d e r = " 3 "   a c t i v e = " t r u e "   e n t i t y I d = " c c d 7 d 9 2 3 - d b 0 f - 4 1 b 1 - b 8 4 9 - c 8 9 9 0 1 d b 7 2 7 4 "   f i e l d I d = " a 8 9 2 6 b a 1 - 7 2 1 c - 4 0 c 7 - b 5 1 2 - 8 6 f 2 f 6 e b 9 b 5 5 "   p a r e n t I d = " 0 0 0 0 0 0 0 0 - 0 0 0 0 - 0 0 0 0 - 0 0 0 0 - 0 0 0 0 0 0 0 0 0 0 0 0 "   l e v e l O r d e r = " 1 0 0 "   c o n t r o l T y p e = " p l a i n T e x t "   c o n t r o l E d i t T y p e = " i n l i n e "   e n c l o s i n g B o o k m a r k = " f a l s e "   f o r m a t = " I F ( { T h e m e . C o v e r T y p e } = & q u o t ; S t o c k & q u o t ; , { S t o c k C o v e r I m a g e . I m a g e P a t h } , & q u o t ; & q u o t ; ) "   f o r m a t E v a l u a t o r T y p e = " e x p r e s s i o n "   t e x t C a s e = " i g n o r e C a s e "   r e m o v e C o n t r o l = " f a l s e "   i g n o r e F o r m a t I f E m p t y = " f a l s e " >  
             < p a r a m e t e r s >  
                 < p a r a m e t e r   i d = " 1 a 3 c 3 f d c - e 8 8 1 - 4 7 c 8 - 8 4 3 4 - d a 4 8 d 7 a 8 4 a 3 5 "   n a m e = " U n i t   t y p e "   t y p e = " I p h e l i o n . O u t l i n e . C o r e . E n t i t i e s . U n i t T y p e ,   I p h e l i o n . O u t l i n e . C o r e ,   V e r s i o n = 1 . 8 . 5 . 3 0 ,   C u l t u r e = n e u t r a l ,   P u b l i c K e y T o k e n = n u l l "   o r d e r = " 1 "   k e y = " u n i t T y p e T y p e "   v a l u e = " C e n t i m e t e r s "   g r o u p = " S i z e "   g r o u p O r d e r = " - 1 "   i s G e n e r a t e d = " f a l s e " / >  
                 < p a r a m e t e r   i d = " b 9 1 b 2 e d a - 2 1 6 7 - 4 d 6 c - 8 b 8 4 - 7 9 e 9 7 1 2 5 6 c d f "   n a m e = " Z   o r d e r "   t y p e = " I p h e l i o n . O u t l i n e . P o w e r P o i n t . R e n d e r e r s . Z O r d e r ,   I p h e l i o n . O u t l i n e . P o w e r P o i n t ,   V e r s i o n = 1 . 8 . 5 . 3 0 ,   C u l t u r e = n e u t r a l ,   P u b l i c K e y T o k e n = n u l l "   o r d e r = " 4 "   k e y = " z O r d e r "   v a l u e = " N o n e "   g r o u p = " P o s i t i o n "   g r o u p O r d e r = " - 1 "   i s G e n e r a t e d = " f a l s e " / >  
                 < p a r a m e t e r   i d = " d c e 6 e 7 0 4 - 1 b f d - 4 f 2 8 - b d 5 2 - 3 2 1 1 7 3 a 2 a 8 b 8 "   n a m e = " C r o p   t y p e "   t y p e = " I p h e l i o n . O u t l i n e . P o w e r P o i n t . R e n d e r e r s . C r o p T y p e ,   I p h e l i o n . O u t l i n e . P o w e r P o i n t ,   V e r s i o n = 1 . 8 . 5 . 3 0 ,   C u l t u r e = n e u t r a l ,   P u b l i c K e y T o k e n = n u l l "   o r d e r = " 9 9 9 "   k e y = " c r o p T y p e "   v a l u e = " N o n e "   g r o u p O r d e r = " - 1 "   i s G e n e r a t e d = " f a l s e " / >  
                 < p a r a m e t e r   i d = " 5 b c 4 b 8 0 e - e 1 f 2 - 4 4 b 1 - a 0 f 4 - 4 1 3 1 3 a 5 1 6 3 2 6 "   n a m e = " D e l e t e   i f   e m p t y "   t y p e = " S y s t e m . B o o l e a n ,   m s c o r l i b ,   V e r s i o n = 4 . 0 . 0 . 0 ,   C u l t u r e = n e u t r a l ,   P u b l i c K e y T o k e n = b 7 7 a 5 c 5 6 1 9 3 4 e 0 8 9 "   o r d e r = " 9 9 9 "   k e y = " d e l e t e I f E m p t y "   v a l u e = " F a l s e "   g r o u p O r d e r = " - 1 "   i s G e n e r a t e d = " f a l s e " / >  
                 < p a r a m e t e r   i d = " 8 a 0 e c 1 b 5 - 8 8 c 7 - 4 8 b f - b c 1 1 - 9 b 4 3 2 d 8 2 5 4 a 5 "   n a m e = " F i e l d   i n d e x "   t y p e = " S y s t e m . I n t 3 2 ,   m s c o r l i b ,   V e r s i o n = 4 . 0 . 0 . 0 ,   C u l t u r e = n e u t r a l ,   P u b l i c K e y T o k e n = b 7 7 a 5 c 5 6 1 9 3 4 e 0 8 9 "   o r d e r = " 9 9 9 "   k e y = " i n d e x "   v a l u e = " "   g r o u p O r d e r = " - 1 "   i s G e n e r a t e d = " f a l s e " / >  
                 < p a r a m e t e r   i d = " 5 e f b 9 a 5 0 - 6 4 b 9 - 4 d 6 b - b 6 e d - 3 3 4 5 a 8 9 0 e 4 a e "   n a m e = " H e i g h t "   t y p e = " S y s t e m . S i n g l e ,   m s c o r l i b ,   V e r s i o n = 4 . 0 . 0 . 0 ,   C u l t u r e = n e u t r a l ,   P u b l i c K e y T o k e n = b 7 7 a 5 c 5 6 1 9 3 4 e 0 8 9 "   o r d e r = " 9 9 9 "   k e y = " h e i g h t "   v a l u e = " 1 8 . 2 "   g r o u p = " S i z e "   g r o u p O r d e r = " - 1 "   i s G e n e r a t e d = " t r u e " / >  
                 < p a r a m e t e r   i d = " d 4 8 e 8 0 f a - a f b 9 - 4 7 b 3 - 9 9 9 c - d f 9 c a 3 3 f 6 8 7 9 "   n a m e = " L o c k   a s p e c t   r a t i o "   t y p e = " S y s t e m . B o o l e a n ,   m s c o r l i b ,   V e r s i o n = 4 . 0 . 0 . 0 ,   C u l t u r e = n e u t r a l ,   P u b l i c K e y T o k e n = b 7 7 a 5 c 5 6 1 9 3 4 e 0 8 9 "   o r d e r = " 9 9 9 "   k e y = " l o c k A s p e c t R a t i o "   v a l u e = " F a l s e "   g r o u p O r d e r = " - 1 "   i s G e n e r a t e d = " f a l s e " / >  
                 < p a r a m e t e r   i d = " 1 2 8 9 4 1 d 2 - 9 9 b c - 4 e 2 8 - 9 1 b 6 - 3 1 f 8 8 e 9 a d d b d "   n a m e = " R e t a i n   s h a p e   s e t t i n g s "   t y p e = " S y s t e m . B o o l e a n ,   m s c o r l i b ,   V e r s i o n = 4 . 0 . 0 . 0 ,   C u l t u r e = n e u t r a l ,   P u b l i c K e y T o k e n = b 7 7 a 5 c 5 6 1 9 3 4 e 0 8 9 "   o r d e r = " 9 9 9 "   k e y = " r e t a i n S h a p e S e t t i n g s "   v a l u e = " F a l s e "   g r o u p O r d e r = " - 1 "   i s G e n e r a t e d = " f a l s e " / >  
                 < p a r a m e t e r   i d = " b 8 3 4 6 c a 4 - 1 b 4 f - 4 1 4 e - 8 f 6 4 - 4 d a e 8 e 1 9 c 5 3 8 "   n a m e = " W i d t h "   t y p e = " S y s t e m . S i n g l e ,   m s c o r l i b ,   V e r s i o n = 4 . 0 . 0 . 0 ,   C u l t u r e = n e u t r a l ,   P u b l i c K e y T o k e n = b 7 7 a 5 c 5 6 1 9 3 4 e 0 8 9 "   o r d e r = " 9 9 9 "   k e y = " w i d t h "   v a l u e = " 2 1 "   g r o u p = " S i z e "   g r o u p O r d e r = " - 1 "   i s G e n e r a t e d = " t r u e " / >  
             < / p a r a m e t e r s >  
         < / c o n t e n t C o n t r o l >  
         < c o n t e n t C o n t r o l   i d = " 2 f e 0 3 1 6 d - 6 5 d 5 - 4 7 7 d - 9 0 9 e - e 0 c 5 0 f 6 8 0 5 9 0 "   n a m e = " 1 . 1   W o r d m a r k T h e m e " 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I F ( { T h e m e . A l t e r n a t i v e } = & q u o t ; T r u e & q u o t ; , & q u o t ; & q u o t ; , & # x A ; F I R S T N O T E M P T Y ( & # x A ; I F ( O R ( { O f f i c e . R e f e r e n c e } = & q u o t ; W A V E & q u o t ; , { O f f i c e . R e f e r e n c e } = & q u o t ; S O L U & q u o t ; ) , & q u o t ; & q u o t ; , & # x A ;   { L a b e l s . F i l e   P a t h   -   P i t c h   L o c a l }   & a m p ;   & q u o t ; W o r d m a r k s \ W o r d M a r k _ & q u o t ;   & a m p ;   { T h e m e . W o r d m a r k }   & a m p ;   { T h e m e . W o r d m a r k C o l o u r }   & a m p ;   & q u o t ; . p n g & q u o t ; ) & # x A ; ) ) "   f o r m a t E v a l u a t o r T y p e = " e x p r e s s i o n "   t e x t C a s e = " i g n o r e C a s e "   r e m o v e C o n t r o l = " f a l s e "   i g n o r e F o r m a t I f E m p t y = " f a l s e " >  
             < p a r a m e t e r s >  
                 < p a r a m e t e r   i d = " 6 f 8 9 6 9 a d - 5 d 6 6 - 4 d 4 2 - a 7 1 e - b 4 2 f e 0 6 c 5 f e b "   n a m e = " U n i t   t y p e "   t y p e = " I p h e l i o n . O u t l i n e . C o r e . E n t i t i e s . U n i t T y p e ,   I p h e l i o n . O u t l i n e . C o r e ,   V e r s i o n = 1 . 8 . 5 . 3 0 ,   C u l t u r e = n e u t r a l ,   P u b l i c K e y T o k e n = n u l l "   o r d e r = " 1 "   k e y = " u n i t T y p e T y p e "   v a l u e = " M i l i m e t e r s "   g r o u p = " S i z e "   g r o u p O r d e r = " - 1 "   i s G e n e r a t e d = " f a l s e " / >  
                 < p a r a m e t e r   i d = " 3 6 5 b 4 2 b 3 - c 1 1 9 - 4 b e a - b e 2 9 - c 7 3 b 8 4 b 5 5 0 d 5 "   n a m e = " Z   o r d e r "   t y p e = " I p h e l i o n . O u t l i n e . P o w e r P o i n t . R e n d e r e r s . Z O r d e r ,   I p h e l i o n . O u t l i n e . P o w e r P o i n t ,   V e r s i o n = 1 . 8 . 5 . 3 0 ,   C u l t u r e = n e u t r a l ,   P u b l i c K e y T o k e n = n u l l "   o r d e r = " 4 "   k e y = " z O r d e r "   v a l u e = " N o n e "   g r o u p = " P o s i t i o n "   g r o u p O r d e r = " - 1 "   i s G e n e r a t e d = " f a l s e " / >  
                 < p a r a m e t e r   i d = " 1 a 6 a d 8 f 0 - 8 b c b - 4 f f 8 - a 3 e e - 0 6 0 a 1 6 6 5 9 4 9 c "   n a m e = " C r o p   t y p e "   t y p e = " I p h e l i o n . O u t l i n e . P o w e r P o i n t . R e n d e r e r s . C r o p T y p e ,   I p h e l i o n . O u t l i n e . P o w e r P o i n t ,   V e r s i o n = 1 . 8 . 5 . 3 0 ,   C u l t u r e = n e u t r a l ,   P u b l i c K e y T o k e n = n u l l "   o r d e r = " 9 9 9 "   k e y = " c r o p T y p e "   v a l u e = " N o n e "   g r o u p O r d e r = " - 1 "   i s G e n e r a t e d = " f a l s e " / >  
                 < p a r a m e t e r   i d = " c f 4 8 3 2 5 7 - 0 7 d 6 - 4 3 b a - 8 f c 6 - 2 1 3 e 2 3 9 2 0 7 1 e "   n a m e = " D e l e t e   i f   e m p t y "   t y p e = " S y s t e m . B o o l e a n ,   m s c o r l i b ,   V e r s i o n = 4 . 0 . 0 . 0 ,   C u l t u r e = n e u t r a l ,   P u b l i c K e y T o k e n = b 7 7 a 5 c 5 6 1 9 3 4 e 0 8 9 "   o r d e r = " 9 9 9 "   k e y = " d e l e t e I f E m p t y "   v a l u e = " F a l s e "   g r o u p O r d e r = " - 1 "   i s G e n e r a t e d = " f a l s e " / >  
                 < p a r a m e t e r   i d = " c a f 7 c 3 b 0 - 8 d 6 9 - 4 2 c 6 - b 9 2 d - b a d c 6 f e 0 a 0 e e "   n a m e = " F i e l d   i n d e x "   t y p e = " S y s t e m . I n t 3 2 ,   m s c o r l i b ,   V e r s i o n = 4 . 0 . 0 . 0 ,   C u l t u r e = n e u t r a l ,   P u b l i c K e y T o k e n = b 7 7 a 5 c 5 6 1 9 3 4 e 0 8 9 "   o r d e r = " 9 9 9 "   k e y = " i n d e x "   v a l u e = " "   g r o u p O r d e r = " - 1 "   i s G e n e r a t e d = " f a l s e " / >  
                 < p a r a m e t e r   i d = " 5 b 6 e 3 e 0 8 - 8 d d e - 4 9 e a - a f f b - 6 6 e 5 e a 1 c e 3 5 1 "   n a m e = " H e i g h t "   t y p e = " S y s t e m . S i n g l e ,   m s c o r l i b ,   V e r s i o n = 4 . 0 . 0 . 0 ,   C u l t u r e = n e u t r a l ,   P u b l i c K e y T o k e n = b 7 7 a 5 c 5 6 1 9 3 4 e 0 8 9 "   o r d e r = " 9 9 9 "   k e y = " h e i g h t "   v a l u e = " 0 "   g r o u p = " S i z e "   g r o u p O r d e r = " - 1 "   i s G e n e r a t e d = " t r u e " / >  
                 < p a r a m e t e r   i d = " 5 2 c b c b 3 c - 6 3 3 5 - 4 d 0 a - 9 b e 7 - f c 5 4 6 e 2 6 e 7 7 3 "   n a m e = " L o c k   a s p e c t   r a t i o "   t y p e = " S y s t e m . B o o l e a n ,   m s c o r l i b ,   V e r s i o n = 4 . 0 . 0 . 0 ,   C u l t u r e = n e u t r a l ,   P u b l i c K e y T o k e n = b 7 7 a 5 c 5 6 1 9 3 4 e 0 8 9 "   o r d e r = " 9 9 9 "   k e y = " l o c k A s p e c t R a t i o "   v a l u e = " T r u e "   g r o u p O r d e r = " - 1 "   i s G e n e r a t e d = " f a l s e " / >  
                 < p a r a m e t e r   i d = " 1 c 6 2 a 2 c f - 2 f c b - 4 4 f a - a b c a - d b a 6 2 b e f a e 9 e "   n a m e = " R e t a i n   s h a p e   s e t t i n g s "   t y p e = " S y s t e m . B o o l e a n ,   m s c o r l i b ,   V e r s i o n = 4 . 0 . 0 . 0 ,   C u l t u r e = n e u t r a l ,   P u b l i c K e y T o k e n = b 7 7 a 5 c 5 6 1 9 3 4 e 0 8 9 "   o r d e r = " 9 9 9 "   k e y = " r e t a i n S h a p e S e t t i n g s "   v a l u e = " F a l s e "   g r o u p O r d e r = " - 1 "   i s G e n e r a t e d = " f a l s e " / >  
                 < p a r a m e t e r   i d = " 5 f e b 4 9 e 8 - 5 c 0 f - 4 7 a a - 9 3 3 d - 8 f 8 3 0 3 1 5 c d 1 5 "   n a m e = " W i d t h "   t y p e = " S y s t e m . S i n g l e ,   m s c o r l i b ,   V e r s i o n = 4 . 0 . 0 . 0 ,   C u l t u r e = n e u t r a l ,   P u b l i c K e y T o k e n = b 7 7 a 5 c 5 6 1 9 3 4 e 0 8 9 "   o r d e r = " 9 9 9 "   k e y = " w i d t h "   v a l u e = " 3 0 "   g r o u p = " S i z e "   g r o u p O r d e r = " - 1 "   i s G e n e r a t e d = " t r u e " / >  
             < / p a r a m e t e r s >  
         < / c o n t e n t C o n t r o l >  
         < c o n t e n t C o n t r o l   i d = " c 8 1 3 3 d b 3 - 2 1 5 e - 4 e 5 3 - b 0 e a - 7 8 d d 9 e a a 7 d 1 3 "   n a m e = " D a t e   c o n t r o l . D a t e "   a s s e m b l y = " I p h e l i o n . O u t l i n e . P o w e r P o i n t . d l l "   t y p e = " I p h e l i o n . O u t l i n e . P o w e r P o i n t . R e n d e r e r s . T e x t R e n d e r e r "   o r d e r = " 3 "   a c t i v e = " t r u e "   e n t i t y I d = " 5 4 5 6 5 a 8 5 - 1 d 4 d - 4 5 7 1 - a b 8 4 - 8 2 e 6 6 e 0 1 d e e b "   f i e l d I d = " b 7 c e f a 4 1 - f 9 d 1 - 4 f 7 3 - a b f 3 - c e 1 4 0 e 7 a 8 4 9 7 "   p a r e n t I d = " 0 0 0 0 0 0 0 0 - 0 0 0 0 - 0 0 0 0 - 0 0 0 0 - 0 0 0 0 0 0 0 0 0 0 0 0 "   l e v e l O r d e r = " 1 0 0 "   c o n t r o l T y p e = " p l a i n T e x t "   c o n t r o l E d i t T y p e = " i n l i n e "   e n c l o s i n g B o o k m a r k = " f a l s e "   f o r m a t E v a l u a t o r T y p e = " e x p r e s s i o n "   t e x t C a s e = " i g n o r e C a s e "   r e m o v e C o n t r o l = " f a l s e "   i g n o r e F o r m a t I f E m p t y = " f a l s e " >  
             < p a r a m e t e r s >  
                 < p a r a m e t e r   i d = " 4 e 8 9 a f e 8 - e 1 e 5 - 4 5 4 9 - 9 1 6 d - 9 2 8 1 8 2 f b 4 f 1 9 "   n a m e = " D e l e t e   i f   e m p t y "   t y p e = " S y s t e m . B o o l e a n ,   m s c o r l i b ,   V e r s i o n = 4 . 0 . 0 . 0 ,   C u l t u r e = n e u t r a l ,   P u b l i c K e y T o k e n = b 7 7 a 5 c 5 6 1 9 3 4 e 0 8 9 "   o r d e r = " 9 9 9 "   k e y = " d e l e t e I f E m p t y "   v a l u e = " F a l s e "   g r o u p O r d e r = " - 1 "   i s G e n e r a t e d = " f a l s e " / >  
                 < p a r a m e t e r   i d = " 6 7 d 6 4 7 e e - 4 0 6 6 - 4 3 e c - 8 5 f 4 - 2 6 e 8 7 1 8 9 9 a f 5 "   n a m e = " F i e l d   i n d e x "   t y p e = " S y s t e m . I n t 3 2 ,   m s c o r l i b ,   V e r s i o n = 4 . 0 . 0 . 0 ,   C u l t u r e = n e u t r a l ,   P u b l i c K e y T o k e n = b 7 7 a 5 c 5 6 1 9 3 4 e 0 8 9 "   o r d e r = " 9 9 9 "   k e y = " i n d e x "   v a l u e = " "   g r o u p O r d e r = " - 1 "   i s G e n e r a t e d = " f a l s e " / >  
                 < p a r a m e t e r   i d = " 7 f 1 3 4 a f c - d b 8 f - 4 4 b 0 - a 7 a 3 - 6 0 b 9 6 1 0 9 5 4 f 9 "   n a m e = " F o r m a t   X M L   c o n t e n t "   t y p e = " S y s t e m . B o o l e a n ,   m s c o r l i b ,   V e r s i o n = 4 . 0 . 0 . 0 ,   C u l t u r e = n e u t r a l ,   P u b l i c K e y T o k e n = b 7 7 a 5 c 5 6 1 9 3 4 e 0 8 9 "   o r d e r = " 9 9 9 "   k e y = " f o r m a t X m l C o n t e n t "   v a l u e = " F a l s e "   g r o u p O r d e r = " - 1 "   i s G e n e r a t e d = " f a l s e " / >  
                 < p a r a m e t e r   i d = " 7 6 6 5 8 5 b 1 - d 9 c 2 - 4 f 9 7 - b e e 2 - 0 b 4 4 e 4 5 a 7 9 1 7 " 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1 8 6 a 9 0 a f - 4 0 5 1 - 4 b 1 c - 9 4 1 1 - 8 1 8 e 6 0 0 9 d d 8 5 "   n a m e = " P a r e n t   f i e l d   i n d e x "   t y p e = " S y s t e m . I n t 3 2 ,   m s c o r l i b ,   V e r s i o n = 4 . 0 . 0 . 0 ,   C u l t u r e = n e u t r a l ,   P u b l i c K e y T o k e n = b 7 7 a 5 c 5 6 1 9 3 4 e 0 8 9 "   o r d e r = " 9 9 9 "   k e y = " p a r e n t I n d e x "   v a l u e = " "   g r o u p O r d e r = " - 1 "   i s G e n e r a t e d = " f a l s e " / >  
             < / p a r a m e t e r s >  
         < / c o n t e n t C o n t r o l >  
         < c o n t e n t C o n t r o l   i d = " 3 1 4 e 8 9 3 6 - b e 7 f - 4 1 b 5 - 9 2 d 0 - 6 9 5 a 6 6 9 a 5 a c a "   n a m e = " 2 . 1 . 1   C o n t a c t U s 1 . N a m e "   a s s e m b l y = " I p h e l i o n . O u t l i n e . P o w e r P o i n t . d l l "   t y p e = " I p h e l i o n . O u t l i n e . P o w e r P o i n t . R e n d e r e r s . T e x t R e n d e r e r "   o r d e r = " 3 "   a c t i v e = " t r u e "   e n t i t y I d = " 2 2 f 7 f c b 4 - 3 4 a b - 4 c c 5 - 8 b 9 5 - 5 4 6 6 5 a e 2 9 c 1 e "   f i e l d I d = " f 0 0 e 1 b 4 c - c e b 5 - 4 d f 9 - 8 5 e d - 1 d b 3 2 3 6 8 1 7 2 0 "   p a r e n t I d = " 0 0 0 0 0 0 0 0 - 0 0 0 0 - 0 0 0 0 - 0 0 0 0 - 0 0 0 0 0 0 0 0 0 0 0 0 "   l e v e l O r d e r = " 1 0 0 "   c o n t r o l T y p e = " p l a i n T e x t "   c o n t r o l E d i t T y p e = " i n l i n e "   e n c l o s i n g B o o k m a r k = " f a l s e "   f o r m a t = " I F N O T E M P T Y ( { C o n t a c t U s . N a m e [ 0 ] } , { C o n t a c t U s . N a m e [ 0 ] } , & q u o t ;   & q u o t ; ) "   f o r m a t E v a l u a t o r T y p e = " e x p r e s s i o n "   t e x t C a s e = " i g n o r e C a s e "   r e m o v e C o n t r o l = " f a l s e "   i g n o r e F o r m a t I f E m p t y = " f a l s e " >  
             < p a r a m e t e r s >  
                 < p a r a m e t e r   i d = " 4 c 5 5 2 4 8 d - 1 b 3 6 - 4 1 4 a - 9 3 f d - 8 9 7 8 0 d 4 c 6 2 b e "   n a m e = " D e l e t e   i f   e m p t y "   t y p e = " S y s t e m . B o o l e a n ,   m s c o r l i b ,   V e r s i o n = 4 . 0 . 0 . 0 ,   C u l t u r e = n e u t r a l ,   P u b l i c K e y T o k e n = b 7 7 a 5 c 5 6 1 9 3 4 e 0 8 9 "   o r d e r = " 9 9 9 "   k e y = " d e l e t e I f E m p t y "   v a l u e = " F a l s e "   g r o u p O r d e r = " - 1 "   i s G e n e r a t e d = " f a l s e " / >  
                 < p a r a m e t e r   i d = " 6 5 b f e 7 7 c - 1 b 1 d - 4 b 9 2 - a 9 6 6 - b 7 c 2 d d 3 9 c f 8 f "   n a m e = " F i e l d   i n d e x "   t y p e = " S y s t e m . I n t 3 2 ,   m s c o r l i b ,   V e r s i o n = 4 . 0 . 0 . 0 ,   C u l t u r e = n e u t r a l ,   P u b l i c K e y T o k e n = b 7 7 a 5 c 5 6 1 9 3 4 e 0 8 9 "   o r d e r = " 9 9 9 "   k e y = " i n d e x "   v a l u e = " "   g r o u p O r d e r = " - 1 "   i s G e n e r a t e d = " f a l s e " / >  
                 < p a r a m e t e r   i d = " f 1 0 7 5 f 4 e - 7 2 0 3 - 4 f d 3 - 9 5 f 7 - 4 e 4 2 5 c 6 7 2 f e f "   n a m e = " F o r m a t   X M L   c o n t e n t "   t y p e = " S y s t e m . B o o l e a n ,   m s c o r l i b ,   V e r s i o n = 4 . 0 . 0 . 0 ,   C u l t u r e = n e u t r a l ,   P u b l i c K e y T o k e n = b 7 7 a 5 c 5 6 1 9 3 4 e 0 8 9 "   o r d e r = " 9 9 9 "   k e y = " f o r m a t X m l C o n t e n t "   v a l u e = " F a l s e "   g r o u p O r d e r = " - 1 "   i s G e n e r a t e d = " f a l s e " / >  
                 < p a r a m e t e r   i d = " 0 0 0 1 5 b 5 9 - 6 4 b 8 - 4 3 5 0 - 9 1 e d - 3 c 0 f 4 9 a 2 8 6 1 5 " 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0 9 f 2 4 d 7 d - 1 1 f e - 4 6 6 4 - b e 8 8 - d e f f 2 2 f 0 c 9 7 d "   n a m e = " P a r e n t   f i e l d   i n d e x "   t y p e = " S y s t e m . I n t 3 2 ,   m s c o r l i b ,   V e r s i o n = 4 . 0 . 0 . 0 ,   C u l t u r e = n e u t r a l ,   P u b l i c K e y T o k e n = b 7 7 a 5 c 5 6 1 9 3 4 e 0 8 9 "   o r d e r = " 9 9 9 "   k e y = " p a r e n t I n d e x "   v a l u e = " "   g r o u p O r d e r = " - 1 "   i s G e n e r a t e d = " f a l s e " / >  
             < / p a r a m e t e r s >  
         < / c o n t e n t C o n t r o l >  
         < c o n t e n t C o n t r o l   i d = " 2 f c 1 6 2 4 d - 9 3 c 2 - 4 b 0 e - a 2 7 5 - 9 0 e e b 5 8 e d 4 c 7 "   n a m e = " 2 . 1 . 2   C o n t a c t U s 2 . N a m e "   a s s e m b l y = " I p h e l i o n . O u t l i n e . P o w e r P o i n t . d l l "   t y p e = " I p h e l i o n . O u t l i n e . P o w e r P o i n t . R e n d e r e r s . T e x t R e n d e r e r "   o r d e r = " 3 "   a c t i v e = " t r u e "   e n t i t y I d = " 2 2 f 7 f c b 4 - 3 4 a b - 4 c c 5 - 8 b 9 5 - 5 4 6 6 5 a e 2 9 c 1 e "   f i e l d I d = " f 0 0 e 1 b 4 c - c e b 5 - 4 d f 9 - 8 5 e d - 1 d b 3 2 3 6 8 1 7 2 0 "   p a r e n t I d = " 0 0 0 0 0 0 0 0 - 0 0 0 0 - 0 0 0 0 - 0 0 0 0 - 0 0 0 0 0 0 0 0 0 0 0 0 "   l e v e l O r d e r = " 1 0 0 "   c o n t r o l T y p e = " p l a i n T e x t "   c o n t r o l E d i t T y p e = " i n l i n e "   e n c l o s i n g B o o k m a r k = " f a l s e "   f o r m a t = " I F N O T E M P T Y ( { C o n t a c t U s . N a m e [ 1 ] } , { C o n t a c t U s . N a m e [ 1 ] } , & q u o t ;   & q u o t ; ) "   f o r m a t E v a l u a t o r T y p e = " e x p r e s s i o n "   t e x t C a s e = " i g n o r e C a s e "   r e m o v e C o n t r o l = " f a l s e "   i g n o r e F o r m a t I f E m p t y = " f a l s e " >  
             < p a r a m e t e r s >  
                 < p a r a m e t e r   i d = " 4 5 f 0 0 7 c 3 - 7 c 3 6 - 4 0 6 9 - b 8 d b - 6 1 0 3 1 6 7 d d 0 6 f "   n a m e = " D e l e t e   i f   e m p t y "   t y p e = " S y s t e m . B o o l e a n ,   m s c o r l i b ,   V e r s i o n = 4 . 0 . 0 . 0 ,   C u l t u r e = n e u t r a l ,   P u b l i c K e y T o k e n = b 7 7 a 5 c 5 6 1 9 3 4 e 0 8 9 "   o r d e r = " 9 9 9 "   k e y = " d e l e t e I f E m p t y "   v a l u e = " F a l s e "   g r o u p O r d e r = " - 1 "   i s G e n e r a t e d = " f a l s e " / >  
                 < p a r a m e t e r   i d = " 7 c 5 a 3 1 6 2 - 1 3 4 3 - 4 3 3 5 - 8 b d 7 - f b 8 2 4 0 e 2 f 7 4 f "   n a m e = " F i e l d   i n d e x "   t y p e = " S y s t e m . I n t 3 2 ,   m s c o r l i b ,   V e r s i o n = 4 . 0 . 0 . 0 ,   C u l t u r e = n e u t r a l ,   P u b l i c K e y T o k e n = b 7 7 a 5 c 5 6 1 9 3 4 e 0 8 9 "   o r d e r = " 9 9 9 "   k e y = " i n d e x "   v a l u e = " "   g r o u p O r d e r = " - 1 "   i s G e n e r a t e d = " f a l s e " / >  
                 < p a r a m e t e r   i d = " 8 8 3 1 8 d 5 b - 2 d 0 f - 4 7 8 2 - 9 7 9 0 - 3 5 8 7 0 8 e 8 d 9 5 d "   n a m e = " F o r m a t   X M L   c o n t e n t "   t y p e = " S y s t e m . B o o l e a n ,   m s c o r l i b ,   V e r s i o n = 4 . 0 . 0 . 0 ,   C u l t u r e = n e u t r a l ,   P u b l i c K e y T o k e n = b 7 7 a 5 c 5 6 1 9 3 4 e 0 8 9 "   o r d e r = " 9 9 9 "   k e y = " f o r m a t X m l C o n t e n t "   v a l u e = " F a l s e "   g r o u p O r d e r = " - 1 "   i s G e n e r a t e d = " f a l s e " / >  
                 < p a r a m e t e r   i d = " 3 7 d 7 e a 5 d - d b c 1 - 4 a 7 1 - 9 7 f f - a f c d c 2 4 4 9 7 b 6 " 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e 5 1 9 b 8 7 4 - 8 5 1 a - 4 5 d 6 - 8 4 6 1 - 0 5 c c 8 4 0 b 4 b 6 8 "   n a m e = " P a r e n t   f i e l d   i n d e x "   t y p e = " S y s t e m . I n t 3 2 ,   m s c o r l i b ,   V e r s i o n = 4 . 0 . 0 . 0 ,   C u l t u r e = n e u t r a l ,   P u b l i c K e y T o k e n = b 7 7 a 5 c 5 6 1 9 3 4 e 0 8 9 "   o r d e r = " 9 9 9 "   k e y = " p a r e n t I n d e x "   v a l u e = " "   g r o u p O r d e r = " - 1 "   i s G e n e r a t e d = " f a l s e " / >  
             < / p a r a m e t e r s >  
         < / c o n t e n t C o n t r o l >  
         < c o n t e n t C o n t r o l   i d = " 8 3 3 0 8 c 0 d - 6 b b a - 4 a 3 f - 9 a 2 7 - b d 1 2 9 c 6 1 0 0 c 3 "   n a m e = " 2 . 1 . 3   C o n t a c t U s 3 . N a m e "   a s s e m b l y = " I p h e l i o n . O u t l i n e . P o w e r P o i n t . d l l "   t y p e = " I p h e l i o n . O u t l i n e . P o w e r P o i n t . R e n d e r e r s . T e x t R e n d e r e r "   o r d e r = " 3 "   a c t i v e = " t r u e "   e n t i t y I d = " 2 2 f 7 f c b 4 - 3 4 a b - 4 c c 5 - 8 b 9 5 - 5 4 6 6 5 a e 2 9 c 1 e "   f i e l d I d = " f 0 0 e 1 b 4 c - c e b 5 - 4 d f 9 - 8 5 e d - 1 d b 3 2 3 6 8 1 7 2 0 "   p a r e n t I d = " 0 0 0 0 0 0 0 0 - 0 0 0 0 - 0 0 0 0 - 0 0 0 0 - 0 0 0 0 0 0 0 0 0 0 0 0 "   l e v e l O r d e r = " 1 0 0 "   c o n t r o l T y p e = " p l a i n T e x t "   c o n t r o l E d i t T y p e = " i n l i n e "   e n c l o s i n g B o o k m a r k = " f a l s e "   f o r m a t = " I F N O T E M P T Y ( { C o n t a c t U s . N a m e [ 2 ] } , { C o n t a c t U s . N a m e [ 2 ] } , & q u o t ;   & q u o t ; ) "   f o r m a t E v a l u a t o r T y p e = " e x p r e s s i o n "   t e x t C a s e = " i g n o r e C a s e "   r e m o v e C o n t r o l = " f a l s e "   i g n o r e F o r m a t I f E m p t y = " f a l s e " >  
             < p a r a m e t e r s >  
                 < p a r a m e t e r   i d = " 3 b 9 0 4 f e 5 - 5 3 8 1 - 4 d b a - 9 4 e 2 - 4 c 7 e d 0 7 c c 8 0 f "   n a m e = " D e l e t e   i f   e m p t y "   t y p e = " S y s t e m . B o o l e a n ,   m s c o r l i b ,   V e r s i o n = 4 . 0 . 0 . 0 ,   C u l t u r e = n e u t r a l ,   P u b l i c K e y T o k e n = b 7 7 a 5 c 5 6 1 9 3 4 e 0 8 9 "   o r d e r = " 9 9 9 "   k e y = " d e l e t e I f E m p t y "   v a l u e = " F a l s e "   g r o u p O r d e r = " - 1 "   i s G e n e r a t e d = " f a l s e " / >  
                 < p a r a m e t e r   i d = " d a b 4 6 7 3 6 - b d a 0 - 4 0 d 1 - 9 5 f 7 - 7 b 1 9 9 f 4 9 0 1 7 3 "   n a m e = " F i e l d   i n d e x "   t y p e = " S y s t e m . I n t 3 2 ,   m s c o r l i b ,   V e r s i o n = 4 . 0 . 0 . 0 ,   C u l t u r e = n e u t r a l ,   P u b l i c K e y T o k e n = b 7 7 a 5 c 5 6 1 9 3 4 e 0 8 9 "   o r d e r = " 9 9 9 "   k e y = " i n d e x "   v a l u e = " "   g r o u p O r d e r = " - 1 "   i s G e n e r a t e d = " f a l s e " / >  
                 < p a r a m e t e r   i d = " 9 f 5 6 8 3 a f - 1 7 0 e - 4 a 0 1 - 8 b b 2 - d f 7 8 1 8 5 f a b 1 d "   n a m e = " F o r m a t   X M L   c o n t e n t "   t y p e = " S y s t e m . B o o l e a n ,   m s c o r l i b ,   V e r s i o n = 4 . 0 . 0 . 0 ,   C u l t u r e = n e u t r a l ,   P u b l i c K e y T o k e n = b 7 7 a 5 c 5 6 1 9 3 4 e 0 8 9 "   o r d e r = " 9 9 9 "   k e y = " f o r m a t X m l C o n t e n t "   v a l u e = " F a l s e "   g r o u p O r d e r = " - 1 "   i s G e n e r a t e d = " f a l s e " / >  
                 < p a r a m e t e r   i d = " a 8 c f f 9 a 1 - 0 e 1 3 - 4 c 5 8 - 9 7 d b - c 0 f c a 1 f 1 7 b f 9 " 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2 1 2 5 f c 9 3 - 7 3 5 8 - 4 4 c 0 - b b a 4 - 8 e 9 c 7 b d 8 3 a c 3 "   n a m e = " P a r e n t   f i e l d   i n d e x "   t y p e = " S y s t e m . I n t 3 2 ,   m s c o r l i b ,   V e r s i o n = 4 . 0 . 0 . 0 ,   C u l t u r e = n e u t r a l ,   P u b l i c K e y T o k e n = b 7 7 a 5 c 5 6 1 9 3 4 e 0 8 9 "   o r d e r = " 9 9 9 "   k e y = " p a r e n t I n d e x "   v a l u e = " "   g r o u p O r d e r = " - 1 "   i s G e n e r a t e d = " f a l s e " / >  
             < / p a r a m e t e r s >  
         < / c o n t e n t C o n t r o l >  
         < c o n t e n t C o n t r o l   i d = " 8 e e 4 9 8 4 9 - d e 1 6 - 4 0 d f - a 4 b 5 - 0 4 0 2 3 9 9 e 0 2 6 0 "   n a m e = " 2 . 1 . 4   C o n t a c t U s 4 . N a m e "   a s s e m b l y = " I p h e l i o n . O u t l i n e . P o w e r P o i n t . d l l "   t y p e = " I p h e l i o n . O u t l i n e . P o w e r P o i n t . R e n d e r e r s . T e x t R e n d e r e r "   o r d e r = " 3 "   a c t i v e = " t r u e "   e n t i t y I d = " 2 2 f 7 f c b 4 - 3 4 a b - 4 c c 5 - 8 b 9 5 - 5 4 6 6 5 a e 2 9 c 1 e "   f i e l d I d = " f 0 0 e 1 b 4 c - c e b 5 - 4 d f 9 - 8 5 e d - 1 d b 3 2 3 6 8 1 7 2 0 "   p a r e n t I d = " 0 0 0 0 0 0 0 0 - 0 0 0 0 - 0 0 0 0 - 0 0 0 0 - 0 0 0 0 0 0 0 0 0 0 0 0 "   l e v e l O r d e r = " 1 0 0 "   c o n t r o l T y p e = " p l a i n T e x t "   c o n t r o l E d i t T y p e = " i n l i n e "   e n c l o s i n g B o o k m a r k = " f a l s e "   f o r m a t = " I F N O T E M P T Y ( { C o n t a c t U s . N a m e [ 3 ] } , { C o n t a c t U s . N a m e [ 3 ] } , & q u o t ;   & q u o t ; ) "   f o r m a t E v a l u a t o r T y p e = " e x p r e s s i o n "   t e x t C a s e = " i g n o r e C a s e "   r e m o v e C o n t r o l = " f a l s e "   i g n o r e F o r m a t I f E m p t y = " f a l s e " >  
             < p a r a m e t e r s >  
                 < p a r a m e t e r   i d = " 2 8 4 8 2 b 7 0 - 8 e 4 f - 4 d f f - 9 5 9 3 - e c 9 3 b c 8 6 7 4 8 4 "   n a m e = " D e l e t e   i f   e m p t y "   t y p e = " S y s t e m . B o o l e a n ,   m s c o r l i b ,   V e r s i o n = 4 . 0 . 0 . 0 ,   C u l t u r e = n e u t r a l ,   P u b l i c K e y T o k e n = b 7 7 a 5 c 5 6 1 9 3 4 e 0 8 9 "   o r d e r = " 9 9 9 "   k e y = " d e l e t e I f E m p t y "   v a l u e = " F a l s e "   g r o u p O r d e r = " - 1 "   i s G e n e r a t e d = " f a l s e " / >  
                 < p a r a m e t e r   i d = " 1 6 b b e 5 8 b - 0 4 0 9 - 4 9 e 7 - 8 3 3 3 - 0 6 a 7 2 c 2 f 5 c 1 c "   n a m e = " F i e l d   i n d e x "   t y p e = " S y s t e m . I n t 3 2 ,   m s c o r l i b ,   V e r s i o n = 4 . 0 . 0 . 0 ,   C u l t u r e = n e u t r a l ,   P u b l i c K e y T o k e n = b 7 7 a 5 c 5 6 1 9 3 4 e 0 8 9 "   o r d e r = " 9 9 9 "   k e y = " i n d e x "   v a l u e = " "   g r o u p O r d e r = " - 1 "   i s G e n e r a t e d = " f a l s e " / >  
                 < p a r a m e t e r   i d = " 4 7 3 1 2 6 8 8 - d 7 b 3 - 4 1 2 e - a 4 5 7 - 4 7 f f 2 4 5 d c d 0 0 "   n a m e = " F o r m a t   X M L   c o n t e n t "   t y p e = " S y s t e m . B o o l e a n ,   m s c o r l i b ,   V e r s i o n = 4 . 0 . 0 . 0 ,   C u l t u r e = n e u t r a l ,   P u b l i c K e y T o k e n = b 7 7 a 5 c 5 6 1 9 3 4 e 0 8 9 "   o r d e r = " 9 9 9 "   k e y = " f o r m a t X m l C o n t e n t "   v a l u e = " F a l s e "   g r o u p O r d e r = " - 1 "   i s G e n e r a t e d = " f a l s e " / >  
                 < p a r a m e t e r   i d = " e e 6 f e 2 f 0 - 6 3 6 2 - 4 5 2 6 - 9 3 4 a - 9 9 6 2 3 b c 9 f 2 6 8 " 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6 f f 0 e 6 8 b - 0 2 b 3 - 4 4 5 0 - a 1 a 8 - d 0 5 6 5 f f 1 7 8 d 4 "   n a m e = " P a r e n t   f i e l d   i n d e x "   t y p e = " S y s t e m . I n t 3 2 ,   m s c o r l i b ,   V e r s i o n = 4 . 0 . 0 . 0 ,   C u l t u r e = n e u t r a l ,   P u b l i c K e y T o k e n = b 7 7 a 5 c 5 6 1 9 3 4 e 0 8 9 "   o r d e r = " 9 9 9 "   k e y = " p a r e n t I n d e x "   v a l u e = " "   g r o u p O r d e r = " - 1 "   i s G e n e r a t e d = " f a l s e " / >  
             < / p a r a m e t e r s >  
         < / c o n t e n t C o n t r o l >  
         < c o n t e n t C o n t r o l   i d = " 3 b d b e 0 2 5 - 3 e 8 a - 4 6 5 3 - b f b 1 - d 0 9 4 a e 3 6 4 a 2 e "   n a m e = " 2 . 2 . 2   C o n t a c t U s 2 . A d d r e s s "   a s s e m b l y = " I p h e l i o n . O u t l i n e . P o w e r P o i n t . d l l "   t y p e = " I p h e l i o n . O u t l i n e . P o w e r P o i n t . R e n d e r e r s . T e x t R e n d e r e r "   o r d e r = " 3 "   a c t i v e = " t r u e "   e n t i t y I d = " 2 2 f 7 f c b 4 - 3 4 a b - 4 c c 5 - 8 b 9 5 - 5 4 6 6 5 a e 2 9 c 1 e "   f i e l d I d = " c c 2 2 6 c f 8 - d 3 1 1 - 4 d 6 6 - a 9 e c - a 0 f 9 f 3 2 d c e 0 a "   p a r e n t I d = " 0 0 0 0 0 0 0 0 - 0 0 0 0 - 0 0 0 0 - 0 0 0 0 - 0 0 0 0 0 0 0 0 0 0 0 0 "   l e v e l O r d e r = " 1 0 0 "   c o n t r o l T y p e = " p l a i n T e x t "   c o n t r o l E d i t T y p e = " i n l i n e "   e n c l o s i n g B o o k m a r k = " f a l s e "   f o r m a t = " I F N O T E M P T Y ( { C o n t a c t U s . N a m e [ 1 ] } , & # x A ; { C o n t a c t U s . A d d r e s s [ 1 ] }   & a m p ;   & # x A ; I F N O T E M P T Y ( { C o n t a c t U s . T e l e p h o n e   N u m b e r [ 1 ] } , C H A R ( 1 0 )   & a m p ; & # x A ; { L a b e l s . C o m m s   -   T e l }   & a m p ;   & q u o t ;       & q u o t ;   & a m p ;   { C o n t a c t U s . T e l e p h o n e   N u m b e r [ 1 ] } , & q u o t ; & q u o t ; )   & a m p ; & # x A ; I F N O T E M P T Y ( { C o n t a c t U s . F a x   N u m b e r [ 1 ] } , & # x A ; C H A R ( 1 0 )   & a m p ;   { L a b e l s . C o m m s   -   F a x }   & a m p ;   & q u o t ;       & q u o t ;   & a m p ;   { C o n t a c t U s . F a x   N u m b e r [ 1 ] } , & q u o t ; & q u o t ; ) , & q u o t ;   & q u o t ; ) "   f o r m a t E v a l u a t o r T y p e = " e x p r e s s i o n "   t e x t C a s e = " i g n o r e C a s e "   r e m o v e C o n t r o l = " f a l s e "   i g n o r e F o r m a t I f E m p t y = " f a l s e " >  
             < p a r a m e t e r s >  
                 < p a r a m e t e r   i d = " e 8 5 1 b 5 5 d - 2 e b f - 4 9 6 c - a b f 6 - e c 7 f 8 f 2 f 0 7 e b "   n a m e = " D e l e t e   i f   e m p t y "   t y p e = " S y s t e m . B o o l e a n ,   m s c o r l i b ,   V e r s i o n = 4 . 0 . 0 . 0 ,   C u l t u r e = n e u t r a l ,   P u b l i c K e y T o k e n = b 7 7 a 5 c 5 6 1 9 3 4 e 0 8 9 "   o r d e r = " 9 9 9 "   k e y = " d e l e t e I f E m p t y "   v a l u e = " F a l s e "   g r o u p O r d e r = " - 1 "   i s G e n e r a t e d = " f a l s e " / >  
                 < p a r a m e t e r   i d = " f e 9 3 f 4 0 2 - b 0 2 8 - 4 d d 8 - b 8 8 c - 4 5 8 6 9 b 4 8 9 a 5 3 "   n a m e = " F i e l d   i n d e x "   t y p e = " S y s t e m . I n t 3 2 ,   m s c o r l i b ,   V e r s i o n = 4 . 0 . 0 . 0 ,   C u l t u r e = n e u t r a l ,   P u b l i c K e y T o k e n = b 7 7 a 5 c 5 6 1 9 3 4 e 0 8 9 "   o r d e r = " 9 9 9 "   k e y = " i n d e x "   v a l u e = " "   g r o u p O r d e r = " - 1 "   i s G e n e r a t e d = " f a l s e " / >  
                 < p a r a m e t e r   i d = " a d 4 8 b 2 f 0 - c d e 6 - 4 0 5 9 - 9 a d 9 - 7 8 6 1 7 3 1 b 4 8 5 c "   n a m e = " F o r m a t   X M L   c o n t e n t "   t y p e = " S y s t e m . B o o l e a n ,   m s c o r l i b ,   V e r s i o n = 4 . 0 . 0 . 0 ,   C u l t u r e = n e u t r a l ,   P u b l i c K e y T o k e n = b 7 7 a 5 c 5 6 1 9 3 4 e 0 8 9 "   o r d e r = " 9 9 9 "   k e y = " f o r m a t X m l C o n t e n t "   v a l u e = " F a l s e "   g r o u p O r d e r = " - 1 "   i s G e n e r a t e d = " f a l s e " / >  
                 < p a r a m e t e r   i d = " 0 8 1 5 e c 2 3 - 7 f 4 b - 4 b 2 c - b 8 d d - 8 2 8 3 e 6 0 f 9 7 0 1 " 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7 7 7 d 8 9 d 3 - 0 b 8 4 - 4 5 0 a - 8 b 2 f - 4 b a c c 7 0 f 0 f 7 a "   n a m e = " P a r e n t   f i e l d   i n d e x "   t y p e = " S y s t e m . I n t 3 2 ,   m s c o r l i b ,   V e r s i o n = 4 . 0 . 0 . 0 ,   C u l t u r e = n e u t r a l ,   P u b l i c K e y T o k e n = b 7 7 a 5 c 5 6 1 9 3 4 e 0 8 9 "   o r d e r = " 9 9 9 "   k e y = " p a r e n t I n d e x "   v a l u e = " "   g r o u p O r d e r = " - 1 "   i s G e n e r a t e d = " f a l s e " / >  
             < / p a r a m e t e r s >  
         < / c o n t e n t C o n t r o l >  
         < c o n t e n t C o n t r o l   i d = " 1 8 c 8 7 3 3 9 - 6 4 4 4 - 4 0 4 2 - 8 c 1 c - 7 b f 4 8 b a b f c 8 d "   n a m e = " 2 . 2 . 1   C o n t a c t U s 1 . A d d r e s s "   a s s e m b l y = " I p h e l i o n . O u t l i n e . P o w e r P o i n t . d l l "   t y p e = " I p h e l i o n . O u t l i n e . P o w e r P o i n t . R e n d e r e r s . T e x t R e n d e r e r "   o r d e r = " 3 "   a c t i v e = " t r u e "   e n t i t y I d = " 2 2 f 7 f c b 4 - 3 4 a b - 4 c c 5 - 8 b 9 5 - 5 4 6 6 5 a e 2 9 c 1 e "   f i e l d I d = " c c 2 2 6 c f 8 - d 3 1 1 - 4 d 6 6 - a 9 e c - a 0 f 9 f 3 2 d c e 0 a "   p a r e n t I d = " 0 0 0 0 0 0 0 0 - 0 0 0 0 - 0 0 0 0 - 0 0 0 0 - 0 0 0 0 0 0 0 0 0 0 0 0 "   l e v e l O r d e r = " 1 0 0 "   c o n t r o l T y p e = " p l a i n T e x t "   c o n t r o l E d i t T y p e = " i n l i n e "   e n c l o s i n g B o o k m a r k = " f a l s e "   f o r m a t = " I F N O T E M P T Y ( { C o n t a c t U s . N a m e [ 0 ] } , & # x A ; { C o n t a c t U s . A d d r e s s [ 0 ] }   & a m p ;   & # x A ; I F N O T E M P T Y ( { C o n t a c t U s . T e l e p h o n e   N u m b e r [ 0 ] } , C H A R ( 1 0 )   & a m p ; & # x A ; { L a b e l s . C o m m s   -   T e l }   & a m p ;   & q u o t ;       & q u o t ;   & a m p ;   { C o n t a c t U s . T e l e p h o n e   N u m b e r [ 0 ] } , & q u o t ; & q u o t ; )   & a m p ; & # x A ; I F N O T E M P T Y ( { C o n t a c t U s . F a x   N u m b e r [ 0 ] } , & # x A ; C H A R ( 1 0 )   & a m p ;   { L a b e l s . C o m m s   -   F a x }   & a m p ;   & q u o t ;       & q u o t ;   & a m p ;   { C o n t a c t U s . F a x   N u m b e r [ 0 ] } , & q u o t ; & q u o t ; ) , & q u o t ;   & q u o t ; ) "   f o r m a t E v a l u a t o r T y p e = " e x p r e s s i o n "   t e x t C a s e = " i g n o r e C a s e "   r e m o v e C o n t r o l = " f a l s e "   i g n o r e F o r m a t I f E m p t y = " f a l s e " >  
             < p a r a m e t e r s >  
                 < p a r a m e t e r   i d = " f 7 4 2 b a 7 a - 5 c 2 d - 4 d e 2 - 9 d f 8 - 0 5 a 0 8 a 7 3 e d 3 f "   n a m e = " D e l e t e   i f   e m p t y "   t y p e = " S y s t e m . B o o l e a n ,   m s c o r l i b ,   V e r s i o n = 4 . 0 . 0 . 0 ,   C u l t u r e = n e u t r a l ,   P u b l i c K e y T o k e n = b 7 7 a 5 c 5 6 1 9 3 4 e 0 8 9 "   o r d e r = " 9 9 9 "   k e y = " d e l e t e I f E m p t y "   v a l u e = " F a l s e "   g r o u p O r d e r = " - 1 "   i s G e n e r a t e d = " f a l s e " / >  
                 < p a r a m e t e r   i d = " 5 8 e 8 9 e f d - 0 b 6 a - 4 b f c - a 7 f 6 - 1 1 d 2 e d 1 3 0 a 2 7 "   n a m e = " F i e l d   i n d e x "   t y p e = " S y s t e m . I n t 3 2 ,   m s c o r l i b ,   V e r s i o n = 4 . 0 . 0 . 0 ,   C u l t u r e = n e u t r a l ,   P u b l i c K e y T o k e n = b 7 7 a 5 c 5 6 1 9 3 4 e 0 8 9 "   o r d e r = " 9 9 9 "   k e y = " i n d e x "   v a l u e = " "   g r o u p O r d e r = " - 1 "   i s G e n e r a t e d = " f a l s e " / >  
                 < p a r a m e t e r   i d = " e 0 1 9 2 4 5 d - 9 a 1 c - 4 e 5 8 - b b b c - a e c 5 9 2 c 3 c 2 1 0 "   n a m e = " F o r m a t   X M L   c o n t e n t "   t y p e = " S y s t e m . B o o l e a n ,   m s c o r l i b ,   V e r s i o n = 4 . 0 . 0 . 0 ,   C u l t u r e = n e u t r a l ,   P u b l i c K e y T o k e n = b 7 7 a 5 c 5 6 1 9 3 4 e 0 8 9 "   o r d e r = " 9 9 9 "   k e y = " f o r m a t X m l C o n t e n t "   v a l u e = " F a l s e "   g r o u p O r d e r = " - 1 "   i s G e n e r a t e d = " f a l s e " / >  
                 < p a r a m e t e r   i d = " 9 e 3 9 b c 6 b - 0 a 8 f - 4 a f 6 - b a c e - 6 d e a a 8 9 0 4 e f 5 " 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8 7 c 8 2 8 2 0 - e 1 3 f - 4 3 5 3 - 9 a 4 7 - c 9 b 4 d b 9 f 4 1 2 b "   n a m e = " P a r e n t   f i e l d   i n d e x "   t y p e = " S y s t e m . I n t 3 2 ,   m s c o r l i b ,   V e r s i o n = 4 . 0 . 0 . 0 ,   C u l t u r e = n e u t r a l ,   P u b l i c K e y T o k e n = b 7 7 a 5 c 5 6 1 9 3 4 e 0 8 9 "   o r d e r = " 9 9 9 "   k e y = " p a r e n t I n d e x "   v a l u e = " "   g r o u p O r d e r = " - 1 "   i s G e n e r a t e d = " f a l s e " / >  
             < / p a r a m e t e r s >  
         < / c o n t e n t C o n t r o l >  
         < c o n t e n t C o n t r o l   i d = " c a a 4 b c e 6 - f f 5 b - 4 7 4 2 - b f 1 5 - 4 9 9 e 5 a b 5 8 8 f 3 "   n a m e = " 2 . 2 . 3   C o n t a c t U s 3 . A d d r e s s "   a s s e m b l y = " I p h e l i o n . O u t l i n e . P o w e r P o i n t . d l l "   t y p e = " I p h e l i o n . O u t l i n e . P o w e r P o i n t . R e n d e r e r s . T e x t R e n d e r e r "   o r d e r = " 3 "   a c t i v e = " t r u e "   e n t i t y I d = " 2 2 f 7 f c b 4 - 3 4 a b - 4 c c 5 - 8 b 9 5 - 5 4 6 6 5 a e 2 9 c 1 e "   f i e l d I d = " c c 2 2 6 c f 8 - d 3 1 1 - 4 d 6 6 - a 9 e c - a 0 f 9 f 3 2 d c e 0 a "   p a r e n t I d = " 0 0 0 0 0 0 0 0 - 0 0 0 0 - 0 0 0 0 - 0 0 0 0 - 0 0 0 0 0 0 0 0 0 0 0 0 "   l e v e l O r d e r = " 1 0 0 "   c o n t r o l T y p e = " p l a i n T e x t "   c o n t r o l E d i t T y p e = " i n l i n e "   e n c l o s i n g B o o k m a r k = " f a l s e "   f o r m a t = " I F N O T E M P T Y ( { C o n t a c t U s . N a m e [ 2 ] } , & # x A ; { C o n t a c t U s . A d d r e s s [ 2 ] }   & a m p ;   & # x A ; I F N O T E M P T Y ( { C o n t a c t U s . T e l e p h o n e   N u m b e r [ 2 ] } , C H A R ( 1 0 )   & a m p ; & # x A ; { L a b e l s . C o m m s   -   T e l }   & a m p ;   & q u o t ;       & q u o t ;   & a m p ;   { C o n t a c t U s . T e l e p h o n e   N u m b e r [ 2 ] } , & q u o t ; & q u o t ; )   & a m p ; & # x A ; I F N O T E M P T Y ( { C o n t a c t U s . F a x   N u m b e r [ 2 ] } , & # x A ; C H A R ( 1 0 )   & a m p ;   { L a b e l s . C o m m s   -   F a x }   & a m p ;   & q u o t ;       & q u o t ;   & a m p ;   { C o n t a c t U s . F a x   N u m b e r [ 2 ] } , & q u o t ; & q u o t ; ) , & q u o t ;   & q u o t ; ) "   f o r m a t E v a l u a t o r T y p e = " e x p r e s s i o n "   t e x t C a s e = " i g n o r e C a s e "   r e m o v e C o n t r o l = " f a l s e "   i g n o r e F o r m a t I f E m p t y = " f a l s e " >  
             < p a r a m e t e r s >  
                 < p a r a m e t e r   i d = " 2 9 4 c 0 1 e 3 - 6 e 1 3 - 4 5 2 b - 9 b 1 7 - b d 3 e b 2 a b 2 4 5 f "   n a m e = " D e l e t e   i f   e m p t y "   t y p e = " S y s t e m . B o o l e a n ,   m s c o r l i b ,   V e r s i o n = 4 . 0 . 0 . 0 ,   C u l t u r e = n e u t r a l ,   P u b l i c K e y T o k e n = b 7 7 a 5 c 5 6 1 9 3 4 e 0 8 9 "   o r d e r = " 9 9 9 "   k e y = " d e l e t e I f E m p t y "   v a l u e = " F a l s e "   g r o u p O r d e r = " - 1 "   i s G e n e r a t e d = " f a l s e " / >  
                 < p a r a m e t e r   i d = " f 4 d b 7 d b 0 - e 5 f 9 - 4 2 e 0 - b 5 8 0 - 7 2 2 b d 3 4 e b 8 5 6 "   n a m e = " F i e l d   i n d e x "   t y p e = " S y s t e m . I n t 3 2 ,   m s c o r l i b ,   V e r s i o n = 4 . 0 . 0 . 0 ,   C u l t u r e = n e u t r a l ,   P u b l i c K e y T o k e n = b 7 7 a 5 c 5 6 1 9 3 4 e 0 8 9 "   o r d e r = " 9 9 9 "   k e y = " i n d e x "   v a l u e = " "   g r o u p O r d e r = " - 1 "   i s G e n e r a t e d = " f a l s e " / >  
                 < p a r a m e t e r   i d = " 7 e 7 9 9 d 4 5 - a b d b - 4 9 0 2 - b 0 6 0 - 2 d 0 7 f e 1 b 6 0 0 7 "   n a m e = " F o r m a t   X M L   c o n t e n t "   t y p e = " S y s t e m . B o o l e a n ,   m s c o r l i b ,   V e r s i o n = 4 . 0 . 0 . 0 ,   C u l t u r e = n e u t r a l ,   P u b l i c K e y T o k e n = b 7 7 a 5 c 5 6 1 9 3 4 e 0 8 9 "   o r d e r = " 9 9 9 "   k e y = " f o r m a t X m l C o n t e n t "   v a l u e = " F a l s e "   g r o u p O r d e r = " - 1 "   i s G e n e r a t e d = " f a l s e " / >  
                 < p a r a m e t e r   i d = " 8 8 e 4 2 5 7 e - b e c a - 4 7 0 d - a d c 3 - a c 9 c 7 f d 2 2 9 9 5 " 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1 9 1 d 1 c 2 c - b d 9 7 - 4 d 8 a - a f 4 0 - b b 3 c 5 4 a c 8 4 0 e "   n a m e = " P a r e n t   f i e l d   i n d e x "   t y p e = " S y s t e m . I n t 3 2 ,   m s c o r l i b ,   V e r s i o n = 4 . 0 . 0 . 0 ,   C u l t u r e = n e u t r a l ,   P u b l i c K e y T o k e n = b 7 7 a 5 c 5 6 1 9 3 4 e 0 8 9 "   o r d e r = " 9 9 9 "   k e y = " p a r e n t I n d e x "   v a l u e = " "   g r o u p O r d e r = " - 1 "   i s G e n e r a t e d = " f a l s e " / >  
             < / p a r a m e t e r s >  
         < / c o n t e n t C o n t r o l >  
         < c o n t e n t C o n t r o l   i d = " 2 0 0 3 9 1 f e - 6 b 0 1 - 4 f 4 6 - 8 d 9 c - e 2 3 e 9 8 b 8 4 8 4 b "   n a m e = " 2 . 2 . 4   C o n t a c t U s 4 . A d d r e s s "   a s s e m b l y = " I p h e l i o n . O u t l i n e . P o w e r P o i n t . d l l "   t y p e = " I p h e l i o n . O u t l i n e . P o w e r P o i n t . R e n d e r e r s . T e x t R e n d e r e r "   o r d e r = " 3 "   a c t i v e = " t r u e "   e n t i t y I d = " 2 2 f 7 f c b 4 - 3 4 a b - 4 c c 5 - 8 b 9 5 - 5 4 6 6 5 a e 2 9 c 1 e "   f i e l d I d = " c c 2 2 6 c f 8 - d 3 1 1 - 4 d 6 6 - a 9 e c - a 0 f 9 f 3 2 d c e 0 a "   p a r e n t I d = " 0 0 0 0 0 0 0 0 - 0 0 0 0 - 0 0 0 0 - 0 0 0 0 - 0 0 0 0 0 0 0 0 0 0 0 0 "   l e v e l O r d e r = " 1 0 0 "   c o n t r o l T y p e = " p l a i n T e x t "   c o n t r o l E d i t T y p e = " i n l i n e "   e n c l o s i n g B o o k m a r k = " f a l s e "   f o r m a t = " I F N O T E M P T Y ( { C o n t a c t U s . N a m e [ 3 ] } , & # x A ; { C o n t a c t U s . A d d r e s s [ 3 ] }   & a m p ;   & # x A ; I F N O T E M P T Y ( { C o n t a c t U s . T e l e p h o n e   N u m b e r [ 3 ] } , C H A R ( 1 0 )   & a m p ; & # x A ; { L a b e l s . C o m m s   -   T e l }   & a m p ;   & q u o t ;       & q u o t ;   & a m p ;   { C o n t a c t U s . T e l e p h o n e   N u m b e r [ 3 ] } , & q u o t ; & q u o t ; )   & a m p ; & # x A ; I F N O T E M P T Y ( { C o n t a c t U s . F a x   N u m b e r [ 3 ] } , & # x A ; C H A R ( 1 0 )   & a m p ;   { L a b e l s . C o m m s   -   F a x }   & a m p ;   & q u o t ;       & q u o t ;   & a m p ;   { C o n t a c t U s . F a x   N u m b e r [ 3 ] } , & q u o t ; & q u o t ; ) , & q u o t ;   & q u o t ; ) "   f o r m a t E v a l u a t o r T y p e = " e x p r e s s i o n "   t e x t C a s e = " i g n o r e C a s e "   r e m o v e C o n t r o l = " f a l s e "   i g n o r e F o r m a t I f E m p t y = " f a l s e " >  
             < p a r a m e t e r s >  
                 < p a r a m e t e r   i d = " f c 3 3 5 b 3 9 - 3 7 5 f - 4 e 8 6 - 9 e 1 e - 5 4 7 2 f a 4 f a c 5 3 "   n a m e = " D e l e t e   i f   e m p t y "   t y p e = " S y s t e m . B o o l e a n ,   m s c o r l i b ,   V e r s i o n = 4 . 0 . 0 . 0 ,   C u l t u r e = n e u t r a l ,   P u b l i c K e y T o k e n = b 7 7 a 5 c 5 6 1 9 3 4 e 0 8 9 "   o r d e r = " 9 9 9 "   k e y = " d e l e t e I f E m p t y "   v a l u e = " F a l s e "   g r o u p O r d e r = " - 1 "   i s G e n e r a t e d = " f a l s e " / >  
                 < p a r a m e t e r   i d = " a 3 f 8 4 0 6 0 - 6 c 9 a - 4 c 2 a - b 1 b 9 - 6 a d 1 6 c 6 c 3 9 c 8 "   n a m e = " F i e l d   i n d e x "   t y p e = " S y s t e m . I n t 3 2 ,   m s c o r l i b ,   V e r s i o n = 4 . 0 . 0 . 0 ,   C u l t u r e = n e u t r a l ,   P u b l i c K e y T o k e n = b 7 7 a 5 c 5 6 1 9 3 4 e 0 8 9 "   o r d e r = " 9 9 9 "   k e y = " i n d e x "   v a l u e = " "   g r o u p O r d e r = " - 1 "   i s G e n e r a t e d = " f a l s e " / >  
                 < p a r a m e t e r   i d = " 5 e 8 d 3 3 7 8 - 9 7 9 3 - 4 d 1 4 - a 3 c 8 - f c b 9 c 8 f e 5 3 0 4 "   n a m e = " F o r m a t   X M L   c o n t e n t "   t y p e = " S y s t e m . B o o l e a n ,   m s c o r l i b ,   V e r s i o n = 4 . 0 . 0 . 0 ,   C u l t u r e = n e u t r a l ,   P u b l i c K e y T o k e n = b 7 7 a 5 c 5 6 1 9 3 4 e 0 8 9 "   o r d e r = " 9 9 9 "   k e y = " f o r m a t X m l C o n t e n t "   v a l u e = " F a l s e "   g r o u p O r d e r = " - 1 "   i s G e n e r a t e d = " f a l s e " / >  
                 < p a r a m e t e r   i d = " 9 2 5 7 9 3 0 9 - 6 e d 1 - 4 2 2 7 - a 8 8 8 - b a 9 d e 3 b a b e 0 6 " 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0 a b 7 f 4 9 6 - 4 0 9 c - 4 e a 2 - a 4 b 2 - 3 d 0 8 4 9 9 6 c 7 9 6 "   n a m e = " P a r e n t   f i e l d   i n d e x "   t y p e = " S y s t e m . I n t 3 2 ,   m s c o r l i b ,   V e r s i o n = 4 . 0 . 0 . 0 ,   C u l t u r e = n e u t r a l ,   P u b l i c K e y T o k e n = b 7 7 a 5 c 5 6 1 9 3 4 e 0 8 9 "   o r d e r = " 9 9 9 "   k e y = " p a r e n t I n d e x "   v a l u e = " "   g r o u p O r d e r = " - 1 "   i s G e n e r a t e d = " f a l s e " / >  
             < / p a r a m e t e r s >  
         < / c o n t e n t C o n t r o l >  
         < c o n t e n t C o n t r o l   i d = " 3 2 6 c 2 e a 9 - 2 e 1 f - 4 3 d 5 - 9 d 4 4 - 7 2 7 e 3 2 9 e f 2 5 4 "   n a m e = " 2 . 1   L a b e l s . C o n t a c t   u s "   a s s e m b l y = " I p h e l i o n . O u t l i n e . P o w e r P o i n t . d l l "   t y p e = " I p h e l i o n . O u t l i n e . P o w e r P o i n t . R e n d e r e r s . T e x t R e n d e r e r "   o r d e r = " 2 "   a c t i v e = " t r u e "   e n t i t y I d = " f 9 5 d c 5 f a - 6 e 9 d - 4 b e 9 - 9 d 2 3 - e 0 a d a 2 0 d 8 4 3 8 "   f i e l d I d = " 5 6 a 5 1 2 0 3 - 7 c 9 1 - 4 0 7 0 - 8 6 5 a - 1 8 f a 3 c 3 0 9 2 4 3 "   p a r e n t I d = " 0 0 0 0 0 0 0 0 - 0 0 0 0 - 0 0 0 0 - 0 0 0 0 - 0 0 0 0 0 0 0 0 0 0 0 0 "   l e v e l O r d e r = " 1 0 0 "   c o n t r o l T y p e = " p l a i n T e x t "   c o n t r o l E d i t T y p e = " i n l i n e "   e n c l o s i n g B o o k m a r k = " f a l s e "   f o r m a t = " I F ( { T h e m e . C o n t a c t U s } = & q u o t ; T r u e & q u o t ; , & # x A ; { L a b e l s . D i s c l a i m e r   P a g e   -   C o n t a c t   u s } , & q u o t ; & q u o t ; ) "   f o r m a t E v a l u a t o r T y p e = " e x p r e s s i o n "   t e x t C a s e = " i g n o r e C a s e "   r e m o v e C o n t r o l = " f a l s e "   i g n o r e F o r m a t I f E m p t y = " f a l s e " >  
             < p a r a m e t e r s >  
                 < p a r a m e t e r   i d = " d b c 4 a 6 0 e - 1 8 5 5 - 4 2 7 7 - 9 7 8 d - d 8 8 7 6 0 1 9 e a 8 8 "   n a m e = " D e l e t e   i f   e m p t y "   t y p e = " S y s t e m . B o o l e a n ,   m s c o r l i b ,   V e r s i o n = 4 . 0 . 0 . 0 ,   C u l t u r e = n e u t r a l ,   P u b l i c K e y T o k e n = b 7 7 a 5 c 5 6 1 9 3 4 e 0 8 9 "   o r d e r = " 9 9 9 "   k e y = " d e l e t e I f E m p t y "   v a l u e = " F a l s e "   g r o u p O r d e r = " - 1 "   i s G e n e r a t e d = " f a l s e " / >  
                 < p a r a m e t e r   i d = " b 5 e 9 c b 3 7 - 6 e 7 4 - 4 3 7 a - a 4 1 3 - 9 2 c 2 c e 2 8 7 5 f a "   n a m e = " F i e l d   i n d e x "   t y p e = " S y s t e m . I n t 3 2 ,   m s c o r l i b ,   V e r s i o n = 4 . 0 . 0 . 0 ,   C u l t u r e = n e u t r a l ,   P u b l i c K e y T o k e n = b 7 7 a 5 c 5 6 1 9 3 4 e 0 8 9 "   o r d e r = " 9 9 9 "   k e y = " i n d e x "   v a l u e = " "   g r o u p O r d e r = " - 1 "   i s G e n e r a t e d = " f a l s e " / >  
                 < p a r a m e t e r   i d = " 9 0 8 7 a b c 3 - c 0 c 4 - 4 9 a 0 - 8 5 e 3 - 2 b 8 5 c 4 b 7 3 a c 2 "   n a m e = " F o r m a t   X M L   c o n t e n t "   t y p e = " S y s t e m . B o o l e a n ,   m s c o r l i b ,   V e r s i o n = 4 . 0 . 0 . 0 ,   C u l t u r e = n e u t r a l ,   P u b l i c K e y T o k e n = b 7 7 a 5 c 5 6 1 9 3 4 e 0 8 9 "   o r d e r = " 9 9 9 "   k e y = " f o r m a t X m l C o n t e n t "   v a l u e = " F a l s e "   g r o u p O r d e r = " - 1 "   i s G e n e r a t e d = " f a l s e " / >  
                 < p a r a m e t e r   i d = " c 6 5 1 5 1 c 7 - d 4 9 1 - 4 b 6 d - b c 0 d - f c 2 d d 2 d 1 2 0 8 2 " 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6 b 0 7 1 7 7 6 - 5 3 0 6 - 4 b d 4 - a 1 3 d - 3 9 2 6 3 1 f b 6 6 6 8 "   n a m e = " P a r e n t   f i e l d   i n d e x "   t y p e = " S y s t e m . I n t 3 2 ,   m s c o r l i b ,   V e r s i o n = 4 . 0 . 0 . 0 ,   C u l t u r e = n e u t r a l ,   P u b l i c K e y T o k e n = b 7 7 a 5 c 5 6 1 9 3 4 e 0 8 9 "   o r d e r = " 9 9 9 "   k e y = " p a r e n t I n d e x "   v a l u e = " "   g r o u p O r d e r = " - 1 "   i s G e n e r a t e d = " f a l s e " / >  
             < / p a r a m e t e r s >  
         < / c o n t e n t C o n t r o l >  
         < c o n t e n t C o n t r o l   i d = " 6 5 c 8 2 2 7 1 - 3 5 6 5 - 4 4 5 d - 9 3 1 c - d 6 a 7 a 5 d 8 2 4 c d "   n a m e = " O t h e r O p t i o n s . S e l e c t e d   I t e m s "   a s s e m b l y = " I p h e l i o n . O u t l i n e . P o w e r P o i n t . d l l "   t y p e = " I p h e l i o n . O u t l i n e . P o w e r P o i n t . R e n d e r e r s . T e x t R e n d e r e r "   o r d e r = " 3 "   a c t i v e = " t r u e "   e n t i t y I d = " d b 5 6 c 9 4 1 - e 9 7 7 - 4 9 8 3 - 9 8 3 d - a e 1 a 9 1 c 1 4 3 4 8 "   f i e l d I d = " 1 8 4 5 7 3 0 2 - b e 9 7 - 4 2 4 d - 8 7 3 5 - 2 1 2 b c d 9 6 e 2 a 2 "   p a r e n t I d = " 0 0 0 0 0 0 0 0 - 0 0 0 0 - 0 0 0 0 - 0 0 0 0 - 0 0 0 0 0 0 0 0 0 0 0 0 "   l e v e l O r d e r = " 1 0 0 "   c o n t r o l T y p e = " p l a i n T e x t "   c o n t r o l E d i t T y p e = " i n l i n e "   e n c l o s i n g B o o k m a r k = " f a l s e "   f o r m a t E v a l u a t o r T y p e = " e x p r e s s i o n "   t e x t C a s e = " i g n o r e C a s e "   r e m o v e C o n t r o l = " f a l s e "   i g n o r e F o r m a t I f E m p t y = " f a l s e " >  
             < p a r a m e t e r s >  
                 < p a r a m e t e r   i d = " b 0 1 6 5 0 1 a - 6 f 4 0 - 4 6 d 3 - b 1 8 7 - 6 6 3 e b 2 5 a 6 7 a e "   n a m e = " D e l e t e   i f   e m p t y "   t y p e = " S y s t e m . B o o l e a n ,   m s c o r l i b ,   V e r s i o n = 4 . 0 . 0 . 0 ,   C u l t u r e = n e u t r a l ,   P u b l i c K e y T o k e n = b 7 7 a 5 c 5 6 1 9 3 4 e 0 8 9 "   o r d e r = " 9 9 9 "   k e y = " d e l e t e I f E m p t y "   v a l u e = " F a l s e "   g r o u p O r d e r = " - 1 "   i s G e n e r a t e d = " f a l s e " / >  
                 < p a r a m e t e r   i d = " f 1 3 a 2 2 5 7 - 6 6 d 9 - 4 6 7 2 - 8 b 9 e - 6 3 a b 7 b 8 9 3 7 a 7 "   n a m e = " F i e l d   i n d e x "   t y p e = " S y s t e m . I n t 3 2 ,   m s c o r l i b ,   V e r s i o n = 4 . 0 . 0 . 0 ,   C u l t u r e = n e u t r a l ,   P u b l i c K e y T o k e n = b 7 7 a 5 c 5 6 1 9 3 4 e 0 8 9 "   o r d e r = " 9 9 9 "   k e y = " i n d e x "   v a l u e = " "   g r o u p O r d e r = " - 1 "   i s G e n e r a t e d = " f a l s e " / >  
                 < p a r a m e t e r   i d = " 5 5 8 f 7 5 d 4 - 0 6 5 e - 4 c d 8 - 8 7 9 8 - a d 6 e 8 e 6 0 8 c 5 f "   n a m e = " F o r m a t   X M L   c o n t e n t "   t y p e = " S y s t e m . B o o l e a n ,   m s c o r l i b ,   V e r s i o n = 4 . 0 . 0 . 0 ,   C u l t u r e = n e u t r a l ,   P u b l i c K e y T o k e n = b 7 7 a 5 c 5 6 1 9 3 4 e 0 8 9 "   o r d e r = " 9 9 9 "   k e y = " f o r m a t X m l C o n t e n t "   v a l u e = " F a l s e "   g r o u p O r d e r = " - 1 "   i s G e n e r a t e d = " f a l s e " / >  
                 < p a r a m e t e r   i d = " 2 c 1 2 2 a 6 3 - b c e b - 4 4 c c - 9 c e f - d d 5 f 3 f 5 5 8 2 5 5 " 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b 5 4 8 8 8 b 4 - 6 a a c - 4 1 5 b - b 5 4 b - f 8 6 7 2 2 5 d 3 6 1 9 "   n a m e = " P a r e n t   f i e l d   i n d e x "   t y p e = " S y s t e m . I n t 3 2 ,   m s c o r l i b ,   V e r s i o n = 4 . 0 . 0 . 0 ,   C u l t u r e = n e u t r a l ,   P u b l i c K e y T o k e n = b 7 7 a 5 c 5 6 1 9 3 4 e 0 8 9 "   o r d e r = " 9 9 9 "   k e y = " p a r e n t I n d e x "   v a l u e = " "   g r o u p O r d e r = " - 1 "   i s G e n e r a t e d = " f a l s e " / >  
             < / p a r a m e t e r s >  
         < / c o n t e n t C o n t r o l >  
         < c o n t e n t C o n t r o l   i d = " 8 d 6 2 f 9 6 2 - 3 0 9 9 - 4 d e 2 - 9 2 6 5 - 4 a 6 4 6 f 0 1 0 b 3 4 "   n a m e = " O t h e r O p t i o n s . S e l e c t e d   T e x t "   a s s e m b l y = " I p h e l i o n . O u t l i n e . P o w e r P o i n t . d l l "   t y p e = " I p h e l i o n . O u t l i n e . P o w e r P o i n t . R e n d e r e r s . T e x t R e n d e r e r "   o r d e r = " 3 "   a c t i v e = " t r u e "   e n t i t y I d = " d b 5 6 c 9 4 1 - e 9 7 7 - 4 9 8 3 - 9 8 3 d - a e 1 a 9 1 c 1 4 3 4 8 "   f i e l d I d = " 3 3 7 c d 5 c 0 - 5 d 4 e - 4 2 3 e - 9 3 0 d - a f e d 7 d f b 9 7 e 9 "   p a r e n t I d = " 0 0 0 0 0 0 0 0 - 0 0 0 0 - 0 0 0 0 - 0 0 0 0 - 0 0 0 0 0 0 0 0 0 0 0 0 "   l e v e l O r d e r = " 1 0 0 "   c o n t r o l T y p e = " p l a i n T e x t "   c o n t r o l E d i t T y p e = " i n l i n e "   e n c l o s i n g B o o k m a r k = " f a l s e "   f o r m a t E v a l u a t o r T y p e = " e x p r e s s i o n "   t e x t C a s e = " i g n o r e C a s e "   r e m o v e C o n t r o l = " f a l s e "   i g n o r e F o r m a t I f E m p t y = " f a l s e " >  
             < p a r a m e t e r s >  
                 < p a r a m e t e r   i d = " 9 9 0 b d 2 5 b - 8 e 4 c - 4 9 b 4 - a b 7 8 - f 2 2 c 3 c f a 5 1 5 4 "   n a m e = " D e l e t e   i f   e m p t y "   t y p e = " S y s t e m . B o o l e a n ,   m s c o r l i b ,   V e r s i o n = 4 . 0 . 0 . 0 ,   C u l t u r e = n e u t r a l ,   P u b l i c K e y T o k e n = b 7 7 a 5 c 5 6 1 9 3 4 e 0 8 9 "   o r d e r = " 9 9 9 "   k e y = " d e l e t e I f E m p t y "   v a l u e = " F a l s e "   g r o u p O r d e r = " - 1 "   i s G e n e r a t e d = " f a l s e " / >  
                 < p a r a m e t e r   i d = " 4 a 8 2 5 2 2 3 - 0 c 7 c - 4 f 5 4 - 8 a 6 8 - c b 6 a 4 b c 0 e 6 c d "   n a m e = " F i e l d   i n d e x "   t y p e = " S y s t e m . I n t 3 2 ,   m s c o r l i b ,   V e r s i o n = 4 . 0 . 0 . 0 ,   C u l t u r e = n e u t r a l ,   P u b l i c K e y T o k e n = b 7 7 a 5 c 5 6 1 9 3 4 e 0 8 9 "   o r d e r = " 9 9 9 "   k e y = " i n d e x "   v a l u e = " "   g r o u p O r d e r = " - 1 "   i s G e n e r a t e d = " f a l s e " / >  
                 < p a r a m e t e r   i d = " 4 2 b a 5 8 7 c - a 3 c d - 4 c 5 b - 8 8 d 0 - 1 1 b 4 e c e c 6 2 a 4 "   n a m e = " F o r m a t   X M L   c o n t e n t "   t y p e = " S y s t e m . B o o l e a n ,   m s c o r l i b ,   V e r s i o n = 4 . 0 . 0 . 0 ,   C u l t u r e = n e u t r a l ,   P u b l i c K e y T o k e n = b 7 7 a 5 c 5 6 1 9 3 4 e 0 8 9 "   o r d e r = " 9 9 9 "   k e y = " f o r m a t X m l C o n t e n t "   v a l u e = " F a l s e "   g r o u p O r d e r = " - 1 "   i s G e n e r a t e d = " f a l s e " / >  
                 < p a r a m e t e r   i d = " 7 e 4 3 2 b e 5 - 5 f 8 4 - 4 5 0 7 - 8 7 5 2 - 8 b b 2 7 9 5 7 1 7 5 f " 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f f 1 1 a 5 9 a - 2 0 8 1 - 4 d 4 2 - 9 b a 7 - 5 5 a b 7 f 2 1 1 8 6 4 "   n a m e = " P a r e n t   f i e l d   i n d e x "   t y p e = " S y s t e m . I n t 3 2 ,   m s c o r l i b ,   V e r s i o n = 4 . 0 . 0 . 0 ,   C u l t u r e = n e u t r a l ,   P u b l i c K e y T o k e n = b 7 7 a 5 c 5 6 1 9 3 4 e 0 8 9 "   o r d e r = " 9 9 9 "   k e y = " p a r e n t I n d e x "   v a l u e = " "   g r o u p O r d e r = " - 1 "   i s G e n e r a t e d = " f a l s e " / >  
             < / p a r a m e t e r s >  
         < / c o n t e n t C o n t r o l >  
         < c o n t e n t C o n t r o l   i d = " 2 9 f 4 3 a f 8 - e e f 3 - 4 a 8 7 - 9 b 0 5 - 2 b e 5 3 f d 1 d f 7 3 "   n a m e = " 1 . 5   L e g e n d M u r m a t i o n "   a s s e m b l y = " I p h e l i o n . O u t l i n e . P o w e r P o i n t . d l l "   t y p e = " I p h e l i o n . O u t l i n e . P o w e r P o i n t . R e n d e r e r s . T e x t R e n d e r e r "   o r d e r = " 3 "   a c t i v e = " t r u e "   e n t i t y I d = " a 6 2 e 8 9 e b - 1 5 e 9 - 4 4 a b - 9 3 0 0 - 1 9 5 4 e 5 c 4 6 4 8 b "   f i e l d I d = " 8 1 e 9 2 d 9 c - b 5 8 3 - 4 e 1 1 - a c a 5 - 6 4 2 d 8 c a e 8 1 5 7 "   p a r e n t I d = " 0 0 0 0 0 0 0 0 - 0 0 0 0 - 0 0 0 0 - 0 0 0 0 - 0 0 0 0 0 0 0 0 0 0 0 0 "   l e v e l O r d e r = " 1 0 0 "   c o n t r o l T y p e = " p l a i n T e x t "   c o n t r o l E d i t T y p e = " i n l i n e "   e n c l o s i n g B o o k m a r k = " f a l s e "   f o r m a t = " I F ( { T h e m e . C o v e r T y p e } = & q u o t ; S t o c k & q u o t ; , & q u o t ;   & q u o t ; , & # x A ; I F N O T E M P T Y ( { L e g e n d s . S e l e c t e d V a l u e } , { L e g e n d s . S e l e c t e d V a l u e } , & q u o t ;   & q u o t ; ) & # x A ; ) "   f o r m a t E v a l u a t o r T y p e = " e x p r e s s i o n "   t e x t C a s e = " i g n o r e C a s e "   r e m o v e C o n t r o l = " f a l s e "   i g n o r e F o r m a t I f E m p t y = " f a l s e " >  
             < p a r a m e t e r s >  
                 < p a r a m e t e r   i d = " e a 2 c 3 5 2 c - 6 9 2 2 - 4 e 2 8 - 9 2 4 6 - 0 1 3 9 9 c 9 d e 5 9 c "   n a m e = " D e l e t e   i f   e m p t y "   t y p e = " S y s t e m . B o o l e a n ,   m s c o r l i b ,   V e r s i o n = 4 . 0 . 0 . 0 ,   C u l t u r e = n e u t r a l ,   P u b l i c K e y T o k e n = b 7 7 a 5 c 5 6 1 9 3 4 e 0 8 9 "   o r d e r = " 9 9 9 "   k e y = " d e l e t e I f E m p t y "   v a l u e = " F a l s e "   g r o u p O r d e r = " - 1 "   i s G e n e r a t e d = " f a l s e " / >  
                 < p a r a m e t e r   i d = " 0 9 2 6 a c a 8 - 4 0 e 9 - 4 6 e b - 9 f 5 e - c b 2 8 6 d 7 5 6 4 5 4 "   n a m e = " F i e l d   i n d e x "   t y p e = " S y s t e m . I n t 3 2 ,   m s c o r l i b ,   V e r s i o n = 4 . 0 . 0 . 0 ,   C u l t u r e = n e u t r a l ,   P u b l i c K e y T o k e n = b 7 7 a 5 c 5 6 1 9 3 4 e 0 8 9 "   o r d e r = " 9 9 9 "   k e y = " i n d e x "   v a l u e = " "   g r o u p O r d e r = " - 1 "   i s G e n e r a t e d = " f a l s e " / >  
                 < p a r a m e t e r   i d = " c d 7 5 6 e b 6 - c d 9 9 - 4 5 8 6 - b b 0 6 - 7 9 f 7 f 9 2 f f f 1 4 "   n a m e = " F o r m a t   X M L   c o n t e n t "   t y p e = " S y s t e m . B o o l e a n ,   m s c o r l i b ,   V e r s i o n = 4 . 0 . 0 . 0 ,   C u l t u r e = n e u t r a l ,   P u b l i c K e y T o k e n = b 7 7 a 5 c 5 6 1 9 3 4 e 0 8 9 "   o r d e r = " 9 9 9 "   k e y = " f o r m a t X m l C o n t e n t "   v a l u e = " F a l s e "   g r o u p O r d e r = " - 1 "   i s G e n e r a t e d = " f a l s e " / >  
                 < p a r a m e t e r   i d = " 4 c 0 3 d 3 a a - 7 b f e - 4 d 2 8 - b 9 f 6 - f 0 3 6 f c 7 3 1 c c 2 " 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9 c b e d a 1 9 - 0 5 0 6 - 4 c d 0 - b f b f - 7 a 5 b 0 a f 4 6 a 0 f "   n a m e = " P a r e n t   f i e l d   i n d e x "   t y p e = " S y s t e m . I n t 3 2 ,   m s c o r l i b ,   V e r s i o n = 4 . 0 . 0 . 0 ,   C u l t u r e = n e u t r a l ,   P u b l i c K e y T o k e n = b 7 7 a 5 c 5 6 1 9 3 4 e 0 8 9 "   o r d e r = " 9 9 9 "   k e y = " p a r e n t I n d e x "   v a l u e = " "   g r o u p O r d e r = " - 1 "   i s G e n e r a t e d = " f a l s e " / >  
             < / p a r a m e t e r s >  
         < / c o n t e n t C o n t r o l >  
         < c o n t e n t C o n t r o l   i d = " b a c e 9 0 3 6 - 6 0 e a - 4 b 4 1 - b e 6 c - 5 c 8 d b c 8 4 9 4 9 5 "   n a m e = " 1 . 5   L e g e n d S t o c k "   a s s e m b l y = " I p h e l i o n . O u t l i n e . P o w e r P o i n t . d l l "   t y p e = " I p h e l i o n . O u t l i n e . P o w e r P o i n t . R e n d e r e r s . T e x t R e n d e r e r "   o r d e r = " 3 "   a c t i v e = " t r u e "   e n t i t y I d = " a 6 2 e 8 9 e b - 1 5 e 9 - 4 4 a b - 9 3 0 0 - 1 9 5 4 e 5 c 4 6 4 8 b "   f i e l d I d = " 8 1 e 9 2 d 9 c - b 5 8 3 - 4 e 1 1 - a c a 5 - 6 4 2 d 8 c a e 8 1 5 7 "   p a r e n t I d = " 0 0 0 0 0 0 0 0 - 0 0 0 0 - 0 0 0 0 - 0 0 0 0 - 0 0 0 0 0 0 0 0 0 0 0 0 "   l e v e l O r d e r = " 1 0 0 "   c o n t r o l T y p e = " p l a i n T e x t "   c o n t r o l E d i t T y p e = " i n l i n e "   e n c l o s i n g B o o k m a r k = " f a l s e "   f o r m a t = " I F ( { T h e m e . C o v e r T y p e } = & q u o t ; S t o c k & q u o t ; , I F N O T E M P T Y ( { L e g e n d s . S e l e c t e d V a l u e } , & # x A ; { L e g e n d s . S e l e c t e d V a l u e } , & q u o t ;   & q u o t ; ) , & q u o t ;   & q u o t ; ) "   f o r m a t E v a l u a t o r T y p e = " e x p r e s s i o n "   t e x t C a s e = " i g n o r e C a s e "   r e m o v e C o n t r o l = " f a l s e "   i g n o r e F o r m a t I f E m p t y = " f a l s e " >  
             < p a r a m e t e r s >  
                 < p a r a m e t e r   i d = " 5 9 8 2 8 d 8 d - 6 d 1 3 - 4 c 5 6 - 9 a 9 1 - c e e c c 0 4 9 0 7 c a "   n a m e = " D e l e t e   i f   e m p t y "   t y p e = " S y s t e m . B o o l e a n ,   m s c o r l i b ,   V e r s i o n = 4 . 0 . 0 . 0 ,   C u l t u r e = n e u t r a l ,   P u b l i c K e y T o k e n = b 7 7 a 5 c 5 6 1 9 3 4 e 0 8 9 "   o r d e r = " 9 9 9 "   k e y = " d e l e t e I f E m p t y "   v a l u e = " F a l s e "   g r o u p O r d e r = " - 1 "   i s G e n e r a t e d = " f a l s e " / >  
                 < p a r a m e t e r   i d = " 6 a 8 1 4 e 0 8 - e 3 a 2 - 4 9 0 b - 9 4 a 5 - 1 4 0 3 b e 9 a 7 1 4 5 "   n a m e = " F i e l d   i n d e x "   t y p e = " S y s t e m . I n t 3 2 ,   m s c o r l i b ,   V e r s i o n = 4 . 0 . 0 . 0 ,   C u l t u r e = n e u t r a l ,   P u b l i c K e y T o k e n = b 7 7 a 5 c 5 6 1 9 3 4 e 0 8 9 "   o r d e r = " 9 9 9 "   k e y = " i n d e x "   v a l u e = " "   g r o u p O r d e r = " - 1 "   i s G e n e r a t e d = " f a l s e " / >  
                 < p a r a m e t e r   i d = " f 6 5 8 a e 7 0 - f e a 6 - 4 4 2 5 - 8 8 2 4 - c 2 6 2 6 e 1 6 b f 3 b "   n a m e = " F o r m a t   X M L   c o n t e n t "   t y p e = " S y s t e m . B o o l e a n ,   m s c o r l i b ,   V e r s i o n = 4 . 0 . 0 . 0 ,   C u l t u r e = n e u t r a l ,   P u b l i c K e y T o k e n = b 7 7 a 5 c 5 6 1 9 3 4 e 0 8 9 "   o r d e r = " 9 9 9 "   k e y = " f o r m a t X m l C o n t e n t "   v a l u e = " F a l s e "   g r o u p O r d e r = " - 1 "   i s G e n e r a t e d = " f a l s e " / >  
                 < p a r a m e t e r   i d = " b 7 1 a a 7 1 7 - 0 f 0 c - 4 8 d 0 - b e 9 6 - 9 2 f c 9 9 b d 4 c 9 5 " 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9 c f d 0 d 5 5 - 2 f c 5 - 4 c 9 f - 8 0 c 0 - 1 6 1 8 c 7 b 3 5 e 4 5 "   n a m e = " P a r e n t   f i e l d   i n d e x "   t y p e = " S y s t e m . I n t 3 2 ,   m s c o r l i b ,   V e r s i o n = 4 . 0 . 0 . 0 ,   C u l t u r e = n e u t r a l ,   P u b l i c K e y T o k e n = b 7 7 a 5 c 5 6 1 9 3 4 e 0 8 9 "   o r d e r = " 9 9 9 "   k e y = " p a r e n t I n d e x "   v a l u e = " "   g r o u p O r d e r = " - 1 "   i s G e n e r a t e d = " f a l s e " / >  
             < / p a r a m e t e r s >  
         < / c o n t e n t C o n t r o l >  
         < c o n t e n t C o n t r o l   i d = " 2 5 a b c 9 f 5 - 7 d e 9 - 4 c 5 e - 8 f f b - 6 8 9 5 3 c 7 1 6 6 e 6 "   n a m e = " 1 . 2   W o r d m a r k   S e c o n d a r y C h a r c o a l "   a s s e m b l y = " I p h e l i o n . O u t l i n e . P o w e r P o i n t . d l l "   t y p e = " I p h e l i o n . O u t l i n e . P o w e r P o i n t . R e n d e r e r s . I m a g e R e n d e r e r "   o r d e r = " 2 "   a c t i v e = " t r u e "   e n t i t y I d = " 7 c b 9 6 0 b 3 - 2 8 b c - 4 1 e 3 - 8 a d 4 - e 0 5 b 5 8 3 a 6 8 4 b "   f i e l d I d = " 9 e a f d 0 f d - 8 4 e d - 4 9 e 3 - 9 3 c c - 3 5 2 2 e d f 2 d 3 d b "   p a r e n t I d = " 0 0 0 0 0 0 0 0 - 0 0 0 0 - 0 0 0 0 - 0 0 0 0 - 0 0 0 0 0 0 0 0 0 0 0 0 "   l e v e l O r d e r = " 1 0 0 "   c o n t r o l T y p e = " p l a i n T e x t "   c o n t r o l E d i t T y p e = " i n l i n e "   e n c l o s i n g B o o k m a r k = " f a l s e "   f o r m a t = " I F ( { T h e m e . A l t e r n a t i v e } = & q u o t ; T r u e & q u o t ; , & q u o t ; & q u o t ; , & # x A ; I F ( O R ( { C o u n t r y . R e f e r e n c e } = & q u o t ; C H N _ J U R & q u o t ; , { C o u n t r y . R e f e r e n c e } = & q u o t ; A R E _ J U R & q u o t ; , { C o u n t r y . R e f e r e n c e } = & q u o t ; Q A T _ J U R & q u o t ; ) , & # x A ;   { L a b e l s . F i l e   P a t h   -   P i t c h   L o c a l }   & a m p ;   & q u o t ; W o r d m a r k s \ W o r d M a r k _ & q u o t ;   & # x A ;   & a m p ;   { C o u n t r y . r e f e r e n c e }   & a m p ;   & q u o t ; _ C h a r c o a l . p n g & q u o t ; , & q u o t ; & q u o t ; ) ) & # x A ; "   f o r m a t E v a l u a t o r T y p e = " e x p r e s s i o n "   t e x t C a s e = " i g n o r e C a s e "   r e m o v e C o n t r o l = " f a l s e "   i g n o r e F o r m a t I f E m p t y = " f a l s e " >  
             < p a r a m e t e r s >  
                 < p a r a m e t e r   i d = " e a 2 1 9 c d 9 - 4 d e 8 - 4 e 7 c - b 1 3 f - 6 0 8 2 4 0 2 6 b 6 6 d "   n a m e = " U n i t   t y p e "   t y p e = " I p h e l i o n . O u t l i n e . C o r e . E n t i t i e s . U n i t T y p e ,   I p h e l i o n . O u t l i n e . C o r e ,   V e r s i o n = 1 . 8 . 5 . 3 0 ,   C u l t u r e = n e u t r a l ,   P u b l i c K e y T o k e n = n u l l "   o r d e r = " 1 "   k e y = " u n i t T y p e T y p e "   v a l u e = " M i l i m e t e r s "   g r o u p = " S i z e "   g r o u p O r d e r = " - 1 "   i s G e n e r a t e d = " f a l s e " / >  
                 < p a r a m e t e r   i d = " d e c 6 d d 4 1 - 9 5 a b - 4 d e b - 8 f f e - 8 7 b 0 3 7 9 a 7 a 6 a "   n a m e = " Z   o r d e r "   t y p e = " I p h e l i o n . O u t l i n e . P o w e r P o i n t . R e n d e r e r s . Z O r d e r ,   I p h e l i o n . O u t l i n e . P o w e r P o i n t ,   V e r s i o n = 1 . 8 . 5 . 3 0 ,   C u l t u r e = n e u t r a l ,   P u b l i c K e y T o k e n = n u l l "   o r d e r = " 4 "   k e y = " z O r d e r "   v a l u e = " N o n e "   g r o u p = " P o s i t i o n "   g r o u p O r d e r = " - 1 "   i s G e n e r a t e d = " f a l s e " / >  
                 < p a r a m e t e r   i d = " 3 6 c 7 7 2 9 c - 8 7 1 7 - 4 e a 5 - 9 0 a c - 1 1 3 7 3 e 3 e e 1 7 d "   n a m e = " C r o p   t y p e "   t y p e = " I p h e l i o n . O u t l i n e . P o w e r P o i n t . R e n d e r e r s . C r o p T y p e ,   I p h e l i o n . O u t l i n e . P o w e r P o i n t ,   V e r s i o n = 1 . 8 . 5 . 3 0 ,   C u l t u r e = n e u t r a l ,   P u b l i c K e y T o k e n = n u l l "   o r d e r = " 9 9 9 "   k e y = " c r o p T y p e "   v a l u e = " N o n e "   g r o u p O r d e r = " - 1 "   i s G e n e r a t e d = " f a l s e " / >  
                 < p a r a m e t e r   i d = " c 0 a 6 8 1 d b - 2 9 4 2 - 4 9 6 a - 8 3 0 9 - 8 c 8 0 a e f 8 3 6 8 c "   n a m e = " D e l e t e   i f   e m p t y "   t y p e = " S y s t e m . B o o l e a n ,   m s c o r l i b ,   V e r s i o n = 4 . 0 . 0 . 0 ,   C u l t u r e = n e u t r a l ,   P u b l i c K e y T o k e n = b 7 7 a 5 c 5 6 1 9 3 4 e 0 8 9 "   o r d e r = " 9 9 9 "   k e y = " d e l e t e I f E m p t y "   v a l u e = " F a l s e "   g r o u p O r d e r = " - 1 "   i s G e n e r a t e d = " f a l s e " / >  
                 < p a r a m e t e r   i d = " 7 0 c b e e 9 7 - a 4 3 5 - 4 8 a a - 8 2 f 3 - b f 8 8 6 d 4 5 1 d 0 9 "   n a m e = " F i e l d   i n d e x "   t y p e = " S y s t e m . I n t 3 2 ,   m s c o r l i b ,   V e r s i o n = 4 . 0 . 0 . 0 ,   C u l t u r e = n e u t r a l ,   P u b l i c K e y T o k e n = b 7 7 a 5 c 5 6 1 9 3 4 e 0 8 9 "   o r d e r = " 9 9 9 "   k e y = " i n d e x "   v a l u e = " "   g r o u p O r d e r = " - 1 "   i s G e n e r a t e d = " f a l s e " / >  
                 < p a r a m e t e r   i d = " 3 8 4 7 7 9 7 c - e 4 7 1 - 4 c 4 1 - 8 4 8 7 - e 5 b d 7 2 1 f 4 f 0 0 "   n a m e = " H e i g h t "   t y p e = " S y s t e m . S i n g l e ,   m s c o r l i b ,   V e r s i o n = 4 . 0 . 0 . 0 ,   C u l t u r e = n e u t r a l ,   P u b l i c K e y T o k e n = b 7 7 a 5 c 5 6 1 9 3 4 e 0 8 9 "   o r d e r = " 9 9 9 "   k e y = " h e i g h t "   v a l u e = " 0 "   g r o u p = " S i z e "   g r o u p O r d e r = " - 1 "   i s G e n e r a t e d = " t r u e " / >  
                 < p a r a m e t e r   i d = " 5 9 2 a f f 1 c - 0 6 8 5 - 4 a a 8 - a 1 e 3 - 3 c 8 6 7 6 1 8 e f c f "   n a m e = " L o c k   a s p e c t   r a t i o "   t y p e = " S y s t e m . B o o l e a n ,   m s c o r l i b ,   V e r s i o n = 4 . 0 . 0 . 0 ,   C u l t u r e = n e u t r a l ,   P u b l i c K e y T o k e n = b 7 7 a 5 c 5 6 1 9 3 4 e 0 8 9 "   o r d e r = " 9 9 9 "   k e y = " l o c k A s p e c t R a t i o "   v a l u e = " T r u e "   g r o u p O r d e r = " - 1 "   i s G e n e r a t e d = " f a l s e " / >  
                 < p a r a m e t e r   i d = " f 9 6 f f 9 b c - 7 6 6 e - 4 e 7 f - 9 d 0 5 - a 1 2 4 7 a 7 3 0 c 2 0 "   n a m e = " R e t a i n   s h a p e   s e t t i n g s "   t y p e = " S y s t e m . B o o l e a n ,   m s c o r l i b ,   V e r s i o n = 4 . 0 . 0 . 0 ,   C u l t u r e = n e u t r a l ,   P u b l i c K e y T o k e n = b 7 7 a 5 c 5 6 1 9 3 4 e 0 8 9 "   o r d e r = " 9 9 9 "   k e y = " r e t a i n S h a p e S e t t i n g s "   v a l u e = " F a l s e "   g r o u p O r d e r = " - 1 "   i s G e n e r a t e d = " f a l s e " / >  
                 < p a r a m e t e r   i d = " 8 9 7 1 3 d 4 7 - e 1 6 b - 4 4 7 5 - b 0 3 c - f f 4 d c d 8 6 7 6 5 0 "   n a m e = " W i d t h "   t y p e = " S y s t e m . S i n g l e ,   m s c o r l i b ,   V e r s i o n = 4 . 0 . 0 . 0 ,   C u l t u r e = n e u t r a l ,   P u b l i c K e y T o k e n = b 7 7 a 5 c 5 6 1 9 3 4 e 0 8 9 "   o r d e r = " 9 9 9 "   k e y = " w i d t h "   v a l u e = " 2 7 . 5 "   g r o u p = " S i z e "   g r o u p O r d e r = " - 1 "   i s G e n e r a t e d = " t r u e " / >  
             < / p a r a m e t e r s >  
         < / c o n t e n t C o n t r o l >  
         < c o n t e n t C o n t r o l   i d = " b 2 3 a 8 4 6 f - 4 0 4 e - 4 5 b a - a 9 1 7 - 6 5 c 0 9 7 3 6 f 7 9 3 "   n a m e = " 1 . 3   W o r d m a r k   A l t e r n a t i v e T h e m e " 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F I R S T N O T E M P T Y ( & # x A ;                       I F ( { T h e m e . A l t e r n a t i v e } = & q u o t ; T r u e & q u o t ; , { L a b e l s . F i l e   P a t h   -   P i t c h   L o c a l }   & a m p ;   & q u o t ; W o r d m a r k s \ W o r d m a r k _ & q u o t ;   & a m p ;   { T h e m e . W o r d m a r k }   & a m p ;   { T h e m e . W o r d m a r k C o l o u r }   & a m p ;   & q u o t ; . p n g & q u o t ; , & q u o t ; & q u o t ; ) , & # x A ;                       I F ( O R ( { O f f i c e . R e f e r e n c e } = & q u o t ; W A V E & q u o t ; , { O f f i c e . R e f e r e n c e } = & q u o t ; S O L U & q u o t ; ) , { L a b e l s . F i l e   P a t h   -   P i t c h   L o c a l }   & a m p ;   & q u o t ; W o r d m a r k s \ W o r d m a r k _ & q u o t ;   & a m p ;   { T h e m e . W o r d m a r k }   & a m p ;   { T h e m e . W o r d m a r k C o l o u r }   & a m p ;   & q u o t ; . p n g & q u o t ; , & q u o t ; & q u o t ; ) & # x A ; ) & # x A ; "   f o r m a t E v a l u a t o r T y p e = " e x p r e s s i o n "   t e x t C a s e = " i g n o r e C a s e "   r e m o v e C o n t r o l = " f a l s e "   i g n o r e F o r m a t I f E m p t y = " f a l s e " >  
             < p a r a m e t e r s >  
                 < p a r a m e t e r   i d = " d 4 2 b e a d 2 - f 9 e e - 4 f f 7 - 9 2 b 7 - a 3 f b 3 6 8 1 7 1 2 8 "   n a m e = " U n i t   t y p e "   t y p e = " I p h e l i o n . O u t l i n e . C o r e . E n t i t i e s . U n i t T y p e ,   I p h e l i o n . O u t l i n e . C o r e ,   V e r s i o n = 1 . 8 . 5 . 3 0 ,   C u l t u r e = n e u t r a l ,   P u b l i c K e y T o k e n = n u l l "   o r d e r = " 1 "   k e y = " u n i t T y p e T y p e "   v a l u e = " C e n t i m e t e r s "   g r o u p = " S i z e "   g r o u p O r d e r = " - 1 "   i s G e n e r a t e d = " f a l s e " / >  
                 < p a r a m e t e r   i d = " 5 6 0 0 5 7 4 e - 8 d e 5 - 4 4 d 3 - 9 8 6 f - 6 2 d 5 1 b b d 9 a 4 7 "   n a m e = " Z   o r d e r "   t y p e = " I p h e l i o n . O u t l i n e . P o w e r P o i n t . R e n d e r e r s . Z O r d e r ,   I p h e l i o n . O u t l i n e . P o w e r P o i n t ,   V e r s i o n = 1 . 8 . 5 . 3 0 ,   C u l t u r e = n e u t r a l ,   P u b l i c K e y T o k e n = n u l l "   o r d e r = " 4 "   k e y = " z O r d e r "   v a l u e = " N o n e "   g r o u p = " P o s i t i o n "   g r o u p O r d e r = " - 1 "   i s G e n e r a t e d = " f a l s e " / >  
                 < p a r a m e t e r   i d = " 5 7 5 3 3 7 b b - 4 c 6 1 - 4 b 6 3 - 8 2 b 4 - 3 a 4 a d 7 8 f b 5 9 9 "   n a m e = " C r o p   t y p e "   t y p e = " I p h e l i o n . O u t l i n e . P o w e r P o i n t . R e n d e r e r s . C r o p T y p e ,   I p h e l i o n . O u t l i n e . P o w e r P o i n t ,   V e r s i o n = 1 . 8 . 5 . 3 0 ,   C u l t u r e = n e u t r a l ,   P u b l i c K e y T o k e n = n u l l "   o r d e r = " 9 9 9 "   k e y = " c r o p T y p e "   v a l u e = " N o n e "   g r o u p O r d e r = " - 1 "   i s G e n e r a t e d = " f a l s e " / >  
                 < p a r a m e t e r   i d = " 4 9 5 3 9 b 9 e - e 9 2 9 - 4 5 5 9 - 8 c 4 6 - e 1 8 8 f 3 6 5 3 4 e 1 "   n a m e = " D e l e t e   i f   e m p t y "   t y p e = " S y s t e m . B o o l e a n ,   m s c o r l i b ,   V e r s i o n = 4 . 0 . 0 . 0 ,   C u l t u r e = n e u t r a l ,   P u b l i c K e y T o k e n = b 7 7 a 5 c 5 6 1 9 3 4 e 0 8 9 "   o r d e r = " 9 9 9 "   k e y = " d e l e t e I f E m p t y "   v a l u e = " F a l s e "   g r o u p O r d e r = " - 1 "   i s G e n e r a t e d = " f a l s e " / >  
                 < p a r a m e t e r   i d = " 5 c 2 f b 9 4 7 - 4 9 2 3 - 4 a 7 7 - 9 f 2 2 - 7 5 3 0 8 0 1 1 c 5 d c "   n a m e = " F i e l d   i n d e x "   t y p e = " S y s t e m . I n t 3 2 ,   m s c o r l i b ,   V e r s i o n = 4 . 0 . 0 . 0 ,   C u l t u r e = n e u t r a l ,   P u b l i c K e y T o k e n = b 7 7 a 5 c 5 6 1 9 3 4 e 0 8 9 "   o r d e r = " 9 9 9 "   k e y = " i n d e x "   v a l u e = " "   g r o u p O r d e r = " - 1 "   i s G e n e r a t e d = " f a l s e " / >  
                 < p a r a m e t e r   i d = " b a a 3 a a a f - 3 7 5 b - 4 9 5 e - 9 5 f b - 4 c 6 d 9 8 1 c 2 2 8 3 "   n a m e = " H e i g h t "   t y p e = " S y s t e m . S i n g l e ,   m s c o r l i b ,   V e r s i o n = 4 . 0 . 0 . 0 ,   C u l t u r e = n e u t r a l ,   P u b l i c K e y T o k e n = b 7 7 a 5 c 5 6 1 9 3 4 e 0 8 9 "   o r d e r = " 9 9 9 "   k e y = " h e i g h t "   v a l u e = " 0 "   g r o u p = " S i z e "   g r o u p O r d e r = " - 1 "   i s G e n e r a t e d = " t r u e " / >  
                 < p a r a m e t e r   i d = " 1 0 b 0 c c 7 1 - 5 b 4 7 - 4 6 1 2 - 9 d 7 4 - 2 0 2 5 7 c 1 0 e 7 a 9 "   n a m e = " L o c k   a s p e c t   r a t i o "   t y p e = " S y s t e m . B o o l e a n ,   m s c o r l i b ,   V e r s i o n = 4 . 0 . 0 . 0 ,   C u l t u r e = n e u t r a l ,   P u b l i c K e y T o k e n = b 7 7 a 5 c 5 6 1 9 3 4 e 0 8 9 "   o r d e r = " 9 9 9 "   k e y = " l o c k A s p e c t R a t i o "   v a l u e = " T r u e "   g r o u p O r d e r = " - 1 "   i s G e n e r a t e d = " f a l s e " / >  
                 < p a r a m e t e r   i d = " 9 1 7 f 8 2 d 0 - b 2 b e - 4 c 5 c - b c b c - e 0 9 c 3 8 4 9 a 6 1 0 "   n a m e = " R e t a i n   s h a p e   s e t t i n g s "   t y p e = " S y s t e m . B o o l e a n ,   m s c o r l i b ,   V e r s i o n = 4 . 0 . 0 . 0 ,   C u l t u r e = n e u t r a l ,   P u b l i c K e y T o k e n = b 7 7 a 5 c 5 6 1 9 3 4 e 0 8 9 "   o r d e r = " 9 9 9 "   k e y = " r e t a i n S h a p e S e t t i n g s "   v a l u e = " F a l s e "   g r o u p O r d e r = " - 1 "   i s G e n e r a t e d = " f a l s e " / >  
                 < p a r a m e t e r   i d = " f 5 6 2 3 f 1 a - 5 1 a e - 4 7 c f - a e d b - d e 3 1 5 2 6 6 3 7 7 b "   n a m e = " W i d t h "   t y p e = " S y s t e m . S i n g l e ,   m s c o r l i b ,   V e r s i o n = 4 . 0 . 0 . 0 ,   C u l t u r e = n e u t r a l ,   P u b l i c K e y T o k e n = b 7 7 a 5 c 5 6 1 9 3 4 e 0 8 9 "   o r d e r = " 9 9 9 "   k e y = " w i d t h "   v a l u e = " 0 "   g r o u p = " S i z e "   g r o u p O r d e r = " - 1 "   i s G e n e r a t e d = " t r u e " / >  
             < / p a r a m e t e r s >  
         < / c o n t e n t C o n t r o l >  
         < c o n t e n t C o n t r o l   i d = " 6 1 6 3 3 c 8 c - 4 2 d 4 - 4 5 7 5 - a b a 4 - 1 c 1 a 4 a c b 2 2 d b "   n a m e = " 1 . 1   W o r d m a r k W h i t e "   a s s e m b l y = " I p h e l i o n . O u t l i n e . P o w e r P o i n t . d l l "   t y p e = " I p h e l i o n . O u t l i n e . P o w e r P o i n t . R e n d e r e r s . I m a g e R e n d e r e r "   o r d e r = " 2 "   a c t i v e = " t r u e "   e n t i t y I d = " 0 9 4 a 3 b 3 a - 5 2 e f - 4 8 4 8 - 9 6 f 7 - b 0 c e 0 4 b d e 2 e 8 "   f i e l d I d = " 6 0 1 2 4 0 4 c - d 3 6 8 - 4 5 b 8 - a 6 6 e - 7 a d 6 8 8 0 d 9 e 4 6 "   p a r e n t I d = " 0 0 0 0 0 0 0 0 - 0 0 0 0 - 0 0 0 0 - 0 0 0 0 - 0 0 0 0 0 0 0 0 0 0 0 0 "   l e v e l O r d e r = " 1 0 0 "   c o n t r o l T y p e = " p l a i n T e x t "   c o n t r o l E d i t T y p e = " i n l i n e "   e n c l o s i n g B o o k m a r k = " f a l s e "   f o r m a t = " I F ( { T h e m e . A l t e r n a t i v e } = & q u o t ; T r u e & q u o t ; , & q u o t ; & q u o t ; , & # x A ; F I R S T N O T E M P T Y ( & # x A ;   I F ( { O f f i c e . R e f e r e n c e } = & q u o t ; S A U D I & q u o t ; , { L a b e l s . F i l e   P a t h   -   P i t c h   L o c a l }   & a m p ;   & q u o t ; W o r d m a r k s \ W o r d M a r k _ & q u o t ; & # x A ;   & a m p ;   { O f f i c e . R e f e r e n c e }   & a m p ;   & q u o t ; _ W h i t e & q u o t ;   & a m p ;   & q u o t ; . p n g & q u o t ; , & q u o t ; & q u o t ; ) , & # x A ; I F ( O R ( { O f f i c e . R e f e r e n c e } = & q u o t ; W A V E & q u o t ; , { O f f i c e . R e f e r e n c e } = & q u o t ; S O L U & q u o t ; ) , & q u o t ; & q u o t ; , & # x A ;   { L a b e l s . F i l e   P a t h   -   P i t c h   L o c a l }   & a m p ;   & q u o t ; W o r d m a r k s \ W o r d M a r k _ & q u o t ;   & a m p ;   { T h e m e . W o r d m a r k }   & a m p ;   & q u o t ; _ W h i t e & q u o t ;   & a m p ;   & q u o t ; . p n g & q u o t ; ) & # x A ; ) ) & # x A ; & # x A ; & # x A ; & # x A ; "   f o r m a t E v a l u a t o r T y p e = " e x p r e s s i o n "   t e x t C a s e = " i g n o r e C a s e "   r e m o v e C o n t r o l = " f a l s e "   i g n o r e F o r m a t I f E m p t y = " f a l s e " >  
             < p a r a m e t e r s >  
                 < p a r a m e t e r   i d = " 7 4 3 9 c e e d - 0 2 a 7 - 4 3 3 2 - a c c 7 - 3 8 4 0 3 5 5 e d c b 4 "   n a m e = " U n i t   t y p e "   t y p e = " I p h e l i o n . O u t l i n e . C o r e . E n t i t i e s . U n i t T y p e ,   I p h e l i o n . O u t l i n e . C o r e ,   V e r s i o n = 1 . 8 . 5 . 3 0 ,   C u l t u r e = n e u t r a l ,   P u b l i c K e y T o k e n = n u l l "   o r d e r = " 1 "   k e y = " u n i t T y p e T y p e "   v a l u e = " M i l i m e t e r s "   g r o u p = " S i z e "   g r o u p O r d e r = " - 1 "   i s G e n e r a t e d = " f a l s e " / >  
                 < p a r a m e t e r   i d = " a 8 3 f e 0 8 8 - 5 c 1 1 - 4 8 0 1 - a e 1 f - 7 8 b 7 f 3 0 8 4 f a e "   n a m e = " Z   o r d e r "   t y p e = " I p h e l i o n . O u t l i n e . P o w e r P o i n t . R e n d e r e r s . Z O r d e r ,   I p h e l i o n . O u t l i n e . P o w e r P o i n t ,   V e r s i o n = 1 . 8 . 5 . 3 0 ,   C u l t u r e = n e u t r a l ,   P u b l i c K e y T o k e n = n u l l "   o r d e r = " 4 "   k e y = " z O r d e r "   v a l u e = " N o n e "   g r o u p = " P o s i t i o n "   g r o u p O r d e r = " - 1 "   i s G e n e r a t e d = " f a l s e " / >  
                 < p a r a m e t e r   i d = " 1 9 6 a 7 7 4 0 - e 6 1 6 - 4 9 2 8 - b c 1 2 - d c 3 4 a e 5 d 0 2 9 b "   n a m e = " C r o p   t y p e "   t y p e = " I p h e l i o n . O u t l i n e . P o w e r P o i n t . R e n d e r e r s . C r o p T y p e ,   I p h e l i o n . O u t l i n e . P o w e r P o i n t ,   V e r s i o n = 1 . 8 . 5 . 3 0 ,   C u l t u r e = n e u t r a l ,   P u b l i c K e y T o k e n = n u l l "   o r d e r = " 9 9 9 "   k e y = " c r o p T y p e "   v a l u e = " N o n e "   g r o u p O r d e r = " - 1 "   i s G e n e r a t e d = " f a l s e " / >  
                 < p a r a m e t e r   i d = " 5 0 8 a a 5 7 8 - 9 3 c e - 4 2 8 4 - a 9 f b - 7 8 3 5 e 7 e 3 3 d 1 6 "   n a m e = " D e l e t e   i f   e m p t y "   t y p e = " S y s t e m . B o o l e a n ,   m s c o r l i b ,   V e r s i o n = 4 . 0 . 0 . 0 ,   C u l t u r e = n e u t r a l ,   P u b l i c K e y T o k e n = b 7 7 a 5 c 5 6 1 9 3 4 e 0 8 9 "   o r d e r = " 9 9 9 "   k e y = " d e l e t e I f E m p t y "   v a l u e = " F a l s e "   g r o u p O r d e r = " - 1 "   i s G e n e r a t e d = " f a l s e " / >  
                 < p a r a m e t e r   i d = " e 2 0 a d 0 1 2 - 9 6 b f - 4 2 b 4 - 8 7 0 b - a b f 1 7 5 3 8 f d 4 2 "   n a m e = " F i e l d   i n d e x "   t y p e = " S y s t e m . I n t 3 2 ,   m s c o r l i b ,   V e r s i o n = 4 . 0 . 0 . 0 ,   C u l t u r e = n e u t r a l ,   P u b l i c K e y T o k e n = b 7 7 a 5 c 5 6 1 9 3 4 e 0 8 9 "   o r d e r = " 9 9 9 "   k e y = " i n d e x "   v a l u e = " "   g r o u p O r d e r = " - 1 "   i s G e n e r a t e d = " f a l s e " / >  
                 < p a r a m e t e r   i d = " c e a 4 6 f 5 4 - a 6 0 b - 4 a 2 4 - 8 c 5 3 - 8 5 9 d f 7 8 e 2 c 3 0 "   n a m e = " H e i g h t "   t y p e = " S y s t e m . S i n g l e ,   m s c o r l i b ,   V e r s i o n = 4 . 0 . 0 . 0 ,   C u l t u r e = n e u t r a l ,   P u b l i c K e y T o k e n = b 7 7 a 5 c 5 6 1 9 3 4 e 0 8 9 "   o r d e r = " 9 9 9 "   k e y = " h e i g h t "   v a l u e = " 0 "   g r o u p = " S i z e "   g r o u p O r d e r = " - 1 "   i s G e n e r a t e d = " t r u e " / >  
                 < p a r a m e t e r   i d = " 6 f 7 d b 5 3 8 - b 0 8 7 - 4 b 5 5 - b 4 2 a - 6 e d 1 e 6 8 a 8 9 5 a "   n a m e = " L o c k   a s p e c t   r a t i o "   t y p e = " S y s t e m . B o o l e a n ,   m s c o r l i b ,   V e r s i o n = 4 . 0 . 0 . 0 ,   C u l t u r e = n e u t r a l ,   P u b l i c K e y T o k e n = b 7 7 a 5 c 5 6 1 9 3 4 e 0 8 9 "   o r d e r = " 9 9 9 "   k e y = " l o c k A s p e c t R a t i o "   v a l u e = " T r u e "   g r o u p O r d e r = " - 1 "   i s G e n e r a t e d = " f a l s e " / >  
                 < p a r a m e t e r   i d = " 2 2 9 d 2 e 1 e - 9 1 7 a - 4 e 4 5 - a 1 8 9 - e e 6 3 2 8 4 5 a 6 7 7 "   n a m e = " R e t a i n   s h a p e   s e t t i n g s "   t y p e = " S y s t e m . B o o l e a n ,   m s c o r l i b ,   V e r s i o n = 4 . 0 . 0 . 0 ,   C u l t u r e = n e u t r a l ,   P u b l i c K e y T o k e n = b 7 7 a 5 c 5 6 1 9 3 4 e 0 8 9 "   o r d e r = " 9 9 9 "   k e y = " r e t a i n S h a p e S e t t i n g s "   v a l u e = " F a l s e "   g r o u p O r d e r = " - 1 "   i s G e n e r a t e d = " f a l s e " / >  
                 < p a r a m e t e r   i d = " 0 e f f e b c e - d 7 b d - 4 4 9 4 - 8 7 e 7 - f 8 f 8 f 9 8 b c 7 a 9 "   n a m e = " W i d t h "   t y p e = " S y s t e m . S i n g l e ,   m s c o r l i b ,   V e r s i o n = 4 . 0 . 0 . 0 ,   C u l t u r e = n e u t r a l ,   P u b l i c K e y T o k e n = b 7 7 a 5 c 5 6 1 9 3 4 e 0 8 9 "   o r d e r = " 9 9 9 "   k e y = " w i d t h "   v a l u e = " 3 0 "   g r o u p = " S i z e "   g r o u p O r d e r = " - 1 "   i s G e n e r a t e d = " t r u e " / >  
             < / p a r a m e t e r s >  
         < / c o n t e n t C o n t r o l >  
         < c o n t e n t C o n t r o l   i d = " 7 d e 5 d 3 1 1 - 1 d e 3 - 4 9 4 2 - b e 1 6 - 5 3 2 d b e 2 c 8 f b 5 "   n a m e = " C o u n t r y . D i s c l a i m e r . F i r m   D B 2 "   a s s e m b l y = " I p h e l i o n . O u t l i n e . P o w e r P o i n t . d l l "   t y p e = " I p h e l i o n . O u t l i n e . P o w e r P o i n t . R e n d e r e r s . T e x t R e n d e r e r "   o r d e r = " 2 "   a c t i v e = " t r u e "   e n t i t y I d = " 7 c b 9 6 0 b 3 - 2 8 b c - 4 1 e 3 - 8 a d 4 - e 0 5 b 5 8 3 a 6 8 4 b "   f i e l d I d = " 5 2 b b c a 4 a - 8 a 5 b - 4 f 9 e - 8 2 4 0 - 2 7 d 9 1 f e 3 7 3 3 2 "   p a r e n t I d = " 0 0 0 0 0 0 0 0 - 0 0 0 0 - 0 0 0 0 - 0 0 0 0 - 0 0 0 0 0 0 0 0 0 0 0 0 "   l e v e l O r d e r = " 1 0 0 "   c o n t r o l T y p e = " p l a i n T e x t "   c o n t r o l E d i t T y p e = " i n l i n e "   e n c l o s i n g B o o k m a r k = " f a l s e "   f o r m a t = " { O f f i c e . O f f i c e   U R L }   & a m p ;   & # x A ; C H A R ( 1 3 )   & a m p ; & # x A ; I F ( { T h e m e . A l t e r n a t i v e } = & q u o t ; T r u e & q u o t ; , & # x A ; { L a b e l s . S o l u t i o n s   d i s c l a i m e r } , & # x A ; I F ( & # x A ;   I F N O T E M P T Y ( & # x A ;     { O f f i c e . D i s c l a i m e r . F i r m   D B 2 } , & # x A ;     { O f f i c e . D i s c l a i m e r . F i r m   D B 2 } , & # x A ;     { C o u n t r y . D i s c l a i m e r . F i r m   D B 2 } ) = & q u o t ;   & q u o t ; , & # x A ;     & q u o t ; & q u o t ; ,   & # x A ;   & # x A ;   I F N O T E M P T Y ( & # x A ;     { O f f i c e . D i s c l a i m e r . F i r m   D B 2 } , & # x A ;     { O f f i c e . D i s c l a i m e r . F i r m   D B 2 } , & # x A ;     { C o u n t r y . D i s c l a i m e r . F i r m   D B 2 } & # x A ;     ) & # x A ; ) & # x A ; & # x A ; & a m p ;   C H A R ( 1 3 )   & a m p ; & # x A ; & # x A ; I F ( & # x A ;   I F N O T E M P T Y ( & # x A ;     { O f f i c e . D i s c l a i m e r . F i r m } , & # x A ;     { O f f i c e . D i s c l a i m e r . F i r m } , & # x A ;     { C o u n t r y . D i s c l a i m e r . F i r m } ) = & q u o t ;   & q u o t ; , & # x A ;     & q u o t ; & q u o t ; ,   & # x A ;   & # x A ;   I F N O T E M P T Y ( & # x A ;     { O f f i c e . D i s c l a i m e r . F i r m } , & # x A ;     { O f f i c e . D i s c l a i m e r . F i r m } , & # x A ;     { C o u n t r y . D i s c l a i m e r . F i r m } & # x A ;     ) & # x A ; ) ) & # x A ; "   f o r m a t E v a l u a t o r T y p e = " e x p r e s s i o n "   t e x t C a s e = " i g n o r e C a s e "   r e m o v e C o n t r o l = " f a l s e "   i g n o r e F o r m a t I f E m p t y = " f a l s e " >  
             < p a r a m e t e r s >  
                 < p a r a m e t e r   i d = " 3 7 f 4 e 5 1 f - a e 2 5 - 4 5 7 0 - b f e 2 - 1 8 8 4 9 6 b 8 8 4 7 5 "   n a m e = " D e l e t e   i f   e m p t y "   t y p e = " S y s t e m . B o o l e a n ,   m s c o r l i b ,   V e r s i o n = 4 . 0 . 0 . 0 ,   C u l t u r e = n e u t r a l ,   P u b l i c K e y T o k e n = b 7 7 a 5 c 5 6 1 9 3 4 e 0 8 9 "   o r d e r = " 9 9 9 "   k e y = " d e l e t e I f E m p t y "   v a l u e = " F a l s e "   g r o u p O r d e r = " - 1 "   i s G e n e r a t e d = " f a l s e " / >  
                 < p a r a m e t e r   i d = " 6 0 3 6 2 c 5 4 - 6 b d f - 4 5 7 2 - a e d 6 - 7 f f 5 5 1 4 2 6 5 6 2 "   n a m e = " F i e l d   i n d e x "   t y p e = " S y s t e m . I n t 3 2 ,   m s c o r l i b ,   V e r s i o n = 4 . 0 . 0 . 0 ,   C u l t u r e = n e u t r a l ,   P u b l i c K e y T o k e n = b 7 7 a 5 c 5 6 1 9 3 4 e 0 8 9 "   o r d e r = " 9 9 9 "   k e y = " i n d e x "   v a l u e = " "   g r o u p O r d e r = " - 1 "   i s G e n e r a t e d = " f a l s e " / >  
                 < p a r a m e t e r   i d = " 0 3 b d 4 e 6 2 - e e 8 f - 4 4 9 8 - 8 a f 4 - 9 7 a c f 6 3 3 2 4 7 5 "   n a m e = " F o r m a t   X M L   c o n t e n t "   t y p e = " S y s t e m . B o o l e a n ,   m s c o r l i b ,   V e r s i o n = 4 . 0 . 0 . 0 ,   C u l t u r e = n e u t r a l ,   P u b l i c K e y T o k e n = b 7 7 a 5 c 5 6 1 9 3 4 e 0 8 9 "   o r d e r = " 9 9 9 "   k e y = " f o r m a t X m l C o n t e n t "   v a l u e = " F a l s e "   g r o u p O r d e r = " - 1 "   i s G e n e r a t e d = " f a l s e " / >  
                 < p a r a m e t e r   i d = " 3 5 0 3 b d 2 7 - 3 3 3 e - 4 c f 1 - b c a b - 3 f 3 b e 8 1 8 3 e f 3 " 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8 c 2 7 0 5 2 e - 4 5 f 0 - 4 6 f d - a 6 b 5 - b 1 c d 7 a 1 1 f 2 d d "   n a m e = " P a r e n t   f i e l d   i n d e x "   t y p e = " S y s t e m . I n t 3 2 ,   m s c o r l i b ,   V e r s i o n = 4 . 0 . 0 . 0 ,   C u l t u r e = n e u t r a l ,   P u b l i c K e y T o k e n = b 7 7 a 5 c 5 6 1 9 3 4 e 0 8 9 "   o r d e r = " 9 9 9 "   k e y = " p a r e n t I n d e x "   v a l u e = " "   g r o u p O r d e r = " - 1 "   i s G e n e r a t e d = " f a l s e " / >  
             < / p a r a m e t e r s >  
         < / c o n t e n t C o n t r o l >  
         < c o n t e n t C o n t r o l   i d = " e 7 4 d c a d 2 - 9 2 c d - 4 1 b 0 - 9 4 d 6 - 7 7 a a a e 9 8 1 2 c 8 "   n a m e = " 1 . 1   W o r d m a r k C h a r c o a l " 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I F ( { T h e m e . A l t e r n a t i v e } = & q u o t ; T r u e & q u o t ; , & q u o t ; & q u o t ; , & # x A ; F I R S T N O T E M P T Y ( & # x A ;   I F ( { O f f i c e . R e f e r e n c e } = & q u o t ; S A U D I & q u o t ; , { L a b e l s . F i l e   P a t h   -   P i t c h   L o c a l }   & a m p ;   & q u o t ; W o r d m a r k s \ W o r d M a r k _ & q u o t ; & # x A ;   & a m p ;   { O f f i c e . R e f e r e n c e }   & a m p ;   & q u o t ; _ C h a r c o a l & q u o t ;   & a m p ;   & q u o t ; . p n g & q u o t ; , & q u o t ; & q u o t ; ) , & # x A ; I F ( O R ( { O f f i c e . R e f e r e n c e } = & q u o t ; W A V E & q u o t ; , { O f f i c e . R e f e r e n c e } = & q u o t ; S O L U & q u o t ; ) , & q u o t ; & q u o t ; , & # x A ;   { L a b e l s . F i l e   P a t h   -   P i t c h   L o c a l }   & a m p ;   & q u o t ; W o r d m a r k s \ W o r d M a r k _ & q u o t ;   & a m p ;   { T h e m e . W o r d m a r k }   & a m p ;   & q u o t ; _ C h a r c o a l & q u o t ;   & a m p ;   & q u o t ; . p n g & q u o t ; ) & # x A ; ) ) & # x A ; & # x A ; & # x A ; & # x A ; "   f o r m a t E v a l u a t o r T y p e = " e x p r e s s i o n "   t e x t C a s e = " i g n o r e C a s e "   r e m o v e C o n t r o l = " f a l s e "   i g n o r e F o r m a t I f E m p t y = " f a l s e " >  
             < p a r a m e t e r s >  
                 < p a r a m e t e r   i d = " 1 4 8 d 8 7 c 5 - d d 5 3 - 4 6 8 d - a 6 e 9 - 8 8 7 a a 5 6 f 5 e 4 c "   n a m e = " U n i t   t y p e "   t y p e = " I p h e l i o n . O u t l i n e . C o r e . E n t i t i e s . U n i t T y p e ,   I p h e l i o n . O u t l i n e . C o r e ,   V e r s i o n = 1 . 8 . 5 . 3 0 ,   C u l t u r e = n e u t r a l ,   P u b l i c K e y T o k e n = n u l l "   o r d e r = " 1 "   k e y = " u n i t T y p e T y p e "   v a l u e = " M i l i m e t e r s "   g r o u p = " S i z e "   g r o u p O r d e r = " - 1 "   i s G e n e r a t e d = " f a l s e " / >  
                 < p a r a m e t e r   i d = " 2 c 1 8 f 1 9 4 - f 7 2 5 - 4 e d e - a b 9 6 - a 9 b 7 3 a 0 d 0 7 0 d "   n a m e = " Z   o r d e r "   t y p e = " I p h e l i o n . O u t l i n e . P o w e r P o i n t . R e n d e r e r s . Z O r d e r ,   I p h e l i o n . O u t l i n e . P o w e r P o i n t ,   V e r s i o n = 1 . 8 . 5 . 3 0 ,   C u l t u r e = n e u t r a l ,   P u b l i c K e y T o k e n = n u l l "   o r d e r = " 4 "   k e y = " z O r d e r "   v a l u e = " N o n e "   g r o u p = " P o s i t i o n "   g r o u p O r d e r = " - 1 "   i s G e n e r a t e d = " f a l s e " / >  
                 < p a r a m e t e r   i d = " e 9 d 9 5 2 5 e - 3 e c c - 4 e 8 c - b a 3 e - 1 6 1 b 3 d c c a 4 0 a "   n a m e = " C r o p   t y p e "   t y p e = " I p h e l i o n . O u t l i n e . P o w e r P o i n t . R e n d e r e r s . C r o p T y p e ,   I p h e l i o n . O u t l i n e . P o w e r P o i n t ,   V e r s i o n = 1 . 8 . 5 . 3 0 ,   C u l t u r e = n e u t r a l ,   P u b l i c K e y T o k e n = n u l l "   o r d e r = " 9 9 9 "   k e y = " c r o p T y p e "   v a l u e = " N o n e "   g r o u p O r d e r = " - 1 "   i s G e n e r a t e d = " f a l s e " / >  
                 < p a r a m e t e r   i d = " 4 b 0 5 c 7 a 1 - 9 c 3 f - 4 4 e a - 8 5 9 b - 5 4 2 4 d b c 9 b e b e "   n a m e = " D e l e t e   i f   e m p t y "   t y p e = " S y s t e m . B o o l e a n ,   m s c o r l i b ,   V e r s i o n = 4 . 0 . 0 . 0 ,   C u l t u r e = n e u t r a l ,   P u b l i c K e y T o k e n = b 7 7 a 5 c 5 6 1 9 3 4 e 0 8 9 "   o r d e r = " 9 9 9 "   k e y = " d e l e t e I f E m p t y "   v a l u e = " F a l s e "   g r o u p O r d e r = " - 1 "   i s G e n e r a t e d = " f a l s e " / >  
                 < p a r a m e t e r   i d = " 4 6 b 8 f f f 6 - f 5 5 e - 4 2 5 8 - 8 f e 2 - f d 0 5 c 1 6 b b 6 5 d "   n a m e = " F i e l d   i n d e x "   t y p e = " S y s t e m . I n t 3 2 ,   m s c o r l i b ,   V e r s i o n = 4 . 0 . 0 . 0 ,   C u l t u r e = n e u t r a l ,   P u b l i c K e y T o k e n = b 7 7 a 5 c 5 6 1 9 3 4 e 0 8 9 "   o r d e r = " 9 9 9 "   k e y = " i n d e x "   v a l u e = " "   g r o u p O r d e r = " - 1 "   i s G e n e r a t e d = " f a l s e " / >  
                 < p a r a m e t e r   i d = " d e 9 c 8 3 1 b - 7 0 f 7 - 4 b 2 1 - a 5 c 2 - 9 f 0 b 4 3 0 c 2 1 a 5 "   n a m e = " H e i g h t "   t y p e = " S y s t e m . S i n g l e ,   m s c o r l i b ,   V e r s i o n = 4 . 0 . 0 . 0 ,   C u l t u r e = n e u t r a l ,   P u b l i c K e y T o k e n = b 7 7 a 5 c 5 6 1 9 3 4 e 0 8 9 "   o r d e r = " 9 9 9 "   k e y = " h e i g h t "   v a l u e = " 0 "   g r o u p = " S i z e "   g r o u p O r d e r = " - 1 "   i s G e n e r a t e d = " t r u e " / >  
                 < p a r a m e t e r   i d = " b c c 3 a f 3 d - 5 1 2 5 - 4 a 7 f - 8 1 6 4 - 1 d 1 8 c f 0 a 0 1 5 8 "   n a m e = " L o c k   a s p e c t   r a t i o "   t y p e = " S y s t e m . B o o l e a n ,   m s c o r l i b ,   V e r s i o n = 4 . 0 . 0 . 0 ,   C u l t u r e = n e u t r a l ,   P u b l i c K e y T o k e n = b 7 7 a 5 c 5 6 1 9 3 4 e 0 8 9 "   o r d e r = " 9 9 9 "   k e y = " l o c k A s p e c t R a t i o "   v a l u e = " T r u e "   g r o u p O r d e r = " - 1 "   i s G e n e r a t e d = " f a l s e " / >  
                 < p a r a m e t e r   i d = " 5 b d 9 5 8 7 7 - 7 1 d 6 - 4 6 f 1 - 8 d 2 3 - f 8 4 8 2 a 5 8 2 8 8 a "   n a m e = " R e t a i n   s h a p e   s e t t i n g s "   t y p e = " S y s t e m . B o o l e a n ,   m s c o r l i b ,   V e r s i o n = 4 . 0 . 0 . 0 ,   C u l t u r e = n e u t r a l ,   P u b l i c K e y T o k e n = b 7 7 a 5 c 5 6 1 9 3 4 e 0 8 9 "   o r d e r = " 9 9 9 "   k e y = " r e t a i n S h a p e S e t t i n g s "   v a l u e = " F a l s e "   g r o u p O r d e r = " - 1 "   i s G e n e r a t e d = " f a l s e " / >  
                 < p a r a m e t e r   i d = " b 5 b 4 c b 9 d - d d a 6 - 4 f b b - b b 3 f - 2 7 7 e 7 6 d 5 9 3 c a "   n a m e = " W i d t h "   t y p e = " S y s t e m . S i n g l e ,   m s c o r l i b ,   V e r s i o n = 4 . 0 . 0 . 0 ,   C u l t u r e = n e u t r a l ,   P u b l i c K e y T o k e n = b 7 7 a 5 c 5 6 1 9 3 4 e 0 8 9 "   o r d e r = " 9 9 9 "   k e y = " w i d t h "   v a l u e = " 3 0 "   g r o u p = " S i z e "   g r o u p O r d e r = " - 1 "   i s G e n e r a t e d = " t r u e " / >  
             < / p a r a m e t e r s >  
         < / c o n t e n t C o n t r o l >  
         < c o n t e n t C o n t r o l   i d = " c 1 9 d d 7 a 6 - 3 6 a 8 - 4 b 6 5 - b 6 d 8 - 2 8 0 6 c 4 e 9 d c e 0 "   n a m e = " 1 . 1   W o r d m a r k C o r a l " 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I F ( { T h e m e . A l t e r n a t i v e } = & q u o t ; T r u e & q u o t ; , & q u o t ; & q u o t ; , & # x A ; F I R S T N O T E M P T Y ( & # x A ;   I F ( { O f f i c e . R e f e r e n c e } = & q u o t ; S A U D I & q u o t ; , { L a b e l s . F i l e   P a t h   -   P i t c h   L o c a l }   & a m p ;   & q u o t ; W o r d m a r k s \ W o r d M a r k _ & q u o t ; & # x A ;   & a m p ;   { O f f i c e . R e f e r e n c e }   & a m p ;   & q u o t ; _ C o r a l & q u o t ;   & a m p ;   & q u o t ; . p n g & q u o t ; , & q u o t ; & q u o t ; ) , & # x A ; I F ( O R ( { O f f i c e . R e f e r e n c e } = & q u o t ; W A V E & q u o t ; , { O f f i c e . R e f e r e n c e } = & q u o t ; S O L U & q u o t ; ) , & q u o t ; & q u o t ; , & # x A ;   { L a b e l s . F i l e   P a t h   -   P i t c h   L o c a l }   & a m p ;   & q u o t ; W o r d m a r k s \ W o r d M a r k _ & q u o t ;   & a m p ;   { T h e m e . W o r d m a r k }   & a m p ;   & q u o t ; _ C o r a l & q u o t ;   & a m p ;   & q u o t ; . p n g & q u o t ; ) & # x A ; ) ) & # x A ; & # x A ; & # x A ; & # x A ; "   f o r m a t E v a l u a t o r T y p e = " e x p r e s s i o n "   t e x t C a s e = " i g n o r e C a s e "   r e m o v e C o n t r o l = " f a l s e "   i g n o r e F o r m a t I f E m p t y = " f a l s e " >  
             < p a r a m e t e r s >  
                 < p a r a m e t e r   i d = " 7 c 2 9 5 5 8 1 - 2 7 e d - 4 e b 8 - b 2 3 6 - e d 1 4 8 b d d 7 7 1 2 "   n a m e = " U n i t   t y p e "   t y p e = " I p h e l i o n . O u t l i n e . C o r e . E n t i t i e s . U n i t T y p e ,   I p h e l i o n . O u t l i n e . C o r e ,   V e r s i o n = 1 . 8 . 5 . 3 0 ,   C u l t u r e = n e u t r a l ,   P u b l i c K e y T o k e n = n u l l "   o r d e r = " 1 "   k e y = " u n i t T y p e T y p e "   v a l u e = " M i l i m e t e r s "   g r o u p = " S i z e "   g r o u p O r d e r = " - 1 "   i s G e n e r a t e d = " f a l s e " / >  
                 < p a r a m e t e r   i d = " 3 b 5 9 5 a a 5 - 4 b d 4 - 4 d 7 b - b 5 9 2 - f f d f 8 6 8 f c d 9 4 "   n a m e = " Z   o r d e r "   t y p e = " I p h e l i o n . O u t l i n e . P o w e r P o i n t . R e n d e r e r s . Z O r d e r ,   I p h e l i o n . O u t l i n e . P o w e r P o i n t ,   V e r s i o n = 1 . 8 . 5 . 3 0 ,   C u l t u r e = n e u t r a l ,   P u b l i c K e y T o k e n = n u l l "   o r d e r = " 4 "   k e y = " z O r d e r "   v a l u e = " N o n e "   g r o u p = " P o s i t i o n "   g r o u p O r d e r = " - 1 "   i s G e n e r a t e d = " f a l s e " / >  
                 < p a r a m e t e r   i d = " 7 d 1 c 3 a 9 4 - e d e 9 - 4 7 4 b - a 3 f a - 6 7 0 f 7 c b a 8 e 5 8 "   n a m e = " C r o p   t y p e "   t y p e = " I p h e l i o n . O u t l i n e . P o w e r P o i n t . R e n d e r e r s . C r o p T y p e ,   I p h e l i o n . O u t l i n e . P o w e r P o i n t ,   V e r s i o n = 1 . 8 . 5 . 3 0 ,   C u l t u r e = n e u t r a l ,   P u b l i c K e y T o k e n = n u l l "   o r d e r = " 9 9 9 "   k e y = " c r o p T y p e "   v a l u e = " N o n e "   g r o u p O r d e r = " - 1 "   i s G e n e r a t e d = " f a l s e " / >  
                 < p a r a m e t e r   i d = " a 6 f e d a 8 7 - 3 c 1 8 - 4 b e 5 - 8 4 4 4 - 8 b 8 a a f 5 1 a 4 c 2 "   n a m e = " D e l e t e   i f   e m p t y "   t y p e = " S y s t e m . B o o l e a n ,   m s c o r l i b ,   V e r s i o n = 4 . 0 . 0 . 0 ,   C u l t u r e = n e u t r a l ,   P u b l i c K e y T o k e n = b 7 7 a 5 c 5 6 1 9 3 4 e 0 8 9 "   o r d e r = " 9 9 9 "   k e y = " d e l e t e I f E m p t y "   v a l u e = " F a l s e "   g r o u p O r d e r = " - 1 "   i s G e n e r a t e d = " f a l s e " / >  
                 < p a r a m e t e r   i d = " e 6 2 8 e 1 8 e - 4 a 2 7 - 4 7 5 e - 9 8 4 1 - 0 a d 7 c d 0 4 3 f 9 9 "   n a m e = " F i e l d   i n d e x "   t y p e = " S y s t e m . I n t 3 2 ,   m s c o r l i b ,   V e r s i o n = 4 . 0 . 0 . 0 ,   C u l t u r e = n e u t r a l ,   P u b l i c K e y T o k e n = b 7 7 a 5 c 5 6 1 9 3 4 e 0 8 9 "   o r d e r = " 9 9 9 "   k e y = " i n d e x "   v a l u e = " "   g r o u p O r d e r = " - 1 "   i s G e n e r a t e d = " f a l s e " / >  
                 < p a r a m e t e r   i d = " 5 3 8 5 1 f 2 2 - 7 a 7 9 - 4 3 8 0 - 8 1 c 9 - 8 c 2 d 2 2 5 8 5 b 1 c "   n a m e = " H e i g h t "   t y p e = " S y s t e m . S i n g l e ,   m s c o r l i b ,   V e r s i o n = 4 . 0 . 0 . 0 ,   C u l t u r e = n e u t r a l ,   P u b l i c K e y T o k e n = b 7 7 a 5 c 5 6 1 9 3 4 e 0 8 9 "   o r d e r = " 9 9 9 "   k e y = " h e i g h t "   v a l u e = " 0 "   g r o u p = " S i z e "   g r o u p O r d e r = " - 1 "   i s G e n e r a t e d = " t r u e " / >  
                 < p a r a m e t e r   i d = " 7 2 8 5 f d 0 5 - e 3 1 4 - 4 3 c 1 - b 8 8 9 - b 7 9 f e 1 0 b 7 c 4 1 "   n a m e = " L o c k   a s p e c t   r a t i o "   t y p e = " S y s t e m . B o o l e a n ,   m s c o r l i b ,   V e r s i o n = 4 . 0 . 0 . 0 ,   C u l t u r e = n e u t r a l ,   P u b l i c K e y T o k e n = b 7 7 a 5 c 5 6 1 9 3 4 e 0 8 9 "   o r d e r = " 9 9 9 "   k e y = " l o c k A s p e c t R a t i o "   v a l u e = " T r u e "   g r o u p O r d e r = " - 1 "   i s G e n e r a t e d = " f a l s e " / >  
                 < p a r a m e t e r   i d = " b e b e 8 6 0 6 - 9 c 3 0 - 4 7 f d - a 3 e f - c 2 9 a 2 7 3 d f 4 b f "   n a m e = " R e t a i n   s h a p e   s e t t i n g s "   t y p e = " S y s t e m . B o o l e a n ,   m s c o r l i b ,   V e r s i o n = 4 . 0 . 0 . 0 ,   C u l t u r e = n e u t r a l ,   P u b l i c K e y T o k e n = b 7 7 a 5 c 5 6 1 9 3 4 e 0 8 9 "   o r d e r = " 9 9 9 "   k e y = " r e t a i n S h a p e S e t t i n g s "   v a l u e = " F a l s e "   g r o u p O r d e r = " - 1 "   i s G e n e r a t e d = " f a l s e " / >  
                 < p a r a m e t e r   i d = " f 4 5 8 9 8 6 2 - 8 f f 8 - 4 1 0 9 - b 6 a e - c b 6 3 1 f 9 0 d d 9 9 "   n a m e = " W i d t h "   t y p e = " S y s t e m . S i n g l e ,   m s c o r l i b ,   V e r s i o n = 4 . 0 . 0 . 0 ,   C u l t u r e = n e u t r a l ,   P u b l i c K e y T o k e n = b 7 7 a 5 c 5 6 1 9 3 4 e 0 8 9 "   o r d e r = " 9 9 9 "   k e y = " w i d t h "   v a l u e = " 3 0 "   g r o u p = " S i z e "   g r o u p O r d e r = " - 1 "   i s G e n e r a t e d = " t r u e " / >  
             < / p a r a m e t e r s >  
         < / c o n t e n t C o n t r o l >  
         < c o n t e n t C o n t r o l   i d = " 4 f f e 0 7 3 9 - f b 7 b - 4 6 0 0 - b 2 d b - 2 8 2 4 1 9 3 9 d b 6 9 "   n a m e = " 1 . 3   W o r d m a r k   A l t e r n a t i v e C h a r c o a l " 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F I R S T N O T E M P T Y ( & # x A ;                       I F ( { T h e m e . A l t e r n a t i v e } = & q u o t ; T r u e & q u o t ; , { L a b e l s . F i l e   P a t h   -   P i t c h   L o c a l }   & a m p ;   & q u o t ; W o r d m a r k s \ W o r d m a r k _ & q u o t ;   & a m p ;   { T h e m e . W o r d m a r k }   & a m p ;   & q u o t ; _ C h a r c o a l . p n g & q u o t ; , & q u o t ; & q u o t ; ) , & # x A ;                       I F ( O R ( { O f f i c e . R e f e r e n c e } = & q u o t ; W A V E & q u o t ; , { O f f i c e . R e f e r e n c e } = & q u o t ; S O L U & q u o t ; ) , { L a b e l s . F i l e   P a t h   -   P i t c h   L o c a l }   & a m p ;   & q u o t ; W o r d m a r k s \ W o r d m a r k _ & q u o t ;   & a m p ;   { T h e m e . W o r d m a r k }   & a m p ;   & q u o t ; _ C h a r c o a l . p n g & q u o t ; , & q u o t ; & q u o t ; ) & # x A ; ) "   f o r m a t E v a l u a t o r T y p e = " e x p r e s s i o n "   t e x t C a s e = " i g n o r e C a s e "   r e m o v e C o n t r o l = " f a l s e "   i g n o r e F o r m a t I f E m p t y = " f a l s e " >  
             < p a r a m e t e r s >  
                 < p a r a m e t e r   i d = " 7 d 2 6 d 2 a c - e 2 d 8 - 4 1 9 7 - 9 2 1 3 - 8 4 8 f 8 9 4 8 b b 8 e "   n a m e = " U n i t   t y p e "   t y p e = " I p h e l i o n . O u t l i n e . C o r e . E n t i t i e s . U n i t T y p e ,   I p h e l i o n . O u t l i n e . C o r e ,   V e r s i o n = 1 . 8 . 5 . 3 0 ,   C u l t u r e = n e u t r a l ,   P u b l i c K e y T o k e n = n u l l "   o r d e r = " 1 "   k e y = " u n i t T y p e T y p e "   v a l u e = " C e n t i m e t e r s "   g r o u p = " S i z e "   g r o u p O r d e r = " - 1 "   i s G e n e r a t e d = " f a l s e " / >  
                 < p a r a m e t e r   i d = " 3 b 6 c c 7 5 8 - 7 5 d e - 4 1 a 6 - a 2 f c - 7 6 a 2 7 d f 4 e 8 c 4 "   n a m e = " Z   o r d e r "   t y p e = " I p h e l i o n . O u t l i n e . P o w e r P o i n t . R e n d e r e r s . Z O r d e r ,   I p h e l i o n . O u t l i n e . P o w e r P o i n t ,   V e r s i o n = 1 . 8 . 5 . 3 0 ,   C u l t u r e = n e u t r a l ,   P u b l i c K e y T o k e n = n u l l "   o r d e r = " 4 "   k e y = " z O r d e r "   v a l u e = " N o n e "   g r o u p = " P o s i t i o n "   g r o u p O r d e r = " - 1 "   i s G e n e r a t e d = " f a l s e " / >  
                 < p a r a m e t e r   i d = " 3 b 4 1 0 c 4 7 - c 0 e 7 - 4 d a e - a 8 c 8 - 1 1 5 8 3 c e f d 0 0 e "   n a m e = " C r o p   t y p e "   t y p e = " I p h e l i o n . O u t l i n e . P o w e r P o i n t . R e n d e r e r s . C r o p T y p e ,   I p h e l i o n . O u t l i n e . P o w e r P o i n t ,   V e r s i o n = 1 . 8 . 5 . 3 0 ,   C u l t u r e = n e u t r a l ,   P u b l i c K e y T o k e n = n u l l "   o r d e r = " 9 9 9 "   k e y = " c r o p T y p e "   v a l u e = " N o n e "   g r o u p O r d e r = " - 1 "   i s G e n e r a t e d = " f a l s e " / >  
                 < p a r a m e t e r   i d = " 4 4 0 f c a 7 4 - 0 d 9 c - 4 6 3 d - a 4 c e - b 3 a c 7 a 3 0 1 9 a 7 "   n a m e = " D e l e t e   i f   e m p t y "   t y p e = " S y s t e m . B o o l e a n ,   m s c o r l i b ,   V e r s i o n = 4 . 0 . 0 . 0 ,   C u l t u r e = n e u t r a l ,   P u b l i c K e y T o k e n = b 7 7 a 5 c 5 6 1 9 3 4 e 0 8 9 "   o r d e r = " 9 9 9 "   k e y = " d e l e t e I f E m p t y "   v a l u e = " F a l s e "   g r o u p O r d e r = " - 1 "   i s G e n e r a t e d = " f a l s e " / >  
                 < p a r a m e t e r   i d = " 3 2 d 3 8 8 3 5 - b c f c - 4 4 5 4 - 8 0 1 6 - 6 f 3 9 b 6 f 2 8 9 0 a "   n a m e = " F i e l d   i n d e x "   t y p e = " S y s t e m . I n t 3 2 ,   m s c o r l i b ,   V e r s i o n = 4 . 0 . 0 . 0 ,   C u l t u r e = n e u t r a l ,   P u b l i c K e y T o k e n = b 7 7 a 5 c 5 6 1 9 3 4 e 0 8 9 "   o r d e r = " 9 9 9 "   k e y = " i n d e x "   v a l u e = " "   g r o u p O r d e r = " - 1 "   i s G e n e r a t e d = " f a l s e " / >  
                 < p a r a m e t e r   i d = " 6 6 7 0 0 c d 6 - 7 4 0 6 - 4 d 9 e - 8 d 4 c - e 9 b 9 b 2 f 9 c 2 6 2 "   n a m e = " H e i g h t "   t y p e = " S y s t e m . S i n g l e ,   m s c o r l i b ,   V e r s i o n = 4 . 0 . 0 . 0 ,   C u l t u r e = n e u t r a l ,   P u b l i c K e y T o k e n = b 7 7 a 5 c 5 6 1 9 3 4 e 0 8 9 "   o r d e r = " 9 9 9 "   k e y = " h e i g h t "   v a l u e = " 0 "   g r o u p = " S i z e "   g r o u p O r d e r = " - 1 "   i s G e n e r a t e d = " t r u e " / >  
                 < p a r a m e t e r   i d = " 0 9 b d 8 e 0 5 - 6 7 b 7 - 4 b 9 8 - 9 2 2 4 - 2 d 2 8 1 3 5 0 1 4 7 b "   n a m e = " L o c k   a s p e c t   r a t i o "   t y p e = " S y s t e m . B o o l e a n ,   m s c o r l i b ,   V e r s i o n = 4 . 0 . 0 . 0 ,   C u l t u r e = n e u t r a l ,   P u b l i c K e y T o k e n = b 7 7 a 5 c 5 6 1 9 3 4 e 0 8 9 "   o r d e r = " 9 9 9 "   k e y = " l o c k A s p e c t R a t i o "   v a l u e = " T r u e "   g r o u p O r d e r = " - 1 "   i s G e n e r a t e d = " f a l s e " / >  
                 < p a r a m e t e r   i d = " f 5 5 9 d 5 8 7 - a 4 9 4 - 4 8 6 c - b 9 c c - 7 7 c 0 5 1 d 4 5 9 e 8 "   n a m e = " R e t a i n   s h a p e   s e t t i n g s "   t y p e = " S y s t e m . B o o l e a n ,   m s c o r l i b ,   V e r s i o n = 4 . 0 . 0 . 0 ,   C u l t u r e = n e u t r a l ,   P u b l i c K e y T o k e n = b 7 7 a 5 c 5 6 1 9 3 4 e 0 8 9 "   o r d e r = " 9 9 9 "   k e y = " r e t a i n S h a p e S e t t i n g s "   v a l u e = " F a l s e "   g r o u p O r d e r = " - 1 "   i s G e n e r a t e d = " f a l s e " / >  
                 < p a r a m e t e r   i d = " c 2 2 2 3 8 e 1 - 6 f a 5 - 4 6 7 b - 9 c c 3 - 0 3 6 a 4 f 1 2 6 b 0 1 "   n a m e = " W i d t h "   t y p e = " S y s t e m . S i n g l e ,   m s c o r l i b ,   V e r s i o n = 4 . 0 . 0 . 0 ,   C u l t u r e = n e u t r a l ,   P u b l i c K e y T o k e n = b 7 7 a 5 c 5 6 1 9 3 4 e 0 8 9 "   o r d e r = " 9 9 9 "   k e y = " w i d t h "   v a l u e = " 0 "   g r o u p = " S i z e "   g r o u p O r d e r = " - 1 "   i s G e n e r a t e d = " t r u e " / >  
             < / p a r a m e t e r s >  
         < / c o n t e n t C o n t r o l >  
         < c o n t e n t C o n t r o l   i d = " 3 b 5 5 2 7 f e - f f 6 1 - 4 c b c - a 8 8 f - 3 a 8 a 5 4 6 2 4 a 2 8 "   n a m e = " W o r d m a r k 1 T e s t "   a s s e m b l y = " I p h e l i o n . O u t l i n e . P o w e r P o i n t . D L L "   t y p e = " I p h e l i o n . O u t l i n e . P o w e r P o i n t . R e n d e r e r s . S l i d e B a c k g r o u n d R e n d e r e r "   o r d e r = " 2 "   a c t i v e = " t r u e "   e n t i t y I d = " 0 9 4 a 3 b 3 a - 5 2 e f - 4 8 4 8 - 9 6 f 7 - b 0 c e 0 4 b d e 2 e 8 "   f i e l d I d = " 1 6 5 f f c 9 d - c 2 e 9 - 4 e 7 5 - b 4 9 d - a 5 3 5 7 8 7 0 8 2 3 4 "   p a r e n t I d = " 0 0 0 0 0 0 0 0 - 0 0 0 0 - 0 0 0 0 - 0 0 0 0 - 0 0 0 0 0 0 0 0 0 0 0 0 "   l e v e l O r d e r = " 1 0 0 "   c o n t r o l T y p e = " p l a i n T e x t "   c o n t r o l E d i t T y p e = " i n l i n e "   e n c l o s i n g B o o k m a r k = " f a l s e "   f o r m a t = " I F ( { T h e m e . A l t e r n a t i v e } = & q u o t ; T r u e & q u o t ; , & q u o t ; & q u o t ; , & # x A ; F I R S T N O T E M P T Y ( & # x A ; I F ( O R ( { O f f i c e . R e f e r e n c e } = & q u o t ; W A V E & q u o t ; , { O f f i c e . R e f e r e n c e } = & q u o t ; S O L U & q u o t ; ) , & q u o t ; & q u o t ; , & # x A ;   { L a b e l s . F i l e   P a t h   -   P i t c h   L o c a l }   & a m p ;   & q u o t ; W o r d m a r k s \ W o r d M a r k _ & q u o t ;   & a m p ;   { T h e m e . W o r d m a r k }   & a m p ;   & q u o t ; _ W h i t e & q u o t ;   & a m p ;   & q u o t ; . p n g & q u o t ; ) & # x A ; ) ) "   f o r m a t E v a l u a t o r T y p e = " e x p r e s s i o n "   t e x t C a s e = " i g n o r e C a s e "   r e m o v e C o n t r o l = " f a l s e "   i g n o r e F o r m a t I f E m p t y = " f a l s e " >  
             < p a r a m e t e r s >  
                 < p a r a m e t e r   i d = " 3 7 0 e b 6 1 3 - d e d d - 4 7 0 8 - a 9 b 1 - 0 5 6 c c 0 6 9 1 c e e "   n a m e = " F i e l d   i n d e x "   t y p e = " S y s t e m . I n t 3 2 ,   m s c o r l i b ,   V e r s i o n = 4 . 0 . 0 . 0 ,   C u l t u r e = n e u t r a l ,   P u b l i c K e y T o k e n = b 7 7 a 5 c 5 6 1 9 3 4 e 0 8 9 "   o r d e r = " 9 9 9 "   k e y = " i n d e x "   v a l u e = " "   g r o u p O r d e r = " - 1 "   i s G e n e r a t e d = " f a l s e " / >  
                 < p a r a m e t e r   i d = " a e d b a c 2 d - 5 7 f b - 4 5 6 1 - b d 3 c - 0 6 a a 7 5 0 0 b 4 9 0 "   n a m e = " D e l e t e   i f   e m p t y "   t y p e = " S y s t e m . B o o l e a n ,   m s c o r l i b ,   V e r s i o n = 4 . 0 . 0 . 0 ,   C u l t u r e = n e u t r a l ,   P u b l i c K e y T o k e n = b 7 7 a 5 c 5 6 1 9 3 4 e 0 8 9 "   o r d e r = " 9 9 9 "   k e y = " d e l e t e I f E m p t y "   v a l u e = " F a l s e "   g r o u p O r d e r = " - 1 "   i s G e n e r a t e d = " f a l s e " / >  
             < / p a r a m e t e r s >  
         < / c o n t e n t C o n t r o l >  
         < c o n t e n t C o n t r o l   i d = " 9 d 3 f 1 d d 7 - b 1 e 9 - 4 a 7 9 - 8 d 0 4 - 8 6 0 4 a f d d b 5 6 1 "   n a m e = " 1 . 3   W o r d m a r k   A l t e r n a t i v e C o r a l " 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F I R S T N O T E M P T Y ( & # x A ;                       I F ( { T h e m e . A l t e r n a t i v e } = & q u o t ; T r u e & q u o t ; , { L a b e l s . F i l e   P a t h   -   P i t c h   L o c a l }   & a m p ;   & q u o t ; W o r d m a r k s \ W o r d m a r k _ & q u o t ;   & a m p ;   { T h e m e . W o r d m a r k }   & a m p ;   & q u o t ; _ C o r a l . p n g & q u o t ; , & q u o t ; & q u o t ; ) , & # x A ;                       I F ( O R ( { O f f i c e . R e f e r e n c e } = & q u o t ; W A V E & q u o t ; , { O f f i c e . R e f e r e n c e } = & q u o t ; S O L U & q u o t ; ) , { L a b e l s . F i l e   P a t h   -   P i t c h   L o c a l }   & a m p ;   & q u o t ; W o r d m a r k s \ W o r d m a r k _ & q u o t ;   & a m p ;   { T h e m e . W o r d m a r k }   & a m p ;   & q u o t ; _ C o r a l . p n g & q u o t ; , & q u o t ; & q u o t ; ) & # x A ; ) "   f o r m a t E v a l u a t o r T y p e = " e x p r e s s i o n "   t e x t C a s e = " i g n o r e C a s e "   r e m o v e C o n t r o l = " f a l s e "   i g n o r e F o r m a t I f E m p t y = " f a l s e " >  
             < p a r a m e t e r s >  
                 < p a r a m e t e r   i d = " 5 6 0 4 8 e 1 c - 8 c 9 9 - 4 9 5 b - 9 a 4 3 - b 4 a e 9 d b 4 7 3 3 0 "   n a m e = " U n i t   t y p e "   t y p e = " I p h e l i o n . O u t l i n e . C o r e . E n t i t i e s . U n i t T y p e ,   I p h e l i o n . O u t l i n e . C o r e ,   V e r s i o n = 1 . 8 . 5 . 3 0 ,   C u l t u r e = n e u t r a l ,   P u b l i c K e y T o k e n = n u l l "   o r d e r = " 1 "   k e y = " u n i t T y p e T y p e "   v a l u e = " C e n t i m e t e r s "   g r o u p = " S i z e "   g r o u p O r d e r = " - 1 "   i s G e n e r a t e d = " f a l s e " / >  
                 < p a r a m e t e r   i d = " 9 3 1 2 c 9 1 a - 8 7 e 9 - 4 0 1 7 - 9 b 8 a - 2 3 6 5 6 4 2 d f a a 4 "   n a m e = " Z   o r d e r "   t y p e = " I p h e l i o n . O u t l i n e . P o w e r P o i n t . R e n d e r e r s . Z O r d e r ,   I p h e l i o n . O u t l i n e . P o w e r P o i n t ,   V e r s i o n = 1 . 8 . 5 . 3 0 ,   C u l t u r e = n e u t r a l ,   P u b l i c K e y T o k e n = n u l l "   o r d e r = " 4 "   k e y = " z O r d e r "   v a l u e = " N o n e "   g r o u p = " P o s i t i o n "   g r o u p O r d e r = " - 1 "   i s G e n e r a t e d = " f a l s e " / >  
                 < p a r a m e t e r   i d = " b c c f 7 3 5 1 - 8 1 d d - 4 9 f c - 9 9 e 9 - 5 7 e 0 e 5 9 b 2 0 2 8 "   n a m e = " C r o p   t y p e "   t y p e = " I p h e l i o n . O u t l i n e . P o w e r P o i n t . R e n d e r e r s . C r o p T y p e ,   I p h e l i o n . O u t l i n e . P o w e r P o i n t ,   V e r s i o n = 1 . 8 . 5 . 3 0 ,   C u l t u r e = n e u t r a l ,   P u b l i c K e y T o k e n = n u l l "   o r d e r = " 9 9 9 "   k e y = " c r o p T y p e "   v a l u e = " N o n e "   g r o u p O r d e r = " - 1 "   i s G e n e r a t e d = " f a l s e " / >  
                 < p a r a m e t e r   i d = " a 7 9 c 6 f c 8 - 9 a a a - 4 f 7 9 - 9 5 6 6 - 6 7 6 b 4 3 e 0 3 b e 4 "   n a m e = " D e l e t e   i f   e m p t y "   t y p e = " S y s t e m . B o o l e a n ,   m s c o r l i b ,   V e r s i o n = 4 . 0 . 0 . 0 ,   C u l t u r e = n e u t r a l ,   P u b l i c K e y T o k e n = b 7 7 a 5 c 5 6 1 9 3 4 e 0 8 9 "   o r d e r = " 9 9 9 "   k e y = " d e l e t e I f E m p t y "   v a l u e = " F a l s e "   g r o u p O r d e r = " - 1 "   i s G e n e r a t e d = " f a l s e " / >  
                 < p a r a m e t e r   i d = " 3 0 9 7 2 2 a 1 - 4 d d 6 - 4 8 5 2 - 9 f e e - d f c 3 4 3 1 b 6 8 a b "   n a m e = " F i e l d   i n d e x "   t y p e = " S y s t e m . I n t 3 2 ,   m s c o r l i b ,   V e r s i o n = 4 . 0 . 0 . 0 ,   C u l t u r e = n e u t r a l ,   P u b l i c K e y T o k e n = b 7 7 a 5 c 5 6 1 9 3 4 e 0 8 9 "   o r d e r = " 9 9 9 "   k e y = " i n d e x "   v a l u e = " "   g r o u p O r d e r = " - 1 "   i s G e n e r a t e d = " f a l s e " / >  
                 < p a r a m e t e r   i d = " b 4 8 6 8 e 3 b - d e c 9 - 4 c 6 d - b 2 f b - d c a 9 a c 1 0 1 3 c 4 "   n a m e = " H e i g h t "   t y p e = " S y s t e m . S i n g l e ,   m s c o r l i b ,   V e r s i o n = 4 . 0 . 0 . 0 ,   C u l t u r e = n e u t r a l ,   P u b l i c K e y T o k e n = b 7 7 a 5 c 5 6 1 9 3 4 e 0 8 9 "   o r d e r = " 9 9 9 "   k e y = " h e i g h t "   v a l u e = " 0 "   g r o u p = " S i z e "   g r o u p O r d e r = " - 1 "   i s G e n e r a t e d = " t r u e " / >  
                 < p a r a m e t e r   i d = " 9 f a 4 6 d f c - d 6 d 8 - 4 4 6 5 - b 7 e 8 - 4 b 4 a c e f a d 1 0 6 "   n a m e = " L o c k   a s p e c t   r a t i o "   t y p e = " S y s t e m . B o o l e a n ,   m s c o r l i b ,   V e r s i o n = 4 . 0 . 0 . 0 ,   C u l t u r e = n e u t r a l ,   P u b l i c K e y T o k e n = b 7 7 a 5 c 5 6 1 9 3 4 e 0 8 9 "   o r d e r = " 9 9 9 "   k e y = " l o c k A s p e c t R a t i o "   v a l u e = " T r u e "   g r o u p O r d e r = " - 1 "   i s G e n e r a t e d = " f a l s e " / >  
                 < p a r a m e t e r   i d = " 1 4 b d 2 4 c e - c a 5 7 - 4 1 e 1 - a b 0 4 - 3 c 8 7 b a b 8 9 6 3 1 "   n a m e = " R e t a i n   s h a p e   s e t t i n g s "   t y p e = " S y s t e m . B o o l e a n ,   m s c o r l i b ,   V e r s i o n = 4 . 0 . 0 . 0 ,   C u l t u r e = n e u t r a l ,   P u b l i c K e y T o k e n = b 7 7 a 5 c 5 6 1 9 3 4 e 0 8 9 "   o r d e r = " 9 9 9 "   k e y = " r e t a i n S h a p e S e t t i n g s "   v a l u e = " F a l s e "   g r o u p O r d e r = " - 1 "   i s G e n e r a t e d = " f a l s e " / >  
                 < p a r a m e t e r   i d = " e 5 3 f f b 7 1 - c 0 c 5 - 4 0 7 0 - 9 7 1 f - 0 0 7 e 5 e 0 6 b f 5 f "   n a m e = " W i d t h "   t y p e = " S y s t e m . S i n g l e ,   m s c o r l i b ,   V e r s i o n = 4 . 0 . 0 . 0 ,   C u l t u r e = n e u t r a l ,   P u b l i c K e y T o k e n = b 7 7 a 5 c 5 6 1 9 3 4 e 0 8 9 "   o r d e r = " 9 9 9 "   k e y = " w i d t h "   v a l u e = " 0 "   g r o u p = " S i z e "   g r o u p O r d e r = " - 1 "   i s G e n e r a t e d = " t r u e " / >  
             < / p a r a m e t e r s >  
         < / c o n t e n t C o n t r o l >  
         < c o n t e n t C o n t r o l   i d = " 6 1 e d 7 0 5 3 - 1 e 8 d - 4 3 8 3 - 9 2 9 9 - b b a a 3 7 9 7 8 7 d 7 "   n a m e = " O f f i c e . O f f i c e   U R L "   a s s e m b l y = " I p h e l i o n . O u t l i n e . P o w e r P o i n t . d l l "   t y p e = " I p h e l i o n . O u t l i n e . P o w e r P o i n t . R e n d e r e r s . T e x t R e n d e r e r "   o r d e r = " 2 "   a c t i v e = " t r u e "   e n t i t y I d = " 0 9 4 a 3 b 3 a - 5 2 e f - 4 8 4 8 - 9 6 f 7 - b 0 c e 0 4 b d e 2 e 8 "   f i e l d I d = " 3 a a b c c 2 b - 1 0 4 b - 4 d 5 2 - 8 c b b - 5 4 e e 0 7 d e b 8 b 7 "   p a r e n t I d = " 0 0 0 0 0 0 0 0 - 0 0 0 0 - 0 0 0 0 - 0 0 0 0 - 0 0 0 0 0 0 0 0 0 0 0 0 "   l e v e l O r d e r = " 1 0 0 "   c o n t r o l T y p e = " p l a i n T e x t "   c o n t r o l E d i t T y p e = " i n l i n e "   e n c l o s i n g B o o k m a r k = " f a l s e "   f o r m a t E v a l u a t o r T y p e = " e x p r e s s i o n "   t e x t C a s e = " i g n o r e C a s e "   r e m o v e C o n t r o l = " f a l s e "   i g n o r e F o r m a t I f E m p t y = " f a l s e " >  
             < p a r a m e t e r s >  
                 < p a r a m e t e r   i d = " e 2 3 8 8 0 a f - 3 d 1 c - 4 b 9 d - a 5 6 0 - 5 c f 4 d 5 e 8 a 0 4 7 "   n a m e = " D e l e t e   i f   e m p t y "   t y p e = " S y s t e m . B o o l e a n ,   m s c o r l i b ,   V e r s i o n = 4 . 0 . 0 . 0 ,   C u l t u r e = n e u t r a l ,   P u b l i c K e y T o k e n = b 7 7 a 5 c 5 6 1 9 3 4 e 0 8 9 "   o r d e r = " 9 9 9 "   k e y = " d e l e t e I f E m p t y "   v a l u e = " F a l s e "   g r o u p O r d e r = " - 1 "   i s G e n e r a t e d = " f a l s e " / >  
                 < p a r a m e t e r   i d = " 4 9 3 a 9 8 0 5 - 3 c 9 c - 4 9 2 4 - a 8 e 0 - c 3 8 a c 9 0 0 d d a 9 "   n a m e = " F i e l d   i n d e x "   t y p e = " S y s t e m . I n t 3 2 ,   m s c o r l i b ,   V e r s i o n = 4 . 0 . 0 . 0 ,   C u l t u r e = n e u t r a l ,   P u b l i c K e y T o k e n = b 7 7 a 5 c 5 6 1 9 3 4 e 0 8 9 "   o r d e r = " 9 9 9 "   k e y = " i n d e x "   v a l u e = " "   g r o u p O r d e r = " - 1 "   i s G e n e r a t e d = " f a l s e " / >  
                 < p a r a m e t e r   i d = " 3 1 8 a f a 3 3 - a 2 7 7 - 4 a 6 b - a 6 3 a - 4 9 6 8 1 2 e 9 e d d 5 "   n a m e = " F o r m a t   X M L   c o n t e n t "   t y p e = " S y s t e m . B o o l e a n ,   m s c o r l i b ,   V e r s i o n = 4 . 0 . 0 . 0 ,   C u l t u r e = n e u t r a l ,   P u b l i c K e y T o k e n = b 7 7 a 5 c 5 6 1 9 3 4 e 0 8 9 "   o r d e r = " 9 9 9 "   k e y = " f o r m a t X m l C o n t e n t "   v a l u e = " F a l s e "   g r o u p O r d e r = " - 1 "   i s G e n e r a t e d = " f a l s e " / >  
                 < p a r a m e t e r   i d = " 5 7 6 f 2 4 6 4 - 8 3 f 0 - 4 2 0 a - 9 2 c 5 - d d 4 2 c 5 0 e 6 e 3 2 " 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a e d f 8 8 4 6 - a a 2 c - 4 b 5 9 - b 7 6 f - 6 6 3 2 b 4 e d 9 a c 0 "   n a m e = " P a r e n t   f i e l d   i n d e x "   t y p e = " S y s t e m . I n t 3 2 ,   m s c o r l i b ,   V e r s i o n = 4 . 0 . 0 . 0 ,   C u l t u r e = n e u t r a l ,   P u b l i c K e y T o k e n = b 7 7 a 5 c 5 6 1 9 3 4 e 0 8 9 "   o r d e r = " 9 9 9 "   k e y = " p a r e n t I n d e x "   v a l u e = " "   g r o u p O r d e r = " - 1 "   i s G e n e r a t e d = " f a l s e " / >  
             < / p a r a m e t e r s >  
         < / c o n t e n t C o n t r o l >  
         < c o n t e n t C o n t r o l   i d = " d 2 b 7 4 8 4 c - e b 7 3 - 4 e 9 e - b d 3 2 - 9 b 6 b 3 3 1 b d f 0 0 "   n a m e = " 1 . 2   W o r d m a r k   S e c o n d a r y C o r a l "   a s s e m b l y = " I p h e l i o n . O u t l i n e . P o w e r P o i n t . d l l "   t y p e = " I p h e l i o n . O u t l i n e . P o w e r P o i n t . R e n d e r e r s . I m a g e R e n d e r e r "   o r d e r = " 2 "   a c t i v e = " t r u e "   e n t i t y I d = " 7 c b 9 6 0 b 3 - 2 8 b c - 4 1 e 3 - 8 a d 4 - e 0 5 b 5 8 3 a 6 8 4 b "   f i e l d I d = " 9 e a f d 0 f d - 8 4 e d - 4 9 e 3 - 9 3 c c - 3 5 2 2 e d f 2 d 3 d b "   p a r e n t I d = " 0 0 0 0 0 0 0 0 - 0 0 0 0 - 0 0 0 0 - 0 0 0 0 - 0 0 0 0 0 0 0 0 0 0 0 0 "   l e v e l O r d e r = " 1 0 0 "   c o n t r o l T y p e = " p l a i n T e x t "   c o n t r o l E d i t T y p e = " i n l i n e "   e n c l o s i n g B o o k m a r k = " f a l s e "   f o r m a t = " I F ( { T h e m e . A l t e r n a t i v e } = & q u o t ; T r u e & q u o t ; , & q u o t ; & q u o t ; , & # x A ; I F ( O R ( { C o u n t r y . R e f e r e n c e } = & q u o t ; C H N _ J U R & q u o t ; , { C o u n t r y . R e f e r e n c e } = & q u o t ; A R E _ J U R & q u o t ; , { C o u n t r y . R e f e r e n c e } = & q u o t ; Q A T _ J U R & q u o t ; ) , & # x A ;   { L a b e l s . F i l e   P a t h   -   P i t c h   L o c a l }   & a m p ;   & q u o t ; W o r d m a r k s \ W o r d M a r k _ & q u o t ;   & # x A ;   & a m p ;   { C o u n t r y . r e f e r e n c e }   & a m p ;   & q u o t ; _ C o r a l . p n g & q u o t ; , & q u o t ; & q u o t ; ) ) "   f o r m a t E v a l u a t o r T y p e = " e x p r e s s i o n "   t e x t C a s e = " i g n o r e C a s e "   r e m o v e C o n t r o l = " f a l s e "   i g n o r e F o r m a t I f E m p t y = " f a l s e " >  
             < p a r a m e t e r s >  
                 < p a r a m e t e r   i d = " 6 7 e 5 5 b 1 8 - 1 b 4 d - 4 8 6 8 - 9 b 5 e - 5 1 0 a 2 c b 7 6 8 4 6 "   n a m e = " U n i t   t y p e "   t y p e = " I p h e l i o n . O u t l i n e . C o r e . E n t i t i e s . U n i t T y p e ,   I p h e l i o n . O u t l i n e . C o r e ,   V e r s i o n = 1 . 8 . 5 . 3 0 ,   C u l t u r e = n e u t r a l ,   P u b l i c K e y T o k e n = n u l l "   o r d e r = " 1 "   k e y = " u n i t T y p e T y p e "   v a l u e = " M i l i m e t e r s "   g r o u p = " S i z e "   g r o u p O r d e r = " - 1 "   i s G e n e r a t e d = " f a l s e " / >  
                 < p a r a m e t e r   i d = " 5 b 9 7 e c b 1 - e b 4 2 - 4 d 0 7 - b 7 f e - 4 2 0 a 5 5 c 8 8 a b a "   n a m e = " Z   o r d e r "   t y p e = " I p h e l i o n . O u t l i n e . P o w e r P o i n t . R e n d e r e r s . Z O r d e r ,   I p h e l i o n . O u t l i n e . P o w e r P o i n t ,   V e r s i o n = 1 . 8 . 5 . 3 0 ,   C u l t u r e = n e u t r a l ,   P u b l i c K e y T o k e n = n u l l "   o r d e r = " 4 "   k e y = " z O r d e r "   v a l u e = " N o n e "   g r o u p = " P o s i t i o n "   g r o u p O r d e r = " - 1 "   i s G e n e r a t e d = " f a l s e " / >  
                 < p a r a m e t e r   i d = " 4 1 2 3 b 1 4 d - 1 8 4 9 - 4 a 8 8 - 9 4 a a - e 8 1 7 b 5 9 8 8 4 3 5 "   n a m e = " C r o p   t y p e "   t y p e = " I p h e l i o n . O u t l i n e . P o w e r P o i n t . R e n d e r e r s . C r o p T y p e ,   I p h e l i o n . O u t l i n e . P o w e r P o i n t ,   V e r s i o n = 1 . 8 . 5 . 3 0 ,   C u l t u r e = n e u t r a l ,   P u b l i c K e y T o k e n = n u l l "   o r d e r = " 9 9 9 "   k e y = " c r o p T y p e "   v a l u e = " N o n e "   g r o u p O r d e r = " - 1 "   i s G e n e r a t e d = " f a l s e " / >  
                 < p a r a m e t e r   i d = " c 5 b b b b 4 3 - 2 2 9 1 - 4 d b 6 - 8 e 3 a - 6 4 6 1 1 f a 8 d b 6 c "   n a m e = " D e l e t e   i f   e m p t y "   t y p e = " S y s t e m . B o o l e a n ,   m s c o r l i b ,   V e r s i o n = 4 . 0 . 0 . 0 ,   C u l t u r e = n e u t r a l ,   P u b l i c K e y T o k e n = b 7 7 a 5 c 5 6 1 9 3 4 e 0 8 9 "   o r d e r = " 9 9 9 "   k e y = " d e l e t e I f E m p t y "   v a l u e = " F a l s e "   g r o u p O r d e r = " - 1 "   i s G e n e r a t e d = " f a l s e " / >  
                 < p a r a m e t e r   i d = " f 2 e 9 7 4 b d - 6 5 2 f - 4 5 1 a - b 3 7 4 - a 9 4 6 7 1 8 2 5 5 a f "   n a m e = " F i e l d   i n d e x "   t y p e = " S y s t e m . I n t 3 2 ,   m s c o r l i b ,   V e r s i o n = 4 . 0 . 0 . 0 ,   C u l t u r e = n e u t r a l ,   P u b l i c K e y T o k e n = b 7 7 a 5 c 5 6 1 9 3 4 e 0 8 9 "   o r d e r = " 9 9 9 "   k e y = " i n d e x "   v a l u e = " "   g r o u p O r d e r = " - 1 "   i s G e n e r a t e d = " f a l s e " / >  
                 < p a r a m e t e r   i d = " 3 7 b a e 1 c f - d 1 3 0 - 4 8 6 c - a f a 1 - d e 6 b 1 b f 0 a 7 f b "   n a m e = " H e i g h t "   t y p e = " S y s t e m . S i n g l e ,   m s c o r l i b ,   V e r s i o n = 4 . 0 . 0 . 0 ,   C u l t u r e = n e u t r a l ,   P u b l i c K e y T o k e n = b 7 7 a 5 c 5 6 1 9 3 4 e 0 8 9 "   o r d e r = " 9 9 9 "   k e y = " h e i g h t "   v a l u e = " 0 "   g r o u p = " S i z e "   g r o u p O r d e r = " - 1 "   i s G e n e r a t e d = " t r u e " / >  
                 < p a r a m e t e r   i d = " a 0 1 9 6 3 9 4 - 9 0 7 7 - 4 a b 0 - 8 c 5 d - c f 7 d f c 3 f 0 6 8 c "   n a m e = " L o c k   a s p e c t   r a t i o "   t y p e = " S y s t e m . B o o l e a n ,   m s c o r l i b ,   V e r s i o n = 4 . 0 . 0 . 0 ,   C u l t u r e = n e u t r a l ,   P u b l i c K e y T o k e n = b 7 7 a 5 c 5 6 1 9 3 4 e 0 8 9 "   o r d e r = " 9 9 9 "   k e y = " l o c k A s p e c t R a t i o "   v a l u e = " T r u e "   g r o u p O r d e r = " - 1 "   i s G e n e r a t e d = " f a l s e " / >  
                 < p a r a m e t e r   i d = " b c 5 0 0 3 6 3 - 9 f 5 9 - 4 a 3 0 - a 0 9 0 - e b 3 4 4 7 4 7 4 0 4 c "   n a m e = " R e t a i n   s h a p e   s e t t i n g s "   t y p e = " S y s t e m . B o o l e a n ,   m s c o r l i b ,   V e r s i o n = 4 . 0 . 0 . 0 ,   C u l t u r e = n e u t r a l ,   P u b l i c K e y T o k e n = b 7 7 a 5 c 5 6 1 9 3 4 e 0 8 9 "   o r d e r = " 9 9 9 "   k e y = " r e t a i n S h a p e S e t t i n g s "   v a l u e = " F a l s e "   g r o u p O r d e r = " - 1 "   i s G e n e r a t e d = " f a l s e " / >  
                 < p a r a m e t e r   i d = " e f 2 d e d a 8 - 6 d b e - 4 c 0 b - 8 7 9 b - a f 0 7 4 5 3 2 0 b f 6 "   n a m e = " W i d t h "   t y p e = " S y s t e m . S i n g l e ,   m s c o r l i b ,   V e r s i o n = 4 . 0 . 0 . 0 ,   C u l t u r e = n e u t r a l ,   P u b l i c K e y T o k e n = b 7 7 a 5 c 5 6 1 9 3 4 e 0 8 9 "   o r d e r = " 9 9 9 "   k e y = " w i d t h "   v a l u e = " 2 7 . 5 "   g r o u p = " S i z e "   g r o u p O r d e r = " - 1 "   i s G e n e r a t e d = " t r u e " / >  
             < / p a r a m e t e r s >  
         < / c o n t e n t C o n t r o l >  
         < c o n t e n t C o n t r o l   i d = " e 8 b 9 f 2 9 4 - 4 1 5 1 - 4 9 c 9 - 9 f 1 4 - a 0 b d 3 b 1 f 3 a b 9 "   n a m e = " 1 . 2   W o r d m a r k   S e c o n d a r y W h i t e "   a s s e m b l y = " I p h e l i o n . O u t l i n e . P o w e r P o i n t . d l l "   t y p e = " I p h e l i o n . O u t l i n e . P o w e r P o i n t . R e n d e r e r s . I m a g e R e n d e r e r "   o r d e r = " 2 "   a c t i v e = " t r u e "   e n t i t y I d = " 7 c b 9 6 0 b 3 - 2 8 b c - 4 1 e 3 - 8 a d 4 - e 0 5 b 5 8 3 a 6 8 4 b "   f i e l d I d = " 9 e a f d 0 f d - 8 4 e d - 4 9 e 3 - 9 3 c c - 3 5 2 2 e d f 2 d 3 d b "   p a r e n t I d = " 0 0 0 0 0 0 0 0 - 0 0 0 0 - 0 0 0 0 - 0 0 0 0 - 0 0 0 0 0 0 0 0 0 0 0 0 "   l e v e l O r d e r = " 1 0 0 "   c o n t r o l T y p e = " p l a i n T e x t "   c o n t r o l E d i t T y p e = " i n l i n e "   e n c l o s i n g B o o k m a r k = " f a l s e "   f o r m a t = " I F ( { T h e m e . A l t e r n a t i v e } = & q u o t ; T r u e & q u o t ; , & q u o t ; & q u o t ; , & # x A ; I F ( O R ( { C o u n t r y . R e f e r e n c e } = & q u o t ; C H N _ J U R & q u o t ; , { C o u n t r y . R e f e r e n c e } = & q u o t ; A R E _ J U R & q u o t ; , { C o u n t r y . R e f e r e n c e } = & q u o t ; Q A T _ J U R & q u o t ; ) , & # x A ;   { L a b e l s . F i l e   P a t h   -   P i t c h   L o c a l }   & a m p ;   & q u o t ; W o r d m a r k s \ W o r d M a r k _ & q u o t ;   & # x A ;   & a m p ;   { C o u n t r y . r e f e r e n c e }   & a m p ;   & q u o t ; _ W h i t e . p n g & q u o t ; , & q u o t ; & q u o t ; ) ) "   f o r m a t E v a l u a t o r T y p e = " e x p r e s s i o n "   t e x t C a s e = " i g n o r e C a s e "   r e m o v e C o n t r o l = " f a l s e "   i g n o r e F o r m a t I f E m p t y = " f a l s e " >  
             < p a r a m e t e r s >  
                 < p a r a m e t e r   i d = " c 0 8 d 2 6 4 1 - c 4 2 a - 4 d 2 5 - a 9 5 c - 1 0 d 6 4 0 2 9 b 2 b 3 "   n a m e = " U n i t   t y p e "   t y p e = " I p h e l i o n . O u t l i n e . C o r e . E n t i t i e s . U n i t T y p e ,   I p h e l i o n . O u t l i n e . C o r e ,   V e r s i o n = 1 . 8 . 5 . 3 0 ,   C u l t u r e = n e u t r a l ,   P u b l i c K e y T o k e n = n u l l "   o r d e r = " 1 "   k e y = " u n i t T y p e T y p e "   v a l u e = " M i l i m e t e r s "   g r o u p = " S i z e "   g r o u p O r d e r = " - 1 "   i s G e n e r a t e d = " f a l s e " / >  
                 < p a r a m e t e r   i d = " 6 3 8 b 8 f c e - 5 3 4 6 - 4 b 3 a - 8 4 2 d - 5 e 0 9 f b a 7 3 5 a a "   n a m e = " Z   o r d e r "   t y p e = " I p h e l i o n . O u t l i n e . P o w e r P o i n t . R e n d e r e r s . Z O r d e r ,   I p h e l i o n . O u t l i n e . P o w e r P o i n t ,   V e r s i o n = 1 . 8 . 5 . 3 0 ,   C u l t u r e = n e u t r a l ,   P u b l i c K e y T o k e n = n u l l "   o r d e r = " 4 "   k e y = " z O r d e r "   v a l u e = " N o n e "   g r o u p = " P o s i t i o n "   g r o u p O r d e r = " - 1 "   i s G e n e r a t e d = " f a l s e " / >  
                 < p a r a m e t e r   i d = " 7 7 0 f 8 c 3 c - c f 4 4 - 4 4 c 6 - 9 8 f 7 - a 4 d 2 b d 3 9 1 0 7 f "   n a m e = " C r o p   t y p e "   t y p e = " I p h e l i o n . O u t l i n e . P o w e r P o i n t . R e n d e r e r s . C r o p T y p e ,   I p h e l i o n . O u t l i n e . P o w e r P o i n t ,   V e r s i o n = 1 . 8 . 5 . 3 0 ,   C u l t u r e = n e u t r a l ,   P u b l i c K e y T o k e n = n u l l "   o r d e r = " 9 9 9 "   k e y = " c r o p T y p e "   v a l u e = " N o n e "   g r o u p O r d e r = " - 1 "   i s G e n e r a t e d = " f a l s e " / >  
                 < p a r a m e t e r   i d = " b a b 2 9 c b 6 - 6 3 5 f - 4 7 a 6 - 9 6 2 9 - 8 d e 2 a 2 0 d 6 8 f 7 "   n a m e = " D e l e t e   i f   e m p t y "   t y p e = " S y s t e m . B o o l e a n ,   m s c o r l i b ,   V e r s i o n = 4 . 0 . 0 . 0 ,   C u l t u r e = n e u t r a l ,   P u b l i c K e y T o k e n = b 7 7 a 5 c 5 6 1 9 3 4 e 0 8 9 "   o r d e r = " 9 9 9 "   k e y = " d e l e t e I f E m p t y "   v a l u e = " F a l s e "   g r o u p O r d e r = " - 1 "   i s G e n e r a t e d = " f a l s e " / >  
                 < p a r a m e t e r   i d = " 8 9 0 4 2 d 5 b - c 7 f 7 - 4 4 1 8 - b 8 b 9 - 1 8 e 3 6 b b f d b d e "   n a m e = " F i e l d   i n d e x "   t y p e = " S y s t e m . I n t 3 2 ,   m s c o r l i b ,   V e r s i o n = 4 . 0 . 0 . 0 ,   C u l t u r e = n e u t r a l ,   P u b l i c K e y T o k e n = b 7 7 a 5 c 5 6 1 9 3 4 e 0 8 9 "   o r d e r = " 9 9 9 "   k e y = " i n d e x "   v a l u e = " "   g r o u p O r d e r = " - 1 "   i s G e n e r a t e d = " f a l s e " / >  
                 < p a r a m e t e r   i d = " e f d b 6 0 5 9 - 1 8 3 c - 4 6 d 3 - 9 a 5 6 - a 4 9 e d 9 5 8 6 6 8 5 "   n a m e = " H e i g h t "   t y p e = " S y s t e m . S i n g l e ,   m s c o r l i b ,   V e r s i o n = 4 . 0 . 0 . 0 ,   C u l t u r e = n e u t r a l ,   P u b l i c K e y T o k e n = b 7 7 a 5 c 5 6 1 9 3 4 e 0 8 9 "   o r d e r = " 9 9 9 "   k e y = " h e i g h t "   v a l u e = " 0 "   g r o u p = " S i z e "   g r o u p O r d e r = " - 1 "   i s G e n e r a t e d = " t r u e " / >  
                 < p a r a m e t e r   i d = " 4 5 c b 9 4 0 0 - a b 0 a - 4 7 1 9 - b f 2 7 - 7 8 c a 9 d d 4 4 d 0 6 "   n a m e = " L o c k   a s p e c t   r a t i o "   t y p e = " S y s t e m . B o o l e a n ,   m s c o r l i b ,   V e r s i o n = 4 . 0 . 0 . 0 ,   C u l t u r e = n e u t r a l ,   P u b l i c K e y T o k e n = b 7 7 a 5 c 5 6 1 9 3 4 e 0 8 9 "   o r d e r = " 9 9 9 "   k e y = " l o c k A s p e c t R a t i o "   v a l u e = " T r u e "   g r o u p O r d e r = " - 1 "   i s G e n e r a t e d = " f a l s e " / >  
                 < p a r a m e t e r   i d = " c 7 1 3 8 c 5 3 - 7 5 d 7 - 4 3 d e - 9 7 5 5 - b e 7 5 d e 8 3 b 3 f 5 "   n a m e = " R e t a i n   s h a p e   s e t t i n g s "   t y p e = " S y s t e m . B o o l e a n ,   m s c o r l i b ,   V e r s i o n = 4 . 0 . 0 . 0 ,   C u l t u r e = n e u t r a l ,   P u b l i c K e y T o k e n = b 7 7 a 5 c 5 6 1 9 3 4 e 0 8 9 "   o r d e r = " 9 9 9 "   k e y = " r e t a i n S h a p e S e t t i n g s "   v a l u e = " F a l s e "   g r o u p O r d e r = " - 1 "   i s G e n e r a t e d = " f a l s e " / >  
                 < p a r a m e t e r   i d = " 3 d 2 1 f 1 3 6 - 1 3 a 3 - 4 f f a - 8 c 2 e - 5 e 9 5 e 6 f c 6 9 3 e "   n a m e = " W i d t h "   t y p e = " S y s t e m . S i n g l e ,   m s c o r l i b ,   V e r s i o n = 4 . 0 . 0 . 0 ,   C u l t u r e = n e u t r a l ,   P u b l i c K e y T o k e n = b 7 7 a 5 c 5 6 1 9 3 4 e 0 8 9 "   o r d e r = " 9 9 9 "   k e y = " w i d t h "   v a l u e = " 2 7 . 5 "   g r o u p = " S i z e "   g r o u p O r d e r = " - 1 "   i s G e n e r a t e d = " t r u e " / >  
             < / p a r a m e t e r s >  
         < / c o n t e n t C o n t r o l >  
         < c o n t e n t C o n t r o l   i d = " 3 2 6 0 d 4 e 4 - a 1 9 7 - 4 f 5 6 - 8 1 d 4 - 9 0 6 a a c 2 d 3 e 6 0 "   n a m e = " 1 . 3   W o r d m a r k A l t e r n a t i v e W h i t e "   a s s e m b l y = " I p h e l i o n . O u t l i n e . P o w e r P o i n t . d l l "   t y p e = " I p h e l i o n . O u t l i n e . P o w e r P o i n t . R e n d e r e r s . I m a g e R e n d e r e r "   o r d e r = " 2 "   a c t i v e = " t r u e "   e n t i t y I d = " 0 9 4 a 3 b 3 a - 5 2 e f - 4 8 4 8 - 9 6 f 7 - b 0 c e 0 4 b d e 2 e 8 "   f i e l d I d = " 1 6 5 f f c 9 d - c 2 e 9 - 4 e 7 5 - b 4 9 d - a 5 3 5 7 8 7 0 8 2 3 4 "   p a r e n t I d = " 0 0 0 0 0 0 0 0 - 0 0 0 0 - 0 0 0 0 - 0 0 0 0 - 0 0 0 0 0 0 0 0 0 0 0 0 "   l e v e l O r d e r = " 1 0 0 "   c o n t r o l T y p e = " p l a i n T e x t "   c o n t r o l E d i t T y p e = " i n l i n e "   e n c l o s i n g B o o k m a r k = " f a l s e "   f o r m a t = " F I R S T N O T E M P T Y ( & # x A ;                       I F ( { T h e m e . A l t e r n a t i v e } = & q u o t ; T r u e & q u o t ; , { L a b e l s . F i l e   P a t h   -   P i t c h   L o c a l }   & a m p ;   & q u o t ; W o r d m a r k s \ W o r d m a r k _ & q u o t ;   & a m p ;   { T h e m e . W o r d m a r k }   & a m p ;   & q u o t ; _ W h i t e . p n g & q u o t ; , & q u o t ; & q u o t ; ) , & # x A ;                       I F ( O R ( { O f f i c e . R e f e r e n c e } = & q u o t ; W A V E & q u o t ; , { O f f i c e . R e f e r e n c e } = & q u o t ; S O L U & q u o t ; ) , { L a b e l s . F i l e   P a t h   -   P i t c h   L o c a l }   & a m p ;   & q u o t ; W o r d m a r k s \ W o r d m a r k _ & q u o t ;   & a m p ;   { T h e m e . W o r d m a r k }   & a m p ;   & q u o t ; _ W h i t e . p n g & q u o t ; , & q u o t ; & q u o t ; ) & # x A ; ) "   f o r m a t E v a l u a t o r T y p e = " e x p r e s s i o n "   t e x t C a s e = " i g n o r e C a s e "   r e m o v e C o n t r o l = " f a l s e "   i g n o r e F o r m a t I f E m p t y = " f a l s e " >  
             < p a r a m e t e r s >  
                 < p a r a m e t e r   i d = " 4 4 e 9 a 5 7 0 - 3 a 4 c - 4 f 4 c - 9 d 3 c - 7 e f 6 5 5 f e 3 b 9 a "   n a m e = " U n i t   t y p e "   t y p e = " I p h e l i o n . O u t l i n e . C o r e . E n t i t i e s . U n i t T y p e ,   I p h e l i o n . O u t l i n e . C o r e ,   V e r s i o n = 1 . 8 . 5 . 3 0 ,   C u l t u r e = n e u t r a l ,   P u b l i c K e y T o k e n = n u l l "   o r d e r = " 1 "   k e y = " u n i t T y p e T y p e "   v a l u e = " C e n t i m e t e r s "   g r o u p = " S i z e "   g r o u p O r d e r = " - 1 "   i s G e n e r a t e d = " f a l s e " / >  
                 < p a r a m e t e r   i d = " 9 5 4 e 7 7 3 6 - a 3 5 e - 4 c a b - 8 8 7 7 - 7 0 e 6 2 e e c 9 8 e 3 "   n a m e = " Z   o r d e r "   t y p e = " I p h e l i o n . O u t l i n e . P o w e r P o i n t . R e n d e r e r s . Z O r d e r ,   I p h e l i o n . O u t l i n e . P o w e r P o i n t ,   V e r s i o n = 1 . 8 . 5 . 3 0 ,   C u l t u r e = n e u t r a l ,   P u b l i c K e y T o k e n = n u l l "   o r d e r = " 4 "   k e y = " z O r d e r "   v a l u e = " N o n e "   g r o u p = " P o s i t i o n "   g r o u p O r d e r = " - 1 "   i s G e n e r a t e d = " f a l s e " / >  
                 < p a r a m e t e r   i d = " f 9 c 7 b 3 e f - 2 f 0 b - 4 e 5 e - 8 5 e 6 - 8 2 5 a 6 5 e 6 a b b 5 "   n a m e = " C r o p   t y p e "   t y p e = " I p h e l i o n . O u t l i n e . P o w e r P o i n t . R e n d e r e r s . C r o p T y p e ,   I p h e l i o n . O u t l i n e . P o w e r P o i n t ,   V e r s i o n = 1 . 8 . 5 . 3 0 ,   C u l t u r e = n e u t r a l ,   P u b l i c K e y T o k e n = n u l l "   o r d e r = " 9 9 9 "   k e y = " c r o p T y p e "   v a l u e = " N o n e "   g r o u p O r d e r = " - 1 "   i s G e n e r a t e d = " f a l s e " / >  
                 < p a r a m e t e r   i d = " c 6 f c a 4 d c - 0 0 f e - 4 5 9 0 - 8 c 5 c - c 4 e 6 a 3 8 b 8 1 3 c "   n a m e = " D e l e t e   i f   e m p t y "   t y p e = " S y s t e m . B o o l e a n ,   m s c o r l i b ,   V e r s i o n = 4 . 0 . 0 . 0 ,   C u l t u r e = n e u t r a l ,   P u b l i c K e y T o k e n = b 7 7 a 5 c 5 6 1 9 3 4 e 0 8 9 "   o r d e r = " 9 9 9 "   k e y = " d e l e t e I f E m p t y "   v a l u e = " F a l s e "   g r o u p O r d e r = " - 1 "   i s G e n e r a t e d = " f a l s e " / >  
                 < p a r a m e t e r   i d = " e 5 1 d 6 3 0 9 - f a 4 c - 4 9 9 b - 9 6 a a - a b c 6 d 2 1 b 7 1 9 d "   n a m e = " F i e l d   i n d e x "   t y p e = " S y s t e m . I n t 3 2 ,   m s c o r l i b ,   V e r s i o n = 4 . 0 . 0 . 0 ,   C u l t u r e = n e u t r a l ,   P u b l i c K e y T o k e n = b 7 7 a 5 c 5 6 1 9 3 4 e 0 8 9 "   o r d e r = " 9 9 9 "   k e y = " i n d e x "   v a l u e = " "   g r o u p O r d e r = " - 1 "   i s G e n e r a t e d = " f a l s e " / >  
                 < p a r a m e t e r   i d = " f b 1 f c c 2 5 - 9 e e 8 - 4 3 a a - 8 4 f 6 - 0 e 0 f 5 a 8 5 b e c 1 "   n a m e = " H e i g h t "   t y p e = " S y s t e m . S i n g l e ,   m s c o r l i b ,   V e r s i o n = 4 . 0 . 0 . 0 ,   C u l t u r e = n e u t r a l ,   P u b l i c K e y T o k e n = b 7 7 a 5 c 5 6 1 9 3 4 e 0 8 9 "   o r d e r = " 9 9 9 "   k e y = " h e i g h t "   v a l u e = " 0 "   g r o u p = " S i z e "   g r o u p O r d e r = " - 1 "   i s G e n e r a t e d = " t r u e " / >  
                 < p a r a m e t e r   i d = " 2 6 1 a c 6 3 0 - b 1 b a - 4 5 4 a - b 7 2 d - 3 8 3 5 a 7 1 0 b e d 1 "   n a m e = " L o c k   a s p e c t   r a t i o "   t y p e = " S y s t e m . B o o l e a n ,   m s c o r l i b ,   V e r s i o n = 4 . 0 . 0 . 0 ,   C u l t u r e = n e u t r a l ,   P u b l i c K e y T o k e n = b 7 7 a 5 c 5 6 1 9 3 4 e 0 8 9 "   o r d e r = " 9 9 9 "   k e y = " l o c k A s p e c t R a t i o "   v a l u e = " T r u e "   g r o u p O r d e r = " - 1 "   i s G e n e r a t e d = " f a l s e " / >  
                 < p a r a m e t e r   i d = " 2 4 5 8 6 8 7 4 - 6 7 4 b - 4 5 5 2 - 9 b 0 a - 0 2 3 4 b e 5 a 5 5 b 4 "   n a m e = " R e t a i n   s h a p e   s e t t i n g s "   t y p e = " S y s t e m . B o o l e a n ,   m s c o r l i b ,   V e r s i o n = 4 . 0 . 0 . 0 ,   C u l t u r e = n e u t r a l ,   P u b l i c K e y T o k e n = b 7 7 a 5 c 5 6 1 9 3 4 e 0 8 9 "   o r d e r = " 9 9 9 "   k e y = " r e t a i n S h a p e S e t t i n g s "   v a l u e = " F a l s e "   g r o u p O r d e r = " - 1 "   i s G e n e r a t e d = " f a l s e " / >  
                 < p a r a m e t e r   i d = " 8 3 c 4 5 9 a 0 - d 7 a 2 - 4 0 3 0 - 8 a 8 b - 0 2 d c 3 b 8 0 d e 1 b "   n a m e = " W i d t h "   t y p e = " S y s t e m . S i n g l e ,   m s c o r l i b ,   V e r s i o n = 4 . 0 . 0 . 0 ,   C u l t u r e = n e u t r a l ,   P u b l i c K e y T o k e n = b 7 7 a 5 c 5 6 1 9 3 4 e 0 8 9 "   o r d e r = " 9 9 9 "   k e y = " w i d t h "   v a l u e = " 0 "   g r o u p = " S i z e "   g r o u p O r d e r = " - 1 "   i s G e n e r a t e d = " t r u e " / >  
             < / p a r a m e t e r s >  
         < / c o n t e n t C o n t r o l >  
         < c o n t e n t C o n t r o l   i d = " 9 7 a 1 4 d e 9 - 7 2 f d - 4 1 a 9 - b 2 1 f - c 3 1 6 7 a c b 2 4 4 c "   n a m e = " 1 . 2   W o r d m a r k   S e c o n d a r y T h e m e "   a s s e m b l y = " I p h e l i o n . O u t l i n e . P o w e r P o i n t . d l l "   t y p e = " I p h e l i o n . O u t l i n e . P o w e r P o i n t . R e n d e r e r s . I m a g e R e n d e r e r "   o r d e r = " 2 "   a c t i v e = " t r u e "   e n t i t y I d = " 7 c b 9 6 0 b 3 - 2 8 b c - 4 1 e 3 - 8 a d 4 - e 0 5 b 5 8 3 a 6 8 4 b "   f i e l d I d = " 9 e a f d 0 f d - 8 4 e d - 4 9 e 3 - 9 3 c c - 3 5 2 2 e d f 2 d 3 d b "   p a r e n t I d = " 0 0 0 0 0 0 0 0 - 0 0 0 0 - 0 0 0 0 - 0 0 0 0 - 0 0 0 0 0 0 0 0 0 0 0 0 "   l e v e l O r d e r = " 1 0 0 "   c o n t r o l T y p e = " p l a i n T e x t "   c o n t r o l E d i t T y p e = " i n l i n e "   e n c l o s i n g B o o k m a r k = " f a l s e "   f o r m a t = " I F ( { T h e m e . A l t e r n a t i v e } = & q u o t ; T r u e & q u o t ; , & q u o t ; & q u o t ; , & # x A ; I F ( O R ( { C o u n t r y . R e f e r e n c e } = & q u o t ; C H N _ J U R & q u o t ; , { C o u n t r y . R e f e r e n c e } = & q u o t ; A R E _ J U R & q u o t ; , { C o u n t r y . R e f e r e n c e } = & q u o t ; Q A T _ J U R & q u o t ; ) , & # x A ;   { L a b e l s . F i l e   P a t h   -   P i t c h   L o c a l }   & a m p ;   & q u o t ; W o r d m a r k s \ W o r d M a r k _ & q u o t ;   & # x A ;   & a m p ;   { C o u n t r y . r e f e r e n c e }   & a m p ;     { T h e m e . W o r d m a r k C o l o u r }   & a m p ;   & q u o t ; . p n g & q u o t ; , & q u o t ; & q u o t ; ) ) "   f o r m a t E v a l u a t o r T y p e = " e x p r e s s i o n "   t e x t C a s e = " i g n o r e C a s e "   r e m o v e C o n t r o l = " f a l s e "   i g n o r e F o r m a t I f E m p t y = " f a l s e " >  
             < p a r a m e t e r s >  
                 < p a r a m e t e r   i d = " f 7 f 0 d 5 2 3 - 4 2 a 0 - 4 e 6 8 - 8 c a 9 - 8 4 7 0 d e f 2 b f 2 1 "   n a m e = " U n i t   t y p e "   t y p e = " I p h e l i o n . O u t l i n e . C o r e . E n t i t i e s . U n i t T y p e ,   I p h e l i o n . O u t l i n e . C o r e ,   V e r s i o n = 1 . 8 . 5 . 3 0 ,   C u l t u r e = n e u t r a l ,   P u b l i c K e y T o k e n = n u l l "   o r d e r = " 1 "   k e y = " u n i t T y p e T y p e "   v a l u e = " M i l i m e t e r s "   g r o u p = " S i z e "   g r o u p O r d e r = " - 1 "   i s G e n e r a t e d = " f a l s e " / >  
                 < p a r a m e t e r   i d = " c 7 0 4 7 7 2 8 - f c 3 9 - 4 2 9 c - 9 e c 1 - 0 5 4 2 3 d b 9 8 f a 2 "   n a m e = " Z   o r d e r "   t y p e = " I p h e l i o n . O u t l i n e . P o w e r P o i n t . R e n d e r e r s . Z O r d e r ,   I p h e l i o n . O u t l i n e . P o w e r P o i n t ,   V e r s i o n = 1 . 8 . 5 . 3 0 ,   C u l t u r e = n e u t r a l ,   P u b l i c K e y T o k e n = n u l l "   o r d e r = " 4 "   k e y = " z O r d e r "   v a l u e = " N o n e "   g r o u p = " P o s i t i o n "   g r o u p O r d e r = " - 1 "   i s G e n e r a t e d = " f a l s e " / >  
                 < p a r a m e t e r   i d = " 3 3 b 4 6 5 7 d - 6 a 2 5 - 4 c 4 4 - b 7 a f - d c 6 7 f e 6 5 3 3 1 3 "   n a m e = " C r o p   t y p e "   t y p e = " I p h e l i o n . O u t l i n e . P o w e r P o i n t . R e n d e r e r s . C r o p T y p e ,   I p h e l i o n . O u t l i n e . P o w e r P o i n t ,   V e r s i o n = 1 . 8 . 5 . 3 0 ,   C u l t u r e = n e u t r a l ,   P u b l i c K e y T o k e n = n u l l "   o r d e r = " 9 9 9 "   k e y = " c r o p T y p e "   v a l u e = " N o n e "   g r o u p O r d e r = " - 1 "   i s G e n e r a t e d = " f a l s e " / >  
                 < p a r a m e t e r   i d = " 7 3 c c 7 8 3 7 - 3 8 f 2 - 4 a d b - 8 5 4 e - 8 6 3 6 e 6 8 f c 6 6 b "   n a m e = " D e l e t e   i f   e m p t y "   t y p e = " S y s t e m . B o o l e a n ,   m s c o r l i b ,   V e r s i o n = 4 . 0 . 0 . 0 ,   C u l t u r e = n e u t r a l ,   P u b l i c K e y T o k e n = b 7 7 a 5 c 5 6 1 9 3 4 e 0 8 9 "   o r d e r = " 9 9 9 "   k e y = " d e l e t e I f E m p t y "   v a l u e = " F a l s e "   g r o u p O r d e r = " - 1 "   i s G e n e r a t e d = " f a l s e " / >  
                 < p a r a m e t e r   i d = " b 7 e 3 b 3 0 0 - a 1 e c - 4 d 4 7 - 9 2 3 4 - 4 7 7 d f d 0 d c d e 1 "   n a m e = " F i e l d   i n d e x "   t y p e = " S y s t e m . I n t 3 2 ,   m s c o r l i b ,   V e r s i o n = 4 . 0 . 0 . 0 ,   C u l t u r e = n e u t r a l ,   P u b l i c K e y T o k e n = b 7 7 a 5 c 5 6 1 9 3 4 e 0 8 9 "   o r d e r = " 9 9 9 "   k e y = " i n d e x "   v a l u e = " "   g r o u p O r d e r = " - 1 "   i s G e n e r a t e d = " f a l s e " / >  
                 < p a r a m e t e r   i d = " 0 0 7 9 f 0 0 4 - a f d 1 - 4 a c 9 - a a 5 0 - 0 e 6 c 5 6 9 d 5 7 e 5 "   n a m e = " H e i g h t "   t y p e = " S y s t e m . S i n g l e ,   m s c o r l i b ,   V e r s i o n = 4 . 0 . 0 . 0 ,   C u l t u r e = n e u t r a l ,   P u b l i c K e y T o k e n = b 7 7 a 5 c 5 6 1 9 3 4 e 0 8 9 "   o r d e r = " 9 9 9 "   k e y = " h e i g h t "   v a l u e = " 0 "   g r o u p = " S i z e "   g r o u p O r d e r = " - 1 "   i s G e n e r a t e d = " t r u e " / >  
                 < p a r a m e t e r   i d = " e f 6 3 7 f e a - 0 2 5 1 - 4 7 b 4 - b 9 a e - 6 7 3 9 9 1 c 4 5 2 1 7 "   n a m e = " L o c k   a s p e c t   r a t i o "   t y p e = " S y s t e m . B o o l e a n ,   m s c o r l i b ,   V e r s i o n = 4 . 0 . 0 . 0 ,   C u l t u r e = n e u t r a l ,   P u b l i c K e y T o k e n = b 7 7 a 5 c 5 6 1 9 3 4 e 0 8 9 "   o r d e r = " 9 9 9 "   k e y = " l o c k A s p e c t R a t i o "   v a l u e = " T r u e "   g r o u p O r d e r = " - 1 "   i s G e n e r a t e d = " f a l s e " / >  
                 < p a r a m e t e r   i d = " 8 f 5 e 0 0 d 2 - c 9 0 8 - 4 e 2 c - b e 1 7 - d 1 3 1 2 c 9 5 9 2 2 1 "   n a m e = " R e t a i n   s h a p e   s e t t i n g s "   t y p e = " S y s t e m . B o o l e a n ,   m s c o r l i b ,   V e r s i o n = 4 . 0 . 0 . 0 ,   C u l t u r e = n e u t r a l ,   P u b l i c K e y T o k e n = b 7 7 a 5 c 5 6 1 9 3 4 e 0 8 9 "   o r d e r = " 9 9 9 "   k e y = " r e t a i n S h a p e S e t t i n g s "   v a l u e = " F a l s e "   g r o u p O r d e r = " - 1 "   i s G e n e r a t e d = " f a l s e " / >  
                 < p a r a m e t e r   i d = " 6 1 6 3 2 2 b 2 - 7 2 4 b - 4 2 5 0 - b 0 0 2 - b 4 d f f 3 8 b 6 7 e 1 "   n a m e = " W i d t h "   t y p e = " S y s t e m . S i n g l e ,   m s c o r l i b ,   V e r s i o n = 4 . 0 . 0 . 0 ,   C u l t u r e = n e u t r a l ,   P u b l i c K e y T o k e n = b 7 7 a 5 c 5 6 1 9 3 4 e 0 8 9 "   o r d e r = " 9 9 9 "   k e y = " w i d t h "   v a l u e = " 2 7 . 5 "   g r o u p = " S i z e "   g r o u p O r d e r = " - 1 "   i s G e n e r a t e d = " t r u e " / >  
             < / p a r a m e t e r s >  
         < / c o n t e n t C o n t r o l >  
         < c o n t e n t C o n t r o l   i d = " c b b b 7 d 3 b - b a 0 0 - 4 3 8 7 - 9 1 0 2 - 5 a 9 c e 8 f 4 d 7 5 4 "   n a m e = " 2 . 5   D o c R e f "   a s s e m b l y = " I p h e l i o n . O u t l i n e . P o w e r P o i n t . d l l "   t y p e = " I p h e l i o n . O u t l i n e . P o w e r P o i n t . R e n d e r e r s . T e x t R e n d e r e r "   o r d e r = " 3 "   a c t i v e = " t r u e "   e n t i t y I d = " 0 7 4 7 3 2 1 7 - 5 5 a c - 4 2 5 1 - a 6 6 f - 7 c d 5 5 4 c 0 0 6 c 4 "   f i e l d I d = " 7 2 9 0 4 a 4 7 - 5 7 8 0 - 4 5 9 c - b e 7 a - 4 4 8 f 9 a d 8 d 6 b 4 "   p a r e n t I d = " 0 0 0 0 0 0 0 0 - 0 0 0 0 - 0 0 0 0 - 0 0 0 0 - 0 0 0 0 0 0 0 0 0 0 0 0 "   l e v e l O r d e r = " 1 0 0 "   c o n t r o l T y p e = " p l a i n T e x t "   c o n t r o l E d i t T y p e = " i n l i n e "   e n c l o s i n g B o o k m a r k = " f a l s e "   f o r m a t = " I F ( L E F T ( { D M S . L i b r a r y } , 2 )   =   & q u o t ; B _ & q u o t ; , & # x A ; I F N O T E M P T Y ( { D M S . M a t t e r } , & # x A ; { D M S . C l i e n t }   & a m p ;   & q u o t ; / & q u o t ;   & a m p ;   { D M S . M a t t e r }   & a m p ;   & q u o t ; / & q u o t ;   & a m p ;   & # x A ; { D M S . A u t h o r } , & q u o t ; & q u o t ; ) , & # x A ; I F N O T E M P T Y ( { D M S . M a t t e r } , & # x A ; I F N O T E M P T Y ( F I E L D V A L U E ( & q u o t ; L a b e l s . S e c t o r   -   & q u o t ;   & a m p ;   { A u t h o r . D e p a r t m e n t } , & q u o t ; & q u o t ; ) , & # x A ; F I E L D V A L U E ( & q u o t ; L a b e l s . S e c t o r   -   & q u o t ;   & a m p ;   { A u t h o r . D e p a r t m e n t } , & q u o t ; & q u o t ; ) , & # x A ; { D M S . C l i e n t } )   & a m p ;   & q u o t ; / & q u o t ; & # x A ; & a m p ;   { D M S . M a t t e r }   & a m p ;   & q u o t ; / & q u o t ;   & a m p ; & # x A ; I F N O T E M P T Y ( { D M S . P r o f i l e F i e l d 1 } , { D M S . P r o f i l e F i e l d 1 }   & a m p ;   & q u o t ; / & q u o t ; , & q u o t ; & q u o t ; )   & # x A ; & a m p ;   { D M S . A u t h o r } , & q u o t ; & q u o t ; ) ) "   f o r m a t E v a l u a t o r T y p e = " e x p r e s s i o n "   t e x t C a s e = " i g n o r e C a s e "   r e m o v e C o n t r o l = " f a l s e "   i g n o r e F o r m a t I f E m p t y = " f a l s e " >  
             < p a r a m e t e r s >  
                 < p a r a m e t e r   i d = " 6 3 9 8 1 b d 3 - 2 f b 3 - 4 e d 1 - 8 1 c 3 - 5 0 3 c a 3 3 2 5 a d 5 "   n a m e = " D e l e t e   i f   e m p t y "   t y p e = " S y s t e m . B o o l e a n ,   m s c o r l i b ,   V e r s i o n = 4 . 0 . 0 . 0 ,   C u l t u r e = n e u t r a l ,   P u b l i c K e y T o k e n = b 7 7 a 5 c 5 6 1 9 3 4 e 0 8 9 "   o r d e r = " 9 9 9 "   k e y = " d e l e t e I f E m p t y "   v a l u e = " F a l s e "   g r o u p O r d e r = " - 1 "   i s G e n e r a t e d = " f a l s e " / >  
                 < p a r a m e t e r   i d = " b d 5 c 6 a 9 f - a f 7 f - 4 b a 5 - 9 f d 4 - 9 2 7 e 7 6 f 3 7 6 7 1 "   n a m e = " F i e l d   i n d e x "   t y p e = " S y s t e m . I n t 3 2 ,   m s c o r l i b ,   V e r s i o n = 4 . 0 . 0 . 0 ,   C u l t u r e = n e u t r a l ,   P u b l i c K e y T o k e n = b 7 7 a 5 c 5 6 1 9 3 4 e 0 8 9 "   o r d e r = " 9 9 9 "   k e y = " i n d e x "   v a l u e = " "   g r o u p O r d e r = " - 1 "   i s G e n e r a t e d = " f a l s e " / >  
                 < p a r a m e t e r   i d = " 5 c d f 1 c 9 c - b f 6 8 - 4 d 4 3 - a f 2 8 - b e e a 2 d d 8 3 8 6 2 "   n a m e = " F o r m a t   X M L   c o n t e n t "   t y p e = " S y s t e m . B o o l e a n ,   m s c o r l i b ,   V e r s i o n = 4 . 0 . 0 . 0 ,   C u l t u r e = n e u t r a l ,   P u b l i c K e y T o k e n = b 7 7 a 5 c 5 6 1 9 3 4 e 0 8 9 "   o r d e r = " 9 9 9 "   k e y = " f o r m a t X m l C o n t e n t "   v a l u e = " F a l s e "   g r o u p O r d e r = " - 1 "   i s G e n e r a t e d = " f a l s e " / >  
                 < p a r a m e t e r   i d = " 8 0 c b f 1 b b - 5 5 d 4 - 4 b b 6 - b 5 2 4 - 2 9 c d 7 5 1 b c c f 0 " 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c f 6 d a 2 8 f - 2 a d f - 4 3 b a - 8 c 0 6 - f 0 b 6 5 e d b 0 a d 0 "   n a m e = " P a r e n t   f i e l d   i n d e x "   t y p e = " S y s t e m . I n t 3 2 ,   m s c o r l i b ,   V e r s i o n = 4 . 0 . 0 . 0 ,   C u l t u r e = n e u t r a l ,   P u b l i c K e y T o k e n = b 7 7 a 5 c 5 6 1 9 3 4 e 0 8 9 "   o r d e r = " 9 9 9 "   k e y = " p a r e n t I n d e x "   v a l u e = " "   g r o u p O r d e r = " - 1 "   i s G e n e r a t e d = " f a l s e " / >  
             < / p a r a m e t e r s >  
         < / c o n t e n t C o n t r o l >  
         < c o n t e n t C o n t r o l   i d = " b 0 f 6 9 4 c 5 - 8 2 e b - 4 f d d - a 0 a 6 - e 0 9 f a 5 2 5 6 2 f c "   n a m e = " S t o c k C o v e r I m a g e . F u l l P a g e "   a s s e m b l y = " I p h e l i o n . O u t l i n e . P o w e r P o i n t . D L L "   t y p e = " I p h e l i o n . O u t l i n e . P o w e r P o i n t . R e n d e r e r s . I m a g e R e n d e r e r "   o r d e r = " 3 "   a c t i v e = " t r u e "   e n t i t y I d = " c c d 7 d 9 2 3 - d b 0 f - 4 1 b 1 - b 8 4 9 - c 8 9 9 0 1 d b 7 2 7 4 "   f i e l d I d = " a 8 9 2 6 b a 1 - 7 2 1 c - 4 0 c 7 - b 5 1 2 - 8 6 f 2 f 6 e b 9 b 5 5 "   p a r e n t I d = " 0 0 0 0 0 0 0 0 - 0 0 0 0 - 0 0 0 0 - 0 0 0 0 - 0 0 0 0 0 0 0 0 0 0 0 0 "   l e v e l O r d e r = " 1 0 0 "   c o n t r o l T y p e = " p l a i n T e x t "   c o n t r o l E d i t T y p e = " i n l i n e "   e n c l o s i n g B o o k m a r k = " f a l s e "   f o r m a t = " I F ( { T h e m e . C o v e r T y p e } = & q u o t ; S t o c k & q u o t ; , { S t o c k C o v e r I m a g e . I m a g e P a t h } , & q u o t ; & q u o t ; ) "   f o r m a t E v a l u a t o r T y p e = " e x p r e s s i o n "   t e x t C a s e = " i g n o r e C a s e "   r e m o v e C o n t r o l = " f a l s e "   i g n o r e F o r m a t I f E m p t y = " f a l s e " >  
             < p a r a m e t e r s >  
                 < p a r a m e t e r   i d = " 5 3 8 0 b 9 9 1 - d b 4 f - 4 2 a c - 9 f 1 9 - c 1 9 7 0 3 d 1 1 0 4 6 "   n a m e = " H e i g h t "   t y p e = " S y s t e m . S i n g l e ,   m s c o r l i b ,   V e r s i o n = 4 . 0 . 0 . 0 ,   C u l t u r e = n e u t r a l ,   P u b l i c K e y T o k e n = b 7 7 a 5 c 5 6 1 9 3 4 e 0 8 9 "   o r d e r = " 9 9 9 "   k e y = " h e i g h t "   v a l u e = " 2 9 . 7 "   g r o u p = " S i z e "   g r o u p O r d e r = " - 1 "   i s G e n e r a t e d = " f a l s e " / >  
                 < p a r a m e t e r   i d = " 8 3 5 d 9 9 0 e - 3 3 6 2 - 4 0 0 c - b a e 3 - 1 0 d b d 0 d 9 0 3 9 d "   n a m e = " W i d t h "   t y p e = " S y s t e m . S i n g l e ,   m s c o r l i b ,   V e r s i o n = 4 . 0 . 0 . 0 ,   C u l t u r e = n e u t r a l ,   P u b l i c K e y T o k e n = b 7 7 a 5 c 5 6 1 9 3 4 e 0 8 9 "   o r d e r = " 9 9 9 "   k e y = " w i d t h "   v a l u e = " 2 1 "   g r o u p = " S i z e "   g r o u p O r d e r = " - 1 "   i s G e n e r a t e d = " f a l s e " / >  
                 < p a r a m e t e r   i d = " 9 a b e f 5 c 9 - 5 f 1 c - 4 f 9 e - b b 7 7 - 2 f 3 7 e 6 1 9 4 2 c c "   n a m e = " L o c k   a s p e c t   r a t i o "   t y p e = " S y s t e m . B o o l e a n ,   m s c o r l i b ,   V e r s i o n = 4 . 0 . 0 . 0 ,   C u l t u r e = n e u t r a l ,   P u b l i c K e y T o k e n = b 7 7 a 5 c 5 6 1 9 3 4 e 0 8 9 "   o r d e r = " 9 9 9 "   k e y = " l o c k A s p e c t R a t i o "   v a l u e = " F a l s e "   g r o u p O r d e r = " - 1 "   i s G e n e r a t e d = " f a l s e " / >  
                 < p a r a m e t e r   i d = " 5 7 7 5 e 3 2 0 - 0 c 7 3 - 4 4 8 f - b 5 6 9 - 8 1 5 3 4 3 3 c 4 1 3 e "   n a m e = " F i e l d   i n d e x "   t y p e = " S y s t e m . I n t 3 2 ,   m s c o r l i b ,   V e r s i o n = 4 . 0 . 0 . 0 ,   C u l t u r e = n e u t r a l ,   P u b l i c K e y T o k e n = b 7 7 a 5 c 5 6 1 9 3 4 e 0 8 9 "   o r d e r = " 9 9 9 "   k e y = " i n d e x "   v a l u e = " "   g r o u p O r d e r = " - 1 "   i s G e n e r a t e d = " f a l s e " / >  
                 < p a r a m e t e r   i d = " 3 0 6 c 0 d 7 0 - 8 9 1 c - 4 c f f - a 2 1 5 - 1 b 8 4 e 9 8 5 f 7 2 b "   n a m e = " U n i t   t y p e "   t y p e = " I p h e l i o n . O u t l i n e . C o r e . E n t i t i e s . U n i t T y p e ,   I p h e l i o n . O u t l i n e . C o r e ,   V e r s i o n = 1 . 8 . 5 . 3 0 ,   C u l t u r e = n e u t r a l ,   P u b l i c K e y T o k e n = n u l l "   o r d e r = " 1 "   k e y = " u n i t T y p e T y p e "   v a l u e = " C e n t i m e t e r s "   g r o u p = " S i z e "   g r o u p O r d e r = " - 1 "   i s G e n e r a t e d = " f a l s e " / >  
                 < p a r a m e t e r   i d = " 7 1 1 6 e e 1 f - e e 3 2 - 4 e 5 d - 8 6 c 3 - 1 1 8 2 a d a 9 7 2 1 f "   n a m e = " Z   o r d e r "   t y p e = " I p h e l i o n . O u t l i n e . P o w e r P o i n t . R e n d e r e r s . Z O r d e r ,   I p h e l i o n . O u t l i n e . P o w e r P o i n t ,   V e r s i o n = 1 . 8 . 5 . 3 0 ,   C u l t u r e = n e u t r a l ,   P u b l i c K e y T o k e n = n u l l "   o r d e r = " 4 "   k e y = " z O r d e r "   v a l u e = " N o n e "   g r o u p = " P o s i t i o n "   g r o u p O r d e r = " - 1 "   i s G e n e r a t e d = " f a l s e " / >  
                 < p a r a m e t e r   i d = " 3 9 d 6 7 e a f - 2 f b b - 4 f 7 f - 9 3 c c - a 8 a 2 a 5 4 d 8 8 f e "   n a m e = " D e l e t e   i f   e m p t y "   t y p e = " S y s t e m . B o o l e a n ,   m s c o r l i b ,   V e r s i o n = 4 . 0 . 0 . 0 ,   C u l t u r e = n e u t r a l ,   P u b l i c K e y T o k e n = b 7 7 a 5 c 5 6 1 9 3 4 e 0 8 9 "   o r d e r = " 9 9 9 "   k e y = " d e l e t e I f E m p t y "   v a l u e = " F a l s e "   g r o u p O r d e r = " - 1 "   i s G e n e r a t e d = " f a l s e " / >  
                 < p a r a m e t e r   i d = " 0 4 2 2 3 9 3 d - a a 5 4 - 4 2 0 f - b 8 7 7 - 3 e 1 5 8 3 f 8 1 a 9 8 "   n a m e = " R e t a i n   s h a p e   s e t t i n g s "   t y p e = " S y s t e m . B o o l e a n ,   m s c o r l i b ,   V e r s i o n = 4 . 0 . 0 . 0 ,   C u l t u r e = n e u t r a l ,   P u b l i c K e y T o k e n = b 7 7 a 5 c 5 6 1 9 3 4 e 0 8 9 "   o r d e r = " 9 9 9 "   k e y = " r e t a i n S h a p e S e t t i n g s "   v a l u e = " F a l s e "   g r o u p O r d e r = " - 1 "   i s G e n e r a t e d = " f a l s e " / >  
                 < p a r a m e t e r   i d = " a 7 d b 9 d 4 a - 3 1 b d - 4 c 4 0 - 8 f 9 5 - 1 f 5 5 4 d e a e 9 d 5 "   n a m e = " C r o p   t y p e "   t y p e = " I p h e l i o n . O u t l i n e . P o w e r P o i n t . R e n d e r e r s . C r o p T y p e ,   I p h e l i o n . O u t l i n e . P o w e r P o i n t ,   V e r s i o n = 1 . 8 . 5 . 3 0 ,   C u l t u r e = n e u t r a l ,   P u b l i c K e y T o k e n = n u l l "   o r d e r = " 9 9 9 "   k e y = " c r o p T y p e "   v a l u e = " N o n e "   g r o u p O r d e r = " - 1 "   i s G e n e r a t e d = " f a l s e " / >  
             < / p a r a m e t e r s >  
         < / c o n t e n t C o n t r o l >  
         < c o n t e n t C o n t r o l   i d = " 3 f a 8 f 4 5 2 - e 5 6 a - 4 c 2 f - b 3 a c - b f 1 4 5 a 0 d 9 2 7 6 "   n a m e = " 1 . 5   L e g e n d s . S e l e c t e d V a l u e "   a s s e m b l y = " I p h e l i o n . O u t l i n e . W o r d . d l l "   t y p e = " I p h e l i o n . O u t l i n e . W o r d . R e n d e r e r s . T e x t R e n d e r e r "   o r d e r = " 3 "   a c t i v e = " t r u e "   e n t i t y I d = " a 6 2 e 8 9 e b - 1 5 e 9 - 4 4 a b - 9 3 0 0 - 1 9 5 4 e 5 c 4 6 4 8 b "   f i e l d I d = " 8 1 e 9 2 d 9 c - b 5 8 3 - 4 e 1 1 - a c a 5 - 6 4 2 d 8 c a e 8 1 5 7 "   p a r e n t I d = " 0 0 0 0 0 0 0 0 - 0 0 0 0 - 0 0 0 0 - 0 0 0 0 - 0 0 0 0 0 0 0 0 0 0 0 0 "   l e v e l O r d e r = " 1 0 0 "   c o n t r o l T y p e = " p l a i n T e x t "   c o n t r o l E d i t T y p e = " i n l i n e "   e n c l o s i n g B o o k m a r k = " f a l s e "   f o r m a t = " U P P E R ( { L e g e n d s . S e l e c t e d V a l u e } ) "   f o r m a t E v a l u a t o r T y p e = " e x p r e s s i o n "   t e x t C a s e = " i g n o r e C a s e "   r e m o v e C o n t r o l = " f a l s e "   i g n o r e F o r m a t I f E m p t y = " f a l s e " >  
             < p a r a m e t e r s >  
                 < p a r a m e t e r   i d = " f 1 8 9 3 2 3 d - 2 7 8 e - 4 2 b 1 - 9 2 3 b - c b 1 9 1 d c a f b 2 1 "   n a m e = " F i e l d   i n d e x "   t y p e = " S y s t e m . I n t 3 2 ,   m s c o r l i b ,   V e r s i o n = 4 . 0 . 0 . 0 ,   C u l t u r e = n e u t r a l ,   P u b l i c K e y T o k e n = b 7 7 a 5 c 5 6 1 9 3 4 e 0 8 9 "   o r d e r = " 9 9 9 "   k e y = " i n d e x "   v a l u e = " "   g r o u p O r d e r = " - 1 "   i s G e n e r a t e d = " f a l s e " / >  
                 < p a r a m e t e r   i d = " 4 7 0 3 3 0 f e - c 6 a b - 4 a 7 1 - 8 1 3 7 - 7 8 e b 6 0 7 e f 6 e 8 "   n a m e = " P a r e n t   f i e l d   i n d e x "   t y p e = " S y s t e m . I n t 3 2 ,   m s c o r l i b ,   V e r s i o n = 4 . 0 . 0 . 0 ,   C u l t u r e = n e u t r a l ,   P u b l i c K e y T o k e n = b 7 7 a 5 c 5 6 1 9 3 4 e 0 8 9 "   o r d e r = " 9 9 9 "   k e y = " p a r e n t I n d e x "   v a l u e = " "   g r o u p O r d e r = " - 1 "   i s G e n e r a t e d = " f a l s e " / >  
                 < p a r a m e t e r   i d = " 2 b b d 4 c 3 5 - 1 2 0 a - 4 b 8 a - b f 7 a - 2 4 7 7 e f c 4 a 8 2 7 "   n a m e = " D e l e t e   i f   e m p t y "   t y p e = " S y s t e m . B o o l e a n ,   m s c o r l i b ,   V e r s i o n = 4 . 0 . 0 . 0 ,   C u l t u r e = n e u t r a l ,   P u b l i c K e y T o k e n = b 7 7 a 5 c 5 6 1 9 3 4 e 0 8 9 "   o r d e r = " 9 9 9 "   k e y = " d e l e t e I f E m p t y "   v a l u e = " F a l s e "   g r o u p O r d e r = " - 1 "   i s G e n e r a t e d = " f a l s e " / >  
                 < p a r a m e t e r   i d = " d 0 7 d e 6 9 c - 7 1 d 7 - 4 c 9 2 - b 5 1 c - d 7 6 5 7 e 0 9 c 0 d 2 " 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4 6 9 f 8 9 9 c - c 2 9 3 - 4 d 6 5 - b 5 e 9 - c 7 e f d 3 e 0 c 2 c d "   n a m e = " F o r m a t   X M L   c o n t e n t "   t y p e = " S y s t e m . B o o l e a n ,   m s c o r l i b ,   V e r s i o n = 4 . 0 . 0 . 0 ,   C u l t u r e = n e u t r a l ,   P u b l i c K e y T o k e n = b 7 7 a 5 c 5 6 1 9 3 4 e 0 8 9 "   o r d e r = " 9 9 9 "   k e y = " f o r m a t X m l C o n t e n t "   v a l u e = " F a l s e "   g r o u p O r d e r = " - 1 "   i s G e n e r a t e d = " f a l s e " / >  
             < / p a r a m e t e r s >  
         < / c o n t e n t C o n t r o l >  
         < c o n t e n t C o n t r o l   i d = " 0 f 7 c 0 f 5 f - f 8 3 c - 4 d 2 f - b 1 5 b - 3 3 e 3 3 5 9 2 a c 8 7 "   n a m e = " 2 . 0 . 1   C o n t a c t U s I m a g e 1 "   a s s e m b l y = " I p h e l i o n . O u t l i n e . P o w e r P o i n t . D L L "   t y p e = " I p h e l i o n . O u t l i n e . P o w e r P o i n t . R e n d e r e r s . I m a g e R e n d e r e r "   o r d e r = " 3 "   a c t i v e = " t r u e "   e n t i t y I d = " 2 2 f 7 f c b 4 - 3 4 a b - 4 c c 5 - 8 b 9 5 - 5 4 6 6 5 a e 2 9 c 1 e "   f i e l d I d = " f 0 0 e 1 b 4 c - c e b 5 - 4 d f 9 - 8 5 e d - 1 d b 3 2 3 6 8 1 7 2 0 "   p a r e n t I d = " 0 0 0 0 0 0 0 0 - 0 0 0 0 - 0 0 0 0 - 0 0 0 0 - 0 0 0 0 0 0 0 0 0 0 0 0 "   l e v e l O r d e r = " 1 0 0 "   c o n t r o l T y p e = " p l a i n T e x t "   c o n t r o l E d i t T y p e = " i n l i n e "   e n c l o s i n g B o o k m a r k = " f a l s e "   f o r m a t = " I F N O T E M P T Y ( { C o n t a c t U s . N a m e [ 0 ] } , & # x A ; I F ( F I L E E X I S T S ( & q u o t ; \ \ s i m m o n s . l o c a l \ s d f s \ C o r p o r a t e   I m a g e s \ P e o p l e   N e w   B r a n d   I m a g e r y \ & q u o t ;   & a m p ; & # x A ; { C o n t a c t U s . N a m e [ 0 ] }   & a m p ;   & q u o t ; \ & q u o t ;   & a m p ;   { C o n t a c t U s . N a m e [ 0 ] }   & a m p ;   & q u o t ;   C i r c l e . p n g & q u o t ; ) , & # x A ; & q u o t ; \ \ s i m m o n s . l o c a l \ s d f s \ C o r p o r a t e   I m a g e s \ P e o p l e   N e w   B r a n d   I m a g e r y \ & q u o t ;   & a m p ; & # x A ; { C o n t a c t U s . N a m e [ 0 ] }   & a m p ;   & q u o t ; \ & q u o t ;   & a m p ;   { C o n t a c t U s . N a m e [ 0 ] }   & a m p ;   & q u o t ;   C i r c l e . p n g & q u o t ; , & # x A ; { L a b e l s . F i l e   P a t h   -   P i t c h   L o c a l }   & a m p ;   & q u o t ; U n k n o w n . p n g & q u o t ; ) , & q u o t ;   & q u o t ; ) "   f o r m a t E v a l u a t o r T y p e = " e x p r e s s i o n "   t e x t C a s e = " i g n o r e C a s e "   r e m o v e C o n t r o l = " f a l s e "   i g n o r e F o r m a t I f E m p t y = " f a l s e " >  
             < p a r a m e t e r s >  
                 < p a r a m e t e r   i d = " 9 7 c e f 2 e b - 6 f 0 b - 4 4 c 3 - b 4 f 9 - f 4 f 2 4 5 9 1 5 1 e 6 "   n a m e = " H e i g h t "   t y p e = " S y s t e m . S i n g l e ,   m s c o r l i b ,   V e r s i o n = 4 . 0 . 0 . 0 ,   C u l t u r e = n e u t r a l ,   P u b l i c K e y T o k e n = b 7 7 a 5 c 5 6 1 9 3 4 e 0 8 9 "   o r d e r = " 9 9 9 "   k e y = " h e i g h t "   v a l u e = " 3 "   g r o u p = " S i z e "   g r o u p O r d e r = " - 1 "   i s G e n e r a t e d = " f a l s e " / >  
                 < p a r a m e t e r   i d = " d 8 d b a 3 e 0 - 8 1 4 9 - 4 8 4 7 - 9 4 d 6 - 0 c 6 8 8 3 a 8 0 c 6 c "   n a m e = " W i d t h "   t y p e = " S y s t e m . S i n g l e ,   m s c o r l i b ,   V e r s i o n = 4 . 0 . 0 . 0 ,   C u l t u r e = n e u t r a l ,   P u b l i c K e y T o k e n = b 7 7 a 5 c 5 6 1 9 3 4 e 0 8 9 "   o r d e r = " 9 9 9 "   k e y = " w i d t h "   v a l u e = " 3 "   g r o u p = " S i z e "   g r o u p O r d e r = " - 1 "   i s G e n e r a t e d = " f a l s e " / >  
                 < p a r a m e t e r   i d = " f 8 4 d 8 a 4 6 - f 5 5 7 - 4 e e 4 - 8 5 1 5 - 0 9 9 5 e a 3 d 2 5 a c "   n a m e = " L o c k   a s p e c t   r a t i o "   t y p e = " S y s t e m . B o o l e a n ,   m s c o r l i b ,   V e r s i o n = 4 . 0 . 0 . 0 ,   C u l t u r e = n e u t r a l ,   P u b l i c K e y T o k e n = b 7 7 a 5 c 5 6 1 9 3 4 e 0 8 9 "   o r d e r = " 9 9 9 "   k e y = " l o c k A s p e c t R a t i o "   v a l u e = " T r u e "   g r o u p O r d e r = " - 1 "   i s G e n e r a t e d = " f a l s e " / >  
                 < p a r a m e t e r   i d = " 2 4 0 5 2 a 2 5 - a 5 2 0 - 4 a 5 4 - 9 6 b 2 - f 3 2 2 5 5 1 0 e e 0 5 "   n a m e = " F i e l d   i n d e x "   t y p e = " S y s t e m . I n t 3 2 ,   m s c o r l i b ,   V e r s i o n = 4 . 0 . 0 . 0 ,   C u l t u r e = n e u t r a l ,   P u b l i c K e y T o k e n = b 7 7 a 5 c 5 6 1 9 3 4 e 0 8 9 "   o r d e r = " 9 9 9 "   k e y = " i n d e x "   v a l u e = " "   g r o u p O r d e r = " - 1 "   i s G e n e r a t e d = " f a l s e " / >  
                 < p a r a m e t e r   i d = " c 4 0 1 7 3 d 8 - 7 d 5 7 - 4 a 1 6 - 9 a f f - 5 3 4 7 2 0 8 d 9 e 6 8 "   n a m e = " U n i t   t y p e "   t y p e = " I p h e l i o n . O u t l i n e . C o r e . E n t i t i e s . U n i t T y p e ,   I p h e l i o n . O u t l i n e . C o r e ,   V e r s i o n = 1 . 8 . 5 . 3 0 ,   C u l t u r e = n e u t r a l ,   P u b l i c K e y T o k e n = n u l l "   o r d e r = " 1 "   k e y = " u n i t T y p e T y p e "   v a l u e = " C e n t i m e t e r s "   g r o u p = " S i z e "   g r o u p O r d e r = " - 1 "   i s G e n e r a t e d = " f a l s e " / >  
                 < p a r a m e t e r   i d = " 6 9 e 3 2 4 e f - d 6 f a - 4 4 5 0 - a 1 f 0 - 6 e 4 8 a b 9 c 6 f 9 3 "   n a m e = " Z   o r d e r "   t y p e = " I p h e l i o n . O u t l i n e . P o w e r P o i n t . R e n d e r e r s . Z O r d e r ,   I p h e l i o n . O u t l i n e . P o w e r P o i n t ,   V e r s i o n = 1 . 8 . 5 . 3 0 ,   C u l t u r e = n e u t r a l ,   P u b l i c K e y T o k e n = n u l l "   o r d e r = " 4 "   k e y = " z O r d e r "   v a l u e = " N o n e "   g r o u p = " P o s i t i o n "   g r o u p O r d e r = " - 1 "   i s G e n e r a t e d = " f a l s e " / >  
                 < p a r a m e t e r   i d = " 0 c 2 d 5 f 0 1 - 8 4 d 4 - 4 e 4 6 - a 6 a a - d 0 c 6 d 7 e 4 1 b 3 8 "   n a m e = " D e l e t e   i f   e m p t y "   t y p e = " S y s t e m . B o o l e a n ,   m s c o r l i b ,   V e r s i o n = 4 . 0 . 0 . 0 ,   C u l t u r e = n e u t r a l ,   P u b l i c K e y T o k e n = b 7 7 a 5 c 5 6 1 9 3 4 e 0 8 9 "   o r d e r = " 9 9 9 "   k e y = " d e l e t e I f E m p t y "   v a l u e = " F a l s e "   g r o u p O r d e r = " - 1 "   i s G e n e r a t e d = " f a l s e " / >  
                 < p a r a m e t e r   i d = " 2 0 a a 1 6 c d - 1 6 b f - 4 1 4 2 - 8 b 8 7 - 2 1 e 2 d f 8 3 3 8 1 b "   n a m e = " R e t a i n   s h a p e   s e t t i n g s "   t y p e = " S y s t e m . B o o l e a n ,   m s c o r l i b ,   V e r s i o n = 4 . 0 . 0 . 0 ,   C u l t u r e = n e u t r a l ,   P u b l i c K e y T o k e n = b 7 7 a 5 c 5 6 1 9 3 4 e 0 8 9 "   o r d e r = " 9 9 9 "   k e y = " r e t a i n S h a p e S e t t i n g s "   v a l u e = " F a l s e "   g r o u p O r d e r = " - 1 "   i s G e n e r a t e d = " f a l s e " / >  
                 < p a r a m e t e r   i d = " 7 6 a 5 a 4 3 6 - 3 c 4 7 - 4 6 b 0 - a 2 6 0 - e 4 6 d 4 e 0 0 3 5 9 d "   n a m e = " C r o p   t y p e "   t y p e = " I p h e l i o n . O u t l i n e . P o w e r P o i n t . R e n d e r e r s . C r o p T y p e ,   I p h e l i o n . O u t l i n e . P o w e r P o i n t ,   V e r s i o n = 1 . 8 . 5 . 3 0 ,   C u l t u r e = n e u t r a l ,   P u b l i c K e y T o k e n = n u l l "   o r d e r = " 9 9 9 "   k e y = " c r o p T y p e "   v a l u e = " N o n e "   g r o u p O r d e r = " - 1 "   i s G e n e r a t e d = " f a l s e " / >  
             < / p a r a m e t e r s >  
         < / c o n t e n t C o n t r o l >  
         < c o n t e n t C o n t r o l   i d = " e 1 d d d c 5 7 - e 4 2 b - 4 2 b 9 - a 6 1 f - 5 8 d 9 c 8 f f 6 1 8 3 "   n a m e = " 2 . 0 . 2   C o n t a c t U s I m a g e 2 "   a s s e m b l y = " I p h e l i o n . O u t l i n e . P o w e r P o i n t . D L L "   t y p e = " I p h e l i o n . O u t l i n e . P o w e r P o i n t . R e n d e r e r s . I m a g e R e n d e r e r "   o r d e r = " 3 "   a c t i v e = " t r u e "   e n t i t y I d = " 2 2 f 7 f c b 4 - 3 4 a b - 4 c c 5 - 8 b 9 5 - 5 4 6 6 5 a e 2 9 c 1 e "   f i e l d I d = " f 0 0 e 1 b 4 c - c e b 5 - 4 d f 9 - 8 5 e d - 1 d b 3 2 3 6 8 1 7 2 0 "   p a r e n t I d = " 0 0 0 0 0 0 0 0 - 0 0 0 0 - 0 0 0 0 - 0 0 0 0 - 0 0 0 0 0 0 0 0 0 0 0 0 "   l e v e l O r d e r = " 1 0 0 "   c o n t r o l T y p e = " p l a i n T e x t "   c o n t r o l E d i t T y p e = " i n l i n e "   e n c l o s i n g B o o k m a r k = " f a l s e "   f o r m a t = " I F N O T E M P T Y ( { C o n t a c t U s . N a m e [ 1 ] } , & # x A ; I F ( F I L E E X I S T S ( & q u o t ; \ \ s i m m o n s . l o c a l \ s d f s \ C o r p o r a t e   I m a g e s \ P e o p l e   N e w   B r a n d   I m a g e r y \ & q u o t ;   & a m p ; & # x A ; { C o n t a c t U s . N a m e [ 1 ] }   & a m p ;   & q u o t ; \ & q u o t ;   & a m p ;   { C o n t a c t U s . N a m e [ 1 ] }   & a m p ;   & q u o t ;   C i r c l e . p n g & q u o t ; ) , & # x A ; & q u o t ; \ \ s i m m o n s . l o c a l \ s d f s \ C o r p o r a t e   I m a g e s \ P e o p l e   N e w   B r a n d   I m a g e r y \ & q u o t ;   & a m p ; & # x A ; { C o n t a c t U s . N a m e [ 1 ] }   & a m p ;   & q u o t ; \ & q u o t ;   & a m p ;   { C o n t a c t U s . N a m e [ 1 ] }   & a m p ;   & q u o t ;   C i r c l e . p n g & q u o t ; , & # x A ; { L a b e l s . F i l e   P a t h   -   P i t c h   L o c a l }   & a m p ;   & q u o t ; U n k n o w n . p n g & q u o t ; ) , & q u o t ;   & q u o t ; ) "   f o r m a t E v a l u a t o r T y p e = " e x p r e s s i o n "   t e x t C a s e = " i g n o r e C a s e "   r e m o v e C o n t r o l = " f a l s e "   i g n o r e F o r m a t I f E m p t y = " f a l s e " >  
             < p a r a m e t e r s >  
                 < p a r a m e t e r   i d = " 6 b 9 2 9 8 4 1 - f e 6 6 - 4 3 9 4 - 9 3 0 1 - f 7 9 b d a 4 f d 7 7 3 "   n a m e = " H e i g h t "   t y p e = " S y s t e m . S i n g l e ,   m s c o r l i b ,   V e r s i o n = 4 . 0 . 0 . 0 ,   C u l t u r e = n e u t r a l ,   P u b l i c K e y T o k e n = b 7 7 a 5 c 5 6 1 9 3 4 e 0 8 9 "   o r d e r = " 9 9 9 "   k e y = " h e i g h t "   v a l u e = " 3 "   g r o u p = " S i z e "   g r o u p O r d e r = " - 1 "   i s G e n e r a t e d = " f a l s e " / >  
                 < p a r a m e t e r   i d = " b a 5 7 3 8 e d - b 5 9 d - 4 1 1 f - 9 5 9 1 - 9 d 3 1 9 f b a 2 8 a 1 "   n a m e = " W i d t h "   t y p e = " S y s t e m . S i n g l e ,   m s c o r l i b ,   V e r s i o n = 4 . 0 . 0 . 0 ,   C u l t u r e = n e u t r a l ,   P u b l i c K e y T o k e n = b 7 7 a 5 c 5 6 1 9 3 4 e 0 8 9 "   o r d e r = " 9 9 9 "   k e y = " w i d t h "   v a l u e = " 3 "   g r o u p = " S i z e "   g r o u p O r d e r = " - 1 "   i s G e n e r a t e d = " f a l s e " / >  
                 < p a r a m e t e r   i d = " 0 d f 8 4 e 9 3 - 0 9 5 c - 4 a 8 2 - b f d f - d 4 c 8 c a e b b 9 0 6 "   n a m e = " L o c k   a s p e c t   r a t i o "   t y p e = " S y s t e m . B o o l e a n ,   m s c o r l i b ,   V e r s i o n = 4 . 0 . 0 . 0 ,   C u l t u r e = n e u t r a l ,   P u b l i c K e y T o k e n = b 7 7 a 5 c 5 6 1 9 3 4 e 0 8 9 "   o r d e r = " 9 9 9 "   k e y = " l o c k A s p e c t R a t i o "   v a l u e = " T r u e "   g r o u p O r d e r = " - 1 "   i s G e n e r a t e d = " f a l s e " / >  
                 < p a r a m e t e r   i d = " e 6 b 5 d 1 e 1 - 8 7 4 4 - 4 e 5 8 - 9 6 2 1 - 4 d 2 b 3 8 1 0 c d 6 d "   n a m e = " F i e l d   i n d e x "   t y p e = " S y s t e m . I n t 3 2 ,   m s c o r l i b ,   V e r s i o n = 4 . 0 . 0 . 0 ,   C u l t u r e = n e u t r a l ,   P u b l i c K e y T o k e n = b 7 7 a 5 c 5 6 1 9 3 4 e 0 8 9 "   o r d e r = " 9 9 9 "   k e y = " i n d e x "   v a l u e = " "   g r o u p O r d e r = " - 1 "   i s G e n e r a t e d = " f a l s e " / >  
                 < p a r a m e t e r   i d = " 8 6 f 8 2 3 a 9 - 0 e 4 5 - 4 f 1 a - a 1 b b - f 3 b 3 d 7 0 1 e a 5 f "   n a m e = " U n i t   t y p e "   t y p e = " I p h e l i o n . O u t l i n e . C o r e . E n t i t i e s . U n i t T y p e ,   I p h e l i o n . O u t l i n e . C o r e ,   V e r s i o n = 1 . 8 . 5 . 3 0 ,   C u l t u r e = n e u t r a l ,   P u b l i c K e y T o k e n = n u l l "   o r d e r = " 1 "   k e y = " u n i t T y p e T y p e "   v a l u e = " C e n t i m e t e r s "   g r o u p = " S i z e "   g r o u p O r d e r = " - 1 "   i s G e n e r a t e d = " f a l s e " / >  
                 < p a r a m e t e r   i d = " c 8 1 2 6 4 6 5 - 7 5 2 4 - 4 0 5 d - b 6 c 0 - 9 f c d a 3 c 7 6 e c 1 "   n a m e = " Z   o r d e r "   t y p e = " I p h e l i o n . O u t l i n e . P o w e r P o i n t . R e n d e r e r s . Z O r d e r ,   I p h e l i o n . O u t l i n e . P o w e r P o i n t ,   V e r s i o n = 1 . 8 . 5 . 3 0 ,   C u l t u r e = n e u t r a l ,   P u b l i c K e y T o k e n = n u l l "   o r d e r = " 4 "   k e y = " z O r d e r "   v a l u e = " N o n e "   g r o u p = " P o s i t i o n "   g r o u p O r d e r = " - 1 "   i s G e n e r a t e d = " f a l s e " / >  
                 < p a r a m e t e r   i d = " 4 6 c 4 2 f 6 d - c 7 c 5 - 4 7 6 7 - 9 2 a 9 - 0 a 8 d b d a 7 3 1 e 4 "   n a m e = " D e l e t e   i f   e m p t y "   t y p e = " S y s t e m . B o o l e a n ,   m s c o r l i b ,   V e r s i o n = 4 . 0 . 0 . 0 ,   C u l t u r e = n e u t r a l ,   P u b l i c K e y T o k e n = b 7 7 a 5 c 5 6 1 9 3 4 e 0 8 9 "   o r d e r = " 9 9 9 "   k e y = " d e l e t e I f E m p t y "   v a l u e = " F a l s e "   g r o u p O r d e r = " - 1 "   i s G e n e r a t e d = " f a l s e " / >  
                 < p a r a m e t e r   i d = " 4 e c 0 3 b a 0 - d d 1 1 - 4 4 e 6 - b 6 4 7 - 3 0 6 e 0 e 2 1 0 9 b 9 "   n a m e = " R e t a i n   s h a p e   s e t t i n g s "   t y p e = " S y s t e m . B o o l e a n ,   m s c o r l i b ,   V e r s i o n = 4 . 0 . 0 . 0 ,   C u l t u r e = n e u t r a l ,   P u b l i c K e y T o k e n = b 7 7 a 5 c 5 6 1 9 3 4 e 0 8 9 "   o r d e r = " 9 9 9 "   k e y = " r e t a i n S h a p e S e t t i n g s "   v a l u e = " F a l s e "   g r o u p O r d e r = " - 1 "   i s G e n e r a t e d = " f a l s e " / >  
                 < p a r a m e t e r   i d = " 1 a a 4 a 8 5 1 - c 9 8 f - 4 a 5 d - a a a 5 - 6 5 2 4 4 1 2 1 3 f 8 4 "   n a m e = " C r o p   t y p e "   t y p e = " I p h e l i o n . O u t l i n e . P o w e r P o i n t . R e n d e r e r s . C r o p T y p e ,   I p h e l i o n . O u t l i n e . P o w e r P o i n t ,   V e r s i o n = 1 . 8 . 5 . 3 0 ,   C u l t u r e = n e u t r a l ,   P u b l i c K e y T o k e n = n u l l "   o r d e r = " 9 9 9 "   k e y = " c r o p T y p e "   v a l u e = " N o n e "   g r o u p O r d e r = " - 1 "   i s G e n e r a t e d = " f a l s e " / >  
             < / p a r a m e t e r s >  
         < / c o n t e n t C o n t r o l >  
         < c o n t e n t C o n t r o l   i d = " 4 c 0 4 5 0 d 0 - e d 7 c - 4 1 e b - a 5 2 f - c 7 b 6 5 5 a e 9 f 9 7 "   n a m e = " 2 . 0 . 3   C o n t a c t U s I m a g e 3 "   a s s e m b l y = " I p h e l i o n . O u t l i n e . P o w e r P o i n t . D L L "   t y p e = " I p h e l i o n . O u t l i n e . P o w e r P o i n t . R e n d e r e r s . I m a g e R e n d e r e r "   o r d e r = " 3 "   a c t i v e = " t r u e "   e n t i t y I d = " 2 2 f 7 f c b 4 - 3 4 a b - 4 c c 5 - 8 b 9 5 - 5 4 6 6 5 a e 2 9 c 1 e "   f i e l d I d = " f 0 0 e 1 b 4 c - c e b 5 - 4 d f 9 - 8 5 e d - 1 d b 3 2 3 6 8 1 7 2 0 "   p a r e n t I d = " 0 0 0 0 0 0 0 0 - 0 0 0 0 - 0 0 0 0 - 0 0 0 0 - 0 0 0 0 0 0 0 0 0 0 0 0 "   l e v e l O r d e r = " 1 0 0 "   c o n t r o l T y p e = " p l a i n T e x t "   c o n t r o l E d i t T y p e = " i n l i n e "   e n c l o s i n g B o o k m a r k = " f a l s e "   f o r m a t = " I F N O T E M P T Y ( { C o n t a c t U s . N a m e [ 2 ] } , & # x A ; I F ( F I L E E X I S T S ( & q u o t ; \ \ s i m m o n s . l o c a l \ s d f s \ C o r p o r a t e   I m a g e s \ P e o p l e   N e w   B r a n d   I m a g e r y \ & q u o t ;   & a m p ; & # x A ; { C o n t a c t U s . N a m e [ 2 ] }   & a m p ;   & q u o t ; \ & q u o t ;   & a m p ;   { C o n t a c t U s . N a m e [ 2 ] }   & a m p ;   & q u o t ;   C i r c l e . p n g & q u o t ; ) , & # x A ; & q u o t ; \ \ s i m m o n s . l o c a l \ s d f s \ C o r p o r a t e   I m a g e s \ P e o p l e   N e w   B r a n d   I m a g e r y \ & q u o t ;   & a m p ; & # x A ; { C o n t a c t U s . N a m e [ 2 ] }   & a m p ;   & q u o t ; \ & q u o t ;   & a m p ;   { C o n t a c t U s . N a m e [ 2 ] }   & a m p ;   & q u o t ;   C i r c l e . p n g & q u o t ; , & # x A ; { L a b e l s . F i l e   P a t h   -   P i t c h   L o c a l }   & a m p ;   & q u o t ; U n k n o w n . p n g & q u o t ; ) , & q u o t ;   & q u o t ; ) "   f o r m a t E v a l u a t o r T y p e = " e x p r e s s i o n "   t e x t C a s e = " i g n o r e C a s e "   r e m o v e C o n t r o l = " f a l s e "   i g n o r e F o r m a t I f E m p t y = " f a l s e " >  
             < p a r a m e t e r s >  
                 < p a r a m e t e r   i d = " a 0 f 3 2 a b 6 - d a d 7 - 4 9 3 e - b e b a - c c a 2 c e 3 0 2 0 3 c "   n a m e = " H e i g h t "   t y p e = " S y s t e m . S i n g l e ,   m s c o r l i b ,   V e r s i o n = 4 . 0 . 0 . 0 ,   C u l t u r e = n e u t r a l ,   P u b l i c K e y T o k e n = b 7 7 a 5 c 5 6 1 9 3 4 e 0 8 9 "   o r d e r = " 9 9 9 "   k e y = " h e i g h t "   v a l u e = " 3 "   g r o u p = " S i z e "   g r o u p O r d e r = " - 1 "   i s G e n e r a t e d = " f a l s e " / >  
                 < p a r a m e t e r   i d = " 0 b 7 b 0 6 d 9 - 5 5 4 b - 4 6 6 2 - 9 e c 7 - 8 0 9 6 f 7 1 9 5 8 c c "   n a m e = " W i d t h "   t y p e = " S y s t e m . S i n g l e ,   m s c o r l i b ,   V e r s i o n = 4 . 0 . 0 . 0 ,   C u l t u r e = n e u t r a l ,   P u b l i c K e y T o k e n = b 7 7 a 5 c 5 6 1 9 3 4 e 0 8 9 "   o r d e r = " 9 9 9 "   k e y = " w i d t h "   v a l u e = " 3 "   g r o u p = " S i z e "   g r o u p O r d e r = " - 1 "   i s G e n e r a t e d = " f a l s e " / >  
                 < p a r a m e t e r   i d = " f 6 f 4 5 c 4 e - 6 b 1 a - 4 9 8 1 - 8 a f 7 - 6 3 5 6 2 c 8 2 4 3 6 4 "   n a m e = " L o c k   a s p e c t   r a t i o "   t y p e = " S y s t e m . B o o l e a n ,   m s c o r l i b ,   V e r s i o n = 4 . 0 . 0 . 0 ,   C u l t u r e = n e u t r a l ,   P u b l i c K e y T o k e n = b 7 7 a 5 c 5 6 1 9 3 4 e 0 8 9 "   o r d e r = " 9 9 9 "   k e y = " l o c k A s p e c t R a t i o "   v a l u e = " T r u e "   g r o u p O r d e r = " - 1 "   i s G e n e r a t e d = " f a l s e " / >  
                 < p a r a m e t e r   i d = " 0 d 1 3 5 6 f 6 - 4 3 8 a - 4 5 4 3 - 8 9 0 8 - 3 8 d c f 2 1 1 4 6 e e "   n a m e = " F i e l d   i n d e x "   t y p e = " S y s t e m . I n t 3 2 ,   m s c o r l i b ,   V e r s i o n = 4 . 0 . 0 . 0 ,   C u l t u r e = n e u t r a l ,   P u b l i c K e y T o k e n = b 7 7 a 5 c 5 6 1 9 3 4 e 0 8 9 "   o r d e r = " 9 9 9 "   k e y = " i n d e x "   v a l u e = " "   g r o u p O r d e r = " - 1 "   i s G e n e r a t e d = " f a l s e " / >  
                 < p a r a m e t e r   i d = " f 7 f d 0 0 d e - 5 f 3 7 - 4 5 7 5 - b 4 e 5 - 3 8 3 6 f 4 d 7 6 7 b 4 "   n a m e = " U n i t   t y p e "   t y p e = " I p h e l i o n . O u t l i n e . C o r e . E n t i t i e s . U n i t T y p e ,   I p h e l i o n . O u t l i n e . C o r e ,   V e r s i o n = 1 . 8 . 5 . 3 0 ,   C u l t u r e = n e u t r a l ,   P u b l i c K e y T o k e n = n u l l "   o r d e r = " 1 "   k e y = " u n i t T y p e T y p e "   v a l u e = " C e n t i m e t e r s "   g r o u p = " S i z e "   g r o u p O r d e r = " - 1 "   i s G e n e r a t e d = " f a l s e " / >  
                 < p a r a m e t e r   i d = " f e e 9 a a 1 c - d e 7 7 - 4 e 4 9 - 9 5 4 d - 4 b 7 3 a 6 c 9 d f 3 3 "   n a m e = " Z   o r d e r "   t y p e = " I p h e l i o n . O u t l i n e . P o w e r P o i n t . R e n d e r e r s . Z O r d e r ,   I p h e l i o n . O u t l i n e . P o w e r P o i n t ,   V e r s i o n = 1 . 8 . 5 . 3 0 ,   C u l t u r e = n e u t r a l ,   P u b l i c K e y T o k e n = n u l l "   o r d e r = " 4 "   k e y = " z O r d e r "   v a l u e = " N o n e "   g r o u p = " P o s i t i o n "   g r o u p O r d e r = " - 1 "   i s G e n e r a t e d = " f a l s e " / >  
                 < p a r a m e t e r   i d = " 4 1 e 7 b e a d - 3 4 0 a - 4 3 9 a - 8 d 8 0 - 4 6 4 c 1 5 7 6 0 9 0 7 "   n a m e = " D e l e t e   i f   e m p t y "   t y p e = " S y s t e m . B o o l e a n ,   m s c o r l i b ,   V e r s i o n = 4 . 0 . 0 . 0 ,   C u l t u r e = n e u t r a l ,   P u b l i c K e y T o k e n = b 7 7 a 5 c 5 6 1 9 3 4 e 0 8 9 "   o r d e r = " 9 9 9 "   k e y = " d e l e t e I f E m p t y "   v a l u e = " F a l s e "   g r o u p O r d e r = " - 1 "   i s G e n e r a t e d = " f a l s e " / >  
                 < p a r a m e t e r   i d = " 8 6 0 4 f a 5 7 - 8 e d 9 - 4 c b c - b 8 b b - c 2 0 1 b b 1 7 f 9 c 7 "   n a m e = " R e t a i n   s h a p e   s e t t i n g s "   t y p e = " S y s t e m . B o o l e a n ,   m s c o r l i b ,   V e r s i o n = 4 . 0 . 0 . 0 ,   C u l t u r e = n e u t r a l ,   P u b l i c K e y T o k e n = b 7 7 a 5 c 5 6 1 9 3 4 e 0 8 9 "   o r d e r = " 9 9 9 "   k e y = " r e t a i n S h a p e S e t t i n g s "   v a l u e = " F a l s e "   g r o u p O r d e r = " - 1 "   i s G e n e r a t e d = " f a l s e " / >  
                 < p a r a m e t e r   i d = " d 5 d 2 7 5 8 e - e 0 2 5 - 4 e 6 e - a f 6 a - 4 2 6 e f 9 0 0 b d f 4 "   n a m e = " C r o p   t y p e "   t y p e = " I p h e l i o n . O u t l i n e . P o w e r P o i n t . R e n d e r e r s . C r o p T y p e ,   I p h e l i o n . O u t l i n e . P o w e r P o i n t ,   V e r s i o n = 1 . 8 . 5 . 3 0 ,   C u l t u r e = n e u t r a l ,   P u b l i c K e y T o k e n = n u l l "   o r d e r = " 9 9 9 "   k e y = " c r o p T y p e "   v a l u e = " N o n e "   g r o u p O r d e r = " - 1 "   i s G e n e r a t e d = " f a l s e " / >  
             < / p a r a m e t e r s >  
         < / c o n t e n t C o n t r o l >  
         < c o n t e n t C o n t r o l   i d = " 8 9 6 0 2 1 4 5 - 7 d 3 2 - 4 5 c 0 - a b 6 9 - 6 b f 8 f 7 0 6 a e f f "   n a m e = " 2 . 0 . 4   C o n t a c t U s I m a g e 4 "   a s s e m b l y = " I p h e l i o n . O u t l i n e . P o w e r P o i n t . D L L "   t y p e = " I p h e l i o n . O u t l i n e . P o w e r P o i n t . R e n d e r e r s . I m a g e R e n d e r e r "   o r d e r = " 3 "   a c t i v e = " t r u e "   e n t i t y I d = " 2 2 f 7 f c b 4 - 3 4 a b - 4 c c 5 - 8 b 9 5 - 5 4 6 6 5 a e 2 9 c 1 e "   f i e l d I d = " f 0 0 e 1 b 4 c - c e b 5 - 4 d f 9 - 8 5 e d - 1 d b 3 2 3 6 8 1 7 2 0 "   p a r e n t I d = " 0 0 0 0 0 0 0 0 - 0 0 0 0 - 0 0 0 0 - 0 0 0 0 - 0 0 0 0 0 0 0 0 0 0 0 0 "   l e v e l O r d e r = " 1 0 0 "   c o n t r o l T y p e = " p l a i n T e x t "   c o n t r o l E d i t T y p e = " i n l i n e "   e n c l o s i n g B o o k m a r k = " f a l s e "   f o r m a t = " I F N O T E M P T Y ( { C o n t a c t U s . N a m e [ 3 ] } , & # x A ; I F ( F I L E E X I S T S ( & q u o t ; \ \ s i m m o n s . l o c a l \ s d f s \ C o r p o r a t e   I m a g e s \ P e o p l e   N e w   B r a n d   I m a g e r y \ & q u o t ;   & a m p ; & # x A ; { C o n t a c t U s . N a m e [ 3 ] }   & a m p ;   & q u o t ; \ & q u o t ;   & a m p ;   { C o n t a c t U s . N a m e [ 3 ] }   & a m p ;   & q u o t ;   C i r c l e . p n g & q u o t ; ) , & # x A ; & q u o t ; \ \ s i m m o n s . l o c a l \ s d f s \ C o r p o r a t e   I m a g e s \ P e o p l e   N e w   B r a n d   I m a g e r y \ & q u o t ;   & a m p ; & # x A ; { C o n t a c t U s . N a m e [ 3 ] }   & a m p ;   & q u o t ; \ & q u o t ;   & a m p ;   { C o n t a c t U s . N a m e [ 3 ] }   & a m p ;   & q u o t ;   C i r c l e . p n g & q u o t ; , & # x A ; { L a b e l s . F i l e   P a t h   -   P i t c h   L o c a l }   & a m p ;   & q u o t ; U n k n o w n . p n g & q u o t ; ) , & q u o t ;   & q u o t ; ) "   f o r m a t E v a l u a t o r T y p e = " e x p r e s s i o n "   t e x t C a s e = " i g n o r e C a s e "   r e m o v e C o n t r o l = " f a l s e "   i g n o r e F o r m a t I f E m p t y = " f a l s e " >  
             < p a r a m e t e r s >  
                 < p a r a m e t e r   i d = " d e d 0 9 6 9 e - a 4 2 8 - 4 3 5 3 - 9 1 d 7 - 3 b 7 9 d f f d 1 5 d 4 "   n a m e = " H e i g h t "   t y p e = " S y s t e m . S i n g l e ,   m s c o r l i b ,   V e r s i o n = 4 . 0 . 0 . 0 ,   C u l t u r e = n e u t r a l ,   P u b l i c K e y T o k e n = b 7 7 a 5 c 5 6 1 9 3 4 e 0 8 9 "   o r d e r = " 9 9 9 "   k e y = " h e i g h t "   v a l u e = " 3 "   g r o u p = " S i z e "   g r o u p O r d e r = " - 1 "   i s G e n e r a t e d = " f a l s e " / >  
                 < p a r a m e t e r   i d = " 4 0 a 7 3 d 0 b - a 2 9 6 - 4 9 d d - 8 0 5 2 - 7 9 b c 3 7 e 8 7 8 2 e "   n a m e = " W i d t h "   t y p e = " S y s t e m . S i n g l e ,   m s c o r l i b ,   V e r s i o n = 4 . 0 . 0 . 0 ,   C u l t u r e = n e u t r a l ,   P u b l i c K e y T o k e n = b 7 7 a 5 c 5 6 1 9 3 4 e 0 8 9 "   o r d e r = " 9 9 9 "   k e y = " w i d t h "   v a l u e = " 3 "   g r o u p = " S i z e "   g r o u p O r d e r = " - 1 "   i s G e n e r a t e d = " f a l s e " / >  
                 < p a r a m e t e r   i d = " c e 8 a e 4 0 f - e 1 0 0 - 4 4 d c - a 8 2 a - 4 c b 9 1 3 2 a 2 7 2 8 "   n a m e = " L o c k   a s p e c t   r a t i o "   t y p e = " S y s t e m . B o o l e a n ,   m s c o r l i b ,   V e r s i o n = 4 . 0 . 0 . 0 ,   C u l t u r e = n e u t r a l ,   P u b l i c K e y T o k e n = b 7 7 a 5 c 5 6 1 9 3 4 e 0 8 9 "   o r d e r = " 9 9 9 "   k e y = " l o c k A s p e c t R a t i o "   v a l u e = " T r u e "   g r o u p O r d e r = " - 1 "   i s G e n e r a t e d = " f a l s e " / >  
                 < p a r a m e t e r   i d = " b d b 0 8 1 7 a - 7 3 7 4 - 4 a b b - 8 2 9 c - f 9 1 1 0 e d 5 2 a e 5 "   n a m e = " F i e l d   i n d e x "   t y p e = " S y s t e m . I n t 3 2 ,   m s c o r l i b ,   V e r s i o n = 4 . 0 . 0 . 0 ,   C u l t u r e = n e u t r a l ,   P u b l i c K e y T o k e n = b 7 7 a 5 c 5 6 1 9 3 4 e 0 8 9 "   o r d e r = " 9 9 9 "   k e y = " i n d e x "   v a l u e = " "   g r o u p O r d e r = " - 1 "   i s G e n e r a t e d = " f a l s e " / >  
                 < p a r a m e t e r   i d = " c 9 1 a c e 5 5 - c f 9 0 - 4 4 5 3 - 8 7 3 3 - 1 9 2 9 9 5 c 1 6 e 9 f "   n a m e = " U n i t   t y p e "   t y p e = " I p h e l i o n . O u t l i n e . C o r e . E n t i t i e s . U n i t T y p e ,   I p h e l i o n . O u t l i n e . C o r e ,   V e r s i o n = 1 . 8 . 5 . 3 0 ,   C u l t u r e = n e u t r a l ,   P u b l i c K e y T o k e n = n u l l "   o r d e r = " 1 "   k e y = " u n i t T y p e T y p e "   v a l u e = " C e n t i m e t e r s "   g r o u p = " S i z e "   g r o u p O r d e r = " - 1 "   i s G e n e r a t e d = " f a l s e " / >  
                 < p a r a m e t e r   i d = " 1 6 8 4 d 6 0 5 - c a 6 0 - 4 a 5 3 - 8 2 8 e - 7 0 d 9 3 e a e 2 e 6 c "   n a m e = " Z   o r d e r "   t y p e = " I p h e l i o n . O u t l i n e . P o w e r P o i n t . R e n d e r e r s . Z O r d e r ,   I p h e l i o n . O u t l i n e . P o w e r P o i n t ,   V e r s i o n = 1 . 8 . 5 . 3 0 ,   C u l t u r e = n e u t r a l ,   P u b l i c K e y T o k e n = n u l l "   o r d e r = " 4 "   k e y = " z O r d e r "   v a l u e = " N o n e "   g r o u p = " P o s i t i o n "   g r o u p O r d e r = " - 1 "   i s G e n e r a t e d = " f a l s e " / >  
                 < p a r a m e t e r   i d = " 0 1 9 c a a 6 6 - e 1 e f - 4 2 a e - b 8 0 e - e c d 5 e 8 1 a f 1 b f "   n a m e = " D e l e t e   i f   e m p t y "   t y p e = " S y s t e m . B o o l e a n ,   m s c o r l i b ,   V e r s i o n = 4 . 0 . 0 . 0 ,   C u l t u r e = n e u t r a l ,   P u b l i c K e y T o k e n = b 7 7 a 5 c 5 6 1 9 3 4 e 0 8 9 "   o r d e r = " 9 9 9 "   k e y = " d e l e t e I f E m p t y "   v a l u e = " F a l s e "   g r o u p O r d e r = " - 1 "   i s G e n e r a t e d = " f a l s e " / >  
                 < p a r a m e t e r   i d = " 3 3 2 d 0 5 8 b - 9 c a b - 4 c 6 1 - 9 6 3 a - 0 6 5 2 f 3 0 8 b c e 1 "   n a m e = " R e t a i n   s h a p e   s e t t i n g s "   t y p e = " S y s t e m . B o o l e a n ,   m s c o r l i b ,   V e r s i o n = 4 . 0 . 0 . 0 ,   C u l t u r e = n e u t r a l ,   P u b l i c K e y T o k e n = b 7 7 a 5 c 5 6 1 9 3 4 e 0 8 9 "   o r d e r = " 9 9 9 "   k e y = " r e t a i n S h a p e S e t t i n g s "   v a l u e = " F a l s e "   g r o u p O r d e r = " - 1 "   i s G e n e r a t e d = " f a l s e " / >  
                 < p a r a m e t e r   i d = " 6 7 5 9 9 3 8 a - d 5 1 d - 4 c 8 0 - a 5 9 c - 0 a f 8 5 8 b a 1 5 5 c "   n a m e = " C r o p   t y p e "   t y p e = " I p h e l i o n . O u t l i n e . P o w e r P o i n t . R e n d e r e r s . C r o p T y p e ,   I p h e l i o n . O u t l i n e . P o w e r P o i n t ,   V e r s i o n = 1 . 8 . 5 . 3 0 ,   C u l t u r e = n e u t r a l ,   P u b l i c K e y T o k e n = n u l l "   o r d e r = " 9 9 9 "   k e y = " c r o p T y p e "   v a l u e = " N o n e "   g r o u p O r d e r = " - 1 "   i s G e n e r a t e d = " f a l s e " / >  
             < / p a r a m e t e r s >  
         < / c o n t e n t C o n t r o l >  
         < c o n t e n t C o n t r o l   i d = " 1 7 7 0 f 5 d 6 - a 6 0 8 - 4 b b 2 - a b 5 4 - e d f 6 5 6 0 1 6 3 4 5 "   n a m e = " L a b e l s . G e n e r a l   -   T O C   T i t l e "   a s s e m b l y = " I p h e l i o n . O u t l i n e . W o r d . d l l "   t y p e = " I p h e l i o n . O u t l i n e . W o r d . R e n d e r e r s . T e x t R e n d e r e r "   o r d e r = " 2 "   a c t i v e = " t r u e "   e n t i t y I d = " f 9 5 d c 5 f a - 6 e 9 d - 4 b e 9 - 9 d 2 3 - e 0 a d a 2 0 d 8 4 3 8 "   f i e l d I d = " 9 4 1 2 6 6 9 2 - 5 8 2 2 - 4 8 4 d - a 7 6 8 - b f d 1 c f 4 6 2 e 8 a "   p a r e n t I d = " 0 0 0 0 0 0 0 0 - 0 0 0 0 - 0 0 0 0 - 0 0 0 0 - 0 0 0 0 0 0 0 0 0 0 0 0 "   l e v e l O r d e r = " 1 0 0 "   c o n t r o l T y p e = " p l a i n T e x t "   c o n t r o l E d i t T y p e = " i n l i n e "   e n c l o s i n g B o o k m a r k = " f a l s e "   f o r m a t E v a l u a t o r T y p e = " e x p r e s s i o n "   t e x t C a s e = " i g n o r e C a s e "   r e m o v e C o n t r o l = " f a l s e "   i g n o r e F o r m a t I f E m p t y = " f a l s e " >  
             < p a r a m e t e r s >  
                 < p a r a m e t e r   i d = " d 7 7 5 3 4 a 5 - 1 e d 9 - 4 e b f - 9 5 4 2 - 5 7 e f 9 1 e 6 6 d 3 3 "   n a m e = " F i e l d   i n d e x "   t y p e = " S y s t e m . I n t 3 2 ,   m s c o r l i b ,   V e r s i o n = 4 . 0 . 0 . 0 ,   C u l t u r e = n e u t r a l ,   P u b l i c K e y T o k e n = b 7 7 a 5 c 5 6 1 9 3 4 e 0 8 9 "   o r d e r = " 9 9 9 "   k e y = " i n d e x "   v a l u e = " "   g r o u p O r d e r = " - 1 "   i s G e n e r a t e d = " f a l s e " / >  
                 < p a r a m e t e r   i d = " 6 f 9 2 e 8 a 2 - 3 a f 6 - 4 8 b 2 - 9 9 5 f - b 7 8 b 9 5 2 d e 6 1 d "   n a m e = " P a r e n t   f i e l d   i n d e x "   t y p e = " S y s t e m . I n t 3 2 ,   m s c o r l i b ,   V e r s i o n = 4 . 0 . 0 . 0 ,   C u l t u r e = n e u t r a l ,   P u b l i c K e y T o k e n = b 7 7 a 5 c 5 6 1 9 3 4 e 0 8 9 "   o r d e r = " 9 9 9 "   k e y = " p a r e n t I n d e x "   v a l u e = " "   g r o u p O r d e r = " - 1 "   i s G e n e r a t e d = " f a l s e " / >  
                 < p a r a m e t e r   i d = " e 4 1 6 4 6 5 7 - 9 3 e 3 - 4 4 f 0 - 9 b 6 a - 5 e 3 1 c 2 f 2 1 e 3 5 "   n a m e = " D e l e t e   i f   e m p t y "   t y p e = " S y s t e m . B o o l e a n ,   m s c o r l i b ,   V e r s i o n = 4 . 0 . 0 . 0 ,   C u l t u r e = n e u t r a l ,   P u b l i c K e y T o k e n = b 7 7 a 5 c 5 6 1 9 3 4 e 0 8 9 "   o r d e r = " 9 9 9 "   k e y = " d e l e t e I f E m p t y "   v a l u e = " F a l s e "   g r o u p O r d e r = " - 1 "   i s G e n e r a t e d = " f a l s e " / >  
                 < p a r a m e t e r   i d = " e 6 f 8 e 1 f 6 - 1 3 1 6 - 4 1 a 3 - b 8 0 c - e 6 1 4 2 c 0 0 8 0 6 c " 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1 a 0 9 8 4 4 b - 0 e d 0 - 4 f c 0 - 9 f 2 a - 2 9 3 9 0 7 6 4 6 5 d 9 "   n a m e = " F o r m a t   X M L   c o n t e n t "   t y p e = " S y s t e m . B o o l e a n ,   m s c o r l i b ,   V e r s i o n = 4 . 0 . 0 . 0 ,   C u l t u r e = n e u t r a l ,   P u b l i c K e y T o k e n = b 7 7 a 5 c 5 6 1 9 3 4 e 0 8 9 "   o r d e r = " 9 9 9 "   k e y = " f o r m a t X m l C o n t e n t "   v a l u e = " F a l s e "   g r o u p O r d e r = " - 1 "   i s G e n e r a t e d = " f a l s e " / >  
             < / p a r a m e t e r s >  
         < / c o n t e n t C o n t r o l >  
         < c o n t e n t C o n t r o l   i d = " 4 c d f 5 2 2 5 - 9 9 d f - 4 1 f b - 9 6 5 f - 2 8 2 e 3 c 6 1 3 b 7 1 "   n a m e = " L e g e n d s W h i t e "   a s s e m b l y = " I p h e l i o n . O u t l i n e . W o r d . d l l "   t y p e = " I p h e l i o n . O u t l i n e . W o r d . R e n d e r e r s . T e x t R e n d e r e r "   o r d e r = " 3 "   a c t i v e = " t r u e "   e n t i t y I d = " a 6 2 e 8 9 e b - 1 5 e 9 - 4 4 a b - 9 3 0 0 - 1 9 5 4 e 5 c 4 6 4 8 b "   f i e l d I d = " 8 1 e 9 2 d 9 c - b 5 8 3 - 4 e 1 1 - a c a 5 - 6 4 2 d 8 c a e 8 1 5 7 "   p a r e n t I d = " 0 0 0 0 0 0 0 0 - 0 0 0 0 - 0 0 0 0 - 0 0 0 0 - 0 0 0 0 0 0 0 0 0 0 0 0 "   l e v e l O r d e r = " 1 0 0 "   c o n t r o l T y p e = " p l a i n T e x t "   c o n t r o l E d i t T y p e = " i n l i n e "   e n c l o s i n g B o o k m a r k = " f a l s e "   f o r m a t E v a l u a t o r T y p e = " e x p r e s s i o n "   t e x t C a s e = " i g n o r e C a s e "   r e m o v e C o n t r o l = " f a l s e "   i g n o r e F o r m a t I f E m p t y = " f a l s e " >  
             < p a r a m e t e r s >  
                 < p a r a m e t e r   i d = " b 2 c 1 b a d 5 - a 2 1 1 - 4 d c 8 - a 0 f 9 - 4 a 9 2 2 b a 3 1 3 f e "   n a m e = " F i e l d   i n d e x "   t y p e = " S y s t e m . I n t 3 2 ,   m s c o r l i b ,   V e r s i o n = 4 . 0 . 0 . 0 ,   C u l t u r e = n e u t r a l ,   P u b l i c K e y T o k e n = b 7 7 a 5 c 5 6 1 9 3 4 e 0 8 9 "   o r d e r = " 9 9 9 "   k e y = " i n d e x "   v a l u e = " "   g r o u p O r d e r = " - 1 "   i s G e n e r a t e d = " f a l s e " / >  
                 < p a r a m e t e r   i d = " f b 8 6 e d a 3 - f 4 f 4 - 4 0 6 f - 9 1 7 3 - 4 e b 9 a a 5 1 4 e 2 b "   n a m e = " P a r e n t   f i e l d   i n d e x "   t y p e = " S y s t e m . I n t 3 2 ,   m s c o r l i b ,   V e r s i o n = 4 . 0 . 0 . 0 ,   C u l t u r e = n e u t r a l ,   P u b l i c K e y T o k e n = b 7 7 a 5 c 5 6 1 9 3 4 e 0 8 9 "   o r d e r = " 9 9 9 "   k e y = " p a r e n t I n d e x "   v a l u e = " "   g r o u p O r d e r = " - 1 "   i s G e n e r a t e d = " f a l s e " / >  
                 < p a r a m e t e r   i d = " 2 6 b 3 2 1 c 3 - a 2 d 0 - 4 6 1 0 - 8 7 5 8 - f 2 3 c 2 3 c a e 0 a 3 "   n a m e = " D e l e t e   i f   e m p t y "   t y p e = " S y s t e m . B o o l e a n ,   m s c o r l i b ,   V e r s i o n = 4 . 0 . 0 . 0 ,   C u l t u r e = n e u t r a l ,   P u b l i c K e y T o k e n = b 7 7 a 5 c 5 6 1 9 3 4 e 0 8 9 "   o r d e r = " 9 9 9 "   k e y = " d e l e t e I f E m p t y "   v a l u e = " F a l s e "   g r o u p O r d e r = " - 1 "   i s G e n e r a t e d = " f a l s e " / >  
                 < p a r a m e t e r   i d = " 0 7 2 d d a 4 8 - e 7 e 1 - 4 2 e 3 - 9 6 b b - c 6 2 3 e 7 5 f 5 c c a " 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2 d 4 4 1 6 1 3 - 0 7 8 0 - 4 a f 6 - 9 9 b b - 9 f 4 b 9 d 4 5 b 5 c c "   n a m e = " F o r m a t   X M L   c o n t e n t "   t y p e = " S y s t e m . B o o l e a n ,   m s c o r l i b ,   V e r s i o n = 4 . 0 . 0 . 0 ,   C u l t u r e = n e u t r a l ,   P u b l i c K e y T o k e n = b 7 7 a 5 c 5 6 1 9 3 4 e 0 8 9 "   o r d e r = " 9 9 9 "   k e y = " f o r m a t X m l C o n t e n t "   v a l u e = " F a l s e "   g r o u p O r d e r = " - 1 "   i s G e n e r a t e d = " f a l s e " / >  
             < / p a r a m e t e r s >  
         < / c o n t e n t C o n t r o l >  
         < c o n t e n t C o n t r o l   i d = " 3 8 6 f 1 c 4 1 - e 5 1 0 - 4 a d d - b f b f - 5 1 7 4 4 e 6 c f 7 e f "   n a m e = " C o n t a c t I m a g e 1 "   a s s e m b l y = " I p h e l i o n . O u t l i n e . P o w e r P o i n t . D L L "   t y p e = " I p h e l i o n . O u t l i n e . P o w e r P o i n t . R e n d e r e r s . I m a g e R e n d e r e r "   o r d e r = " 3 "   a c t i v e = " t r u e "   e n t i t y I d = " 2 2 f 7 f c b 4 - 3 4 a b - 4 c c 5 - 8 b 9 5 - 5 4 6 6 5 a e 2 9 c 1 e "   f i e l d I d = " f 0 0 e 1 b 4 c - c e b 5 - 4 d f 9 - 8 5 e d - 1 d b 3 2 3 6 8 1 7 2 0 "   p a r e n t I d = " 0 0 0 0 0 0 0 0 - 0 0 0 0 - 0 0 0 0 - 0 0 0 0 - 0 0 0 0 0 0 0 0 0 0 0 0 "   l e v e l O r d e r = " 1 0 0 "   c o n t r o l T y p e = " p l a i n T e x t "   c o n t r o l E d i t T y p e = " i n l i n e "   e n c l o s i n g B o o k m a r k = " f a l s e "   f o r m a t = " I F ( F I L E E X I S T S ( & q u o t ; \ \ s i m m o n s . l o c a l \ s d f s \ C o r p o r a t e   I m a g e s \ P e o p l e   N e w   B r a n d   I m a g e r y \ & q u o t ;   & a m p ; & # x A ; { C o n t a c t U s . N a m e [ 1 ] }   & a m p ;   & q u o t ; \ & q u o t ;   & a m p ;   { C o n t a c t U s . N a m e [ 1 ] }   & a m p ;   & q u o t ;   C i r c l e . p n g & q u o t ; ) , & # x A ; & q u o t ; \ \ s i m m o n s . l o c a l \ s d f s \ C o r p o r a t e   I m a g e s \ P e o p l e   N e w   B r a n d   I m a g e r y \ & q u o t ;   & a m p ; & # x A ; { C o n t a c t U s . N a m e [ 1 ] }   & a m p ;   & q u o t ; \ & q u o t ;   & a m p ;   { C o n t a c t U s . N a m e [ 1 ] }   & a m p ;   & q u o t ;   C i r c l e . p n g & q u o t ; , & q u o t ; & q u o t ; ) "   f o r m a t E v a l u a t o r T y p e = " e x p r e s s i o n "   t e x t C a s e = " i g n o r e C a s e "   r e m o v e C o n t r o l = " f a l s e "   i g n o r e F o r m a t I f E m p t y = " f a l s e " >  
             < p a r a m e t e r s >  
                 < p a r a m e t e r   i d = " f b 6 3 3 4 0 4 - 9 9 3 1 - 4 3 c 6 - 8 0 3 2 - 9 9 0 5 8 b 6 8 7 6 3 5 "   n a m e = " H e i g h t "   t y p e = " S y s t e m . S i n g l e ,   m s c o r l i b ,   V e r s i o n = 4 . 0 . 0 . 0 ,   C u l t u r e = n e u t r a l ,   P u b l i c K e y T o k e n = b 7 7 a 5 c 5 6 1 9 3 4 e 0 8 9 "   o r d e r = " 9 9 9 "   k e y = " h e i g h t "   v a l u e = " 2 . 9 3 "   g r o u p = " S i z e "   g r o u p O r d e r = " - 1 "   i s G e n e r a t e d = " f a l s e " / >  
                 < p a r a m e t e r   i d = " 7 2 5 d c 9 0 d - 7 6 f c - 4 c 0 6 - b a 9 c - a 0 6 d 0 0 b 9 4 8 5 d "   n a m e = " W i d t h "   t y p e = " S y s t e m . S i n g l e ,   m s c o r l i b ,   V e r s i o n = 4 . 0 . 0 . 0 ,   C u l t u r e = n e u t r a l ,   P u b l i c K e y T o k e n = b 7 7 a 5 c 5 6 1 9 3 4 e 0 8 9 "   o r d e r = " 9 9 9 "   k e y = " w i d t h "   v a l u e = " 3 "   g r o u p = " S i z e "   g r o u p O r d e r = " - 1 "   i s G e n e r a t e d = " f a l s e " / >  
                 < p a r a m e t e r   i d = " c e 0 4 0 c a d - 4 3 3 3 - 4 b c d - b 8 b 6 - 4 a b 8 b 2 b a a 8 a a "   n a m e = " L o c k   a s p e c t   r a t i o "   t y p e = " S y s t e m . B o o l e a n ,   m s c o r l i b ,   V e r s i o n = 4 . 0 . 0 . 0 ,   C u l t u r e = n e u t r a l ,   P u b l i c K e y T o k e n = b 7 7 a 5 c 5 6 1 9 3 4 e 0 8 9 "   o r d e r = " 9 9 9 "   k e y = " l o c k A s p e c t R a t i o "   v a l u e = " F a l s e "   g r o u p O r d e r = " - 1 "   i s G e n e r a t e d = " f a l s e " / >  
                 < p a r a m e t e r   i d = " 1 d b 3 a 1 c b - 7 4 b d - 4 6 0 7 - a 0 7 9 - 0 2 b b e 9 6 7 e b 5 4 "   n a m e = " F i e l d   i n d e x "   t y p e = " S y s t e m . I n t 3 2 ,   m s c o r l i b ,   V e r s i o n = 4 . 0 . 0 . 0 ,   C u l t u r e = n e u t r a l ,   P u b l i c K e y T o k e n = b 7 7 a 5 c 5 6 1 9 3 4 e 0 8 9 "   o r d e r = " 9 9 9 "   k e y = " i n d e x "   v a l u e = " "   g r o u p O r d e r = " - 1 "   i s G e n e r a t e d = " f a l s e " / >  
                 < p a r a m e t e r   i d = " 5 2 d 1 1 6 1 c - b 8 9 5 - 4 a 9 f - b 2 e 5 - c 0 6 8 c 7 9 4 d 4 b 5 "   n a m e = " U n i t   t y p e "   t y p e = " I p h e l i o n . O u t l i n e . C o r e . E n t i t i e s . U n i t T y p e ,   I p h e l i o n . O u t l i n e . C o r e ,   V e r s i o n = 1 . 8 . 5 . 3 0 ,   C u l t u r e = n e u t r a l ,   P u b l i c K e y T o k e n = n u l l "   o r d e r = " 1 "   k e y = " u n i t T y p e T y p e "   v a l u e = " C e n t i m e t e r s "   g r o u p = " S i z e "   g r o u p O r d e r = " - 1 "   i s G e n e r a t e d = " f a l s e " / >  
                 < p a r a m e t e r   i d = " 2 8 d 2 e c b 9 - 0 c d 0 - 4 7 1 a - 9 b 4 2 - 7 9 c d 6 a 1 a e 9 a 3 "   n a m e = " Z   o r d e r "   t y p e = " I p h e l i o n . O u t l i n e . P o w e r P o i n t . R e n d e r e r s . Z O r d e r ,   I p h e l i o n . O u t l i n e . P o w e r P o i n t ,   V e r s i o n = 1 . 8 . 5 . 3 0 ,   C u l t u r e = n e u t r a l ,   P u b l i c K e y T o k e n = n u l l "   o r d e r = " 4 "   k e y = " z O r d e r "   v a l u e = " N o n e "   g r o u p = " P o s i t i o n "   g r o u p O r d e r = " - 1 "   i s G e n e r a t e d = " f a l s e " / >  
                 < p a r a m e t e r   i d = " 7 6 3 a 6 1 0 9 - 9 3 d 7 - 4 5 c 5 - 9 7 1 e - 3 b c 1 a 4 f e 7 d c 9 "   n a m e = " D e l e t e   i f   e m p t y "   t y p e = " S y s t e m . B o o l e a n ,   m s c o r l i b ,   V e r s i o n = 4 . 0 . 0 . 0 ,   C u l t u r e = n e u t r a l ,   P u b l i c K e y T o k e n = b 7 7 a 5 c 5 6 1 9 3 4 e 0 8 9 "   o r d e r = " 9 9 9 "   k e y = " d e l e t e I f E m p t y "   v a l u e = " F a l s e "   g r o u p O r d e r = " - 1 "   i s G e n e r a t e d = " f a l s e " / >  
                 < p a r a m e t e r   i d = " 3 d e 5 9 2 1 6 - 0 8 e a - 4 0 9 8 - b c 4 c - 8 f 6 d 6 1 5 a 3 f 2 e "   n a m e = " R e t a i n   s h a p e   s e t t i n g s "   t y p e = " S y s t e m . B o o l e a n ,   m s c o r l i b ,   V e r s i o n = 4 . 0 . 0 . 0 ,   C u l t u r e = n e u t r a l ,   P u b l i c K e y T o k e n = b 7 7 a 5 c 5 6 1 9 3 4 e 0 8 9 "   o r d e r = " 9 9 9 "   k e y = " r e t a i n S h a p e S e t t i n g s "   v a l u e = " T r u e "   g r o u p O r d e r = " - 1 "   i s G e n e r a t e d = " f a l s e " / >  
                 < p a r a m e t e r   i d = " 8 e e 7 7 a f 3 - 4 a 3 1 - 4 c 4 c - a 1 4 4 - d 1 b a e f 9 d 8 a 6 2 "   n a m e = " C r o p   t y p e "   t y p e = " I p h e l i o n . O u t l i n e . P o w e r P o i n t . R e n d e r e r s . C r o p T y p e ,   I p h e l i o n . O u t l i n e . P o w e r P o i n t ,   V e r s i o n = 1 . 8 . 5 . 3 0 ,   C u l t u r e = n e u t r a l ,   P u b l i c K e y T o k e n = n u l l "   o r d e r = " 9 9 9 "   k e y = " c r o p T y p e "   v a l u e = " N o n e "   g r o u p O r d e r = " - 1 "   i s G e n e r a t e d = " f a l s e " / >  
             < / p a r a m e t e r s >  
         < / c o n t e n t C o n t r o l >  
         < c o n t e n t C o n t r o l   i d = " b 9 c e e 1 3 e - 9 a c 4 - 4 5 d 1 - 9 1 a 4 - 1 7 f 9 d e a a d 7 6 0 "   n a m e = " C o n t a c t I m a g e 2 "   a s s e m b l y = " I p h e l i o n . O u t l i n e . P o w e r P o i n t . D L L "   t y p e = " I p h e l i o n . O u t l i n e . P o w e r P o i n t . R e n d e r e r s . I m a g e R e n d e r e r "   o r d e r = " 3 "   a c t i v e = " t r u e "   e n t i t y I d = " 2 2 f 7 f c b 4 - 3 4 a b - 4 c c 5 - 8 b 9 5 - 5 4 6 6 5 a e 2 9 c 1 e "   f i e l d I d = " f 0 0 e 1 b 4 c - c e b 5 - 4 d f 9 - 8 5 e d - 1 d b 3 2 3 6 8 1 7 2 0 "   p a r e n t I d = " 0 0 0 0 0 0 0 0 - 0 0 0 0 - 0 0 0 0 - 0 0 0 0 - 0 0 0 0 0 0 0 0 0 0 0 0 "   l e v e l O r d e r = " 1 0 0 "   c o n t r o l T y p e = " p l a i n T e x t "   c o n t r o l E d i t T y p e = " i n l i n e "   e n c l o s i n g B o o k m a r k = " f a l s e "   f o r m a t = " I F ( F I L E E X I S T S ( & q u o t ; \ \ s i m m o n s . l o c a l \ s d f s \ C o r p o r a t e   I m a g e s \ P e o p l e   N e w   B r a n d   I m a g e r y \ & q u o t ;   & a m p ; & # x A ; { C o n t a c t U s . N a m e [ 1 ] }   & a m p ;   & q u o t ; \ & q u o t ;   & a m p ;   { C o n t a c t U s . N a m e [ 0 ] }   & a m p ;   & q u o t ;   C i r c l e . p n g & q u o t ; ) , & # x A ; & q u o t ; \ \ s i m m o n s . l o c a l \ s d f s \ C o r p o r a t e   I m a g e s \ P e o p l e   N e w   B r a n d   I m a g e r y \ & q u o t ;   & a m p ; & # x A ; { C o n t a c t U s . N a m e [ 1 ] }   & a m p ;   & q u o t ; \ & q u o t ;   & a m p ;   { C o n t a c t U s . N a m e [ 1 ] }   & a m p ;   & q u o t ;   C i r c l e . p n g & q u o t ; , & q u o t ; & q u o t ; ) "   f o r m a t E v a l u a t o r T y p e = " e x p r e s s i o n "   t e x t C a s e = " i g n o r e C a s e "   r e m o v e C o n t r o l = " f a l s e "   i g n o r e F o r m a t I f E m p t y = " f a l s e " >  
             < p a r a m e t e r s >  
                 < p a r a m e t e r   i d = " 3 0 f 0 0 2 d e - 1 b a 3 - 4 c 5 e - 8 5 3 d - 9 2 f 0 1 5 c 1 7 f 3 9 "   n a m e = " H e i g h t "   t y p e = " S y s t e m . S i n g l e ,   m s c o r l i b ,   V e r s i o n = 4 . 0 . 0 . 0 ,   C u l t u r e = n e u t r a l ,   P u b l i c K e y T o k e n = b 7 7 a 5 c 5 6 1 9 3 4 e 0 8 9 "   o r d e r = " 9 9 9 "   k e y = " h e i g h t "   v a l u e = " 2 . 9 3 "   g r o u p = " S i z e "   g r o u p O r d e r = " - 1 "   i s G e n e r a t e d = " f a l s e " / >  
                 < p a r a m e t e r   i d = " c 5 a a f 7 e d - 0 6 9 5 - 4 f 9 4 - 9 0 f 7 - 5 3 7 3 4 1 7 8 b 9 9 4 "   n a m e = " W i d t h "   t y p e = " S y s t e m . S i n g l e ,   m s c o r l i b ,   V e r s i o n = 4 . 0 . 0 . 0 ,   C u l t u r e = n e u t r a l ,   P u b l i c K e y T o k e n = b 7 7 a 5 c 5 6 1 9 3 4 e 0 8 9 "   o r d e r = " 9 9 9 "   k e y = " w i d t h "   v a l u e = " 3 "   g r o u p = " S i z e "   g r o u p O r d e r = " - 1 "   i s G e n e r a t e d = " f a l s e " / >  
                 < p a r a m e t e r   i d = " 7 e b 6 0 c b c - b e 6 5 - 4 5 7 0 - a 4 e e - 1 e f 9 0 e e d 9 6 3 0 "   n a m e = " L o c k   a s p e c t   r a t i o "   t y p e = " S y s t e m . B o o l e a n ,   m s c o r l i b ,   V e r s i o n = 4 . 0 . 0 . 0 ,   C u l t u r e = n e u t r a l ,   P u b l i c K e y T o k e n = b 7 7 a 5 c 5 6 1 9 3 4 e 0 8 9 "   o r d e r = " 9 9 9 "   k e y = " l o c k A s p e c t R a t i o "   v a l u e = " F a l s e "   g r o u p O r d e r = " - 1 "   i s G e n e r a t e d = " f a l s e " / >  
                 < p a r a m e t e r   i d = " d f 2 8 8 d b e - 1 9 a 2 - 4 c c 2 - 8 a 1 6 - 9 f 6 c 1 c 3 5 d 3 e e "   n a m e = " F i e l d   i n d e x "   t y p e = " S y s t e m . I n t 3 2 ,   m s c o r l i b ,   V e r s i o n = 4 . 0 . 0 . 0 ,   C u l t u r e = n e u t r a l ,   P u b l i c K e y T o k e n = b 7 7 a 5 c 5 6 1 9 3 4 e 0 8 9 "   o r d e r = " 9 9 9 "   k e y = " i n d e x "   v a l u e = " "   g r o u p O r d e r = " - 1 "   i s G e n e r a t e d = " f a l s e " / >  
                 < p a r a m e t e r   i d = " 8 a 6 0 4 3 b 2 - 0 8 0 4 - 4 9 8 f - 8 2 6 a - f 8 b 2 2 c 3 b b e 7 8 "   n a m e = " U n i t   t y p e "   t y p e = " I p h e l i o n . O u t l i n e . C o r e . E n t i t i e s . U n i t T y p e ,   I p h e l i o n . O u t l i n e . C o r e ,   V e r s i o n = 1 . 8 . 5 . 3 0 ,   C u l t u r e = n e u t r a l ,   P u b l i c K e y T o k e n = n u l l "   o r d e r = " 1 "   k e y = " u n i t T y p e T y p e "   v a l u e = " C e n t i m e t e r s "   g r o u p = " S i z e "   g r o u p O r d e r = " - 1 "   i s G e n e r a t e d = " f a l s e " / >  
                 < p a r a m e t e r   i d = " 0 b f 1 a 2 e a - b 4 8 b - 4 9 e d - 9 4 4 d - 2 c 2 9 e e 9 7 a 4 e d "   n a m e = " Z   o r d e r "   t y p e = " I p h e l i o n . O u t l i n e . P o w e r P o i n t . R e n d e r e r s . Z O r d e r ,   I p h e l i o n . O u t l i n e . P o w e r P o i n t ,   V e r s i o n = 1 . 8 . 5 . 3 0 ,   C u l t u r e = n e u t r a l ,   P u b l i c K e y T o k e n = n u l l "   o r d e r = " 4 "   k e y = " z O r d e r "   v a l u e = " N o n e "   g r o u p = " P o s i t i o n "   g r o u p O r d e r = " - 1 "   i s G e n e r a t e d = " f a l s e " / >  
                 < p a r a m e t e r   i d = " 0 a d f a c b a - 6 a 2 c - 4 9 e 6 - 9 f 8 6 - c 1 0 3 a 7 0 0 9 7 5 a "   n a m e = " D e l e t e   i f   e m p t y "   t y p e = " S y s t e m . B o o l e a n ,   m s c o r l i b ,   V e r s i o n = 4 . 0 . 0 . 0 ,   C u l t u r e = n e u t r a l ,   P u b l i c K e y T o k e n = b 7 7 a 5 c 5 6 1 9 3 4 e 0 8 9 "   o r d e r = " 9 9 9 "   k e y = " d e l e t e I f E m p t y "   v a l u e = " F a l s e "   g r o u p O r d e r = " - 1 "   i s G e n e r a t e d = " f a l s e " / >  
                 < p a r a m e t e r   i d = " c e d 4 4 e 1 4 - e f 3 7 - 4 7 6 1 - 9 7 e e - 7 3 3 c 3 c b f 8 b 4 d "   n a m e = " R e t a i n   s h a p e   s e t t i n g s "   t y p e = " S y s t e m . B o o l e a n ,   m s c o r l i b ,   V e r s i o n = 4 . 0 . 0 . 0 ,   C u l t u r e = n e u t r a l ,   P u b l i c K e y T o k e n = b 7 7 a 5 c 5 6 1 9 3 4 e 0 8 9 "   o r d e r = " 9 9 9 "   k e y = " r e t a i n S h a p e S e t t i n g s "   v a l u e = " T r u e "   g r o u p O r d e r = " - 1 "   i s G e n e r a t e d = " f a l s e " / >  
                 < p a r a m e t e r   i d = " 0 b b e c 1 4 3 - c 7 1 e - 4 1 9 3 - a 2 a b - 0 3 d d 3 a 0 f 4 1 7 5 "   n a m e = " C r o p   t y p e "   t y p e = " I p h e l i o n . O u t l i n e . P o w e r P o i n t . R e n d e r e r s . C r o p T y p e ,   I p h e l i o n . O u t l i n e . P o w e r P o i n t ,   V e r s i o n = 1 . 8 . 5 . 3 0 ,   C u l t u r e = n e u t r a l ,   P u b l i c K e y T o k e n = n u l l "   o r d e r = " 9 9 9 "   k e y = " c r o p T y p e "   v a l u e = " N o n e "   g r o u p O r d e r = " - 1 "   i s G e n e r a t e d = " f a l s e " / >  
             < / p a r a m e t e r s >  
         < / c o n t e n t C o n t r o l >  
         < c o n t e n t C o n t r o l   i d = " e 7 b a 5 9 8 e - f b 7 3 - 4 3 1 2 - 9 d 3 1 - 2 c 8 7 d d e e 2 3 a d "   n a m e = " C o n t a c t I m a g e 3 "   a s s e m b l y = " I p h e l i o n . O u t l i n e . P o w e r P o i n t . D L L "   t y p e = " I p h e l i o n . O u t l i n e . P o w e r P o i n t . R e n d e r e r s . I m a g e R e n d e r e r "   o r d e r = " 3 "   a c t i v e = " t r u e "   e n t i t y I d = " 2 2 f 7 f c b 4 - 3 4 a b - 4 c c 5 - 8 b 9 5 - 5 4 6 6 5 a e 2 9 c 1 e "   f i e l d I d = " f 0 0 e 1 b 4 c - c e b 5 - 4 d f 9 - 8 5 e d - 1 d b 3 2 3 6 8 1 7 2 0 "   p a r e n t I d = " 0 0 0 0 0 0 0 0 - 0 0 0 0 - 0 0 0 0 - 0 0 0 0 - 0 0 0 0 0 0 0 0 0 0 0 0 "   l e v e l O r d e r = " 1 0 0 "   c o n t r o l T y p e = " p l a i n T e x t "   c o n t r o l E d i t T y p e = " i n l i n e "   e n c l o s i n g B o o k m a r k = " f a l s e "   f o r m a t = " I F ( F I L E E X I S T S ( & q u o t ; \ \ s i m m o n s . l o c a l \ s d f s \ C o r p o r a t e   I m a g e s \ P e o p l e   N e w   B r a n d   I m a g e r y \ & q u o t ;   & a m p ; & # x A ; { C o n t a c t U s . N a m e [ 2 ] }   & a m p ;   & q u o t ; \ & q u o t ;   & a m p ;   { C o n t a c t U s . N a m e [ 2 ] }   & a m p ;   & q u o t ;   C i r c l e . p n g & q u o t ; ) , & # x A ; & q u o t ; \ \ s i m m o n s . l o c a l \ s d f s \ C o r p o r a t e   I m a g e s \ P e o p l e   N e w   B r a n d   I m a g e r y \ & q u o t ;   & a m p ; & # x A ; { C o n t a c t U s . N a m e [ 2 ] }   & a m p ;   & q u o t ; \ & q u o t ;   & a m p ;   { C o n t a c t U s . N a m e [ 2 ] }   & a m p ;   & q u o t ;   C i r c l e . p n g & q u o t ; , & q u o t ; & q u o t ; ) "   f o r m a t E v a l u a t o r T y p e = " e x p r e s s i o n "   t e x t C a s e = " i g n o r e C a s e "   r e m o v e C o n t r o l = " f a l s e "   i g n o r e F o r m a t I f E m p t y = " f a l s e " >  
             < p a r a m e t e r s >  
                 < p a r a m e t e r   i d = " 9 3 b 5 6 e c 4 - 5 0 f 2 - 4 f 7 d - 8 d 3 5 - 2 3 7 8 7 1 9 5 9 e 8 9 "   n a m e = " H e i g h t "   t y p e = " S y s t e m . S i n g l e ,   m s c o r l i b ,   V e r s i o n = 4 . 0 . 0 . 0 ,   C u l t u r e = n e u t r a l ,   P u b l i c K e y T o k e n = b 7 7 a 5 c 5 6 1 9 3 4 e 0 8 9 "   o r d e r = " 9 9 9 "   k e y = " h e i g h t "   v a l u e = " 2 . 9 3 "   g r o u p = " S i z e "   g r o u p O r d e r = " - 1 "   i s G e n e r a t e d = " f a l s e " / >  
                 < p a r a m e t e r   i d = " 6 6 d 8 e e 1 7 - c 0 7 d - 4 3 d 3 - a 9 9 3 - 7 d 2 e d b 8 8 d c c b "   n a m e = " W i d t h "   t y p e = " S y s t e m . S i n g l e ,   m s c o r l i b ,   V e r s i o n = 4 . 0 . 0 . 0 ,   C u l t u r e = n e u t r a l ,   P u b l i c K e y T o k e n = b 7 7 a 5 c 5 6 1 9 3 4 e 0 8 9 "   o r d e r = " 9 9 9 "   k e y = " w i d t h "   v a l u e = " 3 "   g r o u p = " S i z e "   g r o u p O r d e r = " - 1 "   i s G e n e r a t e d = " f a l s e " / >  
                 < p a r a m e t e r   i d = " e 6 4 3 0 c c 7 - a d 9 c - 4 9 0 d - 8 2 6 1 - 2 5 4 5 4 c 9 a f c 8 d "   n a m e = " L o c k   a s p e c t   r a t i o "   t y p e = " S y s t e m . B o o l e a n ,   m s c o r l i b ,   V e r s i o n = 4 . 0 . 0 . 0 ,   C u l t u r e = n e u t r a l ,   P u b l i c K e y T o k e n = b 7 7 a 5 c 5 6 1 9 3 4 e 0 8 9 "   o r d e r = " 9 9 9 "   k e y = " l o c k A s p e c t R a t i o "   v a l u e = " F a l s e "   g r o u p O r d e r = " - 1 "   i s G e n e r a t e d = " f a l s e " / >  
                 < p a r a m e t e r   i d = " d 0 3 4 2 2 b 6 - 5 c 7 c - 4 6 0 a - 9 6 6 1 - 2 2 c e d c 4 b 6 b e f "   n a m e = " F i e l d   i n d e x "   t y p e = " S y s t e m . I n t 3 2 ,   m s c o r l i b ,   V e r s i o n = 4 . 0 . 0 . 0 ,   C u l t u r e = n e u t r a l ,   P u b l i c K e y T o k e n = b 7 7 a 5 c 5 6 1 9 3 4 e 0 8 9 "   o r d e r = " 9 9 9 "   k e y = " i n d e x "   v a l u e = " "   g r o u p O r d e r = " - 1 "   i s G e n e r a t e d = " f a l s e " / >  
                 < p a r a m e t e r   i d = " 5 7 8 9 d 0 c c - b a 1 6 - 4 1 6 d - b 4 c 6 - 8 5 4 c 3 9 b 5 8 1 6 c "   n a m e = " U n i t   t y p e "   t y p e = " I p h e l i o n . O u t l i n e . C o r e . E n t i t i e s . U n i t T y p e ,   I p h e l i o n . O u t l i n e . C o r e ,   V e r s i o n = 1 . 8 . 5 . 3 0 ,   C u l t u r e = n e u t r a l ,   P u b l i c K e y T o k e n = n u l l "   o r d e r = " 1 "   k e y = " u n i t T y p e T y p e "   v a l u e = " C e n t i m e t e r s "   g r o u p = " S i z e "   g r o u p O r d e r = " - 1 "   i s G e n e r a t e d = " f a l s e " / >  
                 < p a r a m e t e r   i d = " 7 d 6 1 f b 2 8 - 3 7 c c - 4 7 3 5 - b 6 7 b - b 1 2 5 5 4 c 7 1 1 1 c "   n a m e = " Z   o r d e r "   t y p e = " I p h e l i o n . O u t l i n e . P o w e r P o i n t . R e n d e r e r s . Z O r d e r ,   I p h e l i o n . O u t l i n e . P o w e r P o i n t ,   V e r s i o n = 1 . 8 . 5 . 3 0 ,   C u l t u r e = n e u t r a l ,   P u b l i c K e y T o k e n = n u l l "   o r d e r = " 4 "   k e y = " z O r d e r "   v a l u e = " N o n e "   g r o u p = " P o s i t i o n "   g r o u p O r d e r = " - 1 "   i s G e n e r a t e d = " f a l s e " / >  
                 < p a r a m e t e r   i d = " 0 7 c 6 e b 7 3 - 2 c 7 e - 4 b 5 d - a 5 2 2 - 4 b e 1 6 d 4 0 8 7 c 1 "   n a m e = " D e l e t e   i f   e m p t y "   t y p e = " S y s t e m . B o o l e a n ,   m s c o r l i b ,   V e r s i o n = 4 . 0 . 0 . 0 ,   C u l t u r e = n e u t r a l ,   P u b l i c K e y T o k e n = b 7 7 a 5 c 5 6 1 9 3 4 e 0 8 9 "   o r d e r = " 9 9 9 "   k e y = " d e l e t e I f E m p t y "   v a l u e = " F a l s e "   g r o u p O r d e r = " - 1 "   i s G e n e r a t e d = " f a l s e " / >  
                 < p a r a m e t e r   i d = " c 6 e 5 f 6 e a - 1 9 7 d - 4 8 c 5 - 9 d a 9 - 0 f 1 8 9 7 6 4 8 1 2 7 "   n a m e = " R e t a i n   s h a p e   s e t t i n g s "   t y p e = " S y s t e m . B o o l e a n ,   m s c o r l i b ,   V e r s i o n = 4 . 0 . 0 . 0 ,   C u l t u r e = n e u t r a l ,   P u b l i c K e y T o k e n = b 7 7 a 5 c 5 6 1 9 3 4 e 0 8 9 "   o r d e r = " 9 9 9 "   k e y = " r e t a i n S h a p e S e t t i n g s "   v a l u e = " T r u e "   g r o u p O r d e r = " - 1 "   i s G e n e r a t e d = " f a l s e " / >  
                 < p a r a m e t e r   i d = " d b e 9 6 9 3 b - 1 0 4 8 - 4 e b 2 - 9 3 8 e - 5 a b 2 9 9 e 4 5 b b 9 "   n a m e = " C r o p   t y p e "   t y p e = " I p h e l i o n . O u t l i n e . P o w e r P o i n t . R e n d e r e r s . C r o p T y p e ,   I p h e l i o n . O u t l i n e . P o w e r P o i n t ,   V e r s i o n = 1 . 8 . 5 . 3 0 ,   C u l t u r e = n e u t r a l ,   P u b l i c K e y T o k e n = n u l l "   o r d e r = " 9 9 9 "   k e y = " c r o p T y p e "   v a l u e = " N o n e "   g r o u p O r d e r = " - 1 "   i s G e n e r a t e d = " f a l s e " / >  
             < / p a r a m e t e r s >  
         < / c o n t e n t C o n t r o l >  
         < c o n t e n t C o n t r o l   i d = " 6 1 0 f d 8 e 2 - 6 4 e f - 4 e b f - 9 d f 7 - 1 4 2 8 8 9 9 1 3 6 d c "   n a m e = " C o n t a c t I m a g e 4 "   a s s e m b l y = " I p h e l i o n . O u t l i n e . P o w e r P o i n t . D L L "   t y p e = " I p h e l i o n . O u t l i n e . P o w e r P o i n t . R e n d e r e r s . I m a g e R e n d e r e r "   o r d e r = " 3 "   a c t i v e = " t r u e "   e n t i t y I d = " 2 2 f 7 f c b 4 - 3 4 a b - 4 c c 5 - 8 b 9 5 - 5 4 6 6 5 a e 2 9 c 1 e "   f i e l d I d = " f 0 0 e 1 b 4 c - c e b 5 - 4 d f 9 - 8 5 e d - 1 d b 3 2 3 6 8 1 7 2 0 "   p a r e n t I d = " 0 0 0 0 0 0 0 0 - 0 0 0 0 - 0 0 0 0 - 0 0 0 0 - 0 0 0 0 0 0 0 0 0 0 0 0 "   l e v e l O r d e r = " 1 0 0 "   c o n t r o l T y p e = " p l a i n T e x t "   c o n t r o l E d i t T y p e = " i n l i n e "   e n c l o s i n g B o o k m a r k = " f a l s e "   f o r m a t = " I F ( F I L E E X I S T S ( & q u o t ; \ \ s i m m o n s . l o c a l \ s d f s \ C o r p o r a t e   I m a g e s \ P e o p l e   N e w   B r a n d   I m a g e r y \ & q u o t ;   & a m p ; & # x A ; { C o n t a c t U s . N a m e [ 3 ] }   & a m p ;   & q u o t ; \ & q u o t ;   & a m p ;   { C o n t a c t U s . N a m e [ 3 ] }   & a m p ;   & q u o t ;   C i r c l e . p n g & q u o t ; ) , & # x A ; & q u o t ; \ \ s i m m o n s . l o c a l \ s d f s \ C o r p o r a t e   I m a g e s \ P e o p l e   N e w   B r a n d   I m a g e r y \ & q u o t ;   & a m p ; & # x A ; { C o n t a c t U s . N a m e [ 3 ] }   & a m p ;   & q u o t ; \ & q u o t ;   & a m p ;   { C o n t a c t U s . N a m e [ 3 ] }   & a m p ;   & q u o t ;   C i r c l e . p n g & q u o t ; , & q u o t ; & q u o t ; ) "   f o r m a t E v a l u a t o r T y p e = " e x p r e s s i o n "   t e x t C a s e = " i g n o r e C a s e "   r e m o v e C o n t r o l = " f a l s e "   i g n o r e F o r m a t I f E m p t y = " f a l s e " >  
             < p a r a m e t e r s >  
                 < p a r a m e t e r   i d = " 3 7 a c 1 7 7 d - 1 2 1 e - 4 5 e 2 - a d c 8 - 4 c c 7 e d 1 e 2 7 0 9 "   n a m e = " H e i g h t "   t y p e = " S y s t e m . S i n g l e ,   m s c o r l i b ,   V e r s i o n = 4 . 0 . 0 . 0 ,   C u l t u r e = n e u t r a l ,   P u b l i c K e y T o k e n = b 7 7 a 5 c 5 6 1 9 3 4 e 0 8 9 "   o r d e r = " 9 9 9 "   k e y = " h e i g h t "   v a l u e = " 2 . 9 3 "   g r o u p = " S i z e "   g r o u p O r d e r = " - 1 "   i s G e n e r a t e d = " f a l s e " / >  
                 < p a r a m e t e r   i d = " e e 3 6 2 b b 5 - 4 0 a 5 - 4 9 6 3 - a 9 3 6 - 8 d b 5 a 9 5 4 1 1 f c "   n a m e = " W i d t h "   t y p e = " S y s t e m . S i n g l e ,   m s c o r l i b ,   V e r s i o n = 4 . 0 . 0 . 0 ,   C u l t u r e = n e u t r a l ,   P u b l i c K e y T o k e n = b 7 7 a 5 c 5 6 1 9 3 4 e 0 8 9 "   o r d e r = " 9 9 9 "   k e y = " w i d t h "   v a l u e = " 3 "   g r o u p = " S i z e "   g r o u p O r d e r = " - 1 "   i s G e n e r a t e d = " f a l s e " / >  
                 < p a r a m e t e r   i d = " 2 f 0 8 6 8 3 e - 1 e 7 9 - 4 f f 2 - 9 3 3 e - 5 6 b 8 8 f 6 b 6 a e 9 "   n a m e = " L o c k   a s p e c t   r a t i o "   t y p e = " S y s t e m . B o o l e a n ,   m s c o r l i b ,   V e r s i o n = 4 . 0 . 0 . 0 ,   C u l t u r e = n e u t r a l ,   P u b l i c K e y T o k e n = b 7 7 a 5 c 5 6 1 9 3 4 e 0 8 9 "   o r d e r = " 9 9 9 "   k e y = " l o c k A s p e c t R a t i o "   v a l u e = " F a l s e "   g r o u p O r d e r = " - 1 "   i s G e n e r a t e d = " f a l s e " / >  
                 < p a r a m e t e r   i d = " 1 d 5 f 2 5 8 b - c 6 e e - 4 1 7 4 - 8 9 b 8 - 2 8 b d 8 b d e d 6 a 0 "   n a m e = " F i e l d   i n d e x "   t y p e = " S y s t e m . I n t 3 2 ,   m s c o r l i b ,   V e r s i o n = 4 . 0 . 0 . 0 ,   C u l t u r e = n e u t r a l ,   P u b l i c K e y T o k e n = b 7 7 a 5 c 5 6 1 9 3 4 e 0 8 9 "   o r d e r = " 9 9 9 "   k e y = " i n d e x "   v a l u e = " "   g r o u p O r d e r = " - 1 "   i s G e n e r a t e d = " f a l s e " / >  
                 < p a r a m e t e r   i d = " a b 2 a 6 8 5 a - 0 5 8 d - 4 e 9 a - a e 1 d - b 5 e 9 0 7 1 4 3 4 1 d "   n a m e = " U n i t   t y p e "   t y p e = " I p h e l i o n . O u t l i n e . C o r e . E n t i t i e s . U n i t T y p e ,   I p h e l i o n . O u t l i n e . C o r e ,   V e r s i o n = 1 . 8 . 5 . 3 0 ,   C u l t u r e = n e u t r a l ,   P u b l i c K e y T o k e n = n u l l "   o r d e r = " 1 "   k e y = " u n i t T y p e T y p e "   v a l u e = " C e n t i m e t e r s "   g r o u p = " S i z e "   g r o u p O r d e r = " - 1 "   i s G e n e r a t e d = " f a l s e " / >  
                 < p a r a m e t e r   i d = " 5 f 7 a b 7 9 f - 1 f e f - 4 2 d 2 - 9 0 d 8 - 9 3 d a f 1 8 b 0 a 6 c "   n a m e = " Z   o r d e r "   t y p e = " I p h e l i o n . O u t l i n e . P o w e r P o i n t . R e n d e r e r s . Z O r d e r ,   I p h e l i o n . O u t l i n e . P o w e r P o i n t ,   V e r s i o n = 1 . 8 . 5 . 3 0 ,   C u l t u r e = n e u t r a l ,   P u b l i c K e y T o k e n = n u l l "   o r d e r = " 4 "   k e y = " z O r d e r "   v a l u e = " N o n e "   g r o u p = " P o s i t i o n "   g r o u p O r d e r = " - 1 "   i s G e n e r a t e d = " f a l s e " / >  
                 < p a r a m e t e r   i d = " b 1 0 9 6 a b c - b e 5 d - 4 c 7 c - b a 3 2 - 0 c f 6 6 c 8 4 5 1 d 7 "   n a m e = " D e l e t e   i f   e m p t y "   t y p e = " S y s t e m . B o o l e a n ,   m s c o r l i b ,   V e r s i o n = 4 . 0 . 0 . 0 ,   C u l t u r e = n e u t r a l ,   P u b l i c K e y T o k e n = b 7 7 a 5 c 5 6 1 9 3 4 e 0 8 9 "   o r d e r = " 9 9 9 "   k e y = " d e l e t e I f E m p t y "   v a l u e = " F a l s e "   g r o u p O r d e r = " - 1 "   i s G e n e r a t e d = " f a l s e " / >  
                 < p a r a m e t e r   i d = " d 4 1 4 1 5 1 b - e d 1 e - 4 2 4 3 - a 3 8 5 - a 5 1 f b d 3 8 7 3 1 d "   n a m e = " R e t a i n   s h a p e   s e t t i n g s "   t y p e = " S y s t e m . B o o l e a n ,   m s c o r l i b ,   V e r s i o n = 4 . 0 . 0 . 0 ,   C u l t u r e = n e u t r a l ,   P u b l i c K e y T o k e n = b 7 7 a 5 c 5 6 1 9 3 4 e 0 8 9 "   o r d e r = " 9 9 9 "   k e y = " r e t a i n S h a p e S e t t i n g s "   v a l u e = " T r u e "   g r o u p O r d e r = " - 1 "   i s G e n e r a t e d = " f a l s e " / >  
                 < p a r a m e t e r   i d = " a d 0 7 1 3 2 8 - 4 8 9 0 - 4 7 5 b - b 1 0 9 - 0 a 2 d 9 d 3 2 2 8 e 3 "   n a m e = " C r o p   t y p e "   t y p e = " I p h e l i o n . O u t l i n e . P o w e r P o i n t . R e n d e r e r s . C r o p T y p e ,   I p h e l i o n . O u t l i n e . P o w e r P o i n t ,   V e r s i o n = 1 . 8 . 5 . 3 0 ,   C u l t u r e = n e u t r a l ,   P u b l i c K e y T o k e n = n u l l "   o r d e r = " 9 9 9 "   k e y = " c r o p T y p e "   v a l u e = " N o n e "   g r o u p O r d e r = " - 1 "   i s G e n e r a t e d = " f a l s e " / >  
             < / p a r a m e t e r s >  
         < / c o n t e n t C o n t r o l >  
         < c o n t e n t C o n t r o l   i d = " b c 2 8 c 5 b 2 - 0 a e 6 - 4 a a 1 - 8 d 4 7 - e b 1 8 d 9 1 8 7 7 7 8 "   n a m e = " C o v e r I m a g e . I m a g e P a t h "   a s s e m b l y = " I p h e l i o n . O u t l i n e . P o w e r P o i n t . D L L "   t y p e = " I p h e l i o n . O u t l i n e . P o w e r P o i n t . R e n d e r e r s . I m a g e R e n d e r e r "   o r d e r = " 3 "   a c t i v e = " t r u e "   e n t i t y I d = " a 9 9 7 9 3 a 7 - 6 d 3 f - 4 8 3 8 - a 3 9 d - 3 3 e f f 5 b b a 3 5 a " 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f e 3 f 8 6 8 6 - 9 7 7 c - 4 3 f c - 9 7 3 2 - 4 d 7 3 6 4 4 b 6 0 e 7 "   n a m e = " H e i g h t "   t y p e = " S y s t e m . S i n g l e ,   m s c o r l i b ,   V e r s i o n = 4 . 0 . 0 . 0 ,   C u l t u r e = n e u t r a l ,   P u b l i c K e y T o k e n = b 7 7 a 5 c 5 6 1 9 3 4 e 0 8 9 "   o r d e r = " 9 9 9 "   k e y = " h e i g h t "   v a l u e = " 2 8 . 7 7 "   g r o u p = " S i z e "   g r o u p O r d e r = " - 1 "   i s G e n e r a t e d = " f a l s e " / >  
                 < p a r a m e t e r   i d = " 8 8 0 c 1 f 9 c - 7 a f 8 - 4 e 2 f - 8 1 c d - 1 c f a 1 6 2 8 7 d 6 c "   n a m e = " W i d t h "   t y p e = " S y s t e m . S i n g l e ,   m s c o r l i b ,   V e r s i o n = 4 . 0 . 0 . 0 ,   C u l t u r e = n e u t r a l ,   P u b l i c K e y T o k e n = b 7 7 a 5 c 5 6 1 9 3 4 e 0 8 9 "   o r d e r = " 9 9 9 "   k e y = " w i d t h "   v a l u e = " 2 1 "   g r o u p = " S i z e "   g r o u p O r d e r = " - 1 "   i s G e n e r a t e d = " f a l s e " / >  
                 < p a r a m e t e r   i d = " 6 c 0 1 d 8 0 6 - 6 a c 6 - 4 e f c - a f d b - 4 8 9 f 2 8 6 8 f c f 6 "   n a m e = " L o c k   a s p e c t   r a t i o "   t y p e = " S y s t e m . B o o l e a n ,   m s c o r l i b ,   V e r s i o n = 4 . 0 . 0 . 0 ,   C u l t u r e = n e u t r a l ,   P u b l i c K e y T o k e n = b 7 7 a 5 c 5 6 1 9 3 4 e 0 8 9 "   o r d e r = " 9 9 9 "   k e y = " l o c k A s p e c t R a t i o "   v a l u e = " F a l s e "   g r o u p O r d e r = " - 1 "   i s G e n e r a t e d = " f a l s e " / >  
                 < p a r a m e t e r   i d = " 2 9 0 6 1 5 0 7 - 4 2 5 c - 4 c c 7 - 8 3 6 c - 9 5 b a a b 3 6 4 c b 2 "   n a m e = " F i e l d   i n d e x "   t y p e = " S y s t e m . I n t 3 2 ,   m s c o r l i b ,   V e r s i o n = 4 . 0 . 0 . 0 ,   C u l t u r e = n e u t r a l ,   P u b l i c K e y T o k e n = b 7 7 a 5 c 5 6 1 9 3 4 e 0 8 9 "   o r d e r = " 9 9 9 "   k e y = " i n d e x "   v a l u e = " "   g r o u p O r d e r = " - 1 "   i s G e n e r a t e d = " f a l s e " / >  
                 < p a r a m e t e r   i d = " 7 2 8 0 4 f b 3 - 2 5 7 c - 4 9 a 7 - 9 5 5 8 - a 9 3 b 6 9 2 c f 9 e 0 "   n a m e = " U n i t   t y p e "   t y p e = " I p h e l i o n . O u t l i n e . C o r e . E n t i t i e s . U n i t T y p e ,   I p h e l i o n . O u t l i n e . C o r e ,   V e r s i o n = 1 . 8 . 5 . 3 0 ,   C u l t u r e = n e u t r a l ,   P u b l i c K e y T o k e n = n u l l "   o r d e r = " 1 "   k e y = " u n i t T y p e T y p e "   v a l u e = " C e n t i m e t e r s "   g r o u p = " S i z e "   g r o u p O r d e r = " - 1 "   i s G e n e r a t e d = " f a l s e " / >  
                 < p a r a m e t e r   i d = " 3 2 e 4 d e 6 f - 3 7 1 4 - 4 7 3 e - 9 d 6 9 - f b 2 6 3 7 c d c 2 1 c "   n a m e = " Z   o r d e r "   t y p e = " I p h e l i o n . O u t l i n e . P o w e r P o i n t . R e n d e r e r s . Z O r d e r ,   I p h e l i o n . O u t l i n e . P o w e r P o i n t ,   V e r s i o n = 1 . 8 . 5 . 3 0 ,   C u l t u r e = n e u t r a l ,   P u b l i c K e y T o k e n = n u l l "   o r d e r = " 4 "   k e y = " z O r d e r "   v a l u e = " N o n e "   g r o u p = " P o s i t i o n "   g r o u p O r d e r = " - 1 "   i s G e n e r a t e d = " f a l s e " / >  
                 < p a r a m e t e r   i d = " 0 b 0 0 a a 1 0 - 4 c d 7 - 4 9 2 c - 9 4 9 5 - a 1 b 0 e a 8 2 8 9 6 8 "   n a m e = " D e l e t e   i f   e m p t y "   t y p e = " S y s t e m . B o o l e a n ,   m s c o r l i b ,   V e r s i o n = 4 . 0 . 0 . 0 ,   C u l t u r e = n e u t r a l ,   P u b l i c K e y T o k e n = b 7 7 a 5 c 5 6 1 9 3 4 e 0 8 9 "   o r d e r = " 9 9 9 "   k e y = " d e l e t e I f E m p t y "   v a l u e = " F a l s e "   g r o u p O r d e r = " - 1 "   i s G e n e r a t e d = " f a l s e " / >  
                 < p a r a m e t e r   i d = " 0 8 e b 0 5 0 7 - 8 a 6 9 - 4 f a a - 8 b 3 0 - 8 5 e 5 3 1 7 3 b 6 9 4 "   n a m e = " R e t a i n   s h a p e   s e t t i n g s "   t y p e = " S y s t e m . B o o l e a n ,   m s c o r l i b ,   V e r s i o n = 4 . 0 . 0 . 0 ,   C u l t u r e = n e u t r a l ,   P u b l i c K e y T o k e n = b 7 7 a 5 c 5 6 1 9 3 4 e 0 8 9 "   o r d e r = " 9 9 9 "   k e y = " r e t a i n S h a p e S e t t i n g s "   v a l u e = " T r u e "   g r o u p O r d e r = " - 1 "   i s G e n e r a t e d = " f a l s e " / >  
                 < p a r a m e t e r   i d = " c 6 d 6 d 9 0 9 - 4 1 5 2 - 4 4 6 0 - 8 7 1 4 - 2 c 5 c 1 9 f d b f a a "   n a m e = " C r o p   t y p e "   t y p e = " I p h e l i o n . O u t l i n e . P o w e r P o i n t . R e n d e r e r s . C r o p T y p e ,   I p h e l i o n . O u t l i n e . P o w e r P o i n t ,   V e r s i o n = 1 . 8 . 5 . 3 0 ,   C u l t u r e = n e u t r a l ,   P u b l i c K e y T o k e n = n u l l "   o r d e r = " 9 9 9 "   k e y = " c r o p T y p e "   v a l u e = " N o n e "   g r o u p O r d e r = " - 1 "   i s G e n e r a t e d = " f a l s e " / >  
             < / p a r a m e t e r s >  
         < / c o n t e n t C o n t r o l >  
         < c o n t e n t C o n t r o l   i d = " 2 6 6 a 7 6 3 c - 0 a 3 d - 4 1 5 1 - 8 0 b b - f 1 8 1 f c 8 f 5 1 0 d "   n a m e = " C o v e r I m a g e . I m a g e P a t h "   a s s e m b l y = " I p h e l i o n . O u t l i n e . P o w e r P o i n t . D L L "   t y p e = " I p h e l i o n . O u t l i n e . P o w e r P o i n t . R e n d e r e r s . I m a g e R e n d e r e r "   o r d e r = " 3 "   a c t i v e = " t r u e "   e n t i t y I d = " a 9 9 7 9 3 a 7 - 6 d 3 f - 4 8 3 8 - a 3 9 d - 3 3 e f f 5 b b a 3 5 a " 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3 b 0 b 9 b f e - 5 a 1 9 - 4 1 7 d - b b c a - e 1 f f f b 2 3 f d c a "   n a m e = " H e i g h t "   t y p e = " S y s t e m . S i n g l e ,   m s c o r l i b ,   V e r s i o n = 4 . 0 . 0 . 0 ,   C u l t u r e = n e u t r a l ,   P u b l i c K e y T o k e n = b 7 7 a 5 c 5 6 1 9 3 4 e 0 8 9 "   o r d e r = " 9 9 9 "   k e y = " h e i g h t "   v a l u e = " 2 8 . 8 5 "   g r o u p = " S i z e "   g r o u p O r d e r = " - 1 "   i s G e n e r a t e d = " f a l s e " / >  
                 < p a r a m e t e r   i d = " 3 d d b 7 0 4 0 - 0 1 c 3 - 4 8 a 1 - b b 8 b - f 8 9 6 b 5 1 8 7 a d d "   n a m e = " W i d t h "   t y p e = " S y s t e m . S i n g l e ,   m s c o r l i b ,   V e r s i o n = 4 . 0 . 0 . 0 ,   C u l t u r e = n e u t r a l ,   P u b l i c K e y T o k e n = b 7 7 a 5 c 5 6 1 9 3 4 e 0 8 9 "   o r d e r = " 9 9 9 "   k e y = " w i d t h "   v a l u e = " 2 1 . 0 6 "   g r o u p = " S i z e "   g r o u p O r d e r = " - 1 "   i s G e n e r a t e d = " f a l s e " / >  
                 < p a r a m e t e r   i d = " c 3 4 2 6 4 b d - 4 a 4 3 - 4 5 0 2 - 9 6 7 8 - a 7 9 1 3 8 b 2 1 9 c e "   n a m e = " L o c k   a s p e c t   r a t i o "   t y p e = " S y s t e m . B o o l e a n ,   m s c o r l i b ,   V e r s i o n = 4 . 0 . 0 . 0 ,   C u l t u r e = n e u t r a l ,   P u b l i c K e y T o k e n = b 7 7 a 5 c 5 6 1 9 3 4 e 0 8 9 "   o r d e r = " 9 9 9 "   k e y = " l o c k A s p e c t R a t i o "   v a l u e = " F a l s e "   g r o u p O r d e r = " - 1 "   i s G e n e r a t e d = " f a l s e " / >  
                 < p a r a m e t e r   i d = " f d 2 3 e 4 d 3 - 0 c 9 f - 4 4 0 5 - 9 5 0 9 - 2 a 3 7 9 1 9 7 f 7 8 f "   n a m e = " F i e l d   i n d e x "   t y p e = " S y s t e m . I n t 3 2 ,   m s c o r l i b ,   V e r s i o n = 4 . 0 . 0 . 0 ,   C u l t u r e = n e u t r a l ,   P u b l i c K e y T o k e n = b 7 7 a 5 c 5 6 1 9 3 4 e 0 8 9 "   o r d e r = " 9 9 9 "   k e y = " i n d e x "   v a l u e = " "   g r o u p O r d e r = " - 1 "   i s G e n e r a t e d = " f a l s e " / >  
                 < p a r a m e t e r   i d = " d 4 5 2 0 5 3 2 - 2 a d 6 - 4 d c e - 8 1 3 3 - 3 d 7 d 1 b 4 0 7 e 4 9 "   n a m e = " U n i t   t y p e "   t y p e = " I p h e l i o n . O u t l i n e . C o r e . E n t i t i e s . U n i t T y p e ,   I p h e l i o n . O u t l i n e . C o r e ,   V e r s i o n = 1 . 8 . 5 . 3 0 ,   C u l t u r e = n e u t r a l ,   P u b l i c K e y T o k e n = n u l l "   o r d e r = " 1 "   k e y = " u n i t T y p e T y p e "   v a l u e = " C e n t i m e t e r s "   g r o u p = " S i z e "   g r o u p O r d e r = " - 1 "   i s G e n e r a t e d = " f a l s e " / >  
                 < p a r a m e t e r   i d = " f 3 7 9 4 c d 8 - f b c f - 4 6 6 7 - 8 2 7 7 - 2 a e 0 3 8 c 3 0 8 4 e "   n a m e = " Z   o r d e r "   t y p e = " I p h e l i o n . O u t l i n e . P o w e r P o i n t . R e n d e r e r s . Z O r d e r ,   I p h e l i o n . O u t l i n e . P o w e r P o i n t ,   V e r s i o n = 1 . 8 . 5 . 3 0 ,   C u l t u r e = n e u t r a l ,   P u b l i c K e y T o k e n = n u l l "   o r d e r = " 4 "   k e y = " z O r d e r "   v a l u e = " N o n e "   g r o u p = " P o s i t i o n "   g r o u p O r d e r = " - 1 "   i s G e n e r a t e d = " f a l s e " / >  
                 < p a r a m e t e r   i d = " 1 1 3 1 5 5 c 9 - c 3 c 8 - 4 b 4 a - 8 a 5 4 - f 4 2 1 8 5 1 f 9 3 9 9 "   n a m e = " D e l e t e   i f   e m p t y "   t y p e = " S y s t e m . B o o l e a n ,   m s c o r l i b ,   V e r s i o n = 4 . 0 . 0 . 0 ,   C u l t u r e = n e u t r a l ,   P u b l i c K e y T o k e n = b 7 7 a 5 c 5 6 1 9 3 4 e 0 8 9 "   o r d e r = " 9 9 9 "   k e y = " d e l e t e I f E m p t y "   v a l u e = " F a l s e "   g r o u p O r d e r = " - 1 "   i s G e n e r a t e d = " f a l s e " / >  
                 < p a r a m e t e r   i d = " e a f b d b e b - 8 6 e e - 4 3 c f - 8 9 1 b - 3 a 3 3 9 3 d 9 c 2 9 7 "   n a m e = " R e t a i n   s h a p e   s e t t i n g s "   t y p e = " S y s t e m . B o o l e a n ,   m s c o r l i b ,   V e r s i o n = 4 . 0 . 0 . 0 ,   C u l t u r e = n e u t r a l ,   P u b l i c K e y T o k e n = b 7 7 a 5 c 5 6 1 9 3 4 e 0 8 9 "   o r d e r = " 9 9 9 "   k e y = " r e t a i n S h a p e S e t t i n g s "   v a l u e = " T r u e "   g r o u p O r d e r = " - 1 "   i s G e n e r a t e d = " f a l s e " / >  
                 < p a r a m e t e r   i d = " 8 3 2 0 0 6 f 5 - d 2 e 8 - 4 3 6 4 - a 4 e 8 - e 7 c b 0 3 d 0 b 9 8 8 "   n a m e = " C r o p   t y p e "   t y p e = " I p h e l i o n . O u t l i n e . P o w e r P o i n t . R e n d e r e r s . C r o p T y p e ,   I p h e l i o n . O u t l i n e . P o w e r P o i n t ,   V e r s i o n = 1 . 8 . 5 . 3 0 ,   C u l t u r e = n e u t r a l ,   P u b l i c K e y T o k e n = n u l l "   o r d e r = " 9 9 9 "   k e y = " c r o p T y p e "   v a l u e = " N o n e "   g r o u p O r d e r = " - 1 "   i s G e n e r a t e d = " f a l s e " / >  
             < / p a r a m e t e r s >  
         < / c o n t e n t C o n t r o l >  
         < c o n t e n t C o n t r o l   i d = " e 7 5 9 4 c f e - a e f b - 4 6 3 9 - a 5 6 0 - 0 3 d e a 9 3 0 5 1 2 e "   n a m e = " B a c k P a g e I m a g e . I m a g e P a t h "   a s s e m b l y = " I p h e l i o n . O u t l i n e . P o w e r P o i n t . D L L "   t y p e = " I p h e l i o n . O u t l i n e . P o w e r P o i n t . R e n d e r e r s . I m a g e R e n d e r e r "   o r d e r = " 3 "   a c t i v e = " t r u e "   e n t i t y I d = " c c d 7 d 9 2 3 - d b 0 f - 4 1 b 1 - b 8 4 9 - c 8 9 9 0 1 d b 7 2 7 4 " 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b 0 b 6 e f 6 b - 2 9 1 8 - 4 e e 5 - 8 b c b - 7 9 0 c 4 0 9 0 2 3 7 d "   n a m e = " H e i g h t "   t y p e = " S y s t e m . S i n g l e ,   m s c o r l i b ,   V e r s i o n = 4 . 0 . 0 . 0 ,   C u l t u r e = n e u t r a l ,   P u b l i c K e y T o k e n = b 7 7 a 5 c 5 6 1 9 3 4 e 0 8 9 "   o r d e r = " 9 9 9 "   k e y = " h e i g h t "   v a l u e = " 2 8 . 8 7 "   g r o u p = " S i z e "   g r o u p O r d e r = " - 1 "   i s G e n e r a t e d = " f a l s e " / >  
                 < p a r a m e t e r   i d = " 0 7 7 6 2 a e c - d b 0 4 - 4 6 e 8 - 8 1 d 4 - a a 9 9 2 d c 2 d f 3 f "   n a m e = " W i d t h "   t y p e = " S y s t e m . S i n g l e ,   m s c o r l i b ,   V e r s i o n = 4 . 0 . 0 . 0 ,   C u l t u r e = n e u t r a l ,   P u b l i c K e y T o k e n = b 7 7 a 5 c 5 6 1 9 3 4 e 0 8 9 "   o r d e r = " 9 9 9 "   k e y = " w i d t h "   v a l u e = " 2 1 "   g r o u p = " S i z e "   g r o u p O r d e r = " - 1 "   i s G e n e r a t e d = " f a l s e " / >  
                 < p a r a m e t e r   i d = " 7 d d 0 4 f b a - 0 7 7 2 - 4 9 3 9 - a 5 f 8 - a 8 b 4 d 7 6 7 b d 2 2 "   n a m e = " L o c k   a s p e c t   r a t i o "   t y p e = " S y s t e m . B o o l e a n ,   m s c o r l i b ,   V e r s i o n = 4 . 0 . 0 . 0 ,   C u l t u r e = n e u t r a l ,   P u b l i c K e y T o k e n = b 7 7 a 5 c 5 6 1 9 3 4 e 0 8 9 "   o r d e r = " 9 9 9 "   k e y = " l o c k A s p e c t R a t i o "   v a l u e = " F a l s e "   g r o u p O r d e r = " - 1 "   i s G e n e r a t e d = " f a l s e " / >  
                 < p a r a m e t e r   i d = " a 0 3 1 c 9 1 8 - f 8 5 9 - 4 e 5 d - 8 8 3 a - 4 7 4 a 3 6 9 6 9 0 3 b "   n a m e = " F i e l d   i n d e x "   t y p e = " S y s t e m . I n t 3 2 ,   m s c o r l i b ,   V e r s i o n = 4 . 0 . 0 . 0 ,   C u l t u r e = n e u t r a l ,   P u b l i c K e y T o k e n = b 7 7 a 5 c 5 6 1 9 3 4 e 0 8 9 "   o r d e r = " 9 9 9 "   k e y = " i n d e x "   v a l u e = " "   g r o u p O r d e r = " - 1 "   i s G e n e r a t e d = " f a l s e " / >  
                 < p a r a m e t e r   i d = " e 0 a 0 c 3 f 7 - 3 2 9 b - 4 5 f 1 - 9 0 8 c - 1 6 5 b 0 6 6 f 5 3 3 3 "   n a m e = " U n i t   t y p e "   t y p e = " I p h e l i o n . O u t l i n e . C o r e . E n t i t i e s . U n i t T y p e ,   I p h e l i o n . O u t l i n e . C o r e ,   V e r s i o n = 1 . 8 . 5 . 3 0 ,   C u l t u r e = n e u t r a l ,   P u b l i c K e y T o k e n = n u l l "   o r d e r = " 1 "   k e y = " u n i t T y p e T y p e "   v a l u e = " C e n t i m e t e r s "   g r o u p = " S i z e "   g r o u p O r d e r = " - 1 "   i s G e n e r a t e d = " f a l s e " / >  
                 < p a r a m e t e r   i d = " a f 6 0 a 6 f b - 2 d 6 2 - 4 9 4 9 - b 7 d f - 2 6 3 5 9 0 5 0 1 0 e 3 "   n a m e = " Z   o r d e r "   t y p e = " I p h e l i o n . O u t l i n e . P o w e r P o i n t . R e n d e r e r s . Z O r d e r ,   I p h e l i o n . O u t l i n e . P o w e r P o i n t ,   V e r s i o n = 1 . 8 . 5 . 3 0 ,   C u l t u r e = n e u t r a l ,   P u b l i c K e y T o k e n = n u l l "   o r d e r = " 4 "   k e y = " z O r d e r "   v a l u e = " N o n e "   g r o u p = " P o s i t i o n "   g r o u p O r d e r = " - 1 "   i s G e n e r a t e d = " f a l s e " / >  
                 < p a r a m e t e r   i d = " b 2 5 5 7 f c 3 - 1 4 c 8 - 4 b 5 e - 9 e 2 4 - 1 9 5 e 6 a b c 9 4 f b "   n a m e = " D e l e t e   i f   e m p t y "   t y p e = " S y s t e m . B o o l e a n ,   m s c o r l i b ,   V e r s i o n = 4 . 0 . 0 . 0 ,   C u l t u r e = n e u t r a l ,   P u b l i c K e y T o k e n = b 7 7 a 5 c 5 6 1 9 3 4 e 0 8 9 "   o r d e r = " 9 9 9 "   k e y = " d e l e t e I f E m p t y "   v a l u e = " F a l s e "   g r o u p O r d e r = " - 1 "   i s G e n e r a t e d = " f a l s e " / >  
                 < p a r a m e t e r   i d = " a 8 d f f 5 1 c - b 3 a a - 4 c 6 0 - 8 1 9 d - 9 7 c d e 2 2 9 5 d 3 4 "   n a m e = " R e t a i n   s h a p e   s e t t i n g s "   t y p e = " S y s t e m . B o o l e a n ,   m s c o r l i b ,   V e r s i o n = 4 . 0 . 0 . 0 ,   C u l t u r e = n e u t r a l ,   P u b l i c K e y T o k e n = b 7 7 a 5 c 5 6 1 9 3 4 e 0 8 9 "   o r d e r = " 9 9 9 "   k e y = " r e t a i n S h a p e S e t t i n g s "   v a l u e = " T r u e "   g r o u p O r d e r = " - 1 "   i s G e n e r a t e d = " f a l s e " / >  
                 < p a r a m e t e r   i d = " 4 c 7 a 3 e 4 5 - e e 4 d - 4 4 6 5 - 9 e d 3 - 8 c 6 e a 0 f b 1 8 0 0 "   n a m e = " C r o p   t y p e "   t y p e = " I p h e l i o n . O u t l i n e . P o w e r P o i n t . R e n d e r e r s . C r o p T y p e ,   I p h e l i o n . O u t l i n e . P o w e r P o i n t ,   V e r s i o n = 1 . 8 . 5 . 3 0 ,   C u l t u r e = n e u t r a l ,   P u b l i c K e y T o k e n = n u l l "   o r d e r = " 9 9 9 "   k e y = " c r o p T y p e "   v a l u e = " N o n e "   g r o u p O r d e r = " - 1 "   i s G e n e r a t e d = " f a l s e " / >  
             < / p a r a m e t e r s >  
         < / c o n t e n t C o n t r o l >  
         < c o n t e n t C o n t r o l   i d = " 4 5 1 8 9 0 d 1 - 4 c 9 b - 4 3 6 0 - a 0 9 d - e e a 7 8 0 0 f 8 e a f "   n a m e = " D M S . D o c R e f "   a s s e m b l y = " I p h e l i o n . O u t l i n e . W o r d . d l l "   t y p e = " I p h e l i o n . O u t l i n e . W o r d . R e n d e r e r s . T e x t R e n d e r e r "   o r d e r = " 3 "   a c t i v e = " t r u e "   e n t i t y I d = " 0 7 4 7 3 2 1 7 - 5 5 a c - 4 2 5 1 - a 6 6 f - 7 c d 5 5 4 c 0 0 6 c 4 "   f i e l d I d = " 7 2 9 0 4 a 4 7 - 5 7 8 0 - 4 5 9 c - b e 7 a - 4 4 8 f 9 a d 8 d 6 b 4 "   p a r e n t I d = " 0 0 0 0 0 0 0 0 - 0 0 0 0 - 0 0 0 0 - 0 0 0 0 - 0 0 0 0 0 0 0 0 0 0 0 0 "   l e v e l O r d e r = " 1 0 0 "   c o n t r o l T y p e = " p l a i n T e x t "   c o n t r o l E d i t T y p e = " i n l i n e "   e n c l o s i n g B o o k m a r k = " f a l s e "   f o r m a t = " I F ( { D M S . D o c N u m b e r } & g t ; & q u o t ; & q u o t ; , & # x A ; I F ( L E F T ( { D M S . L i b r a r y } , 2 )   =   & q u o t ; B _ & q u o t ; , & # x A ; I F N O T E M P T Y ( { D M S . M a t t e r } , & # x A ; { D M S . C l i e n t }   & a m p ;   & q u o t ; / & q u o t ;   & a m p ;   { D M S . M a t t e r }   & a m p ;   & q u o t ; / & q u o t ;   & a m p ;   & # x A ; { D M S . A u t h o r } , & q u o t ; & q u o t ; ) , & # x A ; I F N O T E M P T Y ( { D M S . M a t t e r } , & # x A ; I F N O T E M P T Y ( F I E L D V A L U E ( & q u o t ; L a b e l s . S e c t o r   -   & q u o t ;   & a m p ;   { A u t h o r . D e p a r t m e n t } , & q u o t ; & q u o t ; ) , & # x A ; F I E L D V A L U E ( & q u o t ; L a b e l s . S e c t o r   -   & q u o t ;   & a m p ;   { A u t h o r . D e p a r t m e n t } , & q u o t ; & q u o t ; ) , & # x A ; { D M S . C l i e n t } )   & a m p ;   & q u o t ; / & q u o t ; & # x A ; & a m p ;   { D M S . M a t t e r }   & a m p ;   & q u o t ; / & q u o t ;   & a m p ; & # x A ; I F N O T E M P T Y ( { D M S . P r o f i l e F i e l d 1 } , { D M S . P r o f i l e F i e l d 1 }   & a m p ;   & q u o t ; / & q u o t ; , & q u o t ; & q u o t ; )   & # x A ; & a m p ;   { D M S . A u t h o r } , & q u o t ; & q u o t ; ) ) , & # x A ; { L e g e n d s . S e l e c t e d V a l u e } ) "   f o r m a t E v a l u a t o r T y p e = " e x p r e s s i o n "   t e x t C a s e = " i g n o r e C a s e "   r e m o v e C o n t r o l = " f a l s e "   i g n o r e F o r m a t I f E m p t y = " f a l s e " >  
             < p a r a m e t e r s >  
                 < p a r a m e t e r   i d = " 4 f 9 f 7 d b 2 - 3 4 1 4 - 4 2 f 0 - b 8 7 e - 3 3 f 1 2 2 9 5 6 8 0 8 "   n a m e = " F i e l d   i n d e x "   t y p e = " S y s t e m . I n t 3 2 ,   m s c o r l i b ,   V e r s i o n = 4 . 0 . 0 . 0 ,   C u l t u r e = n e u t r a l ,   P u b l i c K e y T o k e n = b 7 7 a 5 c 5 6 1 9 3 4 e 0 8 9 "   o r d e r = " 9 9 9 "   k e y = " i n d e x "   v a l u e = " "   g r o u p O r d e r = " - 1 "   i s G e n e r a t e d = " f a l s e " / >  
                 < p a r a m e t e r   i d = " 5 9 a 0 d 0 2 d - 2 1 7 d - 4 4 9 1 - b 4 2 9 - d 3 0 d 3 3 f 8 0 6 5 3 "   n a m e = " P a r e n t   f i e l d   i n d e x "   t y p e = " S y s t e m . I n t 3 2 ,   m s c o r l i b ,   V e r s i o n = 4 . 0 . 0 . 0 ,   C u l t u r e = n e u t r a l ,   P u b l i c K e y T o k e n = b 7 7 a 5 c 5 6 1 9 3 4 e 0 8 9 "   o r d e r = " 9 9 9 "   k e y = " p a r e n t I n d e x "   v a l u e = " "   g r o u p O r d e r = " - 1 "   i s G e n e r a t e d = " f a l s e " / >  
                 < p a r a m e t e r   i d = " e 0 d 1 5 5 0 2 - b 6 5 2 - 4 b 5 e - 8 c 7 c - 6 6 6 4 e 4 4 0 9 6 1 6 "   n a m e = " D e l e t e   i f   e m p t y "   t y p e = " S y s t e m . B o o l e a n ,   m s c o r l i b ,   V e r s i o n = 4 . 0 . 0 . 0 ,   C u l t u r e = n e u t r a l ,   P u b l i c K e y T o k e n = b 7 7 a 5 c 5 6 1 9 3 4 e 0 8 9 "   o r d e r = " 9 9 9 "   k e y = " d e l e t e I f E m p t y "   v a l u e = " F a l s e "   g r o u p O r d e r = " - 1 "   i s G e n e r a t e d = " f a l s e " / >  
                 < p a r a m e t e r   i d = " c 5 9 9 7 7 d f - 0 1 4 5 - 4 e 3 2 - 9 e 8 5 - a 4 5 4 7 f 7 f b 8 a 8 " 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4 2 1 3 a 2 2 5 - 2 1 a 7 - 4 e 7 3 - 8 5 2 c - 4 1 7 a 0 5 a c c d 1 c "   n a m e = " F o r m a t   X M L   c o n t e n t "   t y p e = " S y s t e m . B o o l e a n ,   m s c o r l i b ,   V e r s i o n = 4 . 0 . 0 . 0 ,   C u l t u r e = n e u t r a l ,   P u b l i c K e y T o k e n = b 7 7 a 5 c 5 6 1 9 3 4 e 0 8 9 "   o r d e r = " 9 9 9 "   k e y = " f o r m a t X m l C o n t e n t "   v a l u e = " F a l s e "   g r o u p O r d e r = " - 1 "   i s G e n e r a t e d = " f a l s e " / >  
             < / p a r a m e t e r s >  
         < / c o n t e n t C o n t r o l >  
         < c o n t e n t C o n t r o l   i d = " f a e 4 f 9 9 c - 0 e c 5 - 4 f 9 f - 8 4 a 4 - c 3 c e 8 d 9 9 b c f a "   n a m e = " D M S . D o c I D "   a s s e m b l y = " I p h e l i o n . O u t l i n e . W o r d . d l l "   t y p e = " I p h e l i o n . O u t l i n e . W o r d . R e n d e r e r s . T e x t R e n d e r e r "   o r d e r = " 3 "   a c t i v e = " t r u e "   e n t i t y I d = " 0 7 4 7 3 2 1 7 - 5 5 a c - 4 2 5 1 - a 6 6 f - 7 c d 5 5 4 c 0 0 6 c 4 " 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5 3 a f 4 8 3 9 - d e 1 3 - 4 b 0 9 - 9 8 5 d - 4 6 0 a c c 7 9 3 0 f 0 "   n a m e = " F i e l d   i n d e x "   t y p e = " S y s t e m . I n t 3 2 ,   m s c o r l i b ,   V e r s i o n = 4 . 0 . 0 . 0 ,   C u l t u r e = n e u t r a l ,   P u b l i c K e y T o k e n = b 7 7 a 5 c 5 6 1 9 3 4 e 0 8 9 "   o r d e r = " 9 9 9 "   k e y = " i n d e x "   v a l u e = " "   g r o u p O r d e r = " - 1 "   i s G e n e r a t e d = " f a l s e " / >  
                 < p a r a m e t e r   i d = " d 8 f 6 e 6 4 7 - c 0 3 a - 4 7 1 4 - b 5 2 4 - f d 9 e c 6 5 5 7 6 9 4 "   n a m e = " P a r e n t   f i e l d   i n d e x "   t y p e = " S y s t e m . I n t 3 2 ,   m s c o r l i b ,   V e r s i o n = 4 . 0 . 0 . 0 ,   C u l t u r e = n e u t r a l ,   P u b l i c K e y T o k e n = b 7 7 a 5 c 5 6 1 9 3 4 e 0 8 9 "   o r d e r = " 9 9 9 "   k e y = " p a r e n t I n d e x "   v a l u e = " "   g r o u p O r d e r = " - 1 "   i s G e n e r a t e d = " f a l s e " / >  
                 < p a r a m e t e r   i d = " 0 a c 5 6 c d d - 9 1 0 0 - 4 0 d e - a 9 1 5 - 7 9 8 8 0 a 1 4 9 0 5 2 "   n a m e = " D e l e t e   i f   e m p t y "   t y p e = " S y s t e m . B o o l e a n ,   m s c o r l i b ,   V e r s i o n = 4 . 0 . 0 . 0 ,   C u l t u r e = n e u t r a l ,   P u b l i c K e y T o k e n = b 7 7 a 5 c 5 6 1 9 3 4 e 0 8 9 "   o r d e r = " 9 9 9 "   k e y = " d e l e t e I f E m p t y "   v a l u e = " F a l s e "   g r o u p O r d e r = " - 1 "   i s G e n e r a t e d = " f a l s e " / >  
                 < p a r a m e t e r   i d = " 7 8 c d e 8 6 e - 1 4 6 5 - 4 e e f - a 5 2 7 - e 7 b a 1 b 3 e a 7 3 4 " 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5 d 2 2 0 f f 6 - 9 3 3 4 - 4 b 8 b - a a 0 e - 3 3 9 7 3 0 8 1 0 8 d 9 "   n a m e = " F o r m a t   X M L   c o n t e n t "   t y p e = " S y s t e m . B o o l e a n ,   m s c o r l i b ,   V e r s i o n = 4 . 0 . 0 . 0 ,   C u l t u r e = n e u t r a l ,   P u b l i c K e y T o k e n = b 7 7 a 5 c 5 6 1 9 3 4 e 0 8 9 "   o r d e r = " 9 9 9 "   k e y = " f o r m a t X m l C o n t e n t "   v a l u e = " F a l s e "   g r o u p O r d e r = " - 1 "   i s G e n e r a t e d = " f a l s e " / >  
             < / p a r a m e t e r s >  
         < / c o n t e n t C o n t r o l >  
         < c o n t e n t C o n t r o l   i d = " d c f c a b 5 6 - c a 8 2 - 4 b 4 8 - 8 f 4 f - e 5 f d 3 f 4 d d 7 3 c "   n a m e = " O f f i c e . L o c a t i o n "   a s s e m b l y = " I p h e l i o n . O u t l i n e . W o r d . d l l "   t y p e = " I p h e l i o n . O u t l i n e . W o r d . R e n d e r e r s . T e x t R e n d e r e r "   o r d e r = " 2 "   a c t i v e = " t r u e "   e n t i t y I d = " 0 9 4 a 3 b 3 a - 5 2 e f - 4 8 4 8 - 9 6 f 7 - b 0 c e 0 4 b d e 2 e 8 "   f i e l d I d = " 6 0 1 2 4 0 4 c - d 3 6 8 - 4 5 b 8 - a 6 6 e - 7 a d 6 8 8 0 d 9 e 4 6 "   p a r e n t I d = " 0 0 0 0 0 0 0 0 - 0 0 0 0 - 0 0 0 0 - 0 0 0 0 - 0 0 0 0 0 0 0 0 0 0 0 0 "   l e v e l O r d e r = " 1 0 0 "   c o n t r o l T y p e = " p l a i n T e x t "   c o n t r o l E d i t T y p e = " i n l i n e "   e n c l o s i n g B o o k m a r k = " f a l s e "   f o r m a t E v a l u a t o r T y p e = " e x p r e s s i o n "   t e x t C a s e = " i g n o r e C a s e "   r e m o v e C o n t r o l = " f a l s e "   i g n o r e F o r m a t I f E m p t y = " f a l s e " >  
             < p a r a m e t e r s >  
                 < p a r a m e t e r   i d = " c a 0 7 f 4 f 6 - b 8 e 7 - 4 6 5 7 - 8 6 5 f - 6 4 0 b 3 0 e 5 3 e 3 1 "   n a m e = " F i e l d   i n d e x "   t y p e = " S y s t e m . I n t 3 2 ,   m s c o r l i b ,   V e r s i o n = 4 . 0 . 0 . 0 ,   C u l t u r e = n e u t r a l ,   P u b l i c K e y T o k e n = b 7 7 a 5 c 5 6 1 9 3 4 e 0 8 9 "   o r d e r = " 9 9 9 "   k e y = " i n d e x "   v a l u e = " "   g r o u p O r d e r = " - 1 "   i s G e n e r a t e d = " f a l s e " / >  
                 < p a r a m e t e r   i d = " 2 3 2 2 3 9 8 e - c 9 6 8 - 4 e 4 b - 8 2 5 4 - 9 8 1 e f f 1 5 e c 6 b "   n a m e = " P a r e n t   f i e l d   i n d e x "   t y p e = " S y s t e m . I n t 3 2 ,   m s c o r l i b ,   V e r s i o n = 4 . 0 . 0 . 0 ,   C u l t u r e = n e u t r a l ,   P u b l i c K e y T o k e n = b 7 7 a 5 c 5 6 1 9 3 4 e 0 8 9 "   o r d e r = " 9 9 9 "   k e y = " p a r e n t I n d e x "   v a l u e = " "   g r o u p O r d e r = " - 1 "   i s G e n e r a t e d = " f a l s e " / >  
                 < p a r a m e t e r   i d = " 8 5 7 3 e 5 8 6 - 2 0 4 5 - 4 c 1 5 - 8 5 0 1 - 4 0 6 6 9 2 2 0 6 f 5 a "   n a m e = " D e l e t e   i f   e m p t y "   t y p e = " S y s t e m . B o o l e a n ,   m s c o r l i b ,   V e r s i o n = 4 . 0 . 0 . 0 ,   C u l t u r e = n e u t r a l ,   P u b l i c K e y T o k e n = b 7 7 a 5 c 5 6 1 9 3 4 e 0 8 9 "   o r d e r = " 9 9 9 "   k e y = " d e l e t e I f E m p t y "   v a l u e = " F a l s e "   g r o u p O r d e r = " - 1 "   i s G e n e r a t e d = " f a l s e " / >  
                 < p a r a m e t e r   i d = " 2 a 1 0 1 7 6 c - 0 c 9 6 - 4 d 5 a - a e 1 6 - 8 d a a 8 0 3 1 2 4 c 3 "   n a m e = " P a r a g r a p h   v a l u e s "   t y p e = " I p h e l i o n . O u t l i n e . M o d e l . E n t i t i e s . I n l i n e P a r a m e t e r E n t i t y C o l l e c t i o n ` 1 [ [ I p h e l i o n . O u t l i n e . P o w e r P o i n t . R e n d e r e r s . P a r a g r a p h V a l u e P a r a m e t e r E n t i t y ,   I p h e l i o n . O u t l i n e . P o w e r P o i n t ,   V e r s i o n = 1 . 8 . 5 . 3 0 ,   C u l t u r e = n e u t r a l ,   P u b l i c K e y T o k e n = n u l l ] ] ,   I p h e l i o n . O u t l i n e . M o d e l ,   V e r s i o n = 1 . 8 . 5 . 3 0 ,   C u l t u r e = n e u t r a l ,   P u b l i c K e y T o k e n = n u l l "   o r d e r = " 9 9 9 "   k e y = " p a r a g r a p h V a l u e s "   v a l u e = " "   g r o u p O r d e r = " - 1 "   i s G e n e r a t e d = " f a l s e " / >  
                 < p a r a m e t e r   i d = " 1 f c d 1 4 1 f - 5 4 4 6 - 4 b 0 8 - 9 9 6 0 - b d 7 b 1 6 b 8 8 a 2 8 "   n a m e = " F o r m a t   X M L   c o n t e n t "   t y p e = " S y s t e m . B o o l e a n ,   m s c o r l i b ,   V e r s i o n = 4 . 0 . 0 . 0 ,   C u l t u r e = n e u t r a l ,   P u b l i c K e y T o k e n = b 7 7 a 5 c 5 6 1 9 3 4 e 0 8 9 "   o r d e r = " 9 9 9 "   k e y = " f o r m a t X m l C o n t e n t "   v a l u e = " F a l s e "   g r o u p O r d e r = " - 1 "   i s G e n e r a t e d = " f a l s e " / >  
             < / p a r a m e t e r s >  
         < / c o n t e n t C o n t r o l >  
         < c o n t e n t C o n t r o l   i d = " 7 2 6 5 c b c d - 4 3 0 1 - 4 4 0 5 - b 4 5 5 - 3 e f 3 d 0 f e 5 d a c "   n a m e = " C o n t e n t P a g e I m a g e . I m a g e P a t h "   a s s e m b l y = " I p h e l i o n . O u t l i n e . P o w e r P o i n t . D L L "   t y p e = " I p h e l i o n . O u t l i n e . P o w e r P o i n t . R e n d e r e r s . I m a g e R e n d e r e r "   o r d e r = " 3 "   a c t i v e = " t r u e "   e n t i t y I d = " 3 4 7 6 3 5 6 4 - d 4 9 8 - 4 6 1 5 - 9 9 6 7 - 5 6 2 a 3 9 0 8 f 7 3 d " 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d 7 e 8 f 6 f 1 - d 8 2 0 - 4 f 7 d - b 9 f 4 - 3 8 a 8 b 6 9 5 1 f 0 8 "   n a m e = " H e i g h t "   t y p e = " S y s t e m . S i n g l e ,   m s c o r l i b ,   V e r s i o n = 4 . 0 . 0 . 0 ,   C u l t u r e = n e u t r a l ,   P u b l i c K e y T o k e n = b 7 7 a 5 c 5 6 1 9 3 4 e 0 8 9 "   o r d e r = " 9 9 9 "   k e y = " h e i g h t "   v a l u e = " 0 "   g r o u p = " S i z e "   g r o u p O r d e r = " - 1 "   i s G e n e r a t e d = " f a l s e " / >  
                 < p a r a m e t e r   i d = " 3 c f 8 e f c f - 1 c b f - 4 8 9 4 - a 2 f f - f 2 6 d 3 2 e 7 0 6 7 9 "   n a m e = " W i d t h "   t y p e = " S y s t e m . S i n g l e ,   m s c o r l i b ,   V e r s i o n = 4 . 0 . 0 . 0 ,   C u l t u r e = n e u t r a l ,   P u b l i c K e y T o k e n = b 7 7 a 5 c 5 6 1 9 3 4 e 0 8 9 "   o r d e r = " 9 9 9 "   k e y = " w i d t h "   v a l u e = " 0 "   g r o u p = " S i z e "   g r o u p O r d e r = " - 1 "   i s G e n e r a t e d = " f a l s e " / >  
                 < p a r a m e t e r   i d = " 0 d a c 3 9 3 a - 8 2 8 1 - 4 8 e c - b 5 e e - 9 6 9 0 b c 0 a 1 7 d 0 "   n a m e = " L o c k   a s p e c t   r a t i o "   t y p e = " S y s t e m . B o o l e a n ,   m s c o r l i b ,   V e r s i o n = 4 . 0 . 0 . 0 ,   C u l t u r e = n e u t r a l ,   P u b l i c K e y T o k e n = b 7 7 a 5 c 5 6 1 9 3 4 e 0 8 9 "   o r d e r = " 9 9 9 "   k e y = " l o c k A s p e c t R a t i o "   v a l u e = " F a l s e "   g r o u p O r d e r = " - 1 "   i s G e n e r a t e d = " f a l s e " / >  
                 < p a r a m e t e r   i d = " a e 8 c 7 4 1 4 - 0 c 5 f - 4 7 7 1 - 8 b 0 d - 5 b 9 a b e c 8 8 6 8 8 "   n a m e = " F i e l d   i n d e x "   t y p e = " S y s t e m . I n t 3 2 ,   m s c o r l i b ,   V e r s i o n = 4 . 0 . 0 . 0 ,   C u l t u r e = n e u t r a l ,   P u b l i c K e y T o k e n = b 7 7 a 5 c 5 6 1 9 3 4 e 0 8 9 "   o r d e r = " 9 9 9 "   k e y = " i n d e x "   v a l u e = " "   g r o u p O r d e r = " - 1 "   i s G e n e r a t e d = " f a l s e " / >  
                 < p a r a m e t e r   i d = " 5 e b 9 c 7 7 1 - 8 2 7 7 - 4 8 e c - 9 c c b - c f 6 0 2 8 d 4 d 7 6 c "   n a m e = " U n i t   t y p e "   t y p e = " I p h e l i o n . O u t l i n e . C o r e . E n t i t i e s . U n i t T y p e ,   I p h e l i o n . O u t l i n e . C o r e ,   V e r s i o n = 1 . 8 . 5 . 3 0 ,   C u l t u r e = n e u t r a l ,   P u b l i c K e y T o k e n = n u l l "   o r d e r = " 1 "   k e y = " u n i t T y p e T y p e "   v a l u e = " C e n t i m e t e r s "   g r o u p = " S i z e "   g r o u p O r d e r = " - 1 "   i s G e n e r a t e d = " f a l s e " / >  
                 < p a r a m e t e r   i d = " c 0 1 7 2 a 9 3 - c 1 2 2 - 4 d 8 e - a 1 2 a - 3 4 4 9 5 7 e 8 4 d 2 8 "   n a m e = " Z   o r d e r "   t y p e = " I p h e l i o n . O u t l i n e . P o w e r P o i n t . R e n d e r e r s . Z O r d e r ,   I p h e l i o n . O u t l i n e . P o w e r P o i n t ,   V e r s i o n = 1 . 8 . 5 . 3 0 ,   C u l t u r e = n e u t r a l ,   P u b l i c K e y T o k e n = n u l l "   o r d e r = " 4 "   k e y = " z O r d e r "   v a l u e = " N o n e "   g r o u p = " P o s i t i o n "   g r o u p O r d e r = " - 1 "   i s G e n e r a t e d = " f a l s e " / >  
                 < p a r a m e t e r   i d = " 4 5 8 5 0 e d d - 4 3 2 3 - 4 b 9 a - 9 2 b 6 - 4 4 0 2 2 5 8 c 4 5 5 6 "   n a m e = " D e l e t e   i f   e m p t y "   t y p e = " S y s t e m . B o o l e a n ,   m s c o r l i b ,   V e r s i o n = 4 . 0 . 0 . 0 ,   C u l t u r e = n e u t r a l ,   P u b l i c K e y T o k e n = b 7 7 a 5 c 5 6 1 9 3 4 e 0 8 9 "   o r d e r = " 9 9 9 "   k e y = " d e l e t e I f E m p t y "   v a l u e = " F a l s e "   g r o u p O r d e r = " - 1 "   i s G e n e r a t e d = " f a l s e " / >  
                 < p a r a m e t e r   i d = " 4 3 5 4 9 5 6 d - f 6 8 8 - 4 a c a - b d f 2 - 7 2 c 1 e 1 4 5 b 2 b 9 "   n a m e = " R e t a i n   s h a p e   s e t t i n g s "   t y p e = " S y s t e m . B o o l e a n ,   m s c o r l i b ,   V e r s i o n = 4 . 0 . 0 . 0 ,   C u l t u r e = n e u t r a l ,   P u b l i c K e y T o k e n = b 7 7 a 5 c 5 6 1 9 3 4 e 0 8 9 "   o r d e r = " 9 9 9 "   k e y = " r e t a i n S h a p e S e t t i n g s "   v a l u e = " T r u e "   g r o u p O r d e r = " - 1 "   i s G e n e r a t e d = " f a l s e " / >  
                 < p a r a m e t e r   i d = " 3 3 e 8 b 4 6 4 - 4 2 8 7 - 4 5 7 4 - 8 9 6 0 - 6 2 0 3 5 0 d c 6 5 c b "   n a m e = " C r o p   t y p e "   t y p e = " I p h e l i o n . O u t l i n e . P o w e r P o i n t . R e n d e r e r s . C r o p T y p e ,   I p h e l i o n . O u t l i n e . P o w e r P o i n t ,   V e r s i o n = 1 . 8 . 5 . 3 0 ,   C u l t u r e = n e u t r a l ,   P u b l i c K e y T o k e n = n u l l "   o r d e r = " 9 9 9 "   k e y = " c r o p T y p e "   v a l u e = " N o n e "   g r o u p O r d e r = " - 1 "   i s G e n e r a t e d = " f a l s e " / >  
             < / p a r a m e t e r s >  
         < / c o n t e n t C o n t r o l >  
     < / c o n t e n t C o n t r o l s >  
     < q u e s t i o n s >  
         < q u e s t i o n   i d = " 0 1 8 b d f 3 d - 7 e 4 7 - 4 9 f d - b 2 0 2 - e 7 e 0 9 1 3 7 e 4 7 1 "   n a m e = " l b l O f f l i n e "   a s s e m b l y = " I p h e l i o n . O u t l i n e . C o n t r o l s . d l l "   t y p e = " I p h e l i o n . O u t l i n e . C o n t r o l s . Q u e s t i o n C o n t r o l s . V i e w M o d e l s . W i z a r d S e c t i o n H e a d i n g V i e w M o d e l "   o r d e r = " 0 "   a c t i v e = " t r u e "   g r o u p = " # 1   C o v e r   p a g e "   r e s u l t T y p e = " s i n g l e "   d i s p l a y T y p e = " S t a r t u p "   p a g e C o l u m n S p a n = " c o l u m n S p a n 6 "   p a r e n t I d = " 0 0 0 0 0 0 0 0 - 0 0 0 0 - 0 0 0 0 - 0 0 0 0 - 0 0 0 0 0 0 0 0 0 0 0 0 " >  
             < p a r a m e t e r s >  
                 < p a r a m e t e r   i d = " 7 3 2 c 0 5 9 3 - 4 c e 3 - 4 b 8 e - 8 c 0 7 - 0 7 e 3 2 a 1 7 0 d 4 b "   n a m e = " L e f t "   t y p e = " S y s t e m . I n t 3 2 ,   m s c o r l i b ,   V e r s i o n = 4 . 0 . 0 . 0 ,   C u l t u r e = n e u t r a l ,   P u b l i c K e y T o k e n = b 7 7 a 5 c 5 6 1 9 3 4 e 0 8 9 "   o r d e r = " 0 "   k e y = " l e f t m a r g i n "   v a l u e = " 1 0 "   g r o u p = " M a r g i n "   g r o u p O r d e r = " - 1 "   i s G e n e r a t e d = " f a l s e " / >  
                 < p a r a m e t e r   i d = " d b 7 8 c 6 e b - 9 d 8 3 - 4 9 9 d - 9 4 9 4 - e 9 3 1 1 0 f f f 7 7 8 "   n a m e = " R i g h t "   t y p e = " S y s t e m . I n t 3 2 ,   m s c o r l i b ,   V e r s i o n = 4 . 0 . 0 . 0 ,   C u l t u r e = n e u t r a l ,   P u b l i c K e y T o k e n = b 7 7 a 5 c 5 6 1 9 3 4 e 0 8 9 "   o r d e r = " 1 "   k e y = " r i g h t M a r g i n "   v a l u e = " 1 0 "   g r o u p = " M a r g i n "   g r o u p O r d e r = " - 1 "   i s G e n e r a t e d = " f a l s e " / >  
                 < p a r a m e t e r   i d = " f 7 2 c 6 9 b 0 - 1 8 b e - 4 8 4 6 - b 1 5 b - 8 7 e c 4 3 a d 1 b 8 9 "   n a m e = " T o p "   t y p e = " S y s t e m . I n t 3 2 ,   m s c o r l i b ,   V e r s i o n = 4 . 0 . 0 . 0 ,   C u l t u r e = n e u t r a l ,   P u b l i c K e y T o k e n = b 7 7 a 5 c 5 6 1 9 3 4 e 0 8 9 "   o r d e r = " 2 "   k e y = " t o p M a r g i n "   v a l u e = " 5 "   g r o u p = " M a r g i n "   g r o u p O r d e r = " - 1 "   i s G e n e r a t e d = " f a l s e " / >  
                 < p a r a m e t e r   i d = " 3 6 b 0 9 6 e 9 - 4 2 0 a - 4 3 0 2 - b 8 6 b - 6 8 0 e f d c 3 6 f 3 d "   n a m e = " B o t t o m "   t y p e = " S y s t e m . I n t 3 2 ,   m s c o r l i b ,   V e r s i o n = 4 . 0 . 0 . 0 ,   C u l t u r e = n e u t r a l ,   P u b l i c K e y T o k e n = b 7 7 a 5 c 5 6 1 9 3 4 e 0 8 9 "   o r d e r = " 3 "   k e y = " b o t t o m M a r g i n "   v a l u e = " "   g r o u p = " M a r g i n "   g r o u p O r d e r = " - 1 "   i s G e n e r a t e d = " f a l s e " / >  
                 < p a r a m e t e r   i d = " e a 8 4 d 1 a a - 9 b b 7 - 4 2 e 0 - 8 e b 1 - 0 d e 3 6 d a 9 8 3 c 5 "   n a m e = " F o n t   b o l d "   t y p e = " S y s t e m . B o o l e a n ,   m s c o r l i b ,   V e r s i o n = 4 . 0 . 0 . 0 ,   C u l t u r e = n e u t r a l ,   P u b l i c K e y T o k e n = b 7 7 a 5 c 5 6 1 9 3 4 e 0 8 9 "   o r d e r = " 9 9 9 "   k e y = " f o n t B o l d "   v a l u e = " T r u e "   g r o u p O r d e r = " - 1 "   i s G e n e r a t e d = " f a l s e " / >  
                 < p a r a m e t e r   i d = " 7 7 6 b a f f 1 - b 0 f 6 - 4 3 6 3 - 8 e f 4 - 8 a e d c 4 8 5 3 3 d 0 "   n a m e = " F o n t   c o l o u r "   t y p e = " S y s t e m . S t r i n g ,   m s c o r l i b ,   V e r s i o n = 4 . 0 . 0 . 0 ,   C u l t u r e = n e u t r a l ,   P u b l i c K e y T o k e n = b 7 7 a 5 c 5 6 1 9 3 4 e 0 8 9 "   o r d e r = " 9 9 9 "   k e y = " f o n t C o l o u r "   v a l u e = " R e d "   a r g u m e n t = " S i n g l e L i n e "   g r o u p O r d e r = " - 1 "   i s G e n e r a t e d = " f a l s e " / >  
                 < p a r a m e t e r   i d = " 8 1 b e 5 0 8 1 - 2 0 c 9 - 4 a b 5 - b 5 8 f - 6 4 b d e 7 4 2 8 2 9 7 "   n a m e = " F o n t   s i z e "   t y p e = " S y s t e m . I n t 3 2 ,   m s c o r l i b ,   V e r s i o n = 4 . 0 . 0 . 0 ,   C u l t u r e = n e u t r a l ,   P u b l i c K e y T o k e n = b 7 7 a 5 c 5 6 1 9 3 4 e 0 8 9 "   o r d e r = " 9 9 9 "   k e y = " f o n t S i z e "   v a l u e = " 1 2 "   g r o u p O r d e r = " - 1 "   i s G e n e r a t e d = " f a l s e " / >  
                 < p a r a m e t e r   i d = " 8 3 c 0 c 8 1 a - 7 b c 8 - 4 8 f 7 - b 0 1 8 - 9 9 d 5 8 c 2 4 5 2 a b "   n a m e = " T e x t "   t y p e = " S y s t e m . S t r i n g ,   m s c o r l i b ,   V e r s i o n = 4 . 0 . 0 . 0 ,   C u l t u r e = n e u t r a l ,   P u b l i c K e y T o k e n = b 7 7 a 5 c 5 6 1 9 3 4 e 0 8 9 "   o r d e r = " 9 9 9 "   k e y = " t e x t "   v a l u e = " & l t ; ? x m l   v e r s i o n = & q u o t ; 1 . 0 & q u o t ;   e n c o d i n g = & q u o t ; u t f - 1 6 & q u o t ; ? & g t ; & # x A ; & l t ; u i L o c a l i z e d S t r i n g   x m l n s : x s i = & q u o t ; h t t p : / / w w w . w 3 . o r g / 2 0 0 1 / X M L S c h e m a - i n s t a n c e & q u o t ;   x m l n s : x s d = & q u o t ; h t t p : / / w w w . w 3 . o r g / 2 0 0 1 / X M L S c h e m a & q u o t ; & g t ; & # x A ;     & l t ; t y p e & g t ; l a b e l & l t ; / t y p e & g t ; & # x A ;     & l t ; t e x t & g t ; W i z a r d   -   o f f l i n e   l a b e l & l t ; / t e x t & g t ; & # x A ; & l t ; / u i L o c a l i z e d S t r i n g & g t ; "   a r g u m e n t = " U I L o c a l i z e d S t r i n g "   g r o u p O r d e r = " - 1 "   i s G e n e r a t e d = " f a l s e " / >  
                 < p a r a m e t e r   i d = " 8 5 3 e d 0 9 3 - 9 3 c 5 - 4 f 0 2 - b 3 c f - 2 5 2 2 2 f 0 3 0 d 8 7 "   n a m e = " T e x t   a l i g n m e n t "   t y p e = " I p h e l i o n . O u t l i n e . C o n t r o l s . Q u e s t i o n C o n t r o l s . V i e w M o d e l s . H e a d i n g T e x t A l i g n m e n t ,   I p h e l i o n . O u t l i n e . C o n t r o l s ,   V e r s i o n = 1 . 8 . 5 . 3 0 ,   C u l t u r e = n e u t r a l ,   P u b l i c K e y T o k e n = n u l l "   o r d e r = " 9 9 9 "   k e y = " h A l i g n m e n t "   v a l u e = " L e f t "   g r o u p O r d e r = " - 1 "   i s G e n e r a t e d = " f a l s e " / >  
                 < p a r a m e t e r   i d = " 2 a 6 3 e c 1 b - 6 d f 6 - 4 8 6 3 - a 6 b d - a 5 f 5 f c d b f 6 a 1 "   n a m e = " W r a p   t e x t "   t y p e = " S y s t e m . B o o l e a n ,   m s c o r l i b ,   V e r s i o n = 4 . 0 . 0 . 0 ,   C u l t u r e = n e u t r a l ,   P u b l i c K e y T o k e n = b 7 7 a 5 c 5 6 1 9 3 4 e 0 8 9 "   o r d e r = " 9 9 9 "   k e y = " w r a p T e x t "   v a l u e = " T r u e "   g r o u p O r d e r = " - 1 "   i s G e n e r a t e d = " f a l s e " / >  
             < / p a r a m e t e r s >  
         < / q u e s t i o n >  
         < q u e s t i o n   i d = " 0 7 4 7 3 2 1 7 - 5 5 a c - 4 2 5 1 - a 6 6 f - 7 c d 5 5 4 c 0 0 6 c 4 "   n a m e = " D M S "   a s s e m b l y = " I p h e l i o n . O u t l i n e . I n t e g r a t i o n . W o r k S i t e . d l l "   t y p e = " I p h e l i o n . O u t l i n e . I n t e g r a t i o n . W o r k S i t e . V i e w M o d e l s . S e l e c t W o r k S p a c e V i e w M o d e l "   o r d e r = " 1 "   a c t i v e = " t r u e "   g r o u p = " # 1   C o v e r   p a g e "   r e s u l t T y p e = " s i n g l e "   d i s p l a y T y p e = " S t a r t u p "   p a g e C o l u m n S p a n = " c o l u m n S p a n 6 "   p a r e n t I d = " 0 0 0 0 0 0 0 0 - 0 0 0 0 - 0 0 0 0 - 0 0 0 0 - 0 0 0 0 0 0 0 0 0 0 0 0 " >  
             < p a r a m e t e r s >  
                 < p a r a m e t e r   i d = " 5 7 e f 9 e 1 f - 8 6 5 e - 4 3 9 4 - b 6 e 9 - b a 0 9 6 3 2 8 1 c c 2 "   n a m e = " A u t h o r   f i e l d "   t y p e = " I p h e l i o n . O u t l i n e . M o d e l . E n t i t i e s . P a r a m e t e r F i e l d D e s c r i p t o r ,   I p h e l i o n . O u t l i n e . M o d e l ,   V e r s i o n = 1 . 8 . 5 . 3 0 ,   C u l t u r e = n e u t r a l ,   P u b l i c K e y T o k e n = n u l l "   o r d e r = " 9 9 9 "   k e y = " a u t h o r F i e l d "   v a l u e = " 0 8 3 d 5 a 5 f - 7 a 4 6 - 4 9 2 7 - a d 1 b - 2 e 7 1 0 3 f 3 6 8 b 1 | f 2 9 4 b 1 d 2 - 1 b 4 5 - 4 e 5 f - 9 4 c 4 - 2 9 5 3 e 5 1 5 0 1 3 7 "   g r o u p O r d e r = " - 1 "   i s G e n e r a t e d = " f a l s e " / >  
                 < p a r a m e t e r   i d = " 2 b 1 b 4 a 7 9 - e 4 6 b - 4 d 1 7 - a 9 b c - f c 5 4 f 9 3 b c b b 1 "   n a m e = " D e f a u l t   f o l d e r "   t y p e = " S y s t e m . S t r i n g ,   m s c o r l i b ,   V e r s i o n = 4 . 0 . 0 . 0 ,   C u l t u r e = n e u t r a l ,   P u b l i c K e y T o k e n = b 7 7 a 5 c 5 6 1 9 3 4 e 0 8 9 "   o r d e r = " 9 9 9 "   k e y = " d e f a u l t F o l d e r "   v a l u e = " "   a r g u m e n t = " I t e m L i s t C o n t r o l "   g r o u p O r d e r = " - 1 "   i s G e n e r a t e d = " f a l s e " / >  
                 < p a r a m e t e r   i d = " 4 6 5 3 f a 7 7 - 8 0 1 3 - 4 b b 8 - a 6 d e - a 7 e 6 5 d 8 4 e 7 6 a "   n a m e = " D o   n o t   d i s p l a y   i f   v a l i d "   t y p e = " S y s t e m . B o o l e a n ,   m s c o r l i b ,   V e r s i o n = 4 . 0 . 0 . 0 ,   C u l t u r e = n e u t r a l ,   P u b l i c K e y T o k e n = b 7 7 a 5 c 5 6 1 9 3 4 e 0 8 9 "   o r d e r = " 9 9 9 "   k e y = " i n v i s i b l e I f V a l i d "   v a l u e = " F a l s e "   g r o u p O r d e r = " - 1 "   i s G e n e r a t e d = " f a l s e " / >  
                 < p a r a m e t e r   i d = " b 6 8 9 d e 5 8 - 5 4 f 0 - 4 d d 1 - 9 e c 9 - 5 0 8 6 b 7 f f a 2 5 0 "   n a m e = " D o c   I d   f o r m a t "   t y p e = " S y s t e m . S t r i n g ,   m s c o r l i b ,   V e r s i o n = 4 . 0 . 0 . 0 ,   C u l t u r e = n e u t r a l ,   P u b l i c K e y T o k e n = b 7 7 a 5 c 5 6 1 9 3 4 e 0 8 9 "   o r d e r = " 9 9 9 "   k e y = " d o c I d F o r m a t "   v a l u e = " & l t ; ? x m l   v e r s i o n = & q u o t ; 1 . 0 & q u o t ;   e n c o d i n g = & q u o t ; u t f - 1 6 & q u o t ; ? & g t ; & # x A ; & l t ; f o r m a t S t r i n g   x m l n s : x s i = & q u o t ; h t t p : / / w w w . w 3 . o r g / 2 0 0 1 / X M L S c h e m a - i n s t a n c e & q u o t ;   x m l n s : x s d = & q u o t ; h t t p : / / w w w . w 3 . o r g / 2 0 0 1 / X M L S c h e m a & q u o t ; & g t ; & # x A ;     & l t ; t y p e & g t ; e x p r e s s i o n & l t ; / t y p e & g t ; & # x A ;     & l t ; t e x t & g t ; I F N O T E M P T Y ( { D M S . D o c N u m b e r } , & # x A ; { D M S . L i b r a r y }   & a m p ; a m p ;   & q u o t ; : & q u o t ;   & a m p ; a m p ;   { D M S . D o c N u m b e r }   & a m p ; a m p ;   & q u o t ; v & q u o t ;   & a m p ; a m p ;   { D M S . D o c V e r s i o n } , & q u o t ; & q u o t ; ) & l t ; / t e x t & g t ; & # x A ; & l t ; / f o r m a t S t r i n g & g t ; "   a r g u m e n t = " F o r m a t S t r i n g "   g r o u p O r d e r = " - 1 "   i s G e n e r a t e d = " f a l s e " / >  
                 < p a r a m e t e r   i d = " 5 7 4 8 3 5 d 1 - 7 5 0 c - 4 a 3 e - b 3 e b - e 8 d 4 3 7 5 6 6 b d d "   n a m e = " D o c u m e n t   s u b - t y p e "   t y p e = " S y s t e m . S t r i n g ,   m s c o r l i b ,   V e r s i o n = 4 . 0 . 0 . 0 ,   C u l t u r e = n e u t r a l ,   P u b l i c K e y T o k e n = b 7 7 a 5 c 5 6 1 9 3 4 e 0 8 9 "   o r d e r = " 9 9 9 "   k e y = " d o c S u b T y p e " 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p a r a m e t e r   i d = " 5 a e d 5 b 3 6 - e 1 f 8 - 4 d f 4 - 8 b 1 7 - 3 7 e 6 1 4 6 c b d e b "   n a m e = " D o c u m e n t   t y p e "   t y p e = " S y s t e m . S t r i n g ,   m s c o r l i b ,   V e r s i o n = 4 . 0 . 0 . 0 ,   C u l t u r e = n e u t r a l ,   P u b l i c K e y T o k e n = b 7 7 a 5 c 5 6 1 9 3 4 e 0 8 9 "   o r d e r = " 9 9 9 "   k e y = " d o c T y p e "   v a l u e = " & l t ; ? x m l   v e r s i o n = & q u o t ; 1 . 0 & q u o t ;   e n c o d i n g = & q u o t ; u t f - 1 6 & q u o t ; ? & g t ; & # x A ; & l t ; l o c a l i z e d S t r i n g   x m l n s : x s i = & q u o t ; h t t p : / / w w w . w 3 . o r g / 2 0 0 1 / X M L S c h e m a - i n s t a n c e & q u o t ;   x m l n s : x s d = & q u o t ; h t t p : / / w w w . w 3 . o r g / 2 0 0 1 / X M L S c h e m a & q u o t ; & g t ; & # x A ;     & l t ; t y p e & g t ; f i x e d & l t ; / t y p e & g t ; & # x A ;     & l t ; t e x t & g t ; P I T C H & l t ; / t e x t & g t ; & # x A ; & l t ; / l o c a l i z e d S t r i n g & g t ; "   a r g u m e n t = " E x p r e s s i o n L o c a l i z e d S t r i n g "   g r o u p O r d e r = " - 1 "   i s G e n e r a t e d = " f a l s e " / >  
                 < p a r a m e t e r   i d = " 2 6 c 6 2 c e a - 3 5 7 3 - 4 2 2 a - 8 e e 5 - 5 e a 9 6 7 e 1 a 8 1 d "   n a m e = " F o l d e r   l i s t   h e i g h t "   t y p e = " S y s t e m . N u l l a b l e ` 1 [ [ S y s t e m . I n t 3 2 ,   m s c o r l i b ,   V e r s i o n = 4 . 0 . 0 . 0 ,   C u l t u r e = n e u t r a l ,   P u b l i c K e y T o k e n = b 7 7 a 5 c 5 6 1 9 3 4 e 0 8 9 ] ] ,   m s c o r l i b ,   V e r s i o n = 4 . 0 . 0 . 0 ,   C u l t u r e = n e u t r a l ,   P u b l i c K e y T o k e n = b 7 7 a 5 c 5 6 1 9 3 4 e 0 8 9 "   o r d e r = " 9 9 9 "   k e y = " f o l d e r H e i g h t "   v a l u e = " "   g r o u p O r d e r = " - 1 "   i s G e n e r a t e d = " f a l s e " / >  
                 < p a r a m e t e r   i d = " b d b 2 f 0 e 9 - 1 8 b e - 4 1 0 5 - 8 9 6 c - a 6 6 1 7 e 9 d 9 e 2 f "   n a m e = " O r d e r   W o r k s p a c e s   a l p h a b e t i c a l l y "   t y p e = " S y s t e m . B o o l e a n ,   m s c o r l i b ,   V e r s i o n = 4 . 0 . 0 . 0 ,   C u l t u r e = n e u t r a l ,   P u b l i c K e y T o k e n = b 7 7 a 5 c 5 6 1 9 3 4 e 0 8 9 "   o r d e r = " 9 9 9 "   k e y = " o r d e r W o r k s p a c e s A l p h a b e t i c a l l y "   v a l u e = " F a l s e "   g r o u p O r d e r = " - 1 "   i s G e n e r a t e d = " f a l s e " / >  
                 < p a r a m e t e r   i d = " e e 5 f f f 3 c - e 5 b e - 4 0 7 9 - 9 9 9 d - f 3 2 2 2 a c a b 8 e 5 "   n a m e = " R e m e m b e r   w o r k s p a c e   a n d   f o l d e r "   t y p e = " S y s t e m . B o o l e a n ,   m s c o r l i b ,   V e r s i o n = 4 . 0 . 0 . 0 ,   C u l t u r e = n e u t r a l ,   P u b l i c K e y T o k e n = b 7 7 a 5 c 5 6 1 9 3 4 e 0 8 9 "   o r d e r = " 9 9 9 "   k e y = " r e m e m b e r W S "   v a l u e = " T r u e "   g r o u p O r d e r = " - 1 "   i s G e n e r a t e d = " f a l s e " / >  
                 < p a r a m e t e r   i d = " 0 b d 8 3 9 9 2 - e 8 e 0 - 4 b 7 0 - 9 3 7 b - e 5 1 5 8 6 8 2 f f c 1 "   n a m e = " R e m o v e   C l / M t   l e a d   z e r o s "   t y p e = " S y s t e m . B o o l e a n ,   m s c o r l i b ,   V e r s i o n = 4 . 0 . 0 . 0 ,   C u l t u r e = n e u t r a l ,   P u b l i c K e y T o k e n = b 7 7 a 5 c 5 6 1 9 3 4 e 0 8 9 "   o r d e r = " 9 9 9 "   k e y = " r e m o v e L e a d i n g Z e r o s "   v a l u e = " F a l s e "   g r o u p O r d e r = " - 1 "   i s G e n e r a t e d = " f a l s e " / >  
                 < p a r a m e t e r   i d = " 3 1 0 c 6 7 1 d - 6 2 b 2 - 4 2 a 8 - 9 b 6 c - b 9 2 c 5 d 6 1 3 3 4 b "   n a m e = " S h o w   a u t h o r   l o o k u p "   t y p e = " S y s t e m . B o o l e a n ,   m s c o r l i b ,   V e r s i o n = 4 . 0 . 0 . 0 ,   C u l t u r e = n e u t r a l ,   P u b l i c K e y T o k e n = b 7 7 a 5 c 5 6 1 9 3 4 e 0 8 9 "   o r d e r = " 9 9 9 "   k e y = " s h o w A u t h o r "   v a l u e = " F a l s e "   g r o u p O r d e r = " - 1 "   i s G e n e r a t e d = " f a l s e " / >  
                 < p a r a m e t e r   i d = " 1 2 5 a f 2 0 a - 2 9 f 7 - 4 f 7 0 - b 0 7 0 - a 1 9 f d 1 c 4 3 5 b 1 "   n a m e = " S h o w   d o c u m e n t   t i t l e "   t y p e = " S y s t e m . B o o l e a n ,   m s c o r l i b ,   V e r s i o n = 4 . 0 . 0 . 0 ,   C u l t u r e = n e u t r a l ,   P u b l i c K e y T o k e n = b 7 7 a 5 c 5 6 1 9 3 4 e 0 8 9 "   o r d e r = " 9 9 9 "   k e y = " s h o w T i t l e "   v a l u e = " F a l s e "   g r o u p O r d e r = " - 1 "   i s G e n e r a t e d = " f a l s e " / >  
                 < p a r a m e t e r   i d = " d 5 b e 8 9 1 9 - 3 4 1 1 - 4 8 8 a - 9 6 8 6 - 8 8 a 1 6 6 a a 9 5 7 7 "   n a m e = " S h o w   w o r k s p a c e s "   t y p e = " S y s t e m . B o o l e a n ,   m s c o r l i b ,   V e r s i o n = 4 . 0 . 0 . 0 ,   C u l t u r e = n e u t r a l ,   P u b l i c K e y T o k e n = b 7 7 a 5 c 5 6 1 9 3 4 e 0 8 9 "   o r d e r = " 9 9 9 "   k e y = " s h o w W o r k s p a c e s "   v a l u e = " T r u e "   g r o u p O r d e r = " - 1 "   i s G e n e r a t e d = " f a l s e " / >  
             < / p a r a m e t e r s >  
         < / q u e s t i o n >  
         < q u e s t i o n   i d = " f 1 3 f 8 b 1 7 - 0 f 9 c - 4 1 c 7 - 9 b e 4 - d a 1 9 a d 5 9 3 4 7 5 "   n a m e = " L H 1 "   a s s e m b l y = " I p h e l i o n . O u t l i n e . C o n t r o l s . d l l "   t y p e = " I p h e l i o n . O u t l i n e . C o n t r o l s . Q u e s t i o n C o n t r o l s . V i e w M o d e l s . S t a c k C o n t a i n e r C o n t r o l V i e w M o d e l "   o r d e r = " 2 "   a c t i v e = " t r u e "   g r o u p = " # 1   C o v e r   p a g e "   r e s u l t T y p e = " s i n g l e "   d i s p l a y T y p e = " A l l "   p a g e C o l u m n S p a n = " c o l u m n S p a n 4 "   p a r e n t I d = " 0 0 0 0 0 0 0 0 - 0 0 0 0 - 0 0 0 0 - 0 0 0 0 - 0 0 0 0 0 0 0 0 0 0 0 0 " >  
             < p a r a m e t e r s >  
                 < p a r a m e t e r   i d = " 2 5 1 a 7 9 4 d - 6 0 b 5 - 4 4 7 b - a 4 f 8 - 6 e 1 a 0 8 6 c 0 5 9 7 "   n a m e = " L e f t "   t y p e = " S y s t e m . B o o l e a n ,   m s c o r l i b ,   V e r s i o n = 4 . 0 . 0 . 0 ,   C u l t u r e = n e u t r a l ,   P u b l i c K e y T o k e n = b 7 7 a 5 c 5 6 1 9 3 4 e 0 8 9 "   o r d e r = " 0 "   k e y = " l e f t B o r d e r "   v a l u e = " F a l s e "   g r o u p = " B o r d e r   V i s i b i l i t y "   g r o u p O r d e r = " - 1 "   i s G e n e r a t e d = " f a l s e " / >  
                 < p a r a m e t e r   i d = " b d c 7 e 3 9 6 - d 8 b 6 - 4 5 1 2 - 9 1 8 d - 7 b 6 6 c 7 4 6 a 0 a 0 "   n a m e = " R i g h t "   t y p e = " S y s t e m . B o o l e a n ,   m s c o r l i b ,   V e r s i o n = 4 . 0 . 0 . 0 ,   C u l t u r e = n e u t r a l ,   P u b l i c K e y T o k e n = b 7 7 a 5 c 5 6 1 9 3 4 e 0 8 9 "   o r d e r = " 1 "   k e y = " r i g h t B o r d e r "   v a l u e = " F a l s e "   g r o u p = " B o r d e r   V i s i b i l i t y "   g r o u p O r d e r = " - 1 "   i s G e n e r a t e d = " f a l s e " / >  
                 < p a r a m e t e r   i d = " 2 4 0 4 1 9 f e - f 3 b d - 4 c 8 1 - 8 b 2 f - e 8 9 4 c 2 f 7 7 d e 3 "   n a m e = " T o p "   t y p e = " S y s t e m . B o o l e a n ,   m s c o r l i b ,   V e r s i o n = 4 . 0 . 0 . 0 ,   C u l t u r e = n e u t r a l ,   P u b l i c K e y T o k e n = b 7 7 a 5 c 5 6 1 9 3 4 e 0 8 9 "   o r d e r = " 2 "   k e y = " t o p B o r d e r "   v a l u e = " F a l s e "   g r o u p = " B o r d e r   V i s i b i l i t y "   g r o u p O r d e r = " - 1 "   i s G e n e r a t e d = " f a l s e " / >  
                 < p a r a m e t e r   i d = " b a 5 a f 2 8 9 - 6 2 4 9 - 4 e 1 6 - a 1 f 0 - c 0 b 7 b e 2 2 d 3 5 e "   n a m e = " B o t t o m "   t y p e = " S y s t e m . B o o l e a n ,   m s c o r l i b ,   V e r s i o n = 4 . 0 . 0 . 0 ,   C u l t u r e = n e u t r a l ,   P u b l i c K e y T o k e n = b 7 7 a 5 c 5 6 1 9 3 4 e 0 8 9 "   o r d e r = " 3 "   k e y = " b o t t o m B o r d e r "   v a l u e = " F a l s e "   g r o u p = " B o r d e r   V i s i b i l i t y "   g r o u p O r d e r = " - 1 "   i s G e n e r a t e d = " f a l s e " / >  
                 < p a r a m e t e r   i d = " 7 3 4 a a 1 1 8 - 1 7 5 7 - 4 4 2 7 - b a f 9 - a 8 0 6 1 8 c 0 6 2 3 0 "   n a m e = " M a i n t a i n   c o l u m n   w i d t h s "   t y p e = " S y s t e m . B o o l e a n ,   m s c o r l i b ,   V e r s i o n = 4 . 0 . 0 . 0 ,   C u l t u r e = n e u t r a l ,   P u b l i c K e y T o k e n = b 7 7 a 5 c 5 6 1 9 3 4 e 0 8 9 "   o r d e r = " 9 9 9 "   k e y = " m a i n t a i n C o l u m n W i d t h s "   v a l u e = " T r u e "   g r o u p O r d e r = " - 1 "   i s G e n e r a t e d = " f a l s e " / >  
             < / p a r a m e t e r s >  
         < / q u e s t i o n >  
         < q u e s t i o n   i d = " 3 0 2 e c a f 1 - 6 3 7 5 - 4 d 8 d - 8 f e a - 4 c 4 a 4 6 2 6 d c 0 8 "   n a m e = " D o c T i t l e "   a s s e m b l y = " I p h e l i o n . O u t l i n e . C o n t r o l s . d l l "   t y p e = " I p h e l i o n . O u t l i n e . C o n t r o l s . Q u e s t i o n C o n t r o l s . V i e w M o d e l s . T e x t B o x V i e w M o d e l "   o r d e r = " 0 "   a c t i v e = " t r u e "   g r o u p = " # 1   C o v e r   p a g e "   r e s u l t T y p e = " s i n g l e "   d i s p l a y T y p e = " S t a r t u p "   p a g e C o l u m n S p a n = " c o l u m n S p a n 6 "   p a r e n t I d = " f 1 3 f 8 b 1 7 - 0 f 9 c - 4 1 c 7 - 9 b e 4 - d a 1 9 a d 5 9 3 4 7 5 " >  
             < p a r a m e t e r s >  
                 < p a r a m e t e r   i d = " 3 4 b 1 b 7 a f - d 7 a a - 4 3 8 c - 9 b 7 a - 7 d e 0 e 3 7 8 2 c 8 f "   n a m e = " A l l o w   r e t u r n "   t y p e = " S y s t e m . B o o l e a n ,   m s c o r l i b ,   V e r s i o n = 4 . 0 . 0 . 0 ,   C u l t u r e = n e u t r a l ,   P u b l i c K e y T o k e n = b 7 7 a 5 c 5 6 1 9 3 4 e 0 8 9 "   o r d e r = " 9 9 9 "   k e y = " m u l t i l i n e "   v a l u e = " F a l s e "   g r o u p O r d e r = " - 1 "   i s G e n e r a t e d = " f a l s e " / >  
                 < p a r a m e t e r   i d = " e c 9 0 1 d e 2 - 9 4 d 4 - 4 9 2 a - b 1 f 3 - 4 8 7 1 e f 1 5 8 5 e 2 "   n a m e = " H e i g h t "   t y p e = " S y s t e m . I n t 3 2 ,   m s c o r l i b ,   V e r s i o n = 4 . 0 . 0 . 0 ,   C u l t u r e = n e u t r a l ,   P u b l i c K e y T o k e n = b 7 7 a 5 c 5 6 1 9 3 4 e 0 8 9 "   o r d e r = " 9 9 9 "   k e y = " h e i g h t "   v a l u e = " "   g r o u p O r d e r = " - 1 "   i s G e n e r a t e d = " f a l s e " / >  
                 < p a r a m e t e r   i d = " 3 b 8 2 9 7 e f - a e e 3 - 4 a c 5 - 8 c 0 5 - 2 d f e 3 b a 5 2 3 d 1 "   n a m e = " M a x   l e n g t h "   t y p e = " S y s t e m . N u l l a b l e ` 1 [ [ S y s t e m . I n t 3 2 ,   m s c o r l i b ,   V e r s i o n = 4 . 0 . 0 . 0 ,   C u l t u r e = n e u t r a l ,   P u b l i c K e y T o k e n = b 7 7 a 5 c 5 6 1 9 3 4 e 0 8 9 ] ] ,   m s c o r l i b ,   V e r s i o n = 4 . 0 . 0 . 0 ,   C u l t u r e = n e u t r a l ,   P u b l i c K e y T o k e n = b 7 7 a 5 c 5 6 1 9 3 4 e 0 8 9 "   o r d e r = " 9 9 9 "   k e y = " m a x L e n g t h "   v a l u e = " "   g r o u p O r d e r = " - 1 "   i s G e n e r a t e d = " f a l s e " / >  
                 < p a r a m e t e r   i d = " 0 9 c f d 9 0 0 - d 4 f b - 4 3 0 9 - a e 2 c - 8 5 9 7 b 3 8 8 5 f 8 8 "   n a m e = " R e m e m b e r   l a s t   v a l u e "   t y p e = " S y s t e m . B o o l e a n ,   m s c o r l i b ,   V e r s i o n = 4 . 0 . 0 . 0 ,   C u l t u r e = n e u t r a l ,   P u b l i c K e y T o k e n = b 7 7 a 5 c 5 6 1 9 3 4 e 0 8 9 "   o r d e r = " 9 9 9 "   k e y = " r e m e m b e r L a s t V a l u e "   v a l u e = " F a l s e "   g r o u p O r d e r = " - 1 "   i s G e n e r a t e d = " f a l s e " / >  
                 < p a r a m e t e r   i d = " b d 6 2 b e 9 f - f 8 d 9 - 4 1 6 e - a 3 1 6 - a 4 9 f f 1 9 7 c 4 9 3 "   n a m e = " R e q u i r e d   f i e l d "   t y p e = " S y s t e m . B o o l e a n ,   m s c o r l i b ,   V e r s i o n = 4 . 0 . 0 . 0 ,   C u l t u r e = n e u t r a l ,   P u b l i c K e y T o k e n = b 7 7 a 5 c 5 6 1 9 3 4 e 0 8 9 "   o r d e r = " 9 9 9 "   k e y = " r e q u i r e d "   v a l u e = " T r u e "   g r o u p O r d e r = " - 1 "   i s G e n e r a t e d = " f a l s e " / >  
                 < p a r a m e t e r   i d = " b d 9 7 b 7 9 a - 8 c f b - 4 b f b - a 2 6 4 - 1 4 1 d f 4 8 6 6 6 4 3 "   n a m e = " S e p a r a t e   l i n e s "   t y p e = " S y s t e m . B o o l e a n ,   m s c o r l i b ,   V e r s i o n = 4 . 0 . 0 . 0 ,   C u l t u r e = n e u t r a l ,   P u b l i c K e y T o k e n = b 7 7 a 5 c 5 6 1 9 3 4 e 0 8 9 "   o r d e r = " 9 9 9 "   k e y = " s p l i t L i n e s "   v a l u e = " F a l s e "   g r o u p O r d e r = " - 1 "   i s G e n e r a t e d = " f a l s e " / >  
                 < p a r a m e t e r   i d = " 3 4 c a 8 f 2 b - 8 c 1 a - 4 2 f 5 - a 4 f 2 - d 8 5 9 4 5 1 b 8 9 2 f " 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D o c u m e n t   n a m e & l t ; / t e x t & g t ; & # x A ; & l t ; / u i L o c a l i z e d S t r i n g & g t ; "   a r g u m e n t = " U I L o c a l i z e d S t r i n g "   g r o u p O r d e r = " - 1 "   i s G e n e r a t e d = " f a l s e " / >  
                 < p a r a m e t e r   i d = " 7 5 4 4 4 6 1 c - 1 c 5 3 - 4 0 4 c - 8 0 8 d - 8 6 1 6 4 5 8 b 1 5 b 3 "   n a m e = " W i d t h   t y p e "   t y p e = " I p h e l i o n . O u t l i n e . M o d e l . I n t e r f a c e s . Q u e s t i o n C o n t r o l L a y o u t ,   I p h e l i o n . O u t l i n e . M o d e l ,   V e r s i o n = 1 . 8 . 5 . 3 0 ,   C u l t u r e = n e u t r a l ,   P u b l i c K e y T o k e n = n u l l "   o r d e r = " 9 9 9 "   k e y = " l a y o u t "   v a l u e = " F u l l "   g r o u p O r d e r = " - 1 "   i s G e n e r a t e d = " f a l s e " / >  
                 < p a r a m e t e r   i d = " 9 6 e 5 8 7 4 9 - 0 5 6 e - 4 e 5 2 - 8 6 2 d - a b 5 8 2 f 7 a 7 c 8 6 "   n a m e = " W r a p   t e x t "   t y p e = " S y s t e m . B o o l e a n ,   m s c o r l i b ,   V e r s i o n = 4 . 0 . 0 . 0 ,   C u l t u r e = n e u t r a l ,   P u b l i c K e y T o k e n = b 7 7 a 5 c 5 6 1 9 3 4 e 0 8 9 "   o r d e r = " 9 9 9 "   k e y = " w r a p T e x t "   v a l u e = " T r u e "   g r o u p O r d e r = " - 1 "   i s G e n e r a t e d = " f a l s e " / >  
             < / p a r a m e t e r s >  
         < / q u e s t i o n >  
         < q u e s t i o n   i d = " 0 8 d 1 e f 6 1 - a 7 c b - 4 d 6 b - b 3 7 9 - c 9 e b c 1 e 8 a f 2 c "   n a m e = " B r o c h u r e T h e m e "   a s s e m b l y = " I p h e l i o n . O u t l i n e . C o n t r o l s . d l l "   t y p e = " I p h e l i o n . O u t l i n e . C o n t r o l s . Q u e s t i o n C o n t r o l s . V i e w M o d e l s . S e l e c t i o n L i s t V i e w M o d e l "   o r d e r = " 1 "   a c t i v e = " t r u e "   g r o u p = " # 1   C o v e r   p a g e "   r e s u l t T y p e = " s i n g l e "   d i s p l a y T y p e = " A l l "   p a g e C o l u m n S p a n = " c o l u m n S p a n 6 "   p a r e n t I d = " f 1 3 f 8 b 1 7 - 0 f 9 c - 4 1 c 7 - 9 b e 4 - d a 1 9 a d 5 9 3 4 7 5 " >  
             < p a r a m e t e r s >  
                 < p a r a m e t e r   i d = " 8 3 4 4 e c 9 6 - 8 f d c - 4 4 f 0 - a a 0 7 - 9 6 1 1 d 3 0 1 9 7 0 2 "   n a m e = " I t e m s   l i s t "   t y p e = " I p h e l i o n . O u t l i n e . M o d e l . E n t i t i e s . I n l i n e P a r a m e t e r E n t i t y C o l l e c t i o n ` 1 [ [ I p h e l i o n . O u t l i n e . M o d e l . E n t i t i e s . L o c a l i z e d K e y V a l u e P a r a m e t e r E n t i t y ,   I p h e l i o n . O u t l i n e . M o d e l ,   V e r s i o n = 1 . 8 . 5 . 3 0 ,   C u l t u r e = n e u t r a l ,   P u b l i c K e y T o k e n = n u l l ] ] ,   I p h e l i o n . O u t l i n e . M o d e l ,   V e r s i o n = 1 . 8 . 5 . 3 0 , 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o r a l & 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o r a l & a m p ; l t ; / t e x t & a m p ; g t ; & a m p ; # x D ; & a m p ; # x A ; & a m p ; l t ; / l o c a l i z e d S t r i n g & a m p ; g t ; & q u o t ;   i s S e l e c t e d = & q u o t ; f a l s 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h a r c o a l & 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C h a r c o a l & a m p ; l t ; / t e x t & a m p ; g t ; & a m p ; # x D ; & a m p ; # x A ; & a m p ; l t ; / l o c a l i z e d S t r i n g & a m p ; g t ; & q u o t ;   i s S e l e c t e d = & q u o t ; f a l s e & q u o t ;   i n v e r t F i e l d V a l u e = & q u o t ; f a l s e & q u o t ;   / & g t ; & # x A ;     & l t ; / p a r a m e t e r E n t i t i e s & g t ; & # x A ; & l t ; / X m l P a r a m e t e r & g t ; "   g r o u p O r d e r = " - 1 "   i s G e n e r a t e d = " f a l s e " / >  
                 < p a r a m e t e r   i d = " 7 4 9 5 b 2 3 b - 7 7 d 8 - 4 b 6 5 - a 7 4 e - 6 e 6 3 5 e 4 b e 0 a 7 "   n a m e = " M a x   s e l e c t i o n s "   t y p e = " S y s t e m . I n t 3 2 ,   m s c o r l i b ,   V e r s i o n = 4 . 0 . 0 . 0 ,   C u l t u r e = n e u t r a l ,   P u b l i c K e y T o k e n = b 7 7 a 5 c 5 6 1 9 3 4 e 0 8 9 "   o r d e r = " 9 9 9 "   k e y = " m a x S e l e c t e d "   v a l u e = " 1 "   g r o u p O r d e r = " - 1 "   i s G e n e r a t e d = " f a l s e " / >  
                 < p a r a m e t e r   i d = " 4 5 d 1 4 c 9 1 - 7 f 3 0 - 4 1 f 0 - b 0 b c - 4 3 e a f d 8 2 4 2 f a "   n a m e = " M i n   s e l e c t i o n s "   t y p e = " S y s t e m . I n t 3 2 ,   m s c o r l i b ,   V e r s i o n = 4 . 0 . 0 . 0 ,   C u l t u r e = n e u t r a l ,   P u b l i c K e y T o k e n = b 7 7 a 5 c 5 6 1 9 3 4 e 0 8 9 "   o r d e r = " 9 9 9 "   k e y = " m i n S e l e c t e d "   v a l u e = " 1 "   g r o u p O r d e r = " - 1 "   i s G e n e r a t e d = " f a l s e " / >  
                 < p a r a m e t e r   i d = " 9 8 1 8 d c 6 7 - b 0 8 2 - 4 1 5 e - 8 b 2 f - e e b 2 7 3 2 6 b 0 3 e "   n a m e = " N u m b e r   o f   c o l u m n s "   t y p e = " I p h e l i o n . O u t l i n e . C o n t r o l s . Q u e s t i o n C o n t r o l s . V i e w M o d e l s . Q u e s t i o n C o l u m n s ,   I p h e l i o n . O u t l i n e . C o n t r o l s ,   V e r s i o n = 1 . 8 . 5 . 3 0 ,   C u l t u r e = n e u t r a l ,   P u b l i c K e y T o k e n = n u l l "   o r d e r = " 9 9 9 "   k e y = " n u m b e r O f C o l u m n s "   v a l u e = " T w o C o l u m n "   g r o u p O r d e r = " - 1 "   i s G e n e r a t e d = " f a l s e " / >  
                 < p a r a m e t e r   i d = " 6 1 b d b b 3 2 - 4 7 a 0 - 4 3 b d - b f a 4 - 4 2 5 1 b 6 2 7 8 b 8 0 "   n a m e = " R e m e m b e r   l a s t   v a l u e s "   t y p e = " S y s t e m . B o o l e a n ,   m s c o r l i b ,   V e r s i o n = 4 . 0 . 0 . 0 ,   C u l t u r e = n e u t r a l ,   P u b l i c K e y T o k e n = b 7 7 a 5 c 5 6 1 9 3 4 e 0 8 9 "   o r d e r = " 9 9 9 "   k e y = " r e m e m b e r L a s t V a l u e "   v a l u e = " T r u e "   g r o u p O r d e r = " - 1 "   i s G e n e r a t e d = " f a l s e " / >  
                 < p a r a m e t e r   i d = " 8 7 c 7 5 c f e - e f 4 1 - 4 2 f 8 - a 1 9 a - 3 6 0 8 c 8 6 a 5 4 4 a "   n a m e = " S e l e c t i o n   m o d e "   t y p e = " I p h e l i o n . O u t l i n e . C o n t r o l s . Q u e s t i o n C o n t r o l s . V i e w M o d e l s . Q u e s t i o n S e l e c t i o n M o d e ,   I p h e l i o n . O u t l i n e . C o n t r o l s ,   V e r s i o n = 1 . 8 . 5 . 3 0 ,   C u l t u r e = n e u t r a l ,   P u b l i c K e y T o k e n = n u l l "   o r d e r = " 9 9 9 "   k e y = " s e l e c t i o n M o d e "   v a l u e = " S i n g l e "   g r o u p O r d e r = " - 1 "   i s G e n e r a t e d = " f a l s e " / >  
                 < p a r a m e t e r   i d = " 4 b a 9 4 6 2 2 - d d 9 c - 4 2 a e - a 6 9 4 - 1 5 9 e e 6 3 7 c 1 3 7 " 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B r o c h u r e   t h e m e & l t ; / t e x t & g t ; & # x A ; & l t ; / u i L o c a l i z e d S t r i n g & g t ; "   a r g u m e n t = " U I L o c a l i z e d S t r i n g "   g r o u p O r d e r = " - 1 "   i s G e n e r a t e d = " f a l s e " / >  
                 < p a r a m e t e r   i d = " 0 4 3 9 5 d 7 7 - 5 9 9 0 - 4 b 1 f - 8 1 c 1 - f c b d 3 1 7 8 2 b 6 e "   n a m e = " W i d t h   t y p e "   t y p e = " I p h e l i o n . O u t l i n e . M o d e l . I n t e r f a c e s . Q u e s t i o n C o n t r o l L a y o u t ,   I p h e l i o n . O u t l i n e . M o d e l ,   V e r s i o n = 1 . 8 . 5 . 3 0 ,   C u l t u r e = n e u t r a l ,   P u b l i c K e y T o k e n = n u l l "   o r d e r = " 9 9 9 "   k e y = " l a y o u t "   v a l u e = " F u l l "   g r o u p O r d e r = " - 1 "   i s G e n e r a t e d = " f a l s e " / >  
             < / p a r a m e t e r s >  
         < / q u e s t i o n >  
         < q u e s t i o n   i d = " 9 c e 6 d 0 7 9 - 1 e 3 a - 4 e 7 6 - b 8 7 3 - 3 f 3 d e 6 d c a 6 1 e "   n a m e = " R H 1 "   a s s e m b l y = " I p h e l i o n . O u t l i n e . C o n t r o l s . d l l "   t y p e = " I p h e l i o n . O u t l i n e . C o n t r o l s . Q u e s t i o n C o n t r o l s . V i e w M o d e l s . S t a c k C o n t a i n e r C o n t r o l V i e w M o d e l "   o r d e r = " 3 "   a c t i v e = " t r u e "   g r o u p = " # 1   C o v e r   p a g e "   r e s u l t T y p e = " s i n g l e "   d i s p l a y T y p e = " A l l "   p a g e C o l u m n S p a n = " c o l u m n S p a n 2 "   p a r e n t I d = " 0 0 0 0 0 0 0 0 - 0 0 0 0 - 0 0 0 0 - 0 0 0 0 - 0 0 0 0 0 0 0 0 0 0 0 0 " >  
             < p a r a m e t e r s >  
                 < p a r a m e t e r   i d = " 1 9 b a a b a e - c 6 c 2 - 4 3 d 8 - b 5 8 b - 5 e 2 d 3 8 6 9 6 0 d 6 "   n a m e = " L e f t "   t y p e = " S y s t e m . B o o l e a n ,   m s c o r l i b ,   V e r s i o n = 4 . 0 . 0 . 0 ,   C u l t u r e = n e u t r a l ,   P u b l i c K e y T o k e n = b 7 7 a 5 c 5 6 1 9 3 4 e 0 8 9 "   o r d e r = " 0 "   k e y = " l e f t B o r d e r "   v a l u e = " F a l s e "   g r o u p = " B o r d e r   V i s i b i l i t y "   g r o u p O r d e r = " - 1 "   i s G e n e r a t e d = " f a l s e " / >  
                 < p a r a m e t e r   i d = " 0 a 4 c c c 4 5 - f 7 f 5 - 4 4 1 5 - b d d d - 2 e 8 c 2 a 4 2 f d 6 0 "   n a m e = " R i g h t "   t y p e = " S y s t e m . B o o l e a n ,   m s c o r l i b ,   V e r s i o n = 4 . 0 . 0 . 0 ,   C u l t u r e = n e u t r a l ,   P u b l i c K e y T o k e n = b 7 7 a 5 c 5 6 1 9 3 4 e 0 8 9 "   o r d e r = " 1 "   k e y = " r i g h t B o r d e r "   v a l u e = " F a l s e "   g r o u p = " B o r d e r   V i s i b i l i t y "   g r o u p O r d e r = " - 1 "   i s G e n e r a t e d = " f a l s e " / >  
                 < p a r a m e t e r   i d = " 2 6 a d 7 2 3 8 - b 4 e 9 - 4 8 3 b - 9 1 5 5 - 9 5 6 d 2 4 5 e 5 b 3 5 "   n a m e = " T o p "   t y p e = " S y s t e m . B o o l e a n ,   m s c o r l i b ,   V e r s i o n = 4 . 0 . 0 . 0 ,   C u l t u r e = n e u t r a l ,   P u b l i c K e y T o k e n = b 7 7 a 5 c 5 6 1 9 3 4 e 0 8 9 "   o r d e r = " 2 "   k e y = " t o p B o r d e r "   v a l u e = " F a l s e "   g r o u p = " B o r d e r   V i s i b i l i t y "   g r o u p O r d e r = " - 1 "   i s G e n e r a t e d = " f a l s e " / >  
                 < p a r a m e t e r   i d = " 5 8 f 7 a 7 d 3 - d 3 3 4 - 4 5 1 6 - 9 2 6 6 - c 2 2 b 6 3 0 a 6 4 2 1 "   n a m e = " B o t t o m "   t y p e = " S y s t e m . B o o l e a n ,   m s c o r l i b ,   V e r s i o n = 4 . 0 . 0 . 0 ,   C u l t u r e = n e u t r a l ,   P u b l i c K e y T o k e n = b 7 7 a 5 c 5 6 1 9 3 4 e 0 8 9 "   o r d e r = " 3 "   k e y = " b o t t o m B o r d e r "   v a l u e = " F a l s e "   g r o u p = " B o r d e r   V i s i b i l i t y "   g r o u p O r d e r = " - 1 "   i s G e n e r a t e d = " f a l s e " / >  
                 < p a r a m e t e r   i d = " c 5 f c 4 0 0 2 - 6 1 6 8 - 4 c 9 0 - 8 4 b 8 - f 3 0 5 0 4 1 0 5 c 8 d "   n a m e = " M a i n t a i n   c o l u m n   w i d t h s "   t y p e = " S y s t e m . B o o l e a n ,   m s c o r l i b ,   V e r s i o n = 4 . 0 . 0 . 0 ,   C u l t u r e = n e u t r a l ,   P u b l i c K e y T o k e n = b 7 7 a 5 c 5 6 1 9 3 4 e 0 8 9 "   o r d e r = " 9 9 9 "   k e y = " m a i n t a i n C o l u m n W i d t h s "   v a l u e = " T r u e "   g r o u p O r d e r = " - 1 "   i s G e n e r a t e d = " f a l s e " / >  
             < / p a r a m e t e r s >  
         < / q u e s t i o n >  
         < q u e s t i o n   i d = " a 6 2 e 8 9 e b - 1 5 e 9 - 4 4 a b - 9 3 0 0 - 1 9 5 4 e 5 c 4 6 4 8 b "   n a m e = " L e g e n d s "   a s s e m b l y = " I p h e l i o n . O u t l i n e . C o n t r o l s . d l l "   t y p e = " I p h e l i o n . O u t l i n e . C o n t r o l s . Q u e s t i o n C o n t r o l s . V i e w M o d e l s . D r o p D o w n V i e w M o d e l "   o r d e r = " 0 "   a c t i v e = " t r u e "   g r o u p = " # 1   C o v e r   p a g e "   r e s u l t T y p e = " s i n g l e "   d i s p l a y T y p e = " A l l "   p a g e C o l u m n S p a n = " c o l u m n S p a n 6 "   p a r e n t I d = " 9 c e 6 d 0 7 9 - 1 e 3 a - 4 e 7 6 - b 8 7 3 - 3 f 3 d e 6 d c a 6 1 e " >  
             < p a r a m e t e r s >  
                 < p a r a m e t e r   i d = " 7 1 8 5 a c 6 9 - 7 4 2 1 - 4 a 8 2 - a 5 5 a - f 3 3 0 8 b 8 8 b 2 9 a "   n a m e = " E m p t y   t e x t "   t y p e = " S y s t e m . S t r i n g ,   m s c o r l i b ,   V e r s i o n = 4 . 0 . 0 . 0 ,   C u l t u r e = n e u t r a l ,   P u b l i c K e y T o k e n = b 7 7 a 5 c 5 6 1 9 3 4 e 0 8 9 "   o r d e r = " 9 9 9 "   k e y = " e m p t y T e x t "   v a l u e = " & l t ; ? x m l   v e r s i o n = & q u o t ; 1 . 0 & q u o t ;   e n c o d i n g = & q u o t ; u t f - 1 6 & q u o t ; ? & g t ; & # x A ; & l t ; l o c a l i z e d S t r i n g   x m l n s : x s i = & q u o t ; h t t p : / / w w w . w 3 . o r g / 2 0 0 1 / X M L S c h e m a - i n s t a n c e & q u o t ;   x m l n s : x s d = & q u o t ; h t t p : / / w w w . w 3 . o r g / 2 0 0 1 / X M L S c h e m a & q u o t ; & g t ; & # x A ;     & l t ; t y p e & g t ; l a b e l & l t ; / t y p e & g t ; & # x A ;     & l t ; t e x t & g t ; G e n e r a l   -   E m p t y   V a l u e   T e x t & l t ; / t e x t & g t ; & # x A ; & l t ; / l o c a l i z e d S t r i n g & g t ; "   a r g u m e n t = " L o c a l i z e d S t r i n g "   g r o u p O r d e r = " - 1 "   i s G e n e r a t e d = " f a l s e " / >  
                 < p a r a m e t e r   i d = " b 2 0 c c 2 a 8 - 4 e e c - 4 4 2 2 - a 3 8 1 - 6 9 7 6 c d 5 4 d 9 7 e "   n a m e = " I s   e d i t a b l e "   t y p e = " S y s t e m . B o o l e a n ,   m s c o r l i b ,   V e r s i o n = 4 . 0 . 0 . 0 ,   C u l t u r e = n e u t r a l ,   P u b l i c K e y T o k e n = b 7 7 a 5 c 5 6 1 9 3 4 e 0 8 9 "   o r d e r = " 9 9 9 "   k e y = " i s E d i t a b l e "   v a l u e = " F a l s e "   g r o u p O r d e r = " - 1 "   i s G e n e r a t e d = " f a l s e " / >  
                 < p a r a m e t e r   i d = " 1 0 4 2 e e f c - d 8 a d - 4 2 3 8 - 9 a 5 a - e 0 9 0 f a f a 0 3 d 1 "   n a m e = " R e m e m b e r   l a s t   v a l u e "   t y p e = " S y s t e m . B o o l e a n ,   m s c o r l i b ,   V e r s i o n = 4 . 0 . 0 . 0 ,   C u l t u r e = n e u t r a l ,   P u b l i c K e y T o k e n = b 7 7 a 5 c 5 6 1 9 3 4 e 0 8 9 "   o r d e r = " 9 9 9 "   k e y = " r e m e m b e r L a s t V a l u e "   v a l u e = " F a l s e "   g r o u p O r d e r = " - 1 "   i s G e n e r a t e d = " f a l s e " / >  
                 < p a r a m e t e r   i d = " 7 9 d c a d b f - b c d a - 4 7 e a - 9 5 2 3 - 2 b d 1 e b 2 a 5 c 1 a "   n a m e = " R e p l a c e   v a l u e s   w i t h   l a b e l s "   t y p e = " S y s t e m . B o o l e a n ,   m s c o r l i b ,   V e r s i o n = 4 . 0 . 0 . 0 ,   C u l t u r e = n e u t r a l ,   P u b l i c K e y T o k e n = b 7 7 a 5 c 5 6 1 9 3 4 e 0 8 9 "   o r d e r = " 9 9 9 "   k e y = " u s e L a b e l s "   v a l u e = " T r u e "   g r o u p O r d e r = " - 1 "   i s G e n e r a t e d = " f a l s e " / >  
                 < p a r a m e t e r   i d = " 3 2 f 8 f a c 9 - 4 3 e a - 4 9 5 d - a d 0 e - 2 c d c 0 7 a 0 c a 0 2 "   n a m e = " S h o w   p r o m p t "   t y p e = " S y s t e m . B o o l e a n ,   m s c o r l i b ,   V e r s i o n = 4 . 0 . 0 . 0 ,   C u l t u r e = n e u t r a l ,   P u b l i c K e y T o k e n = b 7 7 a 5 c 5 6 1 9 3 4 e 0 8 9 "   o r d e r = " 9 9 9 "   k e y = " s h o w P r o m p t "   v a l u e = " T r u e "   g r o u p O r d e r = " - 1 "   i s G e n e r a t e d = " f a l s e " / >  
                 < p a r a m e t e r   i d = " 7 f 1 5 0 a 4 1 - 2 e 5 5 - 4 0 2 1 - a 6 7 5 - 8 f 6 a f e a 6 2 2 1 5 " 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L e g e n d & l t ; / t e x t & g t ; & # x A ; & l t ; / u i L o c a l i z e d S t r i n g & g t ; "   a r g u m e n t = " U I L o c a l i z e d S t r i n g "   g r o u p O r d e r = " - 1 "   i s G e n e r a t e d = " f a l s e " / >  
                 < p a r a m e t e r   i d = " d 1 9 a 5 2 c 8 - 5 5 c d - 4 6 b 8 - b 3 5 9 - e 5 e 4 2 6 1 0 0 3 a 8 "   n a m e = " V a l u e s "   t y p e = " S y s t e m . S t r i n g ,   m s c o r l i b ,   V e r s i o n = 4 . 0 . 0 . 0 ,   C u l t u r e = n e u t r a l ,   P u b l i c K e y T o k e n = b 7 7 a 5 c 5 6 1 9 3 4 e 0 8 9 "   o r d e r = " 9 9 9 "   k e y = " v a l u e s "   v a l u e = " & l t ; ? x m l   v e r s i o n = & q u o t ; 1 . 0 & q u o t ;   e n c o d i n g = & q u o t ; u t f - 1 6 & q u o t ; ? & g t ; & # x A ; & l t ; c o n t e n t L i s t   x m l n s : x s i = & q u o t ; h t t p : / / w w w . w 3 . o r g / 2 0 0 1 / X M L S c h e m a - i n s t a n c e & q u o t ;   x m l n s : x s d = & q u o t ; h t t p : / / w w w . w 3 . o r g / 2 0 0 1 / X M L S c h e m a & q u o t ; & g t ; & # x A ;     & l t ; t y p e & g t ; l a b e l S e t & l t ; / t y p e & g t ; & # x A ;     & l t ; t e x t & g t ; P i t c h L e g e n d L i s t & l t ; / t e x t & g t ; & # x A ; & l t ; / c o n t e n t L i s t & g t ; "   a r g u m e n t = " L a b e l S e t I t e m L i s t C o n t r o l "   g r o u p O r d e r = " - 1 "   i s G e n e r a t e d = " f a l s e " / >  
                 < p a r a m e t e r   i d = " 3 6 8 d 6 9 5 8 - d f 3 d - 4 7 9 2 - 9 a e e - a a 9 a 8 9 6 4 a e 9 c "   n a m e = " W i d t h   t y p e "   t y p e = " I p h e l i o n . O u t l i n e . M o d e l . I n t e r f a c e s . Q u e s t i o n C o n t r o l L a y o u t ,   I p h e l i o n . O u t l i n e . M o d e l ,   V e r s i o n = 1 . 8 . 5 . 3 0 ,   C u l t u r e = n e u t r a l ,   P u b l i c K e y T o k e n = n u l l "   o r d e r = " 9 9 9 "   k e y = " l a y o u t "   v a l u e = " F u l l "   g r o u p O r d e r = " - 1 "   i s G e n e r a t e d = " f a l s e " / >  
             < / p a r a m e t e r s >  
         < / q u e s t i o n >  
         < q u e s t i o n   i d = " 5 4 5 6 5 a 8 5 - 1 d 4 d - 4 5 7 1 - a b 8 4 - 8 2 e 6 6 e 0 1 d e e b "   n a m e = " D a t e   c o n t r o l "   a s s e m b l y = " I p h e l i o n . O u t l i n e . C o n t r o l s . d l l "   t y p e = " I p h e l i o n . O u t l i n e . C o n t r o l s . Q u e s t i o n C o n t r o l s . V i e w M o d e l s . D a t e V i e w M o d e l "   o r d e r = " 1 "   a c t i v e = " f a l s e "   g r o u p = " # 1   C o v e r   p a g e "   r e s u l t T y p e = " s i n g l e "   d i s p l a y T y p e = " A l l "   p a g e C o l u m n S p a n = " c o l u m n S p a n 6 "   p a r e n t I d = " 9 c e 6 d 0 7 9 - 1 e 3 a - 4 e 7 6 - b 8 7 3 - 3 f 3 d e 6 d c a 6 1 e " >  
             < p a r a m e t e r s >  
                 < p a r a m e t e r   i d = " c 0 d f 7 2 d 2 - b 4 9 d - 4 7 6 6 - 9 0 9 b - 8 2 3 9 1 8 7 d 1 a a 1 "   n a m e = " F o r m a t "   t y p e = " S y s t e m . S t r i n g ,   m s c o r l i b ,   V e r s i o n = 4 . 0 . 0 . 0 ,   C u l t u r e = n e u t r a l ,   P u b l i c K e y T o k e n = b 7 7 a 5 c 5 6 1 9 3 4 e 0 8 9 "   o r d e r = " 9 9 9 "   k e y = " f o r m a t "   v a l u e = " & l t ; ? x m l   v e r s i o n = & q u o t ; 1 . 0 & q u o t ;   e n c o d i n g = & q u o t ; u t f - 1 6 & q u o t ; ? & g t ; & # x A ; & l t ; l o c a l i z e d S t r i n g   x m l n s : x s i = & q u o t ; h t t p : / / w w w . w 3 . o r g / 2 0 0 1 / X M L S c h e m a - i n s t a n c e & q u o t ;   x m l n s : x s d = & q u o t ; h t t p : / / w w w . w 3 . o r g / 2 0 0 1 / X M L S c h e m a & q u o t ; & g t ; & # x A ;     & l t ; t y p e & g t ; f i x e d & l t ; / t y p e & g t ; & # x A ;     & l t ; t e x t & g t ; d d   M M M M   y y y y & l t ; / t e x t & g t ; & # x A ; & l t ; / l o c a l i z e d S t r i n g & g t ; "   a r g u m e n t = " L o c a l i z e d S t r i n g "   g r o u p O r d e r = " - 1 "   i s G e n e r a t e d = " f a l s e " / >  
                 < p a r a m e t e r   i d = " 9 4 5 a 2 a 9 3 - 4 b 8 9 - 4 0 c d - 8 9 c 0 - 5 b 7 6 6 f 2 0 3 d f 6 "   n a m e = " R e q u i r e d   f i e l d "   t y p e = " S y s t e m . B o o l e a n ,   m s c o r l i b ,   V e r s i o n = 4 . 0 . 0 . 0 ,   C u l t u r e = n e u t r a l ,   P u b l i c K e y T o k e n = b 7 7 a 5 c 5 6 1 9 3 4 e 0 8 9 "   o r d e r = " 9 9 9 "   k e y = " r e q u i r e d "   v a l u e = " F a l s e "   g r o u p O r d e r = " - 1 "   i s G e n e r a t e d = " f a l s e " / >  
                 < p a r a m e t e r   i d = " 3 2 a 9 a 4 1 f - b 1 a a - 4 1 d 0 - 9 d 9 6 - 0 b c 8 5 6 6 a d 0 5 7 "   n a m e = " S e t   t o   c u r r e n t   d a t e "   t y p e = " S y s t e m . B o o l e a n ,   m s c o r l i b ,   V e r s i o n = 4 . 0 . 0 . 0 ,   C u l t u r e = n e u t r a l ,   P u b l i c K e y T o k e n = b 7 7 a 5 c 5 6 1 9 3 4 e 0 8 9 "   o r d e r = " 9 9 9 "   k e y = " s e t T o C u r r e n t D a t e "   v a l u e = " T r u e "   g r o u p O r d e r = " - 1 "   i s G e n e r a t e d = " f a l s e " / >  
                 < p a r a m e t e r   i d = " 0 0 c d a 2 6 c - b b 7 e - 4 8 7 2 - b 2 0 e - f 0 7 6 e 5 6 f c 2 a 4 "   n a m e = " S h o w   c l e a r   b u t t o n "   t y p e = " S y s t e m . B o o l e a n ,   m s c o r l i b ,   V e r s i o n = 4 . 0 . 0 . 0 ,   C u l t u r e = n e u t r a l ,   P u b l i c K e y T o k e n = b 7 7 a 5 c 5 6 1 9 3 4 e 0 8 9 "   o r d e r = " 9 9 9 "   k e y = " s h o w C l e a r B u t t o n "   v a l u e = " F a l s e "   g r o u p = " D i s p l a y   s e t t i n g s "   g r o u p O r d e r = " - 1 "   i s G e n e r a t e d = " f a l s e " / >  
                 < p a r a m e t e r   i d = " 1 8 5 a 3 5 4 4 - b 6 f 1 - 4 f 2 8 - b b 6 8 - b e 1 5 2 1 6 d 3 9 b b "   n a m e = " S h o w   c u r r e n t   d a t e   b u t t o n "   t y p e = " S y s t e m . B o o l e a n ,   m s c o r l i b ,   V e r s i o n = 4 . 0 . 0 . 0 ,   C u l t u r e = n e u t r a l ,   P u b l i c K e y T o k e n = b 7 7 a 5 c 5 6 1 9 3 4 e 0 8 9 "   o r d e r = " 9 9 9 "   k e y = " s h o w C u r r e n t D a t e B u t t o n "   v a l u e = " T r u e "   g r o u p = " D i s p l a y   s e t t i n g s "   g r o u p O r d e r = " - 1 "   i s G e n e r a t e d = " f a l s e " / >  
                 < p a r a m e t e r   i d = " d f e 5 5 1 b 6 - 6 0 f d - 4 1 f 8 - 8 5 d 7 - 5 a 8 6 9 0 6 2 1 8 d 9 "   n a m e = " S h o w   d a t e   p i c k e r "   t y p e = " S y s t e m . B o o l e a n ,   m s c o r l i b ,   V e r s i o n = 4 . 0 . 0 . 0 ,   C u l t u r e = n e u t r a l ,   P u b l i c K e y T o k e n = b 7 7 a 5 c 5 6 1 9 3 4 e 0 8 9 "   o r d e r = " 9 9 9 "   k e y = " s h o w D a t e P i c k e r "   v a l u e = " T r u e "   g r o u p = " D i s p l a y   s e t t i n g s "   g r o u p O r d e r = " - 1 "   i s G e n e r a t e d = " f a l s e " / >  
                 < p a r a m e t e r   i d = " 7 e 0 3 6 8 7 6 - 0 b 9 f - 4 2 4 7 - b f b a - 2 4 a e 9 f 3 e 2 5 3 e " 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D a t e & l t ; / t e x t & g t ; & # x A ; & l t ; / u i L o c a l i z e d S t r i n g & g t ; "   a r g u m e n t = " U I L o c a l i z e d S t r i n g "   g r o u p O r d e r = " - 1 "   i s G e n e r a t e d = " f a l s e " / >  
                 < p a r a m e t e r   i d = " 5 0 7 0 4 4 4 8 - c d 9 1 - 4 2 c e - 9 f 6 4 - c e 6 8 b c 6 f 7 9 5 7 "   n a m e = " W i d t h   t y p e "   t y p e = " I p h e l i o n . O u t l i n e . M o d e l . I n t e r f a c e s . Q u e s t i o n C o n t r o l L a y o u t ,   I p h e l i o n . O u t l i n e . M o d e l ,   V e r s i o n = 1 . 8 . 5 . 3 0 ,   C u l t u r e = n e u t r a l ,   P u b l i c K e y T o k e n = n u l l "   o r d e r = " 9 9 9 "   k e y = " l a y o u t "   v a l u e = " F u l l "   g r o u p O r d e r = " - 1 "   i s G e n e r a t e d = " f a l s e " / >  
             < / p a r a m e t e r s >  
         < / q u e s t i o n >  
         < q u e s t i o n   i d = " e 5 6 6 6 7 7 b - a 9 a 8 - 4 e d f - 8 e a 4 - 3 8 a 3 2 f 1 a e 9 0 c "   n a m e = " L b l g u i d a n c e S t o c k "   a s s e m b l y = " I p h e l i o n . O u t l i n e . C o n t r o l s . d l l "   t y p e = " I p h e l i o n . O u t l i n e . C o n t r o l s . Q u e s t i o n C o n t r o l s . V i e w M o d e l s . W i z a r d S e c t i o n H e a d i n g V i e w M o d e l "   o r d e r = " 5 "   a c t i v e = " t r u e "   g r o u p = " # 1   C o v e r   p a g e "   r e s u l t T y p e = " s i n g l e "   d i s p l a y T y p e = " S t a r t u p "   p a g e C o l u m n S p a n = " c o l u m n S p a n 6 "   p a r e n t I d = " 0 0 0 0 0 0 0 0 - 0 0 0 0 - 0 0 0 0 - 0 0 0 0 - 0 0 0 0 0 0 0 0 0 0 0 0 " >  
             < p a r a m e t e r s >  
                 < p a r a m e t e r   i d = " 7 3 2 c 0 5 9 3 - 4 c e 3 - 4 b 8 e - 8 c 0 7 - 0 7 e 3 2 a 1 7 0 d 4 b "   n a m e = " L e f t "   t y p e = " S y s t e m . I n t 3 2 ,   m s c o r l i b ,   V e r s i o n = 4 . 0 . 0 . 0 ,   C u l t u r e = n e u t r a l ,   P u b l i c K e y T o k e n = b 7 7 a 5 c 5 6 1 9 3 4 e 0 8 9 "   o r d e r = " 0 "   k e y = " l e f t m a r g i n "   v a l u e = " 1 0 "   g r o u p = " M a r g i n "   g r o u p O r d e r = " - 1 "   i s G e n e r a t e d = " f a l s e " / >  
                 < p a r a m e t e r   i d = " d b 7 8 c 6 e b - 9 d 8 3 - 4 9 9 d - 9 4 9 4 - e 9 3 1 1 0 f f f 7 7 8 "   n a m e = " R i g h t "   t y p e = " S y s t e m . I n t 3 2 ,   m s c o r l i b ,   V e r s i o n = 4 . 0 . 0 . 0 ,   C u l t u r e = n e u t r a l ,   P u b l i c K e y T o k e n = b 7 7 a 5 c 5 6 1 9 3 4 e 0 8 9 "   o r d e r = " 1 "   k e y = " r i g h t M a r g i n "   v a l u e = " 1 0 "   g r o u p = " M a r g i n "   g r o u p O r d e r = " - 1 "   i s G e n e r a t e d = " f a l s e " / >  
                 < p a r a m e t e r   i d = " f 7 2 c 6 9 b 0 - 1 8 b e - 4 8 4 6 - b 1 5 b - 8 7 e c 4 3 a d 1 b 8 9 "   n a m e = " T o p "   t y p e = " S y s t e m . I n t 3 2 ,   m s c o r l i b ,   V e r s i o n = 4 . 0 . 0 . 0 ,   C u l t u r e = n e u t r a l ,   P u b l i c K e y T o k e n = b 7 7 a 5 c 5 6 1 9 3 4 e 0 8 9 "   o r d e r = " 2 "   k e y = " t o p M a r g i n "   v a l u e = " 1 0 "   g r o u p = " M a r g i n "   g r o u p O r d e r = " - 1 "   i s G e n e r a t e d = " f a l s e " / >  
                 < p a r a m e t e r   i d = " 3 6 b 0 9 6 e 9 - 4 2 0 a - 4 3 0 2 - b 8 6 b - 6 8 0 e f d c 3 6 f 3 d "   n a m e = " B o t t o m "   t y p e = " S y s t e m . I n t 3 2 ,   m s c o r l i b ,   V e r s i o n = 4 . 0 . 0 . 0 ,   C u l t u r e = n e u t r a l ,   P u b l i c K e y T o k e n = b 7 7 a 5 c 5 6 1 9 3 4 e 0 8 9 "   o r d e r = " 3 "   k e y = " b o t t o m M a r g i n "   v a l u e = " 1 0 "   g r o u p = " M a r g i n "   g r o u p O r d e r = " - 1 "   i s G e n e r a t e d = " f a l s e " / >  
                 < p a r a m e t e r   i d = " e a 8 4 d 1 a a - 9 b b 7 - 4 2 e 0 - 8 e b 1 - 0 d e 3 6 d a 9 8 3 c 5 "   n a m e = " F o n t   b o l d "   t y p e = " S y s t e m . B o o l e a n ,   m s c o r l i b ,   V e r s i o n = 4 . 0 . 0 . 0 ,   C u l t u r e = n e u t r a l ,   P u b l i c K e y T o k e n = b 7 7 a 5 c 5 6 1 9 3 4 e 0 8 9 "   o r d e r = " 9 9 9 "   k e y = " f o n t B o l d "   v a l u e = " T r u e "   g r o u p O r d e r = " - 1 "   i s G e n e r a t e d = " f a l s e " / >  
                 < p a r a m e t e r   i d = " 7 7 6 b a f f 1 - b 0 f 6 - 4 3 6 3 - 8 e f 4 - 8 a e d c 4 8 5 3 3 d 0 "   n a m e = " F o n t   c o l o u r "   t y p e = " S y s t e m . S t r i n g ,   m s c o r l i b ,   V e r s i o n = 4 . 0 . 0 . 0 ,   C u l t u r e = n e u t r a l ,   P u b l i c K e y T o k e n = b 7 7 a 5 c 5 6 1 9 3 4 e 0 8 9 "   o r d e r = " 9 9 9 "   k e y = " f o n t C o l o u r "   v a l u e = " R e d "   a r g u m e n t = " S i n g l e L i n e "   g r o u p O r d e r = " - 1 "   i s G e n e r a t e d = " f a l s e " / >  
                 < p a r a m e t e r   i d = " 8 1 b e 5 0 8 1 - 2 0 c 9 - 4 a b 5 - b 5 8 f - 6 4 b d e 7 4 2 8 2 9 7 "   n a m e = " F o n t   s i z e "   t y p e = " S y s t e m . I n t 3 2 ,   m s c o r l i b ,   V e r s i o n = 4 . 0 . 0 . 0 ,   C u l t u r e = n e u t r a l ,   P u b l i c K e y T o k e n = b 7 7 a 5 c 5 6 1 9 3 4 e 0 8 9 "   o r d e r = " 9 9 9 "   k e y = " f o n t S i z e "   v a l u e = " 1 2 "   g r o u p O r d e r = " - 1 "   i s G e n e r a t e d = " f a l s e " / >  
                 < p a r a m e t e r   i d = " 8 3 c 0 c 8 1 a - 7 b c 8 - 4 8 f 7 - b 0 1 8 - 9 9 d 5 8 c 2 4 5 2 a b "   n a m e = " T e x t "   t y p e = " S y s t e m . S t r i n g ,   m s c o r l i b ,   V e r s i o n = 4 . 0 . 0 . 0 ,   C u l t u r e = n e u t r a l ,   P u b l i c K e y T o k e n = b 7 7 a 5 c 5 6 1 9 3 4 e 0 8 9 "   o r d e r = " 9 9 9 "   k e y = " t e x t "   v a l u e = " & l t ; ? x m l   v e r s i o n = & q u o t ; 1 . 0 & q u o t ;   e n c o d i n g = & q u o t ; u t f - 1 6 & q u o t ; ? & g t ; & # x A ; & l t ; u i L o c a l i z e d S t r i n g   x m l n s : x s i = & q u o t ; h t t p : / / w w w . w 3 . o r g / 2 0 0 1 / X M L S c h e m a - i n s t a n c e & q u o t ;   x m l n s : x s d = & q u o t ; h t t p : / / w w w . w 3 . o r g / 2 0 0 1 / X M L S c h e m a & q u o t ; & g t ; & # x A ;     & l t ; t y p e & g t ; l a b e l & l t ; / t y p e & g t ; & # x A ;     & l t ; t e x t & g t ; L b l S t o c k I m a g e B r o w s e & l t ; / t e x t & g t ; & # x A ; & l t ; / u i L o c a l i z e d S t r i n g & g t ; "   a r g u m e n t = " U I L o c a l i z e d S t r i n g "   g r o u p O r d e r = " - 1 "   i s G e n e r a t e d = " f a l s e " / >  
                 < p a r a m e t e r   i d = " 8 5 3 e d 0 9 3 - 9 3 c 5 - 4 f 0 2 - b 3 c f - 2 5 2 2 2 f 0 3 0 d 8 7 "   n a m e = " T e x t   a l i g n m e n t "   t y p e = " I p h e l i o n . O u t l i n e . C o n t r o l s . Q u e s t i o n C o n t r o l s . V i e w M o d e l s . H e a d i n g T e x t A l i g n m e n t ,   I p h e l i o n . O u t l i n e . C o n t r o l s ,   V e r s i o n = 1 . 8 . 5 . 3 0 ,   C u l t u r e = n e u t r a l ,   P u b l i c K e y T o k e n = n u l l "   o r d e r = " 9 9 9 "   k e y = " h A l i g n m e n t "   v a l u e = " L e f t "   g r o u p O r d e r = " - 1 "   i s G e n e r a t e d = " f a l s e " / >  
                 < p a r a m e t e r   i d = " 2 a 6 3 e c 1 b - 6 d f 6 - 4 8 6 3 - a 6 b d - a 5 f 5 f c d b f 6 a 1 "   n a m e = " W r a p   t e x t "   t y p e = " S y s t e m . B o o l e a n ,   m s c o r l i b ,   V e r s i o n = 4 . 0 . 0 . 0 ,   C u l t u r e = n e u t r a l ,   P u b l i c K e y T o k e n = b 7 7 a 5 c 5 6 1 9 3 4 e 0 8 9 "   o r d e r = " 9 9 9 "   k e y = " w r a p T e x t "   v a l u e = " T r u e "   g r o u p O r d e r = " - 1 "   i s G e n e r a t e d = " f a l s e " / >  
             < / p a r a m e t e r s >  
         < / q u e s t i o n >  
         < q u e s t i o n   i d = " a 9 9 7 9 3 a 7 - 6 d 3 f - 4 8 3 8 - a 3 9 d - 3 3 e f f 5 b b a 3 5 a "   n a m e = " C o v e r P a g e I m a g e "   a s s e m b l y = " I p h e l i o n . O u t l i n e . C o n t r o l s . d l l "   t y p e = " I p h e l i o n . O u t l i n e . C o n t r o l s . Q u e s t i o n C o n t r o l s . V i e w M o d e l s . I m a g e L i s t V i e w M o d e l "   o r d e r = " 1 0 "   a c t i v e = " t r u e "   g r o u p = " # 1   C o v e r   p a g e "   r e s u l t T y p e = " s i n g l e "   d i s p l a y T y p e = " A l l "   p a g e C o l u m n S p a n = " c o l u m n S p a n 6 "   p a r e n t I d = " 0 0 0 0 0 0 0 0 - 0 0 0 0 - 0 0 0 0 - 0 0 0 0 - 0 0 0 0 0 0 0 0 0 0 0 0 " >  
             < p a r a m e t e r s >  
                 < p a r a m e t e r   i d = " d a 1 3 6 a 5 e - 5 0 4 3 - 4 5 e a - 8 6 8 a - 4 0 9 d d c 4 5 c 4 8 5 "   n a m e = " A l l o w   u n s e l e c t   l a s t   i t e m "   t y p e = " S y s t e m . B o o l e a n ,   m s c o r l i b ,   V e r s i o n = 4 . 0 . 0 . 0 ,   C u l t u r e = n e u t r a l ,   P u b l i c K e y T o k e n = b 7 7 a 5 c 5 6 1 9 3 4 e 0 8 9 "   o r d e r = " 9 9 9 "   k e y = " u n s e l e c t L a s t "   v a l u e = " T r u e "   g r o u p O r d e r = " - 1 "   i s G e n e r a t e d = " f a l s e " / >  
                 < p a r a m e t e r   i d = " 8 3 5 1 7 6 9 c - 3 3 b b - 4 4 d b - 8 7 c 0 - 2 c a 6 4 e 5 9 7 9 5 6 "   n a m e = " D e f a u l t   z o o m "   t y p e = " S y s t e m . I n t 3 2 ,   m s c o r l i b ,   V e r s i o n = 4 . 0 . 0 . 0 ,   C u l t u r e = n e u t r a l ,   P u b l i c K e y T o k e n = b 7 7 a 5 c 5 6 1 9 3 4 e 0 8 9 "   o r d e r = " 9 9 9 "   k e y = " z o o m "   v a l u e = " 1 0 0 "   g r o u p O r d e r = " - 1 "   i s G e n e r a t e d = " f a l s e " / >  
                 < p a r a m e t e r   i d = " 8 9 d c 0 4 a 1 - 5 9 b 5 - 4 9 7 8 - a 2 6 2 - e f 4 f e f d 2 1 e c d "   n a m e = " H e i g h t "   t y p e = " S y s t e m . I n t 3 2 ,   m s c o r l i b ,   V e r s i o n = 4 . 0 . 0 . 0 ,   C u l t u r e = n e u t r a l ,   P u b l i c K e y T o k e n = b 7 7 a 5 c 5 6 1 9 3 4 e 0 8 9 "   o r d e r = " 9 9 9 "   k e y = " h e i g h t "   v a l u e = " 2 5 0 "   g r o u p O r d e r = " - 1 "   i s G e n e r a t e d = " f a l s e " / >  
                 < p a r a m e t e r   i d = " 7 8 1 f b 3 7 e - 1 7 0 c - 4 1 9 e - 9 7 9 8 - 4 3 1 5 5 b 4 7 2 d 5 a "   n a m e = " H i d e   f i l e   e x t e n s i o n "   t y p e = " S y s t e m . B o o l e a n ,   m s c o r l i b ,   V e r s i o n = 4 . 0 . 0 . 0 ,   C u l t u r e = n e u t r a l ,   P u b l i c K e y T o k e n = b 7 7 a 5 c 5 6 1 9 3 4 e 0 8 9 "   o r d e r = " 9 9 9 "   k e y = " h i d e F i l e E x t "   v a l u e = " T r u e "   g r o u p O r d e r = " - 1 "   i s G e n e r a t e d = " f a l s e " / >  
                 < p a r a m e t e r   i d = " f 3 c d c b c 0 - 3 6 d d - 4 d 2 f - 9 0 b 8 - 7 5 d f 7 b a 1 7 1 3 f " 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q u o t ; \ \ s i m m o n s . l o c a l \ s d f s \ C o r p o r a t e   I m a g e s \ S t o c k   i m a g e r y   f o r   B H D C   t e m p l a t e s & q u o t ; & l t ; / t e x t & g t ; & # x A ; & l t ; / f o r m a t S t r i n g & g t ; "   a r g u m e n t = " F o r m a t S t r i n g "   g r o u p O r d e r = " - 1 "   i s G e n e r a t e d = " f a l s e " / >  
                 < p a r a m e t e r   i d = " 1 8 4 2 1 e 9 7 - b 9 2 e - 4 9 1 c - 9 0 e 0 - d 5 9 9 f 2 4 b 2 9 c 0 "   n a m e = " M a x   s e l e c t i o n s "   t y p e = " S y s t e m . I n t 3 2 ,   m s c o r l i b ,   V e r s i o n = 4 . 0 . 0 . 0 ,   C u l t u r e = n e u t r a l ,   P u b l i c K e y T o k e n = b 7 7 a 5 c 5 6 1 9 3 4 e 0 8 9 "   o r d e r = " 9 9 9 "   k e y = " m a x S e l e c t e d "   v a l u e = " 1 "   g r o u p O r d e r = " - 1 "   i s G e n e r a t e d = " f a l s e " / >  
                 < p a r a m e t e r   i d = " 6 b 3 e 9 0 3 0 - f c 5 1 - 4 8 4 3 - 8 6 4 e - 2 0 9 4 1 0 5 6 a 8 0 2 "   n a m e = " M i n   s e l e c t i o n s "   t y p e = " S y s t e m . I n t 3 2 ,   m s c o r l i b ,   V e r s i o n = 4 . 0 . 0 . 0 ,   C u l t u r e = n e u t r a l ,   P u b l i c K e y T o k e n = b 7 7 a 5 c 5 6 1 9 3 4 e 0 8 9 "   o r d e r = " 9 9 9 "   k e y = " m i n S e l e c t e d "   v a l u e = " 1 "   g r o u p O r d e r = " - 1 "   i s G e n e r a t e d = " f a l s e " / >  
                 < p a r a m e t e r   i d = " d 6 5 f 1 9 5 a - d 3 5 f - 4 2 0 5 - a d f 8 - 8 5 a f 1 0 f 5 3 d 7 8 " 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v e r   p a g e   i m a g e & l t ; / t e x t & g t ; & # x A ; & l t ; / u i L o c a l i z e d S t r i n g & g t ; "   a r g u m e n t = " U I L o c a l i z e d S t r i n g "   g r o u p O r d e r = " - 1 "   i s G e n e r a t e d = " f a l s e " / >  
             < / p a r a m e t e r s >  
         < / q u e s t i o n >  
         < q u e s t i o n   i d = " e f 1 6 f a 9 5 - f d 8 1 - 4 4 0 4 - 9 5 c f - e 0 0 0 e a 4 e a 3 4 8 "   n a m e = " L b l g u i d a n c e S t o c k "   a s s e m b l y = " I p h e l i o n . O u t l i n e . C o n t r o l s . d l l "   t y p e = " I p h e l i o n . O u t l i n e . C o n t r o l s . Q u e s t i o n C o n t r o l s . V i e w M o d e l s . W i z a r d S e c t i o n H e a d i n g V i e w M o d e l "   o r d e r = " 0 "   a c t i v e = " t r u e "   g r o u p = " # 2   B a c k   p a g e   a n d   c o n t e n t   s l i d e "   r e s u l t T y p e = " s i n g l e "   d i s p l a y T y p e = " S t a r t u p "   p a g e C o l u m n S p a n = " c o l u m n S p a n 6 "   p a r e n t I d = " 0 0 0 0 0 0 0 0 - 0 0 0 0 - 0 0 0 0 - 0 0 0 0 - 0 0 0 0 0 0 0 0 0 0 0 0 " >  
             < p a r a m e t e r s >  
                 < p a r a m e t e r   i d = " 7 3 2 c 0 5 9 3 - 4 c e 3 - 4 b 8 e - 8 c 0 7 - 0 7 e 3 2 a 1 7 0 d 4 b "   n a m e = " L e f t "   t y p e = " S y s t e m . I n t 3 2 ,   m s c o r l i b ,   V e r s i o n = 4 . 0 . 0 . 0 ,   C u l t u r e = n e u t r a l ,   P u b l i c K e y T o k e n = b 7 7 a 5 c 5 6 1 9 3 4 e 0 8 9 "   o r d e r = " 0 "   k e y = " l e f t m a r g i n "   v a l u e = " 1 0 "   g r o u p = " M a r g i n "   g r o u p O r d e r = " - 1 "   i s G e n e r a t e d = " f a l s e " / >  
                 < p a r a m e t e r   i d = " d b 7 8 c 6 e b - 9 d 8 3 - 4 9 9 d - 9 4 9 4 - e 9 3 1 1 0 f f f 7 7 8 "   n a m e = " R i g h t "   t y p e = " S y s t e m . I n t 3 2 ,   m s c o r l i b ,   V e r s i o n = 4 . 0 . 0 . 0 ,   C u l t u r e = n e u t r a l ,   P u b l i c K e y T o k e n = b 7 7 a 5 c 5 6 1 9 3 4 e 0 8 9 "   o r d e r = " 1 "   k e y = " r i g h t M a r g i n "   v a l u e = " 1 0 "   g r o u p = " M a r g i n "   g r o u p O r d e r = " - 1 "   i s G e n e r a t e d = " f a l s e " / >  
                 < p a r a m e t e r   i d = " f 7 2 c 6 9 b 0 - 1 8 b e - 4 8 4 6 - b 1 5 b - 8 7 e c 4 3 a d 1 b 8 9 "   n a m e = " T o p "   t y p e = " S y s t e m . I n t 3 2 ,   m s c o r l i b ,   V e r s i o n = 4 . 0 . 0 . 0 ,   C u l t u r e = n e u t r a l ,   P u b l i c K e y T o k e n = b 7 7 a 5 c 5 6 1 9 3 4 e 0 8 9 "   o r d e r = " 2 "   k e y = " t o p M a r g i n "   v a l u e = " 1 0 "   g r o u p = " M a r g i n "   g r o u p O r d e r = " - 1 "   i s G e n e r a t e d = " f a l s e " / >  
                 < p a r a m e t e r   i d = " 3 6 b 0 9 6 e 9 - 4 2 0 a - 4 3 0 2 - b 8 6 b - 6 8 0 e f d c 3 6 f 3 d "   n a m e = " B o t t o m "   t y p e = " S y s t e m . I n t 3 2 ,   m s c o r l i b ,   V e r s i o n = 4 . 0 . 0 . 0 ,   C u l t u r e = n e u t r a l ,   P u b l i c K e y T o k e n = b 7 7 a 5 c 5 6 1 9 3 4 e 0 8 9 "   o r d e r = " 3 "   k e y = " b o t t o m M a r g i n "   v a l u e = " 1 0 "   g r o u p = " M a r g i n "   g r o u p O r d e r = " - 1 "   i s G e n e r a t e d = " f a l s e " / >  
                 < p a r a m e t e r   i d = " e a 8 4 d 1 a a - 9 b b 7 - 4 2 e 0 - 8 e b 1 - 0 d e 3 6 d a 9 8 3 c 5 "   n a m e = " F o n t   b o l d "   t y p e = " S y s t e m . B o o l e a n ,   m s c o r l i b ,   V e r s i o n = 4 . 0 . 0 . 0 ,   C u l t u r e = n e u t r a l ,   P u b l i c K e y T o k e n = b 7 7 a 5 c 5 6 1 9 3 4 e 0 8 9 "   o r d e r = " 9 9 9 "   k e y = " f o n t B o l d "   v a l u e = " T r u e "   g r o u p O r d e r = " - 1 "   i s G e n e r a t e d = " f a l s e " / >  
                 < p a r a m e t e r   i d = " 7 7 6 b a f f 1 - b 0 f 6 - 4 3 6 3 - 8 e f 4 - 8 a e d c 4 8 5 3 3 d 0 "   n a m e = " F o n t   c o l o u r "   t y p e = " S y s t e m . S t r i n g ,   m s c o r l i b ,   V e r s i o n = 4 . 0 . 0 . 0 ,   C u l t u r e = n e u t r a l ,   P u b l i c K e y T o k e n = b 7 7 a 5 c 5 6 1 9 3 4 e 0 8 9 "   o r d e r = " 9 9 9 "   k e y = " f o n t C o l o u r "   v a l u e = " R e d "   a r g u m e n t = " S i n g l e L i n e "   g r o u p O r d e r = " - 1 "   i s G e n e r a t e d = " f a l s e " / >  
                 < p a r a m e t e r   i d = " 8 1 b e 5 0 8 1 - 2 0 c 9 - 4 a b 5 - b 5 8 f - 6 4 b d e 7 4 2 8 2 9 7 "   n a m e = " F o n t   s i z e "   t y p e = " S y s t e m . I n t 3 2 ,   m s c o r l i b ,   V e r s i o n = 4 . 0 . 0 . 0 ,   C u l t u r e = n e u t r a l ,   P u b l i c K e y T o k e n = b 7 7 a 5 c 5 6 1 9 3 4 e 0 8 9 "   o r d e r = " 9 9 9 "   k e y = " f o n t S i z e "   v a l u e = " 1 2 "   g r o u p O r d e r = " - 1 "   i s G e n e r a t e d = " f a l s e " / >  
                 < p a r a m e t e r   i d = " 8 3 c 0 c 8 1 a - 7 b c 8 - 4 8 f 7 - b 0 1 8 - 9 9 d 5 8 c 2 4 5 2 a b "   n a m e = " T e x t "   t y p e = " S y s t e m . S t r i n g ,   m s c o r l i b ,   V e r s i o n = 4 . 0 . 0 . 0 ,   C u l t u r e = n e u t r a l ,   P u b l i c K e y T o k e n = b 7 7 a 5 c 5 6 1 9 3 4 e 0 8 9 "   o r d e r = " 9 9 9 "   k e y = " t e x t "   v a l u e = " & l t ; ? x m l   v e r s i o n = & q u o t ; 1 . 0 & q u o t ;   e n c o d i n g = & q u o t ; u t f - 1 6 & q u o t ; ? & g t ; & # x A ; & l t ; u i L o c a l i z e d S t r i n g   x m l n s : x s i = & q u o t ; h t t p : / / w w w . w 3 . o r g / 2 0 0 1 / X M L S c h e m a - i n s t a n c e & q u o t ;   x m l n s : x s d = & q u o t ; h t t p : / / w w w . w 3 . o r g / 2 0 0 1 / X M L S c h e m a & q u o t ; & g t ; & # x A ;     & l t ; t y p e & g t ; l a b e l & l t ; / t y p e & g t ; & # x A ;     & l t ; t e x t & g t ; L b l S t o c k I m a g e B r o w s e & l t ; / t e x t & g t ; & # x A ; & l t ; / u i L o c a l i z e d S t r i n g & g t ; "   a r g u m e n t = " U I L o c a l i z e d S t r i n g "   g r o u p O r d e r = " - 1 "   i s G e n e r a t e d = " f a l s e " / >  
                 < p a r a m e t e r   i d = " 8 5 3 e d 0 9 3 - 9 3 c 5 - 4 f 0 2 - b 3 c f - 2 5 2 2 2 f 0 3 0 d 8 7 "   n a m e = " T e x t   a l i g n m e n t "   t y p e = " I p h e l i o n . O u t l i n e . C o n t r o l s . Q u e s t i o n C o n t r o l s . V i e w M o d e l s . H e a d i n g T e x t A l i g n m e n t ,   I p h e l i o n . O u t l i n e . C o n t r o l s ,   V e r s i o n = 1 . 8 . 5 . 3 0 ,   C u l t u r e = n e u t r a l ,   P u b l i c K e y T o k e n = n u l l "   o r d e r = " 9 9 9 "   k e y = " h A l i g n m e n t "   v a l u e = " L e f t "   g r o u p O r d e r = " - 1 "   i s G e n e r a t e d = " f a l s e " / >  
                 < p a r a m e t e r   i d = " 2 a 6 3 e c 1 b - 6 d f 6 - 4 8 6 3 - a 6 b d - a 5 f 5 f c d b f 6 a 1 "   n a m e = " W r a p   t e x t "   t y p e = " S y s t e m . B o o l e a n ,   m s c o r l i b ,   V e r s i o n = 4 . 0 . 0 . 0 ,   C u l t u r e = n e u t r a l ,   P u b l i c K e y T o k e n = b 7 7 a 5 c 5 6 1 9 3 4 e 0 8 9 "   o r d e r = " 9 9 9 "   k e y = " w r a p T e x t "   v a l u e = " T r u e "   g r o u p O r d e r = " - 1 "   i s G e n e r a t e d = " f a l s e " / >  
             < / p a r a m e t e r s >  
         < / q u e s t i o n >  
         < q u e s t i o n   i d = " c c d 7 d 9 2 3 - d b 0 f - 4 1 b 1 - b 8 4 9 - c 8 9 9 0 1 d b 7 2 7 4 "   n a m e = " B a c k P a g e I m a g e "   a s s e m b l y = " I p h e l i o n . O u t l i n e . C o n t r o l s . d l l "   t y p e = " I p h e l i o n . O u t l i n e . C o n t r o l s . Q u e s t i o n C o n t r o l s . V i e w M o d e l s . I m a g e L i s t V i e w M o d e l "   o r d e r = " 1 "   a c t i v e = " t r u e "   g r o u p = " # 2   B a c k   p a g e   a n d   c o n t e n t   s l i d e "   r e s u l t T y p e = " s i n g l e "   d i s p l a y T y p e = " A l l "   p a g e C o l u m n S p a n = " c o l u m n S p a n 6 "   p a r e n t I d = " 0 0 0 0 0 0 0 0 - 0 0 0 0 - 0 0 0 0 - 0 0 0 0 - 0 0 0 0 0 0 0 0 0 0 0 0 " >  
             < p a r a m e t e r s >  
                 < p a r a m e t e r   i d = " 1 8 3 6 4 f e e - 1 a 8 0 - 4 0 0 a - 8 c 1 9 - 2 b 1 2 5 7 c d f 7 d 1 "   n a m e = " A l l o w   u n s e l e c t   l a s t   i t e m "   t y p e = " S y s t e m . B o o l e a n ,   m s c o r l i b ,   V e r s i o n = 4 . 0 . 0 . 0 ,   C u l t u r e = n e u t r a l ,   P u b l i c K e y T o k e n = b 7 7 a 5 c 5 6 1 9 3 4 e 0 8 9 "   o r d e r = " 9 9 9 "   k e y = " u n s e l e c t L a s t "   v a l u e = " T r u e "   g r o u p O r d e r = " - 1 "   i s G e n e r a t e d = " f a l s e " / >  
                 < p a r a m e t e r   i d = " 6 e 8 9 f 5 c d - 0 7 5 8 - 4 f a a - a d 4 a - d 1 b a e 3 f d 3 9 5 7 "   n a m e = " D e f a u l t   z o o m "   t y p e = " S y s t e m . I n t 3 2 ,   m s c o r l i b ,   V e r s i o n = 4 . 0 . 0 . 0 ,   C u l t u r e = n e u t r a l ,   P u b l i c K e y T o k e n = b 7 7 a 5 c 5 6 1 9 3 4 e 0 8 9 "   o r d e r = " 9 9 9 "   k e y = " z o o m "   v a l u e = " 1 0 0 "   g r o u p O r d e r = " - 1 "   i s G e n e r a t e d = " f a l s e " / >  
                 < p a r a m e t e r   i d = " 1 a 3 0 2 8 9 9 - b 1 3 5 - 4 0 9 5 - a 4 d 5 - 8 5 f 7 4 8 4 1 c 8 a 0 "   n a m e = " H e i g h t "   t y p e = " S y s t e m . I n t 3 2 ,   m s c o r l i b ,   V e r s i o n = 4 . 0 . 0 . 0 ,   C u l t u r e = n e u t r a l ,   P u b l i c K e y T o k e n = b 7 7 a 5 c 5 6 1 9 3 4 e 0 8 9 "   o r d e r = " 9 9 9 "   k e y = " h e i g h t "   v a l u e = " 2 5 0 "   g r o u p O r d e r = " - 1 "   i s G e n e r a t e d = " f a l s e " / >  
                 < p a r a m e t e r   i d = " 7 8 8 1 0 7 0 d - 3 b d 8 - 4 0 a 0 - b 1 9 5 - 3 b 1 3 4 4 1 e c 1 9 2 "   n a m e = " H i d e   f i l e   e x t e n s i o n "   t y p e = " S y s t e m . B o o l e a n ,   m s c o r l i b ,   V e r s i o n = 4 . 0 . 0 . 0 ,   C u l t u r e = n e u t r a l ,   P u b l i c K e y T o k e n = b 7 7 a 5 c 5 6 1 9 3 4 e 0 8 9 "   o r d e r = " 9 9 9 "   k e y = " h i d e F i l e E x t "   v a l u e = " T r u e "   g r o u p O r d e r = " - 1 "   i s G e n e r a t e d = " f a l s e " / >  
                 < p a r a m e t e r   i d = " c e f e 9 7 3 2 - 2 e 7 2 - 4 4 c 0 - 9 9 8 0 - 7 7 d 9 a 8 8 6 1 3 9 4 " 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q u o t ; \ \ s i m m o n s . l o c a l \ s d f s \ C o r p o r a t e   I m a g e s \ S t o c k   i m a g e r y   f o r   B H D C   t e m p l a t e s & q u o t ; & l t ; / t e x t & g t ; & # x A ; & l t ; / f o r m a t S t r i n g & g t ; "   a r g u m e n t = " F o r m a t S t r i n g "   g r o u p O r d e r = " - 1 "   i s G e n e r a t e d = " f a l s e " / >  
                 < p a r a m e t e r   i d = " 2 4 7 1 8 0 1 f - 0 b 7 f - 4 3 a 6 - 8 5 3 d - 6 a c 4 1 a 4 7 5 4 7 b "   n a m e = " M a x   s e l e c t i o n s "   t y p e = " S y s t e m . I n t 3 2 ,   m s c o r l i b ,   V e r s i o n = 4 . 0 . 0 . 0 ,   C u l t u r e = n e u t r a l ,   P u b l i c K e y T o k e n = b 7 7 a 5 c 5 6 1 9 3 4 e 0 8 9 "   o r d e r = " 9 9 9 "   k e y = " m a x S e l e c t e d "   v a l u e = " 1 "   g r o u p O r d e r = " - 1 "   i s G e n e r a t e d = " f a l s e " / >  
                 < p a r a m e t e r   i d = " b e f 3 1 6 f f - 5 4 f c - 4 0 b 0 - a 8 8 3 - 9 0 9 2 a a 6 c 1 f 4 4 "   n a m e = " M i n   s e l e c t i o n s "   t y p e = " S y s t e m . I n t 3 2 ,   m s c o r l i b ,   V e r s i o n = 4 . 0 . 0 . 0 ,   C u l t u r e = n e u t r a l ,   P u b l i c K e y T o k e n = b 7 7 a 5 c 5 6 1 9 3 4 e 0 8 9 "   o r d e r = " 9 9 9 "   k e y = " m i n S e l e c t e d "   v a l u e = " 1 "   g r o u p O r d e r = " - 1 "   i s G e n e r a t e d = " f a l s e " / >  
                 < p a r a m e t e r   i d = " 8 3 c e e 7 e b - 8 a 8 a - 4 f 4 8 - b e 6 4 - 5 e 3 8 e 6 a d 4 7 8 9 " 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B a c k   p a g e   i m a g e & l t ; / t e x t & g t ; & # x A ; & l t ; / u i L o c a l i z e d S t r i n g & g t ; "   a r g u m e n t = " U I L o c a l i z e d S t r i n g "   g r o u p O r d e r = " - 1 "   i s G e n e r a t e d = " f a l s e " / >  
             < / p a r a m e t e r s >  
         < / q u e s t i o n >  
         < q u e s t i o n   i d = " 3 4 7 6 3 5 6 4 - d 4 9 8 - 4 6 1 5 - 9 9 6 7 - 5 6 2 a 3 9 0 8 f 7 3 d "   n a m e = " C o n t e n t P a g e I m a g e "   a s s e m b l y = " I p h e l i o n . O u t l i n e . C o n t r o l s . d l l "   t y p e = " I p h e l i o n . O u t l i n e . C o n t r o l s . Q u e s t i o n C o n t r o l s . V i e w M o d e l s . I m a g e L i s t V i e w M o d e l "   o r d e r = " 2 "   a c t i v e = " t r u e "   g r o u p = " # 2   B a c k   p a g e   a n d   c o n t e n t   s l i d e "   r e s u l t T y p e = " s i n g l e "   d i s p l a y T y p e = " A l l "   p a g e C o l u m n S p a n = " c o l u m n S p a n 6 "   p a r e n t I d = " 0 0 0 0 0 0 0 0 - 0 0 0 0 - 0 0 0 0 - 0 0 0 0 - 0 0 0 0 0 0 0 0 0 0 0 0 " >  
             < p a r a m e t e r s >  
                 < p a r a m e t e r   i d = " 1 8 3 6 4 f e e - 1 a 8 0 - 4 0 0 a - 8 c 1 9 - 2 b 1 2 5 7 c d f 7 d 1 "   n a m e = " A l l o w   u n s e l e c t   l a s t   i t e m "   t y p e = " S y s t e m . B o o l e a n ,   m s c o r l i b ,   V e r s i o n = 4 . 0 . 0 . 0 ,   C u l t u r e = n e u t r a l ,   P u b l i c K e y T o k e n = b 7 7 a 5 c 5 6 1 9 3 4 e 0 8 9 "   o r d e r = " 9 9 9 "   k e y = " u n s e l e c t L a s t "   v a l u e = " T r u e "   g r o u p O r d e r = " - 1 "   i s G e n e r a t e d = " f a l s e " / >  
                 < p a r a m e t e r   i d = " 6 e 8 9 f 5 c d - 0 7 5 8 - 4 f a a - a d 4 a - d 1 b a e 3 f d 3 9 5 7 "   n a m e = " D e f a u l t   z o o m "   t y p e = " S y s t e m . I n t 3 2 ,   m s c o r l i b ,   V e r s i o n = 4 . 0 . 0 . 0 ,   C u l t u r e = n e u t r a l ,   P u b l i c K e y T o k e n = b 7 7 a 5 c 5 6 1 9 3 4 e 0 8 9 "   o r d e r = " 9 9 9 "   k e y = " z o o m "   v a l u e = " 1 0 0 "   g r o u p O r d e r = " - 1 "   i s G e n e r a t e d = " f a l s e " / >  
                 < p a r a m e t e r   i d = " 1 a 3 0 2 8 9 9 - b 1 3 5 - 4 0 9 5 - a 4 d 5 - 8 5 f 7 4 8 4 1 c 8 a 0 "   n a m e = " H e i g h t "   t y p e = " S y s t e m . I n t 3 2 ,   m s c o r l i b ,   V e r s i o n = 4 . 0 . 0 . 0 ,   C u l t u r e = n e u t r a l ,   P u b l i c K e y T o k e n = b 7 7 a 5 c 5 6 1 9 3 4 e 0 8 9 "   o r d e r = " 9 9 9 "   k e y = " h e i g h t "   v a l u e = " 2 5 0 "   g r o u p O r d e r = " - 1 "   i s G e n e r a t e d = " f a l s e " / >  
                 < p a r a m e t e r   i d = " 7 8 8 1 0 7 0 d - 3 b d 8 - 4 0 a 0 - b 1 9 5 - 3 b 1 3 4 4 1 e c 1 9 2 "   n a m e = " H i d e   f i l e   e x t e n s i o n "   t y p e = " S y s t e m . B o o l e a n ,   m s c o r l i b ,   V e r s i o n = 4 . 0 . 0 . 0 ,   C u l t u r e = n e u t r a l ,   P u b l i c K e y T o k e n = b 7 7 a 5 c 5 6 1 9 3 4 e 0 8 9 "   o r d e r = " 9 9 9 "   k e y = " h i d e F i l e E x t "   v a l u e = " T r u e "   g r o u p O r d e r = " - 1 "   i s G e n e r a t e d = " f a l s e " / >  
                 < p a r a m e t e r   i d = " c e f e 9 7 3 2 - 2 e 7 2 - 4 4 c 0 - 9 9 8 0 - 7 7 d 9 a 8 8 6 1 3 9 4 " 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q u o t ; \ \ s i m m o n s . l o c a l \ s d f s \ C o r p o r a t e   I m a g e s \ S t o c k   i m a g e r y   f o r   B H D C   t e m p l a t e s & q u o t ; & l t ; / t e x t & g t ; & # x A ; & l t ; / f o r m a t S t r i n g & g t ; "   a r g u m e n t = " F o r m a t S t r i n g "   g r o u p O r d e r = " - 1 "   i s G e n e r a t e d = " f a l s e " / >  
                 < p a r a m e t e r   i d = " 2 4 7 1 8 0 1 f - 0 b 7 f - 4 3 a 6 - 8 5 3 d - 6 a c 4 1 a 4 7 5 4 7 b "   n a m e = " M a x   s e l e c t i o n s "   t y p e = " S y s t e m . I n t 3 2 ,   m s c o r l i b ,   V e r s i o n = 4 . 0 . 0 . 0 ,   C u l t u r e = n e u t r a l ,   P u b l i c K e y T o k e n = b 7 7 a 5 c 5 6 1 9 3 4 e 0 8 9 "   o r d e r = " 9 9 9 "   k e y = " m a x S e l e c t e d "   v a l u e = " 1 "   g r o u p O r d e r = " - 1 "   i s G e n e r a t e d = " f a l s e " / >  
                 < p a r a m e t e r   i d = " b e f 3 1 6 f f - 5 4 f c - 4 0 b 0 - a 8 8 3 - 9 0 9 2 a a 6 c 1 f 4 4 "   n a m e = " M i n   s e l e c t i o n s "   t y p e = " S y s t e m . I n t 3 2 ,   m s c o r l i b ,   V e r s i o n = 4 . 0 . 0 . 0 ,   C u l t u r e = n e u t r a l ,   P u b l i c K e y T o k e n = b 7 7 a 5 c 5 6 1 9 3 4 e 0 8 9 "   o r d e r = " 9 9 9 "   k e y = " m i n S e l e c t e d "   v a l u e = " 1 "   g r o u p O r d e r = " - 1 "   i s G e n e r a t e d = " f a l s e " / >  
                 < p a r a m e t e r   i d = " 8 3 c e e 7 e b - 8 a 8 a - 4 f 4 8 - b e 6 4 - 5 e 3 8 e 6 a d 4 7 8 9 " 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C o n t e n t   p a g e   i m a g e & l t ; / t e x t & g t ; & # x A ; & l t ; / u i L o c a l i z e d S t r i n g & g t ; "   a r g u m e n t = " U I L o c a l i z e d S t r i n g "   g r o u p O r d e r = " - 1 "   i s G e n e r a t e d = " f a l s e " / >  
             < / p a r a m e t e r s >  
         < / q u e s t i o n >  
         < q u e s t i o n   i d = " 2 8 a 9 b 6 6 7 - 5 5 6 7 - 4 5 2 d - b 5 1 9 - 5 f b 2 4 5 2 6 a 1 2 a "   n a m e = " A l t e n a t i v e W o r d m a r k "   a s s e m b l y = " I p h e l i o n . O u t l i n e . C o n t r o l s . d l l "   t y p e = " I p h e l i o n . O u t l i n e . C o n t r o l s . Q u e s t i o n C o n t r o l s . V i e w M o d e l s . I m a g e L i s t V i e w M o d e l "   o r d e r = " 0 "   a c t i v e = " t r u e "   g r o u p = " # 3   O t h e r   o p t i o n s "   r e s u l t T y p e = " s i n g l e "   d i s p l a y T y p e = " A l l "   p a g e C o l u m n S p a n = " c o l u m n S p a n 6 "   p a r e n t I d = " 0 0 0 0 0 0 0 0 - 0 0 0 0 - 0 0 0 0 - 0 0 0 0 - 0 0 0 0 0 0 0 0 0 0 0 0 " >  
             < p a r a m e t e r s >  
                 < p a r a m e t e r   i d = " c 3 c 1 2 6 7 d - 6 e c d - 4 5 c c - 9 a 8 3 - 8 3 1 6 7 2 e b 7 8 c 4 "   n a m e = " A l l o w   u n s e l e c t   l a s t   i t e m "   t y p e = " S y s t e m . B o o l e a n ,   m s c o r l i b ,   V e r s i o n = 4 . 0 . 0 . 0 ,   C u l t u r e = n e u t r a l ,   P u b l i c K e y T o k e n = b 7 7 a 5 c 5 6 1 9 3 4 e 0 8 9 "   o r d e r = " 9 9 9 "   k e y = " u n s e l e c t L a s t "   v a l u e = " T r u e "   g r o u p O r d e r = " - 1 "   i s G e n e r a t e d = " f a l s e " / >  
                 < p a r a m e t e r   i d = " 1 8 6 5 c 8 9 2 - b 0 2 f - 4 4 b 2 - b 6 6 d - f 5 c e 0 3 4 0 b 1 7 0 "   n a m e = " D e f a u l t   z o o m "   t y p e = " S y s t e m . I n t 3 2 ,   m s c o r l i b ,   V e r s i o n = 4 . 0 . 0 . 0 ,   C u l t u r e = n e u t r a l ,   P u b l i c K e y T o k e n = b 7 7 a 5 c 5 6 1 9 3 4 e 0 8 9 "   o r d e r = " 9 9 9 "   k e y = " z o o m "   v a l u e = " 1 1 2 "   g r o u p O r d e r = " - 1 "   i s G e n e r a t e d = " f a l s e " / >  
                 < p a r a m e t e r   i d = " 2 b 0 4 9 6 b a - 7 f 0 c - 4 1 0 a - 9 a e 7 - 9 8 2 7 4 9 4 1 0 1 1 3 "   n a m e = " H e i g h t "   t y p e = " S y s t e m . I n t 3 2 ,   m s c o r l i b ,   V e r s i o n = 4 . 0 . 0 . 0 ,   C u l t u r e = n e u t r a l ,   P u b l i c K e y T o k e n = b 7 7 a 5 c 5 6 1 9 3 4 e 0 8 9 "   o r d e r = " 9 9 9 "   k e y = " h e i g h t "   v a l u e = " 2 0 0 "   g r o u p O r d e r = " - 1 "   i s G e n e r a t e d = " f a l s e " / >  
                 < p a r a m e t e r   i d = " a d 9 6 a 9 8 d - 3 d 9 a - 4 0 3 f - a 3 4 7 - 7 e 0 b e 4 e f 2 2 4 c "   n a m e = " H i d e   f i l e   e x t e n s i o n "   t y p e = " S y s t e m . B o o l e a n ,   m s c o r l i b ,   V e r s i o n = 4 . 0 . 0 . 0 ,   C u l t u r e = n e u t r a l ,   P u b l i c K e y T o k e n = b 7 7 a 5 c 5 6 1 9 3 4 e 0 8 9 "   o r d e r = " 9 9 9 "   k e y = " h i d e F i l e E x t "   v a l u e = " T r u e "   g r o u p O r d e r = " - 1 "   i s G e n e r a t e d = " f a l s e " / >  
                 < p a r a m e t e r   i d = " 9 e 4 9 8 5 b 3 - c 1 5 0 - 4 1 d b - 8 f 5 9 - 5 3 b d 3 d 4 4 c 5 c 0 " 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  -   P i t c h   L o c a l } & # x A ; & a m p ; a m p ;   & q u o t ; W o r d m a r k s \ A l t e r n a t i v e & q u o t ; & l t ; / t e x t & g t ; & # x A ; & l t ; / f o r m a t S t r i n g & g t ; "   a r g u m e n t = " F o r m a t S t r i n g "   g r o u p O r d e r = " - 1 "   i s G e n e r a t e d = " f a l s e " / >  
                 < p a r a m e t e r   i d = " 1 a b e d 5 d b - 6 5 6 7 - 4 1 0 c - 9 7 5 2 - 9 c c 8 5 c d e e 1 e 1 "   n a m e = " M a x   s e l e c t i o n s "   t y p e = " S y s t e m . I n t 3 2 ,   m s c o r l i b ,   V e r s i o n = 4 . 0 . 0 . 0 ,   C u l t u r e = n e u t r a l ,   P u b l i c K e y T o k e n = b 7 7 a 5 c 5 6 1 9 3 4 e 0 8 9 "   o r d e r = " 9 9 9 "   k e y = " m a x S e l e c t e d "   v a l u e = " 1 "   g r o u p O r d e r = " - 1 "   i s G e n e r a t e d = " f a l s e " / >  
                 < p a r a m e t e r   i d = " 6 3 0 f 3 f e 7 - 3 3 8 0 - 4 1 8 5 - 8 9 0 1 - d e 0 f f 8 0 e c 5 9 d "   n a m e = " M i n   s e l e c t i o n s "   t y p e = " S y s t e m . I n t 3 2 ,   m s c o r l i b ,   V e r s i o n = 4 . 0 . 0 . 0 ,   C u l t u r e = n e u t r a l ,   P u b l i c K e y T o k e n = b 7 7 a 5 c 5 6 1 9 3 4 e 0 8 9 "   o r d e r = " 9 9 9 "   k e y = " m i n S e l e c t e d "   v a l u e = " 1 "   g r o u p O r d e r = " - 1 "   i s G e n e r a t e d = " f a l s e " / >  
                 < p a r a m e t e r   i d = " 8 1 1 5 0 d 4 0 - 7 a 4 d - 4 2 b c - 9 3 f 6 - 6 6 2 2 5 6 c c 7 2 b 0 " 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  / & g t ; & # x A ; & l t ; / u i L o c a l i z e d S t r i n g & g t ; "   a r g u m e n t = " U I L o c a l i z e d S t r i n g "   g r o u p O r d e r = " - 1 "   i s G e n e r a t e d = " f a l s e " / >  
             < / p a r a m e t e r s >  
         < / q u e s t i o n >  
         < q u e s t i o n   i d = " d b 5 6 c 9 4 1 - e 9 7 7 - 4 9 8 3 - 9 8 3 d - a e 1 a 9 1 c 1 4 3 4 8 "   n a m e = " O t h e r O p t i o n s "   a s s e m b l y = " I p h e l i o n . O u t l i n e . C o n t r o l s . d l l "   t y p e = " I p h e l i o n . O u t l i n e . C o n t r o l s . Q u e s t i o n C o n t r o l s . V i e w M o d e l s . S e l e c t i o n L i s t V i e w M o d e l "   o r d e r = " 1 "   a c t i v e = " t r u e "   g r o u p = " # 3   O t h e r   o p t i o n s "   r e s u l t T y p e = " s i n g l e "   d i s p l a y T y p e = " A l l "   p a g e C o l u m n S p a n = " c o l u m n S p a n 6 "   p a r e n t I d = " 0 0 0 0 0 0 0 0 - 0 0 0 0 - 0 0 0 0 - 0 0 0 0 - 0 0 0 0 0 0 0 0 0 0 0 0 " >  
             < p a r a m e t e r s >  
                 < p a r a m e t e r   i d = " 4 e f 8 a 8 2 2 - c 5 1 6 - 4 0 d 4 - 8 2 9 7 - c 1 9 b d 9 c 2 3 7 3 1 "   n a m e = " I t e m s   l i s t "   t y p e = " I p h e l i o n . O u t l i n e . M o d e l . E n t i t i e s . I n l i n e P a r a m e t e r E n t i t y C o l l e c t i o n ` 1 [ [ I p h e l i o n . O u t l i n e . M o d e l . E n t i t i e s . L o c a l i z e d K e y V a l u e P a r a m e t e r E n t i t y ,   I p h e l i o n . O u t l i n e . M o d e l ,   V e r s i o n = 1 . 8 . 5 . 3 0 ,   C u l t u r e = n e u t r a l ,   P u b l i c K e y T o k e n = n u l l ] ] ,   I p h e l i o n . O u t l i n e . M o d e l ,   V e r s i o n = 1 . 8 . 5 . 3 0 , 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U s e   a l t e r n a t i v e   W o r d m 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A l t e r n a t i v e & a m p ; l t ; / t e x t & a m p ; g t ; & a m p ; # x D ; & a m p ; # x A ; & a m p ; l t ; / l o c a l i z e d S t r i n g & a m p ; g t ; & q u o t ;   i s S e l e c t e d = & q u o t ; f a l s 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f i x e d & a m p ; l t ; / t y p e & a m p ; g t ; & a m p ; # x D ; & a m p ; # x A ;     & a m p ; l t ; t e x t & a m p ; g t ; D i s c l a i m e r   ( b a c k   p a g e ) & 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f i x e d & a m p ; l t ; / t y p e & a m p ; g t ; & a m p ; # x D ; & a m p ; # x A ;     & a m p ; l t ; t e x t & a m p ; g t ; D i s c l a i m e r & a m p ; l t ; / t e x t & a m p ; g t ; & a m p ; # x D ; & a m p ; # x A ; & a m p ; l t ; / l o c a l i z e d S t r i n g & a m p ; g t ; & q u o t ;   i s S e l e c t e d = & q u o t ; t r u e & q u o t ;   i n v e r t F i e l d V a l u e = & q u o t ; f a l s e & q u o t ;   / & g t ; & # x A ;     & l t ; / p a r a m e t e r E n t i t i e s & g t ; & # x A ; & l t ; / X m l P a r a m e t e r & g t ; "   g r o u p O r d e r = " - 1 "   i s G e n e r a t e d = " f a l s e " / >  
                 < p a r a m e t e r   i d = " a f f 4 e 5 1 b - 8 e 6 a - 4 8 a f - b b 9 a - c a a 7 d 6 d d 9 e d 6 "   n a m e = " M a x   s e l e c t i o n s "   t y p e = " S y s t e m . I n t 3 2 ,   m s c o r l i b ,   V e r s i o n = 4 . 0 . 0 . 0 ,   C u l t u r e = n e u t r a l ,   P u b l i c K e y T o k e n = b 7 7 a 5 c 5 6 1 9 3 4 e 0 8 9 "   o r d e r = " 9 9 9 "   k e y = " m a x S e l e c t e d "   v a l u e = " 0 "   g r o u p O r d e r = " - 1 "   i s G e n e r a t e d = " f a l s e " / >  
                 < p a r a m e t e r   i d = " 9 5 7 9 5 d 7 3 - 3 e 8 6 - 4 6 4 2 - b 6 c 4 - 0 1 0 6 c b 9 f a c 7 a "   n a m e = " M i n   s e l e c t i o n s "   t y p e = " S y s t e m . I n t 3 2 ,   m s c o r l i b ,   V e r s i o n = 4 . 0 . 0 . 0 ,   C u l t u r e = n e u t r a l ,   P u b l i c K e y T o k e n = b 7 7 a 5 c 5 6 1 9 3 4 e 0 8 9 "   o r d e r = " 9 9 9 "   k e y = " m i n S e l e c t e d "   v a l u e = " 0 "   g r o u p O r d e r = " - 1 "   i s G e n e r a t e d = " f a l s e " / >  
                 < p a r a m e t e r   i d = " e 0 5 3 6 f 4 7 - 4 8 1 9 - 4 b f e - 8 b c 3 - 8 0 5 8 b 8 6 c a 5 1 e "   n a m e = " N u m b e r   o f   c o l u m n s "   t y p e = " I p h e l i o n . O u t l i n e . C o n t r o l s . Q u e s t i o n C o n t r o l s . V i e w M o d e l s . Q u e s t i o n C o l u m n s ,   I p h e l i o n . O u t l i n e . C o n t r o l s ,   V e r s i o n = 1 . 8 . 5 . 3 0 ,   C u l t u r e = n e u t r a l ,   P u b l i c K e y T o k e n = n u l l "   o r d e r = " 9 9 9 "   k e y = " n u m b e r O f C o l u m n s "   v a l u e = " T h r e e C o l u m n "   g r o u p O r d e r = " - 1 "   i s G e n e r a t e d = " f a l s e " / >  
                 < p a r a m e t e r   i d = " b 2 c d f 4 8 7 - 1 3 c 1 - 4 a 9 a - b a 6 8 - d 8 e 9 d f 4 3 7 3 a c "   n a m e = " R e m e m b e r   l a s t   v a l u e s "   t y p e = " S y s t e m . B o o l e a n ,   m s c o r l i b ,   V e r s i o n = 4 . 0 . 0 . 0 ,   C u l t u r e = n e u t r a l ,   P u b l i c K e y T o k e n = b 7 7 a 5 c 5 6 1 9 3 4 e 0 8 9 "   o r d e r = " 9 9 9 "   k e y = " r e m e m b e r L a s t V a l u e "   v a l u e = " F a l s e "   g r o u p O r d e r = " - 1 "   i s G e n e r a t e d = " f a l s e " / >  
                 < p a r a m e t e r   i d = " 4 b a 3 e 0 a 5 - a 9 f 5 - 4 b 9 1 - a c 5 2 - a a d 9 3 a 0 0 1 9 6 3 "   n a m e = " S e l e c t i o n   m o d e "   t y p e = " I p h e l i o n . O u t l i n e . C o n t r o l s . Q u e s t i o n C o n t r o l s . V i e w M o d e l s . Q u e s t i o n S e l e c t i o n M o d e ,   I p h e l i o n . O u t l i n e . C o n t r o l s ,   V e r s i o n = 1 . 8 . 5 . 3 0 ,   C u l t u r e = n e u t r a l ,   P u b l i c K e y T o k e n = n u l l "   o r d e r = " 9 9 9 "   k e y = " s e l e c t i o n M o d e "   v a l u e = " M u l t i p l e "   g r o u p O r d e r = " - 1 "   i s G e n e r a t e d = " f a l s e " / >  
                 < p a r a m e t e r   i d = " 9 2 1 2 c d 1 9 - 7 4 1 8 - 4 e f 7 - 9 c e a - c 9 2 4 7 f 9 d 9 7 6 3 " 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g t ; O t h e r   O p t i o n s & l t ; / t e x t & g t ; & # x A ; & l t ; / u i L o c a l i z e d S t r i n g & g t ; "   a r g u m e n t = " U I L o c a l i z e d S t r i n g "   g r o u p O r d e r = " - 1 "   i s G e n e r a t e d = " f a l s e " / >  
                 < p a r a m e t e r   i d = " 3 4 9 7 7 d a 6 - 7 c b c - 4 3 9 8 - b d 8 6 - 6 9 9 8 a d d 3 d 4 b 6 "   n a m e = " W i d t h   t y p e "   t y p e = " I p h e l i o n . O u t l i n e . M o d e l . I n t e r f a c e s . Q u e s t i o n C o n t r o l L a y o u t ,   I p h e l i o n . O u t l i n e . M o d e l ,   V e r s i o n = 1 . 8 . 5 . 3 0 ,   C u l t u r e = n e u t r a l ,   P u b l i c K e y T o k e n = n u l l "   o r d e r = " 9 9 9 "   k e y = " l a y o u t "   v a l u e = " F u l l "   g r o u p O r d e r = " - 1 "   i s G e n e r a t e d = " f a l s e " / >  
             < / p a r a m e t e r s >  
         < / q u e s t i o n >  
         < q u e s t i o n   i d = " 0 b 5 d 7 3 8 0 - b d f 6 - 4 2 3 5 - 9 9 b 4 - 0 b 0 d 3 3 6 f 0 7 1 7 "   n a m e = " T h e m e "   a s s e m b l y = " I p h e l i o n . O u t l i n e . C o n t r o l s . d l l "   t y p e = " I p h e l i o n . O u t l i n e . C o n t r o l s . Q u e s t i o n C o n t r o l s . V i e w M o d e l s . D a t a F i e l d V i e w M o d e l "   o r d e r = " 0 "   a c t i v e = " t r u e "   g r o u p = " & l t ; D a t a & g t ; "   r e s u l t T y p e = " s i n g l e "   d i s p l a y T y p e = " A l l "   p a g e C o l u m n S p a n = " c o l u m n S p a n 6 "   p a r e n t I d = " 0 0 0 0 0 0 0 0 - 0 0 0 0 - 0 0 0 0 - 0 0 0 0 - 0 0 0 0 0 0 0 0 0 0 0 0 " >  
             < p a r a m e t e r s >  
                 < p a r a m e t e r   i d = " 7 1 0 a 0 1 a b - b b 3 8 - 4 8 f 7 - 9 e 8 3 - 3 d 3 e 7 7 b a d d 1 2 "   n a m e = " F i e l d s "   t y p e = " S y s t e m . S t r i n g ,   m s c o r l i b ,   V e r s i o n = 4 . 0 . 0 . 0 ,   C u l t u r e = n e u t r a l ,   P u b l i c K e y T o k e n = b 7 7 a 5 c 5 6 1 9 3 4 e 0 8 9 "   o r d e r = " 1 "   k e y = " f i e l d s "   v a l u e = " V a l u e , C o v e r T y p e , C o n t a c t U s , D i s c l a i m e r , W o r d m a r k , W o r d m a r k C o l o u r , A l t e r n a t i v e , S e c t i o n T y p e , "   a r g u m e n t = " I t e m L i s t C o n t r o l "   g r o u p O r d e r = " - 1 "   i s G e n e r a t e d = " f a l s e " / >  
             < / p a r a m e t e r s >  
         < / q u e s t i o n >  
     < / q u e s t i o n s >  
     < c o m m a n d s >  
         < c o m m a n d   i d = " 5 0 7 8 d 1 5 6 - 3 f f 6 - 4 1 8 f - 8 5 8 4 - f f 5 2 a e 3 8 0 c 5 6 "   n a m e = " S e t S t o c k I m a g e s "   a s s e m b l y = " I p h e l i o n . O u t l i n e . M o d e l . d l l "   t y p e = " I p h e l i o n . O u t l i n e . M o d e l . C o m m a n d s . S e t F i e l d V a l u e C o m m a n d "   o r d e r = " 1 "   a c t i v e = " t r u e "   c o m m a n d T y p e = " s t a r t u p " >  
             < p a r a m e t e r s >  
                 < p a r a m e t e r   i d = " 2 9 7 a 8 e 0 e - 8 f a 9 - 4 c 5 8 - b d d a - a 2 7 a d 9 1 6 8 4 8 3 " 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C o v e r P a g e I m a g e . I m a g e P a t h & q u o t ;   f i e l d = & q u o t ; a 8 9 2 6 b a 1 - 7 2 1 c - 4 0 c 7 - b 5 1 2 - 8 6 f 2 f 6 e b 9 b 5 5 | a 9 9 7 9 3 a 7 - 6 d 3 f - 4 8 3 8 - a 3 9 d - 3 3 e f f 5 b b a 3 5 a | C o v e r P a g e I m a g e . 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a m p ; q u o t ; \ \ s i m m o n s . l o c a l \ s d f s \ C o r p o r a t e   I m a g e s \ S t o c k   i m a g e r y   f o r   B H D C   t e m p l a t e s \ L o c a t i o n \ E u r o p e \ U n i t e d   K i n g d o m \ L o n d o n   D a y - 6 0 . j p 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B a c k P a g e I m a g e . I m a g e P a t h & q u o t ;   f i e l d = & q u o t ; a 8 9 2 6 b a 1 - 7 2 1 c - 4 0 c 7 - b 5 1 2 - 8 6 f 2 f 6 e b 9 b 5 5 | c c d 7 d 9 2 3 - d b 0 f - 4 1 b 1 - b 8 4 9 - c 8 9 9 0 1 d b 7 2 7 4 | B a c k P a g e I m a g e . 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a m p ; q u o t ; \ \ s i m m o n s . l o c a l \ s d f s \ C o r p o r a t e   I m a g e s \ S t o c k   i m a g e r y   f o r   B H D C   t e m p l a t e s \ L o c a t i o n \ E u r o p e \ U n i t e d   K i n g d o m \ L o n d o n   D a y - 6 0 . j p 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C o n t e n t P a g e I m a g e . I m a g e P a t h & q u o t ;   f i e l d = & q u o t ; a 8 9 2 6 b a 1 - 7 2 1 c - 4 0 c 7 - b 5 1 2 - 8 6 f 2 f 6 e b 9 b 5 5 | 3 4 7 6 3 5 6 4 - d 4 9 8 - 4 6 1 5 - 9 9 6 7 - 5 6 2 a 3 9 0 8 f 7 3 d | C o n t e n t P a g e I m a g e . 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a m p ; q u o t ; \ \ s i m m o n s . l o c a l \ s d f s \ C o r p o r a t e   I m a g e s \ S t o c k   i m a g e r y   f o r   B H D C   t e m p l a t e s \ L o c a t i o n \ E u r o p e \ U n i t e d   K i n g d o m \ L o n d o n   D a y - 6 0 . j p 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d a 2 e a a f a - 8 3 1 f - 4 e 8 3 - 9 e 3 b - e d b 5 c 1 9 c 0 6 2 e "   n a m e = " Q V I C   o n l i n e "   a s s e m b l y = " I p h e l i o n . O u t l i n e . M o d e l . d l l "   t y p e = " I p h e l i o n . O u t l i n e . M o d e l . C o m m a n d s . Q u e s t i o n V i s i b i l i t y C o m m a n d "   o r d e r = " 4 "   a c t i v e = " t r u e "   c o m m a n d T y p e = " s t a r t u p " >  
             < p a r a m e t e r s >  
                 < p a r a m e t e r   i d = " 6 c c 4 4 2 b 6 - e 6 3 8 - 4 7 5 a - a 0 a 8 - 9 8 e 0 6 1 e 3 6 9 d 1 " 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D M S . C o n n e c t e d } = t r u e & l t ; / t e x t & g t ; & # x A ; & l t ; / f o r m a t S t r i n g & g t ; "   a r g u m e n t = " F o r m a t S t r i n g "   g r o u p O r d e r = " - 1 "   i s G e n e r a t e d = " f a l s e " / >  
                 < p a r a m e t e r   i d = " a 8 6 6 4 d d 1 - 2 6 0 6 - 4 2 7 e - a 6 4 6 - 5 f 3 6 4 c 0 b 6 5 1 1 "   n a m e = " S h o w   v a l u e s "   t y p e = " S y s t e m . S t r i n g ,   m s c o r l i b ,   V e r s i o n = 4 . 0 . 0 . 0 ,   C u l t u r e = n e u t r a l ,   P u b l i c K e y T o k e n = b 7 7 a 5 c 5 6 1 9 3 4 e 0 8 9 "   o r d e r = " 2 "   k e y = " f i e l d V a l u e s "   v a l u e = " "   a r g u m e n t = " I t e m L i s t C o n t r o l "   g r o u p O r d e r = " - 1 "   i s G e n e r a t e d = " f a l s e " / >  
                 < p a r a m e t e r   i d = " e a 2 4 1 8 8 4 - d 5 6 0 - 4 a 6 c - 9 1 0 f - e b b 6 6 f b e 7 0 5 4 "   n a m e = " C h e c k   f i e l d ( s ) "   t y p e = " I p h e l i o n . O u t l i n e . M o d e l . E n t i t i e s . P a r a m e t e r F i e l d D e s c r i p t o r ,   I p h e l i o n . O u t l i n e . M o d e l ,   V e r s i o n = 1 . 8 . 5 . 3 0 ,   C u l t u r e = n e u t r a l ,   P u b l i c K e y T o k e n = n u l l "   o r d e r = " 9 9 9 "   k e y = " c h e c k F i e l d "   v a l u e = " 9 0 1 6 3 5 3 d - 0 a b 3 - 4 5 1 f - 9 8 2 8 - 3 f e e 9 6 c f 6 8 b a | 0 7 4 7 3 2 1 7 - 5 5 a c - 4 2 5 1 - a 6 6 f - 7 c d 5 5 4 c 0 0 6 c 4 | "   a r g u m e n t = " M u l t i p l e C o n t r o l "   g r o u p O r d e r = " - 1 "   i s G e n e r a t e d = " f a l s e " / >  
                 < p a r a m e t e r   i d = " c b b 4 3 7 7 a - 1 2 5 3 - 4 1 5 e - 9 f d f - 5 a 0 5 a 7 a 2 3 0 3 3 "   n a m e = " L i n k e d   c o m m a n d s "   t y p e = " S y s t e m . G u i d ,   m s c o r l i b ,   V e r s i o n = 4 . 0 . 0 . 0 ,   C u l t u r e = n e u t r a l ,   P u b l i c K e y T o k e n = b 7 7 a 5 c 5 6 1 9 3 4 e 0 8 9 "   o r d e r = " 9 9 9 "   k e y = " l i n k e d C o m m a n d "   v a l u e = " 1 6 9 d 6 f a 2 - 6 5 7 1 - 4 c 3 b - a e 7 6 - 5 a 8 c 5 a a 4 1 0 d e "   a r g u m e n t = " M u l t i p l e C o m m a n d C h o o s e r "   g r o u p O r d e r = " - 1 "   i s G e n e r a t e d = " f a l s e " / >  
                 < p a r a m e t e r   i d = " b 7 4 c 0 1 2 a - 1 f 3 1 - 4 3 6 e - 8 a a 3 - b b 9 6 8 8 e 5 3 9 1 6 "   n a m e = " L i n k e d   q u e s t i o n s "   t y p e = " S y s t e m . G u i d ,   m s c o r l i b ,   V e r s i o n = 4 . 0 . 0 . 0 ,   C u l t u r e = n e u t r a l ,   P u b l i c K e y T o k e n = b 7 7 a 5 c 5 6 1 9 3 4 e 0 8 9 "   o r d e r = " 9 9 9 "   k e y = " l i n k e d Q u e s t i o n "   v a l u e = " "   a r g u m e n t = " M u l t i p l e C o n t r o l "   g r o u p O r d e r = " - 1 "   i s G e n e r a t e d = " f a l s e " / >  
                 < p a r a m e t e r   i d = " 7 c 4 6 3 0 b f - a 6 c b - 4 e e b - a 1 c 7 - 1 7 a 4 0 8 1 d 6 2 9 b "   n a m e = " R e p l a c e   v a l u e s   w i t h   l a b e l s "   t y p e = " S y s t e m . B o o l e a n ,   m s c o r l i b ,   V e r s i o n = 4 . 0 . 0 . 0 ,   C u l t u r e = n e u t r a l ,   P u b l i c K e y T o k e n = b 7 7 a 5 c 5 6 1 9 3 4 e 0 8 9 "   o r d e r = " 9 9 9 "   k e y = " u s e L a b e l s "   v a l u e = " F a l s e "   g r o u p O r d e r = " - 1 "   i s G e n e r a t e d = " f a l s e " / >  
             < / p a r a m e t e r s >  
         < / c o m m a n d >  
         < c o m m a n d   i d = " 1 4 2 e 0 7 6 9 - 7 3 8 7 - 4 9 a d - 8 d c 6 - 4 e b 7 a 7 8 e 9 9 7 8 "   n a m e = " Q V I C   o f f l i n e "   a s s e m b l y = " I p h e l i o n . O u t l i n e . M o d e l . d l l "   t y p e = " I p h e l i o n . O u t l i n e . M o d e l . C o m m a n d s . Q u e s t i o n V i s i b i l i t y C o m m a n d "   o r d e r = " 1 0 "   a c t i v e = " t r u e "   c o m m a n d T y p e = " s t a r t u p " >  
             < p a r a m e t e r s >  
                 < p a r a m e t e r   i d = " 5 0 2 1 3 f 5 f - c b d 7 - 4 3 e e - 8 0 a d - 4 0 4 4 2 b 2 a 0 5 e c " 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D M S . C o n n e c t e d } = f a l s e & l t ; / t e x t & g t ; & # x A ; & l t ; / f o r m a t S t r i n g & g t ; "   a r g u m e n t = " F o r m a t S t r i n g "   g r o u p O r d e r = " - 1 "   i s G e n e r a t e d = " f a l s e " / >  
                 < p a r a m e t e r   i d = " b 5 c 7 6 4 8 a - 1 f 5 a - 4 3 a b - 9 7 6 e - d 3 6 6 e 3 8 1 b e e 1 "   n a m e = " S h o w   v a l u e s "   t y p e = " S y s t e m . S t r i n g ,   m s c o r l i b ,   V e r s i o n = 4 . 0 . 0 . 0 ,   C u l t u r e = n e u t r a l ,   P u b l i c K e y T o k e n = b 7 7 a 5 c 5 6 1 9 3 4 e 0 8 9 "   o r d e r = " 2 "   k e y = " f i e l d V a l u e s "   v a l u e = " "   a r g u m e n t = " I t e m L i s t C o n t r o l "   g r o u p O r d e r = " - 1 "   i s G e n e r a t e d = " f a l s e " / >  
                 < p a r a m e t e r   i d = " 3 5 4 3 e 6 3 c - f 3 e 3 - 4 f 9 5 - a 5 4 0 - c c f 3 5 c 9 c 8 8 a 7 "   n a m e = " C h e c k   f i e l d ( s ) "   t y p e = " I p h e l i o n . O u t l i n e . M o d e l . E n t i t i e s . P a r a m e t e r F i e l d D e s c r i p t o r ,   I p h e l i o n . O u t l i n e . M o d e l ,   V e r s i o n = 1 . 8 . 5 . 3 0 ,   C u l t u r e = n e u t r a l ,   P u b l i c K e y T o k e n = n u l l "   o r d e r = " 9 9 9 "   k e y = " c h e c k F i e l d "   v a l u e = " 9 0 1 6 3 5 3 d - 0 a b 3 - 4 5 1 f - 9 8 2 8 - 3 f e e 9 6 c f 6 8 b a | 0 7 4 7 3 2 1 7 - 5 5 a c - 4 2 5 1 - a 6 6 f - 7 c d 5 5 4 c 0 0 6 c 4 | "   a r g u m e n t = " M u l t i p l e C o n t r o l "   g r o u p O r d e r = " - 1 "   i s G e n e r a t e d = " f a l s e " / >  
                 < p a r a m e t e r   i d = " 2 8 c b 2 5 d f - 9 3 d a - 4 2 f 2 - a e b 7 - 9 8 5 6 0 3 b 5 2 1 0 2 "   n a m e = " L i n k e d   c o m m a n d s "   t y p e = " S y s t e m . G u i d ,   m s c o r l i b ,   V e r s i o n = 4 . 0 . 0 . 0 ,   C u l t u r e = n e u t r a l ,   P u b l i c K e y T o k e n = b 7 7 a 5 c 5 6 1 9 3 4 e 0 8 9 "   o r d e r = " 9 9 9 "   k e y = " l i n k e d C o m m a n d "   v a l u e = " 4 1 2 6 c 6 c 1 - e d b e - 4 f f 3 - 8 9 5 a - 4 f d 6 b 5 a 3 f f 7 6 "   a r g u m e n t = " M u l t i p l e C o m m a n d C h o o s e r "   g r o u p O r d e r = " - 1 "   i s G e n e r a t e d = " f a l s e " / >  
                 < p a r a m e t e r   i d = " 4 6 9 a 8 d e 0 - c 8 7 a - 4 5 7 6 - b d 6 8 - 2 2 f 4 7 7 6 7 7 d 9 9 "   n a m e = " L i n k e d   q u e s t i o n s "   t y p e = " S y s t e m . G u i d ,   m s c o r l i b ,   V e r s i o n = 4 . 0 . 0 . 0 ,   C u l t u r e = n e u t r a l ,   P u b l i c K e y T o k e n = b 7 7 a 5 c 5 6 1 9 3 4 e 0 8 9 "   o r d e r = " 9 9 9 "   k e y = " l i n k e d Q u e s t i o n "   v a l u e = " 0 1 8 b d f 3 d - 7 e 4 7 - 4 9 f d - b 2 0 2 - e 7 e 0 9 1 3 7 e 4 7 1 "   a r g u m e n t = " M u l t i p l e C o n t r o l "   g r o u p O r d e r = " - 1 "   i s G e n e r a t e d = " f a l s e " / >  
                 < p a r a m e t e r   i d = " 6 9 2 a c 0 a 7 - 4 f 4 3 - 4 d 6 d - 9 5 f 5 - 5 1 a 0 0 3 4 5 b e 9 4 "   n a m e = " R e p l a c e   v a l u e s   w i t h   l a b e l s "   t y p e = " S y s t e m . B o o l e a n ,   m s c o r l i b ,   V e r s i o n = 4 . 0 . 0 . 0 ,   C u l t u r e = n e u t r a l ,   P u b l i c K e y T o k e n = b 7 7 a 5 c 5 6 1 9 3 4 e 0 8 9 "   o r d e r = " 9 9 9 "   k e y = " u s e L a b e l s "   v a l u e = " F a l s e "   g r o u p O r d e r = " - 1 "   i s G e n e r a t e d = " f a l s e " / >  
             < / p a r a m e t e r s >  
         < / c o m m a n d >  
         < c o m m a n d   i d = " 5 e f 1 c 7 f 7 - 8 c 5 7 - 4 0 4 d - 9 5 e 4 - f 5 3 8 7 d 8 2 f 6 8 4 "   n a m e = " Q V I S   A l t e r n a t i v e W o r d m a r k "   a s s e m b l y = " I p h e l i o n . O u t l i n e . M o d e l . d l l "   t y p e = " I p h e l i o n . O u t l i n e . M o d e l . C o m m a n d s . Q u e s t i o n V i s i b i l i t y C o m m a n d "   o r d e r = " 1 1 "   a c t i v e = " t r u e "   c o m m a n d T y p e = " s t a r t u p " >  
             < p a r a m e t e r s >  
                 < p a r a m e t e r   i d = " a d 9 3 9 0 4 e - 3 0 5 0 - 4 a d 6 - a 5 7 a - a 5 4 1 f f 7 9 e f 3 2 " 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N T A I N S ( { O t h e r O p t i o n s . S e l e c t e d   T e x t } , & # x A ; & q u o t ; A l t e r n a t i v e & q u o t ; , & q u o t ; T r u e & q u o t ; , & q u o t ; F a l s e & q u o t ; , t r u e ) = & q u o t ; T r u e & q u o t ; & l t ; / t e x t & g t ; & # x A ; & l t ; / f o r m a t S t r i n g & g t ; "   a r g u m e n t = " F o r m a t S t r i n g "   g r o u p O r d e r = " - 1 "   i s G e n e r a t e d = " f a l s e " / >  
                 < p a r a m e t e r   i d = " 8 7 c f 1 7 6 e - e e 7 1 - 4 d 6 4 - 9 b 7 a - e 8 8 6 d 4 2 d 6 c 4 e "   n a m e = " S h o w   v a l u e s "   t y p e = " S y s t e m . S t r i n g ,   m s c o r l i b ,   V e r s i o n = 4 . 0 . 0 . 0 ,   C u l t u r e = n e u t r a l ,   P u b l i c K e y T o k e n = b 7 7 a 5 c 5 6 1 9 3 4 e 0 8 9 "   o r d e r = " 2 "   k e y = " f i e l d V a l u e s "   v a l u e = " "   a r g u m e n t = " I t e m L i s t C o n t r o l "   g r o u p O r d e r = " - 1 "   i s G e n e r a t e d = " f a l s e " / >  
                 < p a r a m e t e r   i d = " 2 9 f 0 6 e 3 4 - 8 f 4 d - 4 9 6 c - a a 0 6 - 7 9 6 7 f 8 d 9 4 e c b "   n a m e = " C h e c k   f i e l d ( s ) "   t y p e = " I p h e l i o n . O u t l i n e . M o d e l . E n t i t i e s . P a r a m e t e r F i e l d D e s c r i p t o r ,   I p h e l i o n . O u t l i n e . M o d e l ,   V e r s i o n = 1 . 8 . 5 . 3 0 ,   C u l t u r e = n e u t r a l ,   P u b l i c K e y T o k e n = n u l l "   o r d e r = " 9 9 9 "   k e y = " c h e c k F i e l d "   v a l u e = " 3 3 7 c d 5 c 0 - 5 d 4 e - 4 2 3 e - 9 3 0 d - a f e d 7 d f b 9 7 e 9 | d b 5 6 c 9 4 1 - e 9 7 7 - 4 9 8 3 - 9 8 3 d - a e 1 a 9 1 c 1 4 3 4 8 | "   a r g u m e n t = " M u l t i p l e C o n t r o l "   g r o u p O r d e r = " - 1 "   i s G e n e r a t e d = " f a l s e " / >  
                 < p a r a m e t e r   i d = " b 5 2 a c 3 a 8 - f 6 4 a - 4 3 d 3 - b 4 a 3 - 6 c 2 a c a 2 e 4 5 f c "   n a m e = " L i n k e d   c o m m a n d s "   t y p e = " S y s t e m . G u i d ,   m s c o r l i b ,   V e r s i o n = 4 . 0 . 0 . 0 ,   C u l t u r e = n e u t r a l ,   P u b l i c K e y T o k e n = b 7 7 a 5 c 5 6 1 9 3 4 e 0 8 9 "   o r d e r = " 9 9 9 "   k e y = " l i n k e d C o m m a n d "   v a l u e = " "   a r g u m e n t = " M u l t i p l e C o m m a n d C h o o s e r "   g r o u p O r d e r = " - 1 "   i s G e n e r a t e d = " f a l s e " / >  
                 < p a r a m e t e r   i d = " a b d e 1 5 0 e - 2 9 1 2 - 4 7 9 7 - b 3 1 5 - 0 9 6 e 5 2 3 1 c e c 5 "   n a m e = " L i n k e d   q u e s t i o n s "   t y p e = " S y s t e m . G u i d ,   m s c o r l i b ,   V e r s i o n = 4 . 0 . 0 . 0 ,   C u l t u r e = n e u t r a l ,   P u b l i c K e y T o k e n = b 7 7 a 5 c 5 6 1 9 3 4 e 0 8 9 "   o r d e r = " 9 9 9 "   k e y = " l i n k e d Q u e s t i o n "   v a l u e = " 2 8 a 9 b 6 6 7 - 5 5 6 7 - 4 5 2 d - b 5 1 9 - 5 f b 2 4 5 2 6 a 1 2 a "   a r g u m e n t = " M u l t i p l e C o n t r o l "   g r o u p O r d e r = " - 1 "   i s G e n e r a t e d = " f a l s e " / >  
                 < p a r a m e t e r   i d = " f 8 f a 0 1 0 0 - 0 b 4 f - 4 d 1 c - b f 0 9 - e c 2 2 9 a 3 6 2 a 6 5 "   n a m e = " R e p l a c e   v a l u e s   w i t h   l a b e l s "   t y p e = " S y s t e m . B o o l e a n ,   m s c o r l i b ,   V e r s i o n = 4 . 0 . 0 . 0 ,   C u l t u r e = n e u t r a l ,   P u b l i c K e y T o k e n = b 7 7 a 5 c 5 6 1 9 3 4 e 0 8 9 "   o r d e r = " 9 9 9 "   k e y = " u s e L a b e l s "   v a l u e = " F a l s e "   g r o u p O r d e r = " - 1 "   i s G e n e r a t e d = " f a l s e " / >  
             < / p a r a m e t e r s >  
         < / c o m m a n d >  
         < c o m m a n d   i d = " 2 1 3 0 c 3 5 a - 2 f 3 c - 4 9 7 b - a b b 6 - 6 7 d 0 1 5 9 c 3 7 a f "   n a m e = " Q V I S   C o n t a c t U s "   a s s e m b l y = " I p h e l i o n . O u t l i n e . M o d e l . d l l "   t y p e = " I p h e l i o n . O u t l i n e . M o d e l . C o m m a n d s . Q u e s t i o n V i s i b i l i t y C o m m a n d "   o r d e r = " 2 2 "   a c t i v e = " t r u e "   c o m m a n d T y p e = " s t a r t u p " >  
             < p a r a m e t e r s >  
                 < p a r a m e t e r   i d = " d f f c 1 1 9 d - 1 0 0 9 - 4 2 4 3 - 9 6 9 c - d d 8 0 7 b 5 3 d 1 e 0 " 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N T A I N S ( { O t h e r O p t i o n s . S e l e c t e d   T e x t } , & q u o t ; C o n t a c t & q u o t ; , & # x A ; & q u o t ; T r u e & q u o t ; , & q u o t ; F a l s e & q u o t ; , t r u e ) = & q u o t ; T r u e & q u o t ; & l t ; / t e x t & g t ; & # x A ; & l t ; / f o r m a t S t r i n g & g t ; "   a r g u m e n t = " F o r m a t S t r i n g "   g r o u p O r d e r = " - 1 "   i s G e n e r a t e d = " f a l s e " / >  
                 < p a r a m e t e r   i d = " b b 6 a 4 a 9 b - d 8 1 6 - 4 d 3 9 - 8 4 f a - 7 8 b f d 6 2 a a 1 b 1 "   n a m e = " S h o w   v a l u e s "   t y p e = " S y s t e m . S t r i n g ,   m s c o r l i b ,   V e r s i o n = 4 . 0 . 0 . 0 ,   C u l t u r e = n e u t r a l ,   P u b l i c K e y T o k e n = b 7 7 a 5 c 5 6 1 9 3 4 e 0 8 9 "   o r d e r = " 2 "   k e y = " f i e l d V a l u e s "   v a l u e = " "   a r g u m e n t = " I t e m L i s t C o n t r o l "   g r o u p O r d e r = " - 1 "   i s G e n e r a t e d = " f a l s e " / >  
                 < p a r a m e t e r   i d = " e c 5 d 8 1 c b - d 8 b a - 4 8 4 b - 8 b 0 f - 1 2 7 e 4 d 6 0 e 1 6 a "   n a m e = " C h e c k   f i e l d ( s ) "   t y p e = " I p h e l i o n . O u t l i n e . M o d e l . E n t i t i e s . P a r a m e t e r F i e l d D e s c r i p t o r ,   I p h e l i o n . O u t l i n e . M o d e l ,   V e r s i o n = 1 . 8 . 5 . 3 0 ,   C u l t u r e = n e u t r a l ,   P u b l i c K e y T o k e n = n u l l "   o r d e r = " 9 9 9 "   k e y = " c h e c k F i e l d "   v a l u e = " 3 3 7 c d 5 c 0 - 5 d 4 e - 4 2 3 e - 9 3 0 d - a f e d 7 d f b 9 7 e 9 | d b 5 6 c 9 4 1 - e 9 7 7 - 4 9 8 3 - 9 8 3 d - a e 1 a 9 1 c 1 4 3 4 8 | "   a r g u m e n t = " M u l t i p l e C o n t r o l "   g r o u p O r d e r = " - 1 "   i s G e n e r a t e d = " f a l s e " / >  
                 < p a r a m e t e r   i d = " c 6 9 5 b a d f - 5 8 2 4 - 4 7 f 5 - b 1 e 8 - 0 f 7 6 f 6 1 c 3 6 a e "   n a m e = " L i n k e d   c o m m a n d s "   t y p e = " S y s t e m . G u i d ,   m s c o r l i b ,   V e r s i o n = 4 . 0 . 0 . 0 ,   C u l t u r e = n e u t r a l ,   P u b l i c K e y T o k e n = b 7 7 a 5 c 5 6 1 9 3 4 e 0 8 9 "   o r d e r = " 9 9 9 "   k e y = " l i n k e d C o m m a n d "   v a l u e = " "   a r g u m e n t = " M u l t i p l e C o m m a n d C h o o s e r "   g r o u p O r d e r = " - 1 "   i s G e n e r a t e d = " f a l s e " / >  
                 < p a r a m e t e r   i d = " 5 6 9 b 4 0 8 b - a b 9 2 - 4 7 4 3 - 8 d f 5 - 5 0 4 3 d 3 8 0 8 6 b f "   n a m e = " L i n k e d   q u e s t i o n s "   t y p e = " S y s t e m . G u i d ,   m s c o r l i b ,   V e r s i o n = 4 . 0 . 0 . 0 ,   C u l t u r e = n e u t r a l ,   P u b l i c K e y T o k e n = b 7 7 a 5 c 5 6 1 9 3 4 e 0 8 9 "   o r d e r = " 9 9 9 "   k e y = " l i n k e d Q u e s t i o n "   v a l u e = " 2 2 f 7 f c b 4 - 3 4 a b - 4 c c 5 - 8 b 9 5 - 5 4 6 6 5 a e 2 9 c 1 e $ c 4 e 7 b 2 0 d - 1 9 d 8 - 4 e 7 a - 9 8 1 a - d 4 0 3 e 0 a e 8 1 2 a "   a r g u m e n t = " M u l t i p l e C o n t r o l "   g r o u p O r d e r = " - 1 "   i s G e n e r a t e d = " f a l s e " / >  
                 < p a r a m e t e r   i d = " 6 5 f e 6 3 d 2 - 7 d 6 6 - 4 e f d - a c 5 6 - a 7 6 a 1 8 3 5 2 8 7 a "   n a m e = " R e p l a c e   v a l u e s   w i t h   l a b e l s "   t y p e = " S y s t e m . B o o l e a n ,   m s c o r l i b ,   V e r s i o n = 4 . 0 . 0 . 0 ,   C u l t u r e = n e u t r a l ,   P u b l i c K e y T o k e n = b 7 7 a 5 c 5 6 1 9 3 4 e 0 8 9 "   o r d e r = " 9 9 9 "   k e y = " u s e L a b e l s "   v a l u e = " F a l s e "   g r o u p O r d e r = " - 1 "   i s G e n e r a t e d = " f a l s e " / >  
             < / p a r a m e t e r s >  
         < / c o m m a n d >  
         < c o m m a n d   i d = " a 9 7 b d 7 e a - 5 1 7 d - 4 6 0 8 - b a 0 3 - 4 1 b 1 9 6 c f 8 9 f 5 "   n a m e = " S h o w   q u e s t i o n   f o r m "   a s s e m b l y = " I p h e l i o n . O u t l i n e . M o d e l . d l l "   t y p e = " I p h e l i o n . O u t l i n e . M o d e l . C o m m a n d s . S h o w F o r m C o m m a n d "   o r d e r = " 2 3 "   a c t i v e = " t r u e "   c o m m a n d T y p e = " s t a r t u p " >  
             < p a r a m e t e r s >  
                 < p a r a m e t e r   i d = " b e e 7 5 9 5 4 - a a 1 c - 4 0 5 a - b 1 a f - f 0 4 2 b 2 a a a 5 d d "   n a m e = " D i s p l a y   t y p e "   t y p e = " I p h e l i o n . O u t l i n e . M o d e l . C o m m a n d s . F o r m T y p e ,   I p h e l i o n . O u t l i n e . M o d e l ,   V e r s i o n = 1 . 8 . 5 . 3 0 ,   C u l t u r e = n e u t r a l ,   P u b l i c K e y T o k e n = n u l l "   o r d e r = " 0 "   k e y = " f o r m T y p e "   v a l u e = " D i a l o g "   g r o u p O r d e r = " - 1 "   i s G e n e r a t e d = " f a l s e " / >  
                 < p a r a m e t e r   i d = " 5 a d b 1 d c a - b 5 2 e - 4 7 0 3 - b 7 d 0 - d c b b 9 a 8 8 5 f b 2 "   n a m e = " A s s e m b l y   n a m e "   t y p e = " S y s t e m . S t r i n g ,   m s c o r l i b ,   V e r s i o n = 4 . 0 . 0 . 0 ,   C u l t u r e = n e u t r a l ,   P u b l i c K e y T o k e n = b 7 7 a 5 c 5 6 1 9 3 4 e 0 8 9 "   o r d e r = " 1 "   k e y = " a s s e m b l y "   v a l u e = " I p h e l i o n . O u t l i n e . C o n t r o l s . d l l "   g r o u p O r d e r = " - 1 "   i s G e n e r a t e d = " f a l s e " / >  
                 < p a r a m e t e r   i d = " 4 d 1 7 5 c a a - 6 5 8 9 - 4 8 5 4 - 9 0 2 8 - 8 c a a 0 6 9 9 1 0 d b " 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7 4 7 2 0 f 8 0 - c 8 a d - 4 4 1 7 - 8 c 5 8 - 7 5 8 6 4 f d 6 4 3 b 7 "   n a m e = " C l o s e   p r e s e n t a t i o n "   a s s e m b l y = " I p h e l i o n . O u t l i n e . P o w e r P o i n t . d l l "   t y p e = " I p h e l i o n . O u t l i n e . P o w e r P o i n t . C o m m a n d s . C l o s e P r e s e n t a t i o n C o m m a n d "   o r d e r = " 2 6 "   a c t i v e = " t r u e "   c o m m a n d T y p e = " s t a r t u p " >  
             < p a r a m e t e r s / >  
         < / c o m m a n d >  
         < c o m m a n d   i d = " f 1 f 5 0 7 9 a - b 9 b e - 4 9 d 4 - a b 1 c - 5 9 5 8 2 e 3 a f 6 5 5 "   n a m e = " S e t   t h e m e   v a l u e s "   a s s e m b l y = " I p h e l i o n . O u t l i n e . M o d e l . d l l "   t y p e = " I p h e l i o n . O u t l i n e . M o d e l . C o m m a n d s . S e t F i e l d V a l u e C o m m a n d "   o r d e r = " 2 9 "   a c t i v e = " t r u e "   c o m m a n d T y p e = " s t a r t u p " >  
             < p a r a m e t e r s >  
                 < p a r a m e t e r   i d = " 7 d 8 e a 8 1 7 - 6 a 2 a - 4 1 b e - a 7 2 b - 8 7 c c d c f 8 e c f f " 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h e m e . C o v e r T y p e & q u o t ;   f i e l d = & q u o t ; 6 c 0 d e 9 b d - 1 9 b e - 4 8 8 8 - a 4 c 9 - 3 6 e 7 0 4 6 1 0 e 0 2 | 0 b 5 d 7 3 8 0 - b d f 6 - 4 2 3 5 - 9 9 b 4 - 0 b 0 d 3 3 6 f 0 7 1 7 | T h e m e . C o v e r T y p 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C o v e r T y p e . S e l e c t e d   I t e m s } = & a m p ; q u o t ; S t o c k & a m p ; q u o t ; , & a m p ; q u o t ; S t o c k & a m p ; q u o t ; , & a m p ; # x D ; & a m p ; # x A ; F I R S T N O T E M P T Y ( & a m p ; # x D ; & a m p ; # x A ; I F ( C O N T A I N S ( { M u r m u r a t i o n I m a g e . I m a g e P a t h } , & a m p ; q u o t ; M u r m u r a t i o n & a m p ; q u o t ; , & a m p ; q u o t ; T r u e & a m p ; q u o t ; , & a m p ; q u o t ; F a l s e & a m p ; q u o t ; , t r u e )   =   & a m p ; q u o t ; T r u e & a m p ; q u o t ; , & a m p ; q u o t ; M u r m u r a t i o n & a m p ; q u o t ; , & a m p ; q u o t ; & a m p ; q u o t ; ) , & a m p ; # x D ; & a m p ; # x A ; I F ( C O N T A I N S ( { M u r m u r a t i o n I m a g e . I m a g e P a t h } , & a m p ; q u o t ; P l a i n & a m p ; q u o t ; , & a m p ; q u o t ; T r u e & a m p ; q u o t ; , & a m p ; q u o t ; F a l s e & a m p ; q u o t ; , t r u e )   =   & a m p ; q u o t ; T r u e & a m p ; q u o t ; , & a m p ; q u o t ; P l a i n & a m p ; q u o t ; , & a m p ; q u o t ; & a m p ; q u o t ; ) & a m p ; # x D ; & a m p ; # x A ; ) & 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V a l u e & q u o t ;   f i e l d = & q u o t ; 2 3 b e 6 c 7 c - 8 2 c f - 4 1 d 5 - 8 3 8 5 - 4 e 6 d c e 1 4 f e 8 3 | 0 b 5 d 7 3 8 0 - b d f 6 - 4 2 3 5 - 9 9 b 4 - 0 b 0 d 3 3 6 f 0 7 1 7 | T h e m e . V a l u 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C o v e r T y p e . S e l e c t e d   I t e m s } = & a m p ; q u o t ; S t o c k & a m p ; q u o t ; , { C o v e r T h e m e . S e l e c t e d   I t e m s } , & a m p ; # x D ; & a m p ; # x A ; F I R S T N O T E M P T Y ( & a m p ; # x D ; & a m p ; # x A ; I F ( C O N T A I N S ( { M u r m u r a t i o n I m a g e . I m a g e P a t h } , & a m p ; q u o t ; C o r a l & a m p ; q u o t ; , & a m p ; q u o t ; T r u e & a m p ; q u o t ; , & a m p ; q u o t ; F a l s e & a m p ; q u o t ; , t r u e )   =   & a m p ; q u o t ; T r u e & a m p ; q u o t ; , & a m p ; q u o t ; C o r a l & a m p ; q u o t ; , & a m p ; q u o t ; & a m p ; q u o t ; ) , & a m p ; # x D ; & a m p ; # x A ; I F ( C O N T A I N S ( { M u r m u r a t i o n I m a g e . I m a g e P a t h } , & a m p ; q u o t ; C h a r c o a l & a m p ; q u o t ; , & a m p ; q u o t ; T r u e & a m p ; q u o t ; , & a m p ; q u o t ; F a l s e & a m p ; q u o t ; , t r u e )   =   & a m p ; q u o t ; T r u e & a m p ; q u o t ; , & a m p ; q u o t ; C h a r c o a l & a m p ; q u o t ; , & a m p ; q u o t ; & a m p ; q u o t ; ) , & a m p ; # x D ; & a m p ; # x A ; I F ( C O N T A I N S ( { M u r m u r a t i o n I m a g e . I m a g e P a t h } , & a m p ; q u o t ; W h i t e & a m p ; q u o t ; , & a m p ; q u o t ; T r u e & a m p ; q u o t ; , & a m p ; q u o t ; F a l s e & a m p ; q u o t ; , t r u e )   =   & a m p ; q u o t ; T r u e & a m p ; q u o t ; , & a m p ; q u o t ; W h i t e & a m p ; q u o t ; , & a m p ; q u o t ; & a m p ; q u o t ; ) & a m p ; # x D ; & a m p ; # x A ; ) & 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C o n t a c t U s & q u o t ;   f i e l d = & q u o t ; 1 4 d 9 f b a d - 5 6 1 9 - 4 f a a - 8 f 9 2 - 7 0 5 b 2 e 2 4 c b c f | 0 b 5 d 7 3 8 0 - b d f 6 - 4 2 3 5 - 9 9 b 4 - 0 b 0 d 3 3 6 f 0 7 1 7 | T h e m e . C o n t a c t U 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C O N T A I N S ( { O t h e r O p t i o n s . S e l e c t e d   T e x t } , & a m p ; q u o t ; C o n t a c t & a m p ; q u o t ; , & a m p ; # x D ; & a m p ; # x A ; & a m p ; q u o t ; T r u e & a m p ; q u o t ; , & a m p ; q u o t ; F a l s e & a m p ; q u o t ; , t r u e ) & 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A l t e r n a t i v e & q u o t ;   f i e l d = & q u o t ; a 3 c 1 e a 0 c - b d 4 2 - 4 2 3 6 - a 0 e b - e 5 d d 5 8 9 8 a 9 d 2 | 0 b 5 d 7 3 8 0 - b d f 6 - 4 2 3 5 - 9 9 b 4 - 0 b 0 d 3 3 6 f 0 7 1 7 | T h e m e . A l t e r n a t i v 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C O N T A I N S ( { O t h e r O p t i o n s . S e l e c t e d   T e x t } , & a m p ; q u o t ; A l t e r n a t i v e & a m p ; q u o t ; , & a m p ; # x D ; & a m p ; # x A ; & a m p ; q u o t ; T r u e & a m p ; q u o t ; , & a m p ; q u o t ; F a l s e & a m p ; q u o t ; , t r u e ) & 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7 3 2 4 2 8 a b - 0 0 5 2 - 4 a a f - b 7 9 f - 5 a e 7 3 e a f 9 7 8 8 "   n a m e = " S e t T h e m e V B A "   a s s e m b l y = " I p h e l i o n . O u t l i n e . P o w e r P o i n t . d l l "   t y p e = " I p h e l i o n . O u t l i n e . P o w e r P o i n t . C o m m a n d s . R u n M a c r o C o m m a n d "   o r d e r = " 3 0 "   a c t i v e = " t r u e "   c o m m a n d T y p e = " s t a r t u p " >  
             < p a r a m e t e r s >  
                 < p a r a m e t e r   i d = " a 2 f b 2 d b 3 - f d d 6 - 4 c a 7 - a c e 9 - 5 d 8 5 4 7 7 5 e a 6 3 "   n a m e = " M a c r o   n a m e "   t y p e = " S y s t e m . S t r i n g ,   m s c o r l i b ,   V e r s i o n = 4 . 0 . 0 . 0 ,   C u l t u r e = n e u t r a l ,   P u b l i c K e y T o k e n = b 7 7 a 5 c 5 6 1 9 3 4 e 0 8 9 "   o r d e r = " 9 9 9 "   k e y = " m a c r o N a m e "   v a l u e = " T h e m e F i l l "   g r o u p O r d e r = " - 1 "   i s G e n e r a t e d = " f a l s e " / >  
                 < p a r a m e t e r   i d = " d f d e b 7 4 4 - f 0 a a - 4 d 1 d - 8 f 6 7 - 8 a 3 c 4 e 9 1 2 7 6 e "   n a m e = " P r e f i x   c u r r e n t   f i l e   n a m e "   t y p e = " S y s t e m . B o o l e a n ,   m s c o r l i b ,   V e r s i o n = 4 . 0 . 0 . 0 ,   C u l t u r e = n e u t r a l ,   P u b l i c K e y T o k e n = b 7 7 a 5 c 5 6 1 9 3 4 e 0 8 9 "   o r d e r = " 9 9 9 "   k e y = " r u n F r o m A c t i v e "   v a l u e = " F a l s e "   g r o u p O r d e r = " - 1 "   i s G e n e r a t e d = " f a l s e " / >  
                 < p a r a m e t e r   i d = " 8 1 c d 9 4 9 3 - 2 a 5 7 - 4 7 a d - b 5 4 5 - 4 3 4 e 3 7 8 5 2 9 4 1 "   n a m e = " M a c r o   p a r a m e t e r "   t y p e = " S y s t e m . S t r i n g ,   m s c o r l i b ,   V e r s i o n = 4 . 0 . 0 . 0 ,   C u l t u r e = n e u t r a l ,   P u b l i c K e y T o k e n = b 7 7 a 5 c 5 6 1 9 3 4 e 0 8 9 "   o r d e r = " 9 9 9 "   k e y = " m a c r o P a r a m e t e r "   v a l u e = " & l t ; ? x m l   v e r s i o n = & q u o t ; 1 . 0 & q u o t ;   e n c o d i n g = & q u o t ; u t f - 1 6 & q u o t ; ? & g t ; & # x A ; & l t ; f o r m a t S t r i n g   x m l n s : x s i = & q u o t ; h t t p : / / w w w . w 3 . o r g / 2 0 0 1 / X M L S c h e m a - i n s t a n c e & q u o t ;   x m l n s : x s d = & q u o t ; h t t p : / / w w w . w 3 . o r g / 2 0 0 1 / X M L S c h e m a & q u o t ; & g t ; & # x A ;     & l t ; t y p e & g t ; e x p r e s s i o n & l t ; / t y p e & g t ; & # x A ;     & l t ; t e x t & g t ; { B r o c h u r e T h e m e . S e l e c t e d   I t e m s } & l t ; / t e x t & g t ; & # x A ; & l t ; / f o r m a t S t r i n g & g t ; "   a r g u m e n t = " F o r m a t S t r i n g "   g r o u p O r d e r = " - 1 "   i s G e n e r a t e d = " f a l s e " / >  
                 < p a r a m e t e r   i d = " 8 a 3 4 e 9 7 3 - d 8 2 3 - 4 7 c 6 - 8 8 8 1 - 9 0 8 b a 6 e 1 f c 8 6 "   n a m e = " P a s s   t e m p l a t e   a s   p a r a m e t e r "   t y p e = " S y s t e m . B o o l e a n ,   m s c o r l i b ,   V e r s i o n = 4 . 0 . 0 . 0 ,   C u l t u r e = n e u t r a l ,   P u b l i c K e y T o k e n = b 7 7 a 5 c 5 6 1 9 3 4 e 0 8 9 "   o r d e r = " 9 9 9 "   k e y = " p a s s T e m p l a t e P a r a m e t e r "   v a l u e = " F a l s e "   g r o u p O r d e r = " - 1 "   i s G e n e r a t e d = " f a l s e " / >  
                 < p a r a m e t e r   i d = " 6 3 5 a 9 8 6 8 - 0 e 3 5 - 4 9 8 7 - 8 8 c c - 1 b 2 7 d 8 6 1 d 9 2 c "   n a m e = " C a n c e l   o n   r e t u r n   f a l s e "   t y p e = " S y s t e m . B o o l e a n ,   m s c o r l i b ,   V e r s i o n = 4 . 0 . 0 . 0 ,   C u l t u r e = n e u t r a l ,   P u b l i c K e y T o k e n = b 7 7 a 5 c 5 6 1 9 3 4 e 0 8 9 "   o r d e r = " 9 9 9 "   k e y = " c a n c e l O n F a l s e "   v a l u e = " F a l s e "   g r o u p O r d e r = " - 1 "   i s G e n e r a t e d = " f a l s e " / >  
             < / p a r a m e t e r s >  
         < / c o m m a n d >  
         < c o m m a n d   i d = " b d f b b 8 0 4 - 2 6 0 7 - 4 9 4 5 - b 2 f 9 - f 7 4 0 8 4 0 3 0 a b 4 "   n a m e = " S e t   W o r d m a r k   v a l u e s "   a s s e m b l y = " I p h e l i o n . O u t l i n e . M o d e l . d l l "   t y p e = " I p h e l i o n . O u t l i n e . M o d e l . C o m m a n d s . S e t F i e l d V a l u e C o m m a n d "   o r d e r = " 3 1 "   a c t i v e = " t r u e "   c o m m a n d T y p e = " s t a r t u p " >  
             < p a r a m e t e r s >  
                 < p a r a m e t e r   i d = " 3 9 b 3 1 5 b 5 - b 3 f 4 - 4 4 4 4 - 8 c 0 4 - e 3 5 c 6 d c d c f 4 7 " 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h e m e . W o r d m a r k & q u o t ;   f i e l d = & q u o t ; 6 c e c 5 a 9 2 - 3 8 2 0 - 4 3 8 2 - a 9 c e - 5 c b e 6 c 4 a 5 7 2 b | 0 b 5 d 7 3 8 0 - b d f 6 - 4 2 3 5 - 9 9 b 4 - 0 b 0 d 3 3 6 f 0 7 1 7 | T h e m e . W o r d m a r k & 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F I R S T N O T E M P T Y ( & a m p ; # x D ; & a m p ; # x A ; I F ( { T h e m e . A l t e r n a t i v e }   =   & a m p ; q u o t ; T r u e & a m p ; q u o t ; , & a m p ; # x D ; & a m p ; # x A ; R E P L A C E ( & a m p ; # x D ; & a m p ; # x A ;   R E P L A C E ( { A l t e n a t i v e W o r d m a r k . I m a g e P a t h } , & a m p ; # x D ; & a m p ; # x A ;     { L a b e l s . F i l e   P a t h   -   P i t c h   L o c a l }   & a m p ; a m p ; a m p ;   & a m p ; q u o t ; W o r d m a r k s \ A l t e r n a t i v e \ & a m p ; q u o t ; , & a m p ; q u o t ; & a m p ; q u o t ; , t r u e ) , & a m p ; # x D ; & a m p ; # x A ;     & a m p ; q u o t ; . p n g & a m p ; q u o t ; , & a m p ; q u o t ; & a m p ; q u o t ; , t r u e ) , & a m p ; q u o t ; & a m p ; q u o t ; ) , & a m p ; # x D ; & a m p ; # x A ; I F ( O R ( { O f f i c e . R e f e r e n c e } = & a m p ; q u o t ; W A V E & a m p ; q u o t ; , & a m p ; # x D ; & a m p ; # x A ; { O f f i c e . R e f e r e n c e } = & a m p ; q u o t ; S I N G & a m p ; q u o t ; , & a m p ; # x D ; & a m p ; # x A ; { O f f i c e . R e f e r e n c e } = & a m p ; q u o t ; S O L U & a m p ; q u o t ; ) , & a m p ; # x D ; & a m p ; # x A ; { O f f i c e . R e f e r e n c e } , & a m p ; q u o t ; S S & a m p ; q u o t ; ) & 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W o r d m a r k C o l o u r & q u o t ;   f i e l d = & q u o t ; 1 b 4 2 0 2 c 1 - e 7 a a - 4 5 5 d - 8 8 1 d - b 2 9 6 5 2 7 2 d 8 9 5 | 0 b 5 d 7 3 8 0 - b d f 6 - 4 2 3 5 - 9 9 b 4 - 0 b 0 d 3 3 6 f 0 7 1 7 | T h e m e . W o r d m a r k C o l o u r & 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O R ( { T h e m e . V a l u e } = & a m p ; q u o t ; C o r a l & a m p ; q u o t ; ,   & a m p ; # x D ; & a m p ; # x A ;     { T h e m e . V a l u e } = & a m p ; q u o t ; C h a r c o a l & a m p ; q u o t ; ) , & a m p ; # x D ; & a m p ; # x A ;     & a m p ; q u o t ; _ W h i t e & a m p ; q u o t ; , & a m p ; q u o t ; _ C o r a l & 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3 5 2 3 d 0 2 e - 3 1 d 6 - 4 9 7 1 - 8 a 4 9 - e b 6 1 2 c b e b 5 4 a "   n a m e = " R e n d e r   f i e l d s   t o   d o c u m e n t "   a s s e m b l y = " I p h e l i o n . O u t l i n e . M o d e l . d l l "   t y p e = " I p h e l i o n . O u t l i n e . M o d e l . C o m m a n d s . R e n d e r D o c u m e n t C o m m a n d "   o r d e r = " 3 2 "   a c t i v e = " t r u e "   c o m m a n d T y p e = " s t a r t u p " >  
             < p a r a m e t e r s >  
                 < p a r a m e t e r   i d = " f 9 0 4 3 5 9 0 - 8 0 b 2 - 4 7 b 8 - 9 a c 9 - e 5 2 8 5 b 4 a 9 b 4 6 "   n a m e = " E x c l u d e   i n a c t i v e   q u e s t i o n s "   t y p e = " S y s t e m . B o o l e a n ,   m s c o r l i b ,   V e r s i o n = 4 . 0 . 0 . 0 ,   C u l t u r e = n e u t r a l ,   P u b l i c K e y T o k e n = b 7 7 a 5 c 5 6 1 9 3 4 e 0 8 9 "   o r d e r = " 9 9 9 "   k e y = " e x c l u d e I n a c t i v e Q u e s t i o n s "   v a l u e = " F a l s e "   g r o u p O r d e r = " - 1 "   i s G e n e r a t e d = " f a l s e " / >  
                 < p a r a m e t e r   i d = " 1 3 0 9 4 c 9 4 - d 2 0 d - 4 5 6 c - b 3 d 0 - 5 6 3 d 1 4 1 9 7 b c 0 "   n a m e = " F i r s t   o r d e r   v a l u e "   t y p e = " S y s t e m . I n t 3 2 ,   m s c o r l i b ,   V e r s i o n = 4 . 0 . 0 . 0 ,   C u l t u r e = n e u t r a l ,   P u b l i c K e y T o k e n = b 7 7 a 5 c 5 6 1 9 3 4 e 0 8 9 "   o r d e r = " 9 9 9 "   k e y = " s t a r t O r d e r "   v a l u e = " 0 "   g r o u p O r d e r = " - 1 "   i s G e n e r a t e d = " f a l s e " / >  
                 < p a r a m e t e r   i d = " e a 2 d 0 3 7 0 - 6 f d 1 - 4 6 0 b - 9 e e 3 - 0 3 2 1 b 4 b 7 4 0 5 7 "   n a m e = " L a s t   o r d e r   v a l u e "   t y p e = " S y s t e m . I n t 3 2 ,   m s c o r l i b ,   V e r s i o n = 4 . 0 . 0 . 0 ,   C u l t u r e = n e u t r a l ,   P u b l i c K e y T o k e n = b 7 7 a 5 c 5 6 1 9 3 4 e 0 8 9 "   o r d e r = " 9 9 9 "   k e y = " e n d O r d e r "   v a l u e = " 5 "   g r o u p O r d e r = " - 1 "   i s G e n e r a t e d = " f a l s e " / >  
             < / p a r a m e t e r s >  
         < / c o m m a n d >  
         < c o m m a n d   i d = " 1 6 9 d 6 f a 2 - 6 5 7 1 - 4 c 3 b - a e 7 6 - 5 a 8 c 5 a a 4 1 0 d e "   n a m e = " S a v e   t o   W o r k S i t e "   a s s e m b l y = " I p h e l i o n . O u t l i n e . I n t e g r a t i o n . W o r k S i t e . d l l "   t y p e = " I p h e l i o n . O u t l i n e . I n t e g r a t i o n . W o r k S i t e . S a v e T o D m s C o m m a n d "   o r d e r = " 3 4 "   a c t i v e = " t r u e "   c o m m a n d T y p e = " s t a r t u p " >  
             < p a r a m e t e r s >  
                 < p a r a m e t e r   i d = " 1 4 0 3 c 1 c 3 - 9 8 a d - 4 8 6 2 - 8 e d 0 - 2 e 9 2 5 9 e 8 7 7 d 7 "   n a m e = " A u t h o r   F i e l d "   t y p e = " I p h e l i o n . O u t l i n e . M o d e l . E n t i t i e s . P a r a m e t e r F i e l d D e s c r i p t o r ,   I p h e l i o n . O u t l i n e . M o d e l ,   V e r s i o n = 1 . 8 . 5 . 3 0 ,   C u l t u r e = n e u t r a l ,   P u b l i c K e y T o k e n = n u l l "   o r d e r = " 9 9 9 "   k e y = " a u t h o r F i e l d "   v a l u e = " "   g r o u p O r d e r = " - 1 "   i s G e n e r a t e d = " f a l s e " / >  
                 < p a r a m e t e r   i d = " 9 2 5 6 2 b d 3 - 6 6 c 2 - 4 6 5 4 - 9 b 8 4 - b d d 3 5 1 b c b c 3 0 "   n a m e = " D e f a u l t   F o l d e r "   t y p e = " S y s t e m . S t r i n g ,   m s c o r l i b ,   V e r s i o n = 4 . 0 . 0 . 0 ,   C u l t u r e = n e u t r a l ,   P u b l i c K e y T o k e n = b 7 7 a 5 c 5 6 1 9 3 4 e 0 8 9 "   o r d e r = " 9 9 9 "   k e y = " d e f a u l t F o l d e r "   v a l u e = " "   g r o u p O r d e r = " - 1 "   i s G e n e r a t e d = " f a l s e " / >  
                 < p a r a m e t e r   i d = " b a 8 f b 9 d 5 - 6 b b 4 - 4 e 1 7 - 9 7 7 1 - f 9 0 3 b 7 5 a 8 5 d d "   n a m e = " D o c u m e n t   t i t l e   f i e l d "   t y p e = " I p h e l i o n . O u t l i n e . M o d e l . E n t i t i e s . P a r a m e t e r F i e l d D e s c r i p t o r ,   I p h e l i o n . O u t l i n e . M o d e l ,   V e r s i o n = 1 . 8 . 5 . 3 0 ,   C u l t u r e = n e u t r a l ,   P u b l i c K e y T o k e n = n u l l "   o r d e r = " 9 9 9 "   k e y = " t i t l e F i e l d "   v a l u e = " 9 0 b 0 3 9 7 8 - e 2 1 7 - 4 e 3 2 - a 4 f e - a 3 2 c b a 5 7 d 1 8 6 | 3 0 2 e c a f 1 - 6 3 7 5 - 4 d 8 d - 8 f e a - 4 c 4 a 4 6 2 6 d c 0 8 | "   g r o u p O r d e r = " - 1 "   i s G e n e r a t e d = " f a l s e " / >  
             < / p a r a m e t e r s >  
         < / c o m m a n d >  
         < c o m m a n d   i d = " 4 1 2 6 c 6 c 1 - e d b e - 4 f f 3 - 8 9 5 a - 4 f d 6 b 5 a 3 f f 7 6 "   n a m e = " S a v e   t o   f i l e   s y s t e m "   a s s e m b l y = " I p h e l i o n . O u t l i n e . M o d e l . d l l "   t y p e = " I p h e l i o n . O u t l i n e . M o d e l . C o m m a n d s . S a v e T o F i l e S y s t e m C o m m a n d "   o r d e r = " 3 5 "   a c t i v e = " t r u e "   c o m m a n d T y p e = " s t a r t u p " >  
             < p a r a m e t e r s >  
                 < p a r a m e t e r   i d = " 5 5 9 6 3 8 c d - 7 3 9 b - 4 0 d 4 - 8 d d 6 - 2 6 4 0 b 8 b d 4 2 2 6 "   n a m e = " F i l e   n a m e "   t y p e = " S y s t e m . S t r i n g ,   m s c o r l i b ,   V e r s i o n = 4 . 0 . 0 . 0 ,   C u l t u r e = n e u t r a l ,   P u b l i c K e y T o k e n = b 7 7 a 5 c 5 6 1 9 3 4 e 0 8 9 "   o r d e r = " 9 9 9 "   k e y = " f i l e N a m e "   v a l u e = " & l t ; ? x m l   v e r s i o n = & q u o t ; 1 . 0 & q u o t ;   e n c o d i n g = & q u o t ; u t f - 1 6 & q u o t ; ? & g t ; & # x A ; & l t ; f o r m a t S t r i n g   x m l n s : x s d = & q u o t ; h t t p : / / w w w . w 3 . o r g / 2 0 0 1 / X M L S c h e m a & q u o t ;   x m l n s : x s i = & q u o t ; h t t p : / / w w w . w 3 . o r g / 2 0 0 1 / X M L S c h e m a - i n s t a n c e & q u o t ; & g t ; & # x A ;     & l t ; t y p e & g t ; e x p r e s s i o n & l t ; / t y p e & g t ; & # x A ;     & l t ; t e x t & g t ; { D o c T i t l e . T e x t } & l t ; / t e x t & g t ; & # x A ; & l t ; / f o r m a t S t r i n g & g t ; "   a r g u m e n t = " F o r m a t S t r i n g "   g r o u p O r d e r = " - 1 "   i s G e n e r a t e d = " f a l s e " / >  
                 < p a r a m e t e r   i d = " 5 b c f a 3 2 a - e d 4 3 - 4 0 7 8 - 9 0 3 0 - c 6 d 0 9 0 0 a 1 e 8 8 "   n a m e = " F i l e   p a t h "   t y p e = " S y s t e m . S t r i n g ,   m s c o r l i b ,   V e r s i o n = 4 . 0 . 0 . 0 ,   C u l t u r e = n e u t r a l ,   P u b l i c K e y T o k e n = b 7 7 a 5 c 5 6 1 9 3 4 e 0 8 9 "   o r d e r = " 9 9 9 "   k e y = " f i l e P a t h "   v a l u e = " & l t ; ? x m l   v e r s i o n = & q u o t ; 1 . 0 & q u o t ;   e n c o d i n g = & q u o t ; u t f - 1 6 & q u o t ; ? & g t ; & # x A ; & l t ; f o r m a t S t r i n g   x m l n s : x s d = & q u o t ; h t t p : / / w w w . w 3 . o r g / 2 0 0 1 / X M L S c h e m a & q u o t ;   x m l n s : x s i = & q u o t ; h t t p : / / w w w . w 3 . o r g / 2 0 0 1 / X M L S c h e m a - i n s t a n c e & q u o t ; & g t ; & # x A ;     & l t ; t y p e & g t ; e x p r e s s i o n & l t ; / t y p e & g t ; & # x A ;     & l t ; t e x t & g t ; R E P L A C E ( { L a b e l s . F i l e   P a t h   -   i M a n a g e   o f f l i n e   f i l e   l o c a t i o n } , & # x A ; & q u o t ; & a m p ; l t ; u s e r & a m p ; g t ; & q u o t ; , { S y s t e m   F i e l d s . C u r r e n t   U s e r } , t r u e ) & l t ; / t e x t & g t ; & # x A ; & l t ; / f o r m a t S t r i n g & g t ; "   a r g u m e n t = " F o r m a t S t r i n g "   g r o u p O r d e r = " - 1 "   i s G e n e r a t e d = " f a l s e " / >  
                 < p a r a m e t e r   i d = " c a f 3 5 e 5 a - c 9 d 0 - 4 a 7 4 - 8 9 2 3 - a f a 8 5 7 6 6 3 9 5 4 "   n a m e = " R e p l a c e   e x i s t i n g   f i l e "   t y p e = " S y s t e m . B o o l e a n ,   m s c o r l i b ,   V e r s i o n = 4 . 0 . 0 . 0 ,   C u l t u r e = n e u t r a l ,   P u b l i c K e y T o k e n = b 7 7 a 5 c 5 6 1 9 3 4 e 0 8 9 "   o r d e r = " 9 9 9 "   k e y = " r e p l a c e E x i s t i n g "   v a l u e = " T r u e "   g r o u p O r d e r = " - 1 "   i s G e n e r a t e d = " f a l s e " / >  
                 < p a r a m e t e r   i d = " b 7 8 c 8 d 7 1 - 0 e 6 5 - 4 1 b 1 - b 9 2 4 - c c 2 e d 4 4 d b b 2 1 "   n a m e = " S e t   d o c u m e n t   t i t l e "   t y p e = " S y s t e m . B o o l e a n ,   m s c o r l i b ,   V e r s i o n = 4 . 0 . 0 . 0 ,   C u l t u r e = n e u t r a l ,   P u b l i c K e y T o k e n = b 7 7 a 5 c 5 6 1 9 3 4 e 0 8 9 "   o r d e r = " 9 9 9 "   k e y = " s e t D o c u m e n t T i t l e "   v a l u e = " F a l s e "   g r o u p O r d e r = " - 1 "   i s G e n e r a t e d = " f a l s e " / >  
                 < p a r a m e t e r   i d = " 8 f 6 2 5 2 c 5 - 4 e a 7 - 4 c 3 7 - 9 2 3 b - 3 7 3 8 3 d d 8 c b 2 a "   n a m e = " S h o w   d i a l o g "   t y p e = " S y s t e m . B o o l e a n ,   m s c o r l i b ,   V e r s i o n = 4 . 0 . 0 . 0 ,   C u l t u r e = n e u t r a l ,   P u b l i c K e y T o k e n = b 7 7 a 5 c 5 6 1 9 3 4 e 0 8 9 "   o r d e r = " 9 9 9 "   k e y = " s h o w D i a l o g "   v a l u e = " T r u e "   g r o u p O r d e r = " - 1 "   i s G e n e r a t e d = " f a l s e " / >  
             < / p a r a m e t e r s >  
         < / c o m m a n d >  
         < c o m m a n d   i d = " b 8 6 4 1 4 c a - 6 0 a 5 - 4 7 0 1 - a f 1 b - a 5 5 9 9 c 0 a 3 1 b f "   n a m e = " D i s p l a y   p a n e l "   a s s e m b l y = " I p h e l i o n . O u t l i n e . M o d e l . d l l "   t y p e = " I p h e l i o n . O u t l i n e . M o d e l . C o m m a n d s . L a u n c h W i z a r d P a n e C o m m a n d "   o r d e r = " 3 6 "   a c t i v e = " t r u e "   c o m m a n d T y p e = " s t a r t u p " >  
             < p a r a m e t e r s >  
                 < p a r a m e t e r   i d = " 4 3 b e f 0 9 e - 2 1 2 e - 4 b c a - 8 6 f e - f 9 6 0 9 4 5 8 c a 8 c "   n a m e = " C o n t e n t   t y p e "   t y p e = " I p h e l i o n . O u t l i n e . M o d e l . C o m m a n d s . P a n e l T y p e ,   I p h e l i o n . O u t l i n e . M o d e l ,   V e r s i o n = 1 . 8 . 5 . 3 0 ,   C u l t u r e = n e u t r a l ,   P u b l i c K e y T o k e n = n u l l "   o r d e r = " 0 "   k e y = " c o n t e n t T y p e "   v a l u e = " C o n t e n t B a n k "   g r o u p O r d e r = " - 1 "   i s G e n e r a t e d = " f a l s e " / >  
                 < p a r a m e t e r   i d = " f a 3 5 f e 3 d - f 6 9 a - 4 d 6 a - a 0 3 8 - a f 4 4 8 6 7 5 9 6 5 c "   n a m e = " C o n t e n t   k e y "   t y p e = " S y s t e m . S t r i n g ,   m s c o r l i b ,   V e r s i o n = 4 . 0 . 0 . 0 ,   C u l t u r e = n e u t r a l ,   P u b l i c K e y T o k e n = b 7 7 a 5 c 5 6 1 9 3 4 e 0 8 9 "   o r d e r = " 9 9 9 "   k e y = " c o n t e n t K e y "   v a l u e = " P L B r o c h P C B "   a r g u m e n t = " S i n g l e L i n e "   g r o u p O r d e r = " - 1 "   i s G e n e r a t e d = " f a l s e " / >  
             < / p a r a m e t e r s >  
         < / c o m m a n d >  
         < c o m m a n d   i d = " 5 f f a 7 1 0 2 - 2 e 4 9 - 4 1 7 4 - a b a f - a 0 4 2 2 c 9 b 7 0 2 e "   n a m e = " Q V I S   A l t e r n a t i v e W o r d m a r k "   a s s e m b l y = " I p h e l i o n . O u t l i n e . M o d e l . d l l "   t y p e = " I p h e l i o n . O u t l i n e . M o d e l . C o m m a n d s . Q u e s t i o n V i s i b i l i t y C o m m a n d "   o r d e r = " 5 "   a c t i v e = " t r u e "   c o m m a n d T y p e = " r e l a u n c h " >  
             < p a r a m e t e r s >  
                 < p a r a m e t e r   i d = " a d 9 3 9 0 4 e - 3 0 5 0 - 4 a d 6 - a 5 7 a - a 5 4 1 f f 7 9 e f 3 2 " 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N T A I N S ( { O t h e r O p t i o n s . S e l e c t e d   T e x t } , & # x A ; & q u o t ; A l t e r n a t i v e & q u o t ; , & q u o t ; T r u e & q u o t ; , & q u o t ; F a l s e & q u o t ; , t r u e ) = & q u o t ; T r u e & q u o t ; & l t ; / t e x t & g t ; & # x A ; & l t ; / f o r m a t S t r i n g & g t ; "   a r g u m e n t = " F o r m a t S t r i n g "   g r o u p O r d e r = " - 1 "   i s G e n e r a t e d = " f a l s e " / >  
                 < p a r a m e t e r   i d = " 8 7 c f 1 7 6 e - e e 7 1 - 4 d 6 4 - 9 b 7 a - e 8 8 6 d 4 2 d 6 c 4 e "   n a m e = " S h o w   v a l u e s "   t y p e = " S y s t e m . S t r i n g ,   m s c o r l i b ,   V e r s i o n = 4 . 0 . 0 . 0 ,   C u l t u r e = n e u t r a l ,   P u b l i c K e y T o k e n = b 7 7 a 5 c 5 6 1 9 3 4 e 0 8 9 "   o r d e r = " 2 "   k e y = " f i e l d V a l u e s "   v a l u e = " "   a r g u m e n t = " I t e m L i s t C o n t r o l "   g r o u p O r d e r = " - 1 "   i s G e n e r a t e d = " f a l s e " / >  
                 < p a r a m e t e r   i d = " 2 9 f 0 6 e 3 4 - 8 f 4 d - 4 9 6 c - a a 0 6 - 7 9 6 7 f 8 d 9 4 e c b "   n a m e = " C h e c k   f i e l d ( s ) "   t y p e = " I p h e l i o n . O u t l i n e . M o d e l . E n t i t i e s . P a r a m e t e r F i e l d D e s c r i p t o r ,   I p h e l i o n . O u t l i n e . M o d e l ,   V e r s i o n = 1 . 8 . 5 . 3 0 ,   C u l t u r e = n e u t r a l ,   P u b l i c K e y T o k e n = n u l l "   o r d e r = " 9 9 9 "   k e y = " c h e c k F i e l d "   v a l u e = " 3 3 7 c d 5 c 0 - 5 d 4 e - 4 2 3 e - 9 3 0 d - a f e d 7 d f b 9 7 e 9 | d b 5 6 c 9 4 1 - e 9 7 7 - 4 9 8 3 - 9 8 3 d - a e 1 a 9 1 c 1 4 3 4 8 | "   a r g u m e n t = " M u l t i p l e C o n t r o l "   g r o u p O r d e r = " - 1 "   i s G e n e r a t e d = " f a l s e " / >  
                 < p a r a m e t e r   i d = " b 5 2 a c 3 a 8 - f 6 4 a - 4 3 d 3 - b 4 a 3 - 6 c 2 a c a 2 e 4 5 f c "   n a m e = " L i n k e d   c o m m a n d s "   t y p e = " S y s t e m . G u i d ,   m s c o r l i b ,   V e r s i o n = 4 . 0 . 0 . 0 ,   C u l t u r e = n e u t r a l ,   P u b l i c K e y T o k e n = b 7 7 a 5 c 5 6 1 9 3 4 e 0 8 9 "   o r d e r = " 9 9 9 "   k e y = " l i n k e d C o m m a n d "   v a l u e = " "   a r g u m e n t = " M u l t i p l e C o m m a n d C h o o s e r "   g r o u p O r d e r = " - 1 "   i s G e n e r a t e d = " f a l s e " / >  
                 < p a r a m e t e r   i d = " a b d e 1 5 0 e - 2 9 1 2 - 4 7 9 7 - b 3 1 5 - 0 9 6 e 5 2 3 1 c e c 5 "   n a m e = " L i n k e d   q u e s t i o n s "   t y p e = " S y s t e m . G u i d ,   m s c o r l i b ,   V e r s i o n = 4 . 0 . 0 . 0 ,   C u l t u r e = n e u t r a l ,   P u b l i c K e y T o k e n = b 7 7 a 5 c 5 6 1 9 3 4 e 0 8 9 "   o r d e r = " 9 9 9 "   k e y = " l i n k e d Q u e s t i o n "   v a l u e = " 2 8 a 9 b 6 6 7 - 5 5 6 7 - 4 5 2 d - b 5 1 9 - 5 f b 2 4 5 2 6 a 1 2 a "   a r g u m e n t = " M u l t i p l e C o n t r o l "   g r o u p O r d e r = " - 1 "   i s G e n e r a t e d = " f a l s e " / >  
                 < p a r a m e t e r   i d = " f 8 f a 0 1 0 0 - 0 b 4 f - 4 d 1 c - b f 0 9 - e c 2 2 9 a 3 6 2 a 6 5 "   n a m e = " R e p l a c e   v a l u e s   w i t h   l a b e l s "   t y p e = " S y s t e m . B o o l e a n ,   m s c o r l i b ,   V e r s i o n = 4 . 0 . 0 . 0 ,   C u l t u r e = n e u t r a l ,   P u b l i c K e y T o k e n = b 7 7 a 5 c 5 6 1 9 3 4 e 0 8 9 "   o r d e r = " 9 9 9 "   k e y = " u s e L a b e l s "   v a l u e = " F a l s e "   g r o u p O r d e r = " - 1 "   i s G e n e r a t e d = " f a l s e " / >  
             < / p a r a m e t e r s >  
         < / c o m m a n d >  
         < c o m m a n d   i d = " 6 4 a f b 0 f 0 - c 1 7 8 - 4 6 c 8 - 8 8 6 5 - e 9 1 6 a a d 9 5 e 7 a "   n a m e = " Q V I S   C o n t a c t U s "   a s s e m b l y = " I p h e l i o n . O u t l i n e . M o d e l . d l l "   t y p e = " I p h e l i o n . O u t l i n e . M o d e l . C o m m a n d s . Q u e s t i o n V i s i b i l i t y C o m m a n d "   o r d e r = " 1 1 "   a c t i v e = " t r u e "   c o m m a n d T y p e = " r e l a u n c h " >  
             < p a r a m e t e r s >  
                 < p a r a m e t e r   i d = " d f f c 1 1 9 d - 1 0 0 9 - 4 2 4 3 - 9 6 9 c - d d 8 0 7 b 5 3 d 1 e 0 "   n a m e = " M a t c h   c r i t e r i a "   t y p e = " S y s t e m . S t r i n g ,   m s c o r l i b ,   V e r s i o n = 4 . 0 . 0 . 0 ,   C u l t u r e = n e u t r a l ,   P u b l i c K e y T o k e n = b 7 7 a 5 c 5 6 1 9 3 4 e 0 8 9 "   o r d e r = " 1 "   k e y = " m a t c h "   v a l u e = " & l t ; ? x m l   v e r s i o n = & q u o t ; 1 . 0 & q u o t ;   e n c o d i n g = & q u o t ; u t f - 1 6 & q u o t ; ? & g t ; & # x A ; & l t ; f o r m a t S t r i n g   x m l n s : x s i = & q u o t ; h t t p : / / w w w . w 3 . o r g / 2 0 0 1 / X M L S c h e m a - i n s t a n c e & q u o t ;   x m l n s : x s d = & q u o t ; h t t p : / / w w w . w 3 . o r g / 2 0 0 1 / X M L S c h e m a & q u o t ; & g t ; & # x A ;     & l t ; t y p e & g t ; e x p r e s s i o n & l t ; / t y p e & g t ; & # x A ;     & l t ; t e x t & g t ; C O N T A I N S ( { O t h e r O p t i o n s . S e l e c t e d   T e x t } , & q u o t ; C o n t a c t & q u o t ; , & # x A ; & q u o t ; T r u e & q u o t ; , & q u o t ; F a l s e & q u o t ; , t r u e ) = & q u o t ; T r u e & q u o t ; & l t ; / t e x t & g t ; & # x A ; & l t ; / f o r m a t S t r i n g & g t ; "   a r g u m e n t = " F o r m a t S t r i n g "   g r o u p O r d e r = " - 1 "   i s G e n e r a t e d = " f a l s e " / >  
                 < p a r a m e t e r   i d = " b b 6 a 4 a 9 b - d 8 1 6 - 4 d 3 9 - 8 4 f a - 7 8 b f d 6 2 a a 1 b 1 "   n a m e = " S h o w   v a l u e s "   t y p e = " S y s t e m . S t r i n g ,   m s c o r l i b ,   V e r s i o n = 4 . 0 . 0 . 0 ,   C u l t u r e = n e u t r a l ,   P u b l i c K e y T o k e n = b 7 7 a 5 c 5 6 1 9 3 4 e 0 8 9 "   o r d e r = " 2 "   k e y = " f i e l d V a l u e s "   v a l u e = " "   a r g u m e n t = " I t e m L i s t C o n t r o l "   g r o u p O r d e r = " - 1 "   i s G e n e r a t e d = " f a l s e " / >  
                 < p a r a m e t e r   i d = " e c 5 d 8 1 c b - d 8 b a - 4 8 4 b - 8 b 0 f - 1 2 7 e 4 d 6 0 e 1 6 a "   n a m e = " C h e c k   f i e l d ( s ) "   t y p e = " I p h e l i o n . O u t l i n e . M o d e l . E n t i t i e s . P a r a m e t e r F i e l d D e s c r i p t o r ,   I p h e l i o n . O u t l i n e . M o d e l ,   V e r s i o n = 1 . 8 . 5 . 3 0 ,   C u l t u r e = n e u t r a l ,   P u b l i c K e y T o k e n = n u l l "   o r d e r = " 9 9 9 "   k e y = " c h e c k F i e l d "   v a l u e = " 3 3 7 c d 5 c 0 - 5 d 4 e - 4 2 3 e - 9 3 0 d - a f e d 7 d f b 9 7 e 9 | d b 5 6 c 9 4 1 - e 9 7 7 - 4 9 8 3 - 9 8 3 d - a e 1 a 9 1 c 1 4 3 4 8 | "   a r g u m e n t = " M u l t i p l e C o n t r o l "   g r o u p O r d e r = " - 1 "   i s G e n e r a t e d = " f a l s e " / >  
                 < p a r a m e t e r   i d = " c 6 9 5 b a d f - 5 8 2 4 - 4 7 f 5 - b 1 e 8 - 0 f 7 6 f 6 1 c 3 6 a e "   n a m e = " L i n k e d   c o m m a n d s "   t y p e = " S y s t e m . G u i d ,   m s c o r l i b ,   V e r s i o n = 4 . 0 . 0 . 0 ,   C u l t u r e = n e u t r a l ,   P u b l i c K e y T o k e n = b 7 7 a 5 c 5 6 1 9 3 4 e 0 8 9 "   o r d e r = " 9 9 9 "   k e y = " l i n k e d C o m m a n d "   v a l u e = " "   a r g u m e n t = " M u l t i p l e C o m m a n d C h o o s e r "   g r o u p O r d e r = " - 1 "   i s G e n e r a t e d = " f a l s e " / >  
                 < p a r a m e t e r   i d = " 5 6 9 b 4 0 8 b - a b 9 2 - 4 7 4 3 - 8 d f 5 - 5 0 4 3 d 3 8 0 8 6 b f "   n a m e = " L i n k e d   q u e s t i o n s "   t y p e = " S y s t e m . G u i d ,   m s c o r l i b ,   V e r s i o n = 4 . 0 . 0 . 0 ,   C u l t u r e = n e u t r a l ,   P u b l i c K e y T o k e n = b 7 7 a 5 c 5 6 1 9 3 4 e 0 8 9 "   o r d e r = " 9 9 9 "   k e y = " l i n k e d Q u e s t i o n "   v a l u e = " 2 2 f 7 f c b 4 - 3 4 a b - 4 c c 5 - 8 b 9 5 - 5 4 6 6 5 a e 2 9 c 1 e $ c 4 e 7 b 2 0 d - 1 9 d 8 - 4 e 7 a - 9 8 1 a - d 4 0 3 e 0 a e 8 1 2 a "   a r g u m e n t = " M u l t i p l e C o n t r o l "   g r o u p O r d e r = " - 1 "   i s G e n e r a t e d = " f a l s e " / >  
                 < p a r a m e t e r   i d = " 6 5 f e 6 3 d 2 - 7 d 6 6 - 4 e f d - a c 5 6 - a 7 6 a 1 8 3 5 2 8 7 a "   n a m e = " R e p l a c e   v a l u e s   w i t h   l a b e l s "   t y p e = " S y s t e m . B o o l e a n ,   m s c o r l i b ,   V e r s i o n = 4 . 0 . 0 . 0 ,   C u l t u r e = n e u t r a l ,   P u b l i c K e y T o k e n = b 7 7 a 5 c 5 6 1 9 3 4 e 0 8 9 "   o r d e r = " 9 9 9 "   k e y = " u s e L a b e l s "   v a l u e = " F a l s e "   g r o u p O r d e r = " - 1 "   i s G e n e r a t e d = " f a l s e " / >  
             < / p a r a m e t e r s >  
         < / c o m m a n d >  
         < c o m m a n d   i d = " f 6 e 9 d 2 f b - b d c 2 - 4 3 3 c - 9 3 4 b - 3 5 9 2 1 0 8 6 a 1 d e "   n a m e = " S h o w   q u e s t i o n   f o r m "   a s s e m b l y = " I p h e l i o n . O u t l i n e . M o d e l . d l l "   t y p e = " I p h e l i o n . O u t l i n e . M o d e l . C o m m a n d s . S h o w F o r m C o m m a n d "   o r d e r = " 1 6 "   a c t i v e = " t r u e "   c o m m a n d T y p e = " r e l a u n c h " >  
             < p a r a m e t e r s >  
                 < p a r a m e t e r   i d = " b e e 7 5 9 5 4 - a a 1 c - 4 0 5 a - b 1 a f - f 0 4 2 b 2 a a a 5 d d "   n a m e = " D i s p l a y   t y p e "   t y p e = " I p h e l i o n . O u t l i n e . M o d e l . C o m m a n d s . F o r m T y p e ,   I p h e l i o n . O u t l i n e . M o d e l ,   V e r s i o n = 1 . 8 . 5 . 3 0 ,   C u l t u r e = n e u t r a l ,   P u b l i c K e y T o k e n = n u l l "   o r d e r = " 0 "   k e y = " f o r m T y p e "   v a l u e = " P a n e l "   g r o u p O r d e r = " - 1 "   i s G e n e r a t e d = " f a l s e " / >  
                 < p a r a m e t e r   i d = " a f 8 a 5 3 8 3 - b 3 e f - 4 1 d c - 9 6 d 5 - 5 7 4 3 0 2 6 4 8 d b e "   n a m e = " A s s e m b l y   n a m e "   t y p e = " S y s t e m . S t r i n g ,   m s c o r l i b ,   V e r s i o n = 4 . 0 . 0 . 0 ,   C u l t u r e = n e u t r a l ,   P u b l i c K e y T o k e n = b 7 7 a 5 c 5 6 1 9 3 4 e 0 8 9 "   o r d e r = " 1 "   k e y = " a s s e m b l y "   v a l u e = " I p h e l i o n . O u t l i n e . C o n t r o l s . d l l "   g r o u p O r d e r = " - 1 "   i s G e n e r a t e d = " f a l s e " / >  
                 < p a r a m e t e r   i d = " 3 2 3 4 5 8 d a - a d 2 2 - 4 9 f f - 9 8 2 e - 7 2 7 c 7 c f d 1 d e 5 " 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e 8 6 b 4 0 5 a - 5 8 8 4 - 4 6 2 c - 9 e d a - 8 a 7 a 1 9 e 2 9 f d 0 "   n a m e = " S e t   t h e m e   v a l u e s "   a s s e m b l y = " I p h e l i o n . O u t l i n e . M o d e l . d l l "   t y p e = " I p h e l i o n . O u t l i n e . M o d e l . C o m m a n d s . S e t F i e l d V a l u e C o m m a n d "   o r d e r = " 1 7 "   a c t i v e = " t r u e "   c o m m a n d T y p e = " r e l a u n c h " >  
             < p a r a m e t e r s >  
                 < p a r a m e t e r   i d = " 7 d 8 e a 8 1 7 - 6 a 2 a - 4 1 b e - a 7 2 b - 8 7 c c d c f 8 e c f f " 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h e m e . C o v e r T y p e & q u o t ;   f i e l d = & q u o t ; 6 c 0 d e 9 b d - 1 9 b e - 4 8 8 8 - a 4 c 9 - 3 6 e 7 0 4 6 1 0 e 0 2 | 0 b 5 d 7 3 8 0 - b d f 6 - 4 2 3 5 - 9 9 b 4 - 0 b 0 d 3 3 6 f 0 7 1 7 | T h e m e . C o v e r T y p 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C o v e r T y p e . S e l e c t e d   I t e m s } = & a m p ; q u o t ; S t o c k & a m p ; q u o t ; , & a m p ; q u o t ; S t o c k & a m p ; q u o t ; , & a m p ; # x D ; & a m p ; # x A ; F I R S T N O T E M P T Y ( & a m p ; # x D ; & a m p ; # x A ; I F ( C O N T A I N S ( { M u r m u r a t i o n I m a g e . I m a g e P a t h } , & a m p ; q u o t ; M u r m u r a t i o n & a m p ; q u o t ; , & a m p ; q u o t ; T r u e & a m p ; q u o t ; , & a m p ; q u o t ; F a l s e & a m p ; q u o t ; , t r u e )   =   & a m p ; q u o t ; T r u e & a m p ; q u o t ; , & a m p ; q u o t ; M u r m u r a t i o n & a m p ; q u o t ; , & a m p ; q u o t ; & a m p ; q u o t ; ) , & a m p ; # x D ; & a m p ; # x A ; I F ( C O N T A I N S ( { M u r m u r a t i o n I m a g e . I m a g e P a t h } , & a m p ; q u o t ; P l a i n & a m p ; q u o t ; , & a m p ; q u o t ; T r u e & a m p ; q u o t ; , & a m p ; q u o t ; F a l s e & a m p ; q u o t ; , t r u e )   =   & a m p ; q u o t ; T r u e & a m p ; q u o t ; , & a m p ; q u o t ; P l a i n & a m p ; q u o t ; , & a m p ; q u o t ; & a m p ; q u o t ; ) & a m p ; # x D ; & a m p ; # x A ; ) & 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V a l u e & q u o t ;   f i e l d = & q u o t ; 2 3 b e 6 c 7 c - 8 2 c f - 4 1 d 5 - 8 3 8 5 - 4 e 6 d c e 1 4 f e 8 3 | 0 b 5 d 7 3 8 0 - b d f 6 - 4 2 3 5 - 9 9 b 4 - 0 b 0 d 3 3 6 f 0 7 1 7 | T h e m e . V a l u 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C o v e r T y p e . S e l e c t e d   I t e m s } = & a m p ; q u o t ; S t o c k & a m p ; q u o t ; , { C o v e r T h e m e . S e l e c t e d   I t e m s } , & a m p ; # x D ; & a m p ; # x A ; F I R S T N O T E M P T Y ( & a m p ; # x D ; & a m p ; # x A ; I F ( C O N T A I N S ( { M u r m u r a t i o n I m a g e . I m a g e P a t h } , & a m p ; q u o t ; C o r a l & a m p ; q u o t ; , & a m p ; q u o t ; T r u e & a m p ; q u o t ; , & a m p ; q u o t ; F a l s e & a m p ; q u o t ; , t r u e )   =   & a m p ; q u o t ; T r u e & a m p ; q u o t ; , & a m p ; q u o t ; C o r a l & a m p ; q u o t ; , & a m p ; q u o t ; & a m p ; q u o t ; ) , & a m p ; # x D ; & a m p ; # x A ; I F ( C O N T A I N S ( { M u r m u r a t i o n I m a g e . I m a g e P a t h } , & a m p ; q u o t ; C h a r c o a l & a m p ; q u o t ; , & a m p ; q u o t ; T r u e & a m p ; q u o t ; , & a m p ; q u o t ; F a l s e & a m p ; q u o t ; , t r u e )   =   & a m p ; q u o t ; T r u e & a m p ; q u o t ; , & a m p ; q u o t ; C h a r c o a l & a m p ; q u o t ; , & a m p ; q u o t ; & a m p ; q u o t ; ) , & a m p ; # x D ; & a m p ; # x A ; I F ( C O N T A I N S ( { M u r m u r a t i o n I m a g e . I m a g e P a t h } , & a m p ; q u o t ; W h i t e & a m p ; q u o t ; , & a m p ; q u o t ; T r u e & a m p ; q u o t ; , & a m p ; q u o t ; F a l s e & a m p ; q u o t ; , t r u e )   =   & a m p ; q u o t ; T r u e & a m p ; q u o t ; , & a m p ; q u o t ; W h i t e & a m p ; q u o t ; , & a m p ; q u o t ; & a m p ; q u o t ; ) & a m p ; # x D ; & a m p ; # x A ; ) & 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C o n t a c t U s & q u o t ;   f i e l d = & q u o t ; 1 4 d 9 f b a d - 5 6 1 9 - 4 f a a - 8 f 9 2 - 7 0 5 b 2 e 2 4 c b c f | 0 b 5 d 7 3 8 0 - b d f 6 - 4 2 3 5 - 9 9 b 4 - 0 b 0 d 3 3 6 f 0 7 1 7 | T h e m e . C o n t a c t U s & 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C O N T A I N S ( { O t h e r O p t i o n s . S e l e c t e d   T e x t } , & a m p ; q u o t ; C o n t a c t & a m p ; q u o t ; , & a m p ; # x D ; & a m p ; # x A ; & a m p ; q u o t ; T r u e & a m p ; q u o t ; , & a m p ; q u o t ; F a l s e & a m p ; q u o t ; , t r u e ) & 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A l t e r n a t i v e & q u o t ;   f i e l d = & q u o t ; a 3 c 1 e a 0 c - b d 4 2 - 4 2 3 6 - a 0 e b - e 5 d d 5 8 9 8 a 9 d 2 | 0 b 5 d 7 3 8 0 - b d f 6 - 4 2 3 5 - 9 9 b 4 - 0 b 0 d 3 3 6 f 0 7 1 7 | T h e m e . A l t e r n a t i v e & 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C O N T A I N S ( { O t h e r O p t i o n s . S e l e c t e d   T e x t } , & a m p ; q u o t ; A l t e r n a t i v e & a m p ; q u o t ; , & a m p ; # x D ; & a m p ; # x A ; & a m p ; q u o t ; T r u e & a m p ; q u o t ; , & a m p ; q u o t ; F a l s e & a m p ; q u o t ; , t r u e ) & 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5 a c 6 8 0 e 2 - 1 b 0 e - 4 1 9 c - b a c 4 - 8 a b 3 e 0 c 9 6 4 8 0 "   n a m e = " S e t T h e m e V B A "   a s s e m b l y = " I p h e l i o n . O u t l i n e . P o w e r P o i n t . d l l "   t y p e = " I p h e l i o n . O u t l i n e . P o w e r P o i n t . C o m m a n d s . R u n M a c r o C o m m a n d "   o r d e r = " 2 0 "   a c t i v e = " t r u e "   c o m m a n d T y p e = " r e l a u n c h " >  
             < p a r a m e t e r s >  
                 < p a r a m e t e r   i d = " a 2 f b 2 d b 3 - f d d 6 - 4 c a 7 - a c e 9 - 5 d 8 5 4 7 7 5 e a 6 3 "   n a m e = " M a c r o   n a m e "   t y p e = " S y s t e m . S t r i n g ,   m s c o r l i b ,   V e r s i o n = 4 . 0 . 0 . 0 ,   C u l t u r e = n e u t r a l ,   P u b l i c K e y T o k e n = b 7 7 a 5 c 5 6 1 9 3 4 e 0 8 9 "   o r d e r = " 9 9 9 "   k e y = " m a c r o N a m e "   v a l u e = " T h e m e F i l l "   g r o u p O r d e r = " - 1 "   i s G e n e r a t e d = " f a l s e " / >  
                 < p a r a m e t e r   i d = " d f d e b 7 4 4 - f 0 a a - 4 d 1 d - 8 f 6 7 - 8 a 3 c 4 e 9 1 2 7 6 e "   n a m e = " P r e f i x   c u r r e n t   f i l e   n a m e "   t y p e = " S y s t e m . B o o l e a n ,   m s c o r l i b ,   V e r s i o n = 4 . 0 . 0 . 0 ,   C u l t u r e = n e u t r a l ,   P u b l i c K e y T o k e n = b 7 7 a 5 c 5 6 1 9 3 4 e 0 8 9 "   o r d e r = " 9 9 9 "   k e y = " r u n F r o m A c t i v e "   v a l u e = " F a l s e "   g r o u p O r d e r = " - 1 "   i s G e n e r a t e d = " f a l s e " / >  
                 < p a r a m e t e r   i d = " 8 1 c d 9 4 9 3 - 2 a 5 7 - 4 7 a d - b 5 4 5 - 4 3 4 e 3 7 8 5 2 9 4 1 "   n a m e = " M a c r o   p a r a m e t e r "   t y p e = " S y s t e m . S t r i n g ,   m s c o r l i b ,   V e r s i o n = 4 . 0 . 0 . 0 ,   C u l t u r e = n e u t r a l ,   P u b l i c K e y T o k e n = b 7 7 a 5 c 5 6 1 9 3 4 e 0 8 9 "   o r d e r = " 9 9 9 "   k e y = " m a c r o P a r a m e t e r "   v a l u e = " & l t ; ? x m l   v e r s i o n = & q u o t ; 1 . 0 & q u o t ;   e n c o d i n g = & q u o t ; u t f - 1 6 & q u o t ; ? & g t ; & # x A ; & l t ; f o r m a t S t r i n g   x m l n s : x s i = & q u o t ; h t t p : / / w w w . w 3 . o r g / 2 0 0 1 / X M L S c h e m a - i n s t a n c e & q u o t ;   x m l n s : x s d = & q u o t ; h t t p : / / w w w . w 3 . o r g / 2 0 0 1 / X M L S c h e m a & q u o t ; & g t ; & # x A ;     & l t ; t y p e & g t ; e x p r e s s i o n & l t ; / t y p e & g t ; & # x A ;     & l t ; t e x t & g t ; { B r o c h u r e T h e m e . S e l e c t e d   I t e m s } & l t ; / t e x t & g t ; & # x A ; & l t ; / f o r m a t S t r i n g & g t ; "   a r g u m e n t = " F o r m a t S t r i n g "   g r o u p O r d e r = " - 1 "   i s G e n e r a t e d = " f a l s e " / >  
                 < p a r a m e t e r   i d = " 8 a 3 4 e 9 7 3 - d 8 2 3 - 4 7 c 6 - 8 8 8 1 - 9 0 8 b a 6 e 1 f c 8 6 "   n a m e = " P a s s   t e m p l a t e   a s   p a r a m e t e r "   t y p e = " S y s t e m . B o o l e a n ,   m s c o r l i b ,   V e r s i o n = 4 . 0 . 0 . 0 ,   C u l t u r e = n e u t r a l ,   P u b l i c K e y T o k e n = b 7 7 a 5 c 5 6 1 9 3 4 e 0 8 9 "   o r d e r = " 9 9 9 "   k e y = " p a s s T e m p l a t e P a r a m e t e r "   v a l u e = " F a l s e "   g r o u p O r d e r = " - 1 "   i s G e n e r a t e d = " f a l s e " / >  
                 < p a r a m e t e r   i d = " 6 3 5 a 9 8 6 8 - 0 e 3 5 - 4 9 8 7 - 8 8 c c - 1 b 2 7 d 8 6 1 d 9 2 c "   n a m e = " C a n c e l   o n   r e t u r n   f a l s e "   t y p e = " S y s t e m . B o o l e a n ,   m s c o r l i b ,   V e r s i o n = 4 . 0 . 0 . 0 ,   C u l t u r e = n e u t r a l ,   P u b l i c K e y T o k e n = b 7 7 a 5 c 5 6 1 9 3 4 e 0 8 9 "   o r d e r = " 9 9 9 "   k e y = " c a n c e l O n F a l s e "   v a l u e = " F a l s e "   g r o u p O r d e r = " - 1 "   i s G e n e r a t e d = " f a l s e " / >  
             < / p a r a m e t e r s >  
         < / c o m m a n d >  
         < c o m m a n d   i d = " 0 7 d 8 8 8 c b - 6 7 1 8 - 4 f 0 9 - 8 c e d - 1 0 6 d 3 8 2 3 3 2 b e "   n a m e = " S e t   W o r d m a r k   v a l u e s "   a s s e m b l y = " I p h e l i o n . O u t l i n e . M o d e l . d l l "   t y p e = " I p h e l i o n . O u t l i n e . M o d e l . C o m m a n d s . S e t F i e l d V a l u e C o m m a n d "   o r d e r = " 2 1 "   a c t i v e = " t r u e "   c o m m a n d T y p e = " r e l a u n c h " >  
             < p a r a m e t e r s >  
                 < p a r a m e t e r   i d = " 3 9 b 3 1 5 b 5 - b 3 f 4 - 4 4 4 4 - 8 c 0 4 - e 3 5 c 6 d c d c f 4 7 "   n a m e = " F i e l d   l i s t "   t y p e = " I p h e l i o n . O u t l i n e . M o d e l . E n t i t i e s . I n l i n e P a r a m e t e r E n t i t y C o l l e c t i o n ` 1 [ [ I p h e l i o n . O u t l i n e . M o d e l . C o m m a n d s . F i e l d V a l u e P a r a m e t e r E n t i t y ,   I p h e l i o n . O u t l i n e . M o d e l ,   V e r s i o n = 1 . 8 . 5 . 3 0 ,   C u l t u r e = n e u t r a l ,   P u b l i c K e y T o k e n = n u l l ] ] ,   I p h e l i o n . O u t l i n e . M o d e l ,   V e r s i o n = 1 . 8 . 5 . 3 0 , 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h e m e . W o r d m a r k & q u o t ;   f i e l d = & q u o t ; 6 c e c 5 a 9 2 - 3 8 2 0 - 4 3 8 2 - a 9 c e - 5 c b e 6 c 4 a 5 7 2 b | 0 b 5 d 7 3 8 0 - b d f 6 - 4 2 3 5 - 9 9 b 4 - 0 b 0 d 3 3 6 f 0 7 1 7 | T h e m e . W o r d m a r k & 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F I R S T N O T E M P T Y ( & a m p ; # x D ; & a m p ; # x A ; I F ( { T h e m e . A l t e r n a t i v e }   =   & a m p ; q u o t ; T r u e & a m p ; q u o t ; , & a m p ; # x D ; & a m p ; # x A ; R E P L A C E ( & a m p ; # x D ; & a m p ; # x A ;   R E P L A C E ( { A l t e n a t i v e W o r d m a r k . I m a g e P a t h } , & a m p ; # x D ; & a m p ; # x A ;     { L a b e l s . F i l e   P a t h   -   P i t c h   L o c a l }   & a m p ; a m p ; a m p ;   & a m p ; q u o t ; W o r d m a r k s \ A l t e r n a t i v e \ & a m p ; q u o t ; , & a m p ; q u o t ; & a m p ; q u o t ; , t r u e ) , & a m p ; # x D ; & a m p ; # x A ;     & a m p ; q u o t ; . p n g & a m p ; q u o t ; , & a m p ; q u o t ; & a m p ; q u o t ; , t r u e ) , & a m p ; q u o t ; & a m p ; q u o t ; ) , & a m p ; # x D ; & a m p ; # x A ; I F ( O R ( { O f f i c e . R e f e r e n c e } = & a m p ; q u o t ; W A V E & a m p ; q u o t ; , & a m p ; # x D ; & a m p ; # x A ; { O f f i c e . R e f e r e n c e } = & a m p ; q u o t ; S I N G & a m p ; q u o t ; , & a m p ; # x D ; & a m p ; # x A ; { O f f i c e . R e f e r e n c e } = & a m p ; q u o t ; S O L U & a m p ; q u o t ; ) , & a m p ; # x D ; & a m p ; # x A ; { O f f i c e . R e f e r e n c e } , & a m p ; q u o t ; S S & a m p ; q u o t ; ) & a m p ; # x D ; & a m p ; # x A ; ) & 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    & l t ; p a r a m e t e r E n t i t y   x s i : t y p e = & q u o t ; F i e l d V a l u e P a r a m e t e r E n t i t y & q u o t ;   k e y = & q u o t ; T h e m e . W o r d m a r k C o l o u r & q u o t ;   f i e l d = & q u o t ; 1 b 4 2 0 2 c 1 - e 7 a a - 4 5 5 d - 8 8 1 d - b 2 9 6 5 2 7 2 d 8 9 5 | 0 b 5 d 7 3 8 0 - b d f 6 - 4 2 3 5 - 9 9 b 4 - 0 b 0 d 3 3 6 f 0 7 1 7 | T h e m e . W o r d m a r k C o l o u r & 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I F ( O R ( { T h e m e . V a l u e } = & a m p ; q u o t ; C o r a l & a m p ; q u o t ; ,   & a m p ; # x D ; & a m p ; # x A ;     { T h e m e . V a l u e } = & a m p ; q u o t ; C h a r c o a l & a m p ; q u o t ; ) , & a m p ; # x D ; & a m p ; # x A ;     & a m p ; q u o t ; _ W h i t e & a m p ; q u o t ; , & a m p ; q u o t ; _ C o r a l & 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c 0 e e e 5 4 8 - 2 7 0 c - 4 a 2 4 - 9 c 9 1 - c a 7 5 1 7 0 d 4 7 8 8 "   n a m e = " R e n d e r   f i e l d s   t o   d o c u m e n t "   a s s e m b l y = " I p h e l i o n . O u t l i n e . M o d e l . d l l "   t y p e = " I p h e l i o n . O u t l i n e . M o d e l . C o m m a n d s . R e n d e r D o c u m e n t C o m m a n d "   o r d e r = " 2 2 "   a c t i v e = " t r u e "   c o m m a n d T y p e = " r e l a u n c h " >  
             < p a r a m e t e r s >  
                 < p a r a m e t e r   i d = " f 9 0 4 3 5 9 0 - 8 0 b 2 - 4 7 b 8 - 9 a c 9 - e 5 2 8 5 b 4 a 9 b 4 6 "   n a m e = " E x c l u d e   i n a c t i v e   q u e s t i o n s "   t y p e = " S y s t e m . B o o l e a n ,   m s c o r l i b ,   V e r s i o n = 4 . 0 . 0 . 0 ,   C u l t u r e = n e u t r a l ,   P u b l i c K e y T o k e n = b 7 7 a 5 c 5 6 1 9 3 4 e 0 8 9 "   o r d e r = " 9 9 9 "   k e y = " e x c l u d e I n a c t i v e Q u e s t i o n s "   v a l u e = " F a l s e "   g r o u p O r d e r = " - 1 "   i s G e n e r a t e d = " f a l s e " / >  
                 < p a r a m e t e r   i d = " f a b 4 b 0 1 c - 4 d 2 8 - 4 5 a 4 - b 8 1 f - b 0 d 1 6 c d a 4 c 9 4 "   n a m e = " F i r s t   o r d e r   v a l u e "   t y p e = " S y s t e m . I n t 3 2 ,   m s c o r l i b ,   V e r s i o n = 4 . 0 . 0 . 0 ,   C u l t u r e = n e u t r a l ,   P u b l i c K e y T o k e n = b 7 7 a 5 c 5 6 1 9 3 4 e 0 8 9 "   o r d e r = " 9 9 9 "   k e y = " s t a r t O r d e r "   v a l u e = " 0 "   g r o u p O r d e r = " - 1 "   i s G e n e r a t e d = " f a l s e " / >  
                 < p a r a m e t e r   i d = " 2 b f 8 f c a 7 - 1 5 7 6 - 4 7 f 8 - b d c 6 - e 0 d d 5 8 0 3 0 e 9 7 "   n a m e = " L a s t   o r d e r   v a l u e "   t y p e = " S y s t e m . I n t 3 2 ,   m s c o r l i b ,   V e r s i o n = 4 . 0 . 0 . 0 ,   C u l t u r e = n e u t r a l ,   P u b l i c K e y T o k e n = b 7 7 a 5 c 5 6 1 9 3 4 e 0 8 9 "   o r d e r = " 9 9 9 "   k e y = " e n d O r d e r "   v a l u e = " 5 "   g r o u p O r d e r = " - 1 "   i s G e n e r a t e d = " f a l s e " / >  
             < / p a r a m e t e r s >  
         < / c o m m a n d >  
         < c o m m a n d   i d = " b 2 6 a 2 c 1 6 - b 8 d c - 4 7 f d - a a e d - b 6 6 9 3 a 4 2 4 8 4 e "   n a m e = " S a v e   t o   f i l e   s y s t e m "   a s s e m b l y = " I p h e l i o n . O u t l i n e . M o d e l . d l l "   t y p e = " I p h e l i o n . O u t l i n e . M o d e l . C o m m a n d s . S a v e T o F i l e S y s t e m C o m m a n d "   o r d e r = " 2 3 "   a c t i v e = " t r u e "   c o m m a n d T y p e = " r e l a u n c h " >  
             < p a r a m e t e r s >  
                 < p a r a m e t e r   i d = " 4 b 2 f a a 5 8 - 3 f f b - 4 2 d b - b 6 e 6 - 1 c 9 b e 0 7 a 5 d d a "   n a m e = " F i l e   n a m e "   t y p e = " S y s t e m . S t r i n g ,   m s c o r l i b ,   V e r s i o n = 4 . 0 . 0 . 0 ,   C u l t u r e = n e u t r a l ,   P u b l i c K e y T o k e n = b 7 7 a 5 c 5 6 1 9 3 4 e 0 8 9 "   o r d e r = " 9 9 9 "   k e y = " f i l e N a m e "   v a l u e = " "   a r g u m e n t = " F o r m a t S t r i n g "   g r o u p O r d e r = " - 1 "   i s G e n e r a t e d = " f a l s e " / >  
                 < p a r a m e t e r   i d = " 7 4 1 c 2 a f 5 - 4 d e f - 4 6 e 1 - b 0 7 0 - c f 0 f a 8 5 5 e 6 b 4 "   n a m e = " F i l e   p a t h "   t y p e = " S y s t e m . S t r i n g ,   m s c o r l i b ,   V e r s i o n = 4 . 0 . 0 . 0 ,   C u l t u r e = n e u t r a l ,   P u b l i c K e y T o k e n = b 7 7 a 5 c 5 6 1 9 3 4 e 0 8 9 "   o r d e r = " 9 9 9 "   k e y = " f i l e P a t h "   v a l u e = " "   a r g u m e n t = " F o r m a t S t r i n g "   g r o u p O r d e r = " - 1 "   i s G e n e r a t e d = " f a l s e " / >  
                 < p a r a m e t e r   i d = " a 7 4 8 4 a 1 e - e 1 1 c - 4 e 7 c - a 1 d b - e c 8 8 0 f b 7 4 5 f d "   n a m e = " R e p l a c e   e x i s t i n g   f i l e "   t y p e = " S y s t e m . B o o l e a n ,   m s c o r l i b ,   V e r s i o n = 4 . 0 . 0 . 0 ,   C u l t u r e = n e u t r a l ,   P u b l i c K e y T o k e n = b 7 7 a 5 c 5 6 1 9 3 4 e 0 8 9 "   o r d e r = " 9 9 9 "   k e y = " r e p l a c e E x i s t i n g "   v a l u e = " T r u e "   g r o u p O r d e r = " - 1 "   i s G e n e r a t e d = " f a l s e " / >  
                 < p a r a m e t e r   i d = " e 0 a 6 5 4 1 0 - 9 3 2 c - 4 5 0 7 - a c c 9 - 0 f c 6 5 5 e 7 3 7 7 9 "   n a m e = " S e t   d o c u m e n t   t i t l e "   t y p e = " S y s t e m . B o o l e a n ,   m s c o r l i b ,   V e r s i o n = 4 . 0 . 0 . 0 ,   C u l t u r e = n e u t r a l ,   P u b l i c K e y T o k e n = b 7 7 a 5 c 5 6 1 9 3 4 e 0 8 9 "   o r d e r = " 9 9 9 "   k e y = " s e t D o c u m e n t T i t l e "   v a l u e = " F a l s e "   g r o u p O r d e r = " - 1 "   i s G e n e r a t e d = " f a l s e " / >  
                 < p a r a m e t e r   i d = " 1 3 e 5 f 5 3 8 - c 6 0 6 - 4 9 1 2 - 8 3 3 7 - 7 d 0 1 4 9 4 2 a 8 8 b "   n a m e = " S h o w   d i a l o g "   t y p e = " S y s t e m . B o o l e a n ,   m s c o r l i b ,   V e r s i o n = 4 . 0 . 0 . 0 ,   C u l t u r e = n e u t r a l ,   P u b l i c K e y T o k e n = b 7 7 a 5 c 5 6 1 9 3 4 e 0 8 9 "   o r d e r = " 9 9 9 "   k e y = " s h o w D i a l o g "   v a l u e = " F a l s e "   g r o u p O r d e r = " - 1 "   i s G e n e r a t e d = " f a l s e " / >  
             < / p a r a m e t e r s >  
         < / c o m m a n d >  
         < c o m m a n d   i d = " 9 2 3 1 0 1 9 4 - 1 a b 9 - 4 7 0 d - 9 8 f 1 - 9 0 a a 6 f f 3 6 9 a 4 "   n a m e = " R e n d e r   f i e l d s   t o   d o c u m e n t "   a s s e m b l y = " I p h e l i o n . O u t l i n e . M o d e l . d l l "   t y p e = " I p h e l i o n . O u t l i n e . M o d e l . C o m m a n d s . R e n d e r D o c u m e n t C o m m a n d "   o r d e r = " 0 "   a c t i v e = " t r u e "   c o m m a n d T y p e = " u s e r D e f i n e d 1 " >  
             < p a r a m e t e r s >  
                 < p a r a m e t e r   i d = " f 2 9 7 a d e 7 - 5 1 7 f - 4 c 5 4 - 9 8 2 5 - 0 3 7 d 8 b c 9 6 d 6 6 "   n a m e = " F i r s t   o r d e r   v a l u e "   t y p e = " S y s t e m . I n t 3 2 ,   m s c o r l i b ,   V e r s i o n = 4 . 0 . 0 . 0 ,   C u l t u r e = n e u t r a l ,   P u b l i c K e y T o k e n = b 7 7 a 5 c 5 6 1 9 3 4 e 0 8 9 "   o r d e r = " 9 9 9 "   k e y = " s t a r t O r d e r "   v a l u e = " 0 "   g r o u p O r d e r = " - 1 "   i s G e n e r a t e d = " f a l s e " / >  
                 < p a r a m e t e r   i d = " d 0 d c f d f 0 - b 9 c f - 4 e 1 4 - 9 7 2 5 - 5 f 7 e e 6 6 c 2 b 6 d "   n a m e = " L a s t   o r d e r   v a l u e "   t y p e = " S y s t e m . I n t 3 2 ,   m s c o r l i b ,   V e r s i o n = 4 . 0 . 0 . 0 ,   C u l t u r e = n e u t r a l ,   P u b l i c K e y T o k e n = b 7 7 a 5 c 5 6 1 9 3 4 e 0 8 9 "   o r d e r = " 9 9 9 "   k e y = " e n d O r d e r "   v a l u e = " 5 "   g r o u p O r d e r = " - 1 "   i s G e n e r a t e d = " f a l s e " / >  
                 < p a r a m e t e r   i d = " 9 e 4 e 9 f b 5 - 8 b a d - 4 6 d 9 - b d 6 5 - 0 f 3 8 2 5 c 5 d 3 b 0 "   n a m e = " E x c l u d e   i n a c t i v e   q u e s t i o n s "   t y p e = " S y s t e m . B o o l e a n ,   m s c o r l i b ,   V e r s i o n = 4 . 0 . 0 . 0 ,   C u l t u r e = n e u t r a l ,   P u b l i c K e y T o k e n = b 7 7 a 5 c 5 6 1 9 3 4 e 0 8 9 "   o r d e r = " 9 9 9 "   k e y = " e x c l u d e I n a c t i v e Q u e s t i o n s "   v a l u e = " F a l s e "   g r o u p O r d e r = " - 1 "   i s G e n e r a t e d = " f a l s e " / >  
             < / p a r a m e t e r s >  
         < / c o m m a n d >  
     < / c o m m a n d s >  
     < f i e l d s >  
         < f i e l d   i d = " 9 a 9 2 6 9 a e - 1 d 5 b - 4 3 6 5 - 9 d a 1 - 6 3 7 c 5 f 3 3 0 a 8 f "   n a m e = " A u t h o r "   t y p e = " "   o r d e r = " 9 9 9 "   e n t i t y I d = " 0 7 4 7 3 2 1 7 - 5 5 a c - 4 2 5 1 - a 6 6 f - 7 c d 5 5 4 c 0 0 6 c 4 "   l i n k e d E n t i t y I d = " 0 0 0 0 0 0 0 0 - 0 0 0 0 - 0 0 0 0 - 0 0 0 0 - 0 0 0 0 0 0 0 0 0 0 0 0 "   l i n k e d F i e l d I d = " 0 0 0 0 0 0 0 0 - 0 0 0 0 - 0 0 0 0 - 0 0 0 0 - 0 0 0 0 0 0 0 0 0 0 0 0 "   l i n k e d F i e l d I n d e x = " 0 "   i n d e x = " 0 "   f i e l d T y p e = " q u e s t i o n "   f o r m a t E v a l u a t o r T y p e = " f o r m a t S t r i n g "   h i d d e n = " f a l s e " > Y U I V < / f i e l d >  
         < f i e l d   i d = " a f 0 2 0 c 1 a - f 8 2 6 - 4 9 4 c - b b a a - 2 1 0 0 b 3 9 7 7 0 a 7 "   n a m e = " C l i e n t "   t y p e = " "   o r d e r = " 9 9 9 "   e n t i t y I d = " 0 7 4 7 3 2 1 7 - 5 5 a c - 4 2 5 1 - a 6 6 f - 7 c d 5 5 4 c 0 0 6 c 4 "   l i n k e d E n t i t y I d = " 0 0 0 0 0 0 0 0 - 0 0 0 0 - 0 0 0 0 - 0 0 0 0 - 0 0 0 0 0 0 0 0 0 0 0 0 "   l i n k e d F i e l d I d = " 0 0 0 0 0 0 0 0 - 0 0 0 0 - 0 0 0 0 - 0 0 0 0 - 0 0 0 0 0 0 0 0 0 0 0 0 "   l i n k e d F i e l d I n d e x = " 0 "   i n d e x = " 0 "   f i e l d T y p e = " q u e s t i o n "   f o r m a t E v a l u a t o r T y p e = " f o r m a t S t r i n g "   c o i D o c u m e n t F i e l d = " C l i e n t "   h i d d e n = " f a l s e " > P E R S O N A L < / f i e l d >  
         < f i e l d   i d = " d 1 a 0 c 0 3 d - 0 2 5 8 - 4 7 a c - b b 6 d - 4 5 8 a 7 8 e 5 6 4 7 4 "   n a m e = " C l i e n t N a m e "   t y p e = " "   o r d e r = " 9 9 9 "   e n t i t y I d = " 0 7 4 7 3 2 1 7 - 5 5 a c - 4 2 5 1 - a 6 6 f - 7 c d 5 5 4 c 0 0 6 c 4 "   l i n k e d E n t i t y I d = " 0 0 0 0 0 0 0 0 - 0 0 0 0 - 0 0 0 0 - 0 0 0 0 - 0 0 0 0 0 0 0 0 0 0 0 0 "   l i n k e d F i e l d I d = " 0 0 0 0 0 0 0 0 - 0 0 0 0 - 0 0 0 0 - 0 0 0 0 - 0 0 0 0 0 0 0 0 0 0 0 0 "   l i n k e d F i e l d I n d e x = " 0 "   i n d e x = " 0 "   f i e l d T y p e = " q u e s t i o n "   f o r m a t E v a l u a t o r T y p e = " f o r m a t S t r i n g "   c o i D o c u m e n t F i e l d = " C l i e n t N a m e "   h i d d e n = " f a l s e " > P e r s o n a l < / f i e l d >  
         < f i e l d   i d = " 9 0 1 6 3 5 3 d - 0 a b 3 - 4 5 1 f - 9 8 2 8 - 3 f e e 9 6 c f 6 8 b a "   n a m e = " C o n n e c t e d "   t y p e = " S y s t e m . B o o l e a n ,   m s c o r l i b ,   V e r s i o n = 4 . 0 . 0 . 0 ,   C u l t u r e = n e u t r a l ,   P u b l i c K e y T o k e n = b 7 7 a 5 c 5 6 1 9 3 4 e 0 8 9 "   o r d e r = " 9 9 9 "   e n t i t y I d = " 0 7 4 7 3 2 1 7 - 5 5 a c - 4 2 5 1 - a 6 6 f - 7 c d 5 5 4 c 0 0 6 c 4 "   l i n k e d E n t i t y I d = " 0 0 0 0 0 0 0 0 - 0 0 0 0 - 0 0 0 0 - 0 0 0 0 - 0 0 0 0 0 0 0 0 0 0 0 0 "   l i n k e d F i e l d I d = " 0 0 0 0 0 0 0 0 - 0 0 0 0 - 0 0 0 0 - 0 0 0 0 - 0 0 0 0 0 0 0 0 0 0 0 0 "   l i n k e d F i e l d I n d e x = " 0 "   i n d e x = " 0 "   f i e l d T y p e = " q u e s t i o n "   f o r m a t E v a l u a t o r T y p e = " f o r m a t S t r i n g "   h i d d e n = " f a l s e " > T r u e < / f i e l d >  
         < f i e l d   i d = " 2 4 0 3 d 3 4 2 - 5 3 3 b - 4 5 e 7 - 8 4 b 2 - 6 2 d 6 8 1 2 9 0 4 8 5 "   n a m e = " C r e a t e   n e w   v e r s i o n "   t y p e = " S y s t e m . B o o l e a n ,   m s c o r l i b ,   V e r s i o n = 4 . 0 . 0 . 0 ,   C u l t u r e = n e u t r a l ,   P u b l i c K e y T o k e n = b 7 7 a 5 c 5 6 1 9 3 4 e 0 8 9 "   o r d e r = " 9 9 9 "   e n t i t y I d = " 0 7 4 7 3 2 1 7 - 5 5 a c - 4 2 5 1 - a 6 6 f - 7 c d 5 5 4 c 0 0 6 c 4 "   l i n k e d E n t i t y I d = " 0 0 0 0 0 0 0 0 - 0 0 0 0 - 0 0 0 0 - 0 0 0 0 - 0 0 0 0 0 0 0 0 0 0 0 0 "   l i n k e d F i e l d I d = " 0 0 0 0 0 0 0 0 - 0 0 0 0 - 0 0 0 0 - 0 0 0 0 - 0 0 0 0 0 0 0 0 0 0 0 0 "   l i n k e d F i e l d I n d e x = " 0 "   i n d e x = " 0 "   f i e l d T y p e = " q u e s t i o n "   f o r m a t E v a l u a t o r T y p e = " f o r m a t S t r i n g "   h i d d e n = " f a l s e " > F a l s e < / f i e l d >  
         < f i e l d   i d = " d 8 d 8 a 1 b 7 - 2 9 f 2 - 4 1 8 4 - b 4 b b - 9 4 e 8 6 8 1 1 b 1 d c "   n a m e = " D o c F o l d e r I d "   t y p e = " "   o r d e r = " 9 9 9 "   e n t i t y I d = " 0 7 4 7 3 2 1 7 - 5 5 a c - 4 2 5 1 - a 6 6 f - 7 c d 5 5 4 c 0 0 6 c 4 "   l i n k e d E n t i t y I d = " 0 0 0 0 0 0 0 0 - 0 0 0 0 - 0 0 0 0 - 0 0 0 0 - 0 0 0 0 0 0 0 0 0 0 0 0 "   l i n k e d F i e l d I d = " 0 0 0 0 0 0 0 0 - 0 0 0 0 - 0 0 0 0 - 0 0 0 0 - 0 0 0 0 0 0 0 0 0 0 0 0 "   l i n k e d F i e l d I n d e x = " 0 "   i n d e x = " 0 "   f i e l d T y p e = " q u e s t i o n "   f o r m a t E v a l u a t o r T y p e = " f o r m a t S t r i n g "   h i d d e n = " f a l s e " > L _ L I V E _ E M E A 1 ! 4 5 3 8 0 0 < / f i e l d >  
         < f i e l d   i d = " 7 2 9 0 4 a 4 7 - 5 7 8 0 - 4 5 9 c - b e 7 a - 4 4 8 f 9 a d 8 d 6 b 4 "   n a m e = " D o c I d F o r m a t "   t y p e = " "   o r d e r = " 9 9 9 "   e n t i t y I d = " 0 7 4 7 3 2 1 7 - 5 5 a c - 4 2 5 1 - a 6 6 f - 7 c d 5 5 4 c 0 0 6 c 4 "   l i n k e d E n t i t y I d = " 0 7 4 7 3 2 1 7 - 5 5 a c - 4 2 5 1 - a 6 6 f - 7 c d 5 5 4 c 0 0 6 c 4 "   l i n k e d F i e l d I d = " 0 0 0 0 0 0 0 0 - 0 0 0 0 - 0 0 0 0 - 0 0 0 0 - 0 0 0 0 0 0 0 0 0 0 0 0 "   l i n k e d F i e l d I n d e x = " 0 "   i n d e x = " 0 "   f i e l d T y p e = " q u e s t i o n "   f o r m a t = " I F N O T E M P T Y ( { D M S . D o c N u m b e r } , & # x A ; { D M S . L i b r a r y }   & a m p ;   & q u o t ; : & q u o t ;   & a m p ;   { D M S . D o c N u m b e r }   & a m p ;   & q u o t ; v & q u o t ;   & a m p ;   { D M S . D o c V e r s i o n } , & q u o t ; & q u o t ; ) "   f o r m a t E v a l u a t o r T y p e = " e x p r e s s i o n "   h i d d e n = " f a l s e " / >  
         < f i e l d   i d = " a 1 f 2 3 1 e a - a 0 0 f - 4 6 0 6 - 9 f a b - d 2 a c d 8 5 9 d 3 a d "   n a m e = " D o c N u m b e r "   t y p e = " "   o r d e r = " 9 9 9 "   e n t i t y I d = " 0 7 4 7 3 2 1 7 - 5 5 a c - 4 2 5 1 - a 6 6 f - 7 c d 5 5 4 c 0 0 6 c 4 "   l i n k e d E n t i t y I d = " 0 0 0 0 0 0 0 0 - 0 0 0 0 - 0 0 0 0 - 0 0 0 0 - 0 0 0 0 0 0 0 0 0 0 0 0 "   l i n k e d F i e l d I d = " 0 0 0 0 0 0 0 0 - 0 0 0 0 - 0 0 0 0 - 0 0 0 0 - 0 0 0 0 0 0 0 0 0 0 0 0 "   l i n k e d F i e l d I n d e x = " 0 "   i n d e x = " 0 "   f i e l d T y p e = " q u e s t i o n "   f o r m a t E v a l u a t o r T y p e = " f o r m a t S t r i n g "   h i d d e n = " f a l s e " > 1 1 7 4 2 1 8 9 3 < / f i e l d >  
         < f i e l d   i d = " 7 a b e a 0 f 8 - 4 6 b 7 - 4 9 6 8 - b b 1 2 - 0 4 a 8 9 9 f 0 d 7 7 8 "   n a m e = " D o c S u b T y p e "   t y p e = " "   o r d e r = " 9 9 9 "   e n t i t y I d = " 0 7 4 7 3 2 1 7 - 5 5 a c - 4 2 5 1 - a 6 6 f - 7 c d 5 5 4 c 0 0 6 c 4 "   l i n k e d E n t i t y I d = " 0 0 0 0 0 0 0 0 - 0 0 0 0 - 0 0 0 0 - 0 0 0 0 - 0 0 0 0 0 0 0 0 0 0 0 0 "   l i n k e d F i e l d I d = " 0 0 0 0 0 0 0 0 - 0 0 0 0 - 0 0 0 0 - 0 0 0 0 - 0 0 0 0 0 0 0 0 0 0 0 0 "   l i n k e d F i e l d I n d e x = " 0 "   i n d e x = " 0 "   f i e l d T y p e = " q u e s t i o n "   f o r m a t E v a l u a t o r T y p e = " f o r m a t S t r i n g "   h i d d e n = " f a l s e " / >  
         < f i e l d   i d = " 6 4 f f 0 0 3 6 - a 6 a f - 4 b 1 1 - a 4 e a - 4 0 2 a 2 f 2 7 3 e 2 1 "   n a m e = " D o c T y p e "   t y p e = " "   o r d e r = " 9 9 9 "   e n t i t y I d = " 0 7 4 7 3 2 1 7 - 5 5 a c - 4 2 5 1 - a 6 6 f - 7 c d 5 5 4 c 0 0 6 c 4 "   l i n k e d E n t i t y I d = " 0 0 0 0 0 0 0 0 - 0 0 0 0 - 0 0 0 0 - 0 0 0 0 - 0 0 0 0 0 0 0 0 0 0 0 0 "   l i n k e d F i e l d I d = " 0 0 0 0 0 0 0 0 - 0 0 0 0 - 0 0 0 0 - 0 0 0 0 - 0 0 0 0 0 0 0 0 0 0 0 0 "   l i n k e d F i e l d I n d e x = " 0 "   i n d e x = " 0 "   f i e l d T y p e = " q u e s t i o n "   f o r m a t E v a l u a t o r T y p e = " f o r m a t S t r i n g "   h i d d e n = " f a l s e " > D O C < / f i e l d >  
         < f i e l d   i d = " c 9 0 9 4 b 9 c - 5 2 f d - 4 4 0 3 - b b 8 3 - 9 b b 3 a b 5 3 6 8 a d "   n a m e = " D o c V e r s i o n "   t y p e = " "   o r d e r = " 9 9 9 "   e n t i t y I d = " 0 7 4 7 3 2 1 7 - 5 5 a c - 4 2 5 1 - a 6 6 f - 7 c d 5 5 4 c 0 0 6 c 4 "   l i n k e d E n t i t y I d = " 0 0 0 0 0 0 0 0 - 0 0 0 0 - 0 0 0 0 - 0 0 0 0 - 0 0 0 0 0 0 0 0 0 0 0 0 "   l i n k e d F i e l d I d = " 0 0 0 0 0 0 0 0 - 0 0 0 0 - 0 0 0 0 - 0 0 0 0 - 0 0 0 0 0 0 0 0 0 0 0 0 "   l i n k e d F i e l d I n d e x = " 0 "   i n d e x = " 0 "   f i e l d T y p e = " q u e s t i o n "   f o r m a t E v a l u a t o r T y p e = " f o r m a t S t r i n g "   h i d d e n = " f a l s e " > 1 < / f i e l d >  
         < f i e l d   i d = " 2 f e f 3 f 1 9 - 2 3 2 d - 4 1 4 2 - b 5 2 5 - 1 1 d 8 a 7 6 a 6 e 9 b "   n a m e = " L i b r a r y "   t y p e = " "   o r d e r = " 9 9 9 "   e n t i t y I d = " 0 7 4 7 3 2 1 7 - 5 5 a c - 4 2 5 1 - a 6 6 f - 7 c d 5 5 4 c 0 0 6 c 4 "   l i n k e d E n t i t y I d = " 0 0 0 0 0 0 0 0 - 0 0 0 0 - 0 0 0 0 - 0 0 0 0 - 0 0 0 0 0 0 0 0 0 0 0 0 "   l i n k e d F i e l d I d = " 0 0 0 0 0 0 0 0 - 0 0 0 0 - 0 0 0 0 - 0 0 0 0 - 0 0 0 0 0 0 0 0 0 0 0 0 "   l i n k e d F i e l d I n d e x = " 0 "   i n d e x = " 0 "   f i e l d T y p e = " q u e s t i o n "   f o r m a t E v a l u a t o r T y p e = " f o r m a t S t r i n g "   h i d d e n = " f a l s e " > L _ L I V E _ E M E A 1 < / f i e l d >  
         < f i e l d   i d = " 3 6 2 d d c e b - 8 f c 2 - 4 e a d - b 5 3 5 - e d 9 e 8 3 5 9 8 3 8 4 "   n a m e = " M a t t e r "   t y p e = " "   o r d e r = " 9 9 9 "   e n t i t y I d = " 0 7 4 7 3 2 1 7 - 5 5 a c - 4 2 5 1 - a 6 6 f - 7 c d 5 5 4 c 0 0 6 c 4 "   l i n k e d E n t i t y I d = " 0 0 0 0 0 0 0 0 - 0 0 0 0 - 0 0 0 0 - 0 0 0 0 - 0 0 0 0 0 0 0 0 0 0 0 0 "   l i n k e d F i e l d I d = " 0 0 0 0 0 0 0 0 - 0 0 0 0 - 0 0 0 0 - 0 0 0 0 - 0 0 0 0 0 0 0 0 0 0 0 0 "   l i n k e d F i e l d I n d e x = " 0 "   i n d e x = " 0 "   f i e l d T y p e = " q u e s t i o n "   f o r m a t E v a l u a t o r T y p e = " f o r m a t S t r i n g "   c o i D o c u m e n t F i e l d = " M a t t e r "   h i d d e n = " f a l s e " > Y U I V P E R S O N A L O P E N < / f i e l d >  
         < f i e l d   i d = " a 3 e e f 5 1 4 - 2 4 7 f - 4 2 8 1 - b 6 a 2 - 3 b 4 d 3 4 b c 6 8 c f "   n a m e = " M a t t e r N a m e "   t y p e = " "   o r d e r = " 9 9 9 "   e n t i t y I d = " 0 7 4 7 3 2 1 7 - 5 5 a c - 4 2 5 1 - a 6 6 f - 7 c d 5 5 4 c 0 0 6 c 4 "   l i n k e d E n t i t y I d = " 0 0 0 0 0 0 0 0 - 0 0 0 0 - 0 0 0 0 - 0 0 0 0 - 0 0 0 0 0 0 0 0 0 0 0 0 "   l i n k e d F i e l d I d = " 0 0 0 0 0 0 0 0 - 0 0 0 0 - 0 0 0 0 - 0 0 0 0 - 0 0 0 0 0 0 0 0 0 0 0 0 "   l i n k e d F i e l d I n d e x = " 0 "   i n d e x = " 0 "   f i e l d T y p e = " q u e s t i o n "   f o r m a t E v a l u a t o r T y p e = " f o r m a t S t r i n g "   c o i D o c u m e n t F i e l d = " M a t t e r N a m e "   h i d d e n = " f a l s e " > P e r s o n a l   O p e n   W o r k s p a c e   f o r   Y u l i i a   I v a n o v a < / f i e l d >  
         < f i e l d   i d = " 8 e 8 b 5 8 3 6 - 3 9 1 1 - 4 b a 7 - a 8 c b - 6 5 a 2 4 1 a 1 c 8 7 e "   n a m e = " P r o f i l e F i e l d 1 "   t y p e = " "   o r d e r = " 9 9 9 "   e n t i t y I d = " 0 7 4 7 3 2 1 7 - 5 5 a c - 4 2 5 1 - a 6 6 f - 7 c d 5 5 4 c 0 0 6 c 4 "   l i n k e d E n t i t y I d = " 0 0 0 0 0 0 0 0 - 0 0 0 0 - 0 0 0 0 - 0 0 0 0 - 0 0 0 0 0 0 0 0 0 0 0 0 "   l i n k e d F i e l d I d = " 0 0 0 0 0 0 0 0 - 0 0 0 0 - 0 0 0 0 - 0 0 0 0 - 0 0 0 0 0 0 0 0 0 0 0 0 "   l i n k e d F i e l d I n d e x = " 0 "   i n d e x = " 0 "   f i e l d T y p e = " q u e s t i o n "   f o r m a t E v a l u a t o r T y p e = " f o r m a t S t r i n g "   h i d d e n = " f a l s e " / >  
         < f i e l d   i d = " 5 6 3 d b a 8 1 - 2 9 2 6 - 4 7 c 2 - a 4 3 0 - b 4 f 6 2 a 1 e 2 8 1 7 "   n a m e = " P r o f i l e F i e l d 1 D e s c r i p t i o n "   t y p e = " "   o r d e r = " 9 9 9 "   e n t i t y I d = " 0 7 4 7 3 2 1 7 - 5 5 a c - 4 2 5 1 - a 6 6 f - 7 c d 5 5 4 c 0 0 6 c 4 "   l i n k e d E n t i t y I d = " 0 0 0 0 0 0 0 0 - 0 0 0 0 - 0 0 0 0 - 0 0 0 0 - 0 0 0 0 0 0 0 0 0 0 0 0 "   l i n k e d F i e l d I d = " 0 0 0 0 0 0 0 0 - 0 0 0 0 - 0 0 0 0 - 0 0 0 0 - 0 0 0 0 0 0 0 0 0 0 0 0 "   l i n k e d F i e l d I n d e x = " 0 "   i n d e x = " 0 "   f i e l d T y p e = " q u e s t i o n "   f o r m a t E v a l u a t o r T y p e = " f o r m a t S t r i n g "   h i d d e n = " f a l s e " / >  
         < f i e l d   i d = " c c b 4 a b 0 1 - c c f 4 - 4 5 1 3 - 8 b b c - 6 e f 2 1 4 5 b 1 6 a 6 "   n a m e = " P r o f i l e F i e l d 2 "   t y p e = " "   o r d e r = " 9 9 9 "   e n t i t y I d = " 0 7 4 7 3 2 1 7 - 5 5 a c - 4 2 5 1 - a 6 6 f - 7 c d 5 5 4 c 0 0 6 c 4 "   l i n k e d E n t i t y I d = " 0 0 0 0 0 0 0 0 - 0 0 0 0 - 0 0 0 0 - 0 0 0 0 - 0 0 0 0 0 0 0 0 0 0 0 0 "   l i n k e d F i e l d I d = " 0 0 0 0 0 0 0 0 - 0 0 0 0 - 0 0 0 0 - 0 0 0 0 - 0 0 0 0 0 0 0 0 0 0 0 0 "   l i n k e d F i e l d I n d e x = " 0 "   i n d e x = " 0 "   f i e l d T y p e = " q u e s t i o n "   f o r m a t E v a l u a t o r T y p e = " f o r m a t S t r i n g "   h i d d e n = " f a l s e " / >  
         < f i e l d   i d = " c 0 4 7 b 3 6 9 - 4 d f e - 4 4 6 0 - 8 9 6 1 - 5 e d b 5 3 4 4 7 c f f "   n a m e = " P r o f i l e F i e l d 2 D e s c r i p t i o n "   t y p e = " "   o r d e r = " 9 9 9 "   e n t i t y I d = " 0 7 4 7 3 2 1 7 - 5 5 a c - 4 2 5 1 - a 6 6 f - 7 c d 5 5 4 c 0 0 6 c 4 "   l i n k e d E n t i t y I d = " 0 0 0 0 0 0 0 0 - 0 0 0 0 - 0 0 0 0 - 0 0 0 0 - 0 0 0 0 0 0 0 0 0 0 0 0 "   l i n k e d F i e l d I d = " 0 0 0 0 0 0 0 0 - 0 0 0 0 - 0 0 0 0 - 0 0 0 0 - 0 0 0 0 0 0 0 0 0 0 0 0 "   l i n k e d F i e l d I n d e x = " 0 "   i n d e x = " 0 "   f i e l d T y p e = " q u e s t i o n "   f o r m a t E v a l u a t o r T y p e = " f o r m a t S t r i n g "   h i d d e n = " f a l s e " / >  
         < f i e l d   i d = " 0 a c 0 d 9 8 3 - 7 d 0 f - 4 0 b 2 - a e 0 2 - c 4 6 9 a d 3 7 b 7 f e "   n a m e = " R e f r e s h O n P r o f i l e C h a n g e "   t y p e = " "   o r d e r = " 9 9 9 "   e n t i t y I d = " 0 7 4 7 3 2 1 7 - 5 5 a c - 4 2 5 1 - a 6 6 f - 7 c d 5 5 4 c 0 0 6 c 4 "   l i n k e d E n t i t y I d = " 0 0 0 0 0 0 0 0 - 0 0 0 0 - 0 0 0 0 - 0 0 0 0 - 0 0 0 0 0 0 0 0 0 0 0 0 "   l i n k e d F i e l d I d = " 0 0 0 0 0 0 0 0 - 0 0 0 0 - 0 0 0 0 - 0 0 0 0 - 0 0 0 0 0 0 0 0 0 0 0 0 "   l i n k e d F i e l d I n d e x = " 0 "   i n d e x = " 0 "   f i e l d T y p e = " q u e s t i o n "   f o r m a t E v a l u a t o r T y p e = " f o r m a t S t r i n g "   h i d d e n = " f a l s e " / >  
         < f i e l d   i d = " a 0 6 3 5 d f 7 - 3 c 7 1 - 4 e b c - 9 b 8 6 - 0 d d d f e a 3 d 5 3 6 "   n a m e = " R e f r e s h O n S a v e A s "   t y p e = " "   o r d e r = " 9 9 9 "   e n t i t y I d = " 0 7 4 7 3 2 1 7 - 5 5 a c - 4 2 5 1 - a 6 6 f - 7 c d 5 5 4 c 0 0 6 c 4 "   l i n k e d E n t i t y I d = " 0 0 0 0 0 0 0 0 - 0 0 0 0 - 0 0 0 0 - 0 0 0 0 - 0 0 0 0 0 0 0 0 0 0 0 0 "   l i n k e d F i e l d I d = " 0 0 0 0 0 0 0 0 - 0 0 0 0 - 0 0 0 0 - 0 0 0 0 - 0 0 0 0 0 0 0 0 0 0 0 0 "   l i n k e d F i e l d I n d e x = " 0 "   i n d e x = " 0 "   f i e l d T y p e = " q u e s t i o n "   f o r m a t E v a l u a t o r T y p e = " f o r m a t S t r i n g "   h i d d e n = " f a l s e " / >  
         < f i e l d   i d = " 0 1 a 5 9 1 9 e - 9 f 8 0 - 4 7 f 4 - 9 3 c 4 - a 9 7 8 7 8 0 8 8 c 9 c "   n a m e = " S e r v e r "   t y p e = " "   o r d e r = " 9 9 9 "   e n t i t y I d = " 0 7 4 7 3 2 1 7 - 5 5 a c - 4 2 5 1 - a 6 6 f - 7 c d 5 5 4 c 0 0 6 c 4 "   l i n k e d E n t i t y I d = " 0 0 0 0 0 0 0 0 - 0 0 0 0 - 0 0 0 0 - 0 0 0 0 - 0 0 0 0 0 0 0 0 0 0 0 0 "   l i n k e d F i e l d I d = " 0 0 0 0 0 0 0 0 - 0 0 0 0 - 0 0 0 0 - 0 0 0 0 - 0 0 0 0 0 0 0 0 0 0 0 0 "   l i n k e d F i e l d I n d e x = " 0 "   i n d e x = " 0 "   f i e l d T y p e = " q u e s t i o n "   f o r m a t E v a l u a t o r T y p e = " f o r m a t S t r i n g "   h i d d e n = " f a l s e " > a z d m s 1 . s i m m o n s - s i m m o n s . c o m < / f i e l d >  
         < f i e l d   i d = " a 0 0 2 e 7 8 a - 8 e 1 8 - 4 3 7 5 - b e f 7 - 9 f 6 8 7 e 9 3 1 f 6 5 "   n a m e = " T i t l e "   t y p e = " "   o r d e r = " 9 9 9 "   e n t i t y I d = " 0 7 4 7 3 2 1 7 - 5 5 a c - 4 2 5 1 - a 6 6 f - 7 c d 5 5 4 c 0 0 6 c 4 "   l i n k e d E n t i t y I d = " 0 0 0 0 0 0 0 0 - 0 0 0 0 - 0 0 0 0 - 0 0 0 0 - 0 0 0 0 0 0 0 0 0 0 0 0 "   l i n k e d F i e l d I d = " 0 0 0 0 0 0 0 0 - 0 0 0 0 - 0 0 0 0 - 0 0 0 0 - 0 0 0 0 0 0 0 0 0 0 0 0 "   l i n k e d F i e l d I n d e x = " 0 "   i n d e x = " 0 "   f i e l d T y p e = " q u e s t i o n "   f o r m a t E v a l u a t o r T y p e = " f o r m a t S t r i n g "   h i d d e n = " f a l s e " > A I F M D   2 . 0   O v e r v i e w   -   T h e   L o a n   O r i g i n a t i o n   R e g i m e < / f i e l d >  
         < f i e l d   i d = " 7 5 3 2 7 c a 1 - c 6 c b - 4 7 8 0 - 8 a 2 2 - 2 1 8 1 7 3 d 5 2 c 3 7 "   n a m e = " T y p i s t "   t y p e = " "   o r d e r = " 9 9 9 "   e n t i t y I d = " 0 7 4 7 3 2 1 7 - 5 5 a c - 4 2 5 1 - a 6 6 f - 7 c d 5 5 4 c 0 0 6 c 4 "   l i n k e d E n t i t y I d = " 0 0 0 0 0 0 0 0 - 0 0 0 0 - 0 0 0 0 - 0 0 0 0 - 0 0 0 0 0 0 0 0 0 0 0 0 "   l i n k e d F i e l d I d = " 0 0 0 0 0 0 0 0 - 0 0 0 0 - 0 0 0 0 - 0 0 0 0 - 0 0 0 0 0 0 0 0 0 0 0 0 "   l i n k e d F i e l d I n d e x = " 0 "   i n d e x = " 0 "   f i e l d T y p e = " q u e s t i o n "   f o r m a t E v a l u a t o r T y p e = " f o r m a t S t r i n g "   h i d d e n = " f a l s e " > C M 1 < / f i e l d >  
         < f i e l d   i d = " 3 8 8 a 1 e 1 3 - 9 9 7 8 - 4 5 4 7 - 8 c 3 9 - 2 9 b 8 9 a 1 1 d 7 2 a "   n a m e = " W o r k s p a c e I d "   t y p e = " "   o r d e r = " 9 9 9 "   e n t i t y I d = " 0 7 4 7 3 2 1 7 - 5 5 a c - 4 2 5 1 - a 6 6 f - 7 c d 5 5 4 c 0 0 6 c 4 "   l i n k e d E n t i t y I d = " 0 0 0 0 0 0 0 0 - 0 0 0 0 - 0 0 0 0 - 0 0 0 0 - 0 0 0 0 0 0 0 0 0 0 0 0 "   l i n k e d F i e l d I d = " 0 0 0 0 0 0 0 0 - 0 0 0 0 - 0 0 0 0 - 0 0 0 0 - 0 0 0 0 0 0 0 0 0 0 0 0 "   l i n k e d F i e l d I n d e x = " 0 "   i n d e x = " 0 "   f i e l d T y p e = " q u e s t i o n "   f o r m a t E v a l u a t o r T y p e = " f o r m a t S t r i n g "   h i d d e n = " f a l s e " > L _ L I V E _ E M E A 1 ! 4 5 3 7 9 6 < / f i e l d >  
         < f i e l d   i d = " 1 8 4 5 7 3 0 2 - b e 9 7 - 4 2 4 d - 8 7 3 5 - 2 1 2 b c d 9 6 e 2 a 2 "   n a m e = " S e l e c t e d   I t e m s "   t y p e = " "   o r d e r = " 9 9 9 "   e n t i t y I d = " 0 8 d 1 e f 6 1 - a 7 c b - 4 d 6 b - b 3 7 9 - c 9 e b c 1 e 8 a f 2 c "   l i n k e d E n t i t y I d = " 0 0 0 0 0 0 0 0 - 0 0 0 0 - 0 0 0 0 - 0 0 0 0 - 0 0 0 0 0 0 0 0 0 0 0 0 "   l i n k e d F i e l d I d = " 0 0 0 0 0 0 0 0 - 0 0 0 0 - 0 0 0 0 - 0 0 0 0 - 0 0 0 0 0 0 0 0 0 0 0 0 "   l i n k e d F i e l d I n d e x = " 0 "   i n d e x = " 0 "   f i e l d T y p e = " q u e s t i o n "   f o r m a t E v a l u a t o r T y p e = " f o r m a t S t r i n g "   h i d d e n = " f a l s e " > C o r a l < / f i e l d >  
         < f i e l d   i d = " 3 3 7 c d 5 c 0 - 5 d 4 e - 4 2 3 e - 9 3 0 d - a f e d 7 d f b 9 7 e 9 "   n a m e = " S e l e c t e d   T e x t "   t y p e = " S y s t e m . S t r i n g ,   m s c o r l i b ,   V e r s i o n = 4 . 0 . 0 . 0 ,   C u l t u r e = n e u t r a l ,   P u b l i c K e y T o k e n = b 7 7 a 5 c 5 6 1 9 3 4 e 0 8 9 "   o r d e r = " 9 9 9 "   e n t i t y I d = " 0 8 d 1 e f 6 1 - a 7 c b - 4 d 6 b - b 3 7 9 - c 9 e b c 1 e 8 a f 2 c "   l i n k e d E n t i t y I d = " 0 0 0 0 0 0 0 0 - 0 0 0 0 - 0 0 0 0 - 0 0 0 0 - 0 0 0 0 0 0 0 0 0 0 0 0 "   l i n k e d F i e l d I d = " 0 0 0 0 0 0 0 0 - 0 0 0 0 - 0 0 0 0 - 0 0 0 0 - 0 0 0 0 0 0 0 0 0 0 0 0 "   l i n k e d F i e l d I n d e x = " 0 "   i n d e x = " 0 "   f i e l d T y p e = " q u e s t i o n "   f o r m a t E v a l u a t o r T y p e = " f o r m a t S t r i n g "   h i d d e n = " f a l s e " > C o r a l | < / f i e l d >  
         < f i e l d   i d = " d 6 9 e 8 9 5 b - 2 a d 6 - 4 7 1 8 - b d f f - 0 4 f c a 1 4 a 7 3 9 c "   n a m e = " S e l e c t e d   V a l u e   I t e m s "   t y p e = " S y s t e m . B o o l e a n ,   m s c o r l i b ,   V e r s i o n = 4 . 0 . 0 . 0 ,   C u l t u r e = n e u t r a l ,   P u b l i c K e y T o k e n = b 7 7 a 5 c 5 6 1 9 3 4 e 0 8 9 "   o r d e r = " 9 9 9 "   e n t i t y I d = " 0 8 d 1 e f 6 1 - a 7 c b - 4 d 6 b - b 3 7 9 - c 9 e b c 1 e 8 a f 2 c "   l i n k e d E n t i t y I d = " 0 0 0 0 0 0 0 0 - 0 0 0 0 - 0 0 0 0 - 0 0 0 0 - 0 0 0 0 0 0 0 0 0 0 0 0 "   l i n k e d F i e l d I d = " 0 0 0 0 0 0 0 0 - 0 0 0 0 - 0 0 0 0 - 0 0 0 0 - 0 0 0 0 0 0 0 0 0 0 0 0 "   l i n k e d F i e l d I n d e x = " 0 "   i n d e x = " 0 "   f i e l d T y p e = " q u e s t i o n "   f o r m a t E v a l u a t o r T y p e = " f o r m a t S t r i n g "   h i d d e n = " f a l s e " > T r u e < / f i e l d >  
         < f i e l d   i d = " a e 9 c a 6 1 7 - 6 d b b - 4 f 8 3 - 8 c a 9 - 3 9 f e 5 a 2 e 2 b d 5 "   n a m e = " S e l e c t e d   V a l u e s "   t y p e = " S y s t e m . B o o l e a n ,   m s c o r l i b ,   V e r s i o n = 4 . 0 . 0 . 0 ,   C u l t u r e = n e u t r a l ,   P u b l i c K e y T o k e n = b 7 7 a 5 c 5 6 1 9 3 4 e 0 8 9 "   o r d e r = " 9 9 9 "   e n t i t y I d = " 0 8 d 1 e f 6 1 - a 7 c b - 4 d 6 b - b 3 7 9 - c 9 e b c 1 e 8 a f 2 c "   l i n k e d E n t i t y I d = " 0 0 0 0 0 0 0 0 - 0 0 0 0 - 0 0 0 0 - 0 0 0 0 - 0 0 0 0 0 0 0 0 0 0 0 0 "   l i n k e d F i e l d I d = " 0 0 0 0 0 0 0 0 - 0 0 0 0 - 0 0 0 0 - 0 0 0 0 - 0 0 0 0 0 0 0 0 0 0 0 0 "   l i n k e d F i e l d I n d e x = " 0 "   i n d e x = " 0 "   f i e l d T y p e = " q u e s t i o n "   f o r m a t E v a l u a t o r T y p e = " f o r m a t S t r i n g "   h i d d e n = " f a l s e " > T r u e | F a l s e | < / f i e l d >  
         < f i e l d   i d = " 5 2 b b c a 4 a - 8 a 5 b - 4 f 9 e - 8 2 4 0 - 2 7 d 9 1 f e 3 7 3 3 2 "   n a m e = " F i r m   D B 2 "   t y p e = " "   o r d e r = " 9 9 9 "   e n t i t y I d = " 0 9 4 a 3 b 3 a - 5 2 e f - 4 8 4 8 - 9 6 f 7 - b 0 c e 0 4 b d e 2 e 8 "   l i n k e d E n t i t y I d = " 0 0 0 0 0 0 0 0 - 0 0 0 0 - 0 0 0 0 - 0 0 0 0 - 0 0 0 0 0 0 0 0 0 0 0 0 "   l i n k e d F i e l d I d = " 0 0 0 0 0 0 0 0 - 0 0 0 0 - 0 0 0 0 - 0 0 0 0 - 0 0 0 0 0 0 0 0 0 0 0 0 "   l i n k e d F i e l d I n d e x = " 0 "   i n d e x = " 0 "   f i e l d T y p e = " c o i "   f o r m a t E v a l u a t o r T y p e = " f o r m a t S t r i n g "   h i d d e n = " f a l s e " / > 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 L o n d o n < / f i e l d >  
         < f i e l d   i d = " 3 a a b c c 2 b - 1 0 4 b - 4 d 5 2 - 8 c b b - 5 4 e e 0 7 d e b 8 b 7 "   n a m e = " O f f i c e   U R L "   t y p e = " "   o r d e r = " 9 9 9 "   e n t i t y I d = " 0 9 4 a 3 b 3 a - 5 2 e f - 4 8 4 8 - 9 6 f 7 - b 0 c e 0 4 b d e 2 e 8 "   l i n k e d E n t i t y I d = " 0 0 0 0 0 0 0 0 - 0 0 0 0 - 0 0 0 0 - 0 0 0 0 - 0 0 0 0 0 0 0 0 0 0 0 0 "   l i n k e d F i e l d I d = " 0 0 0 0 0 0 0 0 - 0 0 0 0 - 0 0 0 0 - 0 0 0 0 - 0 0 0 0 0 0 0 0 0 0 0 0 "   l i n k e d F i e l d I n d e x = " 0 "   i n d e x = " 0 "   f i e l d T y p e = " c o i "   f o r m a t E v a l u a t o r T y p e = " f o r m a t S t r i n g "   h i d d e n = " f a l s e " > s i m m o n s - s i m m o n s . c o m < / f i e l d >  
         < f i e l d   i d = " 1 6 5 f f c 9 d - c 2 e 9 - 4 e 7 5 - b 4 9 d - a 5 3 5 7 8 7 0 8 2 3 4 "   n a m e = " R e f e r e n c e "   t y p e = " "   o r d e r = " 9 9 9 "   e n t i t y I d = " 0 9 4 a 3 b 3 a - 5 2 e f - 4 8 4 8 - 9 6 f 7 - b 0 c e 0 4 b d e 2 e 8 "   l i n k e d E n t i t y I d = " 0 0 0 0 0 0 0 0 - 0 0 0 0 - 0 0 0 0 - 0 0 0 0 - 0 0 0 0 0 0 0 0 0 0 0 0 "   l i n k e d F i e l d I d = " 0 0 0 0 0 0 0 0 - 0 0 0 0 - 0 0 0 0 - 0 0 0 0 - 0 0 0 0 0 0 0 0 0 0 0 0 "   l i n k e d F i e l d I n d e x = " 0 "   i n d e x = " 0 "   f i e l d T y p e = " c o i "   f o r m a t E v a l u a t o r T y p e = " f o r m a t S t r i n g "   h i d d e n = " f a l s e " > L O N D < / f i e l d >  
         < f i e l d   i d = " a 3 c 1 e a 0 c - b d 4 2 - 4 2 3 6 - a 0 e b - e 5 d d 5 8 9 8 a 9 d 2 "   n a m e = " A l t e r n a t i v e " 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 F a l s e < / f i e l d >  
         < f i e l d   i d = " 1 4 d 9 f b a d - 5 6 1 9 - 4 f a a - 8 f 9 2 - 7 0 5 b 2 e 2 4 c b c f "   n a m e = " C o n t a c t U s " 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 F a l s e < / f i e l d >  
         < f i e l d   i d = " 6 c 0 d e 9 b d - 1 9 b e - 4 8 8 8 - a 4 c 9 - 3 6 e 7 0 4 6 1 0 e 0 2 "   n a m e = " C o v e r T y p e " 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 
         < f i e l d   i d = " 8 a 0 0 8 a 2 b - 5 e f 7 - 4 e 8 0 - 8 f 0 f - a 6 f 8 6 4 a e 4 b d 0 "   n a m e = " D i s c l a i m e r " 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 
         < f i e l d   i d = " 9 4 b 4 d b 2 7 - d 6 7 d - 4 a 4 b - 9 1 8 1 - 0 8 2 3 b 0 a 4 6 7 f 2 "   n a m e = " S e c t i o n T y p e " 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 
         < f i e l d   i d = " 2 3 b e 6 c 7 c - 8 2 c f - 4 1 d 5 - 8 3 8 5 - 4 e 6 d c e 1 4 f e 8 3 "   n a m e = " V a l u e " 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 
         < f i e l d   i d = " 6 c e c 5 a 9 2 - 3 8 2 0 - 4 3 8 2 - a 9 c e - 5 c b e 6 c 4 a 5 7 2 b "   n a m e = " W o r d m a r k " 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 S S < / f i e l d >  
         < f i e l d   i d = " 1 b 4 2 0 2 c 1 - e 7 a a - 4 5 5 d - 8 8 1 d - b 2 9 6 5 2 7 2 d 8 9 5 "   n a m e = " W o r d m a r k C o l o u r "   t y p e = " S y s t e m . S t r i n g ,   m s c o r l i b ,   V e r s i o n = 4 . 0 . 0 . 0 ,   C u l t u r e = n e u t r a l ,   P u b l i c K e y T o k e n = b 7 7 a 5 c 5 6 1 9 3 4 e 0 8 9 "   o r d e r = " 9 9 9 "   e n t i t y I d = " 0 b 5 d 7 3 8 0 - b d f 6 - 4 2 3 5 - 9 9 b 4 - 0 b 0 d 3 3 6 f 0 7 1 7 "   l i n k e d E n t i t y I d = " 0 0 0 0 0 0 0 0 - 0 0 0 0 - 0 0 0 0 - 0 0 0 0 - 0 0 0 0 0 0 0 0 0 0 0 0 "   l i n k e d F i e l d I d = " 0 0 0 0 0 0 0 0 - 0 0 0 0 - 0 0 0 0 - 0 0 0 0 - 0 0 0 0 0 0 0 0 0 0 0 0 "   l i n k e d F i e l d I n d e x = " 0 "   i n d e x = " 0 "   f i e l d T y p e = " q u e s t i o n "   f o r m a t E v a l u a t o r T y p e = " f o r m a t S t r i n g "   h i d d e n = " f a l s e " > _ C o r a l < / f i e l d >  
         < f i e l d   i d = " 9 0 b 0 3 9 7 8 - e 2 1 7 - 4 e 3 2 - a 4 f e - a 3 2 c b a 5 7 d 1 8 6 "   n a m e = " T e x t "   t y p e = " "   o r d e r = " 9 9 9 "   e n t i t y I d = " 3 0 2 e c a f 1 - 6 3 7 5 - 4 d 8 d - 8 f e a - 4 c 4 a 4 6 2 6 d c 0 8 "   l i n k e d E n t i t y I d = " 0 0 0 0 0 0 0 0 - 0 0 0 0 - 0 0 0 0 - 0 0 0 0 - 0 0 0 0 0 0 0 0 0 0 0 0 "   l i n k e d F i e l d I d = " 0 0 0 0 0 0 0 0 - 0 0 0 0 - 0 0 0 0 - 0 0 0 0 - 0 0 0 0 0 0 0 0 0 0 0 0 "   l i n k e d F i e l d I n d e x = " 0 "   i n d e x = " 0 "   f i e l d T y p e = " q u e s t i o n "   f o r m a t E v a l u a t o r T y p e = " f o r m a t S t r i n g "   h i d d e n = " f a l s e " > A I F M D   2 < / f i e l d >  
         < f i e l d   i d = " b 7 c e f a 4 1 - f 9 d 1 - 4 f 7 3 - a b f 3 - c e 1 4 0 e 7 a 8 4 9 7 "   n a m e = " D a t e "   t y p e = " S y s t e m . D a t e T i m e ,   m s c o r l i b ,   V e r s i o n = 4 . 0 . 0 . 0 ,   C u l t u r e = n e u t r a l ,   P u b l i c K e y T o k e n = b 7 7 a 5 c 5 6 1 9 3 4 e 0 8 9 "   o r d e r = " 9 9 9 "   e n t i t y I d = " 5 4 5 6 5 a 8 5 - 1 d 4 d - 4 5 7 1 - a b 8 4 - 8 2 e 6 6 e 0 1 d e e b "   l i n k e d E n t i t y I d = " 0 0 0 0 0 0 0 0 - 0 0 0 0 - 0 0 0 0 - 0 0 0 0 - 0 0 0 0 0 0 0 0 0 0 0 0 "   l i n k e d F i e l d I d = " 0 0 0 0 0 0 0 0 - 0 0 0 0 - 0 0 0 0 - 0 0 0 0 - 0 0 0 0 0 0 0 0 0 0 0 0 "   l i n k e d F i e l d I n d e x = " 0 "   i n d e x = " 0 "   f i e l d T y p e = " q u e s t i o n "   f o r m a t E v a l u a t o r T y p e = " f o r m a t S t r i n g "   h i d d e n = " f a l s e " / >  
         < f i e l d   i d = " 5 2 b b c a 4 a - 8 a 5 b - 4 f 9 e - 8 2 4 0 - 2 7 d 9 1 f e 3 7 3 3 2 "   n a m e = " F i r m   D B 2 "   t y p e = " "   o r d e r = " 9 9 9 "   e n t i t y I d = " 7 c b 9 6 0 b 3 - 2 8 b c - 4 1 e 3 - 8 a d 4 - e 0 5 b 5 8 3 a 6 8 4 b "   l i n k e d E n t i t y I d = " 0 0 0 0 0 0 0 0 - 0 0 0 0 - 0 0 0 0 - 0 0 0 0 - 0 0 0 0 0 0 0 0 0 0 0 0 "   l i n k e d F i e l d I d = " 0 0 0 0 0 0 0 0 - 0 0 0 0 - 0 0 0 0 - 0 0 0 0 - 0 0 0 0 0 0 0 0 0 0 0 0 "   l i n k e d F i e l d I n d e x = " 0 "   i n d e x = " 0 "   f i e l d T y p e = " c o i "   f o r m a t E v a l u a t o r T y p e = " f o r m a t S t r i n g "   h i d d e n = " f a l s e " > �   S i m m o n s   & a m p ;   S i m m o n s   L L P   a n d   i t s   l i c e n s o r s .   A l l   r i g h t s   a s s e r t e d   a n d   r e s e r v e d .   T h i s   d o c u m e n t   i s   f o r   g e n e r a l   g u i d a n c e   o n l y .   I t   d o e s   n o t   c o n t a i n   d e f i n i t i v e   a d v i c e .   < / f i e l d >  
         < f i e l d   i d = " 9 e a f d 0 f d - 8 4 e d - 4 9 e 3 - 9 3 c c - 3 5 2 2 e d f 2 d 3 d b "   n a m e = " R e f e r e n c e "   t y p e = " "   o r d e r = " 9 9 9 "   e n t i t y I d = " 7 c b 9 6 0 b 3 - 2 8 b c - 4 1 e 3 - 8 a d 4 - e 0 5 b 5 8 3 a 6 8 4 b "   l i n k e d E n t i t y I d = " 0 0 0 0 0 0 0 0 - 0 0 0 0 - 0 0 0 0 - 0 0 0 0 - 0 0 0 0 0 0 0 0 0 0 0 0 "   l i n k e d F i e l d I d = " 0 0 0 0 0 0 0 0 - 0 0 0 0 - 0 0 0 0 - 0 0 0 0 - 0 0 0 0 0 0 0 0 0 0 0 0 "   l i n k e d F i e l d I n d e x = " 0 "   i n d e x = " 0 "   f i e l d T y p e = " c o i "   f o r m a t E v a l u a t o r T y p e = " f o r m a t S t r i n g "   h i d d e n = " f a l s e " > G B R _ J U R < / f i e l d >  
         < f i e l d   i d = " a 8 1 9 4 3 5 9 - 0 f 2 9 - 4 7 5 e - 9 1 b 9 - a f 1 6 6 8 4 c 7 e b c "   n a m e = " S e l e c t e d K e y "   t y p e = " "   o r d e r = " 9 9 9 "   e n t i t y I d = " a 6 2 e 8 9 e b - 1 5 e 9 - 4 4 a b - 9 3 0 0 - 1 9 5 4 e 5 c 4 6 4 8 b "   l i n k e d E n t i t y I d = " 0 0 0 0 0 0 0 0 - 0 0 0 0 - 0 0 0 0 - 0 0 0 0 - 0 0 0 0 0 0 0 0 0 0 0 0 "   l i n k e d F i e l d I d = " 0 0 0 0 0 0 0 0 - 0 0 0 0 - 0 0 0 0 - 0 0 0 0 - 0 0 0 0 0 0 0 0 0 0 0 0 "   l i n k e d F i e l d I n d e x = " 0 "   i n d e x = " 0 "   f i e l d T y p e = " q u e s t i o n "   f o r m a t E v a l u a t o r T y p e = " f o r m a t S t r i n g "   h i d d e n = " f a l s e " > G e n e r a l   -   E m p t y   V a l u e   T e x t < / f i e l d >  
         < f i e l d   i d = " 8 1 e 9 2 d 9 c - b 5 8 3 - 4 e 1 1 - a c a 5 - 6 4 2 d 8 c a e 8 1 5 7 "   n a m e = " S e l e c t e d V a l u e "   t y p e = " "   o r d e r = " 9 9 9 "   e n t i t y I d = " a 6 2 e 8 9 e b - 1 5 e 9 - 4 4 a b - 9 3 0 0 - 1 9 5 4 e 5 c 4 6 4 8 b "   l i n k e d E n t i t y I d = " 0 0 0 0 0 0 0 0 - 0 0 0 0 - 0 0 0 0 - 0 0 0 0 - 0 0 0 0 0 0 0 0 0 0 0 0 "   l i n k e d F i e l d I d = " 0 0 0 0 0 0 0 0 - 0 0 0 0 - 0 0 0 0 - 0 0 0 0 - 0 0 0 0 0 0 0 0 0 0 0 0 "   l i n k e d F i e l d I n d e x = " 0 "   i n d e x = " 0 "   f i e l d T y p e = " q u e s t i o n "   f o r m a t E v a l u a t o r T y p e = " f o r m a t S t r i n g "   h i d d e n = " f a l s e " / >  
         < f i e l d   i d = " 1 8 4 5 7 3 0 2 - b e 9 7 - 4 2 4 d - 8 7 3 5 - 2 1 2 b c d 9 6 e 2 a 2 "   n a m e = " S e l e c t e d   I t e m s "   t y p e = " "   o r d e r = " 9 9 9 "   e n t i t y I d = " d b 5 6 c 9 4 1 - e 9 7 7 - 4 9 8 3 - 9 8 3 d - a e 1 a 9 1 c 1 4 3 4 8 "   l i n k e d E n t i t y I d = " 0 0 0 0 0 0 0 0 - 0 0 0 0 - 0 0 0 0 - 0 0 0 0 - 0 0 0 0 0 0 0 0 0 0 0 0 "   l i n k e d F i e l d I d = " 0 0 0 0 0 0 0 0 - 0 0 0 0 - 0 0 0 0 - 0 0 0 0 - 0 0 0 0 0 0 0 0 0 0 0 0 "   l i n k e d F i e l d I n d e x = " 0 "   i n d e x = " 0 "   f i e l d T y p e = " q u e s t i o n "   f o r m a t E v a l u a t o r T y p e = " f o r m a t S t r i n g "   h i d d e n = " f a l s e " > D i s c l a i m e r < / f i e l d >  
         < f i e l d   i d = " 3 3 7 c d 5 c 0 - 5 d 4 e - 4 2 3 e - 9 3 0 d - a f e d 7 d f b 9 7 e 9 "   n a m e = " S e l e c t e d   T e x t "   t y p e = " S y s t e m . S t r i n g ,   m s c o r l i b ,   V e r s i o n = 4 . 0 . 0 . 0 ,   C u l t u r e = n e u t r a l ,   P u b l i c K e y T o k e n = b 7 7 a 5 c 5 6 1 9 3 4 e 0 8 9 "   o r d e r = " 9 9 9 "   e n t i t y I d = " d b 5 6 c 9 4 1 - e 9 7 7 - 4 9 8 3 - 9 8 3 d - a e 1 a 9 1 c 1 4 3 4 8 "   l i n k e d E n t i t y I d = " 0 0 0 0 0 0 0 0 - 0 0 0 0 - 0 0 0 0 - 0 0 0 0 - 0 0 0 0 0 0 0 0 0 0 0 0 "   l i n k e d F i e l d I d = " 0 0 0 0 0 0 0 0 - 0 0 0 0 - 0 0 0 0 - 0 0 0 0 - 0 0 0 0 0 0 0 0 0 0 0 0 "   l i n k e d F i e l d I n d e x = " 0 "   i n d e x = " 0 "   f i e l d T y p e = " q u e s t i o n "   f o r m a t E v a l u a t o r T y p e = " f o r m a t S t r i n g "   h i d d e n = " f a l s e " > D i s c l a i m e r | < / f i e l d >  
         < f i e l d   i d = " d 6 9 e 8 9 5 b - 2 a d 6 - 4 7 1 8 - b d f f - 0 4 f c a 1 4 a 7 3 9 c "   n a m e = " S e l e c t e d   V a l u e   I t e m s "   t y p e = " S y s t e m . B o o l e a n ,   m s c o r l i b ,   V e r s i o n = 4 . 0 . 0 . 0 ,   C u l t u r e = n e u t r a l ,   P u b l i c K e y T o k e n = b 7 7 a 5 c 5 6 1 9 3 4 e 0 8 9 "   o r d e r = " 9 9 9 "   e n t i t y I d = " d b 5 6 c 9 4 1 - e 9 7 7 - 4 9 8 3 - 9 8 3 d - a e 1 a 9 1 c 1 4 3 4 8 "   l i n k e d E n t i t y I d = " 0 0 0 0 0 0 0 0 - 0 0 0 0 - 0 0 0 0 - 0 0 0 0 - 0 0 0 0 0 0 0 0 0 0 0 0 "   l i n k e d F i e l d I d = " 0 0 0 0 0 0 0 0 - 0 0 0 0 - 0 0 0 0 - 0 0 0 0 - 0 0 0 0 0 0 0 0 0 0 0 0 "   l i n k e d F i e l d I n d e x = " 0 "   i n d e x = " 0 "   f i e l d T y p e = " q u e s t i o n "   f o r m a t E v a l u a t o r T y p e = " f o r m a t S t r i n g "   h i d d e n = " f a l s e " / >  
         < f i e l d   i d = " a e 9 c a 6 1 7 - 6 d b b - 4 f 8 3 - 8 c a 9 - 3 9 f e 5 a 2 e 2 b d 5 "   n a m e = " S e l e c t e d   V a l u e s "   t y p e = " S y s t e m . B o o l e a n ,   m s c o r l i b ,   V e r s i o n = 4 . 0 . 0 . 0 ,   C u l t u r e = n e u t r a l ,   P u b l i c K e y T o k e n = b 7 7 a 5 c 5 6 1 9 3 4 e 0 8 9 "   o r d e r = " 9 9 9 "   e n t i t y I d = " d b 5 6 c 9 4 1 - e 9 7 7 - 4 9 8 3 - 9 8 3 d - a e 1 a 9 1 c 1 4 3 4 8 "   l i n k e d E n t i t y I d = " 0 0 0 0 0 0 0 0 - 0 0 0 0 - 0 0 0 0 - 0 0 0 0 - 0 0 0 0 0 0 0 0 0 0 0 0 "   l i n k e d F i e l d I d = " 0 0 0 0 0 0 0 0 - 0 0 0 0 - 0 0 0 0 - 0 0 0 0 - 0 0 0 0 0 0 0 0 0 0 0 0 "   l i n k e d F i e l d I n d e x = " 0 "   i n d e x = " 0 "   f i e l d T y p e = " q u e s t i o n "   f o r m a t E v a l u a t o r T y p e = " f o r m a t S t r i n g "   h i d d e n = " f a l s e " > F a l s e | T r u e | < / f i e l d >  
         < f i e l d   i d = " 5 6 a 5 1 2 0 3 - 7 c 9 1 - 4 0 7 0 - 8 6 5 a - 1 8 f a 3 c 3 0 9 2 4 3 "   n a m e = " D i s c l a i m e r   P a g e   -   C o n t a c t   u 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 C o n t a c t   u s < / f i e l d >  
         < f i e l d   i d = " 9 4 1 2 6 6 9 2 - 5 8 2 2 - 4 8 4 d - a 7 6 8 - b f d 1 c f 4 6 2 e 8 a "   n a m e = " G e n e r a l   -   T O C   T i t l e " 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 C o n t e n t s < / f i e l d >  
         < f i e l d   i d = " d 6 9 e 8 9 5 b - 2 a d 6 - 4 7 1 8 - b d f f - 0 4 f c a 1 4 a 7 3 9 c "   n a m e = " S e l e c t e d   V a l u e   I t e m s "   t y p e = " S y s t e m . B o o l e a n ,   m s c o r l i b ,   V e r s i o n = 4 . 0 . 0 . 0 ,   C u l t u r e = n e u t r a l ,   P u b l i c K e y T o k e n = b 7 7 a 5 c 5 6 1 9 3 4 e 0 8 9 "   o r d e r = " 9 9 9 "   e n t i t y I d = " 0 8 d 1 e f 6 1 - a 7 c b - 4 d 6 b - b 3 7 9 - c 9 e b c 1 e 8 a f 2 c "   l i n k e d E n t i t y I d = " 0 0 0 0 0 0 0 0 - 0 0 0 0 - 0 0 0 0 - 0 0 0 0 - 0 0 0 0 0 0 0 0 0 0 0 0 "   l i n k e d F i e l d I d = " 0 0 0 0 0 0 0 0 - 0 0 0 0 - 0 0 0 0 - 0 0 0 0 - 0 0 0 0 0 0 0 0 0 0 0 0 "   l i n k e d F i e l d I n d e x = " 0 "   i n d e x = " 1 "   f i e l d T y p e = " q u e s t i o n "   f o r m a t E v a l u a t o r T y p e = " f o r m a t S t r i n g "   h i d d e n = " f a l s e " > F a l s e < / f i e l d >  
         < f i e l d   i d = " d 6 9 e 8 9 5 b - 2 a d 6 - 4 7 1 8 - b d f f - 0 4 f c a 1 4 a 7 3 9 c "   n a m e = " S e l e c t e d   V a l u e   I t e m s "   t y p e = " S y s t e m . B o o l e a n ,   m s c o r l i b ,   V e r s i o n = 4 . 0 . 0 . 0 ,   C u l t u r e = n e u t r a l ,   P u b l i c K e y T o k e n = b 7 7 a 5 c 5 6 1 9 3 4 e 0 8 9 "   o r d e r = " 9 9 9 "   e n t i t y I d = " d b 5 6 c 9 4 1 - e 9 7 7 - 4 9 8 3 - 9 8 3 d - a e 1 a 9 1 c 1 4 3 4 8 "   l i n k e d E n t i t y I d = " 0 0 0 0 0 0 0 0 - 0 0 0 0 - 0 0 0 0 - 0 0 0 0 - 0 0 0 0 0 0 0 0 0 0 0 0 "   l i n k e d F i e l d I d = " 0 0 0 0 0 0 0 0 - 0 0 0 0 - 0 0 0 0 - 0 0 0 0 - 0 0 0 0 0 0 0 0 0 0 0 0 "   l i n k e d F i e l d I n d e x = " 0 "   i n d e x = " 1 "   f i e l d T y p e = " q u e s t i o n "   f o r m a t E v a l u a t o r T y p e = " f o r m a t S t r i n g "   h i d d e n = " f a l s e " / >  
         < f i e l d   i d = " a 8 9 2 6 b a 1 - 7 2 1 c - 4 0 c 7 - b 5 1 2 - 8 6 f 2 f 6 e b 9 b 5 5 "   n a m e = " I m a g e P a t h "   t y p e = " "   o r d e r = " 9 9 9 "   e n t i t y I d = " a 9 9 7 9 3 a 7 - 6 d 3 f - 4 8 3 8 - a 3 9 d - 3 3 e f f 5 b b a 3 5 a "   l i n k e d E n t i t y I d = " 0 0 0 0 0 0 0 0 - 0 0 0 0 - 0 0 0 0 - 0 0 0 0 - 0 0 0 0 0 0 0 0 0 0 0 0 "   l i n k e d F i e l d I d = " 0 0 0 0 0 0 0 0 - 0 0 0 0 - 0 0 0 0 - 0 0 0 0 - 0 0 0 0 0 0 0 0 0 0 0 0 "   l i n k e d F i e l d I n d e x = " 0 "   i n d e x = " 0 "   f i e l d T y p e = " q u e s t i o n "   f o r m a t E v a l u a t o r T y p e = " f o r m a t S t r i n g "   h i d d e n = " f a l s e " > \ \ s i m m o n s . l o c a l \ s d f s \ C o r p o r a t e   I m a g e s \ S t o c k   i m a g e r y   f o r   B H D C   t e m p l a t e s \ L o c a t i o n \ E u r o p e \ U n i t e d   K i n g d o m \ L o n d o n   D a y - 6 0 . j p g < / f i e l d >  
         < f i e l d   i d = " a 8 9 2 6 b a 1 - 7 2 1 c - 4 0 c 7 - b 5 1 2 - 8 6 f 2 f 6 e b 9 b 5 5 "   n a m e = " I m a g e P a t h "   t y p e = " "   o r d e r = " 9 9 9 "   e n t i t y I d = " c c d 7 d 9 2 3 - d b 0 f - 4 1 b 1 - b 8 4 9 - c 8 9 9 0 1 d b 7 2 7 4 "   l i n k e d E n t i t y I d = " 0 0 0 0 0 0 0 0 - 0 0 0 0 - 0 0 0 0 - 0 0 0 0 - 0 0 0 0 0 0 0 0 0 0 0 0 "   l i n k e d F i e l d I d = " 0 0 0 0 0 0 0 0 - 0 0 0 0 - 0 0 0 0 - 0 0 0 0 - 0 0 0 0 0 0 0 0 0 0 0 0 "   l i n k e d F i e l d I n d e x = " 0 "   i n d e x = " 0 "   f i e l d T y p e = " q u e s t i o n "   f o r m a t E v a l u a t o r T y p e = " f o r m a t S t r i n g "   h i d d e n = " f a l s e " > \ \ s i m m o n s . l o c a l \ s d f s \ C o r p o r a t e   I m a g e s \ S t o c k   i m a g e r y   f o r   B H D C   t e m p l a t e s \ L o c a t i o n \ E u r o p e \ U n i t e d   K i n g d o m \ L o n d o n   D a y - 6 0 . j p g < / f i e l d >  
         < f i e l d   i d = " a 8 9 2 6 b a 1 - 7 2 1 c - 4 0 c 7 - b 5 1 2 - 8 6 f 2 f 6 e b 9 b 5 5 "   n a m e = " I m a g e P a t h "   t y p e = " "   o r d e r = " 9 9 9 "   e n t i t y I d = " 3 4 7 6 3 5 6 4 - d 4 9 8 - 4 6 1 5 - 9 9 6 7 - 5 6 2 a 3 9 0 8 f 7 3 d "   l i n k e d E n t i t y I d = " 0 0 0 0 0 0 0 0 - 0 0 0 0 - 0 0 0 0 - 0 0 0 0 - 0 0 0 0 0 0 0 0 0 0 0 0 "   l i n k e d F i e l d I d = " 0 0 0 0 0 0 0 0 - 0 0 0 0 - 0 0 0 0 - 0 0 0 0 - 0 0 0 0 0 0 0 0 0 0 0 0 "   l i n k e d F i e l d I n d e x = " 0 "   i n d e x = " 0 "   f i e l d T y p e = " q u e s t i o n "   f o r m a t E v a l u a t o r T y p e = " f o r m a t S t r i n g "   h i d d e n = " f a l s e " > \ \ s i m m o n s . l o c a l \ s d f s \ C o r p o r a t e   I m a g e s \ S t o c k   i m a g e r y   f o r   B H D C   t e m p l a t e s \ L o c a t i o n \ E u r o p e \ U n i t e d   K i n g d o m \ L o n d o n   D a y - 6 0 . j p g < / f i e l d >  
     < / f i e l d s >  
     < p r i n t C o n f i g u r a t i o n   s u p p o r t C u s t o m P r i n t = " t r u e "   s h o w P r i n t S e t t i n g s = " t r u e "   s h o w P r i n t O p t i o n s = " t r u e "   e n a b l e C o s t R e c o v e r y = " f a l s e " >  
         < p r o f i l e s / >  
     < / p r i n t C o n f i g u r a t i o n >  
     < s t y l e C o n f i g u r a t i o n / >  
 < / t e m p l a t e > 
</file>

<file path=customXml/item2.xml>��< ? x m l   v e r s i o n = " 1 . 0 "   e n c o d i n g = " u t f - 1 6 " ? > < p r o p e r t i e s   x m l n s = " h t t p : / / w w w . i m a n a g e . c o m / w o r k / x m l s c h e m a " >  
     < d o c u m e n t i d > L _ L I V E _ E M E A 1 ! 1 1 7 4 2 1 8 9 3 . 1 < / d o c u m e n t i d >  
     < s e n d e r i d > A L 2 6 < / s e n d e r i d >  
     < s e n d e r e m a i l > A I D A N . L E S C H @ S I M M O N S - S I M M O N S . C O M < / s e n d e r e m a i l >  
     < l a s t m o d i f i e d > 2 0 2 5 - 1 1 - 1 3 T 1 5 : 3 4 : 1 7 . 0 0 0 0 0 0 0 + 0 0 : 0 0 < / l a s t m o d i f i e d >  
     < d a t a b a s e > L _ L I V E _ E M E A 1 < / d a t a b a s e >  
 < / p r o p e r t i e s > 
</file>

<file path=customXml/itemProps1.xml><?xml version="1.0" encoding="utf-8"?>
<ds:datastoreItem xmlns:ds="http://schemas.openxmlformats.org/officeDocument/2006/customXml" ds:itemID="{C78A5F14-7043-4E4C-BF3E-B56DDB59A914}">
  <ds:schemaRefs>
    <ds:schemaRef ds:uri="http://www.w3.org/2001/XMLSchema"/>
    <ds:schemaRef ds:uri="http://iphelion.com/word/outline/"/>
  </ds:schemaRefs>
</ds:datastoreItem>
</file>

<file path=customXml/itemProps2.xml><?xml version="1.0" encoding="utf-8"?>
<ds:datastoreItem xmlns:ds="http://schemas.openxmlformats.org/officeDocument/2006/customXml" ds:itemID="{BCC41D38-7EA1-4A5A-BBEB-55C8F59103D1}">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Brochure (Portrait)</Template>
  <TotalTime>0</TotalTime>
  <Words>3222</Words>
  <Application>Microsoft Office PowerPoint</Application>
  <PresentationFormat>Custom</PresentationFormat>
  <Paragraphs>277</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Real Text</vt:lpstr>
      <vt:lpstr>Arial</vt:lpstr>
      <vt:lpstr>Calibri</vt:lpstr>
      <vt:lpstr>Real Text Light</vt:lpstr>
      <vt:lpstr>Real Text Medium</vt:lpstr>
      <vt:lpstr>REALTEXT-LIGHT</vt:lpstr>
      <vt:lpstr>REALTEXT-LIGHT</vt:lpstr>
      <vt:lpstr>REALTEXT-MEDIUM</vt:lpstr>
      <vt:lpstr>REALTEXT-MEDIUM</vt:lpstr>
      <vt:lpstr>Times New Roman</vt:lpstr>
      <vt:lpstr>1_Content_Slides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Simmons &amp; Simmons</dc:creator>
  <dc:description>By Simmons &amp; Simmons LLP
Last updated: 15 April 2024
Simmons Build 4.1.3</dc:description>
  <cp:lastModifiedBy>Nur Fathin Zailani</cp:lastModifiedBy>
  <cp:revision>27</cp:revision>
  <cp:lastPrinted>2022-07-26T12:52:02Z</cp:lastPrinted>
  <dcterms:created xsi:type="dcterms:W3CDTF">2025-11-13T10:27:30Z</dcterms:created>
  <dcterms:modified xsi:type="dcterms:W3CDTF">2026-02-04T09:48:23Z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S_Template Version">
    <vt:lpwstr>4.1.3</vt:lpwstr>
  </property>
</Properties>
</file>