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ink/ink1.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ink/ink2.xml" ContentType="application/inkml+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ink/ink3.xml" ContentType="application/inkml+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ink/ink4.xml" ContentType="application/inkml+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ink/ink5.xml" ContentType="application/inkml+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ink/ink6.xml" ContentType="application/inkml+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897" r:id="rId3"/>
    <p:sldMasterId id="2147483718" r:id="rId4"/>
    <p:sldMasterId id="2147483782" r:id="rId5"/>
    <p:sldMasterId id="2147483862" r:id="rId6"/>
  </p:sldMasterIdLst>
  <p:notesMasterIdLst>
    <p:notesMasterId r:id="rId30"/>
  </p:notesMasterIdLst>
  <p:handoutMasterIdLst>
    <p:handoutMasterId r:id="rId31"/>
  </p:handoutMasterIdLst>
  <p:sldIdLst>
    <p:sldId id="305" r:id="rId7"/>
    <p:sldId id="259" r:id="rId8"/>
    <p:sldId id="303" r:id="rId9"/>
    <p:sldId id="543" r:id="rId10"/>
    <p:sldId id="320" r:id="rId11"/>
    <p:sldId id="321" r:id="rId12"/>
    <p:sldId id="322" r:id="rId13"/>
    <p:sldId id="540" r:id="rId14"/>
    <p:sldId id="323" r:id="rId15"/>
    <p:sldId id="537" r:id="rId16"/>
    <p:sldId id="554" r:id="rId17"/>
    <p:sldId id="555" r:id="rId18"/>
    <p:sldId id="558" r:id="rId19"/>
    <p:sldId id="556" r:id="rId20"/>
    <p:sldId id="559" r:id="rId21"/>
    <p:sldId id="563" r:id="rId22"/>
    <p:sldId id="562" r:id="rId23"/>
    <p:sldId id="529" r:id="rId24"/>
    <p:sldId id="564" r:id="rId25"/>
    <p:sldId id="549" r:id="rId26"/>
    <p:sldId id="565" r:id="rId27"/>
    <p:sldId id="528" r:id="rId28"/>
    <p:sldId id="28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F6D64E-80F0-7F42-03AE-C7C1BA8FC0BB}" name="James Cullinane" initials="JC" userId="S::James.Cullinane@simmons-simmons.com::f8ea5193-ded2-4994-babc-214ec14ffbb0" providerId="AD"/>
  <p188:author id="{904E90A6-73BD-80C1-B755-BDB8E6CD5124}" name="Michelle Kenny" initials="MK" userId="S::Michelle.Kenny@simmons-simmons.com::2865a4d3-7a73-47e7-9f84-c1517101b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FC515B"/>
    <a:srgbClr val="FB515B"/>
    <a:srgbClr val="000000"/>
    <a:srgbClr val="2CAEAE"/>
    <a:srgbClr val="8F7ACC"/>
    <a:srgbClr val="F18367"/>
    <a:srgbClr val="BCEE8A"/>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94598" autoAdjust="0"/>
  </p:normalViewPr>
  <p:slideViewPr>
    <p:cSldViewPr snapToGrid="0" showGuides="1">
      <p:cViewPr varScale="1">
        <p:scale>
          <a:sx n="83" d="100"/>
          <a:sy n="83" d="100"/>
        </p:scale>
        <p:origin x="102" y="1440"/>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87" d="100"/>
          <a:sy n="87" d="100"/>
        </p:scale>
        <p:origin x="3840"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slideMaster" Target="slideMasters/slideMaster2.xml" Id="rId3" /><Relationship Type="http://schemas.openxmlformats.org/officeDocument/2006/relationships/slide" Target="slides/slide15.xml" Id="rId21" /><Relationship Type="http://schemas.openxmlformats.org/officeDocument/2006/relationships/viewProps" Target="viewProps.xml" Id="rId34"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presProps" Target="presProps.xml" Id="rId33" /><Relationship Type="http://schemas.openxmlformats.org/officeDocument/2006/relationships/slideMaster" Target="slideMasters/slideMaster1.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slide" Target="slides/slide23.xml" Id="rId29" /><Relationship Type="http://schemas.openxmlformats.org/officeDocument/2006/relationships/customXml" Target="../customXml/item1.xml" Id="rId1" /><Relationship Type="http://schemas.openxmlformats.org/officeDocument/2006/relationships/slideMaster" Target="slideMasters/slideMaster5.xml" Id="rId6"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tags" Target="tags/tag1.xml" Id="rId32" /><Relationship Type="http://schemas.microsoft.com/office/2018/10/relationships/authors" Target="authors.xml" Id="rId37" /><Relationship Type="http://schemas.openxmlformats.org/officeDocument/2006/relationships/slideMaster" Target="slideMasters/slideMaster4.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tableStyles" Target="tableStyles.xml" Id="rId36"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handoutMaster" Target="handoutMasters/handoutMaster1.xml" Id="rId31" /><Relationship Type="http://schemas.openxmlformats.org/officeDocument/2006/relationships/slideMaster" Target="slideMasters/slideMaster3.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notesMaster" Target="notesMasters/notesMaster1.xml" Id="rId30" /><Relationship Type="http://schemas.openxmlformats.org/officeDocument/2006/relationships/theme" Target="theme/theme1.xml" Id="rId35" /><Relationship Type="http://schemas.openxmlformats.org/officeDocument/2006/relationships/customXml" Target="/customXML/item2.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EA6BD-51F7-4D5B-B425-0927853179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054074E-0A60-4180-AE29-DC312C23A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B6CDC5-41CF-4EC4-8935-27481ED0D035}" type="datetimeFigureOut">
              <a:rPr lang="en-GB" smtClean="0"/>
              <a:t>21/08/2024</a:t>
            </a:fld>
            <a:endParaRPr lang="en-GB" dirty="0"/>
          </a:p>
        </p:txBody>
      </p:sp>
      <p:sp>
        <p:nvSpPr>
          <p:cNvPr id="4" name="Footer Placeholder 3">
            <a:extLst>
              <a:ext uri="{FF2B5EF4-FFF2-40B4-BE49-F238E27FC236}">
                <a16:creationId xmlns:a16="http://schemas.microsoft.com/office/drawing/2014/main" id="{6B536955-1F75-463F-A982-D5F4B2ABC3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6EAD9B5-4752-448F-B30F-BFB59CFF00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86CA6-B3C7-4F48-B216-507FEC8185BC}" type="slidenum">
              <a:rPr lang="en-GB" smtClean="0"/>
              <a:t>‹#›</a:t>
            </a:fld>
            <a:endParaRPr lang="en-GB" dirty="0"/>
          </a:p>
        </p:txBody>
      </p:sp>
    </p:spTree>
    <p:extLst>
      <p:ext uri="{BB962C8B-B14F-4D97-AF65-F5344CB8AC3E}">
        <p14:creationId xmlns:p14="http://schemas.microsoft.com/office/powerpoint/2010/main" val="8676250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19T14:23:21.629"/>
    </inkml:context>
    <inkml:brush xml:id="br0">
      <inkml:brushProperty name="width" value="0.05" units="cm"/>
      <inkml:brushProperty name="height" value="0.05" units="cm"/>
    </inkml:brush>
  </inkml:definitions>
  <inkml:trace contextRef="#ctx0" brushRef="#br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21T13:14:03.244"/>
    </inkml:context>
    <inkml:brush xml:id="br0">
      <inkml:brushProperty name="width" value="0.05" units="cm"/>
      <inkml:brushProperty name="height" value="0.05" units="cm"/>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30345-FEA7-4B15-8EFB-A8E78ADB950A}" type="datetimeFigureOut">
              <a:rPr lang="en-GB" smtClean="0"/>
              <a:t>21/08/2024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66562-16CE-4A9C-8EB9-B733D9E8CE9C}" type="slidenum">
              <a:rPr lang="en-GB" smtClean="0"/>
              <a:t>‹#›</a:t>
            </a:fld>
            <a:endParaRPr lang="en-GB" dirty="0"/>
          </a:p>
        </p:txBody>
      </p:sp>
    </p:spTree>
    <p:extLst>
      <p:ext uri="{BB962C8B-B14F-4D97-AF65-F5344CB8AC3E}">
        <p14:creationId xmlns:p14="http://schemas.microsoft.com/office/powerpoint/2010/main" val="314710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66562-16CE-4A9C-8EB9-B733D9E8CE9C}" type="slidenum">
              <a:rPr lang="en-GB" smtClean="0"/>
              <a:t>1</a:t>
            </a:fld>
            <a:endParaRPr lang="en-GB" dirty="0"/>
          </a:p>
        </p:txBody>
      </p:sp>
    </p:spTree>
    <p:extLst>
      <p:ext uri="{BB962C8B-B14F-4D97-AF65-F5344CB8AC3E}">
        <p14:creationId xmlns:p14="http://schemas.microsoft.com/office/powerpoint/2010/main" val="241455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slideMaster" Target="../slideMasters/slideMaster3.xml"/><Relationship Id="rId4" Type="http://schemas.openxmlformats.org/officeDocument/2006/relationships/tags" Target="../tags/tag17.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6.png"/><Relationship Id="rId4" Type="http://schemas.openxmlformats.org/officeDocument/2006/relationships/tags" Target="../tags/tag21.xml"/><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2.png"/><Relationship Id="rId5" Type="http://schemas.openxmlformats.org/officeDocument/2006/relationships/image" Target="../media/image14.jpg"/><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2.png"/><Relationship Id="rId5" Type="http://schemas.openxmlformats.org/officeDocument/2006/relationships/image" Target="../media/image15.jpg"/><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16.jpg"/><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17.jpg"/><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2.png"/><Relationship Id="rId5" Type="http://schemas.openxmlformats.org/officeDocument/2006/relationships/image" Target="../media/image18.jpg"/><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2.png"/><Relationship Id="rId5" Type="http://schemas.openxmlformats.org/officeDocument/2006/relationships/image" Target="../media/image20.jpg"/><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2.png"/><Relationship Id="rId5" Type="http://schemas.openxmlformats.org/officeDocument/2006/relationships/image" Target="../media/image21.jpg"/><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6.png"/><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2.png"/><Relationship Id="rId4"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26.png"/><Relationship Id="rId4"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o Insertion">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57BB948B-71E2-4478-9076-660F5108B043}"/>
              </a:ext>
            </a:extLst>
          </p:cNvPr>
          <p:cNvSpPr>
            <a:spLocks noGrp="1"/>
          </p:cNvSpPr>
          <p:nvPr>
            <p:ph type="media" sz="quarter" idx="10"/>
          </p:nvPr>
        </p:nvSpPr>
        <p:spPr>
          <a:xfrm>
            <a:off x="0" y="-1"/>
            <a:ext cx="12192000" cy="6858001"/>
          </a:xfrm>
        </p:spPr>
        <p:txBody>
          <a:bodyPr/>
          <a:lstStyle/>
          <a:p>
            <a:r>
              <a:rPr lang="en-US" dirty="0"/>
              <a:t>Click icon to add media</a:t>
            </a:r>
            <a:endParaRPr lang="en-GB" dirty="0"/>
          </a:p>
        </p:txBody>
      </p:sp>
      <p:sp>
        <p:nvSpPr>
          <p:cNvPr id="4" name="Slide Number Placeholder 5">
            <a:extLst>
              <a:ext uri="{FF2B5EF4-FFF2-40B4-BE49-F238E27FC236}">
                <a16:creationId xmlns:a16="http://schemas.microsoft.com/office/drawing/2014/main" id="{53BCDA47-1ACB-490B-9D81-37627500F252}"/>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Tree>
    <p:extLst>
      <p:ext uri="{BB962C8B-B14F-4D97-AF65-F5344CB8AC3E}">
        <p14:creationId xmlns:p14="http://schemas.microsoft.com/office/powerpoint/2010/main" val="406006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ation">
    <p:bg>
      <p:bgPr>
        <a:solidFill>
          <a:srgbClr val="FC515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pPr/>
              <a:t>‹#›</a:t>
            </a:fld>
            <a:endParaRPr lang="en-GB" dirty="0"/>
          </a:p>
        </p:txBody>
      </p:sp>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0"/>
              <a:t>“Click to edit Master text styles</a:t>
            </a:r>
          </a:p>
          <a:p>
            <a:pPr lvl="1"/>
            <a:r>
              <a:rPr lang="en-US" dirty="0"/>
              <a:t>Second level</a:t>
            </a:r>
            <a:endParaRPr lang="en-GB" dirty="0"/>
          </a:p>
        </p:txBody>
      </p:sp>
      <p:sp>
        <p:nvSpPr>
          <p:cNvPr id="11" name="TextBox 10">
            <a:extLst>
              <a:ext uri="{FF2B5EF4-FFF2-40B4-BE49-F238E27FC236}">
                <a16:creationId xmlns:a16="http://schemas.microsoft.com/office/drawing/2014/main" id="{91B9F56B-432A-4260-B517-6C0B859F7BAD}"/>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FFFFFF"/>
                </a:solidFill>
              </a:rPr>
              <a:t>L_LIVE_EMEA1:110546617v2</a:t>
            </a:r>
            <a:endParaRPr lang="en-GB" sz="800" dirty="0">
              <a:solidFill>
                <a:srgbClr val="FFFFFF"/>
              </a:solidFill>
            </a:endParaRPr>
          </a:p>
        </p:txBody>
      </p:sp>
    </p:spTree>
    <p:extLst>
      <p:ext uri="{BB962C8B-B14F-4D97-AF65-F5344CB8AC3E}">
        <p14:creationId xmlns:p14="http://schemas.microsoft.com/office/powerpoint/2010/main" val="184121468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ation 2">
    <p:bg>
      <p:bgPr>
        <a:solidFill>
          <a:srgbClr val="FC515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pPr/>
              <a:t>‹#›</a:t>
            </a:fld>
            <a:endParaRPr lang="en-GB" dirty="0"/>
          </a:p>
        </p:txBody>
      </p:sp>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0"/>
              <a:t>“Click to edit Master text styles</a:t>
            </a:r>
          </a:p>
          <a:p>
            <a:pPr lvl="1"/>
            <a:r>
              <a:rPr lang="en-US" dirty="0"/>
              <a:t>Second level</a:t>
            </a:r>
            <a:endParaRPr lang="en-GB" dirty="0"/>
          </a:p>
        </p:txBody>
      </p:sp>
      <p:sp>
        <p:nvSpPr>
          <p:cNvPr id="12" name="TextBox 11">
            <a:extLst>
              <a:ext uri="{FF2B5EF4-FFF2-40B4-BE49-F238E27FC236}">
                <a16:creationId xmlns:a16="http://schemas.microsoft.com/office/drawing/2014/main" id="{D8EF9E75-A4F3-4ABA-AC1D-1EC1273B80D6}"/>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FFFFFF"/>
                </a:solidFill>
              </a:rPr>
              <a:t>L_LIVE_EMEA1:110546617v2</a:t>
            </a:r>
            <a:endParaRPr lang="en-GB" sz="800" dirty="0">
              <a:solidFill>
                <a:srgbClr val="FFFFFF"/>
              </a:solidFill>
            </a:endParaRPr>
          </a:p>
        </p:txBody>
      </p:sp>
    </p:spTree>
    <p:extLst>
      <p:ext uri="{BB962C8B-B14F-4D97-AF65-F5344CB8AC3E}">
        <p14:creationId xmlns:p14="http://schemas.microsoft.com/office/powerpoint/2010/main" val="151917075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ation 3">
    <p:bg>
      <p:bgPr>
        <a:solidFill>
          <a:srgbClr val="FC515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pPr/>
              <a:t>‹#›</a:t>
            </a:fld>
            <a:endParaRPr lang="en-GB" dirty="0"/>
          </a:p>
        </p:txBody>
      </p:sp>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0"/>
              <a:t>“Click to edit Master text styles</a:t>
            </a:r>
          </a:p>
          <a:p>
            <a:pPr lvl="1"/>
            <a:r>
              <a:rPr lang="en-US" dirty="0"/>
              <a:t>Second level</a:t>
            </a:r>
            <a:endParaRPr lang="en-GB" dirty="0"/>
          </a:p>
        </p:txBody>
      </p:sp>
      <p:sp>
        <p:nvSpPr>
          <p:cNvPr id="11" name="TextBox 10">
            <a:extLst>
              <a:ext uri="{FF2B5EF4-FFF2-40B4-BE49-F238E27FC236}">
                <a16:creationId xmlns:a16="http://schemas.microsoft.com/office/drawing/2014/main" id="{A62F4CE8-2BEC-4F68-8D15-BEDE417E3295}"/>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FFFFFF"/>
                </a:solidFill>
              </a:rPr>
              <a:t>L_LIVE_EMEA1:110546617v2</a:t>
            </a:r>
            <a:endParaRPr lang="en-GB" sz="800" dirty="0">
              <a:solidFill>
                <a:srgbClr val="FFFFFF"/>
              </a:solidFill>
            </a:endParaRPr>
          </a:p>
        </p:txBody>
      </p:sp>
    </p:spTree>
    <p:extLst>
      <p:ext uri="{BB962C8B-B14F-4D97-AF65-F5344CB8AC3E}">
        <p14:creationId xmlns:p14="http://schemas.microsoft.com/office/powerpoint/2010/main" val="42604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ation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pPr/>
              <a:t>‹#›</a:t>
            </a:fld>
            <a:endParaRPr lang="en-GB" dirty="0"/>
          </a:p>
        </p:txBody>
      </p:sp>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rgbClr val="FFFFFF"/>
                </a:solidFill>
              </a:defRPr>
            </a:lvl1pPr>
            <a:lvl2pPr marL="234000">
              <a:defRPr sz="2400">
                <a:solidFill>
                  <a:srgbClr val="FFFFFF"/>
                </a:solidFill>
                <a:latin typeface="+mn-lt"/>
              </a:defRPr>
            </a:lvl2pPr>
          </a:lstStyle>
          <a:p>
            <a:pPr lvl="0"/>
            <a:r>
              <a:rPr lang="en-US" dirty="0"/>
              <a:t>“Click to edit Master text styles</a:t>
            </a:r>
          </a:p>
          <a:p>
            <a:pPr lvl="1"/>
            <a:r>
              <a:rPr lang="en-US" dirty="0"/>
              <a:t>Second level</a:t>
            </a:r>
            <a:endParaRPr lang="en-GB" dirty="0"/>
          </a:p>
        </p:txBody>
      </p:sp>
      <p:sp>
        <p:nvSpPr>
          <p:cNvPr id="11" name="TextBox 10">
            <a:extLst>
              <a:ext uri="{FF2B5EF4-FFF2-40B4-BE49-F238E27FC236}">
                <a16:creationId xmlns:a16="http://schemas.microsoft.com/office/drawing/2014/main" id="{D04FBD3A-F6C0-49A1-B391-62BE3974A818}"/>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FFFFFF"/>
                </a:solidFill>
              </a:rPr>
              <a:t>L_LIVE_EMEA1:110546617v2</a:t>
            </a:r>
            <a:endParaRPr lang="en-GB" sz="800" dirty="0">
              <a:solidFill>
                <a:srgbClr val="FFFFFF"/>
              </a:solidFill>
            </a:endParaRPr>
          </a:p>
        </p:txBody>
      </p:sp>
    </p:spTree>
    <p:extLst>
      <p:ext uri="{BB962C8B-B14F-4D97-AF65-F5344CB8AC3E}">
        <p14:creationId xmlns:p14="http://schemas.microsoft.com/office/powerpoint/2010/main" val="428006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3EE33B-4F53-420D-A989-F7873DB5507B}"/>
              </a:ext>
            </a:extLst>
          </p:cNvPr>
          <p:cNvSpPr>
            <a:spLocks noGrp="1"/>
          </p:cNvSpPr>
          <p:nvPr>
            <p:ph type="pic" sz="quarter" idx="15"/>
          </p:nvPr>
        </p:nvSpPr>
        <p:spPr>
          <a:xfrm>
            <a:off x="6096000" y="0"/>
            <a:ext cx="6096000" cy="6858000"/>
          </a:xfrm>
          <a:solidFill>
            <a:srgbClr val="FFFFFF"/>
          </a:solidFill>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a:xfrm>
            <a:off x="449264" y="452438"/>
            <a:ext cx="5004000" cy="394727"/>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917700"/>
            <a:ext cx="5004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12" name="Text Placeholder 7">
            <a:extLst>
              <a:ext uri="{FF2B5EF4-FFF2-40B4-BE49-F238E27FC236}">
                <a16:creationId xmlns:a16="http://schemas.microsoft.com/office/drawing/2014/main" id="{774D5515-F14E-43A3-B4C3-6F9C203BFB69}"/>
              </a:ext>
            </a:extLst>
          </p:cNvPr>
          <p:cNvSpPr>
            <a:spLocks noGrp="1"/>
          </p:cNvSpPr>
          <p:nvPr>
            <p:ph type="body" sz="quarter" idx="13"/>
          </p:nvPr>
        </p:nvSpPr>
        <p:spPr>
          <a:xfrm>
            <a:off x="449263" y="1318739"/>
            <a:ext cx="5004000" cy="442826"/>
          </a:xfrm>
        </p:spPr>
        <p:txBody>
          <a:bodyPr/>
          <a:lstStyle>
            <a:lvl1pPr>
              <a:defRPr sz="2800">
                <a:solidFill>
                  <a:srgbClr val="303030"/>
                </a:solidFill>
                <a:latin typeface="+mn-lt"/>
              </a:defRPr>
            </a:lvl1pPr>
          </a:lstStyle>
          <a:p>
            <a:pPr lvl="0"/>
            <a:r>
              <a:rPr lang="en-US"/>
              <a:t>Click to edit Master text styles</a:t>
            </a:r>
          </a:p>
        </p:txBody>
      </p:sp>
    </p:spTree>
    <p:extLst>
      <p:ext uri="{BB962C8B-B14F-4D97-AF65-F5344CB8AC3E}">
        <p14:creationId xmlns:p14="http://schemas.microsoft.com/office/powerpoint/2010/main" val="16263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3EBAAAB9-1C97-4CE5-BF8B-BB1E1045DCB2}"/>
              </a:ext>
            </a:extLst>
          </p:cNvPr>
          <p:cNvSpPr>
            <a:spLocks noGrp="1"/>
          </p:cNvSpPr>
          <p:nvPr>
            <p:ph type="chart" sz="quarter" idx="15"/>
          </p:nvPr>
        </p:nvSpPr>
        <p:spPr>
          <a:xfrm>
            <a:off x="4812000" y="0"/>
            <a:ext cx="7380000" cy="6858000"/>
          </a:xfrm>
        </p:spPr>
        <p:txBody>
          <a:bodyPr/>
          <a:lstStyle/>
          <a:p>
            <a:r>
              <a:rPr lang="en-US" dirty="0"/>
              <a:t>Click icon to add chart</a:t>
            </a:r>
            <a:endParaRPr lang="en-GB" dirty="0"/>
          </a:p>
        </p:txBody>
      </p:sp>
      <p:sp>
        <p:nvSpPr>
          <p:cNvPr id="2" name="Title 1">
            <a:extLst>
              <a:ext uri="{FF2B5EF4-FFF2-40B4-BE49-F238E27FC236}">
                <a16:creationId xmlns:a16="http://schemas.microsoft.com/office/drawing/2014/main" id="{8F8DED2F-4DD3-49F6-8790-D81219D52020}"/>
              </a:ext>
            </a:extLst>
          </p:cNvPr>
          <p:cNvSpPr>
            <a:spLocks noGrp="1"/>
          </p:cNvSpPr>
          <p:nvPr>
            <p:ph type="title" hasCustomPrompt="1"/>
          </p:nvPr>
        </p:nvSpPr>
        <p:spPr>
          <a:xfrm>
            <a:off x="449264" y="452438"/>
            <a:ext cx="5004000" cy="394727"/>
          </a:xfrm>
        </p:spPr>
        <p:txBody>
          <a:bodyPr/>
          <a:lstStyle>
            <a:lvl1pPr>
              <a:defRPr/>
            </a:lvl1pPr>
          </a:lstStyle>
          <a:p>
            <a:r>
              <a:rPr lang="en-US" dirty="0"/>
              <a:t>Click to edit Style</a:t>
            </a:r>
            <a:endParaRPr lang="en-GB" dirty="0"/>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3672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12" name="Text Placeholder 7">
            <a:extLst>
              <a:ext uri="{FF2B5EF4-FFF2-40B4-BE49-F238E27FC236}">
                <a16:creationId xmlns:a16="http://schemas.microsoft.com/office/drawing/2014/main" id="{CBED07DE-3CEF-4688-8E0F-D5C2EFB0707F}"/>
              </a:ext>
            </a:extLst>
          </p:cNvPr>
          <p:cNvSpPr>
            <a:spLocks noGrp="1"/>
          </p:cNvSpPr>
          <p:nvPr>
            <p:ph type="body" sz="quarter" idx="13"/>
          </p:nvPr>
        </p:nvSpPr>
        <p:spPr>
          <a:xfrm>
            <a:off x="449264" y="874801"/>
            <a:ext cx="5004000" cy="442826"/>
          </a:xfrm>
        </p:spPr>
        <p:txBody>
          <a:bodyPr/>
          <a:lstStyle>
            <a:lvl1pPr>
              <a:defRPr sz="2800">
                <a:solidFill>
                  <a:srgbClr val="303030"/>
                </a:solidFill>
                <a:latin typeface="+mn-lt"/>
              </a:defRPr>
            </a:lvl1pPr>
          </a:lstStyle>
          <a:p>
            <a:pPr lvl="0"/>
            <a:r>
              <a:rPr lang="en-US"/>
              <a:t>Click to edit Master text styles</a:t>
            </a:r>
          </a:p>
        </p:txBody>
      </p:sp>
      <p:sp>
        <p:nvSpPr>
          <p:cNvPr id="8" name="Text Placeholder 13">
            <a:extLst>
              <a:ext uri="{FF2B5EF4-FFF2-40B4-BE49-F238E27FC236}">
                <a16:creationId xmlns:a16="http://schemas.microsoft.com/office/drawing/2014/main" id="{DF04CD0D-37C5-4B41-A844-46EAF9C749F6}"/>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10" name="Text Placeholder 15">
            <a:extLst>
              <a:ext uri="{FF2B5EF4-FFF2-40B4-BE49-F238E27FC236}">
                <a16:creationId xmlns:a16="http://schemas.microsoft.com/office/drawing/2014/main" id="{4CC60AD9-901B-48DB-B8B9-892569AF3175}"/>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1" name="Picture Placeholder 13">
            <a:extLst>
              <a:ext uri="{FF2B5EF4-FFF2-40B4-BE49-F238E27FC236}">
                <a16:creationId xmlns:a16="http://schemas.microsoft.com/office/drawing/2014/main" id="{E09DC203-8C26-4EE6-8193-5F21C386B431}"/>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1222992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erarc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7A2B-6F8F-48A6-A162-3FD2749F7DA4}"/>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19FF0784-D4AF-4D63-A603-8D56F032C3A3}"/>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24" name="Picture Placeholder 8">
            <a:extLst>
              <a:ext uri="{FF2B5EF4-FFF2-40B4-BE49-F238E27FC236}">
                <a16:creationId xmlns:a16="http://schemas.microsoft.com/office/drawing/2014/main" id="{B3AD5521-BC27-4A29-AC9D-5B0825BF5F11}"/>
              </a:ext>
            </a:extLst>
          </p:cNvPr>
          <p:cNvSpPr>
            <a:spLocks noGrp="1" noChangeAspect="1"/>
          </p:cNvSpPr>
          <p:nvPr>
            <p:ph type="pic" sz="quarter" idx="15"/>
          </p:nvPr>
        </p:nvSpPr>
        <p:spPr>
          <a:xfrm>
            <a:off x="3801600" y="1641600"/>
            <a:ext cx="1411200" cy="1411200"/>
          </a:xfrm>
          <a:prstGeom prst="ellipse">
            <a:avLst/>
          </a:prstGeom>
          <a:solidFill>
            <a:schemeClr val="bg1">
              <a:lumMod val="85000"/>
            </a:schemeClr>
          </a:solidFill>
        </p:spPr>
        <p:txBody>
          <a:bodyPr/>
          <a:lstStyle>
            <a:lvl1pPr algn="ctr">
              <a:defRPr sz="1000"/>
            </a:lvl1pPr>
          </a:lstStyle>
          <a:p>
            <a:r>
              <a:rPr lang="en-US" dirty="0"/>
              <a:t>Click icon to add picture</a:t>
            </a:r>
            <a:endParaRPr lang="en-GB" dirty="0"/>
          </a:p>
        </p:txBody>
      </p:sp>
      <p:sp>
        <p:nvSpPr>
          <p:cNvPr id="25" name="Picture Placeholder 8">
            <a:extLst>
              <a:ext uri="{FF2B5EF4-FFF2-40B4-BE49-F238E27FC236}">
                <a16:creationId xmlns:a16="http://schemas.microsoft.com/office/drawing/2014/main" id="{3EFF70B4-F894-4E6B-A06D-A768C465B941}"/>
              </a:ext>
            </a:extLst>
          </p:cNvPr>
          <p:cNvSpPr>
            <a:spLocks noGrp="1" noChangeAspect="1"/>
          </p:cNvSpPr>
          <p:nvPr>
            <p:ph type="pic" sz="quarter" idx="16"/>
          </p:nvPr>
        </p:nvSpPr>
        <p:spPr>
          <a:xfrm>
            <a:off x="1411200" y="4325771"/>
            <a:ext cx="1411200" cy="1411200"/>
          </a:xfrm>
          <a:prstGeom prst="ellipse">
            <a:avLst/>
          </a:prstGeom>
          <a:solidFill>
            <a:schemeClr val="bg1">
              <a:lumMod val="85000"/>
            </a:schemeClr>
          </a:solidFill>
        </p:spPr>
        <p:txBody>
          <a:bodyPr/>
          <a:lstStyle>
            <a:lvl1pPr algn="ctr">
              <a:defRPr sz="1000"/>
            </a:lvl1pPr>
          </a:lstStyle>
          <a:p>
            <a:r>
              <a:rPr lang="en-US" dirty="0"/>
              <a:t>Click icon to add picture</a:t>
            </a:r>
            <a:endParaRPr lang="en-GB" dirty="0"/>
          </a:p>
        </p:txBody>
      </p:sp>
      <p:sp>
        <p:nvSpPr>
          <p:cNvPr id="26" name="Picture Placeholder 8">
            <a:extLst>
              <a:ext uri="{FF2B5EF4-FFF2-40B4-BE49-F238E27FC236}">
                <a16:creationId xmlns:a16="http://schemas.microsoft.com/office/drawing/2014/main" id="{4E1BAADD-573A-4DD8-8F3A-3C0BF03DE682}"/>
              </a:ext>
            </a:extLst>
          </p:cNvPr>
          <p:cNvSpPr>
            <a:spLocks noGrp="1" noChangeAspect="1"/>
          </p:cNvSpPr>
          <p:nvPr>
            <p:ph type="pic" sz="quarter" idx="17"/>
          </p:nvPr>
        </p:nvSpPr>
        <p:spPr>
          <a:xfrm>
            <a:off x="3801600" y="4325771"/>
            <a:ext cx="1411200" cy="1411200"/>
          </a:xfrm>
          <a:prstGeom prst="ellipse">
            <a:avLst/>
          </a:prstGeom>
          <a:solidFill>
            <a:schemeClr val="bg1">
              <a:lumMod val="85000"/>
            </a:schemeClr>
          </a:solidFill>
        </p:spPr>
        <p:txBody>
          <a:bodyPr/>
          <a:lstStyle>
            <a:lvl1pPr algn="ctr">
              <a:defRPr sz="1000"/>
            </a:lvl1pPr>
          </a:lstStyle>
          <a:p>
            <a:r>
              <a:rPr lang="en-US" dirty="0"/>
              <a:t>Click icon to add picture</a:t>
            </a:r>
            <a:endParaRPr lang="en-GB" dirty="0"/>
          </a:p>
        </p:txBody>
      </p:sp>
      <p:sp>
        <p:nvSpPr>
          <p:cNvPr id="27" name="Picture Placeholder 8">
            <a:extLst>
              <a:ext uri="{FF2B5EF4-FFF2-40B4-BE49-F238E27FC236}">
                <a16:creationId xmlns:a16="http://schemas.microsoft.com/office/drawing/2014/main" id="{911045CB-237F-433E-BFF2-75262B4AFD60}"/>
              </a:ext>
            </a:extLst>
          </p:cNvPr>
          <p:cNvSpPr>
            <a:spLocks noGrp="1" noChangeAspect="1"/>
          </p:cNvSpPr>
          <p:nvPr>
            <p:ph type="pic" sz="quarter" idx="18"/>
          </p:nvPr>
        </p:nvSpPr>
        <p:spPr>
          <a:xfrm>
            <a:off x="6192000" y="4327200"/>
            <a:ext cx="1411200" cy="1411200"/>
          </a:xfrm>
          <a:prstGeom prst="ellipse">
            <a:avLst/>
          </a:prstGeom>
          <a:solidFill>
            <a:schemeClr val="bg1">
              <a:lumMod val="85000"/>
            </a:schemeClr>
          </a:solidFill>
        </p:spPr>
        <p:txBody>
          <a:bodyPr/>
          <a:lstStyle>
            <a:lvl1pPr algn="ctr">
              <a:defRPr sz="1000"/>
            </a:lvl1pPr>
          </a:lstStyle>
          <a:p>
            <a:r>
              <a:rPr lang="en-US" dirty="0"/>
              <a:t>Click icon to add picture</a:t>
            </a:r>
            <a:endParaRPr lang="en-GB" dirty="0"/>
          </a:p>
        </p:txBody>
      </p:sp>
      <p:sp>
        <p:nvSpPr>
          <p:cNvPr id="30" name="Picture Placeholder 8">
            <a:extLst>
              <a:ext uri="{FF2B5EF4-FFF2-40B4-BE49-F238E27FC236}">
                <a16:creationId xmlns:a16="http://schemas.microsoft.com/office/drawing/2014/main" id="{58A549A9-155D-4E88-B537-AFC7B6D0FDB4}"/>
              </a:ext>
            </a:extLst>
          </p:cNvPr>
          <p:cNvSpPr>
            <a:spLocks noGrp="1" noChangeAspect="1"/>
          </p:cNvSpPr>
          <p:nvPr>
            <p:ph type="pic" sz="quarter" idx="21"/>
          </p:nvPr>
        </p:nvSpPr>
        <p:spPr>
          <a:xfrm>
            <a:off x="9360000" y="1641600"/>
            <a:ext cx="1411200" cy="1411200"/>
          </a:xfrm>
          <a:prstGeom prst="ellipse">
            <a:avLst/>
          </a:prstGeom>
          <a:solidFill>
            <a:schemeClr val="bg1">
              <a:lumMod val="85000"/>
            </a:schemeClr>
          </a:solidFill>
        </p:spPr>
        <p:txBody>
          <a:bodyPr/>
          <a:lstStyle>
            <a:lvl1pPr algn="ctr">
              <a:defRPr sz="1000"/>
            </a:lvl1pPr>
          </a:lstStyle>
          <a:p>
            <a:r>
              <a:rPr lang="en-US" dirty="0"/>
              <a:t>Click icon to add picture</a:t>
            </a:r>
            <a:endParaRPr lang="en-GB" dirty="0"/>
          </a:p>
        </p:txBody>
      </p:sp>
      <p:sp>
        <p:nvSpPr>
          <p:cNvPr id="32" name="Picture Placeholder 8">
            <a:extLst>
              <a:ext uri="{FF2B5EF4-FFF2-40B4-BE49-F238E27FC236}">
                <a16:creationId xmlns:a16="http://schemas.microsoft.com/office/drawing/2014/main" id="{EFCE56DF-FFDC-4B9C-999E-4A038C865EFE}"/>
              </a:ext>
            </a:extLst>
          </p:cNvPr>
          <p:cNvSpPr>
            <a:spLocks noGrp="1" noChangeAspect="1"/>
          </p:cNvSpPr>
          <p:nvPr>
            <p:ph type="pic" sz="quarter" idx="23"/>
          </p:nvPr>
        </p:nvSpPr>
        <p:spPr>
          <a:xfrm>
            <a:off x="9360000" y="4325771"/>
            <a:ext cx="1411200" cy="1411200"/>
          </a:xfrm>
          <a:prstGeom prst="ellipse">
            <a:avLst/>
          </a:prstGeom>
          <a:solidFill>
            <a:schemeClr val="bg1">
              <a:lumMod val="85000"/>
            </a:schemeClr>
          </a:solidFill>
        </p:spPr>
        <p:txBody>
          <a:bodyPr/>
          <a:lstStyle>
            <a:lvl1pPr algn="ctr">
              <a:defRPr sz="1000"/>
            </a:lvl1pPr>
          </a:lstStyle>
          <a:p>
            <a:r>
              <a:rPr lang="en-US" dirty="0"/>
              <a:t>Click icon to add picture</a:t>
            </a:r>
            <a:endParaRPr lang="en-GB" dirty="0"/>
          </a:p>
        </p:txBody>
      </p:sp>
      <p:sp>
        <p:nvSpPr>
          <p:cNvPr id="17" name="Text Placeholder 7">
            <a:extLst>
              <a:ext uri="{FF2B5EF4-FFF2-40B4-BE49-F238E27FC236}">
                <a16:creationId xmlns:a16="http://schemas.microsoft.com/office/drawing/2014/main" id="{A63F1EF1-EB76-4A9D-A7F6-05EF2DDB4789}"/>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5C77ADBA-082B-4AFF-A95C-749C606905AF}"/>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12" name="Text Placeholder 15">
            <a:extLst>
              <a:ext uri="{FF2B5EF4-FFF2-40B4-BE49-F238E27FC236}">
                <a16:creationId xmlns:a16="http://schemas.microsoft.com/office/drawing/2014/main" id="{C29E2164-C486-4540-8395-1A36C009458A}"/>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3" name="Picture Placeholder 13">
            <a:extLst>
              <a:ext uri="{FF2B5EF4-FFF2-40B4-BE49-F238E27FC236}">
                <a16:creationId xmlns:a16="http://schemas.microsoft.com/office/drawing/2014/main" id="{674AC2B7-2E33-4AC6-9A96-936AB4DD02BA}"/>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80325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8CD3-A71F-4878-97A6-3AAB2A6622F8}"/>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527054FA-96A2-4938-B4B0-06AC7F58AFB5}"/>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9" name="Picture Placeholder 8">
            <a:extLst>
              <a:ext uri="{FF2B5EF4-FFF2-40B4-BE49-F238E27FC236}">
                <a16:creationId xmlns:a16="http://schemas.microsoft.com/office/drawing/2014/main" id="{9F6D0183-2389-456A-AA9E-13CE25C78EC5}"/>
              </a:ext>
            </a:extLst>
          </p:cNvPr>
          <p:cNvSpPr>
            <a:spLocks noGrp="1" noChangeAspect="1"/>
          </p:cNvSpPr>
          <p:nvPr>
            <p:ph type="pic" sz="quarter" idx="15"/>
          </p:nvPr>
        </p:nvSpPr>
        <p:spPr>
          <a:xfrm>
            <a:off x="449262" y="1765300"/>
            <a:ext cx="1411200" cy="1411200"/>
          </a:xfrm>
          <a:prstGeom prst="ellipse">
            <a:avLst/>
          </a:prstGeom>
          <a:solidFill>
            <a:srgbClr val="303030"/>
          </a:solidFill>
        </p:spPr>
        <p:txBody>
          <a:bodyPr/>
          <a:lstStyle>
            <a:lvl1pPr algn="ctr">
              <a:defRPr sz="1000"/>
            </a:lvl1p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9CEE54CF-6FBA-49FA-B6E1-A23C268E1808}"/>
              </a:ext>
            </a:extLst>
          </p:cNvPr>
          <p:cNvSpPr>
            <a:spLocks noGrp="1"/>
          </p:cNvSpPr>
          <p:nvPr>
            <p:ph type="body" sz="quarter" idx="16"/>
          </p:nvPr>
        </p:nvSpPr>
        <p:spPr>
          <a:xfrm>
            <a:off x="2106000" y="1765300"/>
            <a:ext cx="3347261" cy="1112371"/>
          </a:xfrm>
        </p:spPr>
        <p:txBody>
          <a:bodyPr/>
          <a:lstStyle>
            <a:lvl1pPr>
              <a:lnSpc>
                <a:spcPct val="100000"/>
              </a:lnSpc>
              <a:defRPr sz="2000"/>
            </a:lvl1pPr>
            <a:lvl2pPr>
              <a:lnSpc>
                <a:spcPct val="100000"/>
              </a:lnSpc>
              <a:defRPr sz="2000"/>
            </a:lvl2pPr>
            <a:lvl3pPr marL="0" indent="0">
              <a:lnSpc>
                <a:spcPct val="100000"/>
              </a:lnSpc>
              <a:buNone/>
              <a:tabLst>
                <a:tab pos="216000" algn="l"/>
              </a:tabLst>
              <a:defRPr sz="2000"/>
            </a:lvl3pPr>
          </a:lstStyle>
          <a:p>
            <a:pPr lvl="0"/>
            <a:r>
              <a:rPr lang="en-US"/>
              <a:t>Click to edit Master text styles</a:t>
            </a:r>
          </a:p>
          <a:p>
            <a:pPr lvl="1"/>
            <a:r>
              <a:rPr lang="en-US"/>
              <a:t>Second level</a:t>
            </a:r>
          </a:p>
        </p:txBody>
      </p:sp>
      <p:sp>
        <p:nvSpPr>
          <p:cNvPr id="12" name="Text Placeholder 10">
            <a:extLst>
              <a:ext uri="{FF2B5EF4-FFF2-40B4-BE49-F238E27FC236}">
                <a16:creationId xmlns:a16="http://schemas.microsoft.com/office/drawing/2014/main" id="{EE41C08A-59E5-4202-A537-BEDA3E9A53D1}"/>
              </a:ext>
            </a:extLst>
          </p:cNvPr>
          <p:cNvSpPr>
            <a:spLocks noGrp="1"/>
          </p:cNvSpPr>
          <p:nvPr>
            <p:ph type="body" sz="quarter" idx="17"/>
          </p:nvPr>
        </p:nvSpPr>
        <p:spPr>
          <a:xfrm>
            <a:off x="449261" y="4428000"/>
            <a:ext cx="5004000" cy="1701338"/>
          </a:xfrm>
        </p:spPr>
        <p:txBody>
          <a:bodyPr/>
          <a:lstStyle>
            <a:lvl1pPr>
              <a:defRPr sz="2000"/>
            </a:lvl1pPr>
            <a:lvl2pPr>
              <a:defRPr sz="2000"/>
            </a:lvl2pPr>
            <a:lvl3pPr>
              <a:buClr>
                <a:srgbClr val="FC515B"/>
              </a:buClr>
              <a:defRPr sz="2000"/>
            </a:lvl3pPr>
            <a:lvl4pPr>
              <a:buClr>
                <a:srgbClr val="FC515B"/>
              </a:buClr>
              <a:defRPr sz="2000"/>
            </a:lvl4pPr>
            <a:lvl5pPr>
              <a:buClr>
                <a:srgbClr val="FC515B"/>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8">
            <a:extLst>
              <a:ext uri="{FF2B5EF4-FFF2-40B4-BE49-F238E27FC236}">
                <a16:creationId xmlns:a16="http://schemas.microsoft.com/office/drawing/2014/main" id="{DEB11991-F3D8-478B-B274-2D3DB98C6028}"/>
              </a:ext>
            </a:extLst>
          </p:cNvPr>
          <p:cNvSpPr>
            <a:spLocks noGrp="1" noChangeAspect="1"/>
          </p:cNvSpPr>
          <p:nvPr>
            <p:ph type="pic" sz="quarter" idx="18"/>
          </p:nvPr>
        </p:nvSpPr>
        <p:spPr>
          <a:xfrm>
            <a:off x="6096001" y="1765300"/>
            <a:ext cx="1411200" cy="1411200"/>
          </a:xfrm>
          <a:prstGeom prst="ellipse">
            <a:avLst/>
          </a:prstGeom>
          <a:solidFill>
            <a:srgbClr val="303030"/>
          </a:solidFill>
        </p:spPr>
        <p:txBody>
          <a:bodyPr/>
          <a:lstStyle>
            <a:lvl1pPr algn="ctr">
              <a:defRPr sz="1000"/>
            </a:lvl1pPr>
          </a:lstStyle>
          <a:p>
            <a:r>
              <a:rPr lang="en-US" dirty="0"/>
              <a:t>Click icon to add picture</a:t>
            </a:r>
            <a:endParaRPr lang="en-GB" dirty="0"/>
          </a:p>
        </p:txBody>
      </p:sp>
      <p:sp>
        <p:nvSpPr>
          <p:cNvPr id="15" name="Text Placeholder 10">
            <a:extLst>
              <a:ext uri="{FF2B5EF4-FFF2-40B4-BE49-F238E27FC236}">
                <a16:creationId xmlns:a16="http://schemas.microsoft.com/office/drawing/2014/main" id="{442B94F0-BFE5-4C84-B012-FB4F3F6981E9}"/>
              </a:ext>
            </a:extLst>
          </p:cNvPr>
          <p:cNvSpPr>
            <a:spLocks noGrp="1"/>
          </p:cNvSpPr>
          <p:nvPr>
            <p:ph type="body" sz="quarter" idx="19"/>
          </p:nvPr>
        </p:nvSpPr>
        <p:spPr>
          <a:xfrm>
            <a:off x="7752739" y="1765300"/>
            <a:ext cx="3347261" cy="1112371"/>
          </a:xfrm>
        </p:spPr>
        <p:txBody>
          <a:bodyPr/>
          <a:lstStyle>
            <a:lvl1pPr>
              <a:lnSpc>
                <a:spcPct val="100000"/>
              </a:lnSpc>
              <a:defRPr sz="2000"/>
            </a:lvl1pPr>
            <a:lvl2pPr>
              <a:lnSpc>
                <a:spcPct val="100000"/>
              </a:lnSpc>
              <a:defRPr sz="2000"/>
            </a:lvl2pPr>
            <a:lvl3pPr marL="0" indent="0">
              <a:lnSpc>
                <a:spcPct val="100000"/>
              </a:lnSpc>
              <a:buNone/>
              <a:tabLst>
                <a:tab pos="216000" algn="l"/>
              </a:tabLst>
              <a:defRPr sz="2000"/>
            </a:lvl3pPr>
          </a:lstStyle>
          <a:p>
            <a:pPr lvl="0"/>
            <a:r>
              <a:rPr lang="en-US"/>
              <a:t>Click to edit Master text styles</a:t>
            </a:r>
          </a:p>
          <a:p>
            <a:pPr lvl="1"/>
            <a:r>
              <a:rPr lang="en-US"/>
              <a:t>Second level</a:t>
            </a:r>
          </a:p>
        </p:txBody>
      </p:sp>
      <p:sp>
        <p:nvSpPr>
          <p:cNvPr id="16" name="Text Placeholder 10">
            <a:extLst>
              <a:ext uri="{FF2B5EF4-FFF2-40B4-BE49-F238E27FC236}">
                <a16:creationId xmlns:a16="http://schemas.microsoft.com/office/drawing/2014/main" id="{45647B16-4D88-4597-A348-65B621189747}"/>
              </a:ext>
            </a:extLst>
          </p:cNvPr>
          <p:cNvSpPr>
            <a:spLocks noGrp="1"/>
          </p:cNvSpPr>
          <p:nvPr>
            <p:ph type="body" sz="quarter" idx="20"/>
          </p:nvPr>
        </p:nvSpPr>
        <p:spPr>
          <a:xfrm>
            <a:off x="6096000" y="4427999"/>
            <a:ext cx="5004000" cy="1701339"/>
          </a:xfrm>
        </p:spPr>
        <p:txBody>
          <a:bodyPr/>
          <a:lstStyle>
            <a:lvl1pPr>
              <a:defRPr sz="2000"/>
            </a:lvl1pPr>
            <a:lvl2pPr>
              <a:defRPr sz="2000"/>
            </a:lvl2pPr>
            <a:lvl3pPr>
              <a:buClr>
                <a:srgbClr val="FC515B"/>
              </a:buClr>
              <a:defRPr sz="2000"/>
            </a:lvl3pPr>
            <a:lvl4pPr>
              <a:buClr>
                <a:srgbClr val="FC515B"/>
              </a:buClr>
              <a:defRPr sz="2000"/>
            </a:lvl4pPr>
            <a:lvl5pPr>
              <a:buClr>
                <a:srgbClr val="FC515B"/>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7">
            <a:extLst>
              <a:ext uri="{FF2B5EF4-FFF2-40B4-BE49-F238E27FC236}">
                <a16:creationId xmlns:a16="http://schemas.microsoft.com/office/drawing/2014/main" id="{98C7EA3C-78E3-4374-8445-41D4D1E2D2CF}"/>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7" name="Text Placeholder 6">
            <a:extLst>
              <a:ext uri="{FF2B5EF4-FFF2-40B4-BE49-F238E27FC236}">
                <a16:creationId xmlns:a16="http://schemas.microsoft.com/office/drawing/2014/main" id="{916410AA-00BD-4ABA-99F6-8D6D774F426E}"/>
              </a:ext>
            </a:extLst>
          </p:cNvPr>
          <p:cNvSpPr>
            <a:spLocks noGrp="1"/>
          </p:cNvSpPr>
          <p:nvPr>
            <p:ph type="body" sz="quarter" idx="21"/>
          </p:nvPr>
        </p:nvSpPr>
        <p:spPr>
          <a:xfrm>
            <a:off x="2106000" y="3204000"/>
            <a:ext cx="3347261" cy="628650"/>
          </a:xfrm>
        </p:spPr>
        <p:txBody>
          <a:bodyPr/>
          <a:lstStyle>
            <a:lvl1pPr>
              <a:defRPr sz="2000"/>
            </a:lvl1pPr>
          </a:lstStyle>
          <a:p>
            <a:pPr lvl="0"/>
            <a:r>
              <a:rPr lang="en-US"/>
              <a:t>Click to edit Master text styles</a:t>
            </a:r>
          </a:p>
        </p:txBody>
      </p:sp>
      <p:sp>
        <p:nvSpPr>
          <p:cNvPr id="19" name="Text Placeholder 6">
            <a:extLst>
              <a:ext uri="{FF2B5EF4-FFF2-40B4-BE49-F238E27FC236}">
                <a16:creationId xmlns:a16="http://schemas.microsoft.com/office/drawing/2014/main" id="{689A3393-A2D0-4995-B757-9B2DE7D6E2D4}"/>
              </a:ext>
            </a:extLst>
          </p:cNvPr>
          <p:cNvSpPr>
            <a:spLocks noGrp="1"/>
          </p:cNvSpPr>
          <p:nvPr>
            <p:ph type="body" sz="quarter" idx="22"/>
          </p:nvPr>
        </p:nvSpPr>
        <p:spPr>
          <a:xfrm>
            <a:off x="7752739" y="3204000"/>
            <a:ext cx="3347261" cy="628650"/>
          </a:xfrm>
        </p:spPr>
        <p:txBody>
          <a:bodyPr/>
          <a:lstStyle>
            <a:lvl1pPr>
              <a:defRPr sz="2000"/>
            </a:lvl1pPr>
          </a:lstStyle>
          <a:p>
            <a:pPr lvl="0"/>
            <a:r>
              <a:rPr lang="en-US"/>
              <a:t>Click to edit Master text styles</a:t>
            </a:r>
          </a:p>
        </p:txBody>
      </p:sp>
      <p:sp>
        <p:nvSpPr>
          <p:cNvPr id="13" name="Text Placeholder 13">
            <a:extLst>
              <a:ext uri="{FF2B5EF4-FFF2-40B4-BE49-F238E27FC236}">
                <a16:creationId xmlns:a16="http://schemas.microsoft.com/office/drawing/2014/main" id="{FD7795D1-5CE9-472C-A72C-9D53354B1F83}"/>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17" name="Text Placeholder 15">
            <a:extLst>
              <a:ext uri="{FF2B5EF4-FFF2-40B4-BE49-F238E27FC236}">
                <a16:creationId xmlns:a16="http://schemas.microsoft.com/office/drawing/2014/main" id="{8F194394-CA94-4713-889F-8B1FEC1FE036}"/>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20" name="Picture Placeholder 13">
            <a:extLst>
              <a:ext uri="{FF2B5EF4-FFF2-40B4-BE49-F238E27FC236}">
                <a16:creationId xmlns:a16="http://schemas.microsoft.com/office/drawing/2014/main" id="{5E4B0660-8BE9-4EF9-A155-E652E8CA022D}"/>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160626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sto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F88B-8D52-482D-BF81-189C85526805}"/>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1E49F576-DBE4-4558-84E8-AEB1A240EFBB}"/>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11" name="Picture Placeholder 10">
            <a:extLst>
              <a:ext uri="{FF2B5EF4-FFF2-40B4-BE49-F238E27FC236}">
                <a16:creationId xmlns:a16="http://schemas.microsoft.com/office/drawing/2014/main" id="{D33AAECA-AEAF-4004-93AA-0C938CD6D04E}"/>
              </a:ext>
            </a:extLst>
          </p:cNvPr>
          <p:cNvSpPr>
            <a:spLocks noGrp="1"/>
          </p:cNvSpPr>
          <p:nvPr>
            <p:ph type="pic" sz="quarter" idx="13"/>
          </p:nvPr>
        </p:nvSpPr>
        <p:spPr>
          <a:xfrm>
            <a:off x="581891" y="1897812"/>
            <a:ext cx="2449902" cy="1210834"/>
          </a:xfrm>
          <a:noFill/>
        </p:spPr>
        <p:txBody>
          <a:bodyPr/>
          <a:lstStyle/>
          <a:p>
            <a:r>
              <a:rPr lang="en-US" dirty="0"/>
              <a:t>Click icon to add picture</a:t>
            </a:r>
            <a:endParaRPr lang="en-GB" dirty="0"/>
          </a:p>
        </p:txBody>
      </p:sp>
      <p:sp>
        <p:nvSpPr>
          <p:cNvPr id="12" name="Picture Placeholder 10">
            <a:extLst>
              <a:ext uri="{FF2B5EF4-FFF2-40B4-BE49-F238E27FC236}">
                <a16:creationId xmlns:a16="http://schemas.microsoft.com/office/drawing/2014/main" id="{276D43D8-BE6E-4E29-BBDF-D81138C2FE65}"/>
              </a:ext>
            </a:extLst>
          </p:cNvPr>
          <p:cNvSpPr>
            <a:spLocks noGrp="1"/>
          </p:cNvSpPr>
          <p:nvPr>
            <p:ph type="pic" sz="quarter" idx="14"/>
          </p:nvPr>
        </p:nvSpPr>
        <p:spPr>
          <a:xfrm>
            <a:off x="3441698" y="1897812"/>
            <a:ext cx="2449902" cy="1210834"/>
          </a:xfrm>
          <a:noFill/>
        </p:spPr>
        <p:txBody>
          <a:bodyPr/>
          <a:lstStyle/>
          <a:p>
            <a:r>
              <a:rPr lang="en-US" dirty="0"/>
              <a:t>Click icon to add picture</a:t>
            </a:r>
            <a:endParaRPr lang="en-GB" dirty="0"/>
          </a:p>
        </p:txBody>
      </p:sp>
      <p:sp>
        <p:nvSpPr>
          <p:cNvPr id="13" name="Picture Placeholder 10">
            <a:extLst>
              <a:ext uri="{FF2B5EF4-FFF2-40B4-BE49-F238E27FC236}">
                <a16:creationId xmlns:a16="http://schemas.microsoft.com/office/drawing/2014/main" id="{17366548-1F6D-484A-A759-D06BB4F0D8B0}"/>
              </a:ext>
            </a:extLst>
          </p:cNvPr>
          <p:cNvSpPr>
            <a:spLocks noGrp="1"/>
          </p:cNvSpPr>
          <p:nvPr>
            <p:ph type="pic" sz="quarter" idx="15"/>
          </p:nvPr>
        </p:nvSpPr>
        <p:spPr>
          <a:xfrm>
            <a:off x="6301505" y="1897812"/>
            <a:ext cx="2449902" cy="1210834"/>
          </a:xfrm>
          <a:noFill/>
        </p:spPr>
        <p:txBody>
          <a:bodyPr/>
          <a:lstStyle/>
          <a:p>
            <a:r>
              <a:rPr lang="en-US" dirty="0"/>
              <a:t>Click icon to add picture</a:t>
            </a:r>
            <a:endParaRPr lang="en-GB" dirty="0"/>
          </a:p>
        </p:txBody>
      </p:sp>
      <p:sp>
        <p:nvSpPr>
          <p:cNvPr id="14" name="Picture Placeholder 10">
            <a:extLst>
              <a:ext uri="{FF2B5EF4-FFF2-40B4-BE49-F238E27FC236}">
                <a16:creationId xmlns:a16="http://schemas.microsoft.com/office/drawing/2014/main" id="{64063A26-F895-4883-8DFF-24D69749AAEC}"/>
              </a:ext>
            </a:extLst>
          </p:cNvPr>
          <p:cNvSpPr>
            <a:spLocks noGrp="1"/>
          </p:cNvSpPr>
          <p:nvPr>
            <p:ph type="pic" sz="quarter" idx="16"/>
          </p:nvPr>
        </p:nvSpPr>
        <p:spPr>
          <a:xfrm>
            <a:off x="9161312" y="1897812"/>
            <a:ext cx="2449902" cy="1210834"/>
          </a:xfrm>
          <a:noFill/>
        </p:spPr>
        <p:txBody>
          <a:bodyPr/>
          <a:lstStyle/>
          <a:p>
            <a:r>
              <a:rPr lang="en-US" dirty="0"/>
              <a:t>Click icon to add picture</a:t>
            </a:r>
            <a:endParaRPr lang="en-GB" dirty="0"/>
          </a:p>
        </p:txBody>
      </p:sp>
      <p:sp>
        <p:nvSpPr>
          <p:cNvPr id="16" name="Text Placeholder 7">
            <a:extLst>
              <a:ext uri="{FF2B5EF4-FFF2-40B4-BE49-F238E27FC236}">
                <a16:creationId xmlns:a16="http://schemas.microsoft.com/office/drawing/2014/main" id="{87E2AF08-1A67-4CB9-8E0A-D1D5E2A429BE}"/>
              </a:ext>
            </a:extLst>
          </p:cNvPr>
          <p:cNvSpPr>
            <a:spLocks noGrp="1"/>
          </p:cNvSpPr>
          <p:nvPr>
            <p:ph type="body" sz="quarter" idx="26"/>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9" name="Text Placeholder 13">
            <a:extLst>
              <a:ext uri="{FF2B5EF4-FFF2-40B4-BE49-F238E27FC236}">
                <a16:creationId xmlns:a16="http://schemas.microsoft.com/office/drawing/2014/main" id="{E0C92120-F4F9-46ED-A8DA-556BFD9CFE77}"/>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10" name="Text Placeholder 15">
            <a:extLst>
              <a:ext uri="{FF2B5EF4-FFF2-40B4-BE49-F238E27FC236}">
                <a16:creationId xmlns:a16="http://schemas.microsoft.com/office/drawing/2014/main" id="{A0A4A5A4-808B-49EA-86C2-6288E3C9974F}"/>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5" name="Picture Placeholder 13">
            <a:extLst>
              <a:ext uri="{FF2B5EF4-FFF2-40B4-BE49-F238E27FC236}">
                <a16:creationId xmlns:a16="http://schemas.microsoft.com/office/drawing/2014/main" id="{4C89096F-4B8B-4957-804B-57726D5EF62E}"/>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3342437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A07D-9301-491E-8623-B7B180EC7373}"/>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F70B5D14-1CB2-406C-8D02-2A0EE9617528}"/>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8" name="Text Placeholder 7">
            <a:extLst>
              <a:ext uri="{FF2B5EF4-FFF2-40B4-BE49-F238E27FC236}">
                <a16:creationId xmlns:a16="http://schemas.microsoft.com/office/drawing/2014/main" id="{6B2305D9-5707-4D8B-AFD3-912E7B460BA7}"/>
              </a:ext>
            </a:extLst>
          </p:cNvPr>
          <p:cNvSpPr>
            <a:spLocks noGrp="1"/>
          </p:cNvSpPr>
          <p:nvPr>
            <p:ph type="body" sz="quarter" idx="13" hasCustomPrompt="1"/>
          </p:nvPr>
        </p:nvSpPr>
        <p:spPr>
          <a:xfrm>
            <a:off x="449262" y="1765300"/>
            <a:ext cx="1252954" cy="582613"/>
          </a:xfrm>
          <a:solidFill>
            <a:srgbClr val="CBCBCB"/>
          </a:solidFill>
        </p:spPr>
        <p:txBody>
          <a:bodyPr anchor="ctr"/>
          <a:lstStyle>
            <a:lvl1pPr algn="ctr">
              <a:defRPr sz="1800">
                <a:solidFill>
                  <a:srgbClr val="000000"/>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18" name="Text Placeholder 7">
            <a:extLst>
              <a:ext uri="{FF2B5EF4-FFF2-40B4-BE49-F238E27FC236}">
                <a16:creationId xmlns:a16="http://schemas.microsoft.com/office/drawing/2014/main" id="{5799B4EC-0D9D-4169-8208-222381382C22}"/>
              </a:ext>
            </a:extLst>
          </p:cNvPr>
          <p:cNvSpPr>
            <a:spLocks noGrp="1"/>
          </p:cNvSpPr>
          <p:nvPr>
            <p:ph type="body" sz="quarter" idx="14" hasCustomPrompt="1"/>
          </p:nvPr>
        </p:nvSpPr>
        <p:spPr>
          <a:xfrm>
            <a:off x="1727373" y="1765300"/>
            <a:ext cx="1252954" cy="582613"/>
          </a:xfrm>
          <a:solidFill>
            <a:srgbClr val="FC515B"/>
          </a:solidFill>
        </p:spPr>
        <p:txBody>
          <a:bodyPr anchor="ctr"/>
          <a:lstStyle>
            <a:lvl1pPr algn="ctr">
              <a:defRPr sz="1800">
                <a:solidFill>
                  <a:srgbClr val="FFFFFF"/>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19" name="Text Placeholder 7">
            <a:extLst>
              <a:ext uri="{FF2B5EF4-FFF2-40B4-BE49-F238E27FC236}">
                <a16:creationId xmlns:a16="http://schemas.microsoft.com/office/drawing/2014/main" id="{4427CA06-443D-435C-8140-FA6FC3065B82}"/>
              </a:ext>
            </a:extLst>
          </p:cNvPr>
          <p:cNvSpPr>
            <a:spLocks noGrp="1"/>
          </p:cNvSpPr>
          <p:nvPr>
            <p:ph type="body" sz="quarter" idx="15" hasCustomPrompt="1"/>
          </p:nvPr>
        </p:nvSpPr>
        <p:spPr>
          <a:xfrm>
            <a:off x="3005484" y="1765300"/>
            <a:ext cx="1252954" cy="582613"/>
          </a:xfrm>
          <a:solidFill>
            <a:srgbClr val="CBCBCB"/>
          </a:solidFill>
        </p:spPr>
        <p:txBody>
          <a:bodyPr anchor="ctr"/>
          <a:lstStyle>
            <a:lvl1pPr algn="ctr">
              <a:defRPr sz="1800">
                <a:solidFill>
                  <a:srgbClr val="000000"/>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0" name="Text Placeholder 7">
            <a:extLst>
              <a:ext uri="{FF2B5EF4-FFF2-40B4-BE49-F238E27FC236}">
                <a16:creationId xmlns:a16="http://schemas.microsoft.com/office/drawing/2014/main" id="{AFC47942-411E-45EF-8CBB-FA05B39F0A1E}"/>
              </a:ext>
            </a:extLst>
          </p:cNvPr>
          <p:cNvSpPr>
            <a:spLocks noGrp="1"/>
          </p:cNvSpPr>
          <p:nvPr>
            <p:ph type="body" sz="quarter" idx="16" hasCustomPrompt="1"/>
          </p:nvPr>
        </p:nvSpPr>
        <p:spPr>
          <a:xfrm>
            <a:off x="4283595" y="1765300"/>
            <a:ext cx="1252954" cy="582613"/>
          </a:xfrm>
          <a:solidFill>
            <a:srgbClr val="FC515B"/>
          </a:solidFill>
        </p:spPr>
        <p:txBody>
          <a:bodyPr anchor="ctr"/>
          <a:lstStyle>
            <a:lvl1pPr algn="ctr">
              <a:defRPr sz="1800">
                <a:solidFill>
                  <a:srgbClr val="FFFFFF"/>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1" name="Text Placeholder 7">
            <a:extLst>
              <a:ext uri="{FF2B5EF4-FFF2-40B4-BE49-F238E27FC236}">
                <a16:creationId xmlns:a16="http://schemas.microsoft.com/office/drawing/2014/main" id="{2FBE7E2C-2D27-4F6C-8F77-9B8142C61D61}"/>
              </a:ext>
            </a:extLst>
          </p:cNvPr>
          <p:cNvSpPr>
            <a:spLocks noGrp="1"/>
          </p:cNvSpPr>
          <p:nvPr>
            <p:ph type="body" sz="quarter" idx="17" hasCustomPrompt="1"/>
          </p:nvPr>
        </p:nvSpPr>
        <p:spPr>
          <a:xfrm>
            <a:off x="5561706" y="1765300"/>
            <a:ext cx="1252954" cy="582613"/>
          </a:xfrm>
          <a:solidFill>
            <a:srgbClr val="CBCBCB"/>
          </a:solidFill>
        </p:spPr>
        <p:txBody>
          <a:bodyPr anchor="ctr"/>
          <a:lstStyle>
            <a:lvl1pPr algn="ctr">
              <a:defRPr sz="1800">
                <a:solidFill>
                  <a:srgbClr val="000000"/>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2" name="Text Placeholder 7">
            <a:extLst>
              <a:ext uri="{FF2B5EF4-FFF2-40B4-BE49-F238E27FC236}">
                <a16:creationId xmlns:a16="http://schemas.microsoft.com/office/drawing/2014/main" id="{5056FF18-3D80-4275-8AFC-3415B733624D}"/>
              </a:ext>
            </a:extLst>
          </p:cNvPr>
          <p:cNvSpPr>
            <a:spLocks noGrp="1"/>
          </p:cNvSpPr>
          <p:nvPr>
            <p:ph type="body" sz="quarter" idx="18" hasCustomPrompt="1"/>
          </p:nvPr>
        </p:nvSpPr>
        <p:spPr>
          <a:xfrm>
            <a:off x="6839817" y="1765300"/>
            <a:ext cx="1252954" cy="582613"/>
          </a:xfrm>
          <a:solidFill>
            <a:srgbClr val="FC515B"/>
          </a:solidFill>
        </p:spPr>
        <p:txBody>
          <a:bodyPr anchor="ctr"/>
          <a:lstStyle>
            <a:lvl1pPr algn="ctr">
              <a:defRPr sz="1800">
                <a:solidFill>
                  <a:srgbClr val="FFFFFF"/>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3" name="Text Placeholder 7">
            <a:extLst>
              <a:ext uri="{FF2B5EF4-FFF2-40B4-BE49-F238E27FC236}">
                <a16:creationId xmlns:a16="http://schemas.microsoft.com/office/drawing/2014/main" id="{3AE6CE3E-983D-46A8-B36E-AF39D8FC379A}"/>
              </a:ext>
            </a:extLst>
          </p:cNvPr>
          <p:cNvSpPr>
            <a:spLocks noGrp="1"/>
          </p:cNvSpPr>
          <p:nvPr>
            <p:ph type="body" sz="quarter" idx="19" hasCustomPrompt="1"/>
          </p:nvPr>
        </p:nvSpPr>
        <p:spPr>
          <a:xfrm>
            <a:off x="8117928" y="1765300"/>
            <a:ext cx="1252954" cy="582613"/>
          </a:xfrm>
          <a:solidFill>
            <a:srgbClr val="CBCBCB"/>
          </a:solidFill>
        </p:spPr>
        <p:txBody>
          <a:bodyPr anchor="ctr"/>
          <a:lstStyle>
            <a:lvl1pPr algn="ctr">
              <a:defRPr sz="1800">
                <a:solidFill>
                  <a:srgbClr val="000000"/>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4" name="Text Placeholder 7">
            <a:extLst>
              <a:ext uri="{FF2B5EF4-FFF2-40B4-BE49-F238E27FC236}">
                <a16:creationId xmlns:a16="http://schemas.microsoft.com/office/drawing/2014/main" id="{FBB9B619-3FE2-419C-8C88-BBF20AC17B25}"/>
              </a:ext>
            </a:extLst>
          </p:cNvPr>
          <p:cNvSpPr>
            <a:spLocks noGrp="1"/>
          </p:cNvSpPr>
          <p:nvPr>
            <p:ph type="body" sz="quarter" idx="20" hasCustomPrompt="1"/>
          </p:nvPr>
        </p:nvSpPr>
        <p:spPr>
          <a:xfrm>
            <a:off x="9396038" y="1765300"/>
            <a:ext cx="1252954" cy="582613"/>
          </a:xfrm>
          <a:solidFill>
            <a:srgbClr val="FC515B"/>
          </a:solidFill>
        </p:spPr>
        <p:txBody>
          <a:bodyPr anchor="ctr"/>
          <a:lstStyle>
            <a:lvl1pPr algn="ctr">
              <a:defRPr sz="1800">
                <a:solidFill>
                  <a:srgbClr val="FFFFFF"/>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5" name="Text Placeholder 7">
            <a:extLst>
              <a:ext uri="{FF2B5EF4-FFF2-40B4-BE49-F238E27FC236}">
                <a16:creationId xmlns:a16="http://schemas.microsoft.com/office/drawing/2014/main" id="{6947D52B-8936-4689-A163-BC2C60451149}"/>
              </a:ext>
            </a:extLst>
          </p:cNvPr>
          <p:cNvSpPr>
            <a:spLocks noGrp="1"/>
          </p:cNvSpPr>
          <p:nvPr>
            <p:ph type="body" sz="quarter" idx="21" hasCustomPrompt="1"/>
          </p:nvPr>
        </p:nvSpPr>
        <p:spPr>
          <a:xfrm>
            <a:off x="10674148" y="1766393"/>
            <a:ext cx="1517851" cy="582613"/>
          </a:xfrm>
          <a:solidFill>
            <a:srgbClr val="CBCBCB"/>
          </a:solidFill>
        </p:spPr>
        <p:txBody>
          <a:bodyPr anchor="ctr"/>
          <a:lstStyle>
            <a:lvl1pPr algn="ctr">
              <a:defRPr sz="1800">
                <a:solidFill>
                  <a:srgbClr val="000000"/>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0000</a:t>
            </a:r>
            <a:endParaRPr lang="en-GB" dirty="0"/>
          </a:p>
        </p:txBody>
      </p:sp>
      <p:sp>
        <p:nvSpPr>
          <p:cNvPr id="26" name="Picture Placeholder 8">
            <a:extLst>
              <a:ext uri="{FF2B5EF4-FFF2-40B4-BE49-F238E27FC236}">
                <a16:creationId xmlns:a16="http://schemas.microsoft.com/office/drawing/2014/main" id="{1E69882D-291E-4333-A6DE-1ECE226AFECA}"/>
              </a:ext>
            </a:extLst>
          </p:cNvPr>
          <p:cNvSpPr>
            <a:spLocks noGrp="1" noChangeAspect="1"/>
          </p:cNvSpPr>
          <p:nvPr>
            <p:ph type="pic" sz="quarter" idx="22"/>
          </p:nvPr>
        </p:nvSpPr>
        <p:spPr>
          <a:xfrm>
            <a:off x="5571472" y="3182400"/>
            <a:ext cx="1242000" cy="1242000"/>
          </a:xfrm>
          <a:prstGeom prst="ellipse">
            <a:avLst/>
          </a:prstGeom>
          <a:solidFill>
            <a:srgbClr val="D9D9D9"/>
          </a:solidFill>
        </p:spPr>
        <p:txBody>
          <a:bodyPr/>
          <a:lstStyle>
            <a:lvl1pPr algn="ctr">
              <a:defRPr sz="1000"/>
            </a:lvl1pPr>
          </a:lstStyle>
          <a:p>
            <a:r>
              <a:rPr lang="en-US" dirty="0"/>
              <a:t>Click icon to add picture</a:t>
            </a:r>
            <a:endParaRPr lang="en-GB" dirty="0"/>
          </a:p>
        </p:txBody>
      </p:sp>
      <p:sp>
        <p:nvSpPr>
          <p:cNvPr id="30" name="Picture Placeholder 8">
            <a:extLst>
              <a:ext uri="{FF2B5EF4-FFF2-40B4-BE49-F238E27FC236}">
                <a16:creationId xmlns:a16="http://schemas.microsoft.com/office/drawing/2014/main" id="{B9D5CDF1-FB6A-45C6-BCE9-04396285418A}"/>
              </a:ext>
            </a:extLst>
          </p:cNvPr>
          <p:cNvSpPr>
            <a:spLocks noGrp="1" noChangeAspect="1"/>
          </p:cNvSpPr>
          <p:nvPr>
            <p:ph type="pic" sz="quarter" idx="23"/>
          </p:nvPr>
        </p:nvSpPr>
        <p:spPr>
          <a:xfrm>
            <a:off x="9393350" y="3182400"/>
            <a:ext cx="1242000" cy="1242000"/>
          </a:xfrm>
          <a:prstGeom prst="ellipse">
            <a:avLst/>
          </a:prstGeom>
          <a:solidFill>
            <a:srgbClr val="D9D9D9"/>
          </a:solidFill>
        </p:spPr>
        <p:txBody>
          <a:bodyPr/>
          <a:lstStyle>
            <a:lvl1pPr algn="ctr">
              <a:defRPr sz="1000"/>
            </a:lvl1pPr>
          </a:lstStyle>
          <a:p>
            <a:r>
              <a:rPr lang="en-US" dirty="0"/>
              <a:t>Click icon to add picture</a:t>
            </a:r>
            <a:endParaRPr lang="en-GB" dirty="0"/>
          </a:p>
        </p:txBody>
      </p:sp>
      <p:sp>
        <p:nvSpPr>
          <p:cNvPr id="28" name="Text Placeholder 7">
            <a:extLst>
              <a:ext uri="{FF2B5EF4-FFF2-40B4-BE49-F238E27FC236}">
                <a16:creationId xmlns:a16="http://schemas.microsoft.com/office/drawing/2014/main" id="{DC6844EA-B8E0-48B6-8B2E-177B4A05F504}"/>
              </a:ext>
            </a:extLst>
          </p:cNvPr>
          <p:cNvSpPr>
            <a:spLocks noGrp="1"/>
          </p:cNvSpPr>
          <p:nvPr>
            <p:ph type="body" sz="quarter" idx="26"/>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0516AC6-FFB1-490E-9E30-65BC90CFA8C2}"/>
                  </a:ext>
                </a:extLst>
              </p14:cNvPr>
              <p14:cNvContentPartPr/>
              <p14:nvPr userDrawn="1"/>
            </p14:nvContentPartPr>
            <p14:xfrm>
              <a:off x="9752241" y="3714395"/>
              <a:ext cx="360" cy="360"/>
            </p14:xfrm>
          </p:contentPart>
        </mc:Choice>
        <mc:Fallback xmlns="">
          <p:pic>
            <p:nvPicPr>
              <p:cNvPr id="6" name="Ink 5">
                <a:extLst>
                  <a:ext uri="{FF2B5EF4-FFF2-40B4-BE49-F238E27FC236}">
                    <a16:creationId xmlns:a16="http://schemas.microsoft.com/office/drawing/2014/main" id="{60516AC6-FFB1-490E-9E30-65BC90CFA8C2}"/>
                  </a:ext>
                </a:extLst>
              </p:cNvPr>
              <p:cNvPicPr/>
              <p:nvPr/>
            </p:nvPicPr>
            <p:blipFill>
              <a:blip r:embed="rId4"/>
              <a:stretch>
                <a:fillRect/>
              </a:stretch>
            </p:blipFill>
            <p:spPr>
              <a:xfrm>
                <a:off x="9743241" y="3705755"/>
                <a:ext cx="18000" cy="18000"/>
              </a:xfrm>
              <a:prstGeom prst="rect">
                <a:avLst/>
              </a:prstGeom>
            </p:spPr>
          </p:pic>
        </mc:Fallback>
      </mc:AlternateContent>
      <p:sp>
        <p:nvSpPr>
          <p:cNvPr id="17" name="Text Placeholder 13">
            <a:extLst>
              <a:ext uri="{FF2B5EF4-FFF2-40B4-BE49-F238E27FC236}">
                <a16:creationId xmlns:a16="http://schemas.microsoft.com/office/drawing/2014/main" id="{E98040B0-EDF0-4766-A384-2C7B2989B727}"/>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27" name="Text Placeholder 15">
            <a:extLst>
              <a:ext uri="{FF2B5EF4-FFF2-40B4-BE49-F238E27FC236}">
                <a16:creationId xmlns:a16="http://schemas.microsoft.com/office/drawing/2014/main" id="{7260B389-519C-4B38-9940-CE6285F37DA6}"/>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29" name="Picture Placeholder 13">
            <a:extLst>
              <a:ext uri="{FF2B5EF4-FFF2-40B4-BE49-F238E27FC236}">
                <a16:creationId xmlns:a16="http://schemas.microsoft.com/office/drawing/2014/main" id="{C1A17589-D4C1-4F29-97AA-271606A78649}"/>
              </a:ext>
            </a:extLst>
          </p:cNvPr>
          <p:cNvSpPr>
            <a:spLocks noGrp="1"/>
          </p:cNvSpPr>
          <p:nvPr>
            <p:ph type="pic" sz="quarter" idx="58"/>
          </p:nvPr>
        </p:nvSpPr>
        <p:spPr>
          <a:xfrm>
            <a:off x="10170000" y="453600"/>
            <a:ext cx="154800" cy="248400"/>
          </a:xfrm>
          <a:blipFill>
            <a:blip r:embed="rId5"/>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100040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p:txBody>
          <a:bodyPr/>
          <a:lstStyle>
            <a:lvl3pPr>
              <a:buClr>
                <a:srgbClr val="FC515B"/>
              </a:buClr>
              <a:defRPr/>
            </a:lvl3pPr>
            <a:lvl4pPr>
              <a:buClr>
                <a:srgbClr val="FC515B"/>
              </a:buClr>
              <a:defRPr/>
            </a:lvl4pPr>
            <a:lvl5pPr>
              <a:buClr>
                <a:srgbClr val="FC515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a:extLst>
              <a:ext uri="{FF2B5EF4-FFF2-40B4-BE49-F238E27FC236}">
                <a16:creationId xmlns:a16="http://schemas.microsoft.com/office/drawing/2014/main" id="{6FB0C5E5-3EA0-49A0-99A2-3AA1AFFDC9DE}"/>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069E0A77-5997-4A67-9FBE-0741CA3036B0}"/>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6" name="Text Placeholder 13">
            <a:extLst>
              <a:ext uri="{FF2B5EF4-FFF2-40B4-BE49-F238E27FC236}">
                <a16:creationId xmlns:a16="http://schemas.microsoft.com/office/drawing/2014/main" id="{FC7305E9-4ECC-487D-AC00-3979315D5B63}"/>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7" name="Text Placeholder 15">
            <a:extLst>
              <a:ext uri="{FF2B5EF4-FFF2-40B4-BE49-F238E27FC236}">
                <a16:creationId xmlns:a16="http://schemas.microsoft.com/office/drawing/2014/main" id="{9D4A1427-B8A8-489C-868B-4A9357A951AD}"/>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4" name="Picture Placeholder 13">
            <a:extLst>
              <a:ext uri="{FF2B5EF4-FFF2-40B4-BE49-F238E27FC236}">
                <a16:creationId xmlns:a16="http://schemas.microsoft.com/office/drawing/2014/main" id="{6B25695A-D048-484E-8480-4C130308B752}"/>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514925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7" name="Text Placeholder 13">
            <a:extLst>
              <a:ext uri="{FF2B5EF4-FFF2-40B4-BE49-F238E27FC236}">
                <a16:creationId xmlns:a16="http://schemas.microsoft.com/office/drawing/2014/main" id="{E78F4946-4949-40ED-A9B8-A6F5A3851B63}"/>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8" name="Text Placeholder 15">
            <a:extLst>
              <a:ext uri="{FF2B5EF4-FFF2-40B4-BE49-F238E27FC236}">
                <a16:creationId xmlns:a16="http://schemas.microsoft.com/office/drawing/2014/main" id="{71AF0D30-CC41-48B0-9E74-E98A1DC159CB}"/>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9" name="Picture Placeholder 13">
            <a:extLst>
              <a:ext uri="{FF2B5EF4-FFF2-40B4-BE49-F238E27FC236}">
                <a16:creationId xmlns:a16="http://schemas.microsoft.com/office/drawing/2014/main" id="{B6ED0CBC-B3F1-4B40-BC0D-177297D4C324}"/>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119180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Coral">
    <p:bg>
      <p:bgPr>
        <a:solidFill>
          <a:srgbClr val="FC51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FFFFFF"/>
                </a:solidFill>
              </a:defRPr>
            </a:lvl1pPr>
          </a:lstStyle>
          <a:p>
            <a:fld id="{AE40F04C-0113-48AC-B208-C432829543B5}" type="slidenum">
              <a:rPr lang="en-GB" smtClean="0"/>
              <a:pPr/>
              <a:t>‹#›</a:t>
            </a:fld>
            <a:endParaRPr lang="en-GB" dirty="0"/>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449263" y="874801"/>
            <a:ext cx="5646737" cy="442826"/>
          </a:xfrm>
        </p:spPr>
        <p:txBody>
          <a:bodyPr/>
          <a:lstStyle>
            <a:lvl1pPr>
              <a:defRPr sz="2800">
                <a:solidFill>
                  <a:srgbClr val="FFFFFF"/>
                </a:solidFill>
                <a:latin typeface="+mn-lt"/>
              </a:defRPr>
            </a:lvl1pPr>
          </a:lstStyle>
          <a:p>
            <a:pPr lvl="0"/>
            <a:r>
              <a:rPr lang="en-US"/>
              <a:t>Click to edit Master text styles</a:t>
            </a:r>
          </a:p>
        </p:txBody>
      </p:sp>
      <p:sp>
        <p:nvSpPr>
          <p:cNvPr id="10" name="TextBox 9">
            <a:extLst>
              <a:ext uri="{FF2B5EF4-FFF2-40B4-BE49-F238E27FC236}">
                <a16:creationId xmlns:a16="http://schemas.microsoft.com/office/drawing/2014/main" id="{A5D4EEF9-175F-4F85-8A21-B6991513BA22}"/>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FFFFFF"/>
                </a:solidFill>
              </a:rPr>
              <a:t>L_LIVE_EMEA1:110546617v2</a:t>
            </a:r>
            <a:endParaRPr lang="en-GB" sz="800" dirty="0">
              <a:solidFill>
                <a:srgbClr val="FFFFFF"/>
              </a:solidFill>
            </a:endParaRPr>
          </a:p>
        </p:txBody>
      </p:sp>
    </p:spTree>
    <p:extLst>
      <p:ext uri="{BB962C8B-B14F-4D97-AF65-F5344CB8AC3E}">
        <p14:creationId xmlns:p14="http://schemas.microsoft.com/office/powerpoint/2010/main" val="182257752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C5CCC-3EC7-4614-8E66-66AAEC56D79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pPr/>
              <a:t>‹#›</a:t>
            </a:fld>
            <a:endParaRPr lang="en-GB" dirty="0"/>
          </a:p>
        </p:txBody>
      </p:sp>
      <p:sp>
        <p:nvSpPr>
          <p:cNvPr id="3" name="Text Placeholder 13">
            <a:extLst>
              <a:ext uri="{FF2B5EF4-FFF2-40B4-BE49-F238E27FC236}">
                <a16:creationId xmlns:a16="http://schemas.microsoft.com/office/drawing/2014/main" id="{58BF3833-A7F3-4ED8-A8E0-F04F3AC5FCE0}"/>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5" name="Text Placeholder 15">
            <a:extLst>
              <a:ext uri="{FF2B5EF4-FFF2-40B4-BE49-F238E27FC236}">
                <a16:creationId xmlns:a16="http://schemas.microsoft.com/office/drawing/2014/main" id="{E1F034F0-BCB4-49F8-B003-F6B4D30F7BFA}"/>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6" name="Picture Placeholder 13">
            <a:extLst>
              <a:ext uri="{FF2B5EF4-FFF2-40B4-BE49-F238E27FC236}">
                <a16:creationId xmlns:a16="http://schemas.microsoft.com/office/drawing/2014/main" id="{33370E2B-34D4-474C-A63A-D4F67BB9C709}"/>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3843395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ral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516B854-B633-C1F4-820D-D54D9C3B7586}"/>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1103425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832D19D-3F49-4501-A135-877A1AAF50C4}"/>
              </a:ext>
            </a:extLst>
          </p:cNvPr>
          <p:cNvSpPr>
            <a:spLocks noGrp="1"/>
          </p:cNvSpPr>
          <p:nvPr>
            <p:ph type="sldNum" sz="quarter" idx="17"/>
          </p:nvPr>
        </p:nvSpPr>
        <p:spPr/>
        <p:txBody>
          <a:bodyPr/>
          <a:lstStyle>
            <a:lvl1pPr>
              <a:defRPr>
                <a:solidFill>
                  <a:srgbClr val="303030"/>
                </a:solidFill>
              </a:defRPr>
            </a:lvl1pPr>
          </a:lstStyle>
          <a:p>
            <a:fld id="{AE40F04C-0113-48AC-B208-C432829543B5}" type="slidenum">
              <a:rPr lang="en-GB" smtClean="0"/>
              <a:pPr/>
              <a:t>‹#›</a:t>
            </a:fld>
            <a:endParaRPr lang="en-GB" dirty="0"/>
          </a:p>
        </p:txBody>
      </p:sp>
    </p:spTree>
    <p:extLst>
      <p:ext uri="{BB962C8B-B14F-4D97-AF65-F5344CB8AC3E}">
        <p14:creationId xmlns:p14="http://schemas.microsoft.com/office/powerpoint/2010/main" val="1352993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 Title Slide Default">
    <p:bg>
      <p:bgPr>
        <a:solidFill>
          <a:schemeClr val="tx2"/>
        </a:solidFill>
        <a:effectLst/>
      </p:bgPr>
    </p:bg>
    <p:spTree>
      <p:nvGrpSpPr>
        <p:cNvPr id="1" name=""/>
        <p:cNvGrpSpPr/>
        <p:nvPr/>
      </p:nvGrpSpPr>
      <p:grpSpPr>
        <a:xfrm>
          <a:off x="0" y="0"/>
          <a:ext cx="0" cy="0"/>
          <a:chOff x="0" y="0"/>
          <a:chExt cx="0" cy="0"/>
        </a:xfrm>
      </p:grpSpPr>
      <p:pic>
        <p:nvPicPr>
          <p:cNvPr id="12" name="TextBox 4">
            <a:extLst>
              <a:ext uri="{FF2B5EF4-FFF2-40B4-BE49-F238E27FC236}">
                <a16:creationId xmlns:a16="http://schemas.microsoft.com/office/drawing/2014/main" id="{8FA2CF83-8E12-065B-0233-2A9EEF11FF8B}"/>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effectLst>
            <a:glow>
              <a:srgbClr val="000000"/>
            </a:glow>
          </a:effectLst>
        </p:spPr>
      </p:pic>
      <p:sp>
        <p:nvSpPr>
          <p:cNvPr id="2" name="Title 1">
            <a:extLst>
              <a:ext uri="{FF2B5EF4-FFF2-40B4-BE49-F238E27FC236}">
                <a16:creationId xmlns:a16="http://schemas.microsoft.com/office/drawing/2014/main" id="{A02A1EC5-05E1-47D8-9B38-0DF17C155449}"/>
              </a:ext>
            </a:extLst>
          </p:cNvPr>
          <p:cNvSpPr>
            <a:spLocks noGrp="1"/>
          </p:cNvSpPr>
          <p:nvPr>
            <p:ph type="ctrTitle" hasCustomPrompt="1"/>
          </p:nvPr>
        </p:nvSpPr>
        <p:spPr>
          <a:xfrm>
            <a:off x="450852" y="979200"/>
            <a:ext cx="4806947" cy="530420"/>
          </a:xfrm>
        </p:spPr>
        <p:txBody>
          <a:bodyPr anchor="t"/>
          <a:lstStyle>
            <a:lvl1pPr algn="l">
              <a:defRPr sz="3900">
                <a:solidFill>
                  <a:schemeClr val="bg2"/>
                </a:solidFill>
              </a:defRPr>
            </a:lvl1pPr>
          </a:lstStyle>
          <a:p>
            <a:r>
              <a:rPr lang="en-GB" dirty="0"/>
              <a:t>Presentation Title</a:t>
            </a:r>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hasCustomPrompt="1"/>
          </p:nvPr>
        </p:nvSpPr>
        <p:spPr>
          <a:xfrm>
            <a:off x="449262" y="1580321"/>
            <a:ext cx="4808537" cy="1094432"/>
          </a:xfrm>
        </p:spPr>
        <p:txBody>
          <a:bodyPr/>
          <a:lstStyle>
            <a:lvl1pPr marL="0" indent="0" algn="l">
              <a:lnSpc>
                <a:spcPct val="90000"/>
              </a:lnSpc>
              <a:buNone/>
              <a:defRPr sz="39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p>
        </p:txBody>
      </p:sp>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1"/>
            <a:ext cx="4808536" cy="309678"/>
          </a:xfrm>
        </p:spPr>
        <p:txBody>
          <a:bodyPr/>
          <a:lstStyle>
            <a:lvl1pPr>
              <a:lnSpc>
                <a:spcPct val="100000"/>
              </a:lnSpc>
              <a:defRPr>
                <a:solidFill>
                  <a:schemeClr val="bg2"/>
                </a:solidFill>
                <a:latin typeface="+mj-lt"/>
              </a:defRPr>
            </a:lvl1pPr>
            <a:lvl2pPr marL="0" indent="0">
              <a:lnSpc>
                <a:spcPct val="100000"/>
              </a:lnSpc>
              <a:buNone/>
              <a:defRPr>
                <a:solidFill>
                  <a:schemeClr val="accent5"/>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r>
              <a:rPr lang="en-GB" dirty="0"/>
              <a:t>Location/Conference in first level</a:t>
            </a:r>
          </a:p>
        </p:txBody>
      </p:sp>
      <p:pic>
        <p:nvPicPr>
          <p:cNvPr id="9" name="Picture 8">
            <a:extLst>
              <a:ext uri="{FF2B5EF4-FFF2-40B4-BE49-F238E27FC236}">
                <a16:creationId xmlns:a16="http://schemas.microsoft.com/office/drawing/2014/main" id="{5DF7194C-FF2D-CA02-551A-ED283B35C0DB}"/>
              </a:ext>
            </a:extLst>
          </p:cNvPr>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7" name="TextBox 6">
            <a:extLst>
              <a:ext uri="{FF2B5EF4-FFF2-40B4-BE49-F238E27FC236}">
                <a16:creationId xmlns:a16="http://schemas.microsoft.com/office/drawing/2014/main" id="{E7AF2E17-7A51-4B41-A4F4-3896F76AC038}"/>
              </a:ext>
            </a:extLst>
          </p:cNvPr>
          <p:cNvSpPr txBox="1"/>
          <p:nvPr userDrawn="1">
            <p:custDataLst>
              <p:tags r:id="rId3"/>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2"/>
              </a:solidFill>
            </a:endParaRPr>
          </a:p>
        </p:txBody>
      </p:sp>
      <p:sp>
        <p:nvSpPr>
          <p:cNvPr id="8" name="TextBox 7">
            <a:extLst>
              <a:ext uri="{FF2B5EF4-FFF2-40B4-BE49-F238E27FC236}">
                <a16:creationId xmlns:a16="http://schemas.microsoft.com/office/drawing/2014/main" id="{A5C434A4-15E6-4DFB-AE49-C0BC6F1B2AA2}"/>
              </a:ext>
            </a:extLst>
          </p:cNvPr>
          <p:cNvSpPr txBox="1"/>
          <p:nvPr userDrawn="1">
            <p:custDataLst>
              <p:tags r:id="rId4"/>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13" name="Text Placeholder 10">
            <a:extLst>
              <a:ext uri="{FF2B5EF4-FFF2-40B4-BE49-F238E27FC236}">
                <a16:creationId xmlns:a16="http://schemas.microsoft.com/office/drawing/2014/main" id="{4FC35571-22A9-4DBF-A4BF-D1DC7FA2C6F8}"/>
              </a:ext>
            </a:extLst>
          </p:cNvPr>
          <p:cNvSpPr>
            <a:spLocks noGrp="1"/>
          </p:cNvSpPr>
          <p:nvPr>
            <p:ph type="body" sz="quarter" idx="11" hasCustomPrompt="1"/>
          </p:nvPr>
        </p:nvSpPr>
        <p:spPr>
          <a:xfrm>
            <a:off x="449262" y="5360809"/>
            <a:ext cx="4808536" cy="309678"/>
          </a:xfrm>
        </p:spPr>
        <p:txBody>
          <a:bodyPr/>
          <a:lstStyle>
            <a:lvl1pPr>
              <a:lnSpc>
                <a:spcPct val="100000"/>
              </a:lnSpc>
              <a:defRPr>
                <a:solidFill>
                  <a:schemeClr val="accent6"/>
                </a:solidFill>
                <a:latin typeface="+mn-lt"/>
              </a:defRPr>
            </a:lvl1pPr>
            <a:lvl2pPr marL="0" indent="0">
              <a:lnSpc>
                <a:spcPct val="100000"/>
              </a:lnSpc>
              <a:buNone/>
              <a:defRPr>
                <a:solidFill>
                  <a:schemeClr val="accent6"/>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1"/>
            <a:r>
              <a:rPr lang="en-GB" dirty="0"/>
              <a:t>Date Month Year in second level</a:t>
            </a:r>
          </a:p>
        </p:txBody>
      </p:sp>
    </p:spTree>
    <p:extLst>
      <p:ext uri="{BB962C8B-B14F-4D97-AF65-F5344CB8AC3E}">
        <p14:creationId xmlns:p14="http://schemas.microsoft.com/office/powerpoint/2010/main" val="557430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Back page default">
    <p:bg>
      <p:bgPr>
        <a:solidFill>
          <a:schemeClr val="tx2"/>
        </a:solidFill>
        <a:effectLst/>
      </p:bgPr>
    </p:bg>
    <p:spTree>
      <p:nvGrpSpPr>
        <p:cNvPr id="1" name=""/>
        <p:cNvGrpSpPr/>
        <p:nvPr/>
      </p:nvGrpSpPr>
      <p:grpSpPr>
        <a:xfrm>
          <a:off x="0" y="0"/>
          <a:ext cx="0" cy="0"/>
          <a:chOff x="0" y="0"/>
          <a:chExt cx="0" cy="0"/>
        </a:xfrm>
      </p:grpSpPr>
      <p:pic>
        <p:nvPicPr>
          <p:cNvPr id="12" name="TextBox 4">
            <a:extLst>
              <a:ext uri="{FF2B5EF4-FFF2-40B4-BE49-F238E27FC236}">
                <a16:creationId xmlns:a16="http://schemas.microsoft.com/office/drawing/2014/main" id="{1629ED8F-F60B-C744-7B2B-B1D5B19DF6D6}"/>
              </a:ext>
            </a:extLst>
          </p:cNvPr>
          <p:cNvPicPr>
            <a:picLocks noChangeAspect="1"/>
          </p:cNvPicPr>
          <p:nvPr userDrawn="1">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effectLst>
            <a:glow>
              <a:srgbClr val="000000"/>
            </a:glow>
          </a:effectLst>
        </p:spPr>
      </p:pic>
      <p:sp>
        <p:nvSpPr>
          <p:cNvPr id="7" name="TextBox 6">
            <a:extLst>
              <a:ext uri="{FF2B5EF4-FFF2-40B4-BE49-F238E27FC236}">
                <a16:creationId xmlns:a16="http://schemas.microsoft.com/office/drawing/2014/main" id="{E7AF2E17-7A51-4B41-A4F4-3896F76AC038}"/>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2"/>
              </a:solidFill>
            </a:endParaRPr>
          </a:p>
        </p:txBody>
      </p:sp>
      <p:pic>
        <p:nvPicPr>
          <p:cNvPr id="6" name="Picture 5">
            <a:extLst>
              <a:ext uri="{FF2B5EF4-FFF2-40B4-BE49-F238E27FC236}">
                <a16:creationId xmlns:a16="http://schemas.microsoft.com/office/drawing/2014/main" id="{144A4B84-F349-3271-DC51-B8EDDB049DCC}"/>
              </a:ext>
            </a:extLst>
          </p:cNvPr>
          <p:cNvPicPr>
            <a:picLocks noChangeAspect="1"/>
          </p:cNvPicPr>
          <p:nvPr userDrawn="1">
            <p:custDataLst>
              <p:tags r:id="rId3"/>
            </p:custDataLst>
          </p:nvPr>
        </p:nvPicPr>
        <p:blipFill>
          <a:blip r:embed="rId10">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8" name="TextBox 7">
            <a:extLst>
              <a:ext uri="{FF2B5EF4-FFF2-40B4-BE49-F238E27FC236}">
                <a16:creationId xmlns:a16="http://schemas.microsoft.com/office/drawing/2014/main" id="{A5C434A4-15E6-4DFB-AE49-C0BC6F1B2AA2}"/>
              </a:ext>
            </a:extLst>
          </p:cNvPr>
          <p:cNvSpPr txBox="1"/>
          <p:nvPr userDrawn="1">
            <p:custDataLst>
              <p:tags r:id="rId4"/>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9" name="TextBox 8">
            <a:extLst>
              <a:ext uri="{FF2B5EF4-FFF2-40B4-BE49-F238E27FC236}">
                <a16:creationId xmlns:a16="http://schemas.microsoft.com/office/drawing/2014/main" id="{C03285DA-F5C1-4E69-88B3-F51CB778D698}"/>
              </a:ext>
            </a:extLst>
          </p:cNvPr>
          <p:cNvSpPr txBox="1"/>
          <p:nvPr userDrawn="1">
            <p:custDataLst>
              <p:tags r:id="rId5"/>
            </p:custDataLst>
          </p:nvPr>
        </p:nvSpPr>
        <p:spPr>
          <a:xfrm>
            <a:off x="450000" y="5575599"/>
            <a:ext cx="5184000" cy="973482"/>
          </a:xfrm>
          <a:prstGeom prst="rect">
            <a:avLst/>
          </a:prstGeom>
          <a:noFill/>
        </p:spPr>
        <p:txBody>
          <a:bodyPr wrap="square" lIns="0" tIns="0" rIns="0" bIns="0" rtlCol="0" anchor="t" anchorCtr="0">
            <a:noAutofit/>
          </a:bodyPr>
          <a:lstStyle/>
          <a:p>
            <a:pPr>
              <a:spcAft>
                <a:spcPts val="300"/>
              </a:spcAft>
            </a:pPr>
            <a:r>
              <a:rPr lang="en-GB" sz="600" spc="90" baseline="0" dirty="0">
                <a:solidFill>
                  <a:schemeClr val="accent6"/>
                </a:solidFill>
                <a:latin typeface="+mn-lt"/>
              </a:rPr>
              <a:t>© Simmons &amp; Simmons LLP and its licensors. All rights asserted and reserved. This document is for general guidance only. It does not contain definitive advice.  Partners: David Brangam, Kate Curneen, Derek Lawlor, Peter McKeever, James McKnight, Niamh Ryan, Rachel Stanton and Catherine Weeks.
Regulated by the Law Society of Ireland.</a:t>
            </a:r>
            <a:endParaRPr lang="en-GB" sz="300" spc="0" baseline="0" dirty="0">
              <a:solidFill>
                <a:schemeClr val="accent6"/>
              </a:solidFill>
              <a:latin typeface="+mn-lt"/>
            </a:endParaRPr>
          </a:p>
        </p:txBody>
      </p:sp>
      <p:sp>
        <p:nvSpPr>
          <p:cNvPr id="10" name="TextBox 9">
            <a:extLst>
              <a:ext uri="{FF2B5EF4-FFF2-40B4-BE49-F238E27FC236}">
                <a16:creationId xmlns:a16="http://schemas.microsoft.com/office/drawing/2014/main" id="{B92B1033-45E5-4A92-89C8-E678F0030150}"/>
              </a:ext>
            </a:extLst>
          </p:cNvPr>
          <p:cNvSpPr txBox="1"/>
          <p:nvPr userDrawn="1">
            <p:custDataLst>
              <p:tags r:id="rId6"/>
            </p:custDataLst>
          </p:nvPr>
        </p:nvSpPr>
        <p:spPr>
          <a:xfrm>
            <a:off x="450000" y="4923438"/>
            <a:ext cx="3625196" cy="357564"/>
          </a:xfrm>
          <a:prstGeom prst="rect">
            <a:avLst/>
          </a:prstGeom>
          <a:noFill/>
        </p:spPr>
        <p:txBody>
          <a:bodyPr wrap="square" lIns="0" tIns="0" rIns="0" bIns="0" rtlCol="0">
            <a:noAutofit/>
          </a:bodyPr>
          <a:lstStyle/>
          <a:p>
            <a:pPr algn="l"/>
            <a:r>
              <a:rPr lang="en-GB" sz="2400" spc="-50" baseline="0" dirty="0">
                <a:solidFill>
                  <a:schemeClr val="bg2"/>
                </a:solidFill>
                <a:latin typeface="+mj-lt"/>
              </a:rPr>
              <a:t>simmons-simmons.com</a:t>
            </a:r>
          </a:p>
        </p:txBody>
      </p:sp>
      <p:sp>
        <p:nvSpPr>
          <p:cNvPr id="2" name="TextBox 1">
            <a:extLst>
              <a:ext uri="{FF2B5EF4-FFF2-40B4-BE49-F238E27FC236}">
                <a16:creationId xmlns:a16="http://schemas.microsoft.com/office/drawing/2014/main" id="{441D1A11-1586-4D7B-8A2C-5954DB923BAE}"/>
              </a:ext>
            </a:extLst>
          </p:cNvPr>
          <p:cNvSpPr txBox="1"/>
          <p:nvPr userDrawn="1">
            <p:custDataLst>
              <p:tags r:id="rId7"/>
            </p:custDataLst>
          </p:nvPr>
        </p:nvSpPr>
        <p:spPr>
          <a:xfrm>
            <a:off x="450000" y="5356800"/>
            <a:ext cx="5184000" cy="147600"/>
          </a:xfrm>
          <a:prstGeom prst="rect">
            <a:avLst/>
          </a:prstGeom>
          <a:noFill/>
        </p:spPr>
        <p:txBody>
          <a:bodyPr vert="horz" wrap="square" lIns="0" tIns="0" rIns="0" bIns="0" rtlCol="0">
            <a:noAutofit/>
          </a:bodyPr>
          <a:lstStyle/>
          <a:p>
            <a:pPr algn="l"/>
            <a:r>
              <a:rPr lang="en-GB" sz="900" dirty="0">
                <a:solidFill>
                  <a:srgbClr val="FFFFFF"/>
                </a:solidFill>
                <a:latin typeface="+mj-lt"/>
              </a:rPr>
              <a:t>Strictly Private and Confidential</a:t>
            </a:r>
          </a:p>
        </p:txBody>
      </p:sp>
    </p:spTree>
    <p:extLst>
      <p:ext uri="{BB962C8B-B14F-4D97-AF65-F5344CB8AC3E}">
        <p14:creationId xmlns:p14="http://schemas.microsoft.com/office/powerpoint/2010/main" val="1502712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ral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516B854-B633-C1F4-820D-D54D9C3B7586}"/>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3547515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ral divider murmurati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14A2848D-B58D-3FAC-4E2B-C97C899642F9}"/>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8" name="TextBox 7">
            <a:extLst>
              <a:ext uri="{FF2B5EF4-FFF2-40B4-BE49-F238E27FC236}">
                <a16:creationId xmlns:a16="http://schemas.microsoft.com/office/drawing/2014/main" id="{B831FB09-4F27-403F-B39C-6E1C81C1807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4148796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ral divider spli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599ECEE0-8181-D687-F8C9-FD5A0BF3E871}"/>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260295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lvl1pPr>
              <a:defRPr>
                <a:solidFill>
                  <a:srgbClr val="FC515B"/>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4" y="1765299"/>
            <a:ext cx="532800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70DF43F5-96FB-4EE2-9EC0-243D32834832}"/>
              </a:ext>
            </a:extLst>
          </p:cNvPr>
          <p:cNvSpPr>
            <a:spLocks noGrp="1"/>
          </p:cNvSpPr>
          <p:nvPr>
            <p:ph idx="15"/>
          </p:nvPr>
        </p:nvSpPr>
        <p:spPr>
          <a:xfrm>
            <a:off x="6170400" y="1765300"/>
            <a:ext cx="532800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FC9C79FE-5BB3-40D5-8DD8-48F94531AEB6}"/>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4" name="Slide Number Placeholder 5">
            <a:extLst>
              <a:ext uri="{FF2B5EF4-FFF2-40B4-BE49-F238E27FC236}">
                <a16:creationId xmlns:a16="http://schemas.microsoft.com/office/drawing/2014/main" id="{A410C27E-73CD-4602-9269-CB6C634B77CE}"/>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7" name="Text Placeholder 13">
            <a:extLst>
              <a:ext uri="{FF2B5EF4-FFF2-40B4-BE49-F238E27FC236}">
                <a16:creationId xmlns:a16="http://schemas.microsoft.com/office/drawing/2014/main" id="{986EE58E-2DDB-4644-AB6F-71ECF93A57CA}"/>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8" name="Text Placeholder 15">
            <a:extLst>
              <a:ext uri="{FF2B5EF4-FFF2-40B4-BE49-F238E27FC236}">
                <a16:creationId xmlns:a16="http://schemas.microsoft.com/office/drawing/2014/main" id="{B16DB3F2-84D8-4D62-9D72-C62F7E5C3FE2}"/>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1" name="Picture Placeholder 13">
            <a:extLst>
              <a:ext uri="{FF2B5EF4-FFF2-40B4-BE49-F238E27FC236}">
                <a16:creationId xmlns:a16="http://schemas.microsoft.com/office/drawing/2014/main" id="{E50D98C7-65D7-4F2F-B6DC-DF32A5EC685A}"/>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1582448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rcoal divider 1">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D91D65D3-32CD-84F2-2EA6-994A2B845295}"/>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155698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rcoal divider blu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53C2E5"/>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DB3816D4-E8BB-1F01-BF9C-0BEAD394BE5A}"/>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D8A021D7-E25D-4491-955A-D4E723249B9B}"/>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394171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harcoal divider min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88E5BD"/>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5E2629E9-46F8-952A-BC7B-A3ABCF9BA2FD}"/>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3004AA92-A2CE-4B8F-BED9-64B72346BB0C}"/>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330112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rcoal divider pink">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EAA4EA"/>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923158CC-0D9F-6418-7EF2-C2C9920CB71C}"/>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8" name="TextBox 7">
            <a:extLst>
              <a:ext uri="{FF2B5EF4-FFF2-40B4-BE49-F238E27FC236}">
                <a16:creationId xmlns:a16="http://schemas.microsoft.com/office/drawing/2014/main" id="{817037A6-D6AE-40DE-BCA1-9BABDC288C7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457110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rcoal divider viole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8996F4"/>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9AAA2D3D-2FAA-5C21-AA4D-F67FE5E44FB6}"/>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7B4A3DB8-E5E2-4681-86D2-5DEDF10EC06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618114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rcoal divider appl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BCEE8A"/>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CC3B31E7-F968-B8E0-3650-C6FAF9BAEBF1}"/>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7B4A3DB8-E5E2-4681-86D2-5DEDF10EC06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3089199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rcoal divider orang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18367"/>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62D27502-4A85-4937-3399-26CD0C85B548}"/>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7B4A3DB8-E5E2-4681-86D2-5DEDF10EC06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961828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rcoal divider purpl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8F7ACC"/>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3B6BF45A-A442-DA6E-924F-028E5641A2D5}"/>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7B4A3DB8-E5E2-4681-86D2-5DEDF10EC06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287630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rcoal divider teal">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2CAEAE"/>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CE52E91F-4F54-5963-B227-BDA9372324C4}"/>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7B4A3DB8-E5E2-4681-86D2-5DEDF10EC06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100801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rcoal divider spli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4F2022D6-6D66-8457-66F1-79308DBE5570}"/>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309782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4" y="1765299"/>
            <a:ext cx="8747998" cy="4364039"/>
          </a:xfrm>
        </p:spPr>
        <p:txBody>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C78C7AB9-38D0-43F6-A44C-DCA6F83F76EA}"/>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FF60D2B9-036F-4674-97A5-8AD8A55561F8}"/>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6" name="Text Placeholder 13">
            <a:extLst>
              <a:ext uri="{FF2B5EF4-FFF2-40B4-BE49-F238E27FC236}">
                <a16:creationId xmlns:a16="http://schemas.microsoft.com/office/drawing/2014/main" id="{AB2DB37C-6CCD-4542-A08A-0D7DD0A4A7EC}"/>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7" name="Text Placeholder 15">
            <a:extLst>
              <a:ext uri="{FF2B5EF4-FFF2-40B4-BE49-F238E27FC236}">
                <a16:creationId xmlns:a16="http://schemas.microsoft.com/office/drawing/2014/main" id="{E1148970-689F-4A1B-8747-FD70E9A8F19E}"/>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8" name="Picture Placeholder 13">
            <a:extLst>
              <a:ext uri="{FF2B5EF4-FFF2-40B4-BE49-F238E27FC236}">
                <a16:creationId xmlns:a16="http://schemas.microsoft.com/office/drawing/2014/main" id="{BBB19948-9BA5-49B3-999E-A6E8898D3486}"/>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2326796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hite divider 1">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C515B"/>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93D23201-CEBE-7C23-84AD-3B4D9B63F87B}"/>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7" name="TextBox 6">
            <a:extLst>
              <a:ext uri="{FF2B5EF4-FFF2-40B4-BE49-F238E27FC236}">
                <a16:creationId xmlns:a16="http://schemas.microsoft.com/office/drawing/2014/main" id="{FB78A07B-DD72-49C2-8327-63CB11296731}"/>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234460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White divider 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C515B"/>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850A9D1B-D96B-8DBB-048F-65B08B69C9F5}"/>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8" name="TextBox 7">
            <a:extLst>
              <a:ext uri="{FF2B5EF4-FFF2-40B4-BE49-F238E27FC236}">
                <a16:creationId xmlns:a16="http://schemas.microsoft.com/office/drawing/2014/main" id="{E8A66980-D0C9-4864-970E-34FB0E0AFF70}"/>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3273956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White divider 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FC515B"/>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A8BA82D0-8821-A2F8-A48F-955DFA16E901}"/>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8" name="TextBox 7">
            <a:extLst>
              <a:ext uri="{FF2B5EF4-FFF2-40B4-BE49-F238E27FC236}">
                <a16:creationId xmlns:a16="http://schemas.microsoft.com/office/drawing/2014/main" id="{C755100B-C0CC-4BFC-B34C-F46B590DCADD}"/>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304533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int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5C704980-D3CB-48E7-76C0-26FBEB21C5C8}"/>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8" name="TextBox 7">
            <a:extLst>
              <a:ext uri="{FF2B5EF4-FFF2-40B4-BE49-F238E27FC236}">
                <a16:creationId xmlns:a16="http://schemas.microsoft.com/office/drawing/2014/main" id="{94127F69-EB2A-490D-BC41-60C7D7111E31}"/>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1591273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ue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D881B0D-5A61-4F51-09DB-8C432F78802E}"/>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8" name="TextBox 7">
            <a:extLst>
              <a:ext uri="{FF2B5EF4-FFF2-40B4-BE49-F238E27FC236}">
                <a16:creationId xmlns:a16="http://schemas.microsoft.com/office/drawing/2014/main" id="{94127F69-EB2A-490D-BC41-60C7D7111E31}"/>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541852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ink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AAD7AC6D-6972-4A29-7A07-3A864DDDAC5A}"/>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8" name="TextBox 7">
            <a:extLst>
              <a:ext uri="{FF2B5EF4-FFF2-40B4-BE49-F238E27FC236}">
                <a16:creationId xmlns:a16="http://schemas.microsoft.com/office/drawing/2014/main" id="{FD58FCA6-6C03-4C39-8284-ED93EC2A5CA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2351647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iolet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52280556-D334-ABD4-3F59-E4E7FDE55750}"/>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9" name="TextBox 8">
            <a:extLst>
              <a:ext uri="{FF2B5EF4-FFF2-40B4-BE49-F238E27FC236}">
                <a16:creationId xmlns:a16="http://schemas.microsoft.com/office/drawing/2014/main" id="{01E8393F-0B9E-465C-8792-EECBD8213635}"/>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3464913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pple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A49F3664-EA96-83A8-00F5-822C6C452138}"/>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9" name="TextBox 8">
            <a:extLst>
              <a:ext uri="{FF2B5EF4-FFF2-40B4-BE49-F238E27FC236}">
                <a16:creationId xmlns:a16="http://schemas.microsoft.com/office/drawing/2014/main" id="{01E8393F-0B9E-465C-8792-EECBD8213635}"/>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1053874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Orange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ACBE5D38-7F27-DFA0-050F-555E8495BBC1}"/>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9" name="TextBox 8">
            <a:extLst>
              <a:ext uri="{FF2B5EF4-FFF2-40B4-BE49-F238E27FC236}">
                <a16:creationId xmlns:a16="http://schemas.microsoft.com/office/drawing/2014/main" id="{01E8393F-0B9E-465C-8792-EECBD8213635}"/>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1076483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al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150F22B9-523A-74BC-9BED-8F7C6B02DC23}"/>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9" name="TextBox 8">
            <a:extLst>
              <a:ext uri="{FF2B5EF4-FFF2-40B4-BE49-F238E27FC236}">
                <a16:creationId xmlns:a16="http://schemas.microsoft.com/office/drawing/2014/main" id="{01E8393F-0B9E-465C-8792-EECBD8213635}"/>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155015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4860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6A4262FF-9BD9-43CE-9C1B-C08BCBEAF5E9}"/>
              </a:ext>
            </a:extLst>
          </p:cNvPr>
          <p:cNvSpPr>
            <a:spLocks noGrp="1"/>
          </p:cNvSpPr>
          <p:nvPr>
            <p:ph sz="half" idx="2"/>
          </p:nvPr>
        </p:nvSpPr>
        <p:spPr>
          <a:xfrm>
            <a:off x="5536800" y="1765300"/>
            <a:ext cx="4860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3A8CF1DA-ED34-4BAE-8C84-37729E553D9B}"/>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C9CEC971-39C8-416E-AB1F-099DBE3DD02B}"/>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7" name="Text Placeholder 13">
            <a:extLst>
              <a:ext uri="{FF2B5EF4-FFF2-40B4-BE49-F238E27FC236}">
                <a16:creationId xmlns:a16="http://schemas.microsoft.com/office/drawing/2014/main" id="{81E0ABE8-FB03-429E-8AB1-C2D5572D9B62}"/>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8" name="Text Placeholder 15">
            <a:extLst>
              <a:ext uri="{FF2B5EF4-FFF2-40B4-BE49-F238E27FC236}">
                <a16:creationId xmlns:a16="http://schemas.microsoft.com/office/drawing/2014/main" id="{73EBB698-B840-4231-807C-0C3A6AD5DFB4}"/>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9" name="Picture Placeholder 13">
            <a:extLst>
              <a:ext uri="{FF2B5EF4-FFF2-40B4-BE49-F238E27FC236}">
                <a16:creationId xmlns:a16="http://schemas.microsoft.com/office/drawing/2014/main" id="{2CAEAA4D-5FD4-40D6-A1A8-4E712C6B618D}"/>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3743146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urple divider bubbles">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55800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55800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3EEF5EA1-3EDF-AF09-3A1D-D02C28446B05}"/>
              </a:ext>
            </a:extLst>
          </p:cNvPr>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9" name="TextBox 8">
            <a:extLst>
              <a:ext uri="{FF2B5EF4-FFF2-40B4-BE49-F238E27FC236}">
                <a16:creationId xmlns:a16="http://schemas.microsoft.com/office/drawing/2014/main" id="{01E8393F-0B9E-465C-8792-EECBD8213635}"/>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2345577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p:txBody>
          <a:bodyPr/>
          <a:lstStyle>
            <a:lvl3pPr>
              <a:buClr>
                <a:srgbClr val="FC515B"/>
              </a:buClr>
              <a:defRPr/>
            </a:lvl3pPr>
            <a:lvl4pPr>
              <a:buClr>
                <a:srgbClr val="FC515B"/>
              </a:buClr>
              <a:defRPr/>
            </a:lvl4pPr>
            <a:lvl5pPr>
              <a:buClr>
                <a:srgbClr val="FC515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a:extLst>
              <a:ext uri="{FF2B5EF4-FFF2-40B4-BE49-F238E27FC236}">
                <a16:creationId xmlns:a16="http://schemas.microsoft.com/office/drawing/2014/main" id="{6FB0C5E5-3EA0-49A0-99A2-3AA1AFFDC9DE}"/>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069E0A77-5997-4A67-9FBE-0741CA3036B0}"/>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6" name="Text Placeholder 13">
            <a:extLst>
              <a:ext uri="{FF2B5EF4-FFF2-40B4-BE49-F238E27FC236}">
                <a16:creationId xmlns:a16="http://schemas.microsoft.com/office/drawing/2014/main" id="{FC7305E9-4ECC-487D-AC00-3979315D5B63}"/>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7" name="Text Placeholder 15">
            <a:extLst>
              <a:ext uri="{FF2B5EF4-FFF2-40B4-BE49-F238E27FC236}">
                <a16:creationId xmlns:a16="http://schemas.microsoft.com/office/drawing/2014/main" id="{9D4A1427-B8A8-489C-868B-4A9357A951AD}"/>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4" name="Picture Placeholder 13">
            <a:extLst>
              <a:ext uri="{FF2B5EF4-FFF2-40B4-BE49-F238E27FC236}">
                <a16:creationId xmlns:a16="http://schemas.microsoft.com/office/drawing/2014/main" id="{6B25695A-D048-484E-8480-4C130308B752}"/>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331680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ral plain divider">
    <p:bg>
      <p:bgPr>
        <a:solidFill>
          <a:srgbClr val="FC515B"/>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8EFECE0F-5A58-919E-E0B5-3C5DF5CE5209}"/>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1247080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rcoal plain divider">
    <p:bg>
      <p:bgPr>
        <a:solidFill>
          <a:srgbClr val="303030"/>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FFFFFF"/>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FFFFFF"/>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FF0DA6F-7C9D-B761-9AFD-C0C32BB0D4E9}"/>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
        <p:nvSpPr>
          <p:cNvPr id="7" name="TextBox 6">
            <a:extLst>
              <a:ext uri="{FF2B5EF4-FFF2-40B4-BE49-F238E27FC236}">
                <a16:creationId xmlns:a16="http://schemas.microsoft.com/office/drawing/2014/main" id="{D1C47031-00BF-4400-8DBF-EF862374B7F9}"/>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chemeClr val="bg1"/>
              </a:solidFill>
            </a:endParaRPr>
          </a:p>
        </p:txBody>
      </p:sp>
    </p:spTree>
    <p:extLst>
      <p:ext uri="{BB962C8B-B14F-4D97-AF65-F5344CB8AC3E}">
        <p14:creationId xmlns:p14="http://schemas.microsoft.com/office/powerpoint/2010/main" val="288641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ue plain divider">
    <p:bg>
      <p:bgPr>
        <a:solidFill>
          <a:srgbClr val="53C2E5"/>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4484805-EE4F-439A-5E56-ED0DC79AF850}"/>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6" name="TextBox 5">
            <a:extLst>
              <a:ext uri="{FF2B5EF4-FFF2-40B4-BE49-F238E27FC236}">
                <a16:creationId xmlns:a16="http://schemas.microsoft.com/office/drawing/2014/main" id="{0F2B1EE6-D057-4985-BF4F-6D53EFFE9ACF}"/>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1219898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int plain divider">
    <p:bg>
      <p:bgPr>
        <a:solidFill>
          <a:srgbClr val="88E5BD"/>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CBC29AB-06DF-1A0F-A60D-BE015C08F755}"/>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61B46B63-A611-41D6-ACA1-109605D861E1}"/>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2782624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ink plain divider">
    <p:bg>
      <p:bgPr>
        <a:solidFill>
          <a:srgbClr val="EAA4EA"/>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9F5D0D1-450D-8DDF-CE45-2120E256E54F}"/>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BB3A873D-39D3-4266-A64A-C4280CB81F0D}"/>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4113726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iolet plain divider">
    <p:bg>
      <p:bgPr>
        <a:solidFill>
          <a:srgbClr val="8996F4"/>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BD8FB48-209B-9705-BB02-E8F0FE601879}"/>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ECDC462A-749C-4D29-A0F5-A560638067C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2276644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divider default">
    <p:bg>
      <p:bgPr>
        <a:solidFill>
          <a:srgbClr val="FFFFFF"/>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FC515B"/>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6D597515-DB07-81EB-7A38-3799BF184391}"/>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solidFill>
                <a:schemeClr val="tx2"/>
              </a:solidFill>
            </a:endParaRPr>
          </a:p>
        </p:txBody>
      </p:sp>
      <p:sp>
        <p:nvSpPr>
          <p:cNvPr id="7" name="TextBox 6">
            <a:extLst>
              <a:ext uri="{FF2B5EF4-FFF2-40B4-BE49-F238E27FC236}">
                <a16:creationId xmlns:a16="http://schemas.microsoft.com/office/drawing/2014/main" id="{333CB2B7-989F-42DE-80D9-090801D69F9D}"/>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FC515B"/>
              </a:solidFill>
            </a:endParaRPr>
          </a:p>
        </p:txBody>
      </p:sp>
    </p:spTree>
    <p:extLst>
      <p:ext uri="{BB962C8B-B14F-4D97-AF65-F5344CB8AC3E}">
        <p14:creationId xmlns:p14="http://schemas.microsoft.com/office/powerpoint/2010/main" val="3635111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pple plain divider">
    <p:bg>
      <p:bgPr>
        <a:solidFill>
          <a:srgbClr val="BCEE8A"/>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DCB85B46-496E-585D-5E98-E67D86506DB2}"/>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ECDC462A-749C-4D29-A0F5-A560638067C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16118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with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a:t>Click to edit Master title style</a:t>
            </a:r>
            <a:endParaRPr lang="en-GB" dirty="0"/>
          </a:p>
        </p:txBody>
      </p:sp>
      <p:sp>
        <p:nvSpPr>
          <p:cNvPr id="12" name="Text Placeholder 11">
            <a:extLst>
              <a:ext uri="{FF2B5EF4-FFF2-40B4-BE49-F238E27FC236}">
                <a16:creationId xmlns:a16="http://schemas.microsoft.com/office/drawing/2014/main" id="{7F5FA13E-E44D-4EC8-8BAC-B26123CC9746}"/>
              </a:ext>
            </a:extLst>
          </p:cNvPr>
          <p:cNvSpPr>
            <a:spLocks noGrp="1"/>
          </p:cNvSpPr>
          <p:nvPr>
            <p:ph type="body" sz="quarter" idx="15" hasCustomPrompt="1"/>
          </p:nvPr>
        </p:nvSpPr>
        <p:spPr>
          <a:xfrm>
            <a:off x="5535600" y="1765298"/>
            <a:ext cx="6656400" cy="4364039"/>
          </a:xfrm>
          <a:solidFill>
            <a:srgbClr val="FC515B"/>
          </a:solidFill>
        </p:spPr>
        <p:txBody>
          <a:bodyPr lIns="180000" tIns="180000" rIns="180000" bIns="180000" anchor="ctr" anchorCtr="0"/>
          <a:lstStyle>
            <a:lvl1pPr>
              <a:lnSpc>
                <a:spcPct val="80000"/>
              </a:lnSpc>
              <a:defRPr sz="16000">
                <a:solidFill>
                  <a:srgbClr val="FFFFFF"/>
                </a:solidFill>
              </a:defRPr>
            </a:lvl1pPr>
            <a:lvl2pPr>
              <a:defRPr sz="2400">
                <a:solidFill>
                  <a:srgbClr val="FFFFFF"/>
                </a:solidFill>
              </a:defRPr>
            </a:lvl2pPr>
            <a:lvl3pPr marL="0" indent="0">
              <a:buNone/>
              <a:defRPr sz="1600">
                <a:solidFill>
                  <a:srgbClr val="FFFFFF"/>
                </a:solidFill>
              </a:defRPr>
            </a:lvl3pPr>
          </a:lstStyle>
          <a:p>
            <a:pPr lvl="0"/>
            <a:r>
              <a:rPr lang="en-US" dirty="0"/>
              <a:t>00%</a:t>
            </a:r>
          </a:p>
          <a:p>
            <a:pPr lvl="1"/>
            <a:r>
              <a:rPr lang="en-US" dirty="0"/>
              <a:t>Second level</a:t>
            </a:r>
          </a:p>
          <a:p>
            <a:pPr lvl="2"/>
            <a:r>
              <a:rPr lang="en-US" dirty="0"/>
              <a:t>Third level</a:t>
            </a:r>
            <a:endParaRPr lang="en-GB" dirty="0"/>
          </a:p>
        </p:txBody>
      </p:sp>
      <p:sp>
        <p:nvSpPr>
          <p:cNvPr id="9" name="Text Placeholder 7">
            <a:extLst>
              <a:ext uri="{FF2B5EF4-FFF2-40B4-BE49-F238E27FC236}">
                <a16:creationId xmlns:a16="http://schemas.microsoft.com/office/drawing/2014/main" id="{B3EB4488-4B58-4102-AC8F-ACFCCFFD101A}"/>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6F8BB02D-6EA9-4107-8F3D-88037EC00735}"/>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6" name="Text Placeholder 13">
            <a:extLst>
              <a:ext uri="{FF2B5EF4-FFF2-40B4-BE49-F238E27FC236}">
                <a16:creationId xmlns:a16="http://schemas.microsoft.com/office/drawing/2014/main" id="{7481C157-5A21-4CD0-9CFE-BFF5D8ACD952}"/>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7" name="Text Placeholder 15">
            <a:extLst>
              <a:ext uri="{FF2B5EF4-FFF2-40B4-BE49-F238E27FC236}">
                <a16:creationId xmlns:a16="http://schemas.microsoft.com/office/drawing/2014/main" id="{D42F931C-EC55-4924-8B9D-75F386AB9E2C}"/>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8" name="Picture Placeholder 13">
            <a:extLst>
              <a:ext uri="{FF2B5EF4-FFF2-40B4-BE49-F238E27FC236}">
                <a16:creationId xmlns:a16="http://schemas.microsoft.com/office/drawing/2014/main" id="{46672075-9916-467A-9EB8-342457170937}"/>
              </a:ext>
            </a:extLst>
          </p:cNvPr>
          <p:cNvSpPr>
            <a:spLocks noGrp="1"/>
          </p:cNvSpPr>
          <p:nvPr>
            <p:ph type="pic" sz="quarter" idx="58"/>
          </p:nvPr>
        </p:nvSpPr>
        <p:spPr>
          <a:xfrm>
            <a:off x="10170000" y="453600"/>
            <a:ext cx="154800" cy="248400"/>
          </a:xfrm>
          <a:blipFill>
            <a:blip r:embed="rId3"/>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2405899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Orange plain divider">
    <p:bg>
      <p:bgPr>
        <a:solidFill>
          <a:srgbClr val="F18367"/>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B02AF42F-75DD-3C1D-9042-E28962F3036C}"/>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ECDC462A-749C-4D29-A0F5-A560638067C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1185272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urple plain divider">
    <p:bg>
      <p:bgPr>
        <a:solidFill>
          <a:srgbClr val="8F7ACC"/>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BBAA2AE7-B226-4843-D8C7-50B79A898FB7}"/>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ECDC462A-749C-4D29-A0F5-A560638067C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1120973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eal plain divider">
    <p:bg>
      <p:bgPr>
        <a:solidFill>
          <a:srgbClr val="2CAEAE"/>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60E9D7-C5D5-45F1-AAF0-86FB83FB217F}"/>
              </a:ext>
            </a:extLst>
          </p:cNvPr>
          <p:cNvSpPr>
            <a:spLocks noGrp="1"/>
          </p:cNvSpPr>
          <p:nvPr>
            <p:ph type="body" sz="quarter" idx="13" hasCustomPrompt="1"/>
          </p:nvPr>
        </p:nvSpPr>
        <p:spPr>
          <a:xfrm>
            <a:off x="449261" y="3318734"/>
            <a:ext cx="8787600" cy="2810604"/>
          </a:xfrm>
        </p:spPr>
        <p:txBody>
          <a:bodyPr anchor="t"/>
          <a:lstStyle>
            <a:lvl1pPr>
              <a:lnSpc>
                <a:spcPct val="100000"/>
              </a:lnSpc>
              <a:defRPr sz="3500">
                <a:solidFill>
                  <a:srgbClr val="303030"/>
                </a:solidFill>
                <a:latin typeface="+mn-lt"/>
              </a:defRPr>
            </a:lvl1pPr>
            <a:lvl2pPr>
              <a:lnSpc>
                <a:spcPct val="100000"/>
              </a:lnSpc>
              <a:defRPr sz="3500">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a:t>
            </a:r>
          </a:p>
        </p:txBody>
      </p:sp>
      <p:sp>
        <p:nvSpPr>
          <p:cNvPr id="5" name="Title 1">
            <a:extLst>
              <a:ext uri="{FF2B5EF4-FFF2-40B4-BE49-F238E27FC236}">
                <a16:creationId xmlns:a16="http://schemas.microsoft.com/office/drawing/2014/main" id="{5BA897D3-2378-4040-97D3-44AF4CE6BAE8}"/>
              </a:ext>
            </a:extLst>
          </p:cNvPr>
          <p:cNvSpPr>
            <a:spLocks noGrp="1"/>
          </p:cNvSpPr>
          <p:nvPr>
            <p:ph type="title"/>
          </p:nvPr>
        </p:nvSpPr>
        <p:spPr>
          <a:xfrm>
            <a:off x="449263" y="450000"/>
            <a:ext cx="8787600" cy="2866296"/>
          </a:xfrm>
        </p:spPr>
        <p:txBody>
          <a:bodyPr anchor="b"/>
          <a:lstStyle>
            <a:lvl1pPr>
              <a:defRPr sz="3900">
                <a:solidFill>
                  <a:srgbClr val="30303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02046F3-15E2-8E87-D296-67806652BAAE}"/>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0598400" y="453600"/>
            <a:ext cx="1144800" cy="330584"/>
          </a:xfrm>
          <a:prstGeom prst="rect">
            <a:avLst/>
          </a:prstGeom>
        </p:spPr>
      </p:pic>
      <p:sp>
        <p:nvSpPr>
          <p:cNvPr id="3" name="TextBox 2">
            <a:extLst>
              <a:ext uri="{FF2B5EF4-FFF2-40B4-BE49-F238E27FC236}">
                <a16:creationId xmlns:a16="http://schemas.microsoft.com/office/drawing/2014/main" id="{39616848-9420-42C1-9BC6-99E2C1EA2C9B}"/>
              </a:ext>
            </a:extLst>
          </p:cNvPr>
          <p:cNvSpPr txBox="1"/>
          <p:nvPr userDrawn="1">
            <p:custDataLst>
              <p:tags r:id="rId2"/>
            </p:custDataLst>
          </p:nvPr>
        </p:nvSpPr>
        <p:spPr>
          <a:xfrm>
            <a:off x="9266400" y="439200"/>
            <a:ext cx="2325600" cy="327600"/>
          </a:xfrm>
          <a:prstGeom prst="rect">
            <a:avLst/>
          </a:prstGeom>
          <a:noFill/>
        </p:spPr>
        <p:txBody>
          <a:bodyPr vert="horz" wrap="square" lIns="0" tIns="0" rIns="0" bIns="0" rtlCol="0">
            <a:noAutofit/>
          </a:bodyPr>
          <a:lstStyle/>
          <a:p>
            <a:pPr algn="r"/>
            <a:endParaRPr lang="en-GB" sz="800" dirty="0"/>
          </a:p>
        </p:txBody>
      </p:sp>
      <p:sp>
        <p:nvSpPr>
          <p:cNvPr id="7" name="TextBox 6">
            <a:extLst>
              <a:ext uri="{FF2B5EF4-FFF2-40B4-BE49-F238E27FC236}">
                <a16:creationId xmlns:a16="http://schemas.microsoft.com/office/drawing/2014/main" id="{ECDC462A-749C-4D29-A0F5-A560638067C8}"/>
              </a:ext>
            </a:extLst>
          </p:cNvPr>
          <p:cNvSpPr txBox="1"/>
          <p:nvPr userDrawn="1">
            <p:custDataLst>
              <p:tags r:id="rId3"/>
            </p:custDataLst>
          </p:nvPr>
        </p:nvSpPr>
        <p:spPr>
          <a:xfrm>
            <a:off x="10692000" y="828000"/>
            <a:ext cx="1080000" cy="327600"/>
          </a:xfrm>
          <a:prstGeom prst="rect">
            <a:avLst/>
          </a:prstGeom>
          <a:noFill/>
        </p:spPr>
        <p:txBody>
          <a:bodyPr vert="horz" wrap="square" lIns="0" tIns="0" rIns="0" bIns="0" rtlCol="0">
            <a:noAutofit/>
          </a:bodyPr>
          <a:lstStyle/>
          <a:p>
            <a:pPr algn="r"/>
            <a:endParaRPr lang="en-GB" sz="800" dirty="0">
              <a:solidFill>
                <a:srgbClr val="303030"/>
              </a:solidFill>
            </a:endParaRPr>
          </a:p>
        </p:txBody>
      </p:sp>
    </p:spTree>
    <p:extLst>
      <p:ext uri="{BB962C8B-B14F-4D97-AF65-F5344CB8AC3E}">
        <p14:creationId xmlns:p14="http://schemas.microsoft.com/office/powerpoint/2010/main" val="246787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4860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1">
            <a:extLst>
              <a:ext uri="{FF2B5EF4-FFF2-40B4-BE49-F238E27FC236}">
                <a16:creationId xmlns:a16="http://schemas.microsoft.com/office/drawing/2014/main" id="{A9954A57-A6EF-45F3-B082-8718A57C8D5F}"/>
              </a:ext>
            </a:extLst>
          </p:cNvPr>
          <p:cNvSpPr>
            <a:spLocks noGrp="1"/>
          </p:cNvSpPr>
          <p:nvPr>
            <p:ph type="body" sz="quarter" idx="15" hasCustomPrompt="1"/>
          </p:nvPr>
        </p:nvSpPr>
        <p:spPr>
          <a:xfrm>
            <a:off x="5535600" y="1765298"/>
            <a:ext cx="6656400" cy="4364039"/>
          </a:xfrm>
          <a:solidFill>
            <a:srgbClr val="FC515B"/>
          </a:solidFill>
        </p:spPr>
        <p:txBody>
          <a:bodyPr lIns="180000" tIns="180000" rIns="180000" bIns="180000" anchor="ctr" anchorCtr="0"/>
          <a:lstStyle>
            <a:lvl1pPr>
              <a:lnSpc>
                <a:spcPct val="80000"/>
              </a:lnSpc>
              <a:defRPr sz="16000">
                <a:solidFill>
                  <a:srgbClr val="FFFFFF"/>
                </a:solidFill>
              </a:defRPr>
            </a:lvl1pPr>
            <a:lvl2pPr>
              <a:defRPr sz="2400">
                <a:solidFill>
                  <a:srgbClr val="FFFFFF"/>
                </a:solidFill>
              </a:defRPr>
            </a:lvl2pPr>
            <a:lvl3pPr marL="0" indent="0">
              <a:buNone/>
              <a:defRPr sz="1600">
                <a:solidFill>
                  <a:srgbClr val="FFFFFF"/>
                </a:solidFill>
              </a:defRPr>
            </a:lvl3pPr>
          </a:lstStyle>
          <a:p>
            <a:pPr lvl="0"/>
            <a:r>
              <a:rPr lang="en-US" dirty="0"/>
              <a:t>00%</a:t>
            </a:r>
          </a:p>
          <a:p>
            <a:pPr lvl="1"/>
            <a:r>
              <a:rPr lang="en-US" dirty="0"/>
              <a:t>Second level</a:t>
            </a:r>
          </a:p>
          <a:p>
            <a:pPr lvl="2"/>
            <a:r>
              <a:rPr lang="en-US" dirty="0"/>
              <a:t>Third level</a:t>
            </a:r>
            <a:endParaRPr lang="en-GB" dirty="0"/>
          </a:p>
        </p:txBody>
      </p:sp>
      <p:sp>
        <p:nvSpPr>
          <p:cNvPr id="13" name="Text Placeholder 7">
            <a:extLst>
              <a:ext uri="{FF2B5EF4-FFF2-40B4-BE49-F238E27FC236}">
                <a16:creationId xmlns:a16="http://schemas.microsoft.com/office/drawing/2014/main" id="{1548E628-2852-49BE-9AE3-29B0A0485C77}"/>
              </a:ext>
            </a:extLst>
          </p:cNvPr>
          <p:cNvSpPr>
            <a:spLocks noGrp="1"/>
          </p:cNvSpPr>
          <p:nvPr>
            <p:ph type="body" sz="quarter" idx="13"/>
          </p:nvPr>
        </p:nvSpPr>
        <p:spPr>
          <a:xfrm>
            <a:off x="449263" y="874801"/>
            <a:ext cx="5646737" cy="442826"/>
          </a:xfrm>
        </p:spPr>
        <p:txBody>
          <a:bodyPr/>
          <a:lstStyle>
            <a:lvl1pPr>
              <a:defRPr sz="2800">
                <a:solidFill>
                  <a:srgbClr val="303030"/>
                </a:solidFill>
                <a:latin typeface="+mn-lt"/>
              </a:defRPr>
            </a:lvl1pPr>
          </a:lstStyle>
          <a:p>
            <a:pPr lvl="0"/>
            <a:r>
              <a:rPr lang="en-US"/>
              <a:t>Click to edit Master text styles</a:t>
            </a:r>
          </a:p>
        </p:txBody>
      </p:sp>
      <p:sp>
        <p:nvSpPr>
          <p:cNvPr id="14" name="Slide Number Placeholder 5">
            <a:extLst>
              <a:ext uri="{FF2B5EF4-FFF2-40B4-BE49-F238E27FC236}">
                <a16:creationId xmlns:a16="http://schemas.microsoft.com/office/drawing/2014/main" id="{05AFE92C-656D-4B1C-B59A-151B86999683}"/>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7" name="Text Placeholder 13">
            <a:extLst>
              <a:ext uri="{FF2B5EF4-FFF2-40B4-BE49-F238E27FC236}">
                <a16:creationId xmlns:a16="http://schemas.microsoft.com/office/drawing/2014/main" id="{3E2E5595-C05B-44B0-8142-733521F1B911}"/>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8" name="Text Placeholder 15">
            <a:extLst>
              <a:ext uri="{FF2B5EF4-FFF2-40B4-BE49-F238E27FC236}">
                <a16:creationId xmlns:a16="http://schemas.microsoft.com/office/drawing/2014/main" id="{FA5E0F26-25A5-4041-8DC2-75C34E10E8C3}"/>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9" name="Picture Placeholder 13">
            <a:extLst>
              <a:ext uri="{FF2B5EF4-FFF2-40B4-BE49-F238E27FC236}">
                <a16:creationId xmlns:a16="http://schemas.microsoft.com/office/drawing/2014/main" id="{F8E80629-0E97-4AEC-816F-E6C4EAD58193}"/>
              </a:ext>
            </a:extLst>
          </p:cNvPr>
          <p:cNvSpPr>
            <a:spLocks noGrp="1"/>
          </p:cNvSpPr>
          <p:nvPr>
            <p:ph type="pic" sz="quarter" idx="58"/>
          </p:nvPr>
        </p:nvSpPr>
        <p:spPr>
          <a:xfrm>
            <a:off x="10170000" y="453600"/>
            <a:ext cx="154800" cy="248400"/>
          </a:xfrm>
          <a:blipFill>
            <a:blip r:embed="rId2"/>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257033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Spli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5" y="1765299"/>
            <a:ext cx="508475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7">
            <a:extLst>
              <a:ext uri="{FF2B5EF4-FFF2-40B4-BE49-F238E27FC236}">
                <a16:creationId xmlns:a16="http://schemas.microsoft.com/office/drawing/2014/main" id="{72A6262E-4EFC-454A-8DCE-D61AB0BC6B51}"/>
              </a:ext>
            </a:extLst>
          </p:cNvPr>
          <p:cNvSpPr>
            <a:spLocks noGrp="1"/>
          </p:cNvSpPr>
          <p:nvPr>
            <p:ph type="body" sz="quarter" idx="13"/>
          </p:nvPr>
        </p:nvSpPr>
        <p:spPr>
          <a:xfrm>
            <a:off x="449263" y="961729"/>
            <a:ext cx="5084751" cy="524908"/>
          </a:xfrm>
        </p:spPr>
        <p:txBody>
          <a:bodyPr/>
          <a:lstStyle>
            <a:lvl1pPr>
              <a:defRPr sz="2800">
                <a:solidFill>
                  <a:srgbClr val="303030"/>
                </a:solidFill>
                <a:latin typeface="+mn-lt"/>
              </a:defRPr>
            </a:lvl1pPr>
          </a:lstStyle>
          <a:p>
            <a:pPr lvl="0"/>
            <a:r>
              <a:rPr lang="en-US"/>
              <a:t>Click to edit Master text styles</a:t>
            </a:r>
          </a:p>
        </p:txBody>
      </p:sp>
      <p:sp>
        <p:nvSpPr>
          <p:cNvPr id="19" name="TextBox 18">
            <a:extLst>
              <a:ext uri="{FF2B5EF4-FFF2-40B4-BE49-F238E27FC236}">
                <a16:creationId xmlns:a16="http://schemas.microsoft.com/office/drawing/2014/main" id="{20C7FE2E-32A3-44F2-91E6-3415BD7B8B4F}"/>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303030"/>
                </a:solidFill>
              </a:rPr>
              <a:t>L_LIVE_EMEA1:110546617v2</a:t>
            </a:r>
            <a:endParaRPr lang="en-GB" sz="800" dirty="0">
              <a:solidFill>
                <a:srgbClr val="303030"/>
              </a:solidFill>
            </a:endParaRPr>
          </a:p>
        </p:txBody>
      </p:sp>
      <p:sp>
        <p:nvSpPr>
          <p:cNvPr id="11" name="Slide Number Placeholder 5">
            <a:extLst>
              <a:ext uri="{FF2B5EF4-FFF2-40B4-BE49-F238E27FC236}">
                <a16:creationId xmlns:a16="http://schemas.microsoft.com/office/drawing/2014/main" id="{23E19A82-3014-493C-8362-16FCC747A8EB}"/>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9" name="Text Placeholder 13">
            <a:extLst>
              <a:ext uri="{FF2B5EF4-FFF2-40B4-BE49-F238E27FC236}">
                <a16:creationId xmlns:a16="http://schemas.microsoft.com/office/drawing/2014/main" id="{E28ABB7D-2D56-4DEA-842E-7F4AAB563436}"/>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10" name="Text Placeholder 15">
            <a:extLst>
              <a:ext uri="{FF2B5EF4-FFF2-40B4-BE49-F238E27FC236}">
                <a16:creationId xmlns:a16="http://schemas.microsoft.com/office/drawing/2014/main" id="{CF838F09-2E9E-48D7-9FCE-D6F2BF4C8795}"/>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2" name="Picture Placeholder 13">
            <a:extLst>
              <a:ext uri="{FF2B5EF4-FFF2-40B4-BE49-F238E27FC236}">
                <a16:creationId xmlns:a16="http://schemas.microsoft.com/office/drawing/2014/main" id="{13293F70-93DF-4FD6-A0C9-CC24317895B5}"/>
              </a:ext>
            </a:extLst>
          </p:cNvPr>
          <p:cNvSpPr>
            <a:spLocks noGrp="1"/>
          </p:cNvSpPr>
          <p:nvPr>
            <p:ph type="pic" sz="quarter" idx="58"/>
          </p:nvPr>
        </p:nvSpPr>
        <p:spPr>
          <a:xfrm>
            <a:off x="10170000" y="453600"/>
            <a:ext cx="154800" cy="248400"/>
          </a:xfrm>
          <a:blipFill>
            <a:blip r:embed="rId3"/>
            <a:stretch>
              <a:fillRect/>
            </a:stretch>
          </a:blipFill>
        </p:spPr>
        <p:txBody>
          <a:bodyPr/>
          <a:lstStyle>
            <a:lvl1pPr>
              <a:defRPr sz="100">
                <a:noFill/>
              </a:defRPr>
            </a:lvl1pPr>
          </a:lstStyle>
          <a:p>
            <a:r>
              <a:rPr lang="en-US" dirty="0"/>
              <a:t>Click icon to add picture</a:t>
            </a:r>
            <a:endParaRPr lang="en-GB" dirty="0"/>
          </a:p>
        </p:txBody>
      </p:sp>
      <p:sp>
        <p:nvSpPr>
          <p:cNvPr id="4" name="Content Placeholder 2">
            <a:extLst>
              <a:ext uri="{FF2B5EF4-FFF2-40B4-BE49-F238E27FC236}">
                <a16:creationId xmlns:a16="http://schemas.microsoft.com/office/drawing/2014/main" id="{8341713B-9DD8-BC38-E581-0789E6E6AC63}"/>
              </a:ext>
            </a:extLst>
          </p:cNvPr>
          <p:cNvSpPr>
            <a:spLocks noGrp="1"/>
          </p:cNvSpPr>
          <p:nvPr>
            <p:ph idx="59"/>
          </p:nvPr>
        </p:nvSpPr>
        <p:spPr>
          <a:xfrm>
            <a:off x="6654888" y="1765299"/>
            <a:ext cx="508475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7D450E02-94DD-7389-82AC-AA727EBCB41F}"/>
              </a:ext>
            </a:extLst>
          </p:cNvPr>
          <p:cNvSpPr>
            <a:spLocks noGrp="1"/>
          </p:cNvSpPr>
          <p:nvPr>
            <p:ph type="body" sz="quarter" idx="60"/>
          </p:nvPr>
        </p:nvSpPr>
        <p:spPr>
          <a:xfrm>
            <a:off x="6654886" y="961729"/>
            <a:ext cx="5084751" cy="524908"/>
          </a:xfrm>
        </p:spPr>
        <p:txBody>
          <a:bodyPr/>
          <a:lstStyle>
            <a:lvl1pPr>
              <a:defRPr sz="2800">
                <a:solidFill>
                  <a:srgbClr val="303030"/>
                </a:solidFill>
                <a:latin typeface="+mn-lt"/>
              </a:defRPr>
            </a:lvl1pPr>
          </a:lstStyle>
          <a:p>
            <a:pPr lvl="0"/>
            <a:r>
              <a:rPr lang="en-US"/>
              <a:t>Click to edit Master text styles</a:t>
            </a:r>
          </a:p>
        </p:txBody>
      </p:sp>
    </p:spTree>
    <p:extLst>
      <p:ext uri="{BB962C8B-B14F-4D97-AF65-F5344CB8AC3E}">
        <p14:creationId xmlns:p14="http://schemas.microsoft.com/office/powerpoint/2010/main" val="427290784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Split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5" y="1765299"/>
            <a:ext cx="508475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AD42F3B-EF86-48D7-9138-18B9E49F7CB6}"/>
              </a:ext>
            </a:extLst>
          </p:cNvPr>
          <p:cNvSpPr>
            <a:spLocks noGrp="1"/>
          </p:cNvSpPr>
          <p:nvPr>
            <p:ph idx="15"/>
          </p:nvPr>
        </p:nvSpPr>
        <p:spPr>
          <a:xfrm>
            <a:off x="6654887" y="1658296"/>
            <a:ext cx="5084750" cy="436403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a:extLst>
              <a:ext uri="{FF2B5EF4-FFF2-40B4-BE49-F238E27FC236}">
                <a16:creationId xmlns:a16="http://schemas.microsoft.com/office/drawing/2014/main" id="{D869EE38-F4C2-4D23-ADAD-9363FCA635D2}"/>
              </a:ext>
            </a:extLst>
          </p:cNvPr>
          <p:cNvSpPr>
            <a:spLocks noGrp="1"/>
          </p:cNvSpPr>
          <p:nvPr>
            <p:ph type="body" sz="quarter" idx="16"/>
          </p:nvPr>
        </p:nvSpPr>
        <p:spPr>
          <a:xfrm>
            <a:off x="6656401" y="874801"/>
            <a:ext cx="5084751" cy="442826"/>
          </a:xfrm>
        </p:spPr>
        <p:txBody>
          <a:bodyPr/>
          <a:lstStyle>
            <a:lvl1pPr>
              <a:defRPr sz="2800">
                <a:solidFill>
                  <a:schemeClr val="bg1"/>
                </a:solidFill>
                <a:latin typeface="+mn-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72A6262E-4EFC-454A-8DCE-D61AB0BC6B51}"/>
              </a:ext>
            </a:extLst>
          </p:cNvPr>
          <p:cNvSpPr>
            <a:spLocks noGrp="1"/>
          </p:cNvSpPr>
          <p:nvPr>
            <p:ph type="body" sz="quarter" idx="13"/>
          </p:nvPr>
        </p:nvSpPr>
        <p:spPr>
          <a:xfrm>
            <a:off x="449263" y="874801"/>
            <a:ext cx="5084751" cy="442826"/>
          </a:xfrm>
        </p:spPr>
        <p:txBody>
          <a:bodyPr/>
          <a:lstStyle>
            <a:lvl1pPr>
              <a:defRPr sz="2800">
                <a:solidFill>
                  <a:srgbClr val="303030"/>
                </a:solidFill>
                <a:latin typeface="+mn-lt"/>
              </a:defRPr>
            </a:lvl1pPr>
          </a:lstStyle>
          <a:p>
            <a:pPr lvl="0"/>
            <a:r>
              <a:rPr lang="en-US"/>
              <a:t>Click to edit Master text styles</a:t>
            </a:r>
          </a:p>
        </p:txBody>
      </p:sp>
      <p:sp>
        <p:nvSpPr>
          <p:cNvPr id="19" name="TextBox 18">
            <a:extLst>
              <a:ext uri="{FF2B5EF4-FFF2-40B4-BE49-F238E27FC236}">
                <a16:creationId xmlns:a16="http://schemas.microsoft.com/office/drawing/2014/main" id="{D261445A-F010-4B41-B622-60E156ED2742}"/>
              </a:ext>
            </a:extLst>
          </p:cNvPr>
          <p:cNvSpPr txBox="1"/>
          <p:nvPr userDrawn="1">
            <p:custDataLst>
              <p:tags r:id="rId1"/>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303030"/>
                </a:solidFill>
              </a:rPr>
              <a:t>L_LIVE_EMEA1:110546617v2</a:t>
            </a:r>
            <a:endParaRPr lang="en-GB" sz="800" dirty="0">
              <a:solidFill>
                <a:srgbClr val="303030"/>
              </a:solidFill>
            </a:endParaRPr>
          </a:p>
        </p:txBody>
      </p:sp>
      <p:sp>
        <p:nvSpPr>
          <p:cNvPr id="17" name="Slide Number Placeholder 5">
            <a:extLst>
              <a:ext uri="{FF2B5EF4-FFF2-40B4-BE49-F238E27FC236}">
                <a16:creationId xmlns:a16="http://schemas.microsoft.com/office/drawing/2014/main" id="{F8282B3E-CA5A-48E7-9A53-795392A37C0D}"/>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p:sp>
        <p:nvSpPr>
          <p:cNvPr id="9" name="Text Placeholder 13">
            <a:extLst>
              <a:ext uri="{FF2B5EF4-FFF2-40B4-BE49-F238E27FC236}">
                <a16:creationId xmlns:a16="http://schemas.microsoft.com/office/drawing/2014/main" id="{EB354310-3280-422D-9C68-43E72DAC31E0}"/>
              </a:ext>
            </a:extLst>
          </p:cNvPr>
          <p:cNvSpPr>
            <a:spLocks noGrp="1"/>
          </p:cNvSpPr>
          <p:nvPr>
            <p:ph type="body" sz="quarter" idx="56" hasCustomPrompt="1"/>
          </p:nvPr>
        </p:nvSpPr>
        <p:spPr>
          <a:xfrm>
            <a:off x="10472400" y="478800"/>
            <a:ext cx="1443600" cy="169920"/>
          </a:xfrm>
          <a:ln>
            <a:noFill/>
          </a:ln>
        </p:spPr>
        <p:txBody>
          <a:bodyPr lIns="0" anchor="ctr" anchorCtr="0">
            <a:noAutofit/>
          </a:bodyPr>
          <a:lstStyle>
            <a:lvl1pPr>
              <a:defRPr sz="1200">
                <a:solidFill>
                  <a:srgbClr val="000000"/>
                </a:solidFill>
                <a:latin typeface="+mn-lt"/>
              </a:defRPr>
            </a:lvl1pPr>
          </a:lstStyle>
          <a:p>
            <a:pPr lvl="0"/>
            <a:r>
              <a:rPr lang="en-GB" dirty="0"/>
              <a:t>Section title name</a:t>
            </a:r>
          </a:p>
        </p:txBody>
      </p:sp>
      <p:sp>
        <p:nvSpPr>
          <p:cNvPr id="10" name="Text Placeholder 15">
            <a:extLst>
              <a:ext uri="{FF2B5EF4-FFF2-40B4-BE49-F238E27FC236}">
                <a16:creationId xmlns:a16="http://schemas.microsoft.com/office/drawing/2014/main" id="{DC5143D3-D6BE-4019-8ECB-8DB9809B4716}"/>
              </a:ext>
            </a:extLst>
          </p:cNvPr>
          <p:cNvSpPr>
            <a:spLocks noGrp="1"/>
          </p:cNvSpPr>
          <p:nvPr>
            <p:ph type="body" sz="quarter" idx="57" hasCustomPrompt="1"/>
          </p:nvPr>
        </p:nvSpPr>
        <p:spPr>
          <a:xfrm>
            <a:off x="10471200" y="662400"/>
            <a:ext cx="1720800" cy="21600"/>
          </a:xfrm>
          <a:solidFill>
            <a:srgbClr val="FC515B"/>
          </a:solidFill>
          <a:ln>
            <a:solidFill>
              <a:srgbClr val="FC515B"/>
            </a:solidFill>
          </a:ln>
        </p:spPr>
        <p:txBody>
          <a:bodyPr>
            <a:noAutofit/>
          </a:bodyPr>
          <a:lstStyle>
            <a:lvl1pPr>
              <a:defRPr sz="100">
                <a:ln>
                  <a:noFill/>
                </a:ln>
                <a:noFill/>
              </a:defRPr>
            </a:lvl1pPr>
          </a:lstStyle>
          <a:p>
            <a:pPr lvl="0"/>
            <a:r>
              <a:rPr lang="en-GB" dirty="0"/>
              <a:t>Line Placeholder</a:t>
            </a:r>
          </a:p>
        </p:txBody>
      </p:sp>
      <p:sp>
        <p:nvSpPr>
          <p:cNvPr id="11" name="Picture Placeholder 13">
            <a:extLst>
              <a:ext uri="{FF2B5EF4-FFF2-40B4-BE49-F238E27FC236}">
                <a16:creationId xmlns:a16="http://schemas.microsoft.com/office/drawing/2014/main" id="{70BCFC18-5D29-4460-830F-54DE3902E274}"/>
              </a:ext>
            </a:extLst>
          </p:cNvPr>
          <p:cNvSpPr>
            <a:spLocks noGrp="1"/>
          </p:cNvSpPr>
          <p:nvPr>
            <p:ph type="pic" sz="quarter" idx="58"/>
          </p:nvPr>
        </p:nvSpPr>
        <p:spPr>
          <a:xfrm>
            <a:off x="10170000" y="453600"/>
            <a:ext cx="154800" cy="248400"/>
          </a:xfrm>
          <a:blipFill>
            <a:blip r:embed="rId3"/>
            <a:stretch>
              <a:fillRect/>
            </a:stretch>
          </a:blipFill>
        </p:spPr>
        <p:txBody>
          <a:bodyPr/>
          <a:lstStyle>
            <a:lvl1pPr>
              <a:defRPr sz="100">
                <a:noFill/>
              </a:defRPr>
            </a:lvl1pPr>
          </a:lstStyle>
          <a:p>
            <a:r>
              <a:rPr lang="en-US" dirty="0"/>
              <a:t>Click icon to add picture</a:t>
            </a:r>
            <a:endParaRPr lang="en-GB" dirty="0"/>
          </a:p>
        </p:txBody>
      </p:sp>
    </p:spTree>
    <p:extLst>
      <p:ext uri="{BB962C8B-B14F-4D97-AF65-F5344CB8AC3E}">
        <p14:creationId xmlns:p14="http://schemas.microsoft.com/office/powerpoint/2010/main" val="66729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customXml" Target="../ink/ink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customXml" Target="../ink/ink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29"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customXml" Target="../ink/ink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4.xml"/><Relationship Id="rId39" Type="http://schemas.openxmlformats.org/officeDocument/2006/relationships/image" Target="../media/image1.png"/><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customXml" Target="../ink/ink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customXml" Target="../ink/ink6.xml"/><Relationship Id="rId18" Type="http://schemas.openxmlformats.org/officeDocument/2006/relationships/image" Target="../media/image26.emf"/><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mc:AlternateContent xmlns:mc="http://schemas.openxmlformats.org/markup-compatibility/2006" xmlns:p14="http://schemas.microsoft.com/office/powerpoint/2010/main">
        <mc:Choice Requires="p14">
          <p:contentPart p14:bwMode="auto" r:id="rId26">
            <p14:nvContentPartPr>
              <p14:cNvPr id="7" name="Ink 6">
                <a:extLst>
                  <a:ext uri="{FF2B5EF4-FFF2-40B4-BE49-F238E27FC236}">
                    <a16:creationId xmlns:a16="http://schemas.microsoft.com/office/drawing/2014/main" id="{61D977D2-C1E9-4937-B94A-7C8884DAB5AA}"/>
                  </a:ext>
                </a:extLst>
              </p14:cNvPr>
              <p14:cNvContentPartPr/>
              <p14:nvPr userDrawn="1"/>
            </p14:nvContentPartPr>
            <p14:xfrm>
              <a:off x="11841205" y="6849699"/>
              <a:ext cx="360" cy="360"/>
            </p14:xfrm>
          </p:contentPart>
        </mc:Choice>
        <mc:Fallback xmlns="">
          <p:pic>
            <p:nvPicPr>
              <p:cNvPr id="7" name="Ink 6">
                <a:extLst>
                  <a:ext uri="{FF2B5EF4-FFF2-40B4-BE49-F238E27FC236}">
                    <a16:creationId xmlns:a16="http://schemas.microsoft.com/office/drawing/2014/main" id="{61D977D2-C1E9-4937-B94A-7C8884DAB5AA}"/>
                  </a:ext>
                </a:extLst>
              </p:cNvPr>
              <p:cNvPicPr/>
              <p:nvPr/>
            </p:nvPicPr>
            <p:blipFill>
              <a:blip r:embed="rId27"/>
              <a:stretch>
                <a:fillRect/>
              </a:stretch>
            </p:blipFill>
            <p:spPr>
              <a:xfrm>
                <a:off x="11832205" y="6840699"/>
                <a:ext cx="18000" cy="18000"/>
              </a:xfrm>
              <a:prstGeom prst="rect">
                <a:avLst/>
              </a:prstGeom>
            </p:spPr>
          </p:pic>
        </mc:Fallback>
      </mc:AlternateContent>
      <p:sp>
        <p:nvSpPr>
          <p:cNvPr id="8" name="TextBox 7">
            <a:extLst>
              <a:ext uri="{FF2B5EF4-FFF2-40B4-BE49-F238E27FC236}">
                <a16:creationId xmlns:a16="http://schemas.microsoft.com/office/drawing/2014/main" id="{5C2E478E-F002-4349-BC21-B640161E9D8A}"/>
              </a:ext>
            </a:extLst>
          </p:cNvPr>
          <p:cNvSpPr txBox="1"/>
          <p:nvPr userDrawn="1">
            <p:custDataLst>
              <p:tags r:id="rId25"/>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303030"/>
                </a:solidFill>
              </a:rPr>
              <a:t>L_LIVE_EMEA1:110546617v2</a:t>
            </a:r>
            <a:endParaRPr lang="en-GB" sz="800" dirty="0">
              <a:solidFill>
                <a:srgbClr val="303030"/>
              </a:solidFill>
            </a:endParaRPr>
          </a:p>
        </p:txBody>
      </p:sp>
    </p:spTree>
    <p:extLst>
      <p:ext uri="{BB962C8B-B14F-4D97-AF65-F5344CB8AC3E}">
        <p14:creationId xmlns:p14="http://schemas.microsoft.com/office/powerpoint/2010/main" val="291196232"/>
      </p:ext>
    </p:extLst>
  </p:cSld>
  <p:clrMap bg1="dk1" tx1="lt1" bg2="dk2" tx2="lt2" accent1="accent1" accent2="accent2" accent3="accent3" accent4="accent4" accent5="accent5" accent6="accent6" hlink="hlink" folHlink="folHlink"/>
  <p:sldLayoutIdLst>
    <p:sldLayoutId id="2147483846" r:id="rId1"/>
    <p:sldLayoutId id="2147483650" r:id="rId2"/>
    <p:sldLayoutId id="2147483663" r:id="rId3"/>
    <p:sldLayoutId id="2147483660" r:id="rId4"/>
    <p:sldLayoutId id="2147483652" r:id="rId5"/>
    <p:sldLayoutId id="2147483836" r:id="rId6"/>
    <p:sldLayoutId id="2147483661" r:id="rId7"/>
    <p:sldLayoutId id="2147483664" r:id="rId8"/>
    <p:sldLayoutId id="2147483829" r:id="rId9"/>
    <p:sldLayoutId id="2147483665" r:id="rId10"/>
    <p:sldLayoutId id="2147483712" r:id="rId11"/>
    <p:sldLayoutId id="2147483837" r:id="rId12"/>
    <p:sldLayoutId id="2147483838" r:id="rId13"/>
    <p:sldLayoutId id="2147483667" r:id="rId14"/>
    <p:sldLayoutId id="2147483668" r:id="rId15"/>
    <p:sldLayoutId id="2147483825" r:id="rId16"/>
    <p:sldLayoutId id="2147483669" r:id="rId17"/>
    <p:sldLayoutId id="2147483835" r:id="rId18"/>
    <p:sldLayoutId id="2147483826" r:id="rId19"/>
    <p:sldLayoutId id="2147483654" r:id="rId20"/>
    <p:sldLayoutId id="2147483827" r:id="rId21"/>
    <p:sldLayoutId id="2147483655" r:id="rId22"/>
    <p:sldLayoutId id="2147483922" r:id="rId23"/>
  </p:sldLayoutIdLst>
  <p:hf hdr="0" ftr="0" dt="0"/>
  <p:txStyles>
    <p:titleStyle>
      <a:lvl1pPr algn="l" defTabSz="914400" rtl="0" eaLnBrk="1" latinLnBrk="0" hangingPunct="1">
        <a:lnSpc>
          <a:spcPct val="90000"/>
        </a:lnSpc>
        <a:spcBef>
          <a:spcPct val="0"/>
        </a:spcBef>
        <a:buNone/>
        <a:defRPr sz="3600" kern="1200">
          <a:solidFill>
            <a:srgbClr val="FC515B"/>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j-lt"/>
          <a:ea typeface="+mn-ea"/>
          <a:cs typeface="+mn-cs"/>
        </a:defRPr>
      </a:lvl2pPr>
      <a:lvl3pPr marL="358775" indent="-358775" algn="l" defTabSz="91440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3pPr>
      <a:lvl4pPr marL="717550" indent="-358775" algn="l" defTabSz="71755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4pPr>
      <a:lvl5pPr marL="1079500" indent="-361950" algn="l" defTabSz="91440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3" userDrawn="1">
          <p15:clr>
            <a:srgbClr val="F26B43"/>
          </p15:clr>
        </p15:guide>
        <p15:guide id="4" orient="horz" pos="285" userDrawn="1">
          <p15:clr>
            <a:srgbClr val="F26B43"/>
          </p15:clr>
        </p15:guide>
        <p15:guide id="5" pos="7396" userDrawn="1">
          <p15:clr>
            <a:srgbClr val="F26B43"/>
          </p15:clr>
        </p15:guide>
        <p15:guide id="6" orient="horz" pos="1112" userDrawn="1">
          <p15:clr>
            <a:srgbClr val="F26B43"/>
          </p15:clr>
        </p15:guide>
        <p15:guide id="7" orient="horz" pos="4035" userDrawn="1">
          <p15:clr>
            <a:srgbClr val="F26B43"/>
          </p15:clr>
        </p15:guide>
        <p15:guide id="8"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480000"/>
            <a:ext cx="321908" cy="246810"/>
          </a:xfrm>
          <a:prstGeom prst="rect">
            <a:avLst/>
          </a:prstGeom>
        </p:spPr>
        <p:txBody>
          <a:bodyPr vert="horz" lIns="0" tIns="0" rIns="0" bIns="0" rtlCol="0" anchor="b">
            <a:noAutofit/>
          </a:bodyPr>
          <a:lstStyle>
            <a:lvl1pPr algn="r">
              <a:lnSpc>
                <a:spcPct val="90000"/>
              </a:lnSpc>
              <a:defRPr sz="1200">
                <a:solidFill>
                  <a:srgbClr val="303030"/>
                </a:solidFill>
              </a:defRPr>
            </a:lvl1pPr>
          </a:lstStyle>
          <a:p>
            <a:fld id="{AE40F04C-0113-48AC-B208-C432829543B5}" type="slidenum">
              <a:rPr lang="en-GB" smtClean="0"/>
              <a:pPr/>
              <a:t>‹#›</a:t>
            </a:fld>
            <a:endParaRPr lang="en-GB"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1D977D2-C1E9-4937-B94A-7C8884DAB5AA}"/>
                  </a:ext>
                </a:extLst>
              </p14:cNvPr>
              <p14:cNvContentPartPr/>
              <p14:nvPr userDrawn="1"/>
            </p14:nvContentPartPr>
            <p14:xfrm>
              <a:off x="11841205" y="6849699"/>
              <a:ext cx="360" cy="360"/>
            </p14:xfrm>
          </p:contentPart>
        </mc:Choice>
        <mc:Fallback xmlns="">
          <p:pic>
            <p:nvPicPr>
              <p:cNvPr id="7" name="Ink 6">
                <a:extLst>
                  <a:ext uri="{FF2B5EF4-FFF2-40B4-BE49-F238E27FC236}">
                    <a16:creationId xmlns:a16="http://schemas.microsoft.com/office/drawing/2014/main" id="{61D977D2-C1E9-4937-B94A-7C8884DAB5AA}"/>
                  </a:ext>
                </a:extLst>
              </p:cNvPr>
              <p:cNvPicPr/>
              <p:nvPr/>
            </p:nvPicPr>
            <p:blipFill>
              <a:blip r:embed="rId5"/>
              <a:stretch>
                <a:fillRect/>
              </a:stretch>
            </p:blipFill>
            <p:spPr>
              <a:xfrm>
                <a:off x="11832205" y="6840699"/>
                <a:ext cx="18000" cy="18000"/>
              </a:xfrm>
              <a:prstGeom prst="rect">
                <a:avLst/>
              </a:prstGeom>
            </p:spPr>
          </p:pic>
        </mc:Fallback>
      </mc:AlternateContent>
      <p:sp>
        <p:nvSpPr>
          <p:cNvPr id="8" name="TextBox 7">
            <a:extLst>
              <a:ext uri="{FF2B5EF4-FFF2-40B4-BE49-F238E27FC236}">
                <a16:creationId xmlns:a16="http://schemas.microsoft.com/office/drawing/2014/main" id="{5C2E478E-F002-4349-BC21-B640161E9D8A}"/>
              </a:ext>
            </a:extLst>
          </p:cNvPr>
          <p:cNvSpPr txBox="1"/>
          <p:nvPr userDrawn="1">
            <p:custDataLst>
              <p:tags r:id="rId3"/>
            </p:custDataLst>
          </p:nvPr>
        </p:nvSpPr>
        <p:spPr>
          <a:xfrm>
            <a:off x="450000" y="6408000"/>
            <a:ext cx="3812400" cy="248400"/>
          </a:xfrm>
          <a:prstGeom prst="rect">
            <a:avLst/>
          </a:prstGeom>
          <a:noFill/>
        </p:spPr>
        <p:txBody>
          <a:bodyPr vert="horz" wrap="square" lIns="0" tIns="0" rIns="0" bIns="0" rtlCol="0" anchor="b" anchorCtr="0">
            <a:noAutofit/>
          </a:bodyPr>
          <a:lstStyle/>
          <a:p>
            <a:pPr algn="l"/>
            <a:r>
              <a:rPr lang="en-GB" sz="800">
                <a:solidFill>
                  <a:srgbClr val="303030"/>
                </a:solidFill>
              </a:rPr>
              <a:t>L_LIVE_EMEA1:110546617v2</a:t>
            </a:r>
            <a:endParaRPr lang="en-GB" sz="800" dirty="0">
              <a:solidFill>
                <a:srgbClr val="303030"/>
              </a:solidFill>
            </a:endParaRPr>
          </a:p>
        </p:txBody>
      </p:sp>
    </p:spTree>
    <p:extLst>
      <p:ext uri="{BB962C8B-B14F-4D97-AF65-F5344CB8AC3E}">
        <p14:creationId xmlns:p14="http://schemas.microsoft.com/office/powerpoint/2010/main" val="1776723981"/>
      </p:ext>
    </p:extLst>
  </p:cSld>
  <p:clrMap bg1="dk1" tx1="lt1" bg2="dk2" tx2="lt2" accent1="accent1" accent2="accent2" accent3="accent3" accent4="accent4" accent5="accent5" accent6="accent6" hlink="hlink" folHlink="folHlink"/>
  <p:sldLayoutIdLst>
    <p:sldLayoutId id="2147483911" r:id="rId1"/>
  </p:sldLayoutIdLst>
  <p:hf hdr="0" ftr="0" dt="0"/>
  <p:txStyles>
    <p:titleStyle>
      <a:lvl1pPr algn="l" defTabSz="914400" rtl="0" eaLnBrk="1" latinLnBrk="0" hangingPunct="1">
        <a:lnSpc>
          <a:spcPct val="90000"/>
        </a:lnSpc>
        <a:spcBef>
          <a:spcPct val="0"/>
        </a:spcBef>
        <a:buNone/>
        <a:defRPr sz="3600" kern="1200">
          <a:solidFill>
            <a:srgbClr val="FC515B"/>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j-lt"/>
          <a:ea typeface="+mn-ea"/>
          <a:cs typeface="+mn-cs"/>
        </a:defRPr>
      </a:lvl2pPr>
      <a:lvl3pPr marL="358775" indent="-358775" algn="l" defTabSz="91440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3pPr>
      <a:lvl4pPr marL="717550" indent="-358775" algn="l" defTabSz="71755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4pPr>
      <a:lvl5pPr marL="1079500" indent="-361950" algn="l" defTabSz="91440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3" userDrawn="1">
          <p15:clr>
            <a:srgbClr val="F26B43"/>
          </p15:clr>
        </p15:guide>
        <p15:guide id="4" orient="horz" pos="285" userDrawn="1">
          <p15:clr>
            <a:srgbClr val="F26B43"/>
          </p15:clr>
        </p15:guide>
        <p15:guide id="5" pos="7396" userDrawn="1">
          <p15:clr>
            <a:srgbClr val="F26B43"/>
          </p15:clr>
        </p15:guide>
        <p15:guide id="6" orient="horz" pos="1112" userDrawn="1">
          <p15:clr>
            <a:srgbClr val="F26B43"/>
          </p15:clr>
        </p15:guide>
        <p15:guide id="7" orient="horz" pos="4035" userDrawn="1">
          <p15:clr>
            <a:srgbClr val="F26B43"/>
          </p15:clr>
        </p15:guide>
        <p15:guide id="8"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a:avLst/>
          </a:prstGeom>
        </p:spPr>
        <p:txBody>
          <a:bodyPr vert="horz" lIns="0" tIns="0" rIns="0" bIns="0" rtlCol="0" anchor="b">
            <a:noAutofit/>
          </a:bodyPr>
          <a:lstStyle>
            <a:lvl1pPr algn="r">
              <a:lnSpc>
                <a:spcPct val="90000"/>
              </a:lnSpc>
              <a:defRPr sz="1200">
                <a:solidFill>
                  <a:schemeClr val="tx2"/>
                </a:solidFill>
              </a:defRPr>
            </a:lvl1pPr>
          </a:lstStyle>
          <a:p>
            <a:fld id="{AE40F04C-0113-48AC-B208-C432829543B5}" type="slidenum">
              <a:rPr lang="en-GB" smtClean="0"/>
              <a:pPr/>
              <a:t>‹#›</a:t>
            </a:fld>
            <a:endParaRPr lang="en-GB"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1D977D2-C1E9-4937-B94A-7C8884DAB5AA}"/>
                  </a:ext>
                </a:extLst>
              </p14:cNvPr>
              <p14:cNvContentPartPr/>
              <p14:nvPr userDrawn="1"/>
            </p14:nvContentPartPr>
            <p14:xfrm>
              <a:off x="11841205" y="6849699"/>
              <a:ext cx="360" cy="360"/>
            </p14:xfrm>
          </p:contentPart>
        </mc:Choice>
        <mc:Fallback xmlns="">
          <p:pic>
            <p:nvPicPr>
              <p:cNvPr id="7" name="Ink 6">
                <a:extLst>
                  <a:ext uri="{FF2B5EF4-FFF2-40B4-BE49-F238E27FC236}">
                    <a16:creationId xmlns:a16="http://schemas.microsoft.com/office/drawing/2014/main" id="{61D977D2-C1E9-4937-B94A-7C8884DAB5AA}"/>
                  </a:ext>
                </a:extLst>
              </p:cNvPr>
              <p:cNvPicPr/>
              <p:nvPr/>
            </p:nvPicPr>
            <p:blipFill>
              <a:blip r:embed="rId29"/>
              <a:stretch>
                <a:fillRect/>
              </a:stretch>
            </p:blipFill>
            <p:spPr>
              <a:xfrm>
                <a:off x="11832205" y="6840699"/>
                <a:ext cx="18000" cy="18000"/>
              </a:xfrm>
              <a:prstGeom prst="rect">
                <a:avLst/>
              </a:prstGeom>
            </p:spPr>
          </p:pic>
        </mc:Fallback>
      </mc:AlternateContent>
    </p:spTree>
    <p:extLst>
      <p:ext uri="{BB962C8B-B14F-4D97-AF65-F5344CB8AC3E}">
        <p14:creationId xmlns:p14="http://schemas.microsoft.com/office/powerpoint/2010/main" val="946517098"/>
      </p:ext>
    </p:extLst>
  </p:cSld>
  <p:clrMap bg1="lt1" tx1="dk1" bg2="lt2" tx2="dk2" accent1="accent1" accent2="accent2" accent3="accent3" accent4="accent4" accent5="accent5" accent6="accent6" hlink="hlink" folHlink="folHlink"/>
  <p:sldLayoutIdLst>
    <p:sldLayoutId id="2147483834" r:id="rId1"/>
    <p:sldLayoutId id="2147483847" r:id="rId2"/>
  </p:sldLayoutIdLst>
  <p:hf hdr="0" ftr="0" dt="0"/>
  <p:txStyles>
    <p:titleStyle>
      <a:lvl1pPr algn="l" defTabSz="914400" rtl="0" eaLnBrk="1" latinLnBrk="0" hangingPunct="1">
        <a:lnSpc>
          <a:spcPct val="90000"/>
        </a:lnSpc>
        <a:spcBef>
          <a:spcPct val="0"/>
        </a:spcBef>
        <a:buNone/>
        <a:defRPr sz="3200" kern="1200">
          <a:solidFill>
            <a:srgbClr val="FC515B"/>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800" kern="1200">
          <a:solidFill>
            <a:srgbClr val="303030"/>
          </a:solidFill>
          <a:latin typeface="+mn-lt"/>
          <a:ea typeface="+mn-ea"/>
          <a:cs typeface="+mn-cs"/>
        </a:defRPr>
      </a:lvl1pPr>
      <a:lvl2pPr marL="285750" indent="-285750" algn="l" defTabSz="914400" rtl="0" eaLnBrk="1" latinLnBrk="0" hangingPunct="1">
        <a:lnSpc>
          <a:spcPct val="120000"/>
        </a:lnSpc>
        <a:spcBef>
          <a:spcPts val="0"/>
        </a:spcBef>
        <a:buClr>
          <a:srgbClr val="FC515B"/>
        </a:buClr>
        <a:buFont typeface="Arial" panose="020B0604020202020204" pitchFamily="34" charset="0"/>
        <a:buChar char="•"/>
        <a:defRPr sz="1800" kern="1200">
          <a:solidFill>
            <a:srgbClr val="303030"/>
          </a:solidFill>
          <a:latin typeface="+mj-lt"/>
          <a:ea typeface="+mn-ea"/>
          <a:cs typeface="+mn-cs"/>
        </a:defRPr>
      </a:lvl2pPr>
      <a:lvl3pPr marL="360000" indent="-360000" algn="l" defTabSz="914400" rtl="0" eaLnBrk="1" latinLnBrk="0" hangingPunct="1">
        <a:lnSpc>
          <a:spcPct val="120000"/>
        </a:lnSpc>
        <a:spcBef>
          <a:spcPts val="0"/>
        </a:spcBef>
        <a:buClr>
          <a:srgbClr val="FC515B"/>
        </a:buClr>
        <a:buFont typeface="Arial" panose="020B0604020202020204" pitchFamily="34" charset="0"/>
        <a:buChar char="•"/>
        <a:defRPr sz="1800" kern="1200">
          <a:solidFill>
            <a:srgbClr val="303030"/>
          </a:solidFill>
          <a:latin typeface="+mn-lt"/>
          <a:ea typeface="+mn-ea"/>
          <a:cs typeface="+mn-cs"/>
        </a:defRPr>
      </a:lvl3pPr>
      <a:lvl4pPr marL="900000" indent="-540000" algn="l" defTabSz="914400" rtl="0" eaLnBrk="1" latinLnBrk="0" hangingPunct="1">
        <a:lnSpc>
          <a:spcPct val="120000"/>
        </a:lnSpc>
        <a:spcBef>
          <a:spcPts val="0"/>
        </a:spcBef>
        <a:buClr>
          <a:srgbClr val="FC515B"/>
        </a:buClr>
        <a:buFont typeface="Arial" panose="020B0604020202020204" pitchFamily="34" charset="0"/>
        <a:buChar char="•"/>
        <a:defRPr sz="1800" kern="1200">
          <a:solidFill>
            <a:srgbClr val="303030"/>
          </a:solidFill>
          <a:latin typeface="+mn-lt"/>
          <a:ea typeface="+mn-ea"/>
          <a:cs typeface="+mn-cs"/>
        </a:defRPr>
      </a:lvl4pPr>
      <a:lvl5pPr marL="1440000" indent="-540000" algn="l" defTabSz="914400" rtl="0" eaLnBrk="1" latinLnBrk="0" hangingPunct="1">
        <a:lnSpc>
          <a:spcPct val="120000"/>
        </a:lnSpc>
        <a:spcBef>
          <a:spcPts val="0"/>
        </a:spcBef>
        <a:buClr>
          <a:srgbClr val="FC515B"/>
        </a:buClr>
        <a:buFont typeface="Arial" panose="020B0604020202020204" pitchFamily="34" charset="0"/>
        <a:buChar char="•"/>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3">
          <p15:clr>
            <a:srgbClr val="F26B43"/>
          </p15:clr>
        </p15:guide>
        <p15:guide id="4" orient="horz" pos="285">
          <p15:clr>
            <a:srgbClr val="F26B43"/>
          </p15:clr>
        </p15:guide>
        <p15:guide id="5" pos="7396">
          <p15:clr>
            <a:srgbClr val="F26B43"/>
          </p15:clr>
        </p15:guide>
        <p15:guide id="6" orient="horz" pos="1112">
          <p15:clr>
            <a:srgbClr val="F26B43"/>
          </p15:clr>
        </p15:guide>
        <p15:guide id="7" orient="horz" pos="4035">
          <p15:clr>
            <a:srgbClr val="F26B43"/>
          </p15:clr>
        </p15:guide>
        <p15:guide id="8"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AEBCF79-CE0A-42FF-B8B2-1C7A2FBCACFD}"/>
              </a:ext>
            </a:extLst>
          </p:cNvPr>
          <p:cNvSpPr>
            <a:spLocks noGrp="1"/>
          </p:cNvSpPr>
          <p:nvPr>
            <p:ph type="dt" sz="half" idx="2"/>
          </p:nvPr>
        </p:nvSpPr>
        <p:spPr>
          <a:xfrm>
            <a:off x="450852" y="6219270"/>
            <a:ext cx="1189690" cy="246809"/>
          </a:xfrm>
          <a:prstGeom prst="rect">
            <a:avLst/>
          </a:prstGeom>
        </p:spPr>
        <p:txBody>
          <a:bodyPr vert="horz" lIns="0" tIns="0" rIns="0" bIns="0" rtlCol="0" anchor="b">
            <a:noAutofit/>
          </a:bodyPr>
          <a:lstStyle>
            <a:lvl1pPr algn="l">
              <a:lnSpc>
                <a:spcPct val="90000"/>
              </a:lnSpc>
              <a:defRPr sz="1200">
                <a:solidFill>
                  <a:srgbClr val="FC515B"/>
                </a:solidFill>
              </a:defRPr>
            </a:lvl1pPr>
          </a:lstStyle>
          <a:p>
            <a:fld id="{FDD09DDB-80D9-4293-ABEA-ED09322262DA}" type="datetime1">
              <a:rPr lang="en-GB" smtClean="0"/>
              <a:pPr/>
              <a:t>21/08/2024</a:t>
            </a:fld>
            <a:endParaRPr lang="en-GB" dirty="0"/>
          </a:p>
        </p:txBody>
      </p:sp>
      <p:sp>
        <p:nvSpPr>
          <p:cNvPr id="5" name="Footer Placeholder 4">
            <a:extLst>
              <a:ext uri="{FF2B5EF4-FFF2-40B4-BE49-F238E27FC236}">
                <a16:creationId xmlns:a16="http://schemas.microsoft.com/office/drawing/2014/main" id="{79290C8B-CFCC-49CF-B7D5-D16EEBF762FA}"/>
              </a:ext>
            </a:extLst>
          </p:cNvPr>
          <p:cNvSpPr>
            <a:spLocks noGrp="1"/>
          </p:cNvSpPr>
          <p:nvPr>
            <p:ph type="ftr" sz="quarter" idx="3"/>
          </p:nvPr>
        </p:nvSpPr>
        <p:spPr>
          <a:xfrm>
            <a:off x="1640542" y="6219269"/>
            <a:ext cx="7556720" cy="246810"/>
          </a:xfrm>
          <a:prstGeom prst="rect">
            <a:avLst/>
          </a:prstGeom>
        </p:spPr>
        <p:txBody>
          <a:bodyPr vert="horz" lIns="0" tIns="0" rIns="0" bIns="0" rtlCol="0" anchor="b">
            <a:noAutofit/>
          </a:bodyPr>
          <a:lstStyle>
            <a:lvl1pPr algn="l">
              <a:lnSpc>
                <a:spcPct val="90000"/>
              </a:lnSpc>
              <a:defRPr sz="1200">
                <a:solidFill>
                  <a:srgbClr val="FC515B"/>
                </a:solidFill>
              </a:defRPr>
            </a:lvl1pPr>
          </a:lstStyle>
          <a:p>
            <a:endParaRPr lang="en-GB" dirty="0"/>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a:avLst/>
          </a:prstGeom>
        </p:spPr>
        <p:txBody>
          <a:bodyPr vert="horz" lIns="0" tIns="0" rIns="0" bIns="0" rtlCol="0" anchor="b">
            <a:noAutofit/>
          </a:bodyPr>
          <a:lstStyle>
            <a:lvl1pPr algn="r">
              <a:lnSpc>
                <a:spcPct val="90000"/>
              </a:lnSpc>
              <a:defRPr sz="1200">
                <a:solidFill>
                  <a:srgbClr val="FC515B"/>
                </a:solidFill>
              </a:defRPr>
            </a:lvl1pPr>
          </a:lstStyle>
          <a:p>
            <a:fld id="{AE40F04C-0113-48AC-B208-C432829543B5}" type="slidenum">
              <a:rPr lang="en-GB" smtClean="0"/>
              <a:pPr/>
              <a:t>‹#›</a:t>
            </a:fld>
            <a:endParaRPr lang="en-GB" dirty="0"/>
          </a:p>
        </p:txBody>
      </p:sp>
      <mc:AlternateContent xmlns:mc="http://schemas.openxmlformats.org/markup-compatibility/2006" xmlns:p14="http://schemas.microsoft.com/office/powerpoint/2010/main">
        <mc:Choice Requires="p14">
          <p:contentPart p14:bwMode="auto" r:id="rId27">
            <p14:nvContentPartPr>
              <p14:cNvPr id="7" name="Ink 6">
                <a:extLst>
                  <a:ext uri="{FF2B5EF4-FFF2-40B4-BE49-F238E27FC236}">
                    <a16:creationId xmlns:a16="http://schemas.microsoft.com/office/drawing/2014/main" id="{61D977D2-C1E9-4937-B94A-7C8884DAB5AA}"/>
                  </a:ext>
                </a:extLst>
              </p14:cNvPr>
              <p14:cNvContentPartPr/>
              <p14:nvPr userDrawn="1"/>
            </p14:nvContentPartPr>
            <p14:xfrm>
              <a:off x="11841205" y="6849699"/>
              <a:ext cx="360" cy="360"/>
            </p14:xfrm>
          </p:contentPart>
        </mc:Choice>
        <mc:Fallback xmlns="">
          <p:pic>
            <p:nvPicPr>
              <p:cNvPr id="7" name="Ink 6">
                <a:extLst>
                  <a:ext uri="{FF2B5EF4-FFF2-40B4-BE49-F238E27FC236}">
                    <a16:creationId xmlns:a16="http://schemas.microsoft.com/office/drawing/2014/main" id="{61D977D2-C1E9-4937-B94A-7C8884DAB5AA}"/>
                  </a:ext>
                </a:extLst>
              </p:cNvPr>
              <p:cNvPicPr/>
              <p:nvPr/>
            </p:nvPicPr>
            <p:blipFill>
              <a:blip r:embed="rId39"/>
              <a:stretch>
                <a:fillRect/>
              </a:stretch>
            </p:blipFill>
            <p:spPr>
              <a:xfrm>
                <a:off x="11832205" y="6840699"/>
                <a:ext cx="18000" cy="18000"/>
              </a:xfrm>
              <a:prstGeom prst="rect">
                <a:avLst/>
              </a:prstGeom>
            </p:spPr>
          </p:pic>
        </mc:Fallback>
      </mc:AlternateContent>
    </p:spTree>
    <p:extLst>
      <p:ext uri="{BB962C8B-B14F-4D97-AF65-F5344CB8AC3E}">
        <p14:creationId xmlns:p14="http://schemas.microsoft.com/office/powerpoint/2010/main" val="2142178701"/>
      </p:ext>
    </p:extLst>
  </p:cSld>
  <p:clrMap bg1="lt1" tx1="dk1" bg2="lt2" tx2="dk2" accent1="accent1" accent2="accent2" accent3="accent3" accent4="accent4" accent5="accent5" accent6="accent6" hlink="hlink" folHlink="folHlink"/>
  <p:sldLayoutIdLst>
    <p:sldLayoutId id="2147483858" r:id="rId1"/>
    <p:sldLayoutId id="2147483878" r:id="rId2"/>
    <p:sldLayoutId id="2147483859" r:id="rId3"/>
    <p:sldLayoutId id="2147483860" r:id="rId4"/>
    <p:sldLayoutId id="2147483879" r:id="rId5"/>
    <p:sldLayoutId id="2147483880" r:id="rId6"/>
    <p:sldLayoutId id="2147483881" r:id="rId7"/>
    <p:sldLayoutId id="2147483882" r:id="rId8"/>
    <p:sldLayoutId id="2147483916" r:id="rId9"/>
    <p:sldLayoutId id="2147483917" r:id="rId10"/>
    <p:sldLayoutId id="2147483918" r:id="rId11"/>
    <p:sldLayoutId id="2147483919" r:id="rId12"/>
    <p:sldLayoutId id="2147483861" r:id="rId13"/>
    <p:sldLayoutId id="2147483883" r:id="rId14"/>
    <p:sldLayoutId id="2147483884" r:id="rId15"/>
    <p:sldLayoutId id="2147483885" r:id="rId16"/>
    <p:sldLayoutId id="2147483890" r:id="rId17"/>
    <p:sldLayoutId id="2147483920" r:id="rId18"/>
    <p:sldLayoutId id="2147483891" r:id="rId19"/>
    <p:sldLayoutId id="2147483892" r:id="rId20"/>
    <p:sldLayoutId id="2147483915" r:id="rId21"/>
    <p:sldLayoutId id="2147483912" r:id="rId22"/>
    <p:sldLayoutId id="2147483914" r:id="rId23"/>
    <p:sldLayoutId id="2147483913" r:id="rId24"/>
    <p:sldLayoutId id="2147483921" r:id="rId25"/>
  </p:sldLayoutIdLst>
  <p:hf hdr="0" ftr="0" dt="0"/>
  <p:txStyles>
    <p:titleStyle>
      <a:lvl1pPr algn="l" defTabSz="914400" rtl="0" eaLnBrk="1" latinLnBrk="0" hangingPunct="1">
        <a:lnSpc>
          <a:spcPct val="90000"/>
        </a:lnSpc>
        <a:spcBef>
          <a:spcPct val="0"/>
        </a:spcBef>
        <a:buNone/>
        <a:defRPr sz="3200" kern="1200">
          <a:solidFill>
            <a:srgbClr val="D8D8D8"/>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600" kern="1200">
          <a:solidFill>
            <a:srgbClr val="FC515B"/>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1600" kern="1200">
          <a:solidFill>
            <a:srgbClr val="FC515B"/>
          </a:solidFill>
          <a:latin typeface="+mj-lt"/>
          <a:ea typeface="+mn-ea"/>
          <a:cs typeface="+mn-cs"/>
        </a:defRPr>
      </a:lvl2pPr>
      <a:lvl3pPr marL="360000" indent="-360000" algn="l" defTabSz="914400" rtl="0" eaLnBrk="1" latinLnBrk="0" hangingPunct="1">
        <a:lnSpc>
          <a:spcPct val="120000"/>
        </a:lnSpc>
        <a:spcBef>
          <a:spcPts val="0"/>
        </a:spcBef>
        <a:buClr>
          <a:schemeClr val="bg2"/>
        </a:buClr>
        <a:buFont typeface="Arial" panose="020B0604020202020204" pitchFamily="34" charset="0"/>
        <a:buChar char="•"/>
        <a:defRPr sz="1600" kern="1200">
          <a:solidFill>
            <a:srgbClr val="FC515B"/>
          </a:solidFill>
          <a:latin typeface="+mn-lt"/>
          <a:ea typeface="+mn-ea"/>
          <a:cs typeface="+mn-cs"/>
        </a:defRPr>
      </a:lvl3pPr>
      <a:lvl4pPr marL="719138" indent="-360363" algn="l" defTabSz="719138" rtl="0" eaLnBrk="1" latinLnBrk="0" hangingPunct="1">
        <a:lnSpc>
          <a:spcPct val="120000"/>
        </a:lnSpc>
        <a:spcBef>
          <a:spcPts val="0"/>
        </a:spcBef>
        <a:buClr>
          <a:schemeClr val="bg2"/>
        </a:buClr>
        <a:buFont typeface="Arial" panose="020B0604020202020204" pitchFamily="34" charset="0"/>
        <a:buChar char="•"/>
        <a:defRPr sz="1600" kern="1200">
          <a:solidFill>
            <a:srgbClr val="FC515B"/>
          </a:solidFill>
          <a:latin typeface="+mn-lt"/>
          <a:ea typeface="+mn-ea"/>
          <a:cs typeface="+mn-cs"/>
        </a:defRPr>
      </a:lvl4pPr>
      <a:lvl5pPr marL="1076325" indent="-357188" algn="l" defTabSz="538163" rtl="0" eaLnBrk="1" latinLnBrk="0" hangingPunct="1">
        <a:lnSpc>
          <a:spcPct val="120000"/>
        </a:lnSpc>
        <a:spcBef>
          <a:spcPts val="0"/>
        </a:spcBef>
        <a:buClr>
          <a:schemeClr val="bg2"/>
        </a:buClr>
        <a:buFont typeface="Arial" panose="020B0604020202020204" pitchFamily="34" charset="0"/>
        <a:buChar char="•"/>
        <a:defRPr sz="1600" kern="1200">
          <a:solidFill>
            <a:srgbClr val="FC51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3">
          <p15:clr>
            <a:srgbClr val="F26B43"/>
          </p15:clr>
        </p15:guide>
        <p15:guide id="4" orient="horz" pos="285">
          <p15:clr>
            <a:srgbClr val="F26B43"/>
          </p15:clr>
        </p15:guide>
        <p15:guide id="5" pos="7396">
          <p15:clr>
            <a:srgbClr val="F26B43"/>
          </p15:clr>
        </p15:guide>
        <p15:guide id="6" orient="horz" pos="1112">
          <p15:clr>
            <a:srgbClr val="F26B43"/>
          </p15:clr>
        </p15:guide>
        <p15:guide id="7" orient="horz" pos="4035">
          <p15:clr>
            <a:srgbClr val="F26B43"/>
          </p15:clr>
        </p15:guide>
        <p15:guide id="8"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AEBCF79-CE0A-42FF-B8B2-1C7A2FBCACFD}"/>
              </a:ext>
            </a:extLst>
          </p:cNvPr>
          <p:cNvSpPr>
            <a:spLocks noGrp="1"/>
          </p:cNvSpPr>
          <p:nvPr>
            <p:ph type="dt" sz="half" idx="2"/>
          </p:nvPr>
        </p:nvSpPr>
        <p:spPr>
          <a:xfrm>
            <a:off x="450852" y="6219270"/>
            <a:ext cx="1189690" cy="246809"/>
          </a:xfrm>
          <a:prstGeom prst="rect">
            <a:avLst/>
          </a:prstGeom>
        </p:spPr>
        <p:txBody>
          <a:bodyPr vert="horz" lIns="0" tIns="0" rIns="0" bIns="0" rtlCol="0" anchor="b">
            <a:noAutofit/>
          </a:bodyPr>
          <a:lstStyle>
            <a:lvl1pPr algn="l">
              <a:lnSpc>
                <a:spcPct val="90000"/>
              </a:lnSpc>
              <a:defRPr sz="1200">
                <a:solidFill>
                  <a:schemeClr val="tx2"/>
                </a:solidFill>
              </a:defRPr>
            </a:lvl1pPr>
          </a:lstStyle>
          <a:p>
            <a:fld id="{FDD09DDB-80D9-4293-ABEA-ED09322262DA}" type="datetime1">
              <a:rPr lang="en-GB" smtClean="0"/>
              <a:t>21/08/2024</a:t>
            </a:fld>
            <a:endParaRPr lang="en-GB" dirty="0"/>
          </a:p>
        </p:txBody>
      </p:sp>
      <p:sp>
        <p:nvSpPr>
          <p:cNvPr id="5" name="Footer Placeholder 4">
            <a:extLst>
              <a:ext uri="{FF2B5EF4-FFF2-40B4-BE49-F238E27FC236}">
                <a16:creationId xmlns:a16="http://schemas.microsoft.com/office/drawing/2014/main" id="{79290C8B-CFCC-49CF-B7D5-D16EEBF762FA}"/>
              </a:ext>
            </a:extLst>
          </p:cNvPr>
          <p:cNvSpPr>
            <a:spLocks noGrp="1"/>
          </p:cNvSpPr>
          <p:nvPr>
            <p:ph type="ftr" sz="quarter" idx="3"/>
          </p:nvPr>
        </p:nvSpPr>
        <p:spPr>
          <a:xfrm>
            <a:off x="1640542" y="6219269"/>
            <a:ext cx="7556720" cy="246810"/>
          </a:xfrm>
          <a:prstGeom prst="rect">
            <a:avLst/>
          </a:prstGeom>
        </p:spPr>
        <p:txBody>
          <a:bodyPr vert="horz" lIns="0" tIns="0" rIns="0" bIns="0" rtlCol="0" anchor="b">
            <a:noAutofit/>
          </a:bodyPr>
          <a:lstStyle>
            <a:lvl1pPr algn="l">
              <a:lnSpc>
                <a:spcPct val="90000"/>
              </a:lnSpc>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a:avLst/>
          </a:prstGeom>
        </p:spPr>
        <p:txBody>
          <a:bodyPr vert="horz" lIns="0" tIns="0" rIns="0" bIns="0" rtlCol="0" anchor="b">
            <a:noAutofit/>
          </a:bodyPr>
          <a:lstStyle>
            <a:lvl1pPr algn="r">
              <a:lnSpc>
                <a:spcPct val="90000"/>
              </a:lnSpc>
              <a:defRPr sz="1200">
                <a:solidFill>
                  <a:schemeClr val="tx2"/>
                </a:solidFill>
              </a:defRPr>
            </a:lvl1pPr>
          </a:lstStyle>
          <a:p>
            <a:fld id="{AE40F04C-0113-48AC-B208-C432829543B5}" type="slidenum">
              <a:rPr lang="en-GB" smtClean="0"/>
              <a:pPr/>
              <a:t>‹#›</a:t>
            </a:fld>
            <a:endParaRPr lang="en-GB" dirty="0"/>
          </a:p>
        </p:txBody>
      </p:sp>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61D977D2-C1E9-4937-B94A-7C8884DAB5AA}"/>
                  </a:ext>
                </a:extLst>
              </p14:cNvPr>
              <p14:cNvContentPartPr/>
              <p14:nvPr userDrawn="1"/>
            </p14:nvContentPartPr>
            <p14:xfrm>
              <a:off x="11841205" y="6849699"/>
              <a:ext cx="360" cy="360"/>
            </p14:xfrm>
          </p:contentPart>
        </mc:Choice>
        <mc:Fallback xmlns="">
          <p:pic>
            <p:nvPicPr>
              <p:cNvPr id="7" name="Ink 6">
                <a:extLst>
                  <a:ext uri="{FF2B5EF4-FFF2-40B4-BE49-F238E27FC236}">
                    <a16:creationId xmlns:a16="http://schemas.microsoft.com/office/drawing/2014/main" id="{61D977D2-C1E9-4937-B94A-7C8884DAB5AA}"/>
                  </a:ext>
                </a:extLst>
              </p:cNvPr>
              <p:cNvPicPr/>
              <p:nvPr/>
            </p:nvPicPr>
            <p:blipFill>
              <a:blip r:embed="rId18"/>
              <a:stretch>
                <a:fillRect/>
              </a:stretch>
            </p:blipFill>
            <p:spPr>
              <a:xfrm>
                <a:off x="11832205" y="6840699"/>
                <a:ext cx="18000" cy="18000"/>
              </a:xfrm>
              <a:prstGeom prst="rect">
                <a:avLst/>
              </a:prstGeom>
            </p:spPr>
          </p:pic>
        </mc:Fallback>
      </mc:AlternateContent>
    </p:spTree>
    <p:extLst>
      <p:ext uri="{BB962C8B-B14F-4D97-AF65-F5344CB8AC3E}">
        <p14:creationId xmlns:p14="http://schemas.microsoft.com/office/powerpoint/2010/main" val="309425819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93" r:id="rId8"/>
    <p:sldLayoutId id="2147483894" r:id="rId9"/>
    <p:sldLayoutId id="2147483895" r:id="rId10"/>
    <p:sldLayoutId id="2147483896" r:id="rId11"/>
  </p:sldLayoutIdLst>
  <p:hf hdr="0" ftr="0" dt="0"/>
  <p:txStyles>
    <p:titleStyle>
      <a:lvl1pPr algn="l" defTabSz="914400" rtl="0" eaLnBrk="1" latinLnBrk="0" hangingPunct="1">
        <a:lnSpc>
          <a:spcPct val="90000"/>
        </a:lnSpc>
        <a:spcBef>
          <a:spcPct val="0"/>
        </a:spcBef>
        <a:buNone/>
        <a:defRPr sz="3600" kern="1200">
          <a:solidFill>
            <a:srgbClr val="FC515B"/>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j-lt"/>
          <a:ea typeface="+mn-ea"/>
          <a:cs typeface="+mn-cs"/>
        </a:defRPr>
      </a:lvl2pPr>
      <a:lvl3pPr marL="360000" indent="-360000" algn="l" defTabSz="914400" rtl="0" eaLnBrk="1" latinLnBrk="0" hangingPunct="1">
        <a:lnSpc>
          <a:spcPct val="120000"/>
        </a:lnSpc>
        <a:spcBef>
          <a:spcPts val="0"/>
        </a:spcBef>
        <a:buClr>
          <a:srgbClr val="FC515B"/>
        </a:buClr>
        <a:buFont typeface="Arial" panose="020B0604020202020204" pitchFamily="34" charset="0"/>
        <a:buChar char="•"/>
        <a:defRPr sz="2400" kern="1200">
          <a:solidFill>
            <a:srgbClr val="303030"/>
          </a:solidFill>
          <a:latin typeface="+mn-lt"/>
          <a:ea typeface="+mn-ea"/>
          <a:cs typeface="+mn-cs"/>
        </a:defRPr>
      </a:lvl3pPr>
      <a:lvl4pPr marL="719138" indent="-360363" algn="l" defTabSz="719138" rtl="0" eaLnBrk="1" latinLnBrk="0" hangingPunct="1">
        <a:lnSpc>
          <a:spcPct val="120000"/>
        </a:lnSpc>
        <a:spcBef>
          <a:spcPts val="0"/>
        </a:spcBef>
        <a:buClr>
          <a:srgbClr val="FC515B"/>
        </a:buClr>
        <a:buFont typeface="Arial" panose="020B0604020202020204" pitchFamily="34" charset="0"/>
        <a:buChar char="•"/>
        <a:defRPr sz="2400" kern="1200">
          <a:solidFill>
            <a:srgbClr val="303030"/>
          </a:solidFill>
          <a:latin typeface="+mn-lt"/>
          <a:ea typeface="+mn-ea"/>
          <a:cs typeface="+mn-cs"/>
        </a:defRPr>
      </a:lvl4pPr>
      <a:lvl5pPr marL="1076325" indent="-357188" algn="l" defTabSz="538163" rtl="0" eaLnBrk="1" latinLnBrk="0" hangingPunct="1">
        <a:lnSpc>
          <a:spcPct val="120000"/>
        </a:lnSpc>
        <a:spcBef>
          <a:spcPts val="0"/>
        </a:spcBef>
        <a:buClr>
          <a:srgbClr val="FC515B"/>
        </a:buClr>
        <a:buFont typeface="Arial" panose="020B0604020202020204" pitchFamily="34" charset="0"/>
        <a:buChar char="•"/>
        <a:defRPr sz="24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3">
          <p15:clr>
            <a:srgbClr val="F26B43"/>
          </p15:clr>
        </p15:guide>
        <p15:guide id="4" orient="horz" pos="285">
          <p15:clr>
            <a:srgbClr val="F26B43"/>
          </p15:clr>
        </p15:guide>
        <p15:guide id="5" pos="7396">
          <p15:clr>
            <a:srgbClr val="F26B43"/>
          </p15:clr>
        </p15:guide>
        <p15:guide id="6" orient="horz" pos="1112">
          <p15:clr>
            <a:srgbClr val="F26B43"/>
          </p15:clr>
        </p15:guide>
        <p15:guide id="7" orient="horz" pos="4035">
          <p15:clr>
            <a:srgbClr val="F26B43"/>
          </p15:clr>
        </p15:guide>
        <p15:guide id="8"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PDF/?uri=CELEX:32007L0016" TargetMode="External"/><Relationship Id="rId2" Type="http://schemas.openxmlformats.org/officeDocument/2006/relationships/hyperlink" Target="https://www.esma.europa.eu/sites/default/files/2024-05/ESMA34-1270380148-1032_Call_for_Evidence_on_the_UCITS_EAD_Review.pdf" TargetMode="Externa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immons-simmons.com/en/publications/clj46rav3001cthbsepdk8zpa/ucits-commission-call-esma-to-review-the-eligible-assets-directive" TargetMode="External"/><Relationship Id="rId2" Type="http://schemas.openxmlformats.org/officeDocument/2006/relationships/hyperlink" Target="https://www.esma.europa.eu/sites/default/files/2023-06/Formal_request_to_ESMA_-_Mandate_UCITS_EAD_review.pdf" TargetMode="External"/><Relationship Id="rId1" Type="http://schemas.openxmlformats.org/officeDocument/2006/relationships/slideLayout" Target="../slideLayouts/slideLayout51.xml"/><Relationship Id="rId6" Type="http://schemas.openxmlformats.org/officeDocument/2006/relationships/image" Target="../media/image28.png"/><Relationship Id="rId5" Type="http://schemas.openxmlformats.org/officeDocument/2006/relationships/hyperlink" Target="https://www.simmons-simmons.com/en/publications/clvwmpfug004ouaegtxafweej/ucits-eligible-assets-esma-call-for-evidence-on-reviewing-the-ead" TargetMode="External"/><Relationship Id="rId4" Type="http://schemas.openxmlformats.org/officeDocument/2006/relationships/hyperlink" Target="https://www.esma.europa.eu/press-news/consultations/call-evidence-review-ucits-eligible-assets-directiv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immons-simmons.com/en/publications/claqpy8kc5y6p0a08fy37jgy3/esg-esma-consults-on-guidelines-for-esg-related-funds-names" TargetMode="External"/><Relationship Id="rId2" Type="http://schemas.openxmlformats.org/officeDocument/2006/relationships/hyperlink" Target="https://www.esma.europa.eu/sites/default/files/2024-05/ESMA34-472-440_Final_Report_Guidelines_on_funds_names.pdf" TargetMode="External"/><Relationship Id="rId1" Type="http://schemas.openxmlformats.org/officeDocument/2006/relationships/slideLayout" Target="../slideLayouts/slideLayout51.xml"/><Relationship Id="rId4" Type="http://schemas.openxmlformats.org/officeDocument/2006/relationships/hyperlink" Target="https://www.simmons-simmons.com/en/publications/cl4h0fjg41c9o0a284m4zwy79/esg-esma-supervisory-briefing-sets-out-guidance-on-the-sfd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immons-simmons.com/en/publications/clw7l7qqc00aovrfw5o67l15n/esg-esma-guidelines-on-fund-names-published" TargetMode="External"/><Relationship Id="rId2" Type="http://schemas.openxmlformats.org/officeDocument/2006/relationships/hyperlink" Target="https://www.simmons-simmons.com/en/publications/clw7wozhb00dcvrfwwc4tcyt1/esg-esma-guidelines-on-fund-names-guidelines-top-10-talking-points" TargetMode="Externa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hyperlink" Target="https://www.esma.europa.eu/press-news/esma-news/new-qas-available-16" TargetMode="Externa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hyperlink" Target="https://www.esma.europa.eu/sites/default/files/2024-06/ESMA36-287652198-2699_Final_Report_on_Greenwashing.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immons-simmons.com/en/publications/clx1xhl2t006svlt8yy7ooekh/esg-greenwashing-esma-publishes-a-final-repo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9.xml"/><Relationship Id="rId2" Type="http://schemas.openxmlformats.org/officeDocument/2006/relationships/slide" Target="slide3.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2.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ca.org.uk/publication/policy/ps24-7.pdf" TargetMode="External"/><Relationship Id="rId7" Type="http://schemas.openxmlformats.org/officeDocument/2006/relationships/image" Target="../media/image28.png"/><Relationship Id="rId2" Type="http://schemas.openxmlformats.org/officeDocument/2006/relationships/hyperlink" Target="https://www.simmons-simmons.com/en/publications/clvqn5qh900voua8cwcj5ne29/the-uk-overseas-funds-regime-hmt-and-fca-publish-a-roadmap" TargetMode="External"/><Relationship Id="rId1" Type="http://schemas.openxmlformats.org/officeDocument/2006/relationships/slideLayout" Target="../slideLayouts/slideLayout2.xml"/><Relationship Id="rId6" Type="http://schemas.openxmlformats.org/officeDocument/2006/relationships/hyperlink" Target="https://www.simmons-simmons.com/en/publications/clypxmubq003iuxgkm3o97bxf/the-uk-overseas-funds-regime-the-fca-sets-out-its-final-rules" TargetMode="External"/><Relationship Id="rId5" Type="http://schemas.openxmlformats.org/officeDocument/2006/relationships/hyperlink" Target="https://www.simmons-simmons.com/en/publications/cly8w2k3400kcuu2068jezxfb/navigating-the-uk-s-overseas-funds-regime-a-practical-guide" TargetMode="External"/><Relationship Id="rId4" Type="http://schemas.openxmlformats.org/officeDocument/2006/relationships/hyperlink" Target="https://www.simmons-simmons.com/en/publications/clpqv36f4006etrfsnky5powk/the-uk-s-overseas-funds-regime-the-fca-consults-on-new-rule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simmons-simmons.com/en/publications/clyitjiov001utxdsa03amp7x/central-bank-of-ireland-publishes-fitness-and-probity-regime-review" TargetMode="External"/><Relationship Id="rId2" Type="http://schemas.openxmlformats.org/officeDocument/2006/relationships/hyperlink" Target="https://www.centralbank.ie/docs/default-source/regulation/how-we-regulate/fitness-probity/communications-publications/fitness-and-probity-review-by-andrea-enria.pdf" TargetMode="Externa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https://www.esma.europa.eu/sites/default/files/2024-03/ESMA74-1049116225-623_-_Statement_on_the_EMIR_TC_PSA_clearing_obligation.pdf" TargetMode="External"/><Relationship Id="rId2" Type="http://schemas.openxmlformats.org/officeDocument/2006/relationships/hyperlink" Target="https://www.centralbank.ie/regulation/markets-update/issue/markets-update-issue-4-2024" TargetMode="External"/><Relationship Id="rId1" Type="http://schemas.openxmlformats.org/officeDocument/2006/relationships/slideLayout" Target="../slideLayouts/slideLayout2.xml"/><Relationship Id="rId5" Type="http://schemas.openxmlformats.org/officeDocument/2006/relationships/hyperlink" Target="https://eur-lex.europa.eu/legal-content/EN/TXT/PDF/?uri=CELEX:02019R2033-20240109" TargetMode="External"/><Relationship Id="rId4" Type="http://schemas.openxmlformats.org/officeDocument/2006/relationships/hyperlink" Target="https://www.eba.europa.eu/publications-and-media/press-releases/eba-publishes-final-guidelines-application-group-capital-test-investment-firm-group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sma.europa.eu/press-news/esma-news/esma-clarifies-application-certain-mifir-provisions-including-volume-cap" TargetMode="External"/><Relationship Id="rId2" Type="http://schemas.openxmlformats.org/officeDocument/2006/relationships/hyperlink" Target="https://finance.ec.europa.eu/news/commission-publishes-draft-interpretative-notice-transitional-provision-mifir-review-2024-03-27_en" TargetMode="External"/><Relationship Id="rId1" Type="http://schemas.openxmlformats.org/officeDocument/2006/relationships/slideLayout" Target="../slideLayouts/slideLayout2.xml"/><Relationship Id="rId5" Type="http://schemas.openxmlformats.org/officeDocument/2006/relationships/hyperlink" Target="https://www.centralbank.ie/regulation/markets-update/issue/markets-update-issue-4-2024" TargetMode="External"/><Relationship Id="rId4" Type="http://schemas.openxmlformats.org/officeDocument/2006/relationships/hyperlink" Target="https://www.simmons-simmons.com/en/publications/clvmeyx4600huua8c301xgldb/central-bank-of-ireland-publishes-markets-update-no-4-of-202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entralbank.ie/financial-system/financial-stability/macro-prudential-policy/nbfi/liability-driven-investment-(ldi)-funds/framework" TargetMode="External"/><Relationship Id="rId2" Type="http://schemas.openxmlformats.org/officeDocument/2006/relationships/hyperlink" Target="https://www.centralbank.ie/regulation/markets-update/issue/markets-update-issue-5-2024" TargetMode="External"/><Relationship Id="rId1" Type="http://schemas.openxmlformats.org/officeDocument/2006/relationships/slideLayout" Target="../slideLayouts/slideLayout2.xml"/><Relationship Id="rId5" Type="http://schemas.openxmlformats.org/officeDocument/2006/relationships/hyperlink" Target="https://www.esma.europa.eu/sites/default/files/2024-04/ESMA50-43599798-9491_Advice_under_article_25_AIFMD_CBI_measure.pdf" TargetMode="External"/><Relationship Id="rId4" Type="http://schemas.openxmlformats.org/officeDocument/2006/relationships/hyperlink" Target="https://www.centralbank.ie/docs/default-source/publications/consultation-papers/cp157/cp157-macroprudential-measures-for-gbp-liability-driven-investment-funds.pdf?sfvrsn=96f39d1d_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sma.europa.eu/sites/default/files/2024-03/ESMA50-43599798-9011_Guidelines_on_stress_test_scenarios_under_the_MMF_Regulation.pdf" TargetMode="External"/><Relationship Id="rId2" Type="http://schemas.openxmlformats.org/officeDocument/2006/relationships/hyperlink" Target="https://www.centralbank.ie/docs/default-source/regulation/industry-market-sectors/funds/industry-communications/esma-guidelines-on-stress-testing-scenarios-under-the-mmf-regulations.pdf" TargetMode="External"/><Relationship Id="rId1" Type="http://schemas.openxmlformats.org/officeDocument/2006/relationships/slideLayout" Target="../slideLayouts/slideLayout2.xml"/><Relationship Id="rId5" Type="http://schemas.openxmlformats.org/officeDocument/2006/relationships/hyperlink" Target="https://www.centralbank.ie/regulation/markets-update/issue/markets-update-issue-5-2024" TargetMode="External"/><Relationship Id="rId4" Type="http://schemas.openxmlformats.org/officeDocument/2006/relationships/hyperlink" Target="https://www.simmons-simmons.com/en/publications/clvwlc8yl003iuge0qtwdhoqh/central-bank-of-ireland-publishes-markets-update-no-5-of-202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sma.europa.eu/sites/default/files/2024-05/ESMA74-1103241886-945_ESMA_Statement_on_Pre-close_calls.pdf" TargetMode="External"/><Relationship Id="rId2" Type="http://schemas.openxmlformats.org/officeDocument/2006/relationships/hyperlink" Target="https://www.centralbank.ie/regulation/markets-update/issue/markets-update-issue-6-2024" TargetMode="External"/><Relationship Id="rId1" Type="http://schemas.openxmlformats.org/officeDocument/2006/relationships/slideLayout" Target="../slideLayouts/slideLayout2.xml"/><Relationship Id="rId4" Type="http://schemas.openxmlformats.org/officeDocument/2006/relationships/hyperlink" Target="https://www.centralbank.ie/regulation/industry-market-sectors/investment-firms/mifid-firms/authorisation-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515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0EA7B2-01C2-4C08-B084-191D9350F3D8}"/>
              </a:ext>
            </a:extLst>
          </p:cNvPr>
          <p:cNvSpPr>
            <a:spLocks noGrp="1"/>
          </p:cNvSpPr>
          <p:nvPr>
            <p:ph type="ctrTitle"/>
          </p:nvPr>
        </p:nvSpPr>
        <p:spPr>
          <a:xfrm>
            <a:off x="450852" y="979200"/>
            <a:ext cx="5508884" cy="530420"/>
          </a:xfrm>
        </p:spPr>
        <p:txBody>
          <a:bodyPr/>
          <a:lstStyle/>
          <a:p>
            <a:r>
              <a:rPr lang="en-GB" dirty="0"/>
              <a:t>Simmons &amp; Simmons</a:t>
            </a:r>
          </a:p>
        </p:txBody>
      </p:sp>
      <p:sp>
        <p:nvSpPr>
          <p:cNvPr id="9" name="Subtitle 8">
            <a:extLst>
              <a:ext uri="{FF2B5EF4-FFF2-40B4-BE49-F238E27FC236}">
                <a16:creationId xmlns:a16="http://schemas.microsoft.com/office/drawing/2014/main" id="{B86516C4-C5DB-404C-BAAD-72DCD09A4B8B}"/>
              </a:ext>
            </a:extLst>
          </p:cNvPr>
          <p:cNvSpPr>
            <a:spLocks noGrp="1"/>
          </p:cNvSpPr>
          <p:nvPr>
            <p:ph type="subTitle" idx="1"/>
          </p:nvPr>
        </p:nvSpPr>
        <p:spPr/>
        <p:txBody>
          <a:bodyPr/>
          <a:lstStyle/>
          <a:p>
            <a:r>
              <a:rPr lang="en-GB" dirty="0"/>
              <a:t>Irish Funds &amp; Regulatory Quarterly Update</a:t>
            </a:r>
          </a:p>
        </p:txBody>
      </p:sp>
      <p:sp>
        <p:nvSpPr>
          <p:cNvPr id="12" name="Text Placeholder 11">
            <a:extLst>
              <a:ext uri="{FF2B5EF4-FFF2-40B4-BE49-F238E27FC236}">
                <a16:creationId xmlns:a16="http://schemas.microsoft.com/office/drawing/2014/main" id="{16269EDA-BB20-46D5-875D-14EC31806CB8}"/>
              </a:ext>
            </a:extLst>
          </p:cNvPr>
          <p:cNvSpPr>
            <a:spLocks noGrp="1"/>
          </p:cNvSpPr>
          <p:nvPr>
            <p:ph type="body" sz="quarter" idx="11"/>
          </p:nvPr>
        </p:nvSpPr>
        <p:spPr/>
        <p:txBody>
          <a:bodyPr/>
          <a:lstStyle/>
          <a:p>
            <a:r>
              <a:rPr lang="en-GB" dirty="0"/>
              <a:t>1 April – 3o June 2024</a:t>
            </a:r>
          </a:p>
        </p:txBody>
      </p:sp>
    </p:spTree>
    <p:extLst>
      <p:ext uri="{BB962C8B-B14F-4D97-AF65-F5344CB8AC3E}">
        <p14:creationId xmlns:p14="http://schemas.microsoft.com/office/powerpoint/2010/main" val="221166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D3234D-8D83-4720-AA28-8E5C30640A6E}"/>
              </a:ext>
            </a:extLst>
          </p:cNvPr>
          <p:cNvSpPr>
            <a:spLocks noGrp="1"/>
          </p:cNvSpPr>
          <p:nvPr>
            <p:ph type="title"/>
          </p:nvPr>
        </p:nvSpPr>
        <p:spPr/>
        <p:txBody>
          <a:bodyPr/>
          <a:lstStyle/>
          <a:p>
            <a:r>
              <a:rPr lang="en-GB" dirty="0"/>
              <a:t>European Union (EU) Updates</a:t>
            </a:r>
          </a:p>
        </p:txBody>
      </p:sp>
    </p:spTree>
    <p:extLst>
      <p:ext uri="{BB962C8B-B14F-4D97-AF65-F5344CB8AC3E}">
        <p14:creationId xmlns:p14="http://schemas.microsoft.com/office/powerpoint/2010/main" val="264583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solidFill>
                  <a:srgbClr val="FC515B"/>
                </a:solidFill>
              </a:rPr>
              <a:t>EU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965073"/>
            <a:ext cx="10741252" cy="3838999"/>
          </a:xfrm>
        </p:spPr>
        <p:txBody>
          <a:bodyPr/>
          <a:lstStyle/>
          <a:p>
            <a:pPr algn="just"/>
            <a:r>
              <a:rPr lang="en-GB" sz="1200" dirty="0">
                <a:solidFill>
                  <a:srgbClr val="000000"/>
                </a:solidFill>
              </a:rPr>
              <a:t>On 7 May 2024, ESMA published the long-awaited</a:t>
            </a:r>
            <a:r>
              <a:rPr lang="en-GB" sz="1200" dirty="0">
                <a:solidFill>
                  <a:srgbClr val="303030"/>
                </a:solidFill>
              </a:rPr>
              <a:t> </a:t>
            </a:r>
            <a:r>
              <a:rPr lang="en-GB" sz="1200" b="0" i="0" u="sng" dirty="0">
                <a:solidFill>
                  <a:srgbClr val="303030"/>
                </a:solidFill>
                <a:effectLst/>
                <a:hlinkClick r:id="rId2">
                  <a:extLst>
                    <a:ext uri="{A12FA001-AC4F-418D-AE19-62706E023703}">
                      <ahyp:hlinkClr xmlns:ahyp="http://schemas.microsoft.com/office/drawing/2018/hyperlinkcolor" val="tx"/>
                    </a:ext>
                  </a:extLst>
                </a:hlinkClick>
              </a:rPr>
              <a:t>Call for Evidence (</a:t>
            </a:r>
            <a:r>
              <a:rPr lang="en-GB" sz="1200" b="0" i="0" u="sng" dirty="0" err="1">
                <a:solidFill>
                  <a:srgbClr val="303030"/>
                </a:solidFill>
                <a:effectLst/>
                <a:hlinkClick r:id="rId2">
                  <a:extLst>
                    <a:ext uri="{A12FA001-AC4F-418D-AE19-62706E023703}">
                      <ahyp:hlinkClr xmlns:ahyp="http://schemas.microsoft.com/office/drawing/2018/hyperlinkcolor" val="tx"/>
                    </a:ext>
                  </a:extLst>
                </a:hlinkClick>
              </a:rPr>
              <a:t>CfE</a:t>
            </a:r>
            <a:r>
              <a:rPr lang="en-GB" sz="1200" b="0" i="0" dirty="0">
                <a:solidFill>
                  <a:srgbClr val="303030"/>
                </a:solidFill>
                <a:effectLst/>
              </a:rPr>
              <a:t>) </a:t>
            </a:r>
            <a:r>
              <a:rPr lang="en-GB" sz="1200" dirty="0">
                <a:solidFill>
                  <a:srgbClr val="000000"/>
                </a:solidFill>
              </a:rPr>
              <a:t>on the review of the UCITS Eligible Assets Directive (EAD), seeking views from stakeholders in order to assess the possible risks and benefits of UCITS gaining exposure to various asset classes as well as insights on some key notions and definitions used in the UCITS EAD and their consistency with other pieces of legislation in the EU Single Rulebook.</a:t>
            </a:r>
          </a:p>
          <a:p>
            <a:pPr algn="just"/>
            <a:endParaRPr lang="en-GB" sz="1200" dirty="0">
              <a:solidFill>
                <a:srgbClr val="000000"/>
              </a:solidFill>
            </a:endParaRPr>
          </a:p>
          <a:p>
            <a:pPr algn="just"/>
            <a:r>
              <a:rPr lang="en-GB" sz="1200" dirty="0">
                <a:solidFill>
                  <a:srgbClr val="FB515B"/>
                </a:solidFill>
                <a:latin typeface="+mj-lt"/>
              </a:rPr>
              <a:t>Background to the Call for Evidence</a:t>
            </a:r>
          </a:p>
          <a:p>
            <a:pPr algn="just"/>
            <a:endParaRPr lang="en-GB" sz="1200" dirty="0">
              <a:solidFill>
                <a:srgbClr val="000000"/>
              </a:solidFill>
            </a:endParaRPr>
          </a:p>
          <a:p>
            <a:pPr algn="just"/>
            <a:r>
              <a:rPr lang="en-GB" sz="1200" dirty="0">
                <a:solidFill>
                  <a:srgbClr val="000000"/>
                </a:solidFill>
              </a:rPr>
              <a:t>The assets in which a UCITS can invest are subject to stringent eligibility criteria to ensure adherence to the investor protection principles which underlie the UCITS Directive.</a:t>
            </a:r>
          </a:p>
          <a:p>
            <a:pPr algn="just"/>
            <a:endParaRPr lang="en-GB" sz="1200" dirty="0">
              <a:solidFill>
                <a:srgbClr val="000000"/>
              </a:solidFill>
            </a:endParaRPr>
          </a:p>
          <a:p>
            <a:pPr algn="just"/>
            <a:r>
              <a:rPr lang="en-GB" sz="1200" dirty="0">
                <a:solidFill>
                  <a:srgbClr val="000000"/>
                </a:solidFill>
              </a:rPr>
              <a:t>The </a:t>
            </a:r>
            <a:r>
              <a:rPr kumimoji="0" lang="en-GB" sz="1200" b="0" i="0" u="sng" strike="noStrike" kern="1200" cap="none" spc="0" normalizeH="0" baseline="0" noProof="0" dirty="0">
                <a:ln>
                  <a:noFill/>
                </a:ln>
                <a:solidFill>
                  <a:srgbClr val="303030"/>
                </a:solidFill>
                <a:effectLst/>
                <a:uLnTx/>
                <a:uFillTx/>
                <a:latin typeface="Real Text Light"/>
                <a:ea typeface="+mn-ea"/>
                <a:cs typeface="+mn-cs"/>
                <a:hlinkClick r:id="rId3">
                  <a:extLst>
                    <a:ext uri="{A12FA001-AC4F-418D-AE19-62706E023703}">
                      <ahyp:hlinkClr xmlns:ahyp="http://schemas.microsoft.com/office/drawing/2018/hyperlinkcolor" val="tx"/>
                    </a:ext>
                  </a:extLst>
                </a:hlinkClick>
              </a:rPr>
              <a:t>EAD</a:t>
            </a:r>
            <a:r>
              <a:rPr kumimoji="0" lang="en-GB" sz="1200" b="0" i="0" strike="noStrike" kern="1200" cap="none" spc="0" normalizeH="0" baseline="0" noProof="0" dirty="0">
                <a:ln>
                  <a:noFill/>
                </a:ln>
                <a:solidFill>
                  <a:srgbClr val="303030"/>
                </a:solidFill>
                <a:effectLst/>
                <a:uLnTx/>
                <a:uFillTx/>
                <a:latin typeface="Real Text Light"/>
                <a:ea typeface="+mn-ea"/>
                <a:cs typeface="+mn-cs"/>
              </a:rPr>
              <a:t> </a:t>
            </a:r>
            <a:r>
              <a:rPr lang="en-GB" sz="1200" dirty="0">
                <a:solidFill>
                  <a:srgbClr val="000000"/>
                </a:solidFill>
              </a:rPr>
              <a:t>dates back to March 2007. Since its adoption, financial instruments traded on financial markets have increased considerably, both in the number and variety. This has led to both (a) uncertainty when determining whether certain categories of assets are eligible for investment and (b) divergent interpretations and market practices across the EU as to how the UCITS Directive applies.</a:t>
            </a:r>
          </a:p>
          <a:p>
            <a:pPr algn="just"/>
            <a:endParaRPr lang="en-GB" sz="1200" dirty="0">
              <a:solidFill>
                <a:srgbClr val="000000"/>
              </a:solidFill>
            </a:endParaRPr>
          </a:p>
          <a:p>
            <a:pPr algn="just"/>
            <a:r>
              <a:rPr lang="en-GB" sz="1200" dirty="0">
                <a:solidFill>
                  <a:srgbClr val="000000"/>
                </a:solidFill>
              </a:rPr>
              <a:t>Questions on interpretation have arisen, in particular, in relation to the eligibility of direct or indirect exposures to asset classes such as structured/leveraged loans, catastrophe bonds, commodities, crypto assets and emission allowances.</a:t>
            </a:r>
          </a:p>
          <a:p>
            <a:pPr algn="l"/>
            <a:endParaRPr lang="en-GB" sz="1200" dirty="0">
              <a:solidFill>
                <a:srgbClr val="000000"/>
              </a:solidFill>
            </a:endParaRPr>
          </a:p>
          <a:p>
            <a:pPr algn="l"/>
            <a:endParaRPr lang="en-GB" sz="1200" dirty="0">
              <a:solidFill>
                <a:srgbClr val="000000"/>
              </a:solidFill>
            </a:endParaRPr>
          </a:p>
          <a:p>
            <a:pPr algn="l"/>
            <a:endParaRPr lang="en-GB" sz="1400" b="0" i="0" dirty="0">
              <a:solidFill>
                <a:srgbClr val="000000"/>
              </a:solidFill>
              <a:effectLst/>
              <a:latin typeface="Merriweather" panose="00000500000000000000" pitchFamily="2" charset="0"/>
            </a:endParaRPr>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Call for Evidence on the review of the UCITS Eligible Assets Directive</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EU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Tree>
    <p:extLst>
      <p:ext uri="{BB962C8B-B14F-4D97-AF65-F5344CB8AC3E}">
        <p14:creationId xmlns:p14="http://schemas.microsoft.com/office/powerpoint/2010/main" val="238890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solidFill>
                  <a:srgbClr val="FC515B"/>
                </a:solidFill>
              </a:rPr>
              <a:t>EU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973780"/>
            <a:ext cx="6303876" cy="3838999"/>
          </a:xfrm>
        </p:spPr>
        <p:txBody>
          <a:bodyPr/>
          <a:lstStyle/>
          <a:p>
            <a:pPr algn="l"/>
            <a:r>
              <a:rPr lang="en-GB" sz="1200" dirty="0">
                <a:solidFill>
                  <a:srgbClr val="000000"/>
                </a:solidFill>
              </a:rPr>
              <a:t>In particular there are divergent views in relation to the eligibility of delta-one instruments and exchange-traded products, which can provide UCITS with exposures to asset classes that are not eligible for direct investment.</a:t>
            </a:r>
          </a:p>
          <a:p>
            <a:pPr algn="l"/>
            <a:endParaRPr lang="en-GB" sz="1200" dirty="0">
              <a:solidFill>
                <a:srgbClr val="000000"/>
              </a:solidFill>
            </a:endParaRPr>
          </a:p>
          <a:p>
            <a:pPr algn="l"/>
            <a:r>
              <a:rPr lang="en-GB" sz="1200" dirty="0">
                <a:solidFill>
                  <a:srgbClr val="000000"/>
                </a:solidFill>
              </a:rPr>
              <a:t>As a result, in June 2023, the Commission (the Commission </a:t>
            </a:r>
            <a:r>
              <a:rPr kumimoji="0" lang="en-GB" sz="1200" b="0" i="0" u="sng" strike="noStrike" kern="1200" cap="none" spc="0" normalizeH="0" baseline="0" noProof="0" dirty="0">
                <a:ln>
                  <a:noFill/>
                </a:ln>
                <a:solidFill>
                  <a:srgbClr val="303030"/>
                </a:solidFill>
                <a:effectLst/>
                <a:uLnTx/>
                <a:uFillTx/>
                <a:latin typeface="Real Text Light"/>
                <a:ea typeface="+mn-ea"/>
                <a:cs typeface="+mn-cs"/>
                <a:hlinkClick r:id="rId2">
                  <a:extLst>
                    <a:ext uri="{A12FA001-AC4F-418D-AE19-62706E023703}">
                      <ahyp:hlinkClr xmlns:ahyp="http://schemas.microsoft.com/office/drawing/2018/hyperlinkcolor" val="tx"/>
                    </a:ext>
                  </a:extLst>
                </a:hlinkClick>
              </a:rPr>
              <a:t>mandated ESMA</a:t>
            </a:r>
            <a:r>
              <a:rPr kumimoji="0" lang="en-GB" sz="1200" b="0" i="0" u="none" strike="noStrike" kern="1200" cap="none" spc="0" normalizeH="0" baseline="0" noProof="0" dirty="0">
                <a:ln>
                  <a:noFill/>
                </a:ln>
                <a:solidFill>
                  <a:srgbClr val="303030"/>
                </a:solidFill>
                <a:effectLst/>
                <a:uLnTx/>
                <a:uFillTx/>
                <a:latin typeface="Real Text Light"/>
                <a:ea typeface="+mn-ea"/>
                <a:cs typeface="+mn-cs"/>
              </a:rPr>
              <a:t> </a:t>
            </a:r>
            <a:r>
              <a:rPr lang="en-GB" sz="1200" dirty="0">
                <a:solidFill>
                  <a:srgbClr val="000000"/>
                </a:solidFill>
              </a:rPr>
              <a:t>to carry out a review of the EAD’s implementation to (among other things)):</a:t>
            </a:r>
          </a:p>
          <a:p>
            <a:pPr algn="l"/>
            <a:endParaRPr lang="en-GB" sz="1200" dirty="0">
              <a:solidFill>
                <a:srgbClr val="000000"/>
              </a:solidFill>
            </a:endParaRPr>
          </a:p>
          <a:p>
            <a:pPr marL="171450" indent="-171450" algn="l">
              <a:buClr>
                <a:srgbClr val="FC515B"/>
              </a:buClr>
              <a:buFont typeface="Arial" panose="020B0604020202020204" pitchFamily="34" charset="0"/>
              <a:buChar char="•"/>
            </a:pPr>
            <a:r>
              <a:rPr lang="en-GB" sz="1200" dirty="0">
                <a:solidFill>
                  <a:srgbClr val="000000"/>
                </a:solidFill>
              </a:rPr>
              <a:t>carry out an assessment of how Member States have diverged in their implementation of the EAD; and</a:t>
            </a:r>
          </a:p>
          <a:p>
            <a:pPr marL="171450" indent="-171450" algn="l">
              <a:buClr>
                <a:srgbClr val="FC515B"/>
              </a:buClr>
              <a:buFont typeface="Arial" panose="020B0604020202020204" pitchFamily="34" charset="0"/>
              <a:buChar char="•"/>
            </a:pPr>
            <a:r>
              <a:rPr lang="en-GB" sz="1200" dirty="0">
                <a:solidFill>
                  <a:srgbClr val="000000"/>
                </a:solidFill>
              </a:rPr>
              <a:t>provide the Commission with recommendations on how to amend the EAD to keep it in line with market developments.</a:t>
            </a:r>
          </a:p>
          <a:p>
            <a:pPr algn="l"/>
            <a:endParaRPr lang="en-GB" sz="1200" dirty="0">
              <a:solidFill>
                <a:srgbClr val="000000"/>
              </a:solidFill>
            </a:endParaRPr>
          </a:p>
          <a:p>
            <a:pPr algn="l"/>
            <a:r>
              <a:rPr lang="en-GB" sz="1200" dirty="0">
                <a:solidFill>
                  <a:srgbClr val="000000"/>
                </a:solidFill>
              </a:rPr>
              <a:t>Our summary of the Commission’s mandate can be found </a:t>
            </a:r>
            <a:r>
              <a:rPr kumimoji="0" lang="en-GB" sz="1200" b="0" i="0" u="sng" strike="noStrike" kern="1200" cap="none" spc="0" normalizeH="0" baseline="0" noProof="0" dirty="0">
                <a:ln>
                  <a:noFill/>
                </a:ln>
                <a:solidFill>
                  <a:srgbClr val="303030"/>
                </a:solidFill>
                <a:effectLst/>
                <a:uLnTx/>
                <a:uFillTx/>
                <a:latin typeface="Real Text Light"/>
                <a:ea typeface="+mn-ea"/>
                <a:cs typeface="+mn-cs"/>
                <a:hlinkClick r:id="rId3">
                  <a:extLst>
                    <a:ext uri="{A12FA001-AC4F-418D-AE19-62706E023703}">
                      <ahyp:hlinkClr xmlns:ahyp="http://schemas.microsoft.com/office/drawing/2018/hyperlinkcolor" val="tx"/>
                    </a:ext>
                  </a:extLst>
                </a:hlinkClick>
              </a:rPr>
              <a:t>here</a:t>
            </a:r>
            <a:r>
              <a:rPr lang="en-GB" sz="1200" dirty="0">
                <a:solidFill>
                  <a:srgbClr val="000000"/>
                </a:solidFill>
              </a:rPr>
              <a:t>.</a:t>
            </a:r>
          </a:p>
          <a:p>
            <a:pPr algn="l"/>
            <a:endParaRPr lang="en-GB" sz="1200" dirty="0">
              <a:solidFill>
                <a:srgbClr val="000000"/>
              </a:solidFill>
            </a:endParaRPr>
          </a:p>
          <a:p>
            <a:pPr algn="l"/>
            <a:r>
              <a:rPr lang="en-GB" sz="1200" i="1" dirty="0">
                <a:solidFill>
                  <a:srgbClr val="000000"/>
                </a:solidFill>
              </a:rPr>
              <a:t>For further information please see link to our full Insights Article</a:t>
            </a:r>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Call for Evidence on the review of the UCITS Eligible Assets Directive continued…</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EU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
        <p:nvSpPr>
          <p:cNvPr id="3" name="TextBox 2">
            <a:extLst>
              <a:ext uri="{FF2B5EF4-FFF2-40B4-BE49-F238E27FC236}">
                <a16:creationId xmlns:a16="http://schemas.microsoft.com/office/drawing/2014/main" id="{01F469A8-197D-C6A3-4BBC-A18E9676DE62}"/>
              </a:ext>
            </a:extLst>
          </p:cNvPr>
          <p:cNvSpPr txBox="1"/>
          <p:nvPr/>
        </p:nvSpPr>
        <p:spPr>
          <a:xfrm>
            <a:off x="6889875" y="1527586"/>
            <a:ext cx="2921213" cy="3157625"/>
          </a:xfrm>
          <a:prstGeom prst="rect">
            <a:avLst/>
          </a:prstGeom>
          <a:solidFill>
            <a:srgbClr val="FC515B">
              <a:lumMod val="20000"/>
              <a:lumOff val="80000"/>
              <a:alpha val="82000"/>
            </a:srgbClr>
          </a:solidFill>
          <a:ln w="12700" cap="rnd">
            <a:solidFill>
              <a:srgbClr val="FC515B"/>
            </a:solidFill>
            <a:prstDash val="solid"/>
            <a:extLst>
              <a:ext uri="{C807C97D-BFC1-408E-A445-0C87EB9F89A2}">
                <ask:lineSketchStyleProps xmlns:ask="http://schemas.microsoft.com/office/drawing/2018/sketchyshapes">
                  <ask:type>
                    <ask:lineSketchNone/>
                  </ask:type>
                </ask:lineSketchStyleProps>
              </a:ext>
            </a:extLst>
          </a:ln>
        </p:spPr>
        <p:txBody>
          <a:bodyPr wrap="square" lIns="180000" tIns="144000" rIns="396000" bIns="180000" rtlCol="0">
            <a:noAutofit/>
          </a:bodyPr>
          <a:lstStyle/>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GB" sz="1400" b="0" i="0" u="none" strike="noStrike" kern="0" cap="none" spc="0" normalizeH="0" baseline="0" noProof="0" dirty="0">
                <a:ln>
                  <a:noFill/>
                </a:ln>
                <a:solidFill>
                  <a:srgbClr val="FC515B"/>
                </a:solidFill>
                <a:effectLst/>
                <a:uLnTx/>
                <a:uFillTx/>
                <a:latin typeface="Real Text Medium"/>
                <a:cs typeface="Arial" panose="020B0604020202020204" pitchFamily="34" charset="0"/>
              </a:rPr>
              <a:t>Next Steps and Timing</a:t>
            </a:r>
            <a:endParaRPr kumimoji="0" lang="en-GB" sz="1200" b="0" i="0" u="none" strike="noStrike" kern="0" cap="none" spc="0" normalizeH="0" baseline="0" noProof="0" dirty="0">
              <a:ln>
                <a:noFill/>
              </a:ln>
              <a:solidFill>
                <a:srgbClr val="FC515B"/>
              </a:solidFill>
              <a:effectLst/>
              <a:uLnTx/>
              <a:uFillTx/>
              <a:latin typeface="Real Text Medium"/>
              <a:cs typeface="Arial" panose="020B0604020202020204" pitchFamily="34" charset="0"/>
            </a:endParaRPr>
          </a:p>
          <a:p>
            <a:pPr marL="285750" indent="-285750">
              <a:buFont typeface="Arial" panose="020B0604020202020204" pitchFamily="34" charset="0"/>
              <a:buChar char="•"/>
            </a:pPr>
            <a:r>
              <a:rPr lang="en-GB" sz="1400" i="1" dirty="0">
                <a:solidFill>
                  <a:srgbClr val="000000"/>
                </a:solidFill>
              </a:rPr>
              <a:t>The </a:t>
            </a:r>
            <a:r>
              <a:rPr lang="en-GB" sz="1400" i="1" dirty="0" err="1">
                <a:solidFill>
                  <a:srgbClr val="000000"/>
                </a:solidFill>
              </a:rPr>
              <a:t>CfE</a:t>
            </a:r>
            <a:r>
              <a:rPr lang="en-GB" sz="1400" i="1" dirty="0">
                <a:solidFill>
                  <a:srgbClr val="000000"/>
                </a:solidFill>
              </a:rPr>
              <a:t> is open until </a:t>
            </a:r>
            <a:r>
              <a:rPr lang="en-GB" sz="1400" i="1" dirty="0">
                <a:solidFill>
                  <a:srgbClr val="000000"/>
                </a:solidFill>
                <a:latin typeface="+mj-lt"/>
              </a:rPr>
              <a:t>7 August 2024</a:t>
            </a:r>
            <a:r>
              <a:rPr lang="en-GB" sz="1400" i="1" dirty="0">
                <a:solidFill>
                  <a:srgbClr val="000000"/>
                </a:solidFill>
              </a:rPr>
              <a:t>. To respond, the form is available </a:t>
            </a:r>
            <a:r>
              <a:rPr lang="en-GB" sz="1400" b="0" i="0" u="sng" dirty="0">
                <a:solidFill>
                  <a:srgbClr val="303030"/>
                </a:solidFill>
                <a:effectLst/>
                <a:hlinkClick r:id="rId4">
                  <a:extLst>
                    <a:ext uri="{A12FA001-AC4F-418D-AE19-62706E023703}">
                      <ahyp:hlinkClr xmlns:ahyp="http://schemas.microsoft.com/office/drawing/2018/hyperlinkcolor" val="tx"/>
                    </a:ext>
                  </a:extLst>
                </a:hlinkClick>
              </a:rPr>
              <a:t>here</a:t>
            </a:r>
            <a:r>
              <a:rPr lang="en-GB" sz="1400" i="1" dirty="0">
                <a:solidFill>
                  <a:srgbClr val="000000"/>
                </a:solidFill>
              </a:rPr>
              <a:t>.</a:t>
            </a:r>
          </a:p>
          <a:p>
            <a:pPr marL="285750" indent="-285750">
              <a:buFont typeface="Arial" panose="020B0604020202020204" pitchFamily="34" charset="0"/>
              <a:buChar char="•"/>
            </a:pPr>
            <a:endParaRPr lang="en-GB" sz="1400" i="1" dirty="0">
              <a:solidFill>
                <a:srgbClr val="000000"/>
              </a:solidFill>
            </a:endParaRPr>
          </a:p>
          <a:p>
            <a:pPr marL="285750" indent="-285750">
              <a:buFont typeface="Arial" panose="020B0604020202020204" pitchFamily="34" charset="0"/>
              <a:buChar char="•"/>
            </a:pPr>
            <a:r>
              <a:rPr lang="en-GB" sz="1400" i="1" dirty="0">
                <a:solidFill>
                  <a:srgbClr val="000000"/>
                </a:solidFill>
              </a:rPr>
              <a:t>ESMA will then consider feedback received and will submit its technical advice to the European Commissions by </a:t>
            </a:r>
            <a:r>
              <a:rPr lang="en-GB" sz="1400" i="1" dirty="0">
                <a:solidFill>
                  <a:srgbClr val="000000"/>
                </a:solidFill>
                <a:latin typeface="+mj-lt"/>
              </a:rPr>
              <a:t>31 October 2024</a:t>
            </a:r>
            <a:r>
              <a:rPr lang="en-GB" sz="1400" i="1" dirty="0">
                <a:solidFill>
                  <a:srgbClr val="000000"/>
                </a:solidFill>
              </a:rPr>
              <a:t>. </a:t>
            </a:r>
            <a:br>
              <a:rPr lang="en-GB" sz="1400" i="1" dirty="0">
                <a:solidFill>
                  <a:srgbClr val="000000"/>
                </a:solidFill>
              </a:rPr>
            </a:br>
            <a:endParaRPr lang="en-GB" sz="1400" i="1"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50" b="0" i="0" u="none" strike="noStrike" kern="0" cap="none" spc="0" normalizeH="0" baseline="0" noProof="0" dirty="0">
                <a:ln>
                  <a:noFill/>
                </a:ln>
                <a:solidFill>
                  <a:srgbClr val="000000"/>
                </a:solidFill>
                <a:effectLst/>
                <a:uLnTx/>
                <a:uFillTx/>
                <a:latin typeface="ff-real-text-pro"/>
              </a:rPr>
            </a:br>
            <a:endParaRPr kumimoji="0" lang="en-GB" sz="1050" b="0" i="0" u="none" strike="noStrike" kern="0" cap="none" spc="0" normalizeH="0" baseline="0" noProof="0" dirty="0">
              <a:ln>
                <a:noFill/>
              </a:ln>
              <a:solidFill>
                <a:prstClr val="white"/>
              </a:solidFill>
              <a:effectLst/>
              <a:uLnTx/>
              <a:uFillTx/>
              <a:cs typeface="Arial" panose="020B0604020202020204" pitchFamily="34" charset="0"/>
            </a:endParaRPr>
          </a:p>
        </p:txBody>
      </p:sp>
      <p:graphicFrame>
        <p:nvGraphicFramePr>
          <p:cNvPr id="10" name="Table 11">
            <a:extLst>
              <a:ext uri="{FF2B5EF4-FFF2-40B4-BE49-F238E27FC236}">
                <a16:creationId xmlns:a16="http://schemas.microsoft.com/office/drawing/2014/main" id="{9D425AD9-8689-91A3-07A3-C0776D7707B3}"/>
              </a:ext>
            </a:extLst>
          </p:cNvPr>
          <p:cNvGraphicFramePr>
            <a:graphicFrameLocks noGrp="1"/>
          </p:cNvGraphicFramePr>
          <p:nvPr>
            <p:extLst>
              <p:ext uri="{D42A27DB-BD31-4B8C-83A1-F6EECF244321}">
                <p14:modId xmlns:p14="http://schemas.microsoft.com/office/powerpoint/2010/main" val="4163897552"/>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EU and European Economic Area (EEA)</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 Institutional Managers and Regulated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2"/>
                          </a:solidFill>
                          <a:hlinkClick r:id="rId5"/>
                        </a:rPr>
                        <a:t>Simmons Insights Article </a:t>
                      </a:r>
                      <a:endParaRPr lang="en-GB" sz="1000" dirty="0">
                        <a:solidFill>
                          <a:schemeClr val="bg2"/>
                        </a:solidFill>
                      </a:endParaRPr>
                    </a:p>
                  </a:txBody>
                  <a:tcPr/>
                </a:tc>
                <a:extLst>
                  <a:ext uri="{0D108BD9-81ED-4DB2-BD59-A6C34878D82A}">
                    <a16:rowId xmlns:a16="http://schemas.microsoft.com/office/drawing/2014/main" val="1335313563"/>
                  </a:ext>
                </a:extLst>
              </a:tr>
            </a:tbl>
          </a:graphicData>
        </a:graphic>
      </p:graphicFrame>
      <p:pic>
        <p:nvPicPr>
          <p:cNvPr id="11" name="Picture 10" descr="Icon&#10;&#10;Description automatically generated">
            <a:extLst>
              <a:ext uri="{FF2B5EF4-FFF2-40B4-BE49-F238E27FC236}">
                <a16:creationId xmlns:a16="http://schemas.microsoft.com/office/drawing/2014/main" id="{F8C83C85-4757-71BF-7426-ADF962D5FDE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212537" y="1621888"/>
            <a:ext cx="522163" cy="557051"/>
          </a:xfrm>
          <a:prstGeom prst="rect">
            <a:avLst/>
          </a:prstGeom>
        </p:spPr>
      </p:pic>
    </p:spTree>
    <p:extLst>
      <p:ext uri="{BB962C8B-B14F-4D97-AF65-F5344CB8AC3E}">
        <p14:creationId xmlns:p14="http://schemas.microsoft.com/office/powerpoint/2010/main" val="186098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6AFC-CC77-0456-0D8D-073DCB9C3880}"/>
              </a:ext>
            </a:extLst>
          </p:cNvPr>
          <p:cNvSpPr>
            <a:spLocks noGrp="1"/>
          </p:cNvSpPr>
          <p:nvPr>
            <p:ph type="title"/>
          </p:nvPr>
        </p:nvSpPr>
        <p:spPr/>
        <p:txBody>
          <a:bodyPr/>
          <a:lstStyle/>
          <a:p>
            <a:r>
              <a:rPr lang="en-GB" dirty="0">
                <a:solidFill>
                  <a:srgbClr val="FC515B"/>
                </a:solidFill>
              </a:rPr>
              <a:t>EU Updates</a:t>
            </a:r>
          </a:p>
        </p:txBody>
      </p:sp>
      <p:sp>
        <p:nvSpPr>
          <p:cNvPr id="3" name="Content Placeholder 2">
            <a:extLst>
              <a:ext uri="{FF2B5EF4-FFF2-40B4-BE49-F238E27FC236}">
                <a16:creationId xmlns:a16="http://schemas.microsoft.com/office/drawing/2014/main" id="{8C9C9543-B769-1C2E-B8E6-6C7AFDFE93FF}"/>
              </a:ext>
            </a:extLst>
          </p:cNvPr>
          <p:cNvSpPr>
            <a:spLocks noGrp="1"/>
          </p:cNvSpPr>
          <p:nvPr>
            <p:ph idx="1"/>
          </p:nvPr>
        </p:nvSpPr>
        <p:spPr/>
        <p:txBody>
          <a:bodyPr/>
          <a:lstStyle/>
          <a:p>
            <a:pPr algn="just"/>
            <a:r>
              <a:rPr lang="en-GB" sz="1400" dirty="0">
                <a:solidFill>
                  <a:srgbClr val="303030"/>
                </a:solidFill>
              </a:rPr>
              <a:t>On 14 May 2024, ESMA published its </a:t>
            </a:r>
            <a:r>
              <a:rPr lang="en-GB" sz="1400" b="0" i="0" u="sng" dirty="0">
                <a:solidFill>
                  <a:srgbClr val="303030"/>
                </a:solidFill>
                <a:effectLst/>
                <a:hlinkClick r:id="rId2">
                  <a:extLst>
                    <a:ext uri="{A12FA001-AC4F-418D-AE19-62706E023703}">
                      <ahyp:hlinkClr xmlns:ahyp="http://schemas.microsoft.com/office/drawing/2018/hyperlinkcolor" val="tx"/>
                    </a:ext>
                  </a:extLst>
                </a:hlinkClick>
              </a:rPr>
              <a:t>Final Report</a:t>
            </a:r>
            <a:r>
              <a:rPr lang="en-GB" sz="1400" dirty="0">
                <a:solidFill>
                  <a:srgbClr val="303030"/>
                </a:solidFill>
              </a:rPr>
              <a:t>, “Guidelines on funds’ names using ESG or sustainability-related terms”.</a:t>
            </a:r>
          </a:p>
          <a:p>
            <a:pPr algn="just"/>
            <a:endParaRPr lang="en-GB" sz="1400" dirty="0">
              <a:solidFill>
                <a:srgbClr val="303030"/>
              </a:solidFill>
            </a:endParaRPr>
          </a:p>
          <a:p>
            <a:pPr algn="just"/>
            <a:r>
              <a:rPr lang="en-GB" sz="1400" dirty="0">
                <a:solidFill>
                  <a:srgbClr val="303030"/>
                </a:solidFill>
              </a:rPr>
              <a:t>ESMA originally consulted on its proposals between November 2022 and February 2023 – at the time, it expected to publish final guidelines in Q2 or Q3 of 2023. Our summary of the Consultation Paper (CP) can be found </a:t>
            </a:r>
            <a:r>
              <a:rPr lang="en-GB" sz="1400" b="0" i="0" u="sng" dirty="0">
                <a:solidFill>
                  <a:srgbClr val="303030"/>
                </a:solidFill>
                <a:effectLst/>
                <a:hlinkClick r:id="rId3">
                  <a:extLst>
                    <a:ext uri="{A12FA001-AC4F-418D-AE19-62706E023703}">
                      <ahyp:hlinkClr xmlns:ahyp="http://schemas.microsoft.com/office/drawing/2018/hyperlinkcolor" val="tx"/>
                    </a:ext>
                  </a:extLst>
                </a:hlinkClick>
              </a:rPr>
              <a:t>here</a:t>
            </a:r>
            <a:endParaRPr lang="en-GB" sz="1400" dirty="0">
              <a:solidFill>
                <a:srgbClr val="303030"/>
              </a:solidFill>
            </a:endParaRPr>
          </a:p>
          <a:p>
            <a:pPr algn="just"/>
            <a:endParaRPr lang="en-GB" sz="1400" dirty="0">
              <a:solidFill>
                <a:srgbClr val="303030"/>
              </a:solidFill>
            </a:endParaRPr>
          </a:p>
          <a:p>
            <a:pPr algn="just"/>
            <a:r>
              <a:rPr lang="en-GB" sz="1400" dirty="0">
                <a:solidFill>
                  <a:srgbClr val="303030"/>
                </a:solidFill>
              </a:rPr>
              <a:t>In light of feedback received from 125 respondents, ESMA has made a number of changes to the guidelines on which it consulted - we look at some of these below.</a:t>
            </a:r>
          </a:p>
          <a:p>
            <a:pPr algn="just"/>
            <a:endParaRPr lang="en-GB" sz="1400" dirty="0">
              <a:solidFill>
                <a:srgbClr val="303030"/>
              </a:solidFill>
            </a:endParaRPr>
          </a:p>
          <a:p>
            <a:pPr algn="just"/>
            <a:r>
              <a:rPr lang="en-GB" sz="1400" dirty="0">
                <a:solidFill>
                  <a:srgbClr val="303030"/>
                </a:solidFill>
              </a:rPr>
              <a:t>Our client note, which looks at the key issues arising out of the Guidelines in more depth can be found </a:t>
            </a:r>
            <a:r>
              <a:rPr lang="en-GB" sz="1400" dirty="0">
                <a:solidFill>
                  <a:srgbClr val="303030"/>
                </a:solidFill>
                <a:hlinkClick r:id="rId4"/>
              </a:rPr>
              <a:t>here</a:t>
            </a:r>
            <a:r>
              <a:rPr lang="en-GB" sz="1400" dirty="0">
                <a:solidFill>
                  <a:srgbClr val="303030"/>
                </a:solidFill>
              </a:rPr>
              <a:t>.</a:t>
            </a:r>
          </a:p>
          <a:p>
            <a:endParaRPr lang="en-GB" dirty="0"/>
          </a:p>
        </p:txBody>
      </p:sp>
      <p:sp>
        <p:nvSpPr>
          <p:cNvPr id="4" name="Text Placeholder 3">
            <a:extLst>
              <a:ext uri="{FF2B5EF4-FFF2-40B4-BE49-F238E27FC236}">
                <a16:creationId xmlns:a16="http://schemas.microsoft.com/office/drawing/2014/main" id="{987C509C-3356-FF53-5709-4357C9BB43FE}"/>
              </a:ext>
            </a:extLst>
          </p:cNvPr>
          <p:cNvSpPr>
            <a:spLocks noGrp="1"/>
          </p:cNvSpPr>
          <p:nvPr>
            <p:ph type="body" sz="quarter" idx="13"/>
          </p:nvPr>
        </p:nvSpPr>
        <p:spPr>
          <a:xfrm>
            <a:off x="449263" y="874801"/>
            <a:ext cx="9182417" cy="442826"/>
          </a:xfrm>
        </p:spPr>
        <p:txBody>
          <a:bodyPr/>
          <a:lstStyle/>
          <a:p>
            <a:r>
              <a:rPr lang="en-GB" dirty="0"/>
              <a:t>ESG: ESMA Guidelines on fund names published</a:t>
            </a:r>
          </a:p>
          <a:p>
            <a:endParaRPr lang="en-GB" dirty="0"/>
          </a:p>
        </p:txBody>
      </p:sp>
      <p:sp>
        <p:nvSpPr>
          <p:cNvPr id="5" name="Slide Number Placeholder 4">
            <a:extLst>
              <a:ext uri="{FF2B5EF4-FFF2-40B4-BE49-F238E27FC236}">
                <a16:creationId xmlns:a16="http://schemas.microsoft.com/office/drawing/2014/main" id="{81DBA444-445B-88F9-DEFE-5C9E11F28147}"/>
              </a:ext>
            </a:extLst>
          </p:cNvPr>
          <p:cNvSpPr>
            <a:spLocks noGrp="1"/>
          </p:cNvSpPr>
          <p:nvPr>
            <p:ph type="sldNum" sz="quarter" idx="4"/>
          </p:nvPr>
        </p:nvSpPr>
        <p:spPr/>
        <p:txBody>
          <a:bodyPr/>
          <a:lstStyle/>
          <a:p>
            <a:fld id="{AE40F04C-0113-48AC-B208-C432829543B5}" type="slidenum">
              <a:rPr lang="en-GB" smtClean="0"/>
              <a:pPr/>
              <a:t>13</a:t>
            </a:fld>
            <a:endParaRPr lang="en-GB" dirty="0"/>
          </a:p>
        </p:txBody>
      </p:sp>
      <p:sp>
        <p:nvSpPr>
          <p:cNvPr id="6" name="Text Placeholder 5">
            <a:extLst>
              <a:ext uri="{FF2B5EF4-FFF2-40B4-BE49-F238E27FC236}">
                <a16:creationId xmlns:a16="http://schemas.microsoft.com/office/drawing/2014/main" id="{C0B7735C-2D91-91AB-5556-D94E4E3009F8}"/>
              </a:ext>
            </a:extLst>
          </p:cNvPr>
          <p:cNvSpPr>
            <a:spLocks noGrp="1"/>
          </p:cNvSpPr>
          <p:nvPr>
            <p:ph type="body" sz="quarter" idx="56"/>
          </p:nvPr>
        </p:nvSpPr>
        <p:spPr>
          <a:xfrm>
            <a:off x="10472399" y="452438"/>
            <a:ext cx="1528011" cy="196282"/>
          </a:xfrm>
        </p:spPr>
        <p:txBody>
          <a:bodyPr/>
          <a:lstStyle/>
          <a:p>
            <a:r>
              <a:rPr lang="en-GB" dirty="0"/>
              <a:t>EU Updates</a:t>
            </a:r>
          </a:p>
        </p:txBody>
      </p:sp>
      <p:sp>
        <p:nvSpPr>
          <p:cNvPr id="7" name="Text Placeholder 6">
            <a:extLst>
              <a:ext uri="{FF2B5EF4-FFF2-40B4-BE49-F238E27FC236}">
                <a16:creationId xmlns:a16="http://schemas.microsoft.com/office/drawing/2014/main" id="{31D4028F-95AE-4CE1-E188-B690B1A3778D}"/>
              </a:ext>
            </a:extLst>
          </p:cNvPr>
          <p:cNvSpPr>
            <a:spLocks noGrp="1"/>
          </p:cNvSpPr>
          <p:nvPr>
            <p:ph type="body" sz="quarter" idx="57"/>
          </p:nvPr>
        </p:nvSpPr>
        <p:spPr/>
        <p:txBody>
          <a:bodyPr/>
          <a:lstStyle/>
          <a:p>
            <a:endParaRPr lang="en-GB"/>
          </a:p>
        </p:txBody>
      </p:sp>
      <p:sp>
        <p:nvSpPr>
          <p:cNvPr id="8" name="Picture Placeholder 7">
            <a:extLst>
              <a:ext uri="{FF2B5EF4-FFF2-40B4-BE49-F238E27FC236}">
                <a16:creationId xmlns:a16="http://schemas.microsoft.com/office/drawing/2014/main" id="{75F37AE1-A81D-E16B-0A53-685D86FB32A3}"/>
              </a:ext>
            </a:extLst>
          </p:cNvPr>
          <p:cNvSpPr>
            <a:spLocks noGrp="1"/>
          </p:cNvSpPr>
          <p:nvPr>
            <p:ph type="pic" sz="quarter" idx="58"/>
          </p:nvPr>
        </p:nvSpPr>
        <p:spPr/>
      </p:sp>
    </p:spTree>
    <p:extLst>
      <p:ext uri="{BB962C8B-B14F-4D97-AF65-F5344CB8AC3E}">
        <p14:creationId xmlns:p14="http://schemas.microsoft.com/office/powerpoint/2010/main" val="244635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solidFill>
                  <a:srgbClr val="FC515B"/>
                </a:solidFill>
              </a:rPr>
              <a:t>EU Updates</a:t>
            </a:r>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ESG: ESMA Guidelines on fund names published continued…</a:t>
            </a:r>
          </a:p>
          <a:p>
            <a:endParaRPr lang="en-GB" dirty="0"/>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a:xfrm>
            <a:off x="10472400" y="443964"/>
            <a:ext cx="1568992" cy="205200"/>
          </a:xfrm>
        </p:spPr>
        <p:txBody>
          <a:bodyPr/>
          <a:lstStyle/>
          <a:p>
            <a:r>
              <a:rPr lang="en-GB" dirty="0"/>
              <a:t>EU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
        <p:nvSpPr>
          <p:cNvPr id="3" name="TextBox 2">
            <a:extLst>
              <a:ext uri="{FF2B5EF4-FFF2-40B4-BE49-F238E27FC236}">
                <a16:creationId xmlns:a16="http://schemas.microsoft.com/office/drawing/2014/main" id="{01F469A8-197D-C6A3-4BBC-A18E9676DE62}"/>
              </a:ext>
            </a:extLst>
          </p:cNvPr>
          <p:cNvSpPr txBox="1"/>
          <p:nvPr/>
        </p:nvSpPr>
        <p:spPr>
          <a:xfrm>
            <a:off x="6705601" y="1527586"/>
            <a:ext cx="3169920" cy="5117054"/>
          </a:xfrm>
          <a:prstGeom prst="rect">
            <a:avLst/>
          </a:prstGeom>
          <a:solidFill>
            <a:srgbClr val="FC515B">
              <a:lumMod val="20000"/>
              <a:lumOff val="80000"/>
              <a:alpha val="82000"/>
            </a:srgbClr>
          </a:solidFill>
          <a:ln w="12700" cap="rnd">
            <a:solidFill>
              <a:srgbClr val="FC515B"/>
            </a:solidFill>
            <a:prstDash val="solid"/>
            <a:extLst>
              <a:ext uri="{C807C97D-BFC1-408E-A445-0C87EB9F89A2}">
                <ask:lineSketchStyleProps xmlns:ask="http://schemas.microsoft.com/office/drawing/2018/sketchyshapes">
                  <ask:type>
                    <ask:lineSketchNone/>
                  </ask:type>
                </ask:lineSketchStyleProps>
              </a:ext>
            </a:extLst>
          </a:ln>
        </p:spPr>
        <p:txBody>
          <a:bodyPr wrap="square" lIns="180000" tIns="144000" rIns="396000" bIns="180000" rtlCol="0">
            <a:noAutofit/>
          </a:bodyPr>
          <a:lstStyle/>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GB" sz="1400" b="0" i="0" u="none" strike="noStrike" kern="0" cap="none" spc="0" normalizeH="0" baseline="0" noProof="0" dirty="0">
                <a:ln>
                  <a:noFill/>
                </a:ln>
                <a:solidFill>
                  <a:srgbClr val="FC515B"/>
                </a:solidFill>
                <a:effectLst/>
                <a:uLnTx/>
                <a:uFillTx/>
                <a:latin typeface="Real Text Medium"/>
                <a:cs typeface="Arial" panose="020B0604020202020204" pitchFamily="34" charset="0"/>
              </a:rPr>
              <a:t>Next Steps</a:t>
            </a:r>
            <a:endParaRPr kumimoji="0" lang="en-GB" sz="1200" b="0" i="0" u="none" strike="noStrike" kern="0" cap="none" spc="0" normalizeH="0" baseline="0" noProof="0" dirty="0">
              <a:ln>
                <a:noFill/>
              </a:ln>
              <a:solidFill>
                <a:srgbClr val="FC515B"/>
              </a:solidFill>
              <a:effectLst/>
              <a:uLnTx/>
              <a:uFillTx/>
              <a:latin typeface="Real Text Medium"/>
              <a:cs typeface="Arial" panose="020B0604020202020204" pitchFamily="34" charset="0"/>
            </a:endParaRPr>
          </a:p>
          <a:p>
            <a:pPr marL="285750" indent="-285750">
              <a:spcAft>
                <a:spcPts val="1200"/>
              </a:spcAft>
              <a:buFont typeface="Arial" panose="020B0604020202020204" pitchFamily="34" charset="0"/>
              <a:buChar char="•"/>
            </a:pPr>
            <a:r>
              <a:rPr lang="en-GB" sz="1000" dirty="0">
                <a:solidFill>
                  <a:srgbClr val="000000"/>
                </a:solidFill>
              </a:rPr>
              <a:t>The Guidelines are now translated into the official languages of the EU before being formally published on ESMA’s website.</a:t>
            </a:r>
          </a:p>
          <a:p>
            <a:pPr marL="285750" indent="-285750">
              <a:spcAft>
                <a:spcPts val="1200"/>
              </a:spcAft>
              <a:buFont typeface="Arial" panose="020B0604020202020204" pitchFamily="34" charset="0"/>
              <a:buChar char="•"/>
            </a:pPr>
            <a:r>
              <a:rPr lang="en-GB" sz="1000" dirty="0">
                <a:solidFill>
                  <a:srgbClr val="000000"/>
                </a:solidFill>
              </a:rPr>
              <a:t>The date of publication is important as:</a:t>
            </a:r>
          </a:p>
          <a:p>
            <a:pPr marL="627063" lvl="1" indent="-269875">
              <a:spcAft>
                <a:spcPts val="1200"/>
              </a:spcAft>
              <a:buFont typeface="Arial" panose="020B0604020202020204" pitchFamily="34" charset="0"/>
              <a:buChar char="•"/>
            </a:pPr>
            <a:r>
              <a:rPr lang="en-GB" sz="1000" dirty="0">
                <a:solidFill>
                  <a:srgbClr val="000000"/>
                </a:solidFill>
              </a:rPr>
              <a:t>it triggers a two month period for the NCAs to tell ESMA whether or not they will comply with the Guidelines and</a:t>
            </a:r>
          </a:p>
          <a:p>
            <a:pPr marL="627063" lvl="1" indent="-269875">
              <a:spcAft>
                <a:spcPts val="1200"/>
              </a:spcAft>
              <a:buFont typeface="Arial" panose="020B0604020202020204" pitchFamily="34" charset="0"/>
              <a:buChar char="•"/>
            </a:pPr>
            <a:r>
              <a:rPr lang="en-GB" sz="1000" dirty="0">
                <a:solidFill>
                  <a:srgbClr val="000000"/>
                </a:solidFill>
              </a:rPr>
              <a:t>the Guidelines will apply three months after publication (although see below for transitional provisions for funds existing at the date of application).</a:t>
            </a:r>
          </a:p>
          <a:p>
            <a:pPr marL="285750" indent="-285750">
              <a:spcAft>
                <a:spcPts val="1200"/>
              </a:spcAft>
              <a:buFont typeface="Arial" panose="020B0604020202020204" pitchFamily="34" charset="0"/>
              <a:buChar char="•"/>
            </a:pPr>
            <a:r>
              <a:rPr lang="en-GB" sz="1000" dirty="0">
                <a:solidFill>
                  <a:srgbClr val="000000"/>
                </a:solidFill>
              </a:rPr>
              <a:t>ESMA’s mandates under AIFMD and the UCITS Directive, referred to above, relate to funds’ names in general, not only sustainability-related ones. The Final Report notes that will consider wider guidelines “in due course “, following a separate consultation.</a:t>
            </a:r>
          </a:p>
          <a:p>
            <a:pPr marL="285750" indent="-285750">
              <a:spcAft>
                <a:spcPts val="1200"/>
              </a:spcAft>
              <a:buFont typeface="Arial" panose="020B0604020202020204" pitchFamily="34" charset="0"/>
              <a:buChar char="•"/>
            </a:pPr>
            <a:r>
              <a:rPr lang="en-GB" sz="1000" dirty="0">
                <a:solidFill>
                  <a:srgbClr val="000000"/>
                </a:solidFill>
              </a:rPr>
              <a:t>ESMA also flags that it will review the guidelines, “in case of any update of the relevant legislation”.</a:t>
            </a:r>
          </a:p>
          <a:p>
            <a:pPr marL="285750" indent="-285750">
              <a:buFont typeface="Arial" panose="020B0604020202020204" pitchFamily="34" charset="0"/>
              <a:buChar char="•"/>
            </a:pPr>
            <a:endParaRPr lang="en-GB" sz="100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50" b="0" u="none" strike="noStrike" kern="0" cap="none" spc="0" normalizeH="0" baseline="0" noProof="0" dirty="0">
                <a:ln>
                  <a:noFill/>
                </a:ln>
                <a:solidFill>
                  <a:srgbClr val="000000"/>
                </a:solidFill>
                <a:effectLst/>
                <a:uLnTx/>
                <a:uFillTx/>
                <a:latin typeface="ff-real-text-pro"/>
              </a:rPr>
            </a:br>
            <a:endParaRPr kumimoji="0" lang="en-GB" sz="1050" b="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4" name="Content Placeholder 4">
            <a:extLst>
              <a:ext uri="{FF2B5EF4-FFF2-40B4-BE49-F238E27FC236}">
                <a16:creationId xmlns:a16="http://schemas.microsoft.com/office/drawing/2014/main" id="{C7C4CBCF-1854-9B6F-6F41-A5FCD6BC92B2}"/>
              </a:ext>
            </a:extLst>
          </p:cNvPr>
          <p:cNvSpPr>
            <a:spLocks noGrp="1"/>
          </p:cNvSpPr>
          <p:nvPr>
            <p:ph idx="1"/>
          </p:nvPr>
        </p:nvSpPr>
        <p:spPr>
          <a:xfrm>
            <a:off x="449262" y="1538344"/>
            <a:ext cx="6151835" cy="4866056"/>
          </a:xfrm>
        </p:spPr>
        <p:txBody>
          <a:bodyPr/>
          <a:lstStyle/>
          <a:p>
            <a:pPr algn="just"/>
            <a:r>
              <a:rPr lang="en-GB" sz="1200" b="0" i="0" dirty="0">
                <a:effectLst/>
                <a:latin typeface="+mj-lt"/>
              </a:rPr>
              <a:t>Background</a:t>
            </a:r>
          </a:p>
          <a:p>
            <a:pPr algn="just"/>
            <a:endParaRPr lang="en-GB" sz="1200" b="0" i="0" dirty="0">
              <a:solidFill>
                <a:srgbClr val="000000"/>
              </a:solidFill>
              <a:effectLst/>
            </a:endParaRPr>
          </a:p>
          <a:p>
            <a:pPr algn="just"/>
            <a:r>
              <a:rPr lang="en-GB" sz="1200" b="0" i="0" dirty="0">
                <a:solidFill>
                  <a:srgbClr val="000000"/>
                </a:solidFill>
                <a:effectLst/>
              </a:rPr>
              <a:t>The Final Report notes that investor demand for investment funds that incorporate ESG factors has grown sharply recently and is expected to continue to do so. The resultant incentive for asset managers to include terminology in their funds’ names to attract investor assets has led to concerns in ESMA.</a:t>
            </a:r>
          </a:p>
          <a:p>
            <a:pPr algn="just"/>
            <a:endParaRPr lang="en-GB" sz="1200" b="0" i="0" dirty="0">
              <a:solidFill>
                <a:srgbClr val="000000"/>
              </a:solidFill>
              <a:effectLst/>
            </a:endParaRPr>
          </a:p>
          <a:p>
            <a:pPr algn="just"/>
            <a:r>
              <a:rPr lang="en-GB" sz="1200" b="0" i="0" dirty="0">
                <a:solidFill>
                  <a:srgbClr val="000000"/>
                </a:solidFill>
                <a:effectLst/>
              </a:rPr>
              <a:t>ESMA’s Supervisory Briefing on sustainability risks and disclosures in the area of investment management (May 2022) contained (among other things) principles-based guidance for funds’ names with ESG and sustainability-related terms. See our summary of the Supervisory </a:t>
            </a:r>
            <a:r>
              <a:rPr lang="en-GB" sz="1200" b="0" i="0" dirty="0">
                <a:solidFill>
                  <a:srgbClr val="303030"/>
                </a:solidFill>
                <a:effectLst/>
              </a:rPr>
              <a:t>Briefing </a:t>
            </a:r>
            <a:r>
              <a:rPr lang="en-GB" sz="1200" b="0" i="0" u="sng" dirty="0">
                <a:solidFill>
                  <a:srgbClr val="303030"/>
                </a:solidFill>
                <a:effectLst/>
                <a:hlinkClick r:id="rId2">
                  <a:extLst>
                    <a:ext uri="{A12FA001-AC4F-418D-AE19-62706E023703}">
                      <ahyp:hlinkClr xmlns:ahyp="http://schemas.microsoft.com/office/drawing/2018/hyperlinkcolor" val="tx"/>
                    </a:ext>
                  </a:extLst>
                </a:hlinkClick>
              </a:rPr>
              <a:t>here</a:t>
            </a:r>
            <a:r>
              <a:rPr lang="en-GB" sz="1200" b="0" i="0" dirty="0">
                <a:solidFill>
                  <a:srgbClr val="000000"/>
                </a:solidFill>
                <a:effectLst/>
              </a:rPr>
              <a:t>.)</a:t>
            </a:r>
          </a:p>
          <a:p>
            <a:pPr algn="just"/>
            <a:endParaRPr lang="en-GB" sz="1200" b="0" i="0" dirty="0">
              <a:solidFill>
                <a:srgbClr val="000000"/>
              </a:solidFill>
              <a:effectLst/>
            </a:endParaRPr>
          </a:p>
          <a:p>
            <a:pPr algn="just"/>
            <a:r>
              <a:rPr lang="en-GB" sz="1200" b="0" i="0" dirty="0">
                <a:solidFill>
                  <a:srgbClr val="000000"/>
                </a:solidFill>
                <a:effectLst/>
              </a:rPr>
              <a:t>In addition, the </a:t>
            </a:r>
            <a:r>
              <a:rPr lang="en-GB" sz="1200" dirty="0">
                <a:solidFill>
                  <a:srgbClr val="000000"/>
                </a:solidFill>
              </a:rPr>
              <a:t>a</a:t>
            </a:r>
            <a:r>
              <a:rPr lang="en-GB" sz="1200" b="0" i="0" dirty="0">
                <a:solidFill>
                  <a:srgbClr val="000000"/>
                </a:solidFill>
                <a:effectLst/>
              </a:rPr>
              <a:t>mending </a:t>
            </a:r>
            <a:r>
              <a:rPr lang="en-GB" sz="1200" dirty="0">
                <a:solidFill>
                  <a:srgbClr val="000000"/>
                </a:solidFill>
              </a:rPr>
              <a:t>d</a:t>
            </a:r>
            <a:r>
              <a:rPr lang="en-GB" sz="1200" b="0" i="0" dirty="0">
                <a:solidFill>
                  <a:srgbClr val="000000"/>
                </a:solidFill>
                <a:effectLst/>
              </a:rPr>
              <a:t>irective which brought in changes to the AIFMD and the UCITS Directive contained new mandates for ESMA to develop guidelines specifying the circumstances where the name of an AIF or UCITS is unclear, unfair, or misleading.</a:t>
            </a:r>
          </a:p>
          <a:p>
            <a:pPr algn="just"/>
            <a:endParaRPr lang="en-GB" sz="1200" dirty="0">
              <a:solidFill>
                <a:srgbClr val="000000"/>
              </a:solidFill>
            </a:endParaRPr>
          </a:p>
          <a:p>
            <a:pPr algn="just"/>
            <a:r>
              <a:rPr lang="en-GB" sz="1200" i="1" dirty="0">
                <a:solidFill>
                  <a:srgbClr val="000000"/>
                </a:solidFill>
              </a:rPr>
              <a:t>For further information, please see link to our Simmons Insights Article to see the changes from the proposed draft. </a:t>
            </a:r>
          </a:p>
          <a:p>
            <a:pPr algn="l"/>
            <a:endParaRPr lang="en-GB" sz="1400" b="0" i="0" dirty="0">
              <a:solidFill>
                <a:srgbClr val="000000"/>
              </a:solidFill>
              <a:effectLst/>
            </a:endParaRPr>
          </a:p>
          <a:p>
            <a:pPr algn="l"/>
            <a:endParaRPr lang="en-GB" sz="1400" b="0" i="0" dirty="0">
              <a:solidFill>
                <a:srgbClr val="000000"/>
              </a:solidFill>
              <a:effectLst/>
            </a:endParaRPr>
          </a:p>
          <a:p>
            <a:pPr>
              <a:lnSpc>
                <a:spcPct val="100000"/>
              </a:lnSpc>
              <a:buClr>
                <a:schemeClr val="bg2"/>
              </a:buClr>
            </a:pPr>
            <a:endParaRPr lang="en-GB" sz="1050" dirty="0"/>
          </a:p>
          <a:p>
            <a:pPr>
              <a:lnSpc>
                <a:spcPct val="100000"/>
              </a:lnSpc>
              <a:buClr>
                <a:schemeClr val="bg2"/>
              </a:buClr>
            </a:pPr>
            <a:endParaRPr lang="en-GB" sz="1200" i="1" dirty="0"/>
          </a:p>
        </p:txBody>
      </p:sp>
      <p:graphicFrame>
        <p:nvGraphicFramePr>
          <p:cNvPr id="15" name="Table 11">
            <a:extLst>
              <a:ext uri="{FF2B5EF4-FFF2-40B4-BE49-F238E27FC236}">
                <a16:creationId xmlns:a16="http://schemas.microsoft.com/office/drawing/2014/main" id="{43378D1F-3CF6-92FD-5E47-C088C1543436}"/>
              </a:ext>
            </a:extLst>
          </p:cNvPr>
          <p:cNvGraphicFramePr>
            <a:graphicFrameLocks noGrp="1"/>
          </p:cNvGraphicFramePr>
          <p:nvPr>
            <p:extLst>
              <p:ext uri="{D42A27DB-BD31-4B8C-83A1-F6EECF244321}">
                <p14:modId xmlns:p14="http://schemas.microsoft.com/office/powerpoint/2010/main" val="1996499246"/>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EU</a:t>
                      </a:r>
                    </a:p>
                    <a:p>
                      <a:r>
                        <a:rPr lang="en-GB" sz="1000" dirty="0"/>
                        <a:t>EEA</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3"/>
                        </a:rPr>
                        <a:t>Simmons Insights Article</a:t>
                      </a:r>
                      <a:endParaRPr lang="en-GB" sz="1000" dirty="0"/>
                    </a:p>
                  </a:txBody>
                  <a:tcPr/>
                </a:tc>
                <a:extLst>
                  <a:ext uri="{0D108BD9-81ED-4DB2-BD59-A6C34878D82A}">
                    <a16:rowId xmlns:a16="http://schemas.microsoft.com/office/drawing/2014/main" val="1335313563"/>
                  </a:ext>
                </a:extLst>
              </a:tr>
            </a:tbl>
          </a:graphicData>
        </a:graphic>
      </p:graphicFrame>
    </p:spTree>
    <p:extLst>
      <p:ext uri="{BB962C8B-B14F-4D97-AF65-F5344CB8AC3E}">
        <p14:creationId xmlns:p14="http://schemas.microsoft.com/office/powerpoint/2010/main" val="258373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6AFC-CC77-0456-0D8D-073DCB9C3880}"/>
              </a:ext>
            </a:extLst>
          </p:cNvPr>
          <p:cNvSpPr>
            <a:spLocks noGrp="1"/>
          </p:cNvSpPr>
          <p:nvPr>
            <p:ph type="title"/>
          </p:nvPr>
        </p:nvSpPr>
        <p:spPr/>
        <p:txBody>
          <a:bodyPr/>
          <a:lstStyle/>
          <a:p>
            <a:r>
              <a:rPr lang="en-GB" dirty="0">
                <a:solidFill>
                  <a:srgbClr val="FC515B"/>
                </a:solidFill>
              </a:rPr>
              <a:t>EU Updates</a:t>
            </a:r>
          </a:p>
        </p:txBody>
      </p:sp>
      <p:sp>
        <p:nvSpPr>
          <p:cNvPr id="3" name="Content Placeholder 2">
            <a:extLst>
              <a:ext uri="{FF2B5EF4-FFF2-40B4-BE49-F238E27FC236}">
                <a16:creationId xmlns:a16="http://schemas.microsoft.com/office/drawing/2014/main" id="{8C9C9543-B769-1C2E-B8E6-6C7AFDFE93FF}"/>
              </a:ext>
            </a:extLst>
          </p:cNvPr>
          <p:cNvSpPr>
            <a:spLocks noGrp="1"/>
          </p:cNvSpPr>
          <p:nvPr>
            <p:ph idx="1"/>
          </p:nvPr>
        </p:nvSpPr>
        <p:spPr>
          <a:xfrm>
            <a:off x="449263" y="1547983"/>
            <a:ext cx="9562838" cy="4271330"/>
          </a:xfrm>
        </p:spPr>
        <p:txBody>
          <a:bodyPr/>
          <a:lstStyle/>
          <a:p>
            <a:pPr>
              <a:lnSpc>
                <a:spcPct val="100000"/>
              </a:lnSpc>
              <a:spcAft>
                <a:spcPts val="600"/>
              </a:spcAft>
            </a:pPr>
            <a:r>
              <a:rPr lang="en-GB" sz="1200" dirty="0">
                <a:solidFill>
                  <a:srgbClr val="303030"/>
                </a:solidFill>
              </a:rPr>
              <a:t>On 28 May 2024, ESMA published updated its UCITS and AIFMD Q&amp;As in respect to the calculation of performance fees.</a:t>
            </a:r>
          </a:p>
          <a:p>
            <a:pPr>
              <a:lnSpc>
                <a:spcPct val="100000"/>
              </a:lnSpc>
              <a:spcAft>
                <a:spcPts val="600"/>
              </a:spcAft>
            </a:pPr>
            <a:r>
              <a:rPr lang="en-GB" sz="1200" dirty="0">
                <a:solidFill>
                  <a:srgbClr val="303030"/>
                </a:solidFill>
              </a:rPr>
              <a:t>The Q&amp;As are relevant for both UCITS and AIFs, with two additional points included which is reproduced below:</a:t>
            </a:r>
          </a:p>
          <a:p>
            <a:pPr>
              <a:lnSpc>
                <a:spcPct val="100000"/>
              </a:lnSpc>
              <a:spcAft>
                <a:spcPts val="600"/>
              </a:spcAft>
            </a:pPr>
            <a:r>
              <a:rPr lang="en-GB" sz="1200" b="1" dirty="0">
                <a:solidFill>
                  <a:srgbClr val="303030"/>
                </a:solidFill>
              </a:rPr>
              <a:t>“</a:t>
            </a:r>
            <a:r>
              <a:rPr lang="en-GB" sz="1200" b="1" i="1" dirty="0">
                <a:solidFill>
                  <a:srgbClr val="303030"/>
                </a:solidFill>
              </a:rPr>
              <a:t>Q: Where a manager applies an additional reference indicator to the performance fee model (e.g.: a hurdle rate on top of the High-Water Mark model or the benchmark model), should the minimum performance reference period be applied to the additional reference indicator? </a:t>
            </a:r>
          </a:p>
          <a:p>
            <a:pPr>
              <a:lnSpc>
                <a:spcPct val="100000"/>
              </a:lnSpc>
              <a:spcAft>
                <a:spcPts val="600"/>
              </a:spcAft>
            </a:pPr>
            <a:r>
              <a:rPr lang="en-GB" sz="1200" i="1" dirty="0">
                <a:solidFill>
                  <a:srgbClr val="303030"/>
                </a:solidFill>
              </a:rPr>
              <a:t>A: The minimum performance reference period in accordance with paragraph 40-42 of the Guidelines should be applied to the performance fee model. However, the manager is not required to apply the minimum performance reference period to the additional reference indicator, considering that:</a:t>
            </a:r>
          </a:p>
          <a:p>
            <a:pPr marL="228600" indent="-228600">
              <a:lnSpc>
                <a:spcPct val="100000"/>
              </a:lnSpc>
              <a:spcAft>
                <a:spcPts val="600"/>
              </a:spcAft>
              <a:buAutoNum type="alphaLcParenBoth"/>
            </a:pPr>
            <a:r>
              <a:rPr lang="en-GB" sz="1200" i="1" dirty="0">
                <a:solidFill>
                  <a:srgbClr val="303030"/>
                </a:solidFill>
              </a:rPr>
              <a:t>the final combination (i.e.: the performance fee model plus the additional reference indicator) does not result in increased fees for investors compared to the use of the performance fee model alone and (b) the performance fee (excluding the additional reference indicator) is consistent with the fund’s investment objectives, strategy and policy, in line with Guideline 2. In line with paragraph 46 of guidelines, appropriate disclosure should be provided in the prospectus </a:t>
            </a:r>
          </a:p>
          <a:p>
            <a:pPr>
              <a:lnSpc>
                <a:spcPct val="100000"/>
              </a:lnSpc>
              <a:spcAft>
                <a:spcPts val="600"/>
              </a:spcAft>
            </a:pPr>
            <a:r>
              <a:rPr lang="en-GB" sz="1200" b="1" i="1" dirty="0">
                <a:solidFill>
                  <a:srgbClr val="303030"/>
                </a:solidFill>
              </a:rPr>
              <a:t>Q: Can the manager of a Fund of Funds (</a:t>
            </a:r>
            <a:r>
              <a:rPr lang="en-GB" sz="1200" b="1" i="1" dirty="0" err="1">
                <a:solidFill>
                  <a:srgbClr val="303030"/>
                </a:solidFill>
              </a:rPr>
              <a:t>FoF</a:t>
            </a:r>
            <a:r>
              <a:rPr lang="en-GB" sz="1200" b="1" i="1" dirty="0">
                <a:solidFill>
                  <a:srgbClr val="303030"/>
                </a:solidFill>
              </a:rPr>
              <a:t>) charge performance fees? </a:t>
            </a:r>
          </a:p>
          <a:p>
            <a:pPr>
              <a:lnSpc>
                <a:spcPct val="100000"/>
              </a:lnSpc>
              <a:spcAft>
                <a:spcPts val="600"/>
              </a:spcAft>
            </a:pPr>
            <a:r>
              <a:rPr lang="en-GB" sz="1200" i="1" dirty="0">
                <a:solidFill>
                  <a:srgbClr val="303030"/>
                </a:solidFill>
              </a:rPr>
              <a:t>A: In line with paragraph 18 of the Guidelines, the manager of a </a:t>
            </a:r>
            <a:r>
              <a:rPr lang="en-GB" sz="1200" i="1" dirty="0" err="1">
                <a:solidFill>
                  <a:srgbClr val="303030"/>
                </a:solidFill>
              </a:rPr>
              <a:t>FoF</a:t>
            </a:r>
            <a:r>
              <a:rPr lang="en-GB" sz="1200" i="1" dirty="0">
                <a:solidFill>
                  <a:srgbClr val="303030"/>
                </a:solidFill>
              </a:rPr>
              <a:t> should be able to demonstrate to the NCA that the performance fee model of a fund it manages constitutes a reasonable incentive for the manager and is aligned with investors’ interests. Against this background, as a general principle, where the investment policy of a </a:t>
            </a:r>
            <a:r>
              <a:rPr lang="en-GB" sz="1200" i="1" dirty="0" err="1">
                <a:solidFill>
                  <a:srgbClr val="303030"/>
                </a:solidFill>
              </a:rPr>
              <a:t>FoF</a:t>
            </a:r>
            <a:r>
              <a:rPr lang="en-GB" sz="1200" i="1" dirty="0">
                <a:solidFill>
                  <a:srgbClr val="303030"/>
                </a:solidFill>
              </a:rPr>
              <a:t> requires the active management of the </a:t>
            </a:r>
            <a:r>
              <a:rPr lang="en-GB" sz="1200" i="1" dirty="0" err="1">
                <a:solidFill>
                  <a:srgbClr val="303030"/>
                </a:solidFill>
              </a:rPr>
              <a:t>FoF</a:t>
            </a:r>
            <a:r>
              <a:rPr lang="en-GB" sz="1200" i="1" dirty="0">
                <a:solidFill>
                  <a:srgbClr val="303030"/>
                </a:solidFill>
              </a:rPr>
              <a:t> and the determination of the allocation in the underlying funds has a material impact on the </a:t>
            </a:r>
            <a:r>
              <a:rPr lang="en-GB" sz="1200" i="1" dirty="0" err="1">
                <a:solidFill>
                  <a:srgbClr val="303030"/>
                </a:solidFill>
              </a:rPr>
              <a:t>FoF</a:t>
            </a:r>
            <a:r>
              <a:rPr lang="en-GB" sz="1200" i="1" dirty="0">
                <a:solidFill>
                  <a:srgbClr val="303030"/>
                </a:solidFill>
              </a:rPr>
              <a:t> performance, performance fees for the manager of the </a:t>
            </a:r>
            <a:r>
              <a:rPr lang="en-GB" sz="1200" i="1" dirty="0" err="1">
                <a:solidFill>
                  <a:srgbClr val="303030"/>
                </a:solidFill>
              </a:rPr>
              <a:t>FoF</a:t>
            </a:r>
            <a:r>
              <a:rPr lang="en-GB" sz="1200" i="1" dirty="0">
                <a:solidFill>
                  <a:srgbClr val="303030"/>
                </a:solidFill>
              </a:rPr>
              <a:t> could be considered as justified. The assessment on how performance fees are justified in light of the investment policy of the </a:t>
            </a:r>
            <a:r>
              <a:rPr lang="en-GB" sz="1200" i="1" dirty="0" err="1">
                <a:solidFill>
                  <a:srgbClr val="303030"/>
                </a:solidFill>
              </a:rPr>
              <a:t>FoF</a:t>
            </a:r>
            <a:r>
              <a:rPr lang="en-GB" sz="1200" i="1" dirty="0">
                <a:solidFill>
                  <a:srgbClr val="303030"/>
                </a:solidFill>
              </a:rPr>
              <a:t> should be reflected in the fund documentation, including the fund rules or the instruments of incorporation and may be reviewed, where needed, by the NCA on a case-by-case basis.”</a:t>
            </a:r>
          </a:p>
          <a:p>
            <a:endParaRPr lang="en-GB" sz="1200" dirty="0">
              <a:solidFill>
                <a:srgbClr val="303030"/>
              </a:solidFill>
            </a:endParaRPr>
          </a:p>
          <a:p>
            <a:endParaRPr lang="en-GB" sz="1200" dirty="0">
              <a:solidFill>
                <a:srgbClr val="303030"/>
              </a:solidFill>
            </a:endParaRPr>
          </a:p>
          <a:p>
            <a:endParaRPr lang="en-GB" sz="1200" dirty="0">
              <a:solidFill>
                <a:srgbClr val="303030"/>
              </a:solidFill>
            </a:endParaRPr>
          </a:p>
        </p:txBody>
      </p:sp>
      <p:sp>
        <p:nvSpPr>
          <p:cNvPr id="4" name="Text Placeholder 3">
            <a:extLst>
              <a:ext uri="{FF2B5EF4-FFF2-40B4-BE49-F238E27FC236}">
                <a16:creationId xmlns:a16="http://schemas.microsoft.com/office/drawing/2014/main" id="{987C509C-3356-FF53-5709-4357C9BB43FE}"/>
              </a:ext>
            </a:extLst>
          </p:cNvPr>
          <p:cNvSpPr>
            <a:spLocks noGrp="1"/>
          </p:cNvSpPr>
          <p:nvPr>
            <p:ph type="body" sz="quarter" idx="13"/>
          </p:nvPr>
        </p:nvSpPr>
        <p:spPr>
          <a:xfrm>
            <a:off x="449263" y="874801"/>
            <a:ext cx="11228931" cy="442826"/>
          </a:xfrm>
        </p:spPr>
        <p:txBody>
          <a:bodyPr/>
          <a:lstStyle/>
          <a:p>
            <a:r>
              <a:rPr lang="en-GB" dirty="0"/>
              <a:t>ESMA updates UCITS &amp; AIFMD Q&amp;As in respect to Performance fees</a:t>
            </a:r>
          </a:p>
        </p:txBody>
      </p:sp>
      <p:sp>
        <p:nvSpPr>
          <p:cNvPr id="5" name="Slide Number Placeholder 4">
            <a:extLst>
              <a:ext uri="{FF2B5EF4-FFF2-40B4-BE49-F238E27FC236}">
                <a16:creationId xmlns:a16="http://schemas.microsoft.com/office/drawing/2014/main" id="{81DBA444-445B-88F9-DEFE-5C9E11F28147}"/>
              </a:ext>
            </a:extLst>
          </p:cNvPr>
          <p:cNvSpPr>
            <a:spLocks noGrp="1"/>
          </p:cNvSpPr>
          <p:nvPr>
            <p:ph type="sldNum" sz="quarter" idx="4"/>
          </p:nvPr>
        </p:nvSpPr>
        <p:spPr/>
        <p:txBody>
          <a:bodyPr/>
          <a:lstStyle/>
          <a:p>
            <a:fld id="{AE40F04C-0113-48AC-B208-C432829543B5}" type="slidenum">
              <a:rPr lang="en-GB" smtClean="0"/>
              <a:pPr/>
              <a:t>15</a:t>
            </a:fld>
            <a:endParaRPr lang="en-GB" dirty="0"/>
          </a:p>
        </p:txBody>
      </p:sp>
      <p:sp>
        <p:nvSpPr>
          <p:cNvPr id="6" name="Text Placeholder 5">
            <a:extLst>
              <a:ext uri="{FF2B5EF4-FFF2-40B4-BE49-F238E27FC236}">
                <a16:creationId xmlns:a16="http://schemas.microsoft.com/office/drawing/2014/main" id="{C0B7735C-2D91-91AB-5556-D94E4E3009F8}"/>
              </a:ext>
            </a:extLst>
          </p:cNvPr>
          <p:cNvSpPr>
            <a:spLocks noGrp="1"/>
          </p:cNvSpPr>
          <p:nvPr>
            <p:ph type="body" sz="quarter" idx="56"/>
          </p:nvPr>
        </p:nvSpPr>
        <p:spPr>
          <a:xfrm>
            <a:off x="10472399" y="452438"/>
            <a:ext cx="1528011" cy="196282"/>
          </a:xfrm>
        </p:spPr>
        <p:txBody>
          <a:bodyPr/>
          <a:lstStyle/>
          <a:p>
            <a:r>
              <a:rPr lang="en-GB" dirty="0"/>
              <a:t>EU Updates</a:t>
            </a:r>
          </a:p>
        </p:txBody>
      </p:sp>
      <p:sp>
        <p:nvSpPr>
          <p:cNvPr id="7" name="Text Placeholder 6">
            <a:extLst>
              <a:ext uri="{FF2B5EF4-FFF2-40B4-BE49-F238E27FC236}">
                <a16:creationId xmlns:a16="http://schemas.microsoft.com/office/drawing/2014/main" id="{31D4028F-95AE-4CE1-E188-B690B1A3778D}"/>
              </a:ext>
            </a:extLst>
          </p:cNvPr>
          <p:cNvSpPr>
            <a:spLocks noGrp="1"/>
          </p:cNvSpPr>
          <p:nvPr>
            <p:ph type="body" sz="quarter" idx="57"/>
          </p:nvPr>
        </p:nvSpPr>
        <p:spPr/>
        <p:txBody>
          <a:bodyPr/>
          <a:lstStyle/>
          <a:p>
            <a:endParaRPr lang="en-GB"/>
          </a:p>
        </p:txBody>
      </p:sp>
      <p:sp>
        <p:nvSpPr>
          <p:cNvPr id="8" name="Picture Placeholder 7">
            <a:extLst>
              <a:ext uri="{FF2B5EF4-FFF2-40B4-BE49-F238E27FC236}">
                <a16:creationId xmlns:a16="http://schemas.microsoft.com/office/drawing/2014/main" id="{75F37AE1-A81D-E16B-0A53-685D86FB32A3}"/>
              </a:ext>
            </a:extLst>
          </p:cNvPr>
          <p:cNvSpPr>
            <a:spLocks noGrp="1"/>
          </p:cNvSpPr>
          <p:nvPr>
            <p:ph type="pic" sz="quarter" idx="58"/>
          </p:nvPr>
        </p:nvSpPr>
        <p:spPr/>
      </p:sp>
      <p:graphicFrame>
        <p:nvGraphicFramePr>
          <p:cNvPr id="9" name="Table 11">
            <a:extLst>
              <a:ext uri="{FF2B5EF4-FFF2-40B4-BE49-F238E27FC236}">
                <a16:creationId xmlns:a16="http://schemas.microsoft.com/office/drawing/2014/main" id="{F580DA35-B348-B4F1-B0EE-FEF7EF797E4A}"/>
              </a:ext>
            </a:extLst>
          </p:cNvPr>
          <p:cNvGraphicFramePr>
            <a:graphicFrameLocks noGrp="1"/>
          </p:cNvGraphicFramePr>
          <p:nvPr>
            <p:extLst>
              <p:ext uri="{D42A27DB-BD31-4B8C-83A1-F6EECF244321}">
                <p14:modId xmlns:p14="http://schemas.microsoft.com/office/powerpoint/2010/main" val="2744350327"/>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EU</a:t>
                      </a:r>
                    </a:p>
                    <a:p>
                      <a:r>
                        <a:rPr lang="en-GB" sz="1000" dirty="0"/>
                        <a:t>EEA</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 Institutional Managers, Hedge Fund Managers and Regulated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ESMA Q&amp;As</a:t>
                      </a:r>
                      <a:endParaRPr lang="en-GB" sz="1000" dirty="0"/>
                    </a:p>
                  </a:txBody>
                  <a:tcPr/>
                </a:tc>
                <a:extLst>
                  <a:ext uri="{0D108BD9-81ED-4DB2-BD59-A6C34878D82A}">
                    <a16:rowId xmlns:a16="http://schemas.microsoft.com/office/drawing/2014/main" val="1335313563"/>
                  </a:ext>
                </a:extLst>
              </a:tr>
            </a:tbl>
          </a:graphicData>
        </a:graphic>
      </p:graphicFrame>
    </p:spTree>
    <p:extLst>
      <p:ext uri="{BB962C8B-B14F-4D97-AF65-F5344CB8AC3E}">
        <p14:creationId xmlns:p14="http://schemas.microsoft.com/office/powerpoint/2010/main" val="61747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6AFC-CC77-0456-0D8D-073DCB9C3880}"/>
              </a:ext>
            </a:extLst>
          </p:cNvPr>
          <p:cNvSpPr>
            <a:spLocks noGrp="1"/>
          </p:cNvSpPr>
          <p:nvPr>
            <p:ph type="title"/>
          </p:nvPr>
        </p:nvSpPr>
        <p:spPr/>
        <p:txBody>
          <a:bodyPr/>
          <a:lstStyle/>
          <a:p>
            <a:r>
              <a:rPr lang="en-GB" dirty="0">
                <a:solidFill>
                  <a:srgbClr val="FC515B"/>
                </a:solidFill>
              </a:rPr>
              <a:t>EU Updates</a:t>
            </a:r>
          </a:p>
        </p:txBody>
      </p:sp>
      <p:sp>
        <p:nvSpPr>
          <p:cNvPr id="3" name="Content Placeholder 2">
            <a:extLst>
              <a:ext uri="{FF2B5EF4-FFF2-40B4-BE49-F238E27FC236}">
                <a16:creationId xmlns:a16="http://schemas.microsoft.com/office/drawing/2014/main" id="{8C9C9543-B769-1C2E-B8E6-6C7AFDFE93FF}"/>
              </a:ext>
            </a:extLst>
          </p:cNvPr>
          <p:cNvSpPr>
            <a:spLocks noGrp="1"/>
          </p:cNvSpPr>
          <p:nvPr>
            <p:ph idx="1"/>
          </p:nvPr>
        </p:nvSpPr>
        <p:spPr>
          <a:xfrm>
            <a:off x="449264" y="1643374"/>
            <a:ext cx="11046050" cy="5043336"/>
          </a:xfrm>
        </p:spPr>
        <p:txBody>
          <a:bodyPr/>
          <a:lstStyle/>
          <a:p>
            <a:r>
              <a:rPr lang="en-GB" sz="1200" dirty="0">
                <a:solidFill>
                  <a:srgbClr val="303030"/>
                </a:solidFill>
              </a:rPr>
              <a:t>On 4 June 2024, the three European Supervisory Authorities (ESMA, the EBA and EIOPA) separately published Final Reports on greenwashing in the financial sector.</a:t>
            </a:r>
          </a:p>
          <a:p>
            <a:endParaRPr lang="en-GB" sz="1200" dirty="0">
              <a:solidFill>
                <a:srgbClr val="303030"/>
              </a:solidFill>
            </a:endParaRPr>
          </a:p>
          <a:p>
            <a:r>
              <a:rPr lang="en-GB" sz="1200" dirty="0">
                <a:solidFill>
                  <a:srgbClr val="303030"/>
                </a:solidFill>
              </a:rPr>
              <a:t>ESMA's Report can be found</a:t>
            </a:r>
            <a:r>
              <a:rPr lang="en-GB" sz="1200" dirty="0"/>
              <a:t> </a:t>
            </a:r>
            <a:r>
              <a:rPr kumimoji="0" lang="en-GB" sz="1200" b="0" i="0" u="sng" strike="noStrike" kern="1200" cap="none" spc="0" normalizeH="0" baseline="0" noProof="0" dirty="0">
                <a:ln>
                  <a:noFill/>
                </a:ln>
                <a:effectLst/>
                <a:uLnTx/>
                <a:uFillTx/>
                <a:ea typeface="+mn-ea"/>
                <a:cs typeface="+mn-cs"/>
                <a:hlinkClick r:id="rId2">
                  <a:extLst>
                    <a:ext uri="{A12FA001-AC4F-418D-AE19-62706E023703}">
                      <ahyp:hlinkClr xmlns:ahyp="http://schemas.microsoft.com/office/drawing/2018/hyperlinkcolor" val="tx"/>
                    </a:ext>
                  </a:extLst>
                </a:hlinkClick>
              </a:rPr>
              <a:t>here</a:t>
            </a:r>
            <a:endParaRPr lang="en-GB" sz="1200" dirty="0"/>
          </a:p>
          <a:p>
            <a:endParaRPr lang="en-GB" sz="1200" dirty="0">
              <a:solidFill>
                <a:srgbClr val="303030"/>
              </a:solidFill>
            </a:endParaRPr>
          </a:p>
          <a:p>
            <a:r>
              <a:rPr lang="en-GB" sz="1200" dirty="0">
                <a:solidFill>
                  <a:srgbClr val="303030"/>
                </a:solidFill>
              </a:rPr>
              <a:t>The three reports take a co-ordinated approach on greenwashing risks, outlining each ESA's current supervisory response to greenwashing risks and reiterating the common high-level understanding of greenwashing as a practice by which sustainability-related statements, declarations, actions, or communications fail to clearly and fairly reflect the underlying sustainability profile of an entity, a financial product, or financial services.</a:t>
            </a:r>
          </a:p>
          <a:p>
            <a:endParaRPr lang="en-GB" sz="1200" dirty="0">
              <a:solidFill>
                <a:srgbClr val="303030"/>
              </a:solidFill>
            </a:endParaRPr>
          </a:p>
          <a:p>
            <a:r>
              <a:rPr lang="en-GB" sz="1200" dirty="0">
                <a:solidFill>
                  <a:srgbClr val="303030"/>
                </a:solidFill>
              </a:rPr>
              <a:t>Each report also provides a forward-looking view of how sustainability-related supervision can be gradually enhanced in the future. </a:t>
            </a:r>
          </a:p>
          <a:p>
            <a:endParaRPr lang="en-GB" sz="1200" dirty="0">
              <a:solidFill>
                <a:srgbClr val="303030"/>
              </a:solidFill>
            </a:endParaRPr>
          </a:p>
          <a:p>
            <a:r>
              <a:rPr lang="en-GB" sz="1200" dirty="0">
                <a:solidFill>
                  <a:srgbClr val="FC515B"/>
                </a:solidFill>
                <a:latin typeface="+mj-lt"/>
              </a:rPr>
              <a:t>ESMA's Final Report - key findings</a:t>
            </a:r>
          </a:p>
          <a:p>
            <a:endParaRPr lang="en-GB" sz="1200" dirty="0">
              <a:solidFill>
                <a:srgbClr val="303030"/>
              </a:solidFill>
            </a:endParaRPr>
          </a:p>
          <a:p>
            <a:pPr marL="171450" indent="-171450">
              <a:buClr>
                <a:srgbClr val="FC515B"/>
              </a:buClr>
              <a:buFont typeface="Arial" panose="020B0604020202020204" pitchFamily="34" charset="0"/>
              <a:buChar char="•"/>
            </a:pPr>
            <a:r>
              <a:rPr lang="en-GB" sz="1200" dirty="0">
                <a:solidFill>
                  <a:srgbClr val="303030"/>
                </a:solidFill>
              </a:rPr>
              <a:t>NCAs are already taking steps to prioritise the supervision of sustainability-related claims. In general, such supervision complements the oversight provided to other key components of the Sustainable Investment Value Chain (SIVC);</a:t>
            </a:r>
          </a:p>
          <a:p>
            <a:pPr marL="171450" indent="-171450">
              <a:buClr>
                <a:srgbClr val="FC515B"/>
              </a:buClr>
              <a:buFont typeface="Arial" panose="020B0604020202020204" pitchFamily="34" charset="0"/>
              <a:buChar char="•"/>
            </a:pPr>
            <a:r>
              <a:rPr lang="en-GB" sz="1200" dirty="0">
                <a:solidFill>
                  <a:srgbClr val="303030"/>
                </a:solidFill>
              </a:rPr>
              <a:t>The internal governance of supervised entities plays an important role in ensuring compliance with the relevant requirements;</a:t>
            </a:r>
          </a:p>
          <a:p>
            <a:pPr marL="171450" indent="-171450">
              <a:buClr>
                <a:srgbClr val="FC515B"/>
              </a:buClr>
              <a:buFont typeface="Arial" panose="020B0604020202020204" pitchFamily="34" charset="0"/>
              <a:buChar char="•"/>
            </a:pPr>
            <a:r>
              <a:rPr lang="en-GB" sz="1200" dirty="0">
                <a:solidFill>
                  <a:srgbClr val="303030"/>
                </a:solidFill>
              </a:rPr>
              <a:t>NCAs and ESMA have been implementing a risk-based approach to supervision, focusing supervisory attention and resources on the most significant risks;</a:t>
            </a:r>
          </a:p>
          <a:p>
            <a:pPr marL="171450" indent="-171450">
              <a:buClr>
                <a:srgbClr val="FC515B"/>
              </a:buClr>
              <a:buFont typeface="Arial" panose="020B0604020202020204" pitchFamily="34" charset="0"/>
              <a:buChar char="•"/>
            </a:pPr>
            <a:r>
              <a:rPr lang="en-GB" sz="1200" dirty="0">
                <a:solidFill>
                  <a:srgbClr val="303030"/>
                </a:solidFill>
              </a:rPr>
              <a:t>As a form of miscommunication or misconduct, greenwashing can be captured by existing EU rules prohibiting misleading information, but it can also be addressed by acting on infringements against a series of specific sustainability-related requirements introduced in the EU in recent years; and</a:t>
            </a:r>
          </a:p>
          <a:p>
            <a:pPr marL="171450" indent="-171450">
              <a:buClr>
                <a:schemeClr val="bg2"/>
              </a:buClr>
              <a:buFont typeface="Arial" panose="020B0604020202020204" pitchFamily="34" charset="0"/>
              <a:buChar char="•"/>
            </a:pPr>
            <a:r>
              <a:rPr lang="en-GB" sz="1200" dirty="0"/>
              <a:t>To date, NCAs have detected only a limited number of actual or potential occurrences of greenwashing.</a:t>
            </a:r>
            <a:endParaRPr lang="en-GB" sz="1200" dirty="0">
              <a:solidFill>
                <a:srgbClr val="303030"/>
              </a:solidFill>
            </a:endParaRPr>
          </a:p>
          <a:p>
            <a:endParaRPr lang="en-GB" sz="1200" dirty="0">
              <a:solidFill>
                <a:srgbClr val="303030"/>
              </a:solidFill>
            </a:endParaRPr>
          </a:p>
        </p:txBody>
      </p:sp>
      <p:sp>
        <p:nvSpPr>
          <p:cNvPr id="4" name="Text Placeholder 3">
            <a:extLst>
              <a:ext uri="{FF2B5EF4-FFF2-40B4-BE49-F238E27FC236}">
                <a16:creationId xmlns:a16="http://schemas.microsoft.com/office/drawing/2014/main" id="{987C509C-3356-FF53-5709-4357C9BB43FE}"/>
              </a:ext>
            </a:extLst>
          </p:cNvPr>
          <p:cNvSpPr>
            <a:spLocks noGrp="1"/>
          </p:cNvSpPr>
          <p:nvPr>
            <p:ph type="body" sz="quarter" idx="13"/>
          </p:nvPr>
        </p:nvSpPr>
        <p:spPr>
          <a:xfrm>
            <a:off x="449263" y="874801"/>
            <a:ext cx="11228931" cy="442826"/>
          </a:xfrm>
        </p:spPr>
        <p:txBody>
          <a:bodyPr/>
          <a:lstStyle/>
          <a:p>
            <a:r>
              <a:rPr lang="en-GB" dirty="0"/>
              <a:t>ESG: Greenwashing – ESMA publishes a Final Report</a:t>
            </a:r>
          </a:p>
          <a:p>
            <a:endParaRPr lang="en-GB" dirty="0">
              <a:latin typeface="+mj-lt"/>
            </a:endParaRPr>
          </a:p>
        </p:txBody>
      </p:sp>
      <p:sp>
        <p:nvSpPr>
          <p:cNvPr id="5" name="Slide Number Placeholder 4">
            <a:extLst>
              <a:ext uri="{FF2B5EF4-FFF2-40B4-BE49-F238E27FC236}">
                <a16:creationId xmlns:a16="http://schemas.microsoft.com/office/drawing/2014/main" id="{81DBA444-445B-88F9-DEFE-5C9E11F28147}"/>
              </a:ext>
            </a:extLst>
          </p:cNvPr>
          <p:cNvSpPr>
            <a:spLocks noGrp="1"/>
          </p:cNvSpPr>
          <p:nvPr>
            <p:ph type="sldNum" sz="quarter" idx="4"/>
          </p:nvPr>
        </p:nvSpPr>
        <p:spPr/>
        <p:txBody>
          <a:bodyPr/>
          <a:lstStyle/>
          <a:p>
            <a:fld id="{AE40F04C-0113-48AC-B208-C432829543B5}" type="slidenum">
              <a:rPr lang="en-GB" smtClean="0"/>
              <a:pPr/>
              <a:t>16</a:t>
            </a:fld>
            <a:endParaRPr lang="en-GB" dirty="0"/>
          </a:p>
        </p:txBody>
      </p:sp>
      <p:sp>
        <p:nvSpPr>
          <p:cNvPr id="6" name="Text Placeholder 5">
            <a:extLst>
              <a:ext uri="{FF2B5EF4-FFF2-40B4-BE49-F238E27FC236}">
                <a16:creationId xmlns:a16="http://schemas.microsoft.com/office/drawing/2014/main" id="{C0B7735C-2D91-91AB-5556-D94E4E3009F8}"/>
              </a:ext>
            </a:extLst>
          </p:cNvPr>
          <p:cNvSpPr>
            <a:spLocks noGrp="1"/>
          </p:cNvSpPr>
          <p:nvPr>
            <p:ph type="body" sz="quarter" idx="56"/>
          </p:nvPr>
        </p:nvSpPr>
        <p:spPr>
          <a:xfrm>
            <a:off x="10472399" y="452438"/>
            <a:ext cx="1528011" cy="196282"/>
          </a:xfrm>
        </p:spPr>
        <p:txBody>
          <a:bodyPr/>
          <a:lstStyle/>
          <a:p>
            <a:r>
              <a:rPr lang="en-GB" dirty="0"/>
              <a:t>EU Updates</a:t>
            </a:r>
          </a:p>
        </p:txBody>
      </p:sp>
      <p:sp>
        <p:nvSpPr>
          <p:cNvPr id="7" name="Text Placeholder 6">
            <a:extLst>
              <a:ext uri="{FF2B5EF4-FFF2-40B4-BE49-F238E27FC236}">
                <a16:creationId xmlns:a16="http://schemas.microsoft.com/office/drawing/2014/main" id="{31D4028F-95AE-4CE1-E188-B690B1A3778D}"/>
              </a:ext>
            </a:extLst>
          </p:cNvPr>
          <p:cNvSpPr>
            <a:spLocks noGrp="1"/>
          </p:cNvSpPr>
          <p:nvPr>
            <p:ph type="body" sz="quarter" idx="57"/>
          </p:nvPr>
        </p:nvSpPr>
        <p:spPr/>
        <p:txBody>
          <a:bodyPr/>
          <a:lstStyle/>
          <a:p>
            <a:endParaRPr lang="en-GB"/>
          </a:p>
        </p:txBody>
      </p:sp>
      <p:sp>
        <p:nvSpPr>
          <p:cNvPr id="8" name="Picture Placeholder 7">
            <a:extLst>
              <a:ext uri="{FF2B5EF4-FFF2-40B4-BE49-F238E27FC236}">
                <a16:creationId xmlns:a16="http://schemas.microsoft.com/office/drawing/2014/main" id="{75F37AE1-A81D-E16B-0A53-685D86FB32A3}"/>
              </a:ext>
            </a:extLst>
          </p:cNvPr>
          <p:cNvSpPr>
            <a:spLocks noGrp="1"/>
          </p:cNvSpPr>
          <p:nvPr>
            <p:ph type="pic" sz="quarter" idx="58"/>
          </p:nvPr>
        </p:nvSpPr>
        <p:spPr/>
      </p:sp>
    </p:spTree>
    <p:extLst>
      <p:ext uri="{BB962C8B-B14F-4D97-AF65-F5344CB8AC3E}">
        <p14:creationId xmlns:p14="http://schemas.microsoft.com/office/powerpoint/2010/main" val="386540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solidFill>
                  <a:srgbClr val="FC515B"/>
                </a:solidFill>
              </a:rPr>
              <a:t>EU Updates</a:t>
            </a:r>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2" y="874801"/>
            <a:ext cx="10680291" cy="442826"/>
          </a:xfrm>
        </p:spPr>
        <p:txBody>
          <a:bodyPr/>
          <a:lstStyle/>
          <a:p>
            <a:r>
              <a:rPr lang="en-GB" dirty="0"/>
              <a:t>ESG: Greenwashing – ESMA publishes a Final Report continued…</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a:xfrm>
            <a:off x="10472400" y="443964"/>
            <a:ext cx="1568992" cy="205200"/>
          </a:xfrm>
        </p:spPr>
        <p:txBody>
          <a:bodyPr/>
          <a:lstStyle/>
          <a:p>
            <a:r>
              <a:rPr lang="en-GB" dirty="0"/>
              <a:t>EU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
        <p:nvSpPr>
          <p:cNvPr id="3" name="TextBox 2">
            <a:extLst>
              <a:ext uri="{FF2B5EF4-FFF2-40B4-BE49-F238E27FC236}">
                <a16:creationId xmlns:a16="http://schemas.microsoft.com/office/drawing/2014/main" id="{01F469A8-197D-C6A3-4BBC-A18E9676DE62}"/>
              </a:ext>
            </a:extLst>
          </p:cNvPr>
          <p:cNvSpPr txBox="1"/>
          <p:nvPr/>
        </p:nvSpPr>
        <p:spPr>
          <a:xfrm>
            <a:off x="7672251" y="1527586"/>
            <a:ext cx="2203270" cy="3923980"/>
          </a:xfrm>
          <a:prstGeom prst="rect">
            <a:avLst/>
          </a:prstGeom>
          <a:solidFill>
            <a:srgbClr val="FC515B">
              <a:lumMod val="20000"/>
              <a:lumOff val="80000"/>
              <a:alpha val="82000"/>
            </a:srgbClr>
          </a:solidFill>
          <a:ln w="12700" cap="rnd">
            <a:solidFill>
              <a:srgbClr val="FC515B"/>
            </a:solidFill>
            <a:prstDash val="solid"/>
            <a:extLst>
              <a:ext uri="{C807C97D-BFC1-408E-A445-0C87EB9F89A2}">
                <ask:lineSketchStyleProps xmlns:ask="http://schemas.microsoft.com/office/drawing/2018/sketchyshapes">
                  <ask:type>
                    <ask:lineSketchNone/>
                  </ask:type>
                </ask:lineSketchStyleProps>
              </a:ext>
            </a:extLst>
          </a:ln>
        </p:spPr>
        <p:txBody>
          <a:bodyPr wrap="square" lIns="180000" tIns="144000" rIns="396000" bIns="180000" rtlCol="0">
            <a:noAutofit/>
          </a:bodyPr>
          <a:lstStyle/>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GB" sz="1400" b="0" i="0" u="none" strike="noStrike" kern="0" cap="none" spc="0" normalizeH="0" baseline="0" noProof="0" dirty="0">
                <a:ln>
                  <a:noFill/>
                </a:ln>
                <a:solidFill>
                  <a:srgbClr val="FC515B"/>
                </a:solidFill>
                <a:effectLst/>
                <a:uLnTx/>
                <a:uFillTx/>
                <a:latin typeface="Real Text Medium"/>
                <a:cs typeface="Arial" panose="020B0604020202020204" pitchFamily="34" charset="0"/>
              </a:rPr>
              <a:t>Next Steps</a:t>
            </a:r>
            <a:endParaRPr kumimoji="0" lang="en-GB" sz="1200" b="0" i="0" u="none" strike="noStrike" kern="0" cap="none" spc="0" normalizeH="0" baseline="0" noProof="0" dirty="0">
              <a:ln>
                <a:noFill/>
              </a:ln>
              <a:solidFill>
                <a:srgbClr val="FC515B"/>
              </a:solidFill>
              <a:effectLst/>
              <a:uLnTx/>
              <a:uFillTx/>
              <a:latin typeface="Real Text Medium"/>
              <a:cs typeface="Arial" panose="020B0604020202020204" pitchFamily="34" charset="0"/>
            </a:endParaRPr>
          </a:p>
          <a:p>
            <a:pPr>
              <a:spcAft>
                <a:spcPts val="1200"/>
              </a:spcAft>
            </a:pPr>
            <a:r>
              <a:rPr lang="en-GB" sz="1000" dirty="0">
                <a:solidFill>
                  <a:srgbClr val="000000"/>
                </a:solidFill>
              </a:rPr>
              <a:t>ESMA's Final Report notes that it will</a:t>
            </a:r>
          </a:p>
          <a:p>
            <a:pPr marL="285750" indent="-285750">
              <a:spcAft>
                <a:spcPts val="1200"/>
              </a:spcAft>
              <a:buFont typeface="Arial" panose="020B0604020202020204" pitchFamily="34" charset="0"/>
              <a:buChar char="•"/>
            </a:pPr>
            <a:r>
              <a:rPr lang="en-GB" sz="1000" dirty="0">
                <a:solidFill>
                  <a:srgbClr val="000000"/>
                </a:solidFill>
              </a:rPr>
              <a:t>will continue to monitor greenwashing risks and supervisory progress; and</a:t>
            </a:r>
          </a:p>
          <a:p>
            <a:pPr marL="285750" indent="-285750">
              <a:spcAft>
                <a:spcPts val="1200"/>
              </a:spcAft>
              <a:buFont typeface="Arial" panose="020B0604020202020204" pitchFamily="34" charset="0"/>
              <a:buChar char="•"/>
            </a:pPr>
            <a:r>
              <a:rPr lang="en-GB" sz="1000" dirty="0">
                <a:solidFill>
                  <a:srgbClr val="000000"/>
                </a:solidFill>
              </a:rPr>
              <a:t>publish an Opinion setting out its views on how the EU regulatory framework for sustainable finance "could further facilitate the investors' journey".</a:t>
            </a:r>
          </a:p>
          <a:p>
            <a:pPr>
              <a:spcAft>
                <a:spcPts val="1200"/>
              </a:spcAft>
            </a:pPr>
            <a:r>
              <a:rPr lang="en-GB" sz="1000" i="1" dirty="0">
                <a:solidFill>
                  <a:srgbClr val="000000"/>
                </a:solidFill>
              </a:rPr>
              <a:t>For further information, please see link to our full Simmons Insights Article. </a:t>
            </a:r>
          </a:p>
          <a:p>
            <a:pPr>
              <a:spcAft>
                <a:spcPts val="1200"/>
              </a:spcAft>
            </a:pPr>
            <a:endParaRPr lang="en-GB" sz="100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50" b="0" u="none" strike="noStrike" kern="0" cap="none" spc="0" normalizeH="0" baseline="0" noProof="0" dirty="0">
                <a:ln>
                  <a:noFill/>
                </a:ln>
                <a:solidFill>
                  <a:srgbClr val="000000"/>
                </a:solidFill>
                <a:effectLst/>
                <a:uLnTx/>
                <a:uFillTx/>
                <a:latin typeface="ff-real-text-pro"/>
              </a:rPr>
            </a:br>
            <a:endParaRPr kumimoji="0" lang="en-GB" sz="1050" b="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4" name="Content Placeholder 4">
            <a:extLst>
              <a:ext uri="{FF2B5EF4-FFF2-40B4-BE49-F238E27FC236}">
                <a16:creationId xmlns:a16="http://schemas.microsoft.com/office/drawing/2014/main" id="{C7C4CBCF-1854-9B6F-6F41-A5FCD6BC92B2}"/>
              </a:ext>
            </a:extLst>
          </p:cNvPr>
          <p:cNvSpPr>
            <a:spLocks noGrp="1"/>
          </p:cNvSpPr>
          <p:nvPr>
            <p:ph idx="1"/>
          </p:nvPr>
        </p:nvSpPr>
        <p:spPr>
          <a:xfrm>
            <a:off x="449262" y="1538344"/>
            <a:ext cx="6702088" cy="4866056"/>
          </a:xfrm>
        </p:spPr>
        <p:txBody>
          <a:bodyPr/>
          <a:lstStyle/>
          <a:p>
            <a:pPr algn="l"/>
            <a:endParaRPr lang="en-GB" sz="1400" b="0" i="0" dirty="0">
              <a:solidFill>
                <a:srgbClr val="000000"/>
              </a:solidFill>
              <a:effectLst/>
            </a:endParaRPr>
          </a:p>
          <a:p>
            <a:pPr algn="l"/>
            <a:endParaRPr lang="en-GB" sz="1400" b="0" i="0" dirty="0">
              <a:solidFill>
                <a:srgbClr val="000000"/>
              </a:solidFill>
              <a:effectLst/>
            </a:endParaRPr>
          </a:p>
          <a:p>
            <a:pPr>
              <a:lnSpc>
                <a:spcPct val="100000"/>
              </a:lnSpc>
              <a:buClr>
                <a:schemeClr val="bg2"/>
              </a:buClr>
            </a:pPr>
            <a:endParaRPr lang="en-GB" sz="1050" dirty="0"/>
          </a:p>
          <a:p>
            <a:pPr>
              <a:lnSpc>
                <a:spcPct val="100000"/>
              </a:lnSpc>
              <a:buClr>
                <a:schemeClr val="bg2"/>
              </a:buClr>
            </a:pPr>
            <a:endParaRPr lang="en-GB" sz="1200" i="1" dirty="0"/>
          </a:p>
        </p:txBody>
      </p:sp>
      <p:graphicFrame>
        <p:nvGraphicFramePr>
          <p:cNvPr id="10" name="Table 11">
            <a:extLst>
              <a:ext uri="{FF2B5EF4-FFF2-40B4-BE49-F238E27FC236}">
                <a16:creationId xmlns:a16="http://schemas.microsoft.com/office/drawing/2014/main" id="{DE5510AE-88EA-BE69-5BC0-1EA820EB2984}"/>
              </a:ext>
            </a:extLst>
          </p:cNvPr>
          <p:cNvGraphicFramePr>
            <a:graphicFrameLocks noGrp="1"/>
          </p:cNvGraphicFramePr>
          <p:nvPr>
            <p:extLst>
              <p:ext uri="{D42A27DB-BD31-4B8C-83A1-F6EECF244321}">
                <p14:modId xmlns:p14="http://schemas.microsoft.com/office/powerpoint/2010/main" val="1735412371"/>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EU</a:t>
                      </a:r>
                    </a:p>
                    <a:p>
                      <a:r>
                        <a:rPr lang="en-GB" sz="1000" dirty="0"/>
                        <a:t>EEA</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Simmons Insights Article </a:t>
                      </a:r>
                      <a:endParaRPr lang="en-GB" sz="1000" dirty="0"/>
                    </a:p>
                  </a:txBody>
                  <a:tcPr/>
                </a:tc>
                <a:extLst>
                  <a:ext uri="{0D108BD9-81ED-4DB2-BD59-A6C34878D82A}">
                    <a16:rowId xmlns:a16="http://schemas.microsoft.com/office/drawing/2014/main" val="1335313563"/>
                  </a:ext>
                </a:extLst>
              </a:tr>
            </a:tbl>
          </a:graphicData>
        </a:graphic>
      </p:graphicFrame>
      <p:sp>
        <p:nvSpPr>
          <p:cNvPr id="11" name="Content Placeholder 4">
            <a:extLst>
              <a:ext uri="{FF2B5EF4-FFF2-40B4-BE49-F238E27FC236}">
                <a16:creationId xmlns:a16="http://schemas.microsoft.com/office/drawing/2014/main" id="{18686EB6-BB0B-9812-AB07-E9CDC7341A30}"/>
              </a:ext>
            </a:extLst>
          </p:cNvPr>
          <p:cNvSpPr txBox="1">
            <a:spLocks/>
          </p:cNvSpPr>
          <p:nvPr/>
        </p:nvSpPr>
        <p:spPr>
          <a:xfrm>
            <a:off x="449263" y="1547057"/>
            <a:ext cx="6996566" cy="486605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400" kern="1200">
                <a:solidFill>
                  <a:srgbClr val="303030"/>
                </a:solidFill>
                <a:latin typeface="+mj-lt"/>
                <a:ea typeface="+mn-ea"/>
                <a:cs typeface="+mn-cs"/>
              </a:defRPr>
            </a:lvl2pPr>
            <a:lvl3pPr marL="358775" indent="-358775" algn="l" defTabSz="91440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3pPr>
            <a:lvl4pPr marL="717550" indent="-358775" algn="l" defTabSz="71755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4pPr>
            <a:lvl5pPr marL="1079500" indent="-361950" algn="l" defTabSz="914400" rtl="0" eaLnBrk="1" latinLnBrk="0" hangingPunct="1">
              <a:lnSpc>
                <a:spcPct val="120000"/>
              </a:lnSpc>
              <a:spcBef>
                <a:spcPts val="0"/>
              </a:spcBef>
              <a:buClr>
                <a:srgbClr val="FC515B"/>
              </a:buClr>
              <a:buSzPct val="100000"/>
              <a:buFont typeface="Arial" panose="020B0604020202020204" pitchFamily="34" charset="0"/>
              <a:buChar char="•"/>
              <a:defRPr sz="24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chemeClr val="bg2"/>
              </a:buClr>
              <a:buFont typeface="Arial" panose="020B0604020202020204" pitchFamily="34" charset="0"/>
              <a:buChar char="•"/>
            </a:pPr>
            <a:r>
              <a:rPr lang="en-GB" sz="1200" dirty="0"/>
              <a:t>This may reflect multiple factors - a low level of signals (such as complaints) reaching the NCAs, constraints on NCAs' expertise for detection or NCAs' difficulties to access good quality data - or may reflect early successes by NCAs in preventing greenwashing in certain areas.</a:t>
            </a:r>
          </a:p>
          <a:p>
            <a:pPr marL="171450" indent="-171450">
              <a:buClr>
                <a:schemeClr val="bg2"/>
              </a:buClr>
              <a:buFont typeface="Arial" panose="020B0604020202020204" pitchFamily="34" charset="0"/>
              <a:buChar char="•"/>
            </a:pPr>
            <a:r>
              <a:rPr lang="en-GB" sz="1200" dirty="0"/>
              <a:t>Formal enforcement decisions have also been limited as NCAs have tended to address irregularities in sustainability-related claims as part of their ongoing supervision. They have also generally favoured a gradual approach, leading market participants through the implementation of a new, complex regulatory framework.</a:t>
            </a:r>
          </a:p>
          <a:p>
            <a:pPr marL="171450" indent="-171450">
              <a:buClr>
                <a:schemeClr val="bg2"/>
              </a:buClr>
              <a:buFont typeface="Arial" panose="020B0604020202020204" pitchFamily="34" charset="0"/>
              <a:buChar char="•"/>
            </a:pPr>
            <a:r>
              <a:rPr lang="en-GB" sz="1200" dirty="0"/>
              <a:t>To build the necessary specialised knowledge, NCAs and ESMA have made use of training programmes, recruitment, cooperation with relevant national agencies or dialogue with non-governmental organizations. Most NCAs, though, feel that their resources are insufficient.</a:t>
            </a:r>
          </a:p>
          <a:p>
            <a:pPr marL="171450" indent="-171450">
              <a:buClr>
                <a:schemeClr val="bg2"/>
              </a:buClr>
              <a:buFont typeface="Arial" panose="020B0604020202020204" pitchFamily="34" charset="0"/>
              <a:buChar char="•"/>
            </a:pPr>
            <a:r>
              <a:rPr lang="en-GB" sz="1200" dirty="0"/>
              <a:t>To supervise effectively, NCAs need access to relevant, high-quality and comparable data. Almost unanimously, NCAs identified access to data as a challenge in at least one SIVC sector, with data referring either to information:</a:t>
            </a:r>
          </a:p>
          <a:p>
            <a:pPr marL="530225" lvl="2" indent="-171450">
              <a:buClr>
                <a:schemeClr val="bg2"/>
              </a:buClr>
            </a:pPr>
            <a:r>
              <a:rPr lang="en-GB" sz="1200" dirty="0"/>
              <a:t>that is the subject of supervision (e.g., regulatory disclosures, certain advertisements); or</a:t>
            </a:r>
          </a:p>
          <a:p>
            <a:pPr marL="530225" lvl="2" indent="-171450">
              <a:buClr>
                <a:schemeClr val="bg2"/>
              </a:buClr>
            </a:pPr>
            <a:r>
              <a:rPr lang="en-GB" sz="1200" dirty="0"/>
              <a:t>that can serve supervisors in their work (e.g., news reports, data on sustainability profile of funds' underlying assets).</a:t>
            </a:r>
          </a:p>
          <a:p>
            <a:pPr marL="171450" indent="-171450">
              <a:buClr>
                <a:schemeClr val="bg2"/>
              </a:buClr>
              <a:buFont typeface="Arial" panose="020B0604020202020204" pitchFamily="34" charset="0"/>
              <a:buChar char="•"/>
            </a:pPr>
            <a:r>
              <a:rPr lang="en-GB" sz="1200" dirty="0"/>
              <a:t>A growing number of NCAs are considering purchasing third-party data to assist their supervision.</a:t>
            </a:r>
          </a:p>
          <a:p>
            <a:pPr marL="171450" indent="-171450">
              <a:buClr>
                <a:schemeClr val="bg2"/>
              </a:buClr>
              <a:buFont typeface="Arial" panose="020B0604020202020204" pitchFamily="34" charset="0"/>
              <a:buChar char="•"/>
            </a:pPr>
            <a:r>
              <a:rPr lang="en-GB" sz="1200" dirty="0" err="1"/>
              <a:t>SupTech</a:t>
            </a:r>
            <a:r>
              <a:rPr lang="en-GB" sz="1200" dirty="0"/>
              <a:t> tools may increase supervisory efficiency, without replacing professional judgment exercised by supervisors. Only a few NCAs reported having used </a:t>
            </a:r>
            <a:r>
              <a:rPr lang="en-GB" sz="1200" dirty="0" err="1"/>
              <a:t>SupTech</a:t>
            </a:r>
            <a:r>
              <a:rPr lang="en-GB" sz="1200" dirty="0"/>
              <a:t> tools so far, although most are either already developing such tools or considering doing so in the future.</a:t>
            </a:r>
          </a:p>
          <a:p>
            <a:pPr>
              <a:lnSpc>
                <a:spcPct val="100000"/>
              </a:lnSpc>
              <a:buClr>
                <a:schemeClr val="bg2"/>
              </a:buClr>
            </a:pPr>
            <a:endParaRPr lang="en-GB" sz="1200" dirty="0"/>
          </a:p>
          <a:p>
            <a:pPr>
              <a:lnSpc>
                <a:spcPct val="100000"/>
              </a:lnSpc>
              <a:buClr>
                <a:schemeClr val="bg2"/>
              </a:buClr>
            </a:pPr>
            <a:endParaRPr lang="en-GB" sz="1200" i="1" dirty="0"/>
          </a:p>
        </p:txBody>
      </p:sp>
    </p:spTree>
    <p:extLst>
      <p:ext uri="{BB962C8B-B14F-4D97-AF65-F5344CB8AC3E}">
        <p14:creationId xmlns:p14="http://schemas.microsoft.com/office/powerpoint/2010/main" val="368113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A28A-2F64-42A3-B411-72790ECBACA0}"/>
              </a:ext>
            </a:extLst>
          </p:cNvPr>
          <p:cNvSpPr>
            <a:spLocks noGrp="1"/>
          </p:cNvSpPr>
          <p:nvPr>
            <p:ph type="body" sz="quarter" idx="13"/>
          </p:nvPr>
        </p:nvSpPr>
        <p:spPr/>
        <p:txBody>
          <a:bodyPr/>
          <a:lstStyle/>
          <a:p>
            <a:r>
              <a:rPr lang="en-GB" dirty="0"/>
              <a:t>Updates</a:t>
            </a:r>
          </a:p>
        </p:txBody>
      </p:sp>
      <p:sp>
        <p:nvSpPr>
          <p:cNvPr id="3" name="Title 2">
            <a:extLst>
              <a:ext uri="{FF2B5EF4-FFF2-40B4-BE49-F238E27FC236}">
                <a16:creationId xmlns:a16="http://schemas.microsoft.com/office/drawing/2014/main" id="{80D3234D-8D83-4720-AA28-8E5C30640A6E}"/>
              </a:ext>
            </a:extLst>
          </p:cNvPr>
          <p:cNvSpPr>
            <a:spLocks noGrp="1"/>
          </p:cNvSpPr>
          <p:nvPr>
            <p:ph type="title"/>
          </p:nvPr>
        </p:nvSpPr>
        <p:spPr/>
        <p:txBody>
          <a:bodyPr/>
          <a:lstStyle/>
          <a:p>
            <a:r>
              <a:rPr lang="en-GB" dirty="0"/>
              <a:t>Upcoming Legislation</a:t>
            </a:r>
          </a:p>
        </p:txBody>
      </p:sp>
    </p:spTree>
    <p:extLst>
      <p:ext uri="{BB962C8B-B14F-4D97-AF65-F5344CB8AC3E}">
        <p14:creationId xmlns:p14="http://schemas.microsoft.com/office/powerpoint/2010/main" val="52190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6AFC-CC77-0456-0D8D-073DCB9C3880}"/>
              </a:ext>
            </a:extLst>
          </p:cNvPr>
          <p:cNvSpPr>
            <a:spLocks noGrp="1"/>
          </p:cNvSpPr>
          <p:nvPr>
            <p:ph type="title"/>
          </p:nvPr>
        </p:nvSpPr>
        <p:spPr/>
        <p:txBody>
          <a:bodyPr/>
          <a:lstStyle/>
          <a:p>
            <a:r>
              <a:rPr lang="en-GB" dirty="0">
                <a:solidFill>
                  <a:srgbClr val="FC515B"/>
                </a:solidFill>
              </a:rPr>
              <a:t>Upcoming Legislation</a:t>
            </a:r>
          </a:p>
        </p:txBody>
      </p:sp>
      <p:sp>
        <p:nvSpPr>
          <p:cNvPr id="3" name="Content Placeholder 2">
            <a:extLst>
              <a:ext uri="{FF2B5EF4-FFF2-40B4-BE49-F238E27FC236}">
                <a16:creationId xmlns:a16="http://schemas.microsoft.com/office/drawing/2014/main" id="{8C9C9543-B769-1C2E-B8E6-6C7AFDFE93FF}"/>
              </a:ext>
            </a:extLst>
          </p:cNvPr>
          <p:cNvSpPr>
            <a:spLocks noGrp="1"/>
          </p:cNvSpPr>
          <p:nvPr>
            <p:ph idx="1"/>
          </p:nvPr>
        </p:nvSpPr>
        <p:spPr>
          <a:xfrm>
            <a:off x="449264" y="1512745"/>
            <a:ext cx="9191125" cy="4809678"/>
          </a:xfrm>
        </p:spPr>
        <p:txBody>
          <a:bodyPr/>
          <a:lstStyle/>
          <a:p>
            <a:pPr algn="just"/>
            <a:r>
              <a:rPr lang="en-GB" sz="1200" dirty="0">
                <a:solidFill>
                  <a:srgbClr val="303030"/>
                </a:solidFill>
              </a:rPr>
              <a:t>On 19 June 2024, the EU published the Anti-Money Laundering (AML) Regulation in the Official Journal, set to be enforced from 10 July 2027. </a:t>
            </a:r>
          </a:p>
          <a:p>
            <a:pPr algn="just"/>
            <a:endParaRPr lang="en-GB" sz="1200" dirty="0">
              <a:solidFill>
                <a:srgbClr val="303030"/>
              </a:solidFill>
            </a:endParaRPr>
          </a:p>
          <a:p>
            <a:pPr algn="just"/>
            <a:r>
              <a:rPr lang="en-GB" sz="1200" dirty="0">
                <a:solidFill>
                  <a:srgbClr val="303030"/>
                </a:solidFill>
              </a:rPr>
              <a:t>This regulation introduces several key measures, including extending AML rules to cover the entire cryptocurrency sector, requiring crypto-asset service providers to perform customer due diligence for transactions exceeding EUR 1,000. It also caps large cash transactions at EUR 10,000 across the EU to prevent money laundering and terrorist financing. </a:t>
            </a:r>
          </a:p>
          <a:p>
            <a:pPr algn="just"/>
            <a:endParaRPr lang="en-GB" sz="1200" dirty="0">
              <a:solidFill>
                <a:srgbClr val="303030"/>
              </a:solidFill>
            </a:endParaRPr>
          </a:p>
          <a:p>
            <a:pPr algn="just"/>
            <a:r>
              <a:rPr lang="en-GB" sz="1200" dirty="0">
                <a:solidFill>
                  <a:srgbClr val="303030"/>
                </a:solidFill>
              </a:rPr>
              <a:t>The regulation aims for greater transparency and consistency in identifying beneficial ownership within the EU, maintaining the beneficial ownership threshold at 25%, but allowing Member States to propose lower thresholds, no less than 15%, for entities at higher risk. Enhanced due diligence obligations are specified for certain situations, particularly concerning high-risk third countries, as identified by the Financial Action Task Force (FATF).</a:t>
            </a:r>
          </a:p>
          <a:p>
            <a:pPr algn="just"/>
            <a:endParaRPr lang="en-GB" sz="1200" dirty="0">
              <a:solidFill>
                <a:srgbClr val="303030"/>
              </a:solidFill>
            </a:endParaRPr>
          </a:p>
          <a:p>
            <a:pPr algn="just"/>
            <a:r>
              <a:rPr lang="en-GB" sz="1200" dirty="0">
                <a:solidFill>
                  <a:srgbClr val="303030"/>
                </a:solidFill>
              </a:rPr>
              <a:t>Additionally, on the same date, the Regulation establishing the Anti-Money Laundering Authority (AMLA) was also published, which will become effective 20 days post-publication and will be applied from 1 July 2025. AMLA will begin directly supervising selected entities in 2028, with its headquarters in Frankfurt am Main, Germany.</a:t>
            </a:r>
          </a:p>
          <a:p>
            <a:pPr algn="just"/>
            <a:endParaRPr lang="en-GB" sz="1200" dirty="0">
              <a:solidFill>
                <a:srgbClr val="303030"/>
              </a:solidFill>
            </a:endParaRPr>
          </a:p>
          <a:p>
            <a:pPr algn="just"/>
            <a:r>
              <a:rPr lang="en-GB" sz="1200" dirty="0">
                <a:solidFill>
                  <a:srgbClr val="303030"/>
                </a:solidFill>
              </a:rPr>
              <a:t>Furthermore, the Sixth Money Laundering Directive (MLD6) was published, addressing the verification of beneficial ownership information, the management of bank account registries, a unified access point for real estate information, expanded powers for Financial Intelligence Units (FIUs), and the inclusion of additional sectors under the 'single rulebook'. Member States are required to incorporate MLD6 into national law by 10 July 2027, with specific provisions on beneficial ownership and real estate information access needing earlier transposition by 10 July 2026 and 10 July 2029, respectively.</a:t>
            </a:r>
          </a:p>
        </p:txBody>
      </p:sp>
      <p:sp>
        <p:nvSpPr>
          <p:cNvPr id="4" name="Text Placeholder 3">
            <a:extLst>
              <a:ext uri="{FF2B5EF4-FFF2-40B4-BE49-F238E27FC236}">
                <a16:creationId xmlns:a16="http://schemas.microsoft.com/office/drawing/2014/main" id="{987C509C-3356-FF53-5709-4357C9BB43FE}"/>
              </a:ext>
            </a:extLst>
          </p:cNvPr>
          <p:cNvSpPr>
            <a:spLocks noGrp="1"/>
          </p:cNvSpPr>
          <p:nvPr>
            <p:ph type="body" sz="quarter" idx="13"/>
          </p:nvPr>
        </p:nvSpPr>
        <p:spPr>
          <a:xfrm>
            <a:off x="449263" y="874801"/>
            <a:ext cx="11291887" cy="442826"/>
          </a:xfrm>
        </p:spPr>
        <p:txBody>
          <a:bodyPr/>
          <a:lstStyle/>
          <a:p>
            <a:r>
              <a:rPr lang="en-GB" dirty="0"/>
              <a:t>AML Regulation, AMLA Regulation and MLD6</a:t>
            </a:r>
          </a:p>
        </p:txBody>
      </p:sp>
      <p:sp>
        <p:nvSpPr>
          <p:cNvPr id="5" name="Slide Number Placeholder 4">
            <a:extLst>
              <a:ext uri="{FF2B5EF4-FFF2-40B4-BE49-F238E27FC236}">
                <a16:creationId xmlns:a16="http://schemas.microsoft.com/office/drawing/2014/main" id="{81DBA444-445B-88F9-DEFE-5C9E11F28147}"/>
              </a:ext>
            </a:extLst>
          </p:cNvPr>
          <p:cNvSpPr>
            <a:spLocks noGrp="1"/>
          </p:cNvSpPr>
          <p:nvPr>
            <p:ph type="sldNum" sz="quarter" idx="4"/>
          </p:nvPr>
        </p:nvSpPr>
        <p:spPr/>
        <p:txBody>
          <a:bodyPr/>
          <a:lstStyle/>
          <a:p>
            <a:fld id="{AE40F04C-0113-48AC-B208-C432829543B5}" type="slidenum">
              <a:rPr lang="en-GB" smtClean="0"/>
              <a:pPr/>
              <a:t>19</a:t>
            </a:fld>
            <a:endParaRPr lang="en-GB" dirty="0"/>
          </a:p>
        </p:txBody>
      </p:sp>
      <p:sp>
        <p:nvSpPr>
          <p:cNvPr id="6" name="Text Placeholder 5">
            <a:extLst>
              <a:ext uri="{FF2B5EF4-FFF2-40B4-BE49-F238E27FC236}">
                <a16:creationId xmlns:a16="http://schemas.microsoft.com/office/drawing/2014/main" id="{C0B7735C-2D91-91AB-5556-D94E4E3009F8}"/>
              </a:ext>
            </a:extLst>
          </p:cNvPr>
          <p:cNvSpPr>
            <a:spLocks noGrp="1"/>
          </p:cNvSpPr>
          <p:nvPr>
            <p:ph type="body" sz="quarter" idx="56"/>
          </p:nvPr>
        </p:nvSpPr>
        <p:spPr>
          <a:xfrm>
            <a:off x="10472399" y="452438"/>
            <a:ext cx="1528011" cy="196282"/>
          </a:xfrm>
        </p:spPr>
        <p:txBody>
          <a:bodyPr/>
          <a:lstStyle/>
          <a:p>
            <a:r>
              <a:rPr lang="en-GB" dirty="0"/>
              <a:t>Upcoming Legislation</a:t>
            </a:r>
          </a:p>
        </p:txBody>
      </p:sp>
      <p:sp>
        <p:nvSpPr>
          <p:cNvPr id="7" name="Text Placeholder 6">
            <a:extLst>
              <a:ext uri="{FF2B5EF4-FFF2-40B4-BE49-F238E27FC236}">
                <a16:creationId xmlns:a16="http://schemas.microsoft.com/office/drawing/2014/main" id="{31D4028F-95AE-4CE1-E188-B690B1A3778D}"/>
              </a:ext>
            </a:extLst>
          </p:cNvPr>
          <p:cNvSpPr>
            <a:spLocks noGrp="1"/>
          </p:cNvSpPr>
          <p:nvPr>
            <p:ph type="body" sz="quarter" idx="57"/>
          </p:nvPr>
        </p:nvSpPr>
        <p:spPr/>
        <p:txBody>
          <a:bodyPr/>
          <a:lstStyle/>
          <a:p>
            <a:endParaRPr lang="en-GB"/>
          </a:p>
        </p:txBody>
      </p:sp>
      <p:sp>
        <p:nvSpPr>
          <p:cNvPr id="8" name="Picture Placeholder 7">
            <a:extLst>
              <a:ext uri="{FF2B5EF4-FFF2-40B4-BE49-F238E27FC236}">
                <a16:creationId xmlns:a16="http://schemas.microsoft.com/office/drawing/2014/main" id="{75F37AE1-A81D-E16B-0A53-685D86FB32A3}"/>
              </a:ext>
            </a:extLst>
          </p:cNvPr>
          <p:cNvSpPr>
            <a:spLocks noGrp="1"/>
          </p:cNvSpPr>
          <p:nvPr>
            <p:ph type="pic" sz="quarter" idx="58"/>
          </p:nvPr>
        </p:nvSpPr>
        <p:spPr/>
      </p:sp>
      <p:graphicFrame>
        <p:nvGraphicFramePr>
          <p:cNvPr id="10" name="Table 11">
            <a:extLst>
              <a:ext uri="{FF2B5EF4-FFF2-40B4-BE49-F238E27FC236}">
                <a16:creationId xmlns:a16="http://schemas.microsoft.com/office/drawing/2014/main" id="{235828B5-50BC-B4A5-58E8-59A50027D5D3}"/>
              </a:ext>
            </a:extLst>
          </p:cNvPr>
          <p:cNvGraphicFramePr>
            <a:graphicFrameLocks noGrp="1"/>
          </p:cNvGraphicFramePr>
          <p:nvPr>
            <p:extLst>
              <p:ext uri="{D42A27DB-BD31-4B8C-83A1-F6EECF244321}">
                <p14:modId xmlns:p14="http://schemas.microsoft.com/office/powerpoint/2010/main" val="1813883602"/>
              </p:ext>
            </p:extLst>
          </p:nvPr>
        </p:nvGraphicFramePr>
        <p:xfrm>
          <a:off x="10170000" y="1527586"/>
          <a:ext cx="1871392" cy="3007091"/>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723929">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723929">
                <a:tc>
                  <a:txBody>
                    <a:bodyPr/>
                    <a:lstStyle/>
                    <a:p>
                      <a:r>
                        <a:rPr lang="en-GB" sz="1000" dirty="0"/>
                        <a:t>Regional Impact</a:t>
                      </a:r>
                    </a:p>
                  </a:txBody>
                  <a:tcPr/>
                </a:tc>
                <a:tc>
                  <a:txBody>
                    <a:bodyPr/>
                    <a:lstStyle/>
                    <a:p>
                      <a:r>
                        <a:rPr lang="en-GB" sz="1000" dirty="0"/>
                        <a:t>EU and EEA</a:t>
                      </a:r>
                    </a:p>
                  </a:txBody>
                  <a:tcPr/>
                </a:tc>
                <a:extLst>
                  <a:ext uri="{0D108BD9-81ED-4DB2-BD59-A6C34878D82A}">
                    <a16:rowId xmlns:a16="http://schemas.microsoft.com/office/drawing/2014/main" val="289902585"/>
                  </a:ext>
                </a:extLst>
              </a:tr>
              <a:tr h="1559233">
                <a:tc>
                  <a:txBody>
                    <a:bodyPr/>
                    <a:lstStyle/>
                    <a:p>
                      <a:r>
                        <a:rPr lang="en-GB" sz="1000" dirty="0"/>
                        <a:t>Sector Focus</a:t>
                      </a:r>
                    </a:p>
                  </a:txBody>
                  <a:tcPr/>
                </a:tc>
                <a:tc>
                  <a:txBody>
                    <a:bodyPr/>
                    <a:lstStyle/>
                    <a:p>
                      <a:r>
                        <a:rPr lang="en-GB" sz="1000" dirty="0"/>
                        <a:t>All Financial and credit businesses</a:t>
                      </a:r>
                    </a:p>
                  </a:txBody>
                  <a:tcPr/>
                </a:tc>
                <a:extLst>
                  <a:ext uri="{0D108BD9-81ED-4DB2-BD59-A6C34878D82A}">
                    <a16:rowId xmlns:a16="http://schemas.microsoft.com/office/drawing/2014/main" val="1853880205"/>
                  </a:ext>
                </a:extLst>
              </a:tr>
            </a:tbl>
          </a:graphicData>
        </a:graphic>
      </p:graphicFrame>
    </p:spTree>
    <p:extLst>
      <p:ext uri="{BB962C8B-B14F-4D97-AF65-F5344CB8AC3E}">
        <p14:creationId xmlns:p14="http://schemas.microsoft.com/office/powerpoint/2010/main" val="186919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dirty="0"/>
              <a:t>Index</a:t>
            </a:r>
          </a:p>
        </p:txBody>
      </p:sp>
      <p:graphicFrame>
        <p:nvGraphicFramePr>
          <p:cNvPr id="23" name="Table 23">
            <a:extLst>
              <a:ext uri="{FF2B5EF4-FFF2-40B4-BE49-F238E27FC236}">
                <a16:creationId xmlns:a16="http://schemas.microsoft.com/office/drawing/2014/main" id="{410F869F-5F0D-BBC1-CF5F-E16F8790D153}"/>
              </a:ext>
            </a:extLst>
          </p:cNvPr>
          <p:cNvGraphicFramePr>
            <a:graphicFrameLocks noGrp="1"/>
          </p:cNvGraphicFramePr>
          <p:nvPr>
            <p:ph idx="1"/>
            <p:extLst>
              <p:ext uri="{D42A27DB-BD31-4B8C-83A1-F6EECF244321}">
                <p14:modId xmlns:p14="http://schemas.microsoft.com/office/powerpoint/2010/main" val="879048682"/>
              </p:ext>
            </p:extLst>
          </p:nvPr>
        </p:nvGraphicFramePr>
        <p:xfrm>
          <a:off x="380900" y="1576799"/>
          <a:ext cx="10682563" cy="3427200"/>
        </p:xfrm>
        <a:graphic>
          <a:graphicData uri="http://schemas.openxmlformats.org/drawingml/2006/table">
            <a:tbl>
              <a:tblPr firstRow="1" bandRow="1">
                <a:tableStyleId>{08FB837D-C827-4EFA-A057-4D05807E0F7C}</a:tableStyleId>
              </a:tblPr>
              <a:tblGrid>
                <a:gridCol w="9223168">
                  <a:extLst>
                    <a:ext uri="{9D8B030D-6E8A-4147-A177-3AD203B41FA5}">
                      <a16:colId xmlns:a16="http://schemas.microsoft.com/office/drawing/2014/main" val="3426859026"/>
                    </a:ext>
                  </a:extLst>
                </a:gridCol>
                <a:gridCol w="1459395">
                  <a:extLst>
                    <a:ext uri="{9D8B030D-6E8A-4147-A177-3AD203B41FA5}">
                      <a16:colId xmlns:a16="http://schemas.microsoft.com/office/drawing/2014/main" val="78680766"/>
                    </a:ext>
                  </a:extLst>
                </a:gridCol>
              </a:tblGrid>
              <a:tr h="244800">
                <a:tc>
                  <a:txBody>
                    <a:bodyPr/>
                    <a:lstStyle/>
                    <a:p>
                      <a:r>
                        <a:rPr lang="en-GB" sz="1000" dirty="0">
                          <a:solidFill>
                            <a:srgbClr val="303030"/>
                          </a:solidFill>
                          <a:hlinkClick r:id="rId2" action="ppaction://hlinksldjump">
                            <a:extLst>
                              <a:ext uri="{A12FA001-AC4F-418D-AE19-62706E023703}">
                                <ahyp:hlinkClr xmlns:ahyp="http://schemas.microsoft.com/office/drawing/2018/hyperlinkcolor" val="tx"/>
                              </a:ext>
                            </a:extLst>
                          </a:hlinkClick>
                        </a:rPr>
                        <a:t>Central Bank of Ireland – Updates</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0" dirty="0">
                          <a:solidFill>
                            <a:srgbClr val="30303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708484"/>
                  </a:ext>
                </a:extLst>
              </a:tr>
              <a:tr h="244800">
                <a:tc>
                  <a:txBody>
                    <a:bodyPr/>
                    <a:lstStyle/>
                    <a:p>
                      <a:r>
                        <a:rPr lang="en-GB" sz="1000" dirty="0">
                          <a:solidFill>
                            <a:srgbClr val="303030"/>
                          </a:solidFill>
                          <a:hlinkClick r:id="rId3" action="ppaction://hlinksldjump">
                            <a:extLst>
                              <a:ext uri="{A12FA001-AC4F-418D-AE19-62706E023703}">
                                <ahyp:hlinkClr xmlns:ahyp="http://schemas.microsoft.com/office/drawing/2018/hyperlinkcolor" val="tx"/>
                              </a:ext>
                            </a:extLst>
                          </a:hlinkClick>
                        </a:rPr>
                        <a:t>CBI publishes Fitness and Probity Regime review</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767193"/>
                  </a:ext>
                </a:extLst>
              </a:tr>
              <a:tr h="244800">
                <a:tc>
                  <a:txBody>
                    <a:bodyPr/>
                    <a:lstStyle/>
                    <a:p>
                      <a:r>
                        <a:rPr lang="en-GB" sz="1000" dirty="0">
                          <a:solidFill>
                            <a:srgbClr val="303030"/>
                          </a:solidFill>
                          <a:hlinkClick r:id="rId4" action="ppaction://hlinksldjump">
                            <a:extLst>
                              <a:ext uri="{A12FA001-AC4F-418D-AE19-62706E023703}">
                                <ahyp:hlinkClr xmlns:ahyp="http://schemas.microsoft.com/office/drawing/2018/hyperlinkcolor" val="tx"/>
                              </a:ext>
                            </a:extLst>
                          </a:hlinkClick>
                        </a:rPr>
                        <a:t>CBI published Markets Update No. 4 of 2024</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978257"/>
                  </a:ext>
                </a:extLst>
              </a:tr>
              <a:tr h="244800">
                <a:tc>
                  <a:txBody>
                    <a:bodyPr/>
                    <a:lstStyle/>
                    <a:p>
                      <a:r>
                        <a:rPr lang="en-GB" sz="1000" dirty="0">
                          <a:solidFill>
                            <a:srgbClr val="303030"/>
                          </a:solidFill>
                          <a:hlinkClick r:id="rId5" action="ppaction://hlinksldjump">
                            <a:extLst>
                              <a:ext uri="{A12FA001-AC4F-418D-AE19-62706E023703}">
                                <ahyp:hlinkClr xmlns:ahyp="http://schemas.microsoft.com/office/drawing/2018/hyperlinkcolor" val="tx"/>
                              </a:ext>
                            </a:extLst>
                          </a:hlinkClick>
                        </a:rPr>
                        <a:t>CBI published Markets Update No. 5 of 2024 </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123617"/>
                  </a:ext>
                </a:extLst>
              </a:tr>
              <a:tr h="244800">
                <a:tc>
                  <a:txBody>
                    <a:bodyPr/>
                    <a:lstStyle/>
                    <a:p>
                      <a:r>
                        <a:rPr lang="en-GB" sz="1000" dirty="0">
                          <a:solidFill>
                            <a:srgbClr val="303030"/>
                          </a:solidFill>
                          <a:hlinkClick r:id="rId6" action="ppaction://hlinksldjump">
                            <a:extLst>
                              <a:ext uri="{A12FA001-AC4F-418D-AE19-62706E023703}">
                                <ahyp:hlinkClr xmlns:ahyp="http://schemas.microsoft.com/office/drawing/2018/hyperlinkcolor" val="tx"/>
                              </a:ext>
                            </a:extLst>
                          </a:hlinkClick>
                        </a:rPr>
                        <a:t>CBI published Markets Update No. 6 of 2024</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388445"/>
                  </a:ext>
                </a:extLst>
              </a:tr>
              <a:tr h="24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solidFill>
                            <a:srgbClr val="303030"/>
                          </a:solidFill>
                          <a:hlinkClick r:id="rId7" action="ppaction://hlinksldjump">
                            <a:extLst>
                              <a:ext uri="{A12FA001-AC4F-418D-AE19-62706E023703}">
                                <ahyp:hlinkClr xmlns:ahyp="http://schemas.microsoft.com/office/drawing/2018/hyperlinkcolor" val="tx"/>
                              </a:ext>
                            </a:extLst>
                          </a:hlinkClick>
                        </a:rPr>
                        <a:t>European Union (EU) Updates</a:t>
                      </a:r>
                      <a:endParaRPr lang="en-GB" sz="1000" b="1"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472298"/>
                  </a:ext>
                </a:extLst>
              </a:tr>
              <a:tr h="244800">
                <a:tc>
                  <a:txBody>
                    <a:bodyPr/>
                    <a:lstStyle/>
                    <a:p>
                      <a:r>
                        <a:rPr lang="en-GB" sz="1000" u="sng" dirty="0">
                          <a:solidFill>
                            <a:srgbClr val="303030"/>
                          </a:solidFill>
                          <a:hlinkClick r:id="rId8" action="ppaction://hlinksldjump">
                            <a:extLst>
                              <a:ext uri="{A12FA001-AC4F-418D-AE19-62706E023703}">
                                <ahyp:hlinkClr xmlns:ahyp="http://schemas.microsoft.com/office/drawing/2018/hyperlinkcolor" val="tx"/>
                              </a:ext>
                            </a:extLst>
                          </a:hlinkClick>
                        </a:rPr>
                        <a:t>ESG: ESMA Guidelines on fund names published</a:t>
                      </a:r>
                      <a:endParaRPr lang="en-GB" sz="1000" u="sng"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438087"/>
                  </a:ext>
                </a:extLst>
              </a:tr>
              <a:tr h="244800">
                <a:tc>
                  <a:txBody>
                    <a:bodyPr/>
                    <a:lstStyle/>
                    <a:p>
                      <a:r>
                        <a:rPr lang="en-GB" sz="1000" dirty="0">
                          <a:solidFill>
                            <a:srgbClr val="303030"/>
                          </a:solidFill>
                          <a:hlinkClick r:id="rId9" action="ppaction://hlinksldjump">
                            <a:extLst>
                              <a:ext uri="{A12FA001-AC4F-418D-AE19-62706E023703}">
                                <ahyp:hlinkClr xmlns:ahyp="http://schemas.microsoft.com/office/drawing/2018/hyperlinkcolor" val="tx"/>
                              </a:ext>
                            </a:extLst>
                          </a:hlinkClick>
                        </a:rPr>
                        <a:t>ESMA updates UCITS &amp; AIFMD Q&amp;As in respect to Performance fees</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328233"/>
                  </a:ext>
                </a:extLst>
              </a:tr>
              <a:tr h="244800">
                <a:tc>
                  <a:txBody>
                    <a:bodyPr/>
                    <a:lstStyle/>
                    <a:p>
                      <a:r>
                        <a:rPr lang="en-GB" sz="1000" dirty="0">
                          <a:solidFill>
                            <a:srgbClr val="303030"/>
                          </a:solidFill>
                          <a:hlinkClick r:id="rId10" action="ppaction://hlinksldjump">
                            <a:extLst>
                              <a:ext uri="{A12FA001-AC4F-418D-AE19-62706E023703}">
                                <ahyp:hlinkClr xmlns:ahyp="http://schemas.microsoft.com/office/drawing/2018/hyperlinkcolor" val="tx"/>
                              </a:ext>
                            </a:extLst>
                          </a:hlinkClick>
                        </a:rPr>
                        <a:t>ESG: Greenwashing – ESMA publishes a Final Report</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654644"/>
                  </a:ext>
                </a:extLst>
              </a:tr>
              <a:tr h="244800">
                <a:tc>
                  <a:txBody>
                    <a:bodyPr/>
                    <a:lstStyle/>
                    <a:p>
                      <a:r>
                        <a:rPr lang="en-GB" sz="1000" b="1" dirty="0">
                          <a:solidFill>
                            <a:srgbClr val="303030"/>
                          </a:solidFill>
                          <a:hlinkClick r:id="rId11" action="ppaction://hlinksldjump">
                            <a:extLst>
                              <a:ext uri="{A12FA001-AC4F-418D-AE19-62706E023703}">
                                <ahyp:hlinkClr xmlns:ahyp="http://schemas.microsoft.com/office/drawing/2018/hyperlinkcolor" val="tx"/>
                              </a:ext>
                            </a:extLst>
                          </a:hlinkClick>
                        </a:rPr>
                        <a:t>Upcoming legislation - Updates</a:t>
                      </a:r>
                      <a:endParaRPr lang="en-GB" sz="1000" b="1"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54838"/>
                  </a:ext>
                </a:extLst>
              </a:tr>
              <a:tr h="244800">
                <a:tc>
                  <a:txBody>
                    <a:bodyPr/>
                    <a:lstStyle/>
                    <a:p>
                      <a:r>
                        <a:rPr lang="en-GB" sz="1000" dirty="0">
                          <a:solidFill>
                            <a:srgbClr val="303030"/>
                          </a:solidFill>
                          <a:hlinkClick r:id="rId12" action="ppaction://hlinksldjump">
                            <a:extLst>
                              <a:ext uri="{A12FA001-AC4F-418D-AE19-62706E023703}">
                                <ahyp:hlinkClr xmlns:ahyp="http://schemas.microsoft.com/office/drawing/2018/hyperlinkcolor" val="tx"/>
                              </a:ext>
                            </a:extLst>
                          </a:hlinkClick>
                        </a:rPr>
                        <a:t>AML Regulation, AMLA Regulation and MLD6</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2672041"/>
                  </a:ext>
                </a:extLst>
              </a:tr>
              <a:tr h="244800">
                <a:tc>
                  <a:txBody>
                    <a:bodyPr/>
                    <a:lstStyle/>
                    <a:p>
                      <a:r>
                        <a:rPr lang="en-GB" sz="1000" b="1" dirty="0">
                          <a:solidFill>
                            <a:srgbClr val="303030"/>
                          </a:solidFill>
                          <a:hlinkClick r:id="rId13" action="ppaction://hlinksldjump">
                            <a:extLst>
                              <a:ext uri="{A12FA001-AC4F-418D-AE19-62706E023703}">
                                <ahyp:hlinkClr xmlns:ahyp="http://schemas.microsoft.com/office/drawing/2018/hyperlinkcolor" val="tx"/>
                              </a:ext>
                            </a:extLst>
                          </a:hlinkClick>
                        </a:rPr>
                        <a:t>United Kingdom (UK) Updates</a:t>
                      </a:r>
                      <a:endParaRPr lang="en-GB" sz="1000" b="1"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667710"/>
                  </a:ext>
                </a:extLst>
              </a:tr>
              <a:tr h="244800">
                <a:tc>
                  <a:txBody>
                    <a:bodyPr/>
                    <a:lstStyle/>
                    <a:p>
                      <a:r>
                        <a:rPr lang="en-GB" sz="1000" dirty="0">
                          <a:solidFill>
                            <a:srgbClr val="303030"/>
                          </a:solidFill>
                          <a:hlinkClick r:id="rId14" action="ppaction://hlinksldjump">
                            <a:extLst>
                              <a:ext uri="{A12FA001-AC4F-418D-AE19-62706E023703}">
                                <ahyp:hlinkClr xmlns:ahyp="http://schemas.microsoft.com/office/drawing/2018/hyperlinkcolor" val="tx"/>
                              </a:ext>
                            </a:extLst>
                          </a:hlinkClick>
                        </a:rPr>
                        <a:t>The UK Overseas Funds Regime – the FCA sets out its final rules </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solidFill>
                            <a:srgbClr val="30303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3120540"/>
                  </a:ext>
                </a:extLst>
              </a:tr>
              <a:tr h="244800">
                <a:tc>
                  <a:txBody>
                    <a:bodyPr/>
                    <a:lstStyle/>
                    <a:p>
                      <a:r>
                        <a:rPr lang="en-GB" sz="1000" u="sng" dirty="0">
                          <a:solidFill>
                            <a:srgbClr val="303030"/>
                          </a:solidFill>
                          <a:hlinkClick r:id="rId15" action="ppaction://hlinksldjump">
                            <a:extLst>
                              <a:ext uri="{A12FA001-AC4F-418D-AE19-62706E023703}">
                                <ahyp:hlinkClr xmlns:ahyp="http://schemas.microsoft.com/office/drawing/2018/hyperlinkcolor" val="tx"/>
                              </a:ext>
                            </a:extLst>
                          </a:hlinkClick>
                        </a:rPr>
                        <a:t>Contacts</a:t>
                      </a:r>
                      <a:endParaRPr lang="en-GB" sz="1000" u="sng"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rgbClr val="303030"/>
                          </a:solidFill>
                        </a:rPr>
                        <a:t>21</a:t>
                      </a:r>
                      <a:endParaRPr lang="en-GB" sz="1000" dirty="0">
                        <a:solidFill>
                          <a:srgbClr val="30303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850706"/>
                  </a:ext>
                </a:extLst>
              </a:tr>
            </a:tbl>
          </a:graphicData>
        </a:graphic>
      </p:graphicFrame>
      <p:sp>
        <p:nvSpPr>
          <p:cNvPr id="7" name="Slide Number Placeholder 6">
            <a:extLst>
              <a:ext uri="{FF2B5EF4-FFF2-40B4-BE49-F238E27FC236}">
                <a16:creationId xmlns:a16="http://schemas.microsoft.com/office/drawing/2014/main" id="{01AD4C4C-E6B4-40E6-ABE1-5BE13F02C1F3}"/>
              </a:ext>
            </a:extLst>
          </p:cNvPr>
          <p:cNvSpPr>
            <a:spLocks noGrp="1"/>
          </p:cNvSpPr>
          <p:nvPr>
            <p:ph type="sldNum" sz="quarter" idx="4"/>
          </p:nvPr>
        </p:nvSpPr>
        <p:spPr/>
        <p:txBody>
          <a:bodyPr/>
          <a:lstStyle/>
          <a:p>
            <a:fld id="{AE40F04C-0113-48AC-B208-C432829543B5}" type="slidenum">
              <a:rPr lang="en-GB" smtClean="0"/>
              <a:pPr/>
              <a:t>2</a:t>
            </a:fld>
            <a:endParaRPr lang="en-GB" dirty="0"/>
          </a:p>
        </p:txBody>
      </p:sp>
      <p:sp>
        <p:nvSpPr>
          <p:cNvPr id="20" name="Text Placeholder 19">
            <a:extLst>
              <a:ext uri="{FF2B5EF4-FFF2-40B4-BE49-F238E27FC236}">
                <a16:creationId xmlns:a16="http://schemas.microsoft.com/office/drawing/2014/main" id="{361D7B42-9DE3-F390-0E6E-C81EFB165F61}"/>
              </a:ext>
            </a:extLst>
          </p:cNvPr>
          <p:cNvSpPr>
            <a:spLocks noGrp="1"/>
          </p:cNvSpPr>
          <p:nvPr>
            <p:ph type="body" sz="quarter" idx="56"/>
          </p:nvPr>
        </p:nvSpPr>
        <p:spPr/>
        <p:txBody>
          <a:bodyPr/>
          <a:lstStyle/>
          <a:p>
            <a:r>
              <a:rPr lang="en-GB" dirty="0"/>
              <a:t>Index</a:t>
            </a:r>
          </a:p>
        </p:txBody>
      </p:sp>
      <p:sp>
        <p:nvSpPr>
          <p:cNvPr id="21" name="Text Placeholder 20">
            <a:extLst>
              <a:ext uri="{FF2B5EF4-FFF2-40B4-BE49-F238E27FC236}">
                <a16:creationId xmlns:a16="http://schemas.microsoft.com/office/drawing/2014/main" id="{B10D2857-111A-0510-AB90-F40A2455C844}"/>
              </a:ext>
            </a:extLst>
          </p:cNvPr>
          <p:cNvSpPr>
            <a:spLocks noGrp="1"/>
          </p:cNvSpPr>
          <p:nvPr>
            <p:ph type="body" sz="quarter" idx="57"/>
          </p:nvPr>
        </p:nvSpPr>
        <p:spPr/>
        <p:txBody>
          <a:bodyPr/>
          <a:lstStyle/>
          <a:p>
            <a:endParaRPr lang="en-GB"/>
          </a:p>
        </p:txBody>
      </p:sp>
      <p:sp>
        <p:nvSpPr>
          <p:cNvPr id="22" name="Picture Placeholder 21">
            <a:extLst>
              <a:ext uri="{FF2B5EF4-FFF2-40B4-BE49-F238E27FC236}">
                <a16:creationId xmlns:a16="http://schemas.microsoft.com/office/drawing/2014/main" id="{A66FD338-BABA-6E79-1C94-1023E7096894}"/>
              </a:ext>
            </a:extLst>
          </p:cNvPr>
          <p:cNvSpPr>
            <a:spLocks noGrp="1"/>
          </p:cNvSpPr>
          <p:nvPr>
            <p:ph type="pic" sz="quarter" idx="58"/>
          </p:nvPr>
        </p:nvSpPr>
        <p:spPr/>
      </p:sp>
      <p:cxnSp>
        <p:nvCxnSpPr>
          <p:cNvPr id="12" name="Straight Connector 11">
            <a:extLst>
              <a:ext uri="{FF2B5EF4-FFF2-40B4-BE49-F238E27FC236}">
                <a16:creationId xmlns:a16="http://schemas.microsoft.com/office/drawing/2014/main" id="{366607B9-920A-4C2D-8D70-B21B1B142262}"/>
              </a:ext>
            </a:extLst>
          </p:cNvPr>
          <p:cNvCxnSpPr/>
          <p:nvPr/>
        </p:nvCxnSpPr>
        <p:spPr>
          <a:xfrm flipH="1">
            <a:off x="10455930" y="663467"/>
            <a:ext cx="1720800" cy="0"/>
          </a:xfrm>
          <a:prstGeom prst="line">
            <a:avLst/>
          </a:prstGeom>
          <a:ln w="28575">
            <a:solidFill>
              <a:srgbClr val="FC515B"/>
            </a:solidFill>
          </a:ln>
        </p:spPr>
        <p:style>
          <a:lnRef idx="1">
            <a:schemeClr val="accent5"/>
          </a:lnRef>
          <a:fillRef idx="0">
            <a:schemeClr val="accent5"/>
          </a:fillRef>
          <a:effectRef idx="0">
            <a:schemeClr val="accent5"/>
          </a:effectRef>
          <a:fontRef idx="minor">
            <a:schemeClr val="tx1"/>
          </a:fontRef>
        </p:style>
      </p:cxnSp>
      <p:pic>
        <p:nvPicPr>
          <p:cNvPr id="14" name="Picture 13">
            <a:extLst>
              <a:ext uri="{FF2B5EF4-FFF2-40B4-BE49-F238E27FC236}">
                <a16:creationId xmlns:a16="http://schemas.microsoft.com/office/drawing/2014/main" id="{57D9ECC8-169B-4791-B310-2C3F2677777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54730" y="452438"/>
            <a:ext cx="155448" cy="246889"/>
          </a:xfrm>
          <a:prstGeom prst="rect">
            <a:avLst/>
          </a:prstGeom>
        </p:spPr>
      </p:pic>
    </p:spTree>
    <p:extLst>
      <p:ext uri="{BB962C8B-B14F-4D97-AF65-F5344CB8AC3E}">
        <p14:creationId xmlns:p14="http://schemas.microsoft.com/office/powerpoint/2010/main" val="111980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D3234D-8D83-4720-AA28-8E5C30640A6E}"/>
              </a:ext>
            </a:extLst>
          </p:cNvPr>
          <p:cNvSpPr>
            <a:spLocks noGrp="1"/>
          </p:cNvSpPr>
          <p:nvPr>
            <p:ph type="title"/>
          </p:nvPr>
        </p:nvSpPr>
        <p:spPr/>
        <p:txBody>
          <a:bodyPr/>
          <a:lstStyle/>
          <a:p>
            <a:r>
              <a:rPr lang="en-GB" dirty="0"/>
              <a:t>United Kingdom (UK) Updates</a:t>
            </a:r>
          </a:p>
        </p:txBody>
      </p:sp>
    </p:spTree>
    <p:extLst>
      <p:ext uri="{BB962C8B-B14F-4D97-AF65-F5344CB8AC3E}">
        <p14:creationId xmlns:p14="http://schemas.microsoft.com/office/powerpoint/2010/main" val="116763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UK</a:t>
            </a:r>
            <a:r>
              <a:rPr lang="en-GB" dirty="0">
                <a:solidFill>
                  <a:srgbClr val="FC515B"/>
                </a:solidFill>
              </a:rPr>
              <a:t> Updates</a:t>
            </a:r>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906714" cy="442826"/>
          </a:xfrm>
        </p:spPr>
        <p:txBody>
          <a:bodyPr/>
          <a:lstStyle/>
          <a:p>
            <a:r>
              <a:rPr lang="en-GB" dirty="0"/>
              <a:t>The UK Overseas Funds Regime – the FCA sets out its final rules </a:t>
            </a:r>
          </a:p>
          <a:p>
            <a:endParaRPr lang="en-GB" dirty="0"/>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a:xfrm>
            <a:off x="10472400" y="443964"/>
            <a:ext cx="1568992" cy="205200"/>
          </a:xfrm>
        </p:spPr>
        <p:txBody>
          <a:bodyPr/>
          <a:lstStyle/>
          <a:p>
            <a:r>
              <a:rPr lang="en-GB" dirty="0"/>
              <a:t>UK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
        <p:nvSpPr>
          <p:cNvPr id="3" name="TextBox 2">
            <a:extLst>
              <a:ext uri="{FF2B5EF4-FFF2-40B4-BE49-F238E27FC236}">
                <a16:creationId xmlns:a16="http://schemas.microsoft.com/office/drawing/2014/main" id="{01F469A8-197D-C6A3-4BBC-A18E9676DE62}"/>
              </a:ext>
            </a:extLst>
          </p:cNvPr>
          <p:cNvSpPr txBox="1"/>
          <p:nvPr/>
        </p:nvSpPr>
        <p:spPr>
          <a:xfrm>
            <a:off x="6705601" y="1527586"/>
            <a:ext cx="3169920" cy="3514677"/>
          </a:xfrm>
          <a:prstGeom prst="rect">
            <a:avLst/>
          </a:prstGeom>
          <a:solidFill>
            <a:srgbClr val="FC515B">
              <a:lumMod val="20000"/>
              <a:lumOff val="80000"/>
              <a:alpha val="82000"/>
            </a:srgbClr>
          </a:solidFill>
          <a:ln w="12700" cap="rnd">
            <a:solidFill>
              <a:srgbClr val="FC515B"/>
            </a:solidFill>
            <a:prstDash val="solid"/>
            <a:extLst>
              <a:ext uri="{C807C97D-BFC1-408E-A445-0C87EB9F89A2}">
                <ask:lineSketchStyleProps xmlns:ask="http://schemas.microsoft.com/office/drawing/2018/sketchyshapes">
                  <ask:type>
                    <ask:lineSketchNone/>
                  </ask:type>
                </ask:lineSketchStyleProps>
              </a:ext>
            </a:extLst>
          </a:ln>
        </p:spPr>
        <p:txBody>
          <a:bodyPr wrap="square" lIns="180000" tIns="144000" rIns="396000" bIns="180000" rtlCol="0">
            <a:noAutofit/>
          </a:bodyPr>
          <a:lstStyle/>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GB" sz="1400" b="0" i="0" u="none" strike="noStrike" kern="0" cap="none" spc="0" normalizeH="0" baseline="0" noProof="0" dirty="0">
                <a:ln>
                  <a:noFill/>
                </a:ln>
                <a:solidFill>
                  <a:srgbClr val="FC515B"/>
                </a:solidFill>
                <a:effectLst/>
                <a:uLnTx/>
                <a:uFillTx/>
                <a:latin typeface="Real Text Medium"/>
                <a:cs typeface="Arial" panose="020B0604020202020204" pitchFamily="34" charset="0"/>
              </a:rPr>
              <a:t>Next Steps and Timing</a:t>
            </a:r>
            <a:endParaRPr kumimoji="0" lang="en-GB" sz="1200" b="0" i="0" u="none" strike="noStrike" kern="0" cap="none" spc="0" normalizeH="0" baseline="0" noProof="0" dirty="0">
              <a:ln>
                <a:noFill/>
              </a:ln>
              <a:solidFill>
                <a:srgbClr val="FC515B"/>
              </a:solidFill>
              <a:effectLst/>
              <a:uLnTx/>
              <a:uFillTx/>
              <a:latin typeface="Real Text Medium"/>
              <a:cs typeface="Arial" panose="020B0604020202020204" pitchFamily="34" charset="0"/>
            </a:endParaRPr>
          </a:p>
          <a:p>
            <a:pPr>
              <a:spcAft>
                <a:spcPts val="1200"/>
              </a:spcAft>
            </a:pPr>
            <a:endParaRPr lang="en-GB" sz="1000" dirty="0">
              <a:solidFill>
                <a:srgbClr val="000000"/>
              </a:solidFill>
            </a:endParaRPr>
          </a:p>
          <a:p>
            <a:pPr>
              <a:spcAft>
                <a:spcPts val="1200"/>
              </a:spcAft>
            </a:pPr>
            <a:r>
              <a:rPr lang="en-GB" sz="1000" dirty="0">
                <a:solidFill>
                  <a:srgbClr val="000000"/>
                </a:solidFill>
              </a:rPr>
              <a:t>The new FCA rules and guidance will come into force on </a:t>
            </a:r>
            <a:r>
              <a:rPr lang="en-GB" sz="1000" dirty="0">
                <a:solidFill>
                  <a:srgbClr val="000000"/>
                </a:solidFill>
                <a:latin typeface="+mj-lt"/>
              </a:rPr>
              <a:t>31 July 2024</a:t>
            </a:r>
            <a:r>
              <a:rPr lang="en-GB" sz="1000" dirty="0">
                <a:solidFill>
                  <a:srgbClr val="000000"/>
                </a:solidFill>
              </a:rPr>
              <a:t>.</a:t>
            </a:r>
          </a:p>
          <a:p>
            <a:pPr>
              <a:spcAft>
                <a:spcPts val="1200"/>
              </a:spcAft>
            </a:pPr>
            <a:r>
              <a:rPr lang="en-GB" sz="1000" dirty="0">
                <a:solidFill>
                  <a:srgbClr val="000000"/>
                </a:solidFill>
              </a:rPr>
              <a:t>The OFR will open</a:t>
            </a:r>
          </a:p>
          <a:p>
            <a:pPr marL="285750" indent="-285750">
              <a:spcAft>
                <a:spcPts val="1200"/>
              </a:spcAft>
              <a:buFont typeface="Arial" panose="020B0604020202020204" pitchFamily="34" charset="0"/>
              <a:buChar char="•"/>
            </a:pPr>
            <a:r>
              <a:rPr lang="en-GB" sz="1000" dirty="0">
                <a:solidFill>
                  <a:srgbClr val="000000"/>
                </a:solidFill>
              </a:rPr>
              <a:t>to non-TMPR firms without a landing slot in </a:t>
            </a:r>
            <a:r>
              <a:rPr lang="en-GB" sz="1000" dirty="0">
                <a:solidFill>
                  <a:srgbClr val="000000"/>
                </a:solidFill>
                <a:latin typeface="+mj-lt"/>
              </a:rPr>
              <a:t>September 2024</a:t>
            </a:r>
          </a:p>
          <a:p>
            <a:pPr marL="285750" indent="-285750">
              <a:spcAft>
                <a:spcPts val="1200"/>
              </a:spcAft>
              <a:buFont typeface="Arial" panose="020B0604020202020204" pitchFamily="34" charset="0"/>
              <a:buChar char="•"/>
            </a:pPr>
            <a:r>
              <a:rPr lang="en-GB" sz="1000" dirty="0">
                <a:solidFill>
                  <a:srgbClr val="000000"/>
                </a:solidFill>
              </a:rPr>
              <a:t>to TMPR stand-alone schemes in </a:t>
            </a:r>
            <a:r>
              <a:rPr lang="en-GB" sz="1000" dirty="0">
                <a:solidFill>
                  <a:srgbClr val="000000"/>
                </a:solidFill>
                <a:latin typeface="+mj-lt"/>
              </a:rPr>
              <a:t>October 2024 </a:t>
            </a:r>
            <a:r>
              <a:rPr lang="en-GB" sz="1000" dirty="0">
                <a:solidFill>
                  <a:srgbClr val="000000"/>
                </a:solidFill>
              </a:rPr>
              <a:t>and</a:t>
            </a:r>
          </a:p>
          <a:p>
            <a:pPr marL="285750" indent="-285750">
              <a:spcAft>
                <a:spcPts val="1200"/>
              </a:spcAft>
              <a:buFont typeface="Arial" panose="020B0604020202020204" pitchFamily="34" charset="0"/>
              <a:buChar char="•"/>
            </a:pPr>
            <a:r>
              <a:rPr lang="en-GB" sz="1000" dirty="0">
                <a:solidFill>
                  <a:srgbClr val="000000"/>
                </a:solidFill>
              </a:rPr>
              <a:t>to  TMPR umbrella schemes in </a:t>
            </a:r>
            <a:r>
              <a:rPr lang="en-GB" sz="1000" dirty="0">
                <a:solidFill>
                  <a:srgbClr val="000000"/>
                </a:solidFill>
                <a:latin typeface="+mj-lt"/>
              </a:rPr>
              <a:t>November 2024</a:t>
            </a:r>
            <a:r>
              <a:rPr lang="en-GB" sz="1000" dirty="0">
                <a:solidFill>
                  <a:srgbClr val="000000"/>
                </a:solidFill>
              </a:rPr>
              <a:t>.</a:t>
            </a:r>
          </a:p>
          <a:p>
            <a:r>
              <a:rPr lang="en-GB" sz="1000" i="1" dirty="0">
                <a:solidFill>
                  <a:srgbClr val="000000"/>
                </a:solidFill>
              </a:rPr>
              <a:t>For further information, please see link to our Simmons Insights Article to see the changes from the proposed draft. </a:t>
            </a:r>
          </a:p>
          <a:p>
            <a:endParaRPr lang="en-GB" sz="100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50" b="0" u="none" strike="noStrike" kern="0" cap="none" spc="0" normalizeH="0" baseline="0" noProof="0" dirty="0">
                <a:ln>
                  <a:noFill/>
                </a:ln>
                <a:solidFill>
                  <a:srgbClr val="000000"/>
                </a:solidFill>
                <a:effectLst/>
                <a:uLnTx/>
                <a:uFillTx/>
                <a:latin typeface="ff-real-text-pro"/>
              </a:rPr>
            </a:br>
            <a:endParaRPr kumimoji="0" lang="en-GB" sz="1050" b="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4" name="Content Placeholder 4">
            <a:extLst>
              <a:ext uri="{FF2B5EF4-FFF2-40B4-BE49-F238E27FC236}">
                <a16:creationId xmlns:a16="http://schemas.microsoft.com/office/drawing/2014/main" id="{C7C4CBCF-1854-9B6F-6F41-A5FCD6BC92B2}"/>
              </a:ext>
            </a:extLst>
          </p:cNvPr>
          <p:cNvSpPr>
            <a:spLocks noGrp="1"/>
          </p:cNvSpPr>
          <p:nvPr>
            <p:ph idx="1"/>
          </p:nvPr>
        </p:nvSpPr>
        <p:spPr>
          <a:xfrm>
            <a:off x="449262" y="1538344"/>
            <a:ext cx="6151835" cy="4866056"/>
          </a:xfrm>
        </p:spPr>
        <p:txBody>
          <a:bodyPr/>
          <a:lstStyle/>
          <a:p>
            <a:pPr algn="l"/>
            <a:r>
              <a:rPr lang="en-GB" sz="1400" b="0" i="0" dirty="0">
                <a:solidFill>
                  <a:srgbClr val="000000"/>
                </a:solidFill>
                <a:effectLst/>
              </a:rPr>
              <a:t>As we </a:t>
            </a:r>
            <a:r>
              <a:rPr lang="en-GB" sz="1400" b="0" i="0" dirty="0">
                <a:effectLst/>
              </a:rPr>
              <a:t>have </a:t>
            </a:r>
            <a:r>
              <a:rPr lang="en-GB" sz="1400" b="0" i="0" u="sng" dirty="0">
                <a:effectLst/>
                <a:hlinkClick r:id="rId2">
                  <a:extLst>
                    <a:ext uri="{A12FA001-AC4F-418D-AE19-62706E023703}">
                      <ahyp:hlinkClr xmlns:ahyp="http://schemas.microsoft.com/office/drawing/2018/hyperlinkcolor" val="tx"/>
                    </a:ext>
                  </a:extLst>
                </a:hlinkClick>
              </a:rPr>
              <a:t>previously reported</a:t>
            </a:r>
            <a:r>
              <a:rPr lang="en-GB" sz="1400" b="0" i="0" dirty="0">
                <a:solidFill>
                  <a:srgbClr val="000000"/>
                </a:solidFill>
                <a:effectLst/>
              </a:rPr>
              <a:t>, the UK's Overseas Funds Regime (OFR) will open for applications in September 2024. This will allow streamlined access for overseas schemes, such as EEA UCITS, to market to UK retail investors.</a:t>
            </a:r>
          </a:p>
          <a:p>
            <a:pPr algn="l"/>
            <a:endParaRPr lang="en-GB" sz="1400" b="0" i="0" dirty="0">
              <a:solidFill>
                <a:srgbClr val="000000"/>
              </a:solidFill>
              <a:effectLst/>
            </a:endParaRPr>
          </a:p>
          <a:p>
            <a:pPr algn="l"/>
            <a:r>
              <a:rPr lang="en-GB" sz="1400" b="0" i="0" dirty="0">
                <a:solidFill>
                  <a:srgbClr val="000000"/>
                </a:solidFill>
                <a:effectLst/>
              </a:rPr>
              <a:t>With the legislation already in place, all that was missing were the FCA's final rules.</a:t>
            </a:r>
          </a:p>
          <a:p>
            <a:pPr algn="l"/>
            <a:endParaRPr lang="en-GB" sz="1400" b="0" i="0" dirty="0">
              <a:solidFill>
                <a:srgbClr val="000000"/>
              </a:solidFill>
              <a:effectLst/>
            </a:endParaRPr>
          </a:p>
          <a:p>
            <a:pPr algn="l"/>
            <a:r>
              <a:rPr lang="en-GB" sz="1400" b="0" i="0" dirty="0">
                <a:solidFill>
                  <a:srgbClr val="000000"/>
                </a:solidFill>
                <a:effectLst/>
              </a:rPr>
              <a:t>These have now been published </a:t>
            </a:r>
            <a:r>
              <a:rPr lang="en-GB" sz="1400" b="0" i="0" dirty="0">
                <a:effectLst/>
              </a:rPr>
              <a:t>in </a:t>
            </a:r>
            <a:r>
              <a:rPr lang="en-GB" sz="1400" b="0" i="0" u="sng" dirty="0">
                <a:effectLst/>
                <a:hlinkClick r:id="rId3">
                  <a:extLst>
                    <a:ext uri="{A12FA001-AC4F-418D-AE19-62706E023703}">
                      <ahyp:hlinkClr xmlns:ahyp="http://schemas.microsoft.com/office/drawing/2018/hyperlinkcolor" val="tx"/>
                    </a:ext>
                  </a:extLst>
                </a:hlinkClick>
              </a:rPr>
              <a:t>PS 24/7</a:t>
            </a:r>
            <a:r>
              <a:rPr lang="en-GB" sz="1400" b="0" i="0" dirty="0">
                <a:solidFill>
                  <a:srgbClr val="000000"/>
                </a:solidFill>
                <a:effectLst/>
              </a:rPr>
              <a:t>, "Implementing the Overseas Funds Regime. Feedback to CP23/26 and final rules".</a:t>
            </a:r>
          </a:p>
          <a:p>
            <a:pPr algn="l"/>
            <a:endParaRPr lang="en-GB" sz="1400" b="0" i="0" dirty="0">
              <a:solidFill>
                <a:srgbClr val="000000"/>
              </a:solidFill>
              <a:effectLst/>
            </a:endParaRPr>
          </a:p>
          <a:p>
            <a:pPr algn="l"/>
            <a:r>
              <a:rPr lang="en-GB" sz="1400" b="0" i="0" dirty="0">
                <a:solidFill>
                  <a:srgbClr val="000000"/>
                </a:solidFill>
                <a:effectLst/>
              </a:rPr>
              <a:t>While we are still working our way through the detail, it seems that the changes from the proposals on which the FCA consulted in CP23/26 are not substantial - for a summary of CP23/26, see our </a:t>
            </a:r>
            <a:r>
              <a:rPr lang="en-GB" sz="1400" b="0" i="0" dirty="0">
                <a:effectLst/>
              </a:rPr>
              <a:t>article </a:t>
            </a:r>
            <a:r>
              <a:rPr lang="en-GB" sz="1400" b="0" i="0" u="sng" dirty="0">
                <a:effectLst/>
                <a:hlinkClick r:id="rId4">
                  <a:extLst>
                    <a:ext uri="{A12FA001-AC4F-418D-AE19-62706E023703}">
                      <ahyp:hlinkClr xmlns:ahyp="http://schemas.microsoft.com/office/drawing/2018/hyperlinkcolor" val="tx"/>
                    </a:ext>
                  </a:extLst>
                </a:hlinkClick>
              </a:rPr>
              <a:t>here</a:t>
            </a:r>
            <a:r>
              <a:rPr lang="en-GB" sz="1400" b="0" i="0" dirty="0">
                <a:solidFill>
                  <a:srgbClr val="000000"/>
                </a:solidFill>
                <a:effectLst/>
              </a:rPr>
              <a:t>.</a:t>
            </a:r>
          </a:p>
          <a:p>
            <a:pPr algn="l"/>
            <a:endParaRPr lang="en-GB" sz="1400" b="0" i="0" dirty="0">
              <a:solidFill>
                <a:srgbClr val="000000"/>
              </a:solidFill>
              <a:effectLst/>
            </a:endParaRPr>
          </a:p>
          <a:p>
            <a:pPr algn="l"/>
            <a:r>
              <a:rPr lang="en-GB" sz="1400" b="0" i="0" dirty="0">
                <a:solidFill>
                  <a:srgbClr val="000000"/>
                </a:solidFill>
                <a:effectLst/>
              </a:rPr>
              <a:t>For a fuller client briefing note on what affected firms should be doing to prepare for the OFR, </a:t>
            </a:r>
            <a:r>
              <a:rPr lang="en-GB" sz="1400" b="0" i="0" dirty="0">
                <a:effectLst/>
              </a:rPr>
              <a:t>see </a:t>
            </a:r>
            <a:r>
              <a:rPr lang="en-GB" sz="1400" b="0" i="0" u="sng" dirty="0">
                <a:effectLst/>
                <a:hlinkClick r:id="rId5">
                  <a:extLst>
                    <a:ext uri="{A12FA001-AC4F-418D-AE19-62706E023703}">
                      <ahyp:hlinkClr xmlns:ahyp="http://schemas.microsoft.com/office/drawing/2018/hyperlinkcolor" val="tx"/>
                    </a:ext>
                  </a:extLst>
                </a:hlinkClick>
              </a:rPr>
              <a:t>here</a:t>
            </a:r>
            <a:r>
              <a:rPr lang="en-GB" sz="1400" b="0" i="0" dirty="0">
                <a:solidFill>
                  <a:srgbClr val="000000"/>
                </a:solidFill>
                <a:effectLst/>
              </a:rPr>
              <a:t>. (Note that we will be updating this briefing note to take into account any changes made by PS24/7.)</a:t>
            </a:r>
          </a:p>
          <a:p>
            <a:pPr algn="l"/>
            <a:endParaRPr lang="en-GB" sz="1400" b="0" i="0" dirty="0">
              <a:solidFill>
                <a:srgbClr val="000000"/>
              </a:solidFill>
              <a:effectLst/>
            </a:endParaRPr>
          </a:p>
          <a:p>
            <a:pPr algn="l"/>
            <a:endParaRPr lang="en-GB" sz="1400" b="0" i="0" dirty="0">
              <a:solidFill>
                <a:srgbClr val="000000"/>
              </a:solidFill>
              <a:effectLst/>
            </a:endParaRPr>
          </a:p>
          <a:p>
            <a:pPr>
              <a:lnSpc>
                <a:spcPct val="100000"/>
              </a:lnSpc>
              <a:buClr>
                <a:schemeClr val="bg2"/>
              </a:buClr>
            </a:pPr>
            <a:endParaRPr lang="en-GB" sz="1050" dirty="0"/>
          </a:p>
          <a:p>
            <a:pPr>
              <a:lnSpc>
                <a:spcPct val="100000"/>
              </a:lnSpc>
              <a:buClr>
                <a:schemeClr val="bg2"/>
              </a:buClr>
            </a:pPr>
            <a:endParaRPr lang="en-GB" sz="1200" i="1" dirty="0"/>
          </a:p>
        </p:txBody>
      </p:sp>
      <p:graphicFrame>
        <p:nvGraphicFramePr>
          <p:cNvPr id="2" name="Table 11">
            <a:extLst>
              <a:ext uri="{FF2B5EF4-FFF2-40B4-BE49-F238E27FC236}">
                <a16:creationId xmlns:a16="http://schemas.microsoft.com/office/drawing/2014/main" id="{8AC9132E-EB9D-B089-A0FD-82FF1D6BD056}"/>
              </a:ext>
            </a:extLst>
          </p:cNvPr>
          <p:cNvGraphicFramePr>
            <a:graphicFrameLocks noGrp="1"/>
          </p:cNvGraphicFramePr>
          <p:nvPr>
            <p:extLst>
              <p:ext uri="{D42A27DB-BD31-4B8C-83A1-F6EECF244321}">
                <p14:modId xmlns:p14="http://schemas.microsoft.com/office/powerpoint/2010/main" val="1582442939"/>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UK</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 Institutional Managers and Regulated Fund</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6"/>
                        </a:rPr>
                        <a:t>Simmons Insights Article</a:t>
                      </a:r>
                      <a:endParaRPr lang="en-GB" sz="1000" dirty="0"/>
                    </a:p>
                  </a:txBody>
                  <a:tcPr/>
                </a:tc>
                <a:extLst>
                  <a:ext uri="{0D108BD9-81ED-4DB2-BD59-A6C34878D82A}">
                    <a16:rowId xmlns:a16="http://schemas.microsoft.com/office/drawing/2014/main" val="1335313563"/>
                  </a:ext>
                </a:extLst>
              </a:tr>
            </a:tbl>
          </a:graphicData>
        </a:graphic>
      </p:graphicFrame>
      <p:pic>
        <p:nvPicPr>
          <p:cNvPr id="5" name="Picture 4" descr="Icon&#10;&#10;Description automatically generated">
            <a:extLst>
              <a:ext uri="{FF2B5EF4-FFF2-40B4-BE49-F238E27FC236}">
                <a16:creationId xmlns:a16="http://schemas.microsoft.com/office/drawing/2014/main" id="{EA98950A-5362-AAA1-8E70-CD8353A64CB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9353358" y="1538344"/>
            <a:ext cx="522163" cy="557051"/>
          </a:xfrm>
          <a:prstGeom prst="rect">
            <a:avLst/>
          </a:prstGeom>
        </p:spPr>
      </p:pic>
    </p:spTree>
    <p:extLst>
      <p:ext uri="{BB962C8B-B14F-4D97-AF65-F5344CB8AC3E}">
        <p14:creationId xmlns:p14="http://schemas.microsoft.com/office/powerpoint/2010/main" val="147130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884B0F1-A82D-35E3-CCBA-8F483EBEB9CB}"/>
              </a:ext>
            </a:extLst>
          </p:cNvPr>
          <p:cNvPicPr>
            <a:picLocks noChangeAspect="1"/>
          </p:cNvPicPr>
          <p:nvPr/>
        </p:nvPicPr>
        <p:blipFill rotWithShape="1">
          <a:blip r:embed="rId2">
            <a:extLst>
              <a:ext uri="{28A0092B-C50C-407E-A947-70E740481C1C}">
                <a14:useLocalDpi xmlns:a14="http://schemas.microsoft.com/office/drawing/2010/main" val="0"/>
              </a:ext>
            </a:extLst>
          </a:blip>
          <a:srcRect l="-13211"/>
          <a:stretch/>
        </p:blipFill>
        <p:spPr>
          <a:xfrm rot="10800000">
            <a:off x="7865612" y="1051455"/>
            <a:ext cx="4935735" cy="5003872"/>
          </a:xfrm>
          <a:prstGeom prst="ellipse">
            <a:avLst/>
          </a:prstGeom>
        </p:spPr>
      </p:pic>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Contacts</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Contacts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
        <p:nvSpPr>
          <p:cNvPr id="12" name="Text Placeholder 9">
            <a:extLst>
              <a:ext uri="{FF2B5EF4-FFF2-40B4-BE49-F238E27FC236}">
                <a16:creationId xmlns:a16="http://schemas.microsoft.com/office/drawing/2014/main" id="{C2BA0D7C-4BCE-E787-A692-A847BEACDBEA}"/>
              </a:ext>
            </a:extLst>
          </p:cNvPr>
          <p:cNvSpPr txBox="1">
            <a:spLocks/>
          </p:cNvSpPr>
          <p:nvPr/>
        </p:nvSpPr>
        <p:spPr>
          <a:xfrm>
            <a:off x="1513233" y="1143485"/>
            <a:ext cx="2540443" cy="890282"/>
          </a:xfrm>
          <a:prstGeom prst="rect">
            <a:avLst/>
          </a:prstGeom>
        </p:spPr>
        <p:txBody>
          <a:bodyPr vert="horz" lIns="0" tIns="45720" rIns="91440" bIns="45720" numCol="1" spcCol="72000" rtlCol="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endParaRPr lang="en-GB" dirty="0"/>
          </a:p>
          <a:p>
            <a:endParaRPr lang="en-GB" dirty="0"/>
          </a:p>
        </p:txBody>
      </p:sp>
      <p:grpSp>
        <p:nvGrpSpPr>
          <p:cNvPr id="13" name="Group 12">
            <a:extLst>
              <a:ext uri="{FF2B5EF4-FFF2-40B4-BE49-F238E27FC236}">
                <a16:creationId xmlns:a16="http://schemas.microsoft.com/office/drawing/2014/main" id="{1B0062D8-759C-8683-AC67-7948F0E55CBF}"/>
              </a:ext>
            </a:extLst>
          </p:cNvPr>
          <p:cNvGrpSpPr/>
          <p:nvPr/>
        </p:nvGrpSpPr>
        <p:grpSpPr>
          <a:xfrm>
            <a:off x="449262" y="3291801"/>
            <a:ext cx="3453771" cy="900000"/>
            <a:chOff x="489081" y="2719237"/>
            <a:chExt cx="3453771" cy="900000"/>
          </a:xfrm>
        </p:grpSpPr>
        <p:sp>
          <p:nvSpPr>
            <p:cNvPr id="14" name="Text Placeholder 9">
              <a:extLst>
                <a:ext uri="{FF2B5EF4-FFF2-40B4-BE49-F238E27FC236}">
                  <a16:creationId xmlns:a16="http://schemas.microsoft.com/office/drawing/2014/main" id="{5DD7D4C8-D27C-71B5-4CD8-31BE15FC71AD}"/>
                </a:ext>
              </a:extLst>
            </p:cNvPr>
            <p:cNvSpPr txBox="1">
              <a:spLocks/>
            </p:cNvSpPr>
            <p:nvPr/>
          </p:nvSpPr>
          <p:spPr>
            <a:xfrm>
              <a:off x="1497081" y="2719237"/>
              <a:ext cx="2445771" cy="890282"/>
            </a:xfrm>
            <a:prstGeom prst="rect">
              <a:avLst/>
            </a:prstGeom>
          </p:spPr>
          <p:txBody>
            <a:bodyPr vert="horz" lIns="0" tIns="45720" rIns="91440" bIns="45720" numCol="1" spcCol="72000" rtlCol="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James Cullinane</a:t>
              </a:r>
            </a:p>
            <a:p>
              <a:pPr lvl="1"/>
              <a:r>
                <a:rPr lang="en-GB" dirty="0">
                  <a:solidFill>
                    <a:schemeClr val="bg2"/>
                  </a:solidFill>
                </a:rPr>
                <a:t>Managing  Associate</a:t>
              </a:r>
            </a:p>
            <a:p>
              <a:pPr lvl="1"/>
              <a:r>
                <a:rPr lang="en-GB" sz="900" dirty="0">
                  <a:solidFill>
                    <a:schemeClr val="bg1"/>
                  </a:solidFill>
                </a:rPr>
                <a:t>T +353 1266 2952</a:t>
              </a:r>
            </a:p>
            <a:p>
              <a:pPr lvl="1"/>
              <a:r>
                <a:rPr lang="en-GB" sz="900" dirty="0">
                  <a:solidFill>
                    <a:schemeClr val="bg1"/>
                  </a:solidFill>
                </a:rPr>
                <a:t>E james.cullinane@simmons-simmons.com</a:t>
              </a:r>
            </a:p>
            <a:p>
              <a:pPr lvl="1"/>
              <a:endParaRPr lang="en-GB" sz="900" dirty="0">
                <a:solidFill>
                  <a:schemeClr val="bg1"/>
                </a:solidFill>
              </a:endParaRPr>
            </a:p>
            <a:p>
              <a:endParaRPr lang="en-GB" dirty="0"/>
            </a:p>
          </p:txBody>
        </p:sp>
        <p:pic>
          <p:nvPicPr>
            <p:cNvPr id="15" name="Picture 14">
              <a:extLst>
                <a:ext uri="{FF2B5EF4-FFF2-40B4-BE49-F238E27FC236}">
                  <a16:creationId xmlns:a16="http://schemas.microsoft.com/office/drawing/2014/main" id="{FBB812DE-92AF-EFC8-890E-1B7DB4A85A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9081" y="2719237"/>
              <a:ext cx="900000" cy="900000"/>
            </a:xfrm>
            <a:prstGeom prst="rect">
              <a:avLst/>
            </a:prstGeom>
          </p:spPr>
        </p:pic>
      </p:grpSp>
      <p:grpSp>
        <p:nvGrpSpPr>
          <p:cNvPr id="16" name="Group 15">
            <a:extLst>
              <a:ext uri="{FF2B5EF4-FFF2-40B4-BE49-F238E27FC236}">
                <a16:creationId xmlns:a16="http://schemas.microsoft.com/office/drawing/2014/main" id="{3F2B2FD2-860E-4A95-B527-5F75282D5829}"/>
              </a:ext>
            </a:extLst>
          </p:cNvPr>
          <p:cNvGrpSpPr/>
          <p:nvPr/>
        </p:nvGrpSpPr>
        <p:grpSpPr>
          <a:xfrm>
            <a:off x="449262" y="1105985"/>
            <a:ext cx="3329311" cy="900000"/>
            <a:chOff x="470344" y="2694304"/>
            <a:chExt cx="3329311" cy="900000"/>
          </a:xfrm>
        </p:grpSpPr>
        <p:sp>
          <p:nvSpPr>
            <p:cNvPr id="17" name="Text Placeholder 9">
              <a:extLst>
                <a:ext uri="{FF2B5EF4-FFF2-40B4-BE49-F238E27FC236}">
                  <a16:creationId xmlns:a16="http://schemas.microsoft.com/office/drawing/2014/main" id="{43F4533F-44F7-E5C6-7FF8-85BB6D7CAB6D}"/>
                </a:ext>
              </a:extLst>
            </p:cNvPr>
            <p:cNvSpPr txBox="1">
              <a:spLocks/>
            </p:cNvSpPr>
            <p:nvPr/>
          </p:nvSpPr>
          <p:spPr>
            <a:xfrm>
              <a:off x="1479702" y="2694304"/>
              <a:ext cx="2319953" cy="890282"/>
            </a:xfrm>
            <a:prstGeom prst="rect">
              <a:avLst/>
            </a:prstGeom>
          </p:spPr>
          <p:txBody>
            <a:bodyPr vert="horz" lIns="0" tIns="45720" rIns="91440" bIns="45720" numCol="1" spcCol="72000" rtlCol="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Derek Lawlor</a:t>
              </a:r>
            </a:p>
            <a:p>
              <a:pPr lvl="1"/>
              <a:r>
                <a:rPr lang="en-GB" dirty="0">
                  <a:solidFill>
                    <a:schemeClr val="bg2"/>
                  </a:solidFill>
                </a:rPr>
                <a:t>Partner</a:t>
              </a:r>
            </a:p>
            <a:p>
              <a:pPr lvl="1"/>
              <a:r>
                <a:rPr lang="en-GB" sz="900" dirty="0">
                  <a:solidFill>
                    <a:schemeClr val="bg1"/>
                  </a:solidFill>
                </a:rPr>
                <a:t>T +353 1266 1158</a:t>
              </a:r>
            </a:p>
            <a:p>
              <a:pPr lvl="1"/>
              <a:r>
                <a:rPr lang="en-GB" sz="900" dirty="0">
                  <a:solidFill>
                    <a:schemeClr val="bg1"/>
                  </a:solidFill>
                </a:rPr>
                <a:t>E derek.lawlor@simmons-simmons.com</a:t>
              </a:r>
            </a:p>
          </p:txBody>
        </p:sp>
        <p:pic>
          <p:nvPicPr>
            <p:cNvPr id="18" name="Picture 17">
              <a:extLst>
                <a:ext uri="{FF2B5EF4-FFF2-40B4-BE49-F238E27FC236}">
                  <a16:creationId xmlns:a16="http://schemas.microsoft.com/office/drawing/2014/main" id="{E5FA7459-A3B6-4E6F-8288-813E91D1FF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344" y="2694304"/>
              <a:ext cx="900000" cy="900000"/>
            </a:xfrm>
            <a:prstGeom prst="rect">
              <a:avLst/>
            </a:prstGeom>
          </p:spPr>
        </p:pic>
      </p:grpSp>
      <p:grpSp>
        <p:nvGrpSpPr>
          <p:cNvPr id="19" name="Group 18">
            <a:extLst>
              <a:ext uri="{FF2B5EF4-FFF2-40B4-BE49-F238E27FC236}">
                <a16:creationId xmlns:a16="http://schemas.microsoft.com/office/drawing/2014/main" id="{92A7F6F4-FA16-1C93-6659-5B4893C32E62}"/>
              </a:ext>
            </a:extLst>
          </p:cNvPr>
          <p:cNvGrpSpPr/>
          <p:nvPr/>
        </p:nvGrpSpPr>
        <p:grpSpPr>
          <a:xfrm>
            <a:off x="4063297" y="1096476"/>
            <a:ext cx="3416537" cy="900000"/>
            <a:chOff x="445423" y="2733403"/>
            <a:chExt cx="3416537" cy="900000"/>
          </a:xfrm>
        </p:grpSpPr>
        <p:sp>
          <p:nvSpPr>
            <p:cNvPr id="20" name="Text Placeholder 9">
              <a:extLst>
                <a:ext uri="{FF2B5EF4-FFF2-40B4-BE49-F238E27FC236}">
                  <a16:creationId xmlns:a16="http://schemas.microsoft.com/office/drawing/2014/main" id="{4420AE3E-FD06-B13E-ECD2-C55EDA08D1A9}"/>
                </a:ext>
              </a:extLst>
            </p:cNvPr>
            <p:cNvSpPr txBox="1">
              <a:spLocks/>
            </p:cNvSpPr>
            <p:nvPr/>
          </p:nvSpPr>
          <p:spPr>
            <a:xfrm>
              <a:off x="1453423" y="2733403"/>
              <a:ext cx="2408537" cy="890282"/>
            </a:xfrm>
            <a:prstGeom prst="rect">
              <a:avLst/>
            </a:prstGeom>
          </p:spPr>
          <p:txBody>
            <a:bodyPr vert="horz" lIns="0" tIns="45720" rIns="91440" bIns="45720" numCol="1" spcCol="72000" rtlCol="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Niamh Ryan</a:t>
              </a:r>
            </a:p>
            <a:p>
              <a:pPr lvl="1"/>
              <a:r>
                <a:rPr lang="en-GB" dirty="0">
                  <a:solidFill>
                    <a:schemeClr val="bg2"/>
                  </a:solidFill>
                </a:rPr>
                <a:t>Partner</a:t>
              </a:r>
            </a:p>
            <a:p>
              <a:pPr lvl="1"/>
              <a:r>
                <a:rPr lang="en-GB" sz="900" dirty="0">
                  <a:solidFill>
                    <a:schemeClr val="bg1"/>
                  </a:solidFill>
                </a:rPr>
                <a:t>T +353 1266 1115</a:t>
              </a:r>
            </a:p>
            <a:p>
              <a:pPr lvl="1"/>
              <a:r>
                <a:rPr lang="en-GB" sz="900" dirty="0">
                  <a:solidFill>
                    <a:schemeClr val="bg1"/>
                  </a:solidFill>
                </a:rPr>
                <a:t>E niamh.ryan@simmons-simmons.com</a:t>
              </a:r>
            </a:p>
            <a:p>
              <a:pPr lvl="1"/>
              <a:endParaRPr lang="en-GB" sz="900" dirty="0">
                <a:solidFill>
                  <a:schemeClr val="bg1"/>
                </a:solidFill>
              </a:endParaRPr>
            </a:p>
            <a:p>
              <a:endParaRPr lang="en-GB" dirty="0"/>
            </a:p>
          </p:txBody>
        </p:sp>
        <p:pic>
          <p:nvPicPr>
            <p:cNvPr id="21" name="Picture 20">
              <a:extLst>
                <a:ext uri="{FF2B5EF4-FFF2-40B4-BE49-F238E27FC236}">
                  <a16:creationId xmlns:a16="http://schemas.microsoft.com/office/drawing/2014/main" id="{FAF7CBE3-4A22-1AC2-DE03-3684B31078E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5423" y="2733403"/>
              <a:ext cx="900000" cy="900000"/>
            </a:xfrm>
            <a:prstGeom prst="rect">
              <a:avLst/>
            </a:prstGeom>
          </p:spPr>
        </p:pic>
      </p:grpSp>
      <p:grpSp>
        <p:nvGrpSpPr>
          <p:cNvPr id="22" name="Group 21">
            <a:extLst>
              <a:ext uri="{FF2B5EF4-FFF2-40B4-BE49-F238E27FC236}">
                <a16:creationId xmlns:a16="http://schemas.microsoft.com/office/drawing/2014/main" id="{155BFD05-DB8C-ECBD-F056-200FF598397A}"/>
              </a:ext>
            </a:extLst>
          </p:cNvPr>
          <p:cNvGrpSpPr/>
          <p:nvPr/>
        </p:nvGrpSpPr>
        <p:grpSpPr>
          <a:xfrm>
            <a:off x="4063297" y="2205498"/>
            <a:ext cx="3516702" cy="900000"/>
            <a:chOff x="470343" y="2759685"/>
            <a:chExt cx="3516702" cy="900000"/>
          </a:xfrm>
        </p:grpSpPr>
        <p:sp>
          <p:nvSpPr>
            <p:cNvPr id="23" name="Text Placeholder 9">
              <a:extLst>
                <a:ext uri="{FF2B5EF4-FFF2-40B4-BE49-F238E27FC236}">
                  <a16:creationId xmlns:a16="http://schemas.microsoft.com/office/drawing/2014/main" id="{F65C2164-DD72-3BBC-9C8D-82408A794074}"/>
                </a:ext>
              </a:extLst>
            </p:cNvPr>
            <p:cNvSpPr txBox="1">
              <a:spLocks/>
            </p:cNvSpPr>
            <p:nvPr/>
          </p:nvSpPr>
          <p:spPr>
            <a:xfrm>
              <a:off x="1478343" y="2759685"/>
              <a:ext cx="2508702" cy="890282"/>
            </a:xfrm>
            <a:prstGeom prst="rect">
              <a:avLst/>
            </a:prstGeom>
          </p:spPr>
          <p:txBody>
            <a:bodyPr vert="horz" lIns="0" tIns="45720" rIns="91440" bIns="45720" numCol="1" spcCol="72000" rtlCol="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Grace Lumsden</a:t>
              </a:r>
            </a:p>
            <a:p>
              <a:pPr lvl="1"/>
              <a:r>
                <a:rPr lang="en-GB" dirty="0">
                  <a:solidFill>
                    <a:schemeClr val="bg2"/>
                  </a:solidFill>
                </a:rPr>
                <a:t>Managing Associate</a:t>
              </a:r>
            </a:p>
            <a:p>
              <a:pPr lvl="1"/>
              <a:r>
                <a:rPr lang="en-GB" sz="900" dirty="0">
                  <a:solidFill>
                    <a:schemeClr val="bg1"/>
                  </a:solidFill>
                </a:rPr>
                <a:t>T +353 1266 1132</a:t>
              </a:r>
            </a:p>
            <a:p>
              <a:pPr lvl="1"/>
              <a:r>
                <a:rPr lang="en-GB" sz="900" dirty="0">
                  <a:solidFill>
                    <a:schemeClr val="bg1"/>
                  </a:solidFill>
                </a:rPr>
                <a:t>E grace.lumsden@simmons-simmons.com</a:t>
              </a:r>
            </a:p>
          </p:txBody>
        </p:sp>
        <p:pic>
          <p:nvPicPr>
            <p:cNvPr id="24" name="Picture 23">
              <a:extLst>
                <a:ext uri="{FF2B5EF4-FFF2-40B4-BE49-F238E27FC236}">
                  <a16:creationId xmlns:a16="http://schemas.microsoft.com/office/drawing/2014/main" id="{C103133A-99AC-F6F2-8F51-1FD7654701C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0343" y="2759685"/>
              <a:ext cx="900000" cy="900000"/>
            </a:xfrm>
            <a:prstGeom prst="ellipse">
              <a:avLst/>
            </a:prstGeom>
          </p:spPr>
        </p:pic>
      </p:grpSp>
      <p:grpSp>
        <p:nvGrpSpPr>
          <p:cNvPr id="25" name="Group 24">
            <a:extLst>
              <a:ext uri="{FF2B5EF4-FFF2-40B4-BE49-F238E27FC236}">
                <a16:creationId xmlns:a16="http://schemas.microsoft.com/office/drawing/2014/main" id="{47CE9A41-F20C-23AE-F790-C770569260AC}"/>
              </a:ext>
            </a:extLst>
          </p:cNvPr>
          <p:cNvGrpSpPr/>
          <p:nvPr/>
        </p:nvGrpSpPr>
        <p:grpSpPr>
          <a:xfrm>
            <a:off x="449262" y="2198893"/>
            <a:ext cx="3416537" cy="900000"/>
            <a:chOff x="-3487385" y="2651348"/>
            <a:chExt cx="3416537" cy="900000"/>
          </a:xfrm>
        </p:grpSpPr>
        <p:sp>
          <p:nvSpPr>
            <p:cNvPr id="26" name="Text Placeholder 9">
              <a:extLst>
                <a:ext uri="{FF2B5EF4-FFF2-40B4-BE49-F238E27FC236}">
                  <a16:creationId xmlns:a16="http://schemas.microsoft.com/office/drawing/2014/main" id="{35D8E64D-3AE6-36A9-59F8-9FDA4482745A}"/>
                </a:ext>
              </a:extLst>
            </p:cNvPr>
            <p:cNvSpPr txBox="1">
              <a:spLocks/>
            </p:cNvSpPr>
            <p:nvPr/>
          </p:nvSpPr>
          <p:spPr>
            <a:xfrm>
              <a:off x="-2479385" y="2651348"/>
              <a:ext cx="2408537" cy="890282"/>
            </a:xfrm>
            <a:prstGeom prst="rect">
              <a:avLst/>
            </a:prstGeom>
          </p:spPr>
          <p:txBody>
            <a:bodyPr vert="horz" lIns="0" tIns="45720" rIns="91440" bIns="45720" numCol="1" spcCol="72000" rtlCol="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James McKnight</a:t>
              </a:r>
            </a:p>
            <a:p>
              <a:pPr lvl="1"/>
              <a:r>
                <a:rPr lang="en-GB" dirty="0">
                  <a:solidFill>
                    <a:schemeClr val="bg2"/>
                  </a:solidFill>
                </a:rPr>
                <a:t>Partner</a:t>
              </a:r>
            </a:p>
            <a:p>
              <a:pPr lvl="1"/>
              <a:r>
                <a:rPr lang="en-GB" sz="900" dirty="0">
                  <a:solidFill>
                    <a:schemeClr val="bg1"/>
                  </a:solidFill>
                </a:rPr>
                <a:t>T +353 1266 1122</a:t>
              </a:r>
            </a:p>
            <a:p>
              <a:pPr lvl="1"/>
              <a:r>
                <a:rPr lang="en-GB" sz="900" dirty="0">
                  <a:solidFill>
                    <a:schemeClr val="bg1"/>
                  </a:solidFill>
                </a:rPr>
                <a:t>E james.mcknight@simmons-simmons.com</a:t>
              </a:r>
            </a:p>
            <a:p>
              <a:pPr lvl="1"/>
              <a:endParaRPr lang="en-GB" sz="900" dirty="0">
                <a:solidFill>
                  <a:schemeClr val="bg1"/>
                </a:solidFill>
              </a:endParaRPr>
            </a:p>
            <a:p>
              <a:endParaRPr lang="en-GB" dirty="0"/>
            </a:p>
          </p:txBody>
        </p:sp>
        <p:pic>
          <p:nvPicPr>
            <p:cNvPr id="27" name="Picture 26">
              <a:extLst>
                <a:ext uri="{FF2B5EF4-FFF2-40B4-BE49-F238E27FC236}">
                  <a16:creationId xmlns:a16="http://schemas.microsoft.com/office/drawing/2014/main" id="{BE602A6F-BD3F-00A0-B3EC-D1FD432EC46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87385" y="2651348"/>
              <a:ext cx="900000" cy="900000"/>
            </a:xfrm>
            <a:prstGeom prst="rect">
              <a:avLst/>
            </a:prstGeom>
          </p:spPr>
        </p:pic>
      </p:grpSp>
      <p:grpSp>
        <p:nvGrpSpPr>
          <p:cNvPr id="28" name="Group 27">
            <a:extLst>
              <a:ext uri="{FF2B5EF4-FFF2-40B4-BE49-F238E27FC236}">
                <a16:creationId xmlns:a16="http://schemas.microsoft.com/office/drawing/2014/main" id="{67A75CCF-6480-6DC9-0CDE-1B9DF437DBE1}"/>
              </a:ext>
            </a:extLst>
          </p:cNvPr>
          <p:cNvGrpSpPr/>
          <p:nvPr/>
        </p:nvGrpSpPr>
        <p:grpSpPr>
          <a:xfrm>
            <a:off x="4063297" y="4384709"/>
            <a:ext cx="3327953" cy="900000"/>
            <a:chOff x="584331" y="2719237"/>
            <a:chExt cx="3327953" cy="900000"/>
          </a:xfrm>
        </p:grpSpPr>
        <p:sp>
          <p:nvSpPr>
            <p:cNvPr id="29" name="Text Placeholder 9">
              <a:extLst>
                <a:ext uri="{FF2B5EF4-FFF2-40B4-BE49-F238E27FC236}">
                  <a16:creationId xmlns:a16="http://schemas.microsoft.com/office/drawing/2014/main" id="{56C0D518-C076-042B-13EC-7D1AA21B4A8A}"/>
                </a:ext>
              </a:extLst>
            </p:cNvPr>
            <p:cNvSpPr txBox="1">
              <a:spLocks/>
            </p:cNvSpPr>
            <p:nvPr/>
          </p:nvSpPr>
          <p:spPr>
            <a:xfrm>
              <a:off x="1592331" y="2719237"/>
              <a:ext cx="2319953" cy="890282"/>
            </a:xfrm>
            <a:prstGeom prst="rect">
              <a:avLst/>
            </a:prstGeom>
          </p:spPr>
          <p:txBody>
            <a:bodyPr vert="horz" lIns="0" tIns="45720" rIns="91440" bIns="45720" numCol="1" spcCol="72000" rtlCol="0" anchor="ctr" anchorCtr="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Aislinn Reilly</a:t>
              </a:r>
            </a:p>
            <a:p>
              <a:pPr lvl="1"/>
              <a:r>
                <a:rPr lang="en-GB" dirty="0">
                  <a:solidFill>
                    <a:schemeClr val="bg2"/>
                  </a:solidFill>
                </a:rPr>
                <a:t>Supervising Associate</a:t>
              </a:r>
            </a:p>
            <a:p>
              <a:pPr lvl="1"/>
              <a:r>
                <a:rPr lang="en-GB" sz="900" dirty="0">
                  <a:solidFill>
                    <a:schemeClr val="bg1"/>
                  </a:solidFill>
                </a:rPr>
                <a:t>T +353 1266 1137</a:t>
              </a:r>
            </a:p>
            <a:p>
              <a:pPr lvl="1"/>
              <a:r>
                <a:rPr lang="en-GB" sz="900" dirty="0">
                  <a:solidFill>
                    <a:schemeClr val="bg1"/>
                  </a:solidFill>
                </a:rPr>
                <a:t>E aislinn.reilly@simmons-simmons.com</a:t>
              </a:r>
            </a:p>
          </p:txBody>
        </p:sp>
        <p:pic>
          <p:nvPicPr>
            <p:cNvPr id="30" name="Picture 29">
              <a:extLst>
                <a:ext uri="{FF2B5EF4-FFF2-40B4-BE49-F238E27FC236}">
                  <a16:creationId xmlns:a16="http://schemas.microsoft.com/office/drawing/2014/main" id="{5C2A8B83-9C7E-B9B7-ABD5-326D6988953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84331" y="2719237"/>
              <a:ext cx="900000" cy="900000"/>
            </a:xfrm>
            <a:prstGeom prst="rect">
              <a:avLst/>
            </a:prstGeom>
          </p:spPr>
        </p:pic>
      </p:grpSp>
      <p:grpSp>
        <p:nvGrpSpPr>
          <p:cNvPr id="31" name="Group 30">
            <a:extLst>
              <a:ext uri="{FF2B5EF4-FFF2-40B4-BE49-F238E27FC236}">
                <a16:creationId xmlns:a16="http://schemas.microsoft.com/office/drawing/2014/main" id="{A2FB6350-594C-0213-8872-80D81FE75AA9}"/>
              </a:ext>
            </a:extLst>
          </p:cNvPr>
          <p:cNvGrpSpPr/>
          <p:nvPr/>
        </p:nvGrpSpPr>
        <p:grpSpPr>
          <a:xfrm>
            <a:off x="449262" y="4384709"/>
            <a:ext cx="3327953" cy="900000"/>
            <a:chOff x="584331" y="2719237"/>
            <a:chExt cx="3327953" cy="900000"/>
          </a:xfrm>
        </p:grpSpPr>
        <p:sp>
          <p:nvSpPr>
            <p:cNvPr id="32" name="Text Placeholder 9">
              <a:extLst>
                <a:ext uri="{FF2B5EF4-FFF2-40B4-BE49-F238E27FC236}">
                  <a16:creationId xmlns:a16="http://schemas.microsoft.com/office/drawing/2014/main" id="{20971A6B-EAA3-0D73-CEE5-E2033C52F440}"/>
                </a:ext>
              </a:extLst>
            </p:cNvPr>
            <p:cNvSpPr txBox="1">
              <a:spLocks/>
            </p:cNvSpPr>
            <p:nvPr/>
          </p:nvSpPr>
          <p:spPr>
            <a:xfrm>
              <a:off x="1592331" y="2719237"/>
              <a:ext cx="2319953" cy="890282"/>
            </a:xfrm>
            <a:prstGeom prst="rect">
              <a:avLst/>
            </a:prstGeom>
          </p:spPr>
          <p:txBody>
            <a:bodyPr vert="horz" lIns="0" tIns="45720" rIns="91440" bIns="45720" numCol="1" spcCol="72000" rtlCol="0" anchor="ctr" anchorCtr="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Demi Mullen</a:t>
              </a:r>
            </a:p>
            <a:p>
              <a:pPr lvl="1"/>
              <a:r>
                <a:rPr lang="en-GB" dirty="0">
                  <a:solidFill>
                    <a:schemeClr val="bg2"/>
                  </a:solidFill>
                </a:rPr>
                <a:t>Supervising Associate</a:t>
              </a:r>
            </a:p>
            <a:p>
              <a:pPr lvl="1"/>
              <a:r>
                <a:rPr lang="en-GB" sz="900" dirty="0">
                  <a:solidFill>
                    <a:schemeClr val="bg1"/>
                  </a:solidFill>
                </a:rPr>
                <a:t>T +353 1266 2961</a:t>
              </a:r>
            </a:p>
            <a:p>
              <a:pPr lvl="1"/>
              <a:r>
                <a:rPr lang="en-GB" sz="900" dirty="0">
                  <a:solidFill>
                    <a:schemeClr val="bg1"/>
                  </a:solidFill>
                </a:rPr>
                <a:t>E demi.mullen@simmons-simmons.com</a:t>
              </a:r>
            </a:p>
          </p:txBody>
        </p:sp>
        <p:pic>
          <p:nvPicPr>
            <p:cNvPr id="33" name="Picture 32">
              <a:extLst>
                <a:ext uri="{FF2B5EF4-FFF2-40B4-BE49-F238E27FC236}">
                  <a16:creationId xmlns:a16="http://schemas.microsoft.com/office/drawing/2014/main" id="{183144E3-B01F-37E6-08D0-CFE075A7E3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84331" y="2719237"/>
              <a:ext cx="900000" cy="900000"/>
            </a:xfrm>
            <a:prstGeom prst="rect">
              <a:avLst/>
            </a:prstGeom>
          </p:spPr>
        </p:pic>
      </p:grpSp>
      <p:grpSp>
        <p:nvGrpSpPr>
          <p:cNvPr id="34" name="Group 33">
            <a:extLst>
              <a:ext uri="{FF2B5EF4-FFF2-40B4-BE49-F238E27FC236}">
                <a16:creationId xmlns:a16="http://schemas.microsoft.com/office/drawing/2014/main" id="{590948A2-7F3F-1D71-9D28-7EDCE6ABE8D7}"/>
              </a:ext>
            </a:extLst>
          </p:cNvPr>
          <p:cNvGrpSpPr/>
          <p:nvPr/>
        </p:nvGrpSpPr>
        <p:grpSpPr>
          <a:xfrm>
            <a:off x="4053676" y="3258375"/>
            <a:ext cx="3548443" cy="900000"/>
            <a:chOff x="584331" y="2719237"/>
            <a:chExt cx="3548443" cy="900000"/>
          </a:xfrm>
        </p:grpSpPr>
        <p:sp>
          <p:nvSpPr>
            <p:cNvPr id="35" name="Text Placeholder 9">
              <a:extLst>
                <a:ext uri="{FF2B5EF4-FFF2-40B4-BE49-F238E27FC236}">
                  <a16:creationId xmlns:a16="http://schemas.microsoft.com/office/drawing/2014/main" id="{16E73FBA-8A2D-198C-F934-97BDA9B6845C}"/>
                </a:ext>
              </a:extLst>
            </p:cNvPr>
            <p:cNvSpPr txBox="1">
              <a:spLocks/>
            </p:cNvSpPr>
            <p:nvPr/>
          </p:nvSpPr>
          <p:spPr>
            <a:xfrm>
              <a:off x="1592331" y="2719237"/>
              <a:ext cx="2540443" cy="890282"/>
            </a:xfrm>
            <a:prstGeom prst="rect">
              <a:avLst/>
            </a:prstGeom>
          </p:spPr>
          <p:txBody>
            <a:bodyPr vert="horz" lIns="0" tIns="45720" rIns="91440" bIns="45720" numCol="1" spcCol="72000" rtlCol="0" anchor="ctr" anchorCtr="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Jeffrey Horahan</a:t>
              </a:r>
            </a:p>
            <a:p>
              <a:pPr lvl="1"/>
              <a:r>
                <a:rPr lang="en-GB" dirty="0">
                  <a:solidFill>
                    <a:schemeClr val="bg2"/>
                  </a:solidFill>
                </a:rPr>
                <a:t>Supervising Associate</a:t>
              </a:r>
            </a:p>
            <a:p>
              <a:pPr lvl="1"/>
              <a:r>
                <a:rPr lang="en-GB" sz="900" dirty="0">
                  <a:solidFill>
                    <a:schemeClr val="bg1"/>
                  </a:solidFill>
                </a:rPr>
                <a:t>T +353 1266 2959</a:t>
              </a:r>
            </a:p>
            <a:p>
              <a:pPr lvl="1"/>
              <a:r>
                <a:rPr lang="en-GB" sz="900" dirty="0">
                  <a:solidFill>
                    <a:schemeClr val="bg1"/>
                  </a:solidFill>
                </a:rPr>
                <a:t>E jeffrey.horahan@simmons-simmons.com</a:t>
              </a:r>
            </a:p>
          </p:txBody>
        </p:sp>
        <p:pic>
          <p:nvPicPr>
            <p:cNvPr id="36" name="Picture 35">
              <a:extLst>
                <a:ext uri="{FF2B5EF4-FFF2-40B4-BE49-F238E27FC236}">
                  <a16:creationId xmlns:a16="http://schemas.microsoft.com/office/drawing/2014/main" id="{880F18BE-F2B2-FC4F-E036-D301085673B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84331" y="2719237"/>
              <a:ext cx="900000" cy="900000"/>
            </a:xfrm>
            <a:prstGeom prst="rect">
              <a:avLst/>
            </a:prstGeom>
          </p:spPr>
        </p:pic>
      </p:grpSp>
      <p:pic>
        <p:nvPicPr>
          <p:cNvPr id="37" name="Picture 36">
            <a:extLst>
              <a:ext uri="{FF2B5EF4-FFF2-40B4-BE49-F238E27FC236}">
                <a16:creationId xmlns:a16="http://schemas.microsoft.com/office/drawing/2014/main" id="{9FC27EC6-4E5A-6CE3-03BD-CDE1FB1ED8BC}"/>
              </a:ext>
            </a:extLst>
          </p:cNvPr>
          <p:cNvPicPr>
            <a:picLocks noChangeAspect="1"/>
          </p:cNvPicPr>
          <p:nvPr/>
        </p:nvPicPr>
        <p:blipFill rotWithShape="1">
          <a:blip r:embed="rId11">
            <a:extLst>
              <a:ext uri="{28A0092B-C50C-407E-A947-70E740481C1C}">
                <a14:useLocalDpi xmlns:a14="http://schemas.microsoft.com/office/drawing/2010/main" val="0"/>
              </a:ext>
            </a:extLst>
          </a:blip>
          <a:srcRect t="-39"/>
          <a:stretch/>
        </p:blipFill>
        <p:spPr>
          <a:xfrm>
            <a:off x="8151280" y="1410518"/>
            <a:ext cx="4482106" cy="4369463"/>
          </a:xfrm>
          <a:prstGeom prst="ellipse">
            <a:avLst/>
          </a:prstGeom>
        </p:spPr>
      </p:pic>
      <p:sp>
        <p:nvSpPr>
          <p:cNvPr id="2" name="Text Placeholder 9">
            <a:extLst>
              <a:ext uri="{FF2B5EF4-FFF2-40B4-BE49-F238E27FC236}">
                <a16:creationId xmlns:a16="http://schemas.microsoft.com/office/drawing/2014/main" id="{03776DA5-7A0A-5B01-D02D-BFE8D5C59BCA}"/>
              </a:ext>
            </a:extLst>
          </p:cNvPr>
          <p:cNvSpPr txBox="1">
            <a:spLocks/>
          </p:cNvSpPr>
          <p:nvPr/>
        </p:nvSpPr>
        <p:spPr>
          <a:xfrm>
            <a:off x="1435004" y="5451503"/>
            <a:ext cx="2408537" cy="890282"/>
          </a:xfrm>
          <a:prstGeom prst="rect">
            <a:avLst/>
          </a:prstGeom>
        </p:spPr>
        <p:txBody>
          <a:bodyPr vert="horz" lIns="0" tIns="45720" rIns="91440" bIns="45720" numCol="1" spcCol="72000" rtlCol="0" anchor="ctr" anchorCtr="0">
            <a:noAutofit/>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rgbClr val="FF0000"/>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82563" indent="-182563"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58775" indent="-176213"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pPr lvl="1"/>
            <a:r>
              <a:rPr lang="en-GB" dirty="0">
                <a:solidFill>
                  <a:schemeClr val="bg2"/>
                </a:solidFill>
                <a:latin typeface="+mj-lt"/>
              </a:rPr>
              <a:t>Michelle Tustin</a:t>
            </a:r>
          </a:p>
          <a:p>
            <a:pPr lvl="1"/>
            <a:r>
              <a:rPr lang="en-GB" dirty="0">
                <a:solidFill>
                  <a:schemeClr val="bg2"/>
                </a:solidFill>
              </a:rPr>
              <a:t>Supervising Associate</a:t>
            </a:r>
          </a:p>
          <a:p>
            <a:pPr lvl="1"/>
            <a:r>
              <a:rPr lang="en-GB" sz="900" dirty="0">
                <a:solidFill>
                  <a:schemeClr val="bg1"/>
                </a:solidFill>
              </a:rPr>
              <a:t>T +353 1266 2964</a:t>
            </a:r>
          </a:p>
          <a:p>
            <a:pPr lvl="1"/>
            <a:r>
              <a:rPr lang="en-GB" sz="900" dirty="0">
                <a:solidFill>
                  <a:schemeClr val="bg1"/>
                </a:solidFill>
              </a:rPr>
              <a:t>E michelle.tustin@simmons-simmons.com</a:t>
            </a:r>
          </a:p>
        </p:txBody>
      </p:sp>
      <p:pic>
        <p:nvPicPr>
          <p:cNvPr id="3" name="Picture 2">
            <a:extLst>
              <a:ext uri="{FF2B5EF4-FFF2-40B4-BE49-F238E27FC236}">
                <a16:creationId xmlns:a16="http://schemas.microsoft.com/office/drawing/2014/main" id="{6F650211-5B7B-D941-E2EF-C518C6B5E4B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27004" y="5451503"/>
            <a:ext cx="900000" cy="900000"/>
          </a:xfrm>
          <a:prstGeom prst="rect">
            <a:avLst/>
          </a:prstGeom>
        </p:spPr>
      </p:pic>
    </p:spTree>
    <p:extLst>
      <p:ext uri="{BB962C8B-B14F-4D97-AF65-F5344CB8AC3E}">
        <p14:creationId xmlns:p14="http://schemas.microsoft.com/office/powerpoint/2010/main" val="236869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83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A28A-2F64-42A3-B411-72790ECBACA0}"/>
              </a:ext>
            </a:extLst>
          </p:cNvPr>
          <p:cNvSpPr>
            <a:spLocks noGrp="1"/>
          </p:cNvSpPr>
          <p:nvPr>
            <p:ph type="body" sz="quarter" idx="13"/>
          </p:nvPr>
        </p:nvSpPr>
        <p:spPr/>
        <p:txBody>
          <a:bodyPr/>
          <a:lstStyle/>
          <a:p>
            <a:r>
              <a:rPr lang="en-GB" dirty="0"/>
              <a:t>Updates</a:t>
            </a:r>
          </a:p>
        </p:txBody>
      </p:sp>
      <p:sp>
        <p:nvSpPr>
          <p:cNvPr id="3" name="Title 2">
            <a:extLst>
              <a:ext uri="{FF2B5EF4-FFF2-40B4-BE49-F238E27FC236}">
                <a16:creationId xmlns:a16="http://schemas.microsoft.com/office/drawing/2014/main" id="{80D3234D-8D83-4720-AA28-8E5C30640A6E}"/>
              </a:ext>
            </a:extLst>
          </p:cNvPr>
          <p:cNvSpPr>
            <a:spLocks noGrp="1"/>
          </p:cNvSpPr>
          <p:nvPr>
            <p:ph type="title"/>
          </p:nvPr>
        </p:nvSpPr>
        <p:spPr/>
        <p:txBody>
          <a:bodyPr/>
          <a:lstStyle/>
          <a:p>
            <a:r>
              <a:rPr lang="en-GB" dirty="0"/>
              <a:t>Central Bank of Ireland (“CBI”)</a:t>
            </a:r>
          </a:p>
        </p:txBody>
      </p:sp>
    </p:spTree>
    <p:extLst>
      <p:ext uri="{BB962C8B-B14F-4D97-AF65-F5344CB8AC3E}">
        <p14:creationId xmlns:p14="http://schemas.microsoft.com/office/powerpoint/2010/main" val="287482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solidFill>
                  <a:srgbClr val="FC515B"/>
                </a:solidFill>
              </a:rPr>
              <a:t>CBI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538344"/>
            <a:ext cx="6303876" cy="3838999"/>
          </a:xfrm>
        </p:spPr>
        <p:txBody>
          <a:bodyPr/>
          <a:lstStyle/>
          <a:p>
            <a:pPr>
              <a:lnSpc>
                <a:spcPct val="100000"/>
              </a:lnSpc>
              <a:buClr>
                <a:schemeClr val="bg2"/>
              </a:buClr>
            </a:pPr>
            <a:endParaRPr lang="en-GB" sz="1200" dirty="0">
              <a:solidFill>
                <a:srgbClr val="FF0000"/>
              </a:solidFill>
              <a:latin typeface="+mj-lt"/>
            </a:endParaRPr>
          </a:p>
          <a:p>
            <a:pPr algn="just"/>
            <a:r>
              <a:rPr lang="en-GB" sz="1200" dirty="0">
                <a:solidFill>
                  <a:srgbClr val="000000"/>
                </a:solidFill>
              </a:rPr>
              <a:t>On 11 July, the CBI published a report, </a:t>
            </a:r>
            <a:r>
              <a:rPr lang="en-GB" sz="1200" dirty="0">
                <a:solidFill>
                  <a:srgbClr val="000000"/>
                </a:solidFill>
                <a:hlinkClick r:id="rId2">
                  <a:extLst>
                    <a:ext uri="{A12FA001-AC4F-418D-AE19-62706E023703}">
                      <ahyp:hlinkClr xmlns:ahyp="http://schemas.microsoft.com/office/drawing/2018/hyperlinkcolor" val="tx"/>
                    </a:ext>
                  </a:extLst>
                </a:hlinkClick>
              </a:rPr>
              <a:t>Fitness and Probity Review</a:t>
            </a:r>
            <a:r>
              <a:rPr lang="en-GB" sz="1200" dirty="0">
                <a:solidFill>
                  <a:srgbClr val="000000"/>
                </a:solidFill>
              </a:rPr>
              <a:t>, authored by Andrea </a:t>
            </a:r>
            <a:r>
              <a:rPr lang="en-GB" sz="1200" dirty="0" err="1">
                <a:solidFill>
                  <a:srgbClr val="000000"/>
                </a:solidFill>
              </a:rPr>
              <a:t>Enria</a:t>
            </a:r>
            <a:r>
              <a:rPr lang="en-GB" sz="1200" dirty="0">
                <a:solidFill>
                  <a:srgbClr val="000000"/>
                </a:solidFill>
              </a:rPr>
              <a:t>, former Chair of the ECB Supervisory Board.</a:t>
            </a:r>
          </a:p>
          <a:p>
            <a:pPr algn="just"/>
            <a:endParaRPr lang="en-GB" sz="1200" dirty="0">
              <a:solidFill>
                <a:srgbClr val="000000"/>
              </a:solidFill>
            </a:endParaRPr>
          </a:p>
          <a:p>
            <a:pPr algn="just"/>
            <a:r>
              <a:rPr lang="en-GB" sz="1200" b="0" i="0" dirty="0">
                <a:solidFill>
                  <a:srgbClr val="000000"/>
                </a:solidFill>
                <a:effectLst/>
              </a:rPr>
              <a:t>The Report makes a number of recommendations, which it considers would go a long way to ensuring that the CBI exercises its significant powers with “professionalism, integrity and respect for fair process”.</a:t>
            </a:r>
          </a:p>
          <a:p>
            <a:pPr algn="just"/>
            <a:endParaRPr lang="en-GB" sz="1200" b="0" i="0" dirty="0">
              <a:solidFill>
                <a:srgbClr val="000000"/>
              </a:solidFill>
              <a:effectLst/>
            </a:endParaRPr>
          </a:p>
          <a:p>
            <a:pPr algn="just"/>
            <a:r>
              <a:rPr lang="en-GB" sz="1200" b="0" i="0" dirty="0">
                <a:solidFill>
                  <a:srgbClr val="000000"/>
                </a:solidFill>
                <a:effectLst/>
              </a:rPr>
              <a:t>As the CBI implements its new Individual Accountability Framework (or IAF), the proposed enhancements to its operation of the Fitness and Probity regime would also support an overall framework that improves governance and fosters a culture of greater accountability within financial services firms.</a:t>
            </a:r>
          </a:p>
          <a:p>
            <a:pPr algn="just"/>
            <a:endParaRPr lang="en-GB" sz="1200" b="0" i="0" dirty="0">
              <a:solidFill>
                <a:srgbClr val="000000"/>
              </a:solidFill>
              <a:effectLst/>
            </a:endParaRPr>
          </a:p>
          <a:p>
            <a:pPr algn="just"/>
            <a:r>
              <a:rPr lang="en-GB" sz="1200" b="0" i="0" dirty="0">
                <a:solidFill>
                  <a:srgbClr val="000000"/>
                </a:solidFill>
                <a:effectLst/>
              </a:rPr>
              <a:t>The CBI, through its Governor, Gabriel </a:t>
            </a:r>
            <a:r>
              <a:rPr lang="en-GB" sz="1200" b="0" i="0" dirty="0" err="1">
                <a:solidFill>
                  <a:srgbClr val="000000"/>
                </a:solidFill>
                <a:effectLst/>
              </a:rPr>
              <a:t>Makhlouf</a:t>
            </a:r>
            <a:r>
              <a:rPr lang="en-GB" sz="1200" b="0" i="0" dirty="0">
                <a:solidFill>
                  <a:srgbClr val="000000"/>
                </a:solidFill>
                <a:effectLst/>
              </a:rPr>
              <a:t>, has accepted all of the report’s recommendations.</a:t>
            </a:r>
          </a:p>
          <a:p>
            <a:pPr algn="just"/>
            <a:endParaRPr lang="en-GB" sz="1200" dirty="0">
              <a:solidFill>
                <a:srgbClr val="000000"/>
              </a:solidFill>
              <a:latin typeface="Merriweather" panose="00000500000000000000" pitchFamily="2" charset="0"/>
            </a:endParaRPr>
          </a:p>
          <a:p>
            <a:pPr algn="just"/>
            <a:r>
              <a:rPr lang="en-GB" sz="1200" i="1" dirty="0">
                <a:solidFill>
                  <a:srgbClr val="000000"/>
                </a:solidFill>
              </a:rPr>
              <a:t>For further information please see </a:t>
            </a:r>
            <a:r>
              <a:rPr lang="en-GB" sz="1200" i="1" dirty="0">
                <a:solidFill>
                  <a:srgbClr val="000000"/>
                </a:solidFill>
                <a:cs typeface="Arial" panose="020B0604020202020204" pitchFamily="34" charset="0"/>
              </a:rPr>
              <a:t>link</a:t>
            </a:r>
            <a:r>
              <a:rPr lang="en-GB" sz="1200" i="1" dirty="0">
                <a:solidFill>
                  <a:srgbClr val="000000"/>
                </a:solidFill>
              </a:rPr>
              <a:t> to our full Simmons Insights article.</a:t>
            </a:r>
          </a:p>
          <a:p>
            <a:pPr algn="l"/>
            <a:endParaRPr lang="en-GB" sz="1400" b="0" i="0" dirty="0">
              <a:solidFill>
                <a:srgbClr val="000000"/>
              </a:solidFill>
              <a:effectLst/>
              <a:latin typeface="Merriweather" panose="00000500000000000000" pitchFamily="2" charset="0"/>
            </a:endParaRPr>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CBI publishes Fitness and Probity Regime review</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CBI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graphicFrame>
        <p:nvGraphicFramePr>
          <p:cNvPr id="2" name="Table 11">
            <a:extLst>
              <a:ext uri="{FF2B5EF4-FFF2-40B4-BE49-F238E27FC236}">
                <a16:creationId xmlns:a16="http://schemas.microsoft.com/office/drawing/2014/main" id="{C875698F-28DD-096A-4829-07DC62601180}"/>
              </a:ext>
            </a:extLst>
          </p:cNvPr>
          <p:cNvGraphicFramePr>
            <a:graphicFrameLocks noGrp="1"/>
          </p:cNvGraphicFramePr>
          <p:nvPr>
            <p:extLst>
              <p:ext uri="{D42A27DB-BD31-4B8C-83A1-F6EECF244321}">
                <p14:modId xmlns:p14="http://schemas.microsoft.com/office/powerpoint/2010/main" val="2332529134"/>
              </p:ext>
            </p:extLst>
          </p:nvPr>
        </p:nvGraphicFramePr>
        <p:xfrm>
          <a:off x="10091619"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Ireland</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 Institutional Managers and Regulated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3"/>
                        </a:rPr>
                        <a:t>Simmons Insights Article </a:t>
                      </a:r>
                      <a:endParaRPr lang="en-GB" sz="1000" kern="1200" dirty="0">
                        <a:solidFill>
                          <a:schemeClr val="tx1"/>
                        </a:solidFill>
                        <a:latin typeface="+mn-lt"/>
                        <a:ea typeface="+mn-ea"/>
                        <a:cs typeface="+mn-cs"/>
                      </a:endParaRPr>
                    </a:p>
                  </a:txBody>
                  <a:tcPr/>
                </a:tc>
                <a:extLst>
                  <a:ext uri="{0D108BD9-81ED-4DB2-BD59-A6C34878D82A}">
                    <a16:rowId xmlns:a16="http://schemas.microsoft.com/office/drawing/2014/main" val="1335313563"/>
                  </a:ext>
                </a:extLst>
              </a:tr>
            </a:tbl>
          </a:graphicData>
        </a:graphic>
      </p:graphicFrame>
      <p:sp>
        <p:nvSpPr>
          <p:cNvPr id="3" name="TextBox 2">
            <a:extLst>
              <a:ext uri="{FF2B5EF4-FFF2-40B4-BE49-F238E27FC236}">
                <a16:creationId xmlns:a16="http://schemas.microsoft.com/office/drawing/2014/main" id="{01F469A8-197D-C6A3-4BBC-A18E9676DE62}"/>
              </a:ext>
            </a:extLst>
          </p:cNvPr>
          <p:cNvSpPr txBox="1"/>
          <p:nvPr/>
        </p:nvSpPr>
        <p:spPr>
          <a:xfrm>
            <a:off x="6889875" y="1527586"/>
            <a:ext cx="2921213" cy="4414913"/>
          </a:xfrm>
          <a:prstGeom prst="rect">
            <a:avLst/>
          </a:prstGeom>
          <a:solidFill>
            <a:srgbClr val="FC515B">
              <a:lumMod val="20000"/>
              <a:lumOff val="80000"/>
              <a:alpha val="82000"/>
            </a:srgbClr>
          </a:solidFill>
          <a:ln w="12700" cap="rnd">
            <a:solidFill>
              <a:srgbClr val="FC515B"/>
            </a:solidFill>
            <a:prstDash val="solid"/>
            <a:extLst>
              <a:ext uri="{C807C97D-BFC1-408E-A445-0C87EB9F89A2}">
                <ask:lineSketchStyleProps xmlns:ask="http://schemas.microsoft.com/office/drawing/2018/sketchyshapes">
                  <ask:type>
                    <ask:lineSketchNone/>
                  </ask:type>
                </ask:lineSketchStyleProps>
              </a:ext>
            </a:extLst>
          </a:ln>
        </p:spPr>
        <p:txBody>
          <a:bodyPr wrap="square" lIns="180000" tIns="144000" rIns="396000" bIns="180000" rtlCol="0">
            <a:noAutofit/>
          </a:bodyPr>
          <a:lstStyle/>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GB" sz="1400" b="0" i="0" u="none" strike="noStrike" kern="0" cap="none" spc="0" normalizeH="0" baseline="0" noProof="0" dirty="0">
                <a:ln>
                  <a:noFill/>
                </a:ln>
                <a:solidFill>
                  <a:srgbClr val="FC515B"/>
                </a:solidFill>
                <a:effectLst/>
                <a:uLnTx/>
                <a:uFillTx/>
                <a:latin typeface="Real Text Medium"/>
                <a:cs typeface="Arial" panose="020B0604020202020204" pitchFamily="34" charset="0"/>
              </a:rPr>
              <a:t>Next Steps</a:t>
            </a:r>
            <a:endParaRPr kumimoji="0" lang="en-GB" sz="1200" b="0" i="0" u="none" strike="noStrike" kern="0" cap="none" spc="0" normalizeH="0" baseline="0" noProof="0" dirty="0">
              <a:ln>
                <a:noFill/>
              </a:ln>
              <a:solidFill>
                <a:srgbClr val="FC515B"/>
              </a:solidFill>
              <a:effectLst/>
              <a:uLnTx/>
              <a:uFillTx/>
              <a:latin typeface="Real Text Medium"/>
              <a:cs typeface="Arial" panose="020B0604020202020204" pitchFamily="34" charset="0"/>
            </a:endParaRPr>
          </a:p>
          <a:p>
            <a:r>
              <a:rPr lang="en-IE" sz="1400" i="1" dirty="0">
                <a:solidFill>
                  <a:srgbClr val="000000"/>
                </a:solidFill>
              </a:rPr>
              <a:t>The recommendations of the review will be implemented over the coming months and should be in place by the end of the year.</a:t>
            </a:r>
          </a:p>
          <a:p>
            <a:endParaRPr lang="en-IE" sz="1400" i="1" dirty="0">
              <a:solidFill>
                <a:srgbClr val="000000"/>
              </a:solidFill>
            </a:endParaRPr>
          </a:p>
          <a:p>
            <a:r>
              <a:rPr lang="en-IE" sz="1400" i="1" dirty="0">
                <a:solidFill>
                  <a:srgbClr val="000000"/>
                </a:solidFill>
              </a:rPr>
              <a:t>We will continue to monitor the progress and will contact Boards accordingly. </a:t>
            </a:r>
            <a:endParaRPr lang="en-GB" sz="1400" i="1"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050" b="0" i="0" u="none" strike="noStrike" kern="0" cap="none" spc="0" normalizeH="0" baseline="0" noProof="0" dirty="0">
                <a:ln>
                  <a:noFill/>
                </a:ln>
                <a:solidFill>
                  <a:srgbClr val="000000"/>
                </a:solidFill>
                <a:effectLst/>
                <a:uLnTx/>
                <a:uFillTx/>
                <a:latin typeface="ff-real-text-pro"/>
              </a:rPr>
            </a:br>
            <a:endParaRPr kumimoji="0" lang="en-GB" sz="1050" b="0" i="0" u="none" strike="noStrike" kern="0" cap="none" spc="0" normalizeH="0" baseline="0" noProof="0" dirty="0">
              <a:ln>
                <a:noFill/>
              </a:ln>
              <a:solidFill>
                <a:prstClr val="white"/>
              </a:solidFill>
              <a:effectLst/>
              <a:uLnTx/>
              <a:uFillTx/>
              <a:cs typeface="Arial" panose="020B0604020202020204" pitchFamily="34" charset="0"/>
            </a:endParaRPr>
          </a:p>
        </p:txBody>
      </p:sp>
    </p:spTree>
    <p:extLst>
      <p:ext uri="{BB962C8B-B14F-4D97-AF65-F5344CB8AC3E}">
        <p14:creationId xmlns:p14="http://schemas.microsoft.com/office/powerpoint/2010/main" val="100734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CBI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1" y="1538344"/>
            <a:ext cx="11404988" cy="4855298"/>
          </a:xfrm>
        </p:spPr>
        <p:txBody>
          <a:bodyPr/>
          <a:lstStyle/>
          <a:p>
            <a:pPr>
              <a:lnSpc>
                <a:spcPct val="100000"/>
              </a:lnSpc>
              <a:buClr>
                <a:schemeClr val="bg2"/>
              </a:buClr>
            </a:pPr>
            <a:r>
              <a:rPr lang="en-GB" sz="1200" dirty="0"/>
              <a:t>On 26 April 2024, the CBI </a:t>
            </a:r>
            <a:r>
              <a:rPr lang="en-GB" sz="1200" dirty="0">
                <a:solidFill>
                  <a:schemeClr val="bg1"/>
                </a:solidFill>
              </a:rPr>
              <a:t>published</a:t>
            </a:r>
            <a:r>
              <a:rPr lang="en-GB" sz="1200" dirty="0">
                <a:solidFill>
                  <a:schemeClr val="bg1"/>
                </a:solidFill>
                <a:cs typeface="Arial" panose="020B0604020202020204" pitchFamily="34" charset="0"/>
              </a:rPr>
              <a:t> </a:t>
            </a:r>
            <a:r>
              <a:rPr lang="en-GB" sz="1200"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Issue No 4 2024 </a:t>
            </a:r>
            <a:r>
              <a:rPr lang="en-GB" sz="1200" dirty="0">
                <a:solidFill>
                  <a:schemeClr val="bg1"/>
                </a:solidFill>
              </a:rPr>
              <a:t>of </a:t>
            </a:r>
            <a:r>
              <a:rPr lang="en-GB" sz="1200" dirty="0"/>
              <a:t>its regular Markets Update, in which it sets out alerts of interest to Irish regulated firms and other market participants.</a:t>
            </a:r>
          </a:p>
          <a:p>
            <a:pPr>
              <a:lnSpc>
                <a:spcPct val="100000"/>
              </a:lnSpc>
              <a:buClr>
                <a:schemeClr val="bg2"/>
              </a:buClr>
            </a:pPr>
            <a:endParaRPr lang="en-GB" sz="1200" dirty="0"/>
          </a:p>
          <a:p>
            <a:pPr>
              <a:lnSpc>
                <a:spcPct val="100000"/>
              </a:lnSpc>
              <a:buClr>
                <a:schemeClr val="bg2"/>
              </a:buClr>
            </a:pPr>
            <a:r>
              <a:rPr lang="en-GB" sz="1200" dirty="0"/>
              <a:t>For our summaries of the previous issues, please see the right-hand column of this page.</a:t>
            </a:r>
          </a:p>
          <a:p>
            <a:pPr>
              <a:lnSpc>
                <a:spcPct val="100000"/>
              </a:lnSpc>
              <a:buClr>
                <a:schemeClr val="bg2"/>
              </a:buClr>
            </a:pPr>
            <a:endParaRPr lang="en-GB" sz="1200" dirty="0"/>
          </a:p>
          <a:p>
            <a:pPr>
              <a:lnSpc>
                <a:spcPct val="100000"/>
              </a:lnSpc>
              <a:buClr>
                <a:schemeClr val="bg2"/>
              </a:buClr>
            </a:pPr>
            <a:r>
              <a:rPr lang="en-GB" sz="1200" dirty="0"/>
              <a:t>The new Update contains the following four items.</a:t>
            </a:r>
          </a:p>
          <a:p>
            <a:pPr>
              <a:lnSpc>
                <a:spcPct val="100000"/>
              </a:lnSpc>
              <a:buClr>
                <a:schemeClr val="bg2"/>
              </a:buClr>
            </a:pPr>
            <a:endParaRPr lang="en-GB" sz="1200" dirty="0"/>
          </a:p>
          <a:p>
            <a:pPr>
              <a:lnSpc>
                <a:spcPct val="100000"/>
              </a:lnSpc>
              <a:buClr>
                <a:schemeClr val="bg2"/>
              </a:buClr>
            </a:pPr>
            <a:r>
              <a:rPr lang="en-GB" sz="1200" dirty="0">
                <a:solidFill>
                  <a:schemeClr val="bg2"/>
                </a:solidFill>
                <a:latin typeface="+mj-lt"/>
              </a:rPr>
              <a:t>EMIR clearing obli</a:t>
            </a:r>
            <a:r>
              <a:rPr lang="en-GB" sz="1200" dirty="0">
                <a:solidFill>
                  <a:srgbClr val="FC515B"/>
                </a:solidFill>
                <a:latin typeface="+mj-lt"/>
              </a:rPr>
              <a:t>gati</a:t>
            </a:r>
            <a:r>
              <a:rPr lang="en-GB" sz="1200" dirty="0">
                <a:solidFill>
                  <a:schemeClr val="bg2"/>
                </a:solidFill>
                <a:latin typeface="+mj-lt"/>
              </a:rPr>
              <a:t>on for third-country pension scheme arrangements - supervisory actions to be deprioritised in light of the agreement on the EMIR review</a:t>
            </a:r>
          </a:p>
          <a:p>
            <a:pPr>
              <a:lnSpc>
                <a:spcPct val="100000"/>
              </a:lnSpc>
              <a:buClr>
                <a:schemeClr val="bg2"/>
              </a:buClr>
            </a:pPr>
            <a:endParaRPr lang="en-GB" sz="1200" dirty="0">
              <a:solidFill>
                <a:schemeClr val="bg2"/>
              </a:solidFill>
            </a:endParaRPr>
          </a:p>
          <a:p>
            <a:pPr>
              <a:lnSpc>
                <a:spcPct val="100000"/>
              </a:lnSpc>
              <a:buClr>
                <a:schemeClr val="bg2"/>
              </a:buClr>
            </a:pPr>
            <a:r>
              <a:rPr lang="en-GB" sz="1200" dirty="0"/>
              <a:t>On 27 March ESMA issued </a:t>
            </a:r>
            <a:r>
              <a:rPr lang="en-GB" sz="1200" dirty="0">
                <a:solidFill>
                  <a:schemeClr val="bg1"/>
                </a:solidFill>
              </a:rPr>
              <a:t>a </a:t>
            </a:r>
            <a:r>
              <a:rPr lang="en-GB" sz="1200" dirty="0">
                <a:solidFill>
                  <a:schemeClr val="bg1"/>
                </a:solidFill>
                <a:hlinkClick r:id="rId3">
                  <a:extLst>
                    <a:ext uri="{A12FA001-AC4F-418D-AE19-62706E023703}">
                      <ahyp:hlinkClr xmlns:ahyp="http://schemas.microsoft.com/office/drawing/2018/hyperlinkcolor" val="tx"/>
                    </a:ext>
                  </a:extLst>
                </a:hlinkClick>
              </a:rPr>
              <a:t>Public Statement</a:t>
            </a:r>
            <a:r>
              <a:rPr lang="en-GB" sz="1200" dirty="0">
                <a:solidFill>
                  <a:schemeClr val="bg1"/>
                </a:solidFill>
              </a:rPr>
              <a:t>, noting </a:t>
            </a:r>
            <a:r>
              <a:rPr lang="en-GB" sz="1200" dirty="0"/>
              <a:t>that it expects NCAs not to prioritise supervisory actions in relation to the clearing obligation for transactions conducted with third country PSAs exempted from the clearing obligation under their third country's national law, given the challenges stakeholders would face if they had to comply with the requirement until EMIR 3 enters into force.</a:t>
            </a:r>
          </a:p>
          <a:p>
            <a:pPr>
              <a:lnSpc>
                <a:spcPct val="100000"/>
              </a:lnSpc>
              <a:buClr>
                <a:schemeClr val="bg2"/>
              </a:buClr>
            </a:pPr>
            <a:endParaRPr lang="en-GB" sz="1200" dirty="0"/>
          </a:p>
          <a:p>
            <a:pPr>
              <a:lnSpc>
                <a:spcPct val="100000"/>
              </a:lnSpc>
              <a:buClr>
                <a:schemeClr val="bg2"/>
              </a:buClr>
            </a:pPr>
            <a:r>
              <a:rPr lang="en-GB" sz="1200" dirty="0"/>
              <a:t>Instead, NCAs should generally apply their risk-based supervisory powers in the day to-day enforcement of applicable legislation in a proportionate manner.</a:t>
            </a:r>
          </a:p>
          <a:p>
            <a:pPr>
              <a:lnSpc>
                <a:spcPct val="100000"/>
              </a:lnSpc>
              <a:buClr>
                <a:schemeClr val="bg2"/>
              </a:buClr>
            </a:pPr>
            <a:endParaRPr lang="en-GB" sz="1200" dirty="0"/>
          </a:p>
          <a:p>
            <a:pPr>
              <a:lnSpc>
                <a:spcPct val="100000"/>
              </a:lnSpc>
              <a:buClr>
                <a:schemeClr val="bg2"/>
              </a:buClr>
            </a:pPr>
            <a:r>
              <a:rPr lang="en-GB" sz="1200" dirty="0">
                <a:solidFill>
                  <a:schemeClr val="bg2"/>
                </a:solidFill>
                <a:latin typeface="+mj-lt"/>
              </a:rPr>
              <a:t>EBA Guidelines on the application of the group capital test for investment firm groups</a:t>
            </a:r>
          </a:p>
          <a:p>
            <a:pPr>
              <a:lnSpc>
                <a:spcPct val="100000"/>
              </a:lnSpc>
              <a:buClr>
                <a:schemeClr val="bg2"/>
              </a:buClr>
            </a:pPr>
            <a:endParaRPr lang="en-GB" sz="1200" dirty="0">
              <a:solidFill>
                <a:schemeClr val="bg2"/>
              </a:solidFill>
              <a:latin typeface="+mj-lt"/>
            </a:endParaRPr>
          </a:p>
          <a:p>
            <a:pPr>
              <a:lnSpc>
                <a:spcPct val="100000"/>
              </a:lnSpc>
              <a:buClr>
                <a:schemeClr val="bg2"/>
              </a:buClr>
            </a:pPr>
            <a:r>
              <a:rPr lang="en-GB" sz="1200" dirty="0"/>
              <a:t>On 11 April, the EBA published final </a:t>
            </a:r>
            <a:r>
              <a:rPr lang="en-GB" sz="1200" dirty="0">
                <a:solidFill>
                  <a:schemeClr val="bg1"/>
                </a:solidFill>
                <a:hlinkClick r:id="rId4">
                  <a:extLst>
                    <a:ext uri="{A12FA001-AC4F-418D-AE19-62706E023703}">
                      <ahyp:hlinkClr xmlns:ahyp="http://schemas.microsoft.com/office/drawing/2018/hyperlinkcolor" val="tx"/>
                    </a:ext>
                  </a:extLst>
                </a:hlinkClick>
              </a:rPr>
              <a:t>Guidelines </a:t>
            </a:r>
            <a:r>
              <a:rPr lang="en-GB" sz="1200" dirty="0">
                <a:solidFill>
                  <a:schemeClr val="bg1"/>
                </a:solidFill>
              </a:rPr>
              <a:t>on </a:t>
            </a:r>
            <a:r>
              <a:rPr lang="en-GB" sz="1200" dirty="0"/>
              <a:t>the application of the group capital test set out in Article 8 of the </a:t>
            </a:r>
            <a:r>
              <a:rPr lang="en-GB" sz="1200" dirty="0">
                <a:solidFill>
                  <a:schemeClr val="bg1"/>
                </a:solidFill>
                <a:hlinkClick r:id="rId5">
                  <a:extLst>
                    <a:ext uri="{A12FA001-AC4F-418D-AE19-62706E023703}">
                      <ahyp:hlinkClr xmlns:ahyp="http://schemas.microsoft.com/office/drawing/2018/hyperlinkcolor" val="tx"/>
                    </a:ext>
                  </a:extLst>
                </a:hlinkClick>
              </a:rPr>
              <a:t>Investment Firms Regulation</a:t>
            </a:r>
            <a:r>
              <a:rPr lang="en-GB" sz="1200" dirty="0">
                <a:solidFill>
                  <a:schemeClr val="bg1"/>
                </a:solidFill>
              </a:rPr>
              <a:t>.</a:t>
            </a:r>
          </a:p>
          <a:p>
            <a:pPr>
              <a:lnSpc>
                <a:spcPct val="100000"/>
              </a:lnSpc>
              <a:buClr>
                <a:schemeClr val="bg2"/>
              </a:buClr>
            </a:pPr>
            <a:endParaRPr lang="en-GB" sz="1200" dirty="0"/>
          </a:p>
          <a:p>
            <a:pPr>
              <a:lnSpc>
                <a:spcPct val="100000"/>
              </a:lnSpc>
              <a:buClr>
                <a:schemeClr val="bg2"/>
              </a:buClr>
            </a:pPr>
            <a:r>
              <a:rPr lang="en-GB" sz="1200" dirty="0"/>
              <a:t>The Guidelines identify criteria to assist NCAs assessing the simplicity of the group structure and the significance of the risk posed to clients and the market.</a:t>
            </a:r>
          </a:p>
          <a:p>
            <a:pPr>
              <a:lnSpc>
                <a:spcPct val="100000"/>
              </a:lnSpc>
              <a:buClr>
                <a:schemeClr val="bg2"/>
              </a:buClr>
            </a:pPr>
            <a:endParaRPr lang="en-GB" sz="1200" dirty="0"/>
          </a:p>
          <a:p>
            <a:pPr>
              <a:lnSpc>
                <a:spcPct val="100000"/>
              </a:lnSpc>
              <a:buClr>
                <a:schemeClr val="bg2"/>
              </a:buClr>
            </a:pPr>
            <a:r>
              <a:rPr lang="en-GB" sz="1200" dirty="0">
                <a:solidFill>
                  <a:schemeClr val="bg2"/>
                </a:solidFill>
                <a:latin typeface="+mj-lt"/>
              </a:rPr>
              <a:t>ESMA - Call for expressions of interest in Consultative Working Group for CDWG, SMWG and PTWG</a:t>
            </a:r>
          </a:p>
          <a:p>
            <a:pPr>
              <a:lnSpc>
                <a:spcPct val="100000"/>
              </a:lnSpc>
              <a:buClr>
                <a:schemeClr val="bg2"/>
              </a:buClr>
            </a:pPr>
            <a:endParaRPr lang="en-GB" sz="1200" dirty="0"/>
          </a:p>
          <a:p>
            <a:pPr>
              <a:lnSpc>
                <a:spcPct val="100000"/>
              </a:lnSpc>
              <a:buClr>
                <a:schemeClr val="bg2"/>
              </a:buClr>
            </a:pPr>
            <a:r>
              <a:rPr lang="en-GB" sz="1200" dirty="0"/>
              <a:t>On 19 April, ESMA published a Joint Call for Expressions of Interest in joining any of three newly established Consultative Working Groups - the Secondary Markets Working Group (SMWG), the Commodity Derivatives Working Group (CDWG) and the Post Trading Working Group (PTWG).</a:t>
            </a:r>
          </a:p>
          <a:p>
            <a:pPr>
              <a:lnSpc>
                <a:spcPct val="100000"/>
              </a:lnSpc>
              <a:buClr>
                <a:schemeClr val="bg2"/>
              </a:buClr>
            </a:pPr>
            <a:endParaRPr lang="en-GB" sz="1200" dirty="0"/>
          </a:p>
          <a:p>
            <a:pPr>
              <a:lnSpc>
                <a:spcPct val="100000"/>
              </a:lnSpc>
              <a:buClr>
                <a:schemeClr val="bg2"/>
              </a:buClr>
            </a:pPr>
            <a:endParaRPr lang="en-GB" sz="1200" dirty="0"/>
          </a:p>
          <a:p>
            <a:pPr>
              <a:lnSpc>
                <a:spcPct val="100000"/>
              </a:lnSpc>
              <a:buClr>
                <a:schemeClr val="bg2"/>
              </a:buClr>
            </a:pPr>
            <a:endParaRPr lang="en-GB" sz="1200" dirty="0"/>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CBI published Markets Update No. 4 of 2024</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CBI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Tree>
    <p:extLst>
      <p:ext uri="{BB962C8B-B14F-4D97-AF65-F5344CB8AC3E}">
        <p14:creationId xmlns:p14="http://schemas.microsoft.com/office/powerpoint/2010/main" val="355960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CBI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538344"/>
            <a:ext cx="9501562" cy="4364039"/>
          </a:xfrm>
        </p:spPr>
        <p:txBody>
          <a:bodyPr/>
          <a:lstStyle/>
          <a:p>
            <a:pPr algn="just">
              <a:lnSpc>
                <a:spcPct val="100000"/>
              </a:lnSpc>
              <a:buClr>
                <a:schemeClr val="bg2"/>
              </a:buClr>
            </a:pPr>
            <a:r>
              <a:rPr lang="en-GB" sz="1200" dirty="0">
                <a:solidFill>
                  <a:schemeClr val="bg2"/>
                </a:solidFill>
                <a:latin typeface="+mj-lt"/>
              </a:rPr>
              <a:t>Revised </a:t>
            </a:r>
            <a:r>
              <a:rPr lang="en-GB" sz="1200" dirty="0" err="1">
                <a:solidFill>
                  <a:schemeClr val="bg2"/>
                </a:solidFill>
                <a:latin typeface="+mj-lt"/>
              </a:rPr>
              <a:t>MiFIR</a:t>
            </a:r>
            <a:r>
              <a:rPr lang="en-GB" sz="1200" dirty="0">
                <a:solidFill>
                  <a:schemeClr val="bg2"/>
                </a:solidFill>
                <a:latin typeface="+mj-lt"/>
              </a:rPr>
              <a:t> legislative text enters into force</a:t>
            </a:r>
          </a:p>
          <a:p>
            <a:pPr algn="just">
              <a:lnSpc>
                <a:spcPct val="100000"/>
              </a:lnSpc>
              <a:buClr>
                <a:schemeClr val="bg2"/>
              </a:buClr>
            </a:pPr>
            <a:endParaRPr lang="en-GB" sz="1200" dirty="0">
              <a:solidFill>
                <a:schemeClr val="bg2"/>
              </a:solidFill>
              <a:latin typeface="+mj-lt"/>
            </a:endParaRPr>
          </a:p>
          <a:p>
            <a:pPr algn="just">
              <a:lnSpc>
                <a:spcPct val="100000"/>
              </a:lnSpc>
              <a:buClr>
                <a:schemeClr val="bg2"/>
              </a:buClr>
            </a:pPr>
            <a:r>
              <a:rPr lang="en-GB" sz="1200" dirty="0"/>
              <a:t>The revised Markets in Financial Instruments Regulation (</a:t>
            </a:r>
            <a:r>
              <a:rPr lang="en-GB" sz="1200" dirty="0" err="1"/>
              <a:t>MiFIR</a:t>
            </a:r>
            <a:r>
              <a:rPr lang="en-GB" sz="1200" dirty="0"/>
              <a:t>) entered into force on 28 March 2024</a:t>
            </a:r>
          </a:p>
          <a:p>
            <a:pPr algn="just">
              <a:lnSpc>
                <a:spcPct val="100000"/>
              </a:lnSpc>
              <a:buClr>
                <a:schemeClr val="bg2"/>
              </a:buClr>
            </a:pPr>
            <a:endParaRPr lang="en-GB" sz="1200" dirty="0"/>
          </a:p>
          <a:p>
            <a:pPr algn="just">
              <a:lnSpc>
                <a:spcPct val="100000"/>
              </a:lnSpc>
              <a:buClr>
                <a:schemeClr val="bg2"/>
              </a:buClr>
            </a:pPr>
            <a:r>
              <a:rPr lang="en-GB" sz="1200" dirty="0"/>
              <a:t>The European </a:t>
            </a:r>
            <a:r>
              <a:rPr lang="en-GB" sz="1200" dirty="0">
                <a:solidFill>
                  <a:schemeClr val="bg1"/>
                </a:solidFill>
              </a:rPr>
              <a:t>Commission’s (Commission) </a:t>
            </a:r>
            <a:r>
              <a:rPr lang="en-GB" sz="1200" dirty="0">
                <a:solidFill>
                  <a:schemeClr val="bg1"/>
                </a:solidFill>
                <a:hlinkClick r:id="rId2">
                  <a:extLst>
                    <a:ext uri="{A12FA001-AC4F-418D-AE19-62706E023703}">
                      <ahyp:hlinkClr xmlns:ahyp="http://schemas.microsoft.com/office/drawing/2018/hyperlinkcolor" val="tx"/>
                    </a:ext>
                  </a:extLst>
                </a:hlinkClick>
              </a:rPr>
              <a:t>draft</a:t>
            </a:r>
            <a:r>
              <a:rPr lang="en-GB" sz="1200" dirty="0">
                <a:solidFill>
                  <a:schemeClr val="bg1"/>
                </a:solidFill>
              </a:rPr>
              <a:t> interpretative </a:t>
            </a:r>
            <a:r>
              <a:rPr lang="en-GB" sz="1200" dirty="0"/>
              <a:t>notice to provide clarity to market participants on the </a:t>
            </a:r>
            <a:r>
              <a:rPr lang="en-GB" sz="1200" dirty="0" err="1"/>
              <a:t>MiFIR</a:t>
            </a:r>
            <a:r>
              <a:rPr lang="en-GB" sz="1200" dirty="0"/>
              <a:t> transitional provision, published on 27 March 2024, can be </a:t>
            </a:r>
            <a:r>
              <a:rPr lang="en-GB" sz="1200" dirty="0">
                <a:solidFill>
                  <a:schemeClr val="bg1"/>
                </a:solidFill>
              </a:rPr>
              <a:t>found </a:t>
            </a:r>
            <a:r>
              <a:rPr lang="en-GB" sz="1200" dirty="0">
                <a:solidFill>
                  <a:schemeClr val="bg1"/>
                </a:solidFill>
                <a:hlinkClick r:id="rId2">
                  <a:extLst>
                    <a:ext uri="{A12FA001-AC4F-418D-AE19-62706E023703}">
                      <ahyp:hlinkClr xmlns:ahyp="http://schemas.microsoft.com/office/drawing/2018/hyperlinkcolor" val="tx"/>
                    </a:ext>
                  </a:extLst>
                </a:hlinkClick>
              </a:rPr>
              <a:t>here</a:t>
            </a:r>
            <a:r>
              <a:rPr lang="en-GB" sz="1200" dirty="0">
                <a:solidFill>
                  <a:schemeClr val="bg1"/>
                </a:solidFill>
              </a:rPr>
              <a:t>.</a:t>
            </a:r>
          </a:p>
          <a:p>
            <a:pPr algn="just">
              <a:lnSpc>
                <a:spcPct val="100000"/>
              </a:lnSpc>
              <a:buClr>
                <a:schemeClr val="bg2"/>
              </a:buClr>
            </a:pPr>
            <a:endParaRPr lang="en-GB" sz="1200" dirty="0"/>
          </a:p>
          <a:p>
            <a:pPr algn="just">
              <a:lnSpc>
                <a:spcPct val="100000"/>
              </a:lnSpc>
              <a:buClr>
                <a:schemeClr val="bg2"/>
              </a:buClr>
            </a:pPr>
            <a:r>
              <a:rPr lang="en-GB" sz="1200" dirty="0"/>
              <a:t>ESMA’s </a:t>
            </a:r>
            <a:r>
              <a:rPr lang="en-GB" sz="1200" dirty="0">
                <a:solidFill>
                  <a:schemeClr val="bg1"/>
                </a:solidFill>
                <a:hlinkClick r:id="rId3">
                  <a:extLst>
                    <a:ext uri="{A12FA001-AC4F-418D-AE19-62706E023703}">
                      <ahyp:hlinkClr xmlns:ahyp="http://schemas.microsoft.com/office/drawing/2018/hyperlinkcolor" val="tx"/>
                    </a:ext>
                  </a:extLst>
                </a:hlinkClick>
              </a:rPr>
              <a:t>statement</a:t>
            </a:r>
            <a:r>
              <a:rPr lang="en-GB" sz="1200" dirty="0">
                <a:solidFill>
                  <a:schemeClr val="bg1"/>
                </a:solidFill>
              </a:rPr>
              <a:t> clarifying </a:t>
            </a:r>
            <a:r>
              <a:rPr lang="en-GB" sz="1200" dirty="0"/>
              <a:t>the application of certain </a:t>
            </a:r>
            <a:r>
              <a:rPr lang="en-GB" sz="1200" dirty="0" err="1"/>
              <a:t>MiFIR</a:t>
            </a:r>
            <a:r>
              <a:rPr lang="en-GB" sz="1200" dirty="0"/>
              <a:t> provisions, including the volume cap mechanism, can be </a:t>
            </a:r>
            <a:r>
              <a:rPr lang="en-GB" sz="1200" dirty="0">
                <a:solidFill>
                  <a:schemeClr val="bg1"/>
                </a:solidFill>
              </a:rPr>
              <a:t>found </a:t>
            </a:r>
            <a:r>
              <a:rPr lang="en-GB" sz="1200" dirty="0">
                <a:solidFill>
                  <a:schemeClr val="bg1"/>
                </a:solidFill>
                <a:hlinkClick r:id="rId3">
                  <a:extLst>
                    <a:ext uri="{A12FA001-AC4F-418D-AE19-62706E023703}">
                      <ahyp:hlinkClr xmlns:ahyp="http://schemas.microsoft.com/office/drawing/2018/hyperlinkcolor" val="tx"/>
                    </a:ext>
                  </a:extLst>
                </a:hlinkClick>
              </a:rPr>
              <a:t>here</a:t>
            </a:r>
            <a:r>
              <a:rPr lang="en-GB" sz="1200" dirty="0">
                <a:solidFill>
                  <a:schemeClr val="bg1"/>
                </a:solidFill>
              </a:rPr>
              <a:t>.</a:t>
            </a:r>
          </a:p>
          <a:p>
            <a:pPr algn="just">
              <a:lnSpc>
                <a:spcPct val="100000"/>
              </a:lnSpc>
              <a:buClr>
                <a:schemeClr val="bg2"/>
              </a:buClr>
            </a:pPr>
            <a:endParaRPr lang="en-GB" sz="1200" dirty="0"/>
          </a:p>
          <a:p>
            <a:pPr algn="just">
              <a:lnSpc>
                <a:spcPct val="100000"/>
              </a:lnSpc>
              <a:buClr>
                <a:schemeClr val="bg2"/>
              </a:buClr>
            </a:pPr>
            <a:r>
              <a:rPr lang="en-GB" sz="1200" i="1" dirty="0"/>
              <a:t>For further information, </a:t>
            </a:r>
            <a:r>
              <a:rPr lang="en-GB" sz="1200" i="1" dirty="0">
                <a:solidFill>
                  <a:schemeClr val="bg1"/>
                </a:solidFill>
              </a:rPr>
              <a:t>please see </a:t>
            </a:r>
            <a:r>
              <a:rPr lang="en-GB" sz="1200" i="1"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link</a:t>
            </a:r>
            <a:r>
              <a:rPr lang="en-GB" sz="1200" i="1" dirty="0">
                <a:solidFill>
                  <a:schemeClr val="bg1"/>
                </a:solidFill>
                <a:hlinkClick r:id="rId4">
                  <a:extLst>
                    <a:ext uri="{A12FA001-AC4F-418D-AE19-62706E023703}">
                      <ahyp:hlinkClr xmlns:ahyp="http://schemas.microsoft.com/office/drawing/2018/hyperlinkcolor" val="tx"/>
                    </a:ext>
                  </a:extLst>
                </a:hlinkClick>
              </a:rPr>
              <a:t> </a:t>
            </a:r>
            <a:r>
              <a:rPr lang="en-GB" sz="1200" i="1" dirty="0">
                <a:solidFill>
                  <a:schemeClr val="bg1"/>
                </a:solidFill>
              </a:rPr>
              <a:t>to our full </a:t>
            </a:r>
            <a:r>
              <a:rPr lang="en-GB" sz="1200" i="1" dirty="0"/>
              <a:t>article which discusses each of the topics in further detail. </a:t>
            </a:r>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CBI published Markets Update No. 4 of 2024 continued…</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CBI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graphicFrame>
        <p:nvGraphicFramePr>
          <p:cNvPr id="2" name="Table 11">
            <a:extLst>
              <a:ext uri="{FF2B5EF4-FFF2-40B4-BE49-F238E27FC236}">
                <a16:creationId xmlns:a16="http://schemas.microsoft.com/office/drawing/2014/main" id="{C875698F-28DD-096A-4829-07DC62601180}"/>
              </a:ext>
            </a:extLst>
          </p:cNvPr>
          <p:cNvGraphicFramePr>
            <a:graphicFrameLocks noGrp="1"/>
          </p:cNvGraphicFramePr>
          <p:nvPr>
            <p:extLst>
              <p:ext uri="{D42A27DB-BD31-4B8C-83A1-F6EECF244321}">
                <p14:modId xmlns:p14="http://schemas.microsoft.com/office/powerpoint/2010/main" val="2760435925"/>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en-GB"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Ireland</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 Institutional Managers and Regulated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2"/>
                          </a:solidFill>
                          <a:latin typeface="+mn-lt"/>
                          <a:ea typeface="+mn-ea"/>
                          <a:cs typeface="+mn-cs"/>
                          <a:hlinkClick r:id="rId4">
                            <a:extLst>
                              <a:ext uri="{A12FA001-AC4F-418D-AE19-62706E023703}">
                                <ahyp:hlinkClr xmlns:ahyp="http://schemas.microsoft.com/office/drawing/2018/hyperlinkcolor" val="tx"/>
                              </a:ext>
                            </a:extLst>
                          </a:hlinkClick>
                        </a:rPr>
                        <a:t>Simmons Insights Article </a:t>
                      </a:r>
                      <a:r>
                        <a:rPr lang="en-GB" sz="1000" kern="1200" dirty="0">
                          <a:solidFill>
                            <a:schemeClr val="bg1"/>
                          </a:solidFill>
                          <a:latin typeface="+mn-lt"/>
                          <a:ea typeface="+mn-ea"/>
                          <a:cs typeface="+mn-cs"/>
                        </a:rPr>
                        <a:t>and</a:t>
                      </a:r>
                      <a:r>
                        <a:rPr lang="en-GB" sz="1000" kern="1200" dirty="0">
                          <a:solidFill>
                            <a:schemeClr val="tx1"/>
                          </a:solidFill>
                          <a:latin typeface="+mn-lt"/>
                          <a:ea typeface="+mn-ea"/>
                          <a:cs typeface="+mn-cs"/>
                        </a:rPr>
                        <a:t> </a:t>
                      </a:r>
                      <a:r>
                        <a:rPr lang="en-GB" sz="1000" kern="1200" dirty="0">
                          <a:solidFill>
                            <a:schemeClr val="bg2"/>
                          </a:solidFill>
                          <a:latin typeface="+mn-lt"/>
                          <a:ea typeface="+mn-ea"/>
                          <a:cs typeface="+mn-cs"/>
                          <a:hlinkClick r:id="rId5">
                            <a:extLst>
                              <a:ext uri="{A12FA001-AC4F-418D-AE19-62706E023703}">
                                <ahyp:hlinkClr xmlns:ahyp="http://schemas.microsoft.com/office/drawing/2018/hyperlinkcolor" val="tx"/>
                              </a:ext>
                            </a:extLst>
                          </a:hlinkClick>
                        </a:rPr>
                        <a:t>CBI Markets Update </a:t>
                      </a:r>
                      <a:endParaRPr lang="en-GB" sz="1000" kern="1200" dirty="0">
                        <a:solidFill>
                          <a:schemeClr val="bg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mn-lt"/>
                        <a:ea typeface="+mn-ea"/>
                        <a:cs typeface="+mn-cs"/>
                      </a:endParaRPr>
                    </a:p>
                  </a:txBody>
                  <a:tcPr/>
                </a:tc>
                <a:extLst>
                  <a:ext uri="{0D108BD9-81ED-4DB2-BD59-A6C34878D82A}">
                    <a16:rowId xmlns:a16="http://schemas.microsoft.com/office/drawing/2014/main" val="1335313563"/>
                  </a:ext>
                </a:extLst>
              </a:tr>
            </a:tbl>
          </a:graphicData>
        </a:graphic>
      </p:graphicFrame>
    </p:spTree>
    <p:extLst>
      <p:ext uri="{BB962C8B-B14F-4D97-AF65-F5344CB8AC3E}">
        <p14:creationId xmlns:p14="http://schemas.microsoft.com/office/powerpoint/2010/main" val="138043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CBI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538344"/>
            <a:ext cx="11322608" cy="4866056"/>
          </a:xfrm>
        </p:spPr>
        <p:txBody>
          <a:bodyPr/>
          <a:lstStyle/>
          <a:p>
            <a:pPr algn="just"/>
            <a:r>
              <a:rPr lang="en-GB" sz="1200" b="0" i="0" dirty="0">
                <a:solidFill>
                  <a:srgbClr val="000000"/>
                </a:solidFill>
                <a:effectLst/>
              </a:rPr>
              <a:t>On 3 May 2024, the CBI published </a:t>
            </a:r>
            <a:r>
              <a:rPr lang="en-GB" sz="1200" b="0" i="0" u="sng" dirty="0">
                <a:solidFill>
                  <a:schemeClr val="bg1"/>
                </a:solidFill>
                <a:effectLst/>
                <a:hlinkClick r:id="rId2">
                  <a:extLst>
                    <a:ext uri="{A12FA001-AC4F-418D-AE19-62706E023703}">
                      <ahyp:hlinkClr xmlns:ahyp="http://schemas.microsoft.com/office/drawing/2018/hyperlinkcolor" val="tx"/>
                    </a:ext>
                  </a:extLst>
                </a:hlinkClick>
              </a:rPr>
              <a:t>Issue No 5 2024</a:t>
            </a:r>
            <a:r>
              <a:rPr lang="en-GB" sz="1200" b="0" i="0" dirty="0">
                <a:solidFill>
                  <a:schemeClr val="bg1"/>
                </a:solidFill>
                <a:effectLst/>
              </a:rPr>
              <a:t> </a:t>
            </a:r>
            <a:r>
              <a:rPr lang="en-GB" sz="1200" b="0" i="0" dirty="0">
                <a:solidFill>
                  <a:srgbClr val="000000"/>
                </a:solidFill>
                <a:effectLst/>
              </a:rPr>
              <a:t>of its regular Markets Update, in which it sets out alerts of interest to Irish regulated firms and other market participants.</a:t>
            </a:r>
          </a:p>
          <a:p>
            <a:pPr algn="just"/>
            <a:endParaRPr lang="en-GB" sz="1200" b="0" i="0" dirty="0">
              <a:solidFill>
                <a:srgbClr val="000000"/>
              </a:solidFill>
              <a:effectLst/>
            </a:endParaRPr>
          </a:p>
          <a:p>
            <a:pPr algn="just"/>
            <a:r>
              <a:rPr lang="en-GB" sz="1200" b="0" i="0" dirty="0">
                <a:solidFill>
                  <a:srgbClr val="000000"/>
                </a:solidFill>
                <a:effectLst/>
              </a:rPr>
              <a:t>For our summaries of the previous issues, please see the right-hand column of this page.</a:t>
            </a:r>
          </a:p>
          <a:p>
            <a:pPr algn="just"/>
            <a:endParaRPr lang="en-GB" sz="1200" b="0" i="0" dirty="0">
              <a:solidFill>
                <a:srgbClr val="000000"/>
              </a:solidFill>
              <a:effectLst/>
            </a:endParaRPr>
          </a:p>
          <a:p>
            <a:pPr algn="just"/>
            <a:r>
              <a:rPr lang="en-GB" sz="1200" b="0" i="0" dirty="0">
                <a:solidFill>
                  <a:srgbClr val="000000"/>
                </a:solidFill>
                <a:effectLst/>
              </a:rPr>
              <a:t>The new Update contains the following two items:</a:t>
            </a:r>
          </a:p>
          <a:p>
            <a:pPr algn="just">
              <a:lnSpc>
                <a:spcPct val="100000"/>
              </a:lnSpc>
              <a:buClr>
                <a:schemeClr val="bg2"/>
              </a:buClr>
            </a:pPr>
            <a:endParaRPr lang="en-GB" sz="1200" dirty="0"/>
          </a:p>
          <a:p>
            <a:pPr algn="just">
              <a:lnSpc>
                <a:spcPct val="100000"/>
              </a:lnSpc>
              <a:buClr>
                <a:schemeClr val="bg2"/>
              </a:buClr>
            </a:pPr>
            <a:r>
              <a:rPr lang="en-GB" sz="1200" dirty="0">
                <a:solidFill>
                  <a:schemeClr val="bg2"/>
                </a:solidFill>
                <a:latin typeface="+mj-lt"/>
              </a:rPr>
              <a:t>CBI macroprudential measures for Irish-authorised GBP-denominated LDI funds</a:t>
            </a:r>
          </a:p>
          <a:p>
            <a:pPr algn="just"/>
            <a:endParaRPr lang="en-GB" sz="1050" b="0" i="0" dirty="0">
              <a:solidFill>
                <a:srgbClr val="000000"/>
              </a:solidFill>
              <a:effectLst/>
              <a:latin typeface="ff-real-text-pro"/>
            </a:endParaRPr>
          </a:p>
          <a:p>
            <a:pPr algn="just"/>
            <a:r>
              <a:rPr lang="en-GB" sz="1200" b="0" i="0" dirty="0">
                <a:solidFill>
                  <a:srgbClr val="000000"/>
                </a:solidFill>
                <a:effectLst/>
              </a:rPr>
              <a:t>On 29 April 2024, the CBI announced it was introducing </a:t>
            </a:r>
            <a:r>
              <a:rPr lang="en-GB" sz="1200" b="0" i="0" u="sng" dirty="0">
                <a:solidFill>
                  <a:schemeClr val="bg1"/>
                </a:solidFill>
                <a:effectLst/>
                <a:hlinkClick r:id="rId3">
                  <a:extLst>
                    <a:ext uri="{A12FA001-AC4F-418D-AE19-62706E023703}">
                      <ahyp:hlinkClr xmlns:ahyp="http://schemas.microsoft.com/office/drawing/2018/hyperlinkcolor" val="tx"/>
                    </a:ext>
                  </a:extLst>
                </a:hlinkClick>
              </a:rPr>
              <a:t>macroprudential measures</a:t>
            </a:r>
            <a:r>
              <a:rPr lang="en-GB" sz="1200" b="0" i="0" dirty="0">
                <a:solidFill>
                  <a:schemeClr val="bg1"/>
                </a:solidFill>
                <a:effectLst/>
              </a:rPr>
              <a:t> for Irish-authorised </a:t>
            </a:r>
            <a:r>
              <a:rPr lang="en-GB" sz="1200" b="0" i="0" dirty="0">
                <a:solidFill>
                  <a:srgbClr val="000000"/>
                </a:solidFill>
                <a:effectLst/>
              </a:rPr>
              <a:t>GBP-denominated Liability Driven Investment (LDI) funds, as an 'other restriction' under Article 25 of AIFMD. </a:t>
            </a:r>
          </a:p>
          <a:p>
            <a:pPr algn="just"/>
            <a:endParaRPr lang="en-GB" sz="1200" b="0" i="0" dirty="0">
              <a:solidFill>
                <a:srgbClr val="000000"/>
              </a:solidFill>
              <a:effectLst/>
            </a:endParaRPr>
          </a:p>
          <a:p>
            <a:pPr algn="just"/>
            <a:r>
              <a:rPr lang="en-GB" sz="1200" b="0" i="0" dirty="0">
                <a:solidFill>
                  <a:srgbClr val="000000"/>
                </a:solidFill>
                <a:effectLst/>
              </a:rPr>
              <a:t>Building on proposals set out in</a:t>
            </a:r>
            <a:r>
              <a:rPr lang="en-GB" sz="1200" b="0" i="0" dirty="0">
                <a:solidFill>
                  <a:schemeClr val="bg1"/>
                </a:solidFill>
                <a:effectLst/>
              </a:rPr>
              <a:t> </a:t>
            </a:r>
            <a:r>
              <a:rPr lang="en-GB" sz="1200" b="0" i="0" u="sng" dirty="0">
                <a:solidFill>
                  <a:schemeClr val="bg1"/>
                </a:solidFill>
                <a:effectLst/>
                <a:hlinkClick r:id="rId4">
                  <a:extLst>
                    <a:ext uri="{A12FA001-AC4F-418D-AE19-62706E023703}">
                      <ahyp:hlinkClr xmlns:ahyp="http://schemas.microsoft.com/office/drawing/2018/hyperlinkcolor" val="tx"/>
                    </a:ext>
                  </a:extLst>
                </a:hlinkClick>
              </a:rPr>
              <a:t>CP 157</a:t>
            </a:r>
            <a:r>
              <a:rPr lang="en-GB" sz="1200" b="0" i="0" dirty="0">
                <a:solidFill>
                  <a:schemeClr val="bg1"/>
                </a:solidFill>
                <a:effectLst/>
              </a:rPr>
              <a:t> (November </a:t>
            </a:r>
            <a:r>
              <a:rPr lang="en-GB" sz="1200" b="0" i="0" dirty="0">
                <a:solidFill>
                  <a:srgbClr val="000000"/>
                </a:solidFill>
                <a:effectLst/>
              </a:rPr>
              <a:t>2023), the measures require that Irish authorised GBP-denominated LDI funds maintain sufficient resilience to a minimum of 300 bps increase in UK yields.</a:t>
            </a:r>
          </a:p>
          <a:p>
            <a:pPr algn="just"/>
            <a:endParaRPr lang="en-GB" sz="1200" b="0" i="0" dirty="0">
              <a:solidFill>
                <a:srgbClr val="000000"/>
              </a:solidFill>
              <a:effectLst/>
            </a:endParaRPr>
          </a:p>
          <a:p>
            <a:pPr marL="530225" lvl="2" indent="-171450" algn="just">
              <a:lnSpc>
                <a:spcPct val="100000"/>
              </a:lnSpc>
              <a:buClr>
                <a:schemeClr val="bg2"/>
              </a:buClr>
            </a:pPr>
            <a:r>
              <a:rPr lang="en-GB" sz="1200" dirty="0"/>
              <a:t>For funds in existence on 29 April 2024, the CBI is allowing a three-month implementation period.</a:t>
            </a:r>
          </a:p>
          <a:p>
            <a:pPr marL="530225" lvl="2" indent="-171450" algn="just">
              <a:lnSpc>
                <a:spcPct val="100000"/>
              </a:lnSpc>
              <a:buClr>
                <a:schemeClr val="bg2"/>
              </a:buClr>
            </a:pPr>
            <a:r>
              <a:rPr lang="en-GB" sz="1200" dirty="0"/>
              <a:t>GBP-denominated LDI funds authorised after the 29 April 2024 are expected to adhere to the yield buffer limit from inception.</a:t>
            </a:r>
          </a:p>
          <a:p>
            <a:pPr marL="530225" lvl="2" indent="-171450" algn="just">
              <a:lnSpc>
                <a:spcPct val="100000"/>
              </a:lnSpc>
              <a:buClr>
                <a:schemeClr val="bg2"/>
              </a:buClr>
            </a:pPr>
            <a:r>
              <a:rPr lang="en-GB" sz="1200" dirty="0"/>
              <a:t>The measure is not limited in duration.</a:t>
            </a:r>
          </a:p>
          <a:p>
            <a:pPr algn="just"/>
            <a:endParaRPr lang="en-GB" sz="1050" b="0" i="0" dirty="0">
              <a:solidFill>
                <a:srgbClr val="000000"/>
              </a:solidFill>
              <a:effectLst/>
              <a:latin typeface="Merriweather" panose="00000500000000000000" pitchFamily="2" charset="0"/>
            </a:endParaRPr>
          </a:p>
          <a:p>
            <a:pPr algn="just"/>
            <a:r>
              <a:rPr lang="en-GB" sz="1200" b="0" i="0" dirty="0">
                <a:solidFill>
                  <a:srgbClr val="000000"/>
                </a:solidFill>
                <a:effectLst/>
              </a:rPr>
              <a:t>The measure is being codified in coordination with the CSSF, with whom the CBI have undertaken an aligned consultation process. It is supported </a:t>
            </a:r>
            <a:r>
              <a:rPr lang="en-GB" sz="1200" b="0" i="0" dirty="0">
                <a:solidFill>
                  <a:schemeClr val="bg1"/>
                </a:solidFill>
                <a:effectLst/>
              </a:rPr>
              <a:t>by </a:t>
            </a:r>
            <a:r>
              <a:rPr lang="en-GB" sz="1200" b="0" i="0" u="sng" dirty="0">
                <a:solidFill>
                  <a:schemeClr val="bg1"/>
                </a:solidFill>
                <a:effectLst/>
                <a:hlinkClick r:id="rId5">
                  <a:extLst>
                    <a:ext uri="{A12FA001-AC4F-418D-AE19-62706E023703}">
                      <ahyp:hlinkClr xmlns:ahyp="http://schemas.microsoft.com/office/drawing/2018/hyperlinkcolor" val="tx"/>
                    </a:ext>
                  </a:extLst>
                </a:hlinkClick>
              </a:rPr>
              <a:t>advice</a:t>
            </a:r>
            <a:r>
              <a:rPr lang="en-GB" sz="1200" b="0" i="0" dirty="0">
                <a:solidFill>
                  <a:schemeClr val="bg1"/>
                </a:solidFill>
                <a:effectLst/>
              </a:rPr>
              <a:t> to the CBI </a:t>
            </a:r>
            <a:r>
              <a:rPr lang="en-GB" sz="1200" b="0" i="0" dirty="0">
                <a:solidFill>
                  <a:srgbClr val="000000"/>
                </a:solidFill>
                <a:effectLst/>
              </a:rPr>
              <a:t>from ESMA. Equivalent advice was issued at the same time to the CSSF.</a:t>
            </a:r>
          </a:p>
          <a:p>
            <a:pPr algn="l"/>
            <a:endParaRPr lang="en-GB" sz="1200" b="0" i="0" dirty="0">
              <a:solidFill>
                <a:srgbClr val="000000"/>
              </a:solidFill>
              <a:effectLst/>
            </a:endParaRPr>
          </a:p>
          <a:p>
            <a:pPr>
              <a:lnSpc>
                <a:spcPct val="100000"/>
              </a:lnSpc>
              <a:buClr>
                <a:schemeClr val="bg2"/>
              </a:buClr>
            </a:pPr>
            <a:endParaRPr lang="en-GB" sz="1200" dirty="0"/>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CBI published Markets Update No. 5 of 2024 </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CBI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Tree>
    <p:extLst>
      <p:ext uri="{BB962C8B-B14F-4D97-AF65-F5344CB8AC3E}">
        <p14:creationId xmlns:p14="http://schemas.microsoft.com/office/powerpoint/2010/main" val="27932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CBI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538344"/>
            <a:ext cx="9501562" cy="4866056"/>
          </a:xfrm>
        </p:spPr>
        <p:txBody>
          <a:bodyPr/>
          <a:lstStyle/>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eal Text Light"/>
                <a:ea typeface="+mn-ea"/>
                <a:cs typeface="+mn-cs"/>
              </a:rPr>
              <a:t>ESMA's advice follows notification from the CBI and the CCSF and concludes that the measures proposed meet the conditions for taking action under the AIFMD, are justified and should contribute to improving the resilience EU GBP LDI.</a:t>
            </a: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GB" sz="1200" dirty="0">
              <a:solidFill>
                <a:srgbClr val="000000"/>
              </a:solidFill>
              <a:latin typeface="Real Text Light"/>
            </a:endParaRPr>
          </a:p>
          <a:p>
            <a:pPr marR="0" lvl="0" algn="just" fontAlgn="auto">
              <a:lnSpc>
                <a:spcPct val="100000"/>
              </a:lnSpc>
              <a:spcAft>
                <a:spcPts val="0"/>
              </a:spcAft>
              <a:buClr>
                <a:schemeClr val="bg2"/>
              </a:buClr>
              <a:buSzTx/>
              <a:tabLst/>
              <a:defRPr/>
            </a:pPr>
            <a:r>
              <a:rPr lang="en-GB" sz="1200" dirty="0">
                <a:solidFill>
                  <a:schemeClr val="bg2"/>
                </a:solidFill>
                <a:latin typeface="+mj-lt"/>
              </a:rPr>
              <a:t>CBI Notice of intention on the application of ESMA Guidelines on MMF Regulation stress test scenarios</a:t>
            </a:r>
          </a:p>
          <a:p>
            <a:pPr marR="0" lvl="0" algn="just" fontAlgn="auto">
              <a:lnSpc>
                <a:spcPct val="100000"/>
              </a:lnSpc>
              <a:spcAft>
                <a:spcPts val="0"/>
              </a:spcAft>
              <a:buClr>
                <a:schemeClr val="bg2"/>
              </a:buClr>
              <a:buSzTx/>
              <a:tabLst/>
              <a:defRPr/>
            </a:pPr>
            <a:endParaRPr lang="en-GB" sz="1200" dirty="0">
              <a:solidFill>
                <a:schemeClr val="bg2"/>
              </a:solidFill>
              <a:latin typeface="+mj-lt"/>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eal Text Light"/>
                <a:ea typeface="+mn-ea"/>
                <a:cs typeface="+mn-cs"/>
              </a:rPr>
              <a:t>On 2 May 2024, the CBI published a </a:t>
            </a:r>
            <a:r>
              <a:rPr kumimoji="0" lang="en-GB" sz="1200" b="0" i="0" u="none" strike="noStrike" kern="1200" cap="none" spc="0" normalizeH="0" baseline="0" noProof="0" dirty="0">
                <a:ln>
                  <a:noFill/>
                </a:ln>
                <a:solidFill>
                  <a:schemeClr val="bg1"/>
                </a:solidFill>
                <a:effectLst/>
                <a:uLnTx/>
                <a:uFillTx/>
                <a:latin typeface="Real Text Light"/>
                <a:ea typeface="+mn-ea"/>
                <a:cs typeface="+mn-cs"/>
                <a:hlinkClick r:id="rId2">
                  <a:extLst>
                    <a:ext uri="{A12FA001-AC4F-418D-AE19-62706E023703}">
                      <ahyp:hlinkClr xmlns:ahyp="http://schemas.microsoft.com/office/drawing/2018/hyperlinkcolor" val="tx"/>
                    </a:ext>
                  </a:extLst>
                </a:hlinkClick>
              </a:rPr>
              <a:t>Notice of intention </a:t>
            </a:r>
            <a:r>
              <a:rPr kumimoji="0" lang="en-GB" sz="1200" b="0" i="0" u="none" strike="noStrike" kern="1200" cap="none" spc="0" normalizeH="0" baseline="0" noProof="0" dirty="0">
                <a:ln>
                  <a:noFill/>
                </a:ln>
                <a:solidFill>
                  <a:schemeClr val="bg1"/>
                </a:solidFill>
                <a:effectLst/>
                <a:uLnTx/>
                <a:uFillTx/>
                <a:latin typeface="Real Text Light"/>
                <a:ea typeface="+mn-ea"/>
                <a:cs typeface="+mn-cs"/>
              </a:rPr>
              <a:t>in respect </a:t>
            </a:r>
            <a:r>
              <a:rPr kumimoji="0" lang="en-GB" sz="1200" b="0" i="0" u="none" strike="noStrike" kern="1200" cap="none" spc="0" normalizeH="0" baseline="0" noProof="0" dirty="0">
                <a:ln>
                  <a:noFill/>
                </a:ln>
                <a:solidFill>
                  <a:srgbClr val="000000"/>
                </a:solidFill>
                <a:effectLst/>
                <a:uLnTx/>
                <a:uFillTx/>
                <a:latin typeface="Real Text Light"/>
                <a:ea typeface="+mn-ea"/>
                <a:cs typeface="+mn-cs"/>
              </a:rPr>
              <a:t>of ESMA's </a:t>
            </a:r>
            <a:r>
              <a:rPr kumimoji="0" lang="en-GB" sz="1200" b="0" i="0" u="none" strike="noStrike" kern="1200" cap="none" spc="0" normalizeH="0" baseline="0" noProof="0" dirty="0">
                <a:ln>
                  <a:noFill/>
                </a:ln>
                <a:solidFill>
                  <a:schemeClr val="bg1"/>
                </a:solidFill>
                <a:effectLst/>
                <a:uLnTx/>
                <a:uFillTx/>
                <a:latin typeface="Real Text Light"/>
                <a:ea typeface="+mn-ea"/>
                <a:cs typeface="+mn-cs"/>
              </a:rPr>
              <a:t>"</a:t>
            </a:r>
            <a:r>
              <a:rPr kumimoji="0" lang="en-GB" sz="1200" b="0" i="0" u="none" strike="noStrike" kern="1200" cap="none" spc="0" normalizeH="0" baseline="0" noProof="0" dirty="0">
                <a:ln>
                  <a:noFill/>
                </a:ln>
                <a:solidFill>
                  <a:schemeClr val="bg1"/>
                </a:solidFill>
                <a:effectLst/>
                <a:uLnTx/>
                <a:uFillTx/>
                <a:latin typeface="Real Text Light"/>
                <a:ea typeface="+mn-ea"/>
                <a:cs typeface="+mn-cs"/>
                <a:hlinkClick r:id="rId3">
                  <a:extLst>
                    <a:ext uri="{A12FA001-AC4F-418D-AE19-62706E023703}">
                      <ahyp:hlinkClr xmlns:ahyp="http://schemas.microsoft.com/office/drawing/2018/hyperlinkcolor" val="tx"/>
                    </a:ext>
                  </a:extLst>
                </a:hlinkClick>
              </a:rPr>
              <a:t>Guidelines on stress test scenarios under the MMF Regulation</a:t>
            </a:r>
            <a:r>
              <a:rPr kumimoji="0" lang="en-GB" sz="1200" b="0" i="0" u="none" strike="noStrike" kern="1200" cap="none" spc="0" normalizeH="0" baseline="0" noProof="0" dirty="0">
                <a:ln>
                  <a:noFill/>
                </a:ln>
                <a:solidFill>
                  <a:schemeClr val="bg1"/>
                </a:solidFill>
                <a:effectLst/>
                <a:uLnTx/>
                <a:uFillTx/>
                <a:latin typeface="Real Text Light"/>
                <a:ea typeface="+mn-ea"/>
                <a:cs typeface="+mn-cs"/>
              </a:rPr>
              <a:t>", published on 6 March 2024.</a:t>
            </a: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Real Text Light"/>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eal Text Light"/>
                <a:ea typeface="+mn-ea"/>
                <a:cs typeface="+mn-cs"/>
              </a:rPr>
              <a:t>The Notice states that the CBI expects firms to comply in full with the ESMA Guidelines from 6 May 2024. </a:t>
            </a: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Real Text Light"/>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eal Text Light"/>
                <a:ea typeface="+mn-ea"/>
                <a:cs typeface="+mn-cs"/>
              </a:rPr>
              <a:t>The CBI will also consult, 'in due course', on a provision in its UCITS Regulations and AIF Rulebook requiring all MMF managers to adhere to the Guidelines.</a:t>
            </a:r>
          </a:p>
          <a:p>
            <a:pPr algn="just"/>
            <a:endParaRPr lang="en-GB" sz="1200" b="0" i="0" dirty="0">
              <a:solidFill>
                <a:srgbClr val="000000"/>
              </a:solidFill>
              <a:effectLst/>
            </a:endParaRPr>
          </a:p>
          <a:p>
            <a:pPr algn="just">
              <a:lnSpc>
                <a:spcPct val="100000"/>
              </a:lnSpc>
              <a:buClr>
                <a:schemeClr val="bg2"/>
              </a:buClr>
            </a:pPr>
            <a:r>
              <a:rPr lang="en-GB" sz="1200" dirty="0"/>
              <a:t>For further information please see </a:t>
            </a:r>
            <a:r>
              <a:rPr lang="en-GB" sz="1200" dirty="0">
                <a:solidFill>
                  <a:schemeClr val="bg1"/>
                </a:solidFill>
                <a:hlinkClick r:id="rId4">
                  <a:extLst>
                    <a:ext uri="{A12FA001-AC4F-418D-AE19-62706E023703}">
                      <ahyp:hlinkClr xmlns:ahyp="http://schemas.microsoft.com/office/drawing/2018/hyperlinkcolor" val="tx"/>
                    </a:ext>
                  </a:extLst>
                </a:hlinkClick>
              </a:rPr>
              <a:t>link</a:t>
            </a:r>
            <a:r>
              <a:rPr lang="en-GB" sz="1200" dirty="0"/>
              <a:t> to our full Simmons Insights article.</a:t>
            </a:r>
          </a:p>
          <a:p>
            <a:pPr>
              <a:lnSpc>
                <a:spcPct val="100000"/>
              </a:lnSpc>
              <a:buClr>
                <a:schemeClr val="bg2"/>
              </a:buClr>
            </a:pPr>
            <a:endParaRPr lang="en-GB" sz="1200" dirty="0"/>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CBI published Markets Update No. 5 of 2024 continued… </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CBI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graphicFrame>
        <p:nvGraphicFramePr>
          <p:cNvPr id="2" name="Table 11">
            <a:extLst>
              <a:ext uri="{FF2B5EF4-FFF2-40B4-BE49-F238E27FC236}">
                <a16:creationId xmlns:a16="http://schemas.microsoft.com/office/drawing/2014/main" id="{C875698F-28DD-096A-4829-07DC62601180}"/>
              </a:ext>
            </a:extLst>
          </p:cNvPr>
          <p:cNvGraphicFramePr>
            <a:graphicFrameLocks noGrp="1"/>
          </p:cNvGraphicFramePr>
          <p:nvPr>
            <p:extLst>
              <p:ext uri="{D42A27DB-BD31-4B8C-83A1-F6EECF244321}">
                <p14:modId xmlns:p14="http://schemas.microsoft.com/office/powerpoint/2010/main" val="2632331254"/>
              </p:ext>
            </p:extLst>
          </p:nvPr>
        </p:nvGraphicFramePr>
        <p:xfrm>
          <a:off x="10170000" y="1527586"/>
          <a:ext cx="1871392" cy="4866056"/>
        </p:xfrm>
        <a:graphic>
          <a:graphicData uri="http://schemas.openxmlformats.org/drawingml/2006/table">
            <a:tbl>
              <a:tblPr firstRow="1" bandRow="1">
                <a:tableStyleId>{7DF18680-E054-41AD-8BC1-D1AEF772440D}</a:tableStyleId>
              </a:tblPr>
              <a:tblGrid>
                <a:gridCol w="732118">
                  <a:extLst>
                    <a:ext uri="{9D8B030D-6E8A-4147-A177-3AD203B41FA5}">
                      <a16:colId xmlns:a16="http://schemas.microsoft.com/office/drawing/2014/main" val="3478306088"/>
                    </a:ext>
                  </a:extLst>
                </a:gridCol>
                <a:gridCol w="1139274">
                  <a:extLst>
                    <a:ext uri="{9D8B030D-6E8A-4147-A177-3AD203B41FA5}">
                      <a16:colId xmlns:a16="http://schemas.microsoft.com/office/drawing/2014/main" val="598678257"/>
                    </a:ext>
                  </a:extLst>
                </a:gridCol>
              </a:tblGrid>
              <a:tr h="944160">
                <a:tc>
                  <a:txBody>
                    <a:bodyPr/>
                    <a:lstStyle/>
                    <a:p>
                      <a:r>
                        <a:rPr lang="en-GB" sz="1000" dirty="0"/>
                        <a:t>Update</a:t>
                      </a:r>
                    </a:p>
                  </a:txBody>
                  <a:tcPr/>
                </a:tc>
                <a:tc>
                  <a:txBody>
                    <a:bodyPr/>
                    <a:lstStyle/>
                    <a:p>
                      <a:r>
                        <a:rPr lang="da-DK" sz="1000" dirty="0"/>
                        <a:t>1 April – 30 June 2024</a:t>
                      </a:r>
                    </a:p>
                  </a:txBody>
                  <a:tcPr/>
                </a:tc>
                <a:extLst>
                  <a:ext uri="{0D108BD9-81ED-4DB2-BD59-A6C34878D82A}">
                    <a16:rowId xmlns:a16="http://schemas.microsoft.com/office/drawing/2014/main" val="2864576273"/>
                  </a:ext>
                </a:extLst>
              </a:tr>
              <a:tr h="944160">
                <a:tc>
                  <a:txBody>
                    <a:bodyPr/>
                    <a:lstStyle/>
                    <a:p>
                      <a:r>
                        <a:rPr lang="en-GB" sz="1000" dirty="0"/>
                        <a:t>Regional Impact</a:t>
                      </a:r>
                    </a:p>
                  </a:txBody>
                  <a:tcPr/>
                </a:tc>
                <a:tc>
                  <a:txBody>
                    <a:bodyPr/>
                    <a:lstStyle/>
                    <a:p>
                      <a:r>
                        <a:rPr lang="en-GB" sz="1000" dirty="0"/>
                        <a:t>Ireland</a:t>
                      </a:r>
                    </a:p>
                  </a:txBody>
                  <a:tcPr/>
                </a:tc>
                <a:extLst>
                  <a:ext uri="{0D108BD9-81ED-4DB2-BD59-A6C34878D82A}">
                    <a16:rowId xmlns:a16="http://schemas.microsoft.com/office/drawing/2014/main" val="289902585"/>
                  </a:ext>
                </a:extLst>
              </a:tr>
              <a:tr h="2033576">
                <a:tc>
                  <a:txBody>
                    <a:bodyPr/>
                    <a:lstStyle/>
                    <a:p>
                      <a:r>
                        <a:rPr lang="en-GB" sz="1000" dirty="0"/>
                        <a:t>Sector Focus</a:t>
                      </a:r>
                    </a:p>
                  </a:txBody>
                  <a:tcPr/>
                </a:tc>
                <a:tc>
                  <a:txBody>
                    <a:bodyPr/>
                    <a:lstStyle/>
                    <a:p>
                      <a:r>
                        <a:rPr lang="en-GB" sz="1000" dirty="0"/>
                        <a:t>Asset Management and Investment Funds, Institutional Managers and Regulated Funds</a:t>
                      </a:r>
                    </a:p>
                  </a:txBody>
                  <a:tcPr/>
                </a:tc>
                <a:extLst>
                  <a:ext uri="{0D108BD9-81ED-4DB2-BD59-A6C34878D82A}">
                    <a16:rowId xmlns:a16="http://schemas.microsoft.com/office/drawing/2014/main" val="1853880205"/>
                  </a:ext>
                </a:extLst>
              </a:tr>
              <a:tr h="944160">
                <a:tc>
                  <a:txBody>
                    <a:bodyPr/>
                    <a:lstStyle/>
                    <a:p>
                      <a:r>
                        <a:rPr lang="en-GB" sz="1000" dirty="0"/>
                        <a:t>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2"/>
                          </a:solidFill>
                          <a:latin typeface="+mn-lt"/>
                          <a:ea typeface="+mn-ea"/>
                          <a:cs typeface="+mn-cs"/>
                          <a:hlinkClick r:id="rId4">
                            <a:extLst>
                              <a:ext uri="{A12FA001-AC4F-418D-AE19-62706E023703}">
                                <ahyp:hlinkClr xmlns:ahyp="http://schemas.microsoft.com/office/drawing/2018/hyperlinkcolor" val="tx"/>
                              </a:ext>
                            </a:extLst>
                          </a:hlinkClick>
                        </a:rPr>
                        <a:t>Simmons Insights Article </a:t>
                      </a:r>
                      <a:r>
                        <a:rPr lang="en-GB" sz="1000" kern="1200" dirty="0">
                          <a:solidFill>
                            <a:schemeClr val="bg1"/>
                          </a:solidFill>
                          <a:latin typeface="+mn-lt"/>
                          <a:ea typeface="+mn-ea"/>
                          <a:cs typeface="+mn-cs"/>
                        </a:rPr>
                        <a:t>and</a:t>
                      </a:r>
                      <a:r>
                        <a:rPr lang="en-GB" sz="1000" kern="1200" dirty="0">
                          <a:solidFill>
                            <a:schemeClr val="tx1"/>
                          </a:solidFill>
                          <a:latin typeface="+mn-lt"/>
                          <a:ea typeface="+mn-ea"/>
                          <a:cs typeface="+mn-cs"/>
                        </a:rPr>
                        <a:t> </a:t>
                      </a:r>
                      <a:r>
                        <a:rPr lang="en-GB" sz="1000" kern="1200" dirty="0">
                          <a:solidFill>
                            <a:schemeClr val="bg2"/>
                          </a:solidFill>
                          <a:latin typeface="+mn-lt"/>
                          <a:ea typeface="+mn-ea"/>
                          <a:cs typeface="+mn-cs"/>
                          <a:hlinkClick r:id="rId5">
                            <a:extLst>
                              <a:ext uri="{A12FA001-AC4F-418D-AE19-62706E023703}">
                                <ahyp:hlinkClr xmlns:ahyp="http://schemas.microsoft.com/office/drawing/2018/hyperlinkcolor" val="tx"/>
                              </a:ext>
                            </a:extLst>
                          </a:hlinkClick>
                        </a:rPr>
                        <a:t>CBI Markets Update </a:t>
                      </a:r>
                      <a:endParaRPr lang="en-GB" sz="1000" kern="1200" dirty="0">
                        <a:solidFill>
                          <a:schemeClr val="bg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mn-lt"/>
                        <a:ea typeface="+mn-ea"/>
                        <a:cs typeface="+mn-cs"/>
                      </a:endParaRPr>
                    </a:p>
                  </a:txBody>
                  <a:tcPr/>
                </a:tc>
                <a:extLst>
                  <a:ext uri="{0D108BD9-81ED-4DB2-BD59-A6C34878D82A}">
                    <a16:rowId xmlns:a16="http://schemas.microsoft.com/office/drawing/2014/main" val="1335313563"/>
                  </a:ext>
                </a:extLst>
              </a:tr>
            </a:tbl>
          </a:graphicData>
        </a:graphic>
      </p:graphicFrame>
    </p:spTree>
    <p:extLst>
      <p:ext uri="{BB962C8B-B14F-4D97-AF65-F5344CB8AC3E}">
        <p14:creationId xmlns:p14="http://schemas.microsoft.com/office/powerpoint/2010/main" val="56037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229E5-6CD5-D967-24F1-9E42661777EB}"/>
              </a:ext>
            </a:extLst>
          </p:cNvPr>
          <p:cNvSpPr>
            <a:spLocks noGrp="1"/>
          </p:cNvSpPr>
          <p:nvPr>
            <p:ph type="title"/>
          </p:nvPr>
        </p:nvSpPr>
        <p:spPr/>
        <p:txBody>
          <a:bodyPr/>
          <a:lstStyle/>
          <a:p>
            <a:r>
              <a:rPr lang="en-GB" dirty="0"/>
              <a:t>CBI Updates</a:t>
            </a:r>
          </a:p>
        </p:txBody>
      </p:sp>
      <p:sp>
        <p:nvSpPr>
          <p:cNvPr id="5" name="Content Placeholder 4">
            <a:extLst>
              <a:ext uri="{FF2B5EF4-FFF2-40B4-BE49-F238E27FC236}">
                <a16:creationId xmlns:a16="http://schemas.microsoft.com/office/drawing/2014/main" id="{090C6862-47BA-F063-5CBD-4AF3B6073982}"/>
              </a:ext>
            </a:extLst>
          </p:cNvPr>
          <p:cNvSpPr>
            <a:spLocks noGrp="1"/>
          </p:cNvSpPr>
          <p:nvPr>
            <p:ph idx="1"/>
          </p:nvPr>
        </p:nvSpPr>
        <p:spPr>
          <a:xfrm>
            <a:off x="449262" y="1538344"/>
            <a:ext cx="11314370" cy="4866056"/>
          </a:xfrm>
        </p:spPr>
        <p:txBody>
          <a:bodyPr/>
          <a:lstStyle/>
          <a:p>
            <a:pPr algn="just">
              <a:lnSpc>
                <a:spcPct val="100000"/>
              </a:lnSpc>
              <a:buClr>
                <a:schemeClr val="bg2"/>
              </a:buClr>
            </a:pPr>
            <a:r>
              <a:rPr lang="en-GB" sz="1200" dirty="0"/>
              <a:t>On 14 June 2024, the CBI published </a:t>
            </a:r>
            <a:r>
              <a:rPr lang="en-GB" sz="1200" dirty="0">
                <a:solidFill>
                  <a:schemeClr val="bg1"/>
                </a:solidFill>
                <a:hlinkClick r:id="rId2">
                  <a:extLst>
                    <a:ext uri="{A12FA001-AC4F-418D-AE19-62706E023703}">
                      <ahyp:hlinkClr xmlns:ahyp="http://schemas.microsoft.com/office/drawing/2018/hyperlinkcolor" val="tx"/>
                    </a:ext>
                  </a:extLst>
                </a:hlinkClick>
              </a:rPr>
              <a:t>Issue No 6 2024 </a:t>
            </a:r>
            <a:r>
              <a:rPr lang="en-GB" sz="1200" dirty="0">
                <a:solidFill>
                  <a:schemeClr val="bg1"/>
                </a:solidFill>
              </a:rPr>
              <a:t>of its </a:t>
            </a:r>
            <a:r>
              <a:rPr lang="en-GB" sz="1200" dirty="0"/>
              <a:t>regular Markets Update, in which it sets out alerts of interest to Irish regulated firms and other market participants.</a:t>
            </a:r>
          </a:p>
          <a:p>
            <a:pPr algn="just">
              <a:lnSpc>
                <a:spcPct val="100000"/>
              </a:lnSpc>
              <a:buClr>
                <a:schemeClr val="bg2"/>
              </a:buClr>
            </a:pPr>
            <a:endParaRPr lang="en-GB" sz="1200" dirty="0"/>
          </a:p>
          <a:p>
            <a:pPr algn="just">
              <a:lnSpc>
                <a:spcPct val="100000"/>
              </a:lnSpc>
              <a:buClr>
                <a:schemeClr val="bg2"/>
              </a:buClr>
            </a:pPr>
            <a:r>
              <a:rPr lang="en-GB" sz="1200" dirty="0"/>
              <a:t>For our summaries of the previous issues, please see the Related Articles at the foot of this page.</a:t>
            </a:r>
          </a:p>
          <a:p>
            <a:pPr algn="just">
              <a:lnSpc>
                <a:spcPct val="100000"/>
              </a:lnSpc>
              <a:buClr>
                <a:schemeClr val="bg2"/>
              </a:buClr>
            </a:pPr>
            <a:endParaRPr lang="en-GB" sz="1200" dirty="0"/>
          </a:p>
          <a:p>
            <a:pPr algn="just">
              <a:lnSpc>
                <a:spcPct val="100000"/>
              </a:lnSpc>
              <a:buClr>
                <a:schemeClr val="bg2"/>
              </a:buClr>
            </a:pPr>
            <a:r>
              <a:rPr lang="en-GB" sz="1200" dirty="0"/>
              <a:t>The new Update contains the following three items:</a:t>
            </a:r>
          </a:p>
          <a:p>
            <a:pPr algn="just">
              <a:lnSpc>
                <a:spcPct val="100000"/>
              </a:lnSpc>
              <a:buClr>
                <a:schemeClr val="bg2"/>
              </a:buClr>
            </a:pPr>
            <a:endParaRPr lang="en-GB" sz="1200" dirty="0"/>
          </a:p>
          <a:p>
            <a:pPr algn="just"/>
            <a:r>
              <a:rPr lang="en-GB" sz="1200" dirty="0">
                <a:solidFill>
                  <a:schemeClr val="bg2"/>
                </a:solidFill>
                <a:latin typeface="+mj-lt"/>
                <a:cs typeface="Arial" panose="020B0604020202020204" pitchFamily="34" charset="0"/>
              </a:rPr>
              <a:t>ESMA statement on good practices in relation to pre-close calls</a:t>
            </a:r>
          </a:p>
          <a:p>
            <a:pPr algn="just"/>
            <a:endParaRPr lang="en-GB" sz="1200" dirty="0">
              <a:solidFill>
                <a:schemeClr val="bg1"/>
              </a:solidFill>
              <a:cs typeface="Arial" panose="020B0604020202020204" pitchFamily="34" charset="0"/>
            </a:endParaRPr>
          </a:p>
          <a:p>
            <a:pPr algn="just">
              <a:lnSpc>
                <a:spcPct val="100000"/>
              </a:lnSpc>
              <a:buClr>
                <a:schemeClr val="bg2"/>
              </a:buClr>
            </a:pPr>
            <a:r>
              <a:rPr lang="en-GB" sz="1200" dirty="0"/>
              <a:t>On 29 May 2024, ESMA </a:t>
            </a:r>
            <a:r>
              <a:rPr lang="en-GB" sz="1200" dirty="0">
                <a:solidFill>
                  <a:schemeClr val="bg1"/>
                </a:solidFill>
              </a:rPr>
              <a:t>published a </a:t>
            </a:r>
            <a:r>
              <a:rPr lang="en-GB" sz="1200" dirty="0">
                <a:solidFill>
                  <a:schemeClr val="bg1"/>
                </a:solidFill>
                <a:hlinkClick r:id="rId3">
                  <a:extLst>
                    <a:ext uri="{A12FA001-AC4F-418D-AE19-62706E023703}">
                      <ahyp:hlinkClr xmlns:ahyp="http://schemas.microsoft.com/office/drawing/2018/hyperlinkcolor" val="tx"/>
                    </a:ext>
                  </a:extLst>
                </a:hlinkClick>
              </a:rPr>
              <a:t>statement</a:t>
            </a:r>
            <a:r>
              <a:rPr lang="en-GB" sz="1200" dirty="0">
                <a:solidFill>
                  <a:schemeClr val="bg1"/>
                </a:solidFill>
              </a:rPr>
              <a:t> in relation </a:t>
            </a:r>
            <a:r>
              <a:rPr lang="en-GB" sz="1200" dirty="0"/>
              <a:t>to good practices around "pre-close calls".</a:t>
            </a:r>
          </a:p>
          <a:p>
            <a:pPr algn="just">
              <a:lnSpc>
                <a:spcPct val="100000"/>
              </a:lnSpc>
              <a:buClr>
                <a:schemeClr val="bg2"/>
              </a:buClr>
            </a:pPr>
            <a:endParaRPr lang="en-GB" sz="1200" dirty="0"/>
          </a:p>
          <a:p>
            <a:pPr algn="just">
              <a:lnSpc>
                <a:spcPct val="100000"/>
              </a:lnSpc>
              <a:buClr>
                <a:schemeClr val="bg2"/>
              </a:buClr>
            </a:pPr>
            <a:r>
              <a:rPr lang="en-GB" sz="1200" dirty="0"/>
              <a:t>"Pre-close calls" are communication sessions between an issuer and an analyst or group of analysts who generate research, forecasts, and recommendations related to the issuer's financial instruments for their clients.</a:t>
            </a:r>
          </a:p>
          <a:p>
            <a:pPr algn="just">
              <a:lnSpc>
                <a:spcPct val="100000"/>
              </a:lnSpc>
              <a:buClr>
                <a:schemeClr val="bg2"/>
              </a:buClr>
            </a:pPr>
            <a:endParaRPr lang="en-GB" sz="1200" dirty="0"/>
          </a:p>
          <a:p>
            <a:pPr algn="just">
              <a:lnSpc>
                <a:spcPct val="100000"/>
              </a:lnSpc>
              <a:buClr>
                <a:schemeClr val="bg2"/>
              </a:buClr>
            </a:pPr>
            <a:r>
              <a:rPr lang="en-GB" sz="1200" dirty="0"/>
              <a:t>Such calls usually take place immediately before the periods preceding an interim or a year-end financial report, when issuers refrain from providing any additional information or updates and  can influence market expectations and instrument prices.</a:t>
            </a:r>
          </a:p>
          <a:p>
            <a:pPr algn="just">
              <a:lnSpc>
                <a:spcPct val="100000"/>
              </a:lnSpc>
              <a:buClr>
                <a:schemeClr val="bg2"/>
              </a:buClr>
            </a:pPr>
            <a:endParaRPr lang="en-GB" sz="1200" dirty="0"/>
          </a:p>
          <a:p>
            <a:pPr algn="just">
              <a:buClr>
                <a:schemeClr val="bg2"/>
              </a:buClr>
            </a:pPr>
            <a:r>
              <a:rPr lang="en-GB" sz="1200" dirty="0">
                <a:solidFill>
                  <a:schemeClr val="bg2"/>
                </a:solidFill>
                <a:latin typeface="+mj-lt"/>
                <a:cs typeface="Arial" panose="020B0604020202020204" pitchFamily="34" charset="0"/>
              </a:rPr>
              <a:t>New and updated CBI Guidance and Forms - MiFID Investment Firm authorisation and voluntary revocation processes</a:t>
            </a:r>
          </a:p>
          <a:p>
            <a:pPr algn="just">
              <a:buClr>
                <a:schemeClr val="bg2"/>
              </a:buClr>
            </a:pPr>
            <a:endParaRPr lang="en-GB" sz="1200" dirty="0">
              <a:solidFill>
                <a:schemeClr val="bg2"/>
              </a:solidFill>
              <a:latin typeface="+mj-lt"/>
              <a:cs typeface="Arial" panose="020B0604020202020204" pitchFamily="34" charset="0"/>
            </a:endParaRPr>
          </a:p>
          <a:p>
            <a:pPr algn="just">
              <a:buClr>
                <a:schemeClr val="bg2"/>
              </a:buClr>
            </a:pPr>
            <a:r>
              <a:rPr lang="en-GB" sz="1200" dirty="0">
                <a:solidFill>
                  <a:schemeClr val="bg1"/>
                </a:solidFill>
                <a:cs typeface="Arial" panose="020B0604020202020204" pitchFamily="34" charset="0"/>
              </a:rPr>
              <a:t>On 1 May 2024, the CBI published three Guidance Notes for industry on the MiFID Investment Firm authorisation process. </a:t>
            </a:r>
          </a:p>
          <a:p>
            <a:pPr algn="just">
              <a:buClr>
                <a:schemeClr val="bg2"/>
              </a:buClr>
            </a:pPr>
            <a:endParaRPr lang="en-GB" sz="1200" dirty="0">
              <a:solidFill>
                <a:schemeClr val="bg1"/>
              </a:solidFill>
              <a:cs typeface="Arial" panose="020B0604020202020204" pitchFamily="34" charset="0"/>
            </a:endParaRPr>
          </a:p>
          <a:p>
            <a:pPr algn="just">
              <a:buClr>
                <a:schemeClr val="bg2"/>
              </a:buClr>
            </a:pPr>
            <a:r>
              <a:rPr lang="en-GB" sz="1200" dirty="0">
                <a:solidFill>
                  <a:schemeClr val="bg1"/>
                </a:solidFill>
                <a:cs typeface="Arial" panose="020B0604020202020204" pitchFamily="34" charset="0"/>
              </a:rPr>
              <a:t>All of the documents can be found on the CBI</a:t>
            </a:r>
            <a:r>
              <a:rPr lang="en-GB" sz="12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’s MiFID Investment Firms - Authorisation Process webpage</a:t>
            </a:r>
            <a:r>
              <a:rPr lang="en-GB" sz="1200" dirty="0">
                <a:solidFill>
                  <a:schemeClr val="bg1"/>
                </a:solidFill>
                <a:cs typeface="Arial" panose="020B0604020202020204" pitchFamily="34" charset="0"/>
              </a:rPr>
              <a:t>.</a:t>
            </a:r>
          </a:p>
          <a:p>
            <a:pPr>
              <a:buClr>
                <a:schemeClr val="bg2"/>
              </a:buClr>
            </a:pPr>
            <a:endParaRPr lang="en-GB" sz="1200" dirty="0">
              <a:solidFill>
                <a:schemeClr val="bg2"/>
              </a:solidFill>
              <a:latin typeface="+mj-lt"/>
              <a:cs typeface="Arial" panose="020B0604020202020204" pitchFamily="34" charset="0"/>
            </a:endParaRPr>
          </a:p>
          <a:p>
            <a:pPr>
              <a:lnSpc>
                <a:spcPct val="100000"/>
              </a:lnSpc>
              <a:buClr>
                <a:schemeClr val="bg2"/>
              </a:buClr>
            </a:pPr>
            <a:endParaRPr lang="en-GB" sz="1200" dirty="0"/>
          </a:p>
          <a:p>
            <a:pPr>
              <a:lnSpc>
                <a:spcPct val="100000"/>
              </a:lnSpc>
              <a:buClr>
                <a:schemeClr val="bg2"/>
              </a:buClr>
            </a:pPr>
            <a:endParaRPr lang="en-GB" sz="1200" i="1" dirty="0"/>
          </a:p>
        </p:txBody>
      </p:sp>
      <p:sp>
        <p:nvSpPr>
          <p:cNvPr id="6" name="Text Placeholder 5">
            <a:extLst>
              <a:ext uri="{FF2B5EF4-FFF2-40B4-BE49-F238E27FC236}">
                <a16:creationId xmlns:a16="http://schemas.microsoft.com/office/drawing/2014/main" id="{8332557D-89B6-F09B-B34D-433567236B1C}"/>
              </a:ext>
            </a:extLst>
          </p:cNvPr>
          <p:cNvSpPr>
            <a:spLocks noGrp="1"/>
          </p:cNvSpPr>
          <p:nvPr>
            <p:ph type="body" sz="quarter" idx="13"/>
          </p:nvPr>
        </p:nvSpPr>
        <p:spPr>
          <a:xfrm>
            <a:off x="449263" y="874801"/>
            <a:ext cx="10383688" cy="442826"/>
          </a:xfrm>
        </p:spPr>
        <p:txBody>
          <a:bodyPr/>
          <a:lstStyle/>
          <a:p>
            <a:r>
              <a:rPr lang="en-GB" dirty="0"/>
              <a:t>CBI published Markets Update No. 6 of 2024 </a:t>
            </a:r>
          </a:p>
        </p:txBody>
      </p:sp>
      <p:sp>
        <p:nvSpPr>
          <p:cNvPr id="7" name="Text Placeholder 6">
            <a:extLst>
              <a:ext uri="{FF2B5EF4-FFF2-40B4-BE49-F238E27FC236}">
                <a16:creationId xmlns:a16="http://schemas.microsoft.com/office/drawing/2014/main" id="{1E14F6EC-5854-DC09-5446-D7DD943817F4}"/>
              </a:ext>
            </a:extLst>
          </p:cNvPr>
          <p:cNvSpPr>
            <a:spLocks noGrp="1"/>
          </p:cNvSpPr>
          <p:nvPr>
            <p:ph type="body" sz="quarter" idx="56"/>
          </p:nvPr>
        </p:nvSpPr>
        <p:spPr/>
        <p:txBody>
          <a:bodyPr/>
          <a:lstStyle/>
          <a:p>
            <a:r>
              <a:rPr lang="en-GB" dirty="0"/>
              <a:t>CBI Updates</a:t>
            </a:r>
          </a:p>
        </p:txBody>
      </p:sp>
      <p:sp>
        <p:nvSpPr>
          <p:cNvPr id="8" name="Text Placeholder 7">
            <a:extLst>
              <a:ext uri="{FF2B5EF4-FFF2-40B4-BE49-F238E27FC236}">
                <a16:creationId xmlns:a16="http://schemas.microsoft.com/office/drawing/2014/main" id="{62A83C55-B83D-CE62-A210-B9048BC9AEEA}"/>
              </a:ext>
            </a:extLst>
          </p:cNvPr>
          <p:cNvSpPr>
            <a:spLocks noGrp="1"/>
          </p:cNvSpPr>
          <p:nvPr>
            <p:ph type="body" sz="quarter" idx="57"/>
          </p:nvPr>
        </p:nvSpPr>
        <p:spPr/>
        <p:txBody>
          <a:bodyPr/>
          <a:lstStyle/>
          <a:p>
            <a:endParaRPr lang="en-GB" dirty="0"/>
          </a:p>
        </p:txBody>
      </p:sp>
      <p:sp>
        <p:nvSpPr>
          <p:cNvPr id="9" name="Picture Placeholder 8">
            <a:extLst>
              <a:ext uri="{FF2B5EF4-FFF2-40B4-BE49-F238E27FC236}">
                <a16:creationId xmlns:a16="http://schemas.microsoft.com/office/drawing/2014/main" id="{9FB14F37-E1D5-740F-D277-321D9F5F94B7}"/>
              </a:ext>
            </a:extLst>
          </p:cNvPr>
          <p:cNvSpPr>
            <a:spLocks noGrp="1"/>
          </p:cNvSpPr>
          <p:nvPr>
            <p:ph type="pic" sz="quarter" idx="58"/>
          </p:nvPr>
        </p:nvSpPr>
        <p:spPr/>
      </p:sp>
    </p:spTree>
    <p:extLst>
      <p:ext uri="{BB962C8B-B14F-4D97-AF65-F5344CB8AC3E}">
        <p14:creationId xmlns:p14="http://schemas.microsoft.com/office/powerpoint/2010/main" val="2196647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ags/tag10.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100.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101.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102.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103.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04.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05.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06.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07.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08.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09.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1.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110.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11.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12.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13.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14.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15.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116.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117.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118.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19.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2.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120.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21.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22.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23.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24.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25.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26.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27.xml><?xml version="1.0" encoding="utf-8"?>
<p:tagLst xmlns:a="http://schemas.openxmlformats.org/drawingml/2006/main" xmlns:r="http://schemas.openxmlformats.org/officeDocument/2006/relationships" xmlns:p="http://schemas.openxmlformats.org/presentationml/2006/main">
  <p:tag name="OUTLINEID" val="64B3A3B2647B4A88A79505495A6B7BCE"/>
</p:tagLst>
</file>

<file path=ppt/tags/tag128.xml><?xml version="1.0" encoding="utf-8"?>
<p:tagLst xmlns:a="http://schemas.openxmlformats.org/drawingml/2006/main" xmlns:r="http://schemas.openxmlformats.org/officeDocument/2006/relationships" xmlns:p="http://schemas.openxmlformats.org/presentationml/2006/main">
  <p:tag name="OUTLINEID" val="968EA489CB4A462FAC7484E5200E8E0E"/>
</p:tagLst>
</file>

<file path=ppt/tags/tag129.xml><?xml version="1.0" encoding="utf-8"?>
<p:tagLst xmlns:a="http://schemas.openxmlformats.org/drawingml/2006/main" xmlns:r="http://schemas.openxmlformats.org/officeDocument/2006/relationships" xmlns:p="http://schemas.openxmlformats.org/presentationml/2006/main">
  <p:tag name="OUTLINEID" val="3260C4CF926E4D0F9C4D39365108E62F"/>
</p:tagLst>
</file>

<file path=ppt/tags/tag13.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14.xml><?xml version="1.0" encoding="utf-8"?>
<p:tagLst xmlns:a="http://schemas.openxmlformats.org/drawingml/2006/main" xmlns:r="http://schemas.openxmlformats.org/officeDocument/2006/relationships" xmlns:p="http://schemas.openxmlformats.org/presentationml/2006/main">
  <p:tag name="OUTLINEID" val="DA8FD5D06FA34CC2997368808BAB5403"/>
</p:tagLst>
</file>

<file path=ppt/tags/tag15.xml><?xml version="1.0" encoding="utf-8"?>
<p:tagLst xmlns:a="http://schemas.openxmlformats.org/drawingml/2006/main" xmlns:r="http://schemas.openxmlformats.org/officeDocument/2006/relationships" xmlns:p="http://schemas.openxmlformats.org/presentationml/2006/main">
  <p:tag name="OUTLINEID" val="ED63A483258B4DFB8EF0336A4C7051E0"/>
</p:tagLst>
</file>

<file path=ppt/tags/tag16.xml><?xml version="1.0" encoding="utf-8"?>
<p:tagLst xmlns:a="http://schemas.openxmlformats.org/drawingml/2006/main" xmlns:r="http://schemas.openxmlformats.org/officeDocument/2006/relationships" xmlns:p="http://schemas.openxmlformats.org/presentationml/2006/main">
  <p:tag name="OUTLINEID" val="590471A590154EB6A5BFD83FE797C93E"/>
</p:tagLst>
</file>

<file path=ppt/tags/tag17.xml><?xml version="1.0" encoding="utf-8"?>
<p:tagLst xmlns:a="http://schemas.openxmlformats.org/drawingml/2006/main" xmlns:r="http://schemas.openxmlformats.org/officeDocument/2006/relationships" xmlns:p="http://schemas.openxmlformats.org/presentationml/2006/main">
  <p:tag name="OUTLINEID" val="FCA41538437F4BB58247B4CBB7516BD6"/>
</p:tagLst>
</file>

<file path=ppt/tags/tag18.xml><?xml version="1.0" encoding="utf-8"?>
<p:tagLst xmlns:a="http://schemas.openxmlformats.org/drawingml/2006/main" xmlns:r="http://schemas.openxmlformats.org/officeDocument/2006/relationships" xmlns:p="http://schemas.openxmlformats.org/presentationml/2006/main">
  <p:tag name="OUTLINEID" val="7BD440A67F0844ADBCC5665AB7CB4CB9"/>
</p:tagLst>
</file>

<file path=ppt/tags/tag19.xml><?xml version="1.0" encoding="utf-8"?>
<p:tagLst xmlns:a="http://schemas.openxmlformats.org/drawingml/2006/main" xmlns:r="http://schemas.openxmlformats.org/officeDocument/2006/relationships" xmlns:p="http://schemas.openxmlformats.org/presentationml/2006/main">
  <p:tag name="OUTLINEID" val="4F3CBBBEF9694ECA89BA259519AD113B"/>
</p:tagLst>
</file>

<file path=ppt/tags/tag2.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20.xml><?xml version="1.0" encoding="utf-8"?>
<p:tagLst xmlns:a="http://schemas.openxmlformats.org/drawingml/2006/main" xmlns:r="http://schemas.openxmlformats.org/officeDocument/2006/relationships" xmlns:p="http://schemas.openxmlformats.org/presentationml/2006/main">
  <p:tag name="OUTLINEID" val="DCCCD1F7D1D44094803606362E766802"/>
</p:tagLst>
</file>

<file path=ppt/tags/tag21.xml><?xml version="1.0" encoding="utf-8"?>
<p:tagLst xmlns:a="http://schemas.openxmlformats.org/drawingml/2006/main" xmlns:r="http://schemas.openxmlformats.org/officeDocument/2006/relationships" xmlns:p="http://schemas.openxmlformats.org/presentationml/2006/main">
  <p:tag name="OUTLINEID" val="8106956BF203472A85122ABB8B9752D8"/>
</p:tagLst>
</file>

<file path=ppt/tags/tag22.xml><?xml version="1.0" encoding="utf-8"?>
<p:tagLst xmlns:a="http://schemas.openxmlformats.org/drawingml/2006/main" xmlns:r="http://schemas.openxmlformats.org/officeDocument/2006/relationships" xmlns:p="http://schemas.openxmlformats.org/presentationml/2006/main">
  <p:tag name="OUTLINEID" val="6F6875228590493081B210FCC75B6861"/>
</p:tagLst>
</file>

<file path=ppt/tags/tag23.xml><?xml version="1.0" encoding="utf-8"?>
<p:tagLst xmlns:a="http://schemas.openxmlformats.org/drawingml/2006/main" xmlns:r="http://schemas.openxmlformats.org/officeDocument/2006/relationships" xmlns:p="http://schemas.openxmlformats.org/presentationml/2006/main">
  <p:tag name="OUTLINEID" val="422E6315023C48748BA5FD66F50447A2"/>
</p:tagLst>
</file>

<file path=ppt/tags/tag24.xml><?xml version="1.0" encoding="utf-8"?>
<p:tagLst xmlns:a="http://schemas.openxmlformats.org/drawingml/2006/main" xmlns:r="http://schemas.openxmlformats.org/officeDocument/2006/relationships" xmlns:p="http://schemas.openxmlformats.org/presentationml/2006/main">
  <p:tag name="OUTLINEID" val="56FBBD4A8D8248418E7B46ACBE1623E0"/>
</p:tagLst>
</file>

<file path=ppt/tags/tag25.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26.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27.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28.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29.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3.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30.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31.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32.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33.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34.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35.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36.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37.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38.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39.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4.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40.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41.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42.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43.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44.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45.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46.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47.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48.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49.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5.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50.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51.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52.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53.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54.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55.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56.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57.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58.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59.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6.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60.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ags/tag61.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62.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63.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64.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65.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66.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67.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68.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69.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7.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70.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71.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72.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73.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74.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75.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76.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77.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78.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79.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8.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80.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81.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82.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83.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84.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85.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86.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87.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88.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89.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9.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90.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91.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92.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93.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94.xml><?xml version="1.0" encoding="utf-8"?>
<p:tagLst xmlns:a="http://schemas.openxmlformats.org/drawingml/2006/main" xmlns:r="http://schemas.openxmlformats.org/officeDocument/2006/relationships" xmlns:p="http://schemas.openxmlformats.org/presentationml/2006/main">
  <p:tag name="OUTLINEID" val="83A7B335578A49CC9C994AE97AB03B1A"/>
</p:tagLst>
</file>

<file path=ppt/tags/tag95.xml><?xml version="1.0" encoding="utf-8"?>
<p:tagLst xmlns:a="http://schemas.openxmlformats.org/drawingml/2006/main" xmlns:r="http://schemas.openxmlformats.org/officeDocument/2006/relationships" xmlns:p="http://schemas.openxmlformats.org/presentationml/2006/main">
  <p:tag name="OUTLINEID" val="07F429E67B80493C804DABB564475CBF"/>
</p:tagLst>
</file>

<file path=ppt/tags/tag96.xml><?xml version="1.0" encoding="utf-8"?>
<p:tagLst xmlns:a="http://schemas.openxmlformats.org/drawingml/2006/main" xmlns:r="http://schemas.openxmlformats.org/officeDocument/2006/relationships" xmlns:p="http://schemas.openxmlformats.org/presentationml/2006/main">
  <p:tag name="OUTLINEID" val="556449FE290B4C8A8E88F97EB144E2B0"/>
</p:tagLst>
</file>

<file path=ppt/tags/tag97.xml><?xml version="1.0" encoding="utf-8"?>
<p:tagLst xmlns:a="http://schemas.openxmlformats.org/drawingml/2006/main" xmlns:r="http://schemas.openxmlformats.org/officeDocument/2006/relationships" xmlns:p="http://schemas.openxmlformats.org/presentationml/2006/main">
  <p:tag name="OUTLINEID" val="036B991970C64FA9B3BA2F3F1E01C7F5"/>
</p:tagLst>
</file>

<file path=ppt/tags/tag98.xml><?xml version="1.0" encoding="utf-8"?>
<p:tagLst xmlns:a="http://schemas.openxmlformats.org/drawingml/2006/main" xmlns:r="http://schemas.openxmlformats.org/officeDocument/2006/relationships" xmlns:p="http://schemas.openxmlformats.org/presentationml/2006/main">
  <p:tag name="OUTLINEID" val="186CDECDF8B2478CB8BA4395A4F5423E"/>
</p:tagLst>
</file>

<file path=ppt/tags/tag99.xml><?xml version="1.0" encoding="utf-8"?>
<p:tagLst xmlns:a="http://schemas.openxmlformats.org/drawingml/2006/main" xmlns:r="http://schemas.openxmlformats.org/officeDocument/2006/relationships" xmlns:p="http://schemas.openxmlformats.org/presentationml/2006/main">
  <p:tag name="OUTLINEID" val="D22B8276EE9D45DFA3C96E1E45237B8B"/>
</p:tagLst>
</file>

<file path=ppt/theme/theme1.xml><?xml version="1.0" encoding="utf-8"?>
<a:theme xmlns:a="http://schemas.openxmlformats.org/drawingml/2006/main" name="Text and Content Slides">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C515B"/>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sz="2400" dirty="0">
            <a:solidFill>
              <a:srgbClr val="303030"/>
            </a:solidFill>
          </a:defRPr>
        </a:defPPr>
      </a:lstStyle>
    </a:txDef>
  </a:objectDefaults>
  <a:extraClrSchemeLst/>
  <a:extLst>
    <a:ext uri="{05A4C25C-085E-4340-85A3-A5531E510DB2}">
      <thm15:themeFamily xmlns:thm15="http://schemas.microsoft.com/office/thememl/2012/main" name="Presentation.potx" id="{6C13ED90-F65E-4041-A539-6459BC2CEB3D}" vid="{934E6299-C149-4638-B7C6-23D783357B33}"/>
    </a:ext>
  </a:extLst>
</a:theme>
</file>

<file path=ppt/theme/theme2.xml><?xml version="1.0" encoding="utf-8"?>
<a:theme xmlns:a="http://schemas.openxmlformats.org/drawingml/2006/main" name="2_ No Banner">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C515B"/>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sz="2400" dirty="0">
            <a:solidFill>
              <a:srgbClr val="303030"/>
            </a:solidFill>
          </a:defRPr>
        </a:defPPr>
      </a:lstStyle>
    </a:txDef>
  </a:objectDefaults>
  <a:extraClrSchemeLst/>
  <a:extLst>
    <a:ext uri="{05A4C25C-085E-4340-85A3-A5531E510DB2}">
      <thm15:themeFamily xmlns:thm15="http://schemas.microsoft.com/office/thememl/2012/main" name="Presentation.potx" id="{6C13ED90-F65E-4041-A539-6459BC2CEB3D}" vid="{9D9A9E4B-5A1B-46E5-8C5D-46F7097AF4E6}"/>
    </a:ext>
  </a:extLst>
</a:theme>
</file>

<file path=ppt/theme/theme3.xml><?xml version="1.0" encoding="utf-8"?>
<a:theme xmlns:a="http://schemas.openxmlformats.org/drawingml/2006/main" name="Title and Back Cover Slides">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extLst>
    <a:ext uri="{05A4C25C-085E-4340-85A3-A5531E510DB2}">
      <thm15:themeFamily xmlns:thm15="http://schemas.microsoft.com/office/thememl/2012/main" name="Presentation.potx" id="{6C13ED90-F65E-4041-A539-6459BC2CEB3D}" vid="{AA2AAACE-C28B-4FB4-A4D2-CBE7992B77FE}"/>
    </a:ext>
  </a:extLst>
</a:theme>
</file>

<file path=ppt/theme/theme4.xml><?xml version="1.0" encoding="utf-8"?>
<a:theme xmlns:a="http://schemas.openxmlformats.org/drawingml/2006/main" name="Divider slides - murmurations">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extLst>
    <a:ext uri="{05A4C25C-085E-4340-85A3-A5531E510DB2}">
      <thm15:themeFamily xmlns:thm15="http://schemas.microsoft.com/office/thememl/2012/main" name="Presentation.potx" id="{6C13ED90-F65E-4041-A539-6459BC2CEB3D}" vid="{3F2C29F0-B6F1-4B22-9774-D3473BC6CFA5}"/>
    </a:ext>
  </a:extLst>
</a:theme>
</file>

<file path=ppt/theme/theme5.xml><?xml version="1.0" encoding="utf-8"?>
<a:theme xmlns:a="http://schemas.openxmlformats.org/drawingml/2006/main" name="Divider slides - plain">
  <a:themeElements>
    <a:clrScheme name="Coral">
      <a:dk1>
        <a:sysClr val="windowText" lastClr="000000"/>
      </a:dk1>
      <a:lt1>
        <a:sysClr val="window" lastClr="FFFFFF"/>
      </a:lt1>
      <a:dk2>
        <a:srgbClr val="FC515B"/>
      </a:dk2>
      <a:lt2>
        <a:srgbClr val="FFFFFF"/>
      </a:lt2>
      <a:accent1>
        <a:srgbClr val="88E5BD"/>
      </a:accent1>
      <a:accent2>
        <a:srgbClr val="53C2E5"/>
      </a:accent2>
      <a:accent3>
        <a:srgbClr val="8996F4"/>
      </a:accent3>
      <a:accent4>
        <a:srgbClr val="EAA4EA"/>
      </a:accent4>
      <a:accent5>
        <a:srgbClr val="FC515B"/>
      </a:accent5>
      <a:accent6>
        <a:srgbClr val="FFFFFF"/>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extLst>
    <a:ext uri="{05A4C25C-085E-4340-85A3-A5531E510DB2}">
      <thm15:themeFamily xmlns:thm15="http://schemas.microsoft.com/office/thememl/2012/main" name="Presentation.potx" id="{6C13ED90-F65E-4041-A539-6459BC2CEB3D}" vid="{C5F30686-CEFB-479F-A48A-CE949EB70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2.xml>��< ? x m l   v e r s i o n = " 1 . 0 "   e n c o d i n g = " u t f - 1 6 " ? >  
 < p r o p e r t i e s   x m l n s = " h t t p : / / w w w . i m a n a g e . c o m / w o r k / x m l s c h e m a " >  
     < d o c u m e n t i d > L _ L I V E _ E M E A 1 ! 1 1 0 5 4 6 6 1 7 . 2 < / d o c u m e n t i d >  
     < s e n d e r i d > L N E W < / s e n d e r i d >  
     < s e n d e r e m a i l > L O U I S E . N E W M A N @ S I M M O N S - S I M M O N S . C O M < / s e n d e r e m a i l >  
     < l a s t m o d i f i e d > 2 0 2 4 - 0 8 - 2 1 T 1 1 : 5 4 : 3 0 . 0 0 0 0 0 0 0 + 0 1 : 0 0 < / l a s t m o d i f i e d >  
     < d a t a b a s e > L _ L I V E _ E M E A 1 < / 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m p l a t e   x m l n s : x s i = " h t t p : / / w w w . w 3 . o r g / 2 0 0 1 / X M L S c h e m a - i n s t a n c e "   x m l n s : x s d = " h t t p : / / w w w . w 3 . o r g / 2 0 0 1 / X M L S c h e m a "   i d = " e f 6 d d 4 d 9 - a 6 e 2 - 4 4 e c - b 4 2 3 - 5 9 2 1 f 9 6 4 4 1 3 2 "   n a m e = " & l t ; ? x m l   v e r s i o n = & q u o t ; 1 . 0 & q u o t ;   e n c o d i n g = & q u o t ; u t f - 1 6 & q u o t ; ? & g t ; & # x A ; & l t ; u i L o c a l i z e d S t r i n g   x m l n s : x s i = & q u o t ; h t t p : / / w w w . w 3 . o r g / 2 0 0 1 / X M L S c h e m a - i n s t a n c e & q u o t ;   x m l n s : x s d = & q u o t ; h t t p : / / w w w . w 3 . o r g / 2 0 0 1 / X M L S c h e m a & q u o t ; & g t ; & # x A ;     & l t ; t y p e & g t ; f i x e d & l t ; / t y p e & g t ; & # x A ;     & l t ; t e x t & g t ; P r e s e n t a t i o n & l t ; / t e x t & g t ; & # x A ; & l t ; / u i L o c a l i z e d S t r i n g & g t ; "   d o c u m e n t I d = " b b e f f 0 5 0 - b 5 d 0 - 4 8 6 7 - 8 4 a 7 - 7 3 d 1 7 6 d 3 c 9 f 1 "   t e m p l a t e F u l l N a m e = " C : \ P r o g r a m D a t a \ I p h e l i o n \ O u t l i n e \ T e m p l a t e s \ P r e s e n t a t i o n . p o t x "   v e r s i o n = " 0 "   c o i C h e c k s u m = " / 9 V S B Y B B k 5 3 I 0 S c R P 4 k S j 3 + n c p N x l 7 d E 7 j L 3 D H N f O L I = "   s c h e m a V e r s i o n = " 1 "   w o r d V e r s i o n = " 1 6 . 0 "   l a n g u a g e I s o = " e n - G B "   o f f i c e I d = " 5 2 7 f d a 5 d - a c 5 e - 4 a 4 b - a c 8 b - 3 4 e 4 3 4 e 2 f 9 9 0 "   h e l p U r l = " & l t ; ? x m l   v e r s i o n = & q u o t ; 1 . 0 & q u o t ;   e n c o d i n g = & q u o t ; u t f - 1 6 & q u o t ; ? & g t ; & # x A ; & l t ; u i L o c a l i z e d S t r i n g   x m l n s : x s i = & q u o t ; h t t p : / / w w w . w 3 . o r g / 2 0 0 1 / X M L S c h e m a - i n s t a n c e & q u o t ;   x m l n s : x s d = & q u o t ; h t t p : / / w w w . w 3 . o r g / 2 0 0 1 / X M L S c h e m a & q u o t ; & g t ; & # x A ;     & l t ; t y p e & g t ; l a b e l & l t ; / t y p e & g t ; & # x A ;     & l t ; t e x t & g t ; G e n e r a l   -   W i z a r d   h e l p   U R L   P o w e r P o i n t & l t ; / t e x t & g t ; & # x A ; & l t ; / u i L o c a l i z e d S t r i n g & g t ; "   i m p o r t D a t a = " f a l s e "   w i z a r d H e i g h t = " 9 5 0 "   w i z a r d W i d t h = " 9 5 0 "   w i z a r d P a n e l W i d t h = " 9 5 0 "   h i d e W i z a r d I f V a l i d = " f a l s e "   h i d e A u t h o r = " f a l s e "   w i z a r d T a b P o s i t i o n = " n o n e "   x m l n s = " h t t p : / / i p h e l i o n . c o m / w o r d / o u t l i n e / " >  
     < a u t h o r >  
         < l o c a l i z e d P r o f i l e s / >  
         < f r o m S e a r c h C o n t a c t > t r u e < / f r o m S e a r c h C o n t a c t >  
         < i d > 8 c 7 9 3 d 9 2 - 0 c 0 d - 4 0 c f - a a b 2 - 4 e b a b b c 3 3 8 9 a < / i d >  
         < n a m e > M i c h e l l e   K e n n y < / n a m e >  
         < i n i t i a l s / >  
         < p r i m a r y O f f i c e > D u b l i n < / p r i m a r y O f f i c e >  
         < p r i m a r y O f f i c e I d > 5 2 7 f d a 5 d - a c 5 e - 4 a 4 b - a c 8 b - 3 4 e 4 3 4 e 2 f 9 9 0 < / p r i m a r y O f f i c e I d >  
         < p r i m a r y L a n g u a g e I s o > e n - G B < / p r i m a r y L a n g u a g e I s o >  
         < p h o n e N u m b e r F o r m a t > + 3 5 3   1 2 6 6   X X X X < / p h o n e N u m b e r F o r m a t >  
         < f a x N u m b e r F o r m a t > + 3 5 3   1 2 6 6   X X X X < / f a x N u m b e r F o r m a t >  
         < m o b i l e N u m b e r F o r m a t / >  
         < j o b D e s c r i p t i o n > P a r a l e g a l < / j o b D e s c r i p t i o n >  
         < d e p a r t m e n t > F i n a n c i a l   M a r k e t s < / d e p a r t m e n t >  
         < e m a i l > m i c h e l l e . k e n n y @ s i m m o n s - s i m m o n s . c o m < / e m a i l >  
         < r a w D i r e c t L i n e > 3 5 3 1 2 6 6 1 1 4 4 < / r a w D i r e c t L i n e >  
         < r a w D i r e c t F a x > 3 5 3 1 2 6 6 1 1 5 9 < / r a w D i r e c t F a x >  
         < m o b i l e / >  
         < l o g i n > M I K E < / l o g i n >  
         < e m p l y e e I d / >  
         < b a r R e g i s t r a t i o n s / >  
     < / a u t h o r >  
     < c o n t e n t C o n t r o l s >  
         < c o n t e n t C o n t r o l   i d = " 6 d 8 6 d 2 4 7 - f 3 b 8 - 4 d 5 4 - 9 1 c f - 7 f 4 2 9 c 8 e c 7 a e "   n a m e = " 3   D M S . D o c I d F o r m a t "   a s s e m b l y = " I p h e l i o n . O u t l i n e . W o r d . d l l "   t y p e = " I p h e l i o n . O u t l i n e . W o r d . R e n d e r e r s . T e x t R e n d e r e r "   o r d e r = " 3 "   a c t i v e = " t r u e "   e n t i t y I d = " b 6 a 2 9 4 d b - f 6 e 6 - 4 4 1 1 - b 0 0 2 - b f 7 0 f 2 c f b 2 f 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9 5 6 8 9 9 0 6 - 6 8 0 4 - 4 0 b 5 - a 6 a e - 6 3 a 6 5 9 3 2 d 9 9 d "   n a m e = " F i e l d   i n d e x "   t y p e = " S y s t e m . I n t 3 2 ,   m s c o r l i b ,   V e r s i o n = 4 . 0 . 0 . 0 ,   C u l t u r e = n e u t r a l ,   P u b l i c K e y T o k e n = b 7 7 a 5 c 5 6 1 9 3 4 e 0 8 9 "   o r d e r = " 9 9 9 "   k e y = " i n d e x "   v a l u e = " "   g r o u p O r d e r = " - 1 "   i s G e n e r a t e d = " f a l s e " / >  
                 < p a r a m e t e r   i d = " 5 3 e 5 a 8 2 6 - a d 5 7 - 4 a 2 3 - b 6 f 7 - 4 e 4 b 1 5 2 b d 1 8 1 "   n a m e = " P a r e n t   f i e l d   i n d e x "   t y p e = " S y s t e m . I n t 3 2 ,   m s c o r l i b ,   V e r s i o n = 4 . 0 . 0 . 0 ,   C u l t u r e = n e u t r a l ,   P u b l i c K e y T o k e n = b 7 7 a 5 c 5 6 1 9 3 4 e 0 8 9 "   o r d e r = " 9 9 9 "   k e y = " p a r e n t I n d e x "   v a l u e = " "   g r o u p O r d e r = " - 1 "   i s G e n e r a t e d = " f a l s e " / >  
                 < p a r a m e t e r   i d = " d 9 3 c e 6 2 0 - 6 e 8 3 - 4 8 d a - b 5 4 5 - e 9 4 3 f 4 f 8 8 3 1 3 "   n a m e = " D e l e t e   i f   e m p t y "   t y p e = " S y s t e m . B o o l e a n ,   m s c o r l i b ,   V e r s i o n = 4 . 0 . 0 . 0 ,   C u l t u r e = n e u t r a l ,   P u b l i c K e y T o k e n = b 7 7 a 5 c 5 6 1 9 3 4 e 0 8 9 "   o r d e r = " 9 9 9 "   k e y = " d e l e t e I f E m p t y "   v a l u e = " F a l s e "   g r o u p O r d e r = " - 1 "   i s G e n e r a t e d = " f a l s e " / >  
                 < p a r a m e t e r   i d = " 5 4 1 d d 0 2 3 - 5 9 8 b - 4 4 9 b - 9 8 0 7 - 4 4 7 7 e 8 c 6 9 7 d d " 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p a r a m e t e r s >  
         < / c o n t e n t C o n t r o l >  
         < c o n t e n t C o n t r o l   i d = " 0 3 6 b 9 9 1 9 - 7 0 c 6 - 4 f a 9 - b 3 b a - 2 f 3 f 1 e 0 1 c 7 f 5 "   n a m e = " 4   W o r d m a r k 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I F ( { O f f i c e . R e f e r e n c e } = & q u o t ; S I N G & q u o t ; , { L a b e l s . F i l e   P a t h   -   P i t c h   L o c a l }   & a m p ;   & q u o t ; W o r d m a r k s \ W o r d M a r k _ & q u o t ;   & # x A ;   & a m p ;   { O f f i c e . r e f e r e n c e }   & a m p ;   & q u o t ; _ W h i t e . p n g & q u o t ; , & q u o t ; & q u o t ; ) , & # x A ;   { L a b e l s . F i l e   P a t h   -   P i t c h   L o c a l }   & a m p ;   & q u o t ; W o r d m a r k s \ W o r d M a r k _ S S _ W h i t e . p n g & q u o t ; & # x A ; ) ) ) & # x A ; "   f o r m a t E v a l u a t o r T y p e = " e x p r e s s i o n "   t e x t C a s e = " i g n o r e C a s e "   r e m o v e C o n t r o l = " f a l s e "   i g n o r e F o r m a t I f E m p t y = " f a l s e " >  
             < p a r a m e t e r s >  
                 < p a r a m e t e r   i d = " 6 4 5 0 a f 7 9 - d 3 b 0 - 4 a c c - b 2 9 f - 0 2 9 f 2 6 f b c a 5 d "   n a m e = " H e i g h t "   t y p e = " S y s t e m . S i n g l e ,   m s c o r l i b ,   V e r s i o n = 4 . 0 . 0 . 0 ,   C u l t u r e = n e u t r a l ,   P u b l i c K e y T o k e n = b 7 7 a 5 c 5 6 1 9 3 4 e 0 8 9 "   o r d e r = " 9 9 9 "   k e y = " h e i g h t "   v a l u e = " 0 "   g r o u p = " S i z e "   g r o u p O r d e r = " - 1 "   i s G e n e r a t e d = " f a l s e " / >  
                 < p a r a m e t e r   i d = " a d 4 f 5 a c 4 - f 6 5 8 - 4 1 c b - 9 3 f a - 7 a 1 e c 0 4 2 f 3 9 5 "   n a m e = " W i d t h "   t y p e = " S y s t e m . S i n g l e ,   m s c o r l i b ,   V e r s i o n = 4 . 0 . 0 . 0 ,   C u l t u r e = n e u t r a l ,   P u b l i c K e y T o k e n = b 7 7 a 5 c 5 6 1 9 3 4 e 0 8 9 "   o r d e r = " 9 9 9 "   k e y = " w i d t h "   v a l u e = " 3 1 . 8 "   g r o u p = " S i z e "   g r o u p O r d e r = " - 1 "   i s G e n e r a t e d = " f a l s e " / >  
                 < p a r a m e t e r   i d = " 1 3 9 d 2 e 8 6 - a 6 b 1 - 4 5 f 6 - 8 c 8 9 - 1 1 5 6 7 a a e 0 e e 6 "   n a m e = " L o c k   a s p e c t   r a t i o "   t y p e = " S y s t e m . B o o l e a n ,   m s c o r l i b ,   V e r s i o n = 4 . 0 . 0 . 0 ,   C u l t u r e = n e u t r a l ,   P u b l i c K e y T o k e n = b 7 7 a 5 c 5 6 1 9 3 4 e 0 8 9 "   o r d e r = " 9 9 9 "   k e y = " l o c k A s p e c t R a t i o "   v a l u e = " T r u e "   g r o u p O r d e r = " - 1 "   i s G e n e r a t e d = " f a l s e " / >  
                 < p a r a m e t e r   i d = " b d 5 f e 1 1 d - a 6 2 e - 4 a a a - a e 6 6 - e d 7 8 4 3 b 0 a 4 b 1 "   n a m e = " F i e l d   i n d e x "   t y p e = " S y s t e m . I n t 3 2 ,   m s c o r l i b ,   V e r s i o n = 4 . 0 . 0 . 0 ,   C u l t u r e = n e u t r a l ,   P u b l i c K e y T o k e n = b 7 7 a 5 c 5 6 1 9 3 4 e 0 8 9 "   o r d e r = " 9 9 9 "   k e y = " i n d e x "   v a l u e = " "   g r o u p O r d e r = " - 1 "   i s G e n e r a t e d = " f a l s e " / >  
                 < p a r a m e t e r   i d = " a c c 4 0 1 0 3 - 4 5 9 9 - 4 b b b - a 4 b e - 8 a c 0 b e b 1 2 7 7 c "   n a m e = " U n i t   t y p e "   t y p e = " I p h e l i o n . O u t l i n e . C o r e . E n t i t i e s . U n i t T y p e ,   I p h e l i o n . O u t l i n e . C o r e ,   V e r s i o n = 1 . 8 . 5 . 3 0 ,   C u l t u r e = n e u t r a l ,   P u b l i c K e y T o k e n = n u l l "   o r d e r = " 1 "   k e y = " u n i t T y p e T y p e "   v a l u e = " M i l i m e t e r s "   g r o u p = " S i z e "   g r o u p O r d e r = " - 1 "   i s G e n e r a t e d = " f a l s e " / >  
                 < p a r a m e t e r   i d = " 6 5 4 f d 1 7 9 - a 3 b a - 4 9 6 9 - 8 f 7 e - 7 1 2 8 f 8 1 8 6 6 b 4 "   n a m e = " Z   o r d e r "   t y p e = " I p h e l i o n . O u t l i n e . P o w e r P o i n t . R e n d e r e r s . Z O r d e r ,   I p h e l i o n . O u t l i n e . P o w e r P o i n t ,   V e r s i o n = 1 . 8 . 5 . 3 0 ,   C u l t u r e = n e u t r a l ,   P u b l i c K e y T o k e n = n u l l "   o r d e r = " 4 "   k e y = " z O r d e r "   v a l u e = " N o n e "   g r o u p = " P o s i t i o n "   g r o u p O r d e r = " - 1 "   i s G e n e r a t e d = " f a l s e " / >  
                 < p a r a m e t e r   i d = " 3 d 4 5 3 2 3 0 - 4 2 2 7 - 4 1 6 e - a d 3 f - 5 3 2 c 7 0 0 d 9 b 8 d "   n a m e = " D e l e t e   i f   e m p t y "   t y p e = " S y s t e m . B o o l e a n ,   m s c o r l i b ,   V e r s i o n = 4 . 0 . 0 . 0 ,   C u l t u r e = n e u t r a l ,   P u b l i c K e y T o k e n = b 7 7 a 5 c 5 6 1 9 3 4 e 0 8 9 "   o r d e r = " 9 9 9 "   k e y = " d e l e t e I f E m p t y "   v a l u e = " F a l s e "   g r o u p O r d e r = " - 1 "   i s G e n e r a t e d = " f a l s e " / >  
                 < p a r a m e t e r   i d = " 0 8 b e b 3 6 a - d 2 5 5 - 4 a 8 6 - 8 9 a d - 4 7 0 e 3 7 9 c b e 2 8 "   n a m e = " R e t a i n   s h a p e   s e t t i n g s "   t y p e = " S y s t e m . B o o l e a n ,   m s c o r l i b ,   V e r s i o n = 4 . 0 . 0 . 0 ,   C u l t u r e = n e u t r a l ,   P u b l i c K e y T o k e n = b 7 7 a 5 c 5 6 1 9 3 4 e 0 8 9 "   o r d e r = " 9 9 9 "   k e y = " r e t a i n S h a p e S e t t i n g s "   v a l u e = " F a l s e "   g r o u p O r d e r = " - 1 "   i s G e n e r a t e d = " f a l s e " / >  
             < / p a r a m e t e r s >  
         < / c o n t e n t C o n t r o l >  
         < c o n t e n t C o n t r o l   i d = " 8 3 a 7 b 3 3 5 - 5 7 8 a - 4 9 c c - 9 c 9 9 - 4 a e 9 7 a b 0 3 b 1 a "   n a m e = " 4   W o r d m a r k C o r 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I F ( { O f f i c e . R e f e r e n c e } = & q u o t ; S I N G & q u o t ; , { L a b e l s . F i l e   P a t h   -   P i t c h   L o c a l }   & a m p ;   & q u o t ; W o r d m a r k s \ W o r d M a r k _ & q u o t ;   & # x A ;   & a m p ;   { O f f i c e . r e f e r e n c e }   & a m p ;   & q u o t ; _ C o r a l . p n g & q u o t ; , & q u o t ; & q u o t ; ) , & # x A ; { L a b e l s . F i l e   P a t h   -   P i t c h   L o c a l }   & a m p ;   & q u o t ; W o r d m a r k s \ W o r d M a r k _ S S _ C o r a l . p n g & q u o t ; & # x A ; ) ) ) "   f o r m a t E v a l u a t o r T y p e = " e x p r e s s i o n "   t e x t C a s e = " i g n o r e C a s e "   r e m o v e C o n t r o l = " f a l s e "   i g n o r e F o r m a t I f E m p t y = " f a l s e " >  
             < p a r a m e t e r s >  
                 < p a r a m e t e r   i d = " 8 4 d 4 c d f 0 - f c 0 0 - 4 6 f 3 - b b 8 7 - a 8 d 6 a 3 0 1 5 e d 9 "   n a m e = " H e i g h t "   t y p e = " S y s t e m . S i n g l e ,   m s c o r l i b ,   V e r s i o n = 4 . 0 . 0 . 0 ,   C u l t u r e = n e u t r a l ,   P u b l i c K e y T o k e n = b 7 7 a 5 c 5 6 1 9 3 4 e 0 8 9 "   o r d e r = " 9 9 9 "   k e y = " h e i g h t "   v a l u e = " 0 "   g r o u p = " S i z e "   g r o u p O r d e r = " - 1 "   i s G e n e r a t e d = " f a l s e " / >  
                 < p a r a m e t e r   i d = " 7 2 2 0 f 9 d a - 4 6 b 7 - 4 7 a 9 - a 4 8 a - c b b b 6 2 c 3 8 9 b f "   n a m e = " W i d t h "   t y p e = " S y s t e m . S i n g l e ,   m s c o r l i b ,   V e r s i o n = 4 . 0 . 0 . 0 ,   C u l t u r e = n e u t r a l ,   P u b l i c K e y T o k e n = b 7 7 a 5 c 5 6 1 9 3 4 e 0 8 9 "   o r d e r = " 9 9 9 "   k e y = " w i d t h "   v a l u e = " 3 1 . 8 "   g r o u p = " S i z e "   g r o u p O r d e r = " - 1 "   i s G e n e r a t e d = " f a l s e " / >  
                 < p a r a m e t e r   i d = " 7 f f 8 6 e 6 3 - f 3 e 2 - 4 8 9 3 - 8 0 2 d - e 6 4 3 f e 6 9 e 5 d 9 "   n a m e = " L o c k   a s p e c t   r a t i o "   t y p e = " S y s t e m . B o o l e a n ,   m s c o r l i b ,   V e r s i o n = 4 . 0 . 0 . 0 ,   C u l t u r e = n e u t r a l ,   P u b l i c K e y T o k e n = b 7 7 a 5 c 5 6 1 9 3 4 e 0 8 9 "   o r d e r = " 9 9 9 "   k e y = " l o c k A s p e c t R a t i o "   v a l u e = " T r u e "   g r o u p O r d e r = " - 1 "   i s G e n e r a t e d = " f a l s e " / >  
                 < p a r a m e t e r   i d = " 8 0 3 8 6 0 0 d - 7 2 5 0 - 4 e 2 2 - b b b a - 2 5 2 7 8 b 9 f 1 1 3 6 "   n a m e = " F i e l d   i n d e x "   t y p e = " S y s t e m . I n t 3 2 ,   m s c o r l i b ,   V e r s i o n = 4 . 0 . 0 . 0 ,   C u l t u r e = n e u t r a l ,   P u b l i c K e y T o k e n = b 7 7 a 5 c 5 6 1 9 3 4 e 0 8 9 "   o r d e r = " 9 9 9 "   k e y = " i n d e x "   v a l u e = " "   g r o u p O r d e r = " - 1 "   i s G e n e r a t e d = " f a l s e " / >  
                 < p a r a m e t e r   i d = " 7 8 e e 2 9 7 0 - e 3 2 0 - 4 8 2 f - b 7 7 b - 2 0 d 5 a 0 f b e 4 3 3 "   n a m e = " U n i t   t y p e "   t y p e = " I p h e l i o n . O u t l i n e . C o r e . E n t i t i e s . U n i t T y p e ,   I p h e l i o n . O u t l i n e . C o r e ,   V e r s i o n = 1 . 8 . 5 . 3 0 ,   C u l t u r e = n e u t r a l ,   P u b l i c K e y T o k e n = n u l l "   o r d e r = " 1 "   k e y = " u n i t T y p e T y p e "   v a l u e = " M i l i m e t e r s "   g r o u p = " S i z e "   g r o u p O r d e r = " - 1 "   i s G e n e r a t e d = " f a l s e " / >  
                 < p a r a m e t e r   i d = " 4 0 f a 3 8 a b - c 3 d 1 - 4 4 a d - 9 1 a 3 - 6 2 d d e 3 0 2 e f 5 3 "   n a m e = " Z   o r d e r "   t y p e = " I p h e l i o n . O u t l i n e . P o w e r P o i n t . R e n d e r e r s . Z O r d e r ,   I p h e l i o n . O u t l i n e . P o w e r P o i n t ,   V e r s i o n = 1 . 8 . 5 . 3 0 ,   C u l t u r e = n e u t r a l ,   P u b l i c K e y T o k e n = n u l l "   o r d e r = " 4 "   k e y = " z O r d e r "   v a l u e = " N o n e "   g r o u p = " P o s i t i o n "   g r o u p O r d e r = " - 1 "   i s G e n e r a t e d = " f a l s e " / >  
                 < p a r a m e t e r   i d = " a 1 2 e f d c 6 - 0 c 7 8 - 4 c 4 0 - b e a b - c 6 2 e 9 a a 2 0 a b c "   n a m e = " D e l e t e   i f   e m p t y "   t y p e = " S y s t e m . B o o l e a n ,   m s c o r l i b ,   V e r s i o n = 4 . 0 . 0 . 0 ,   C u l t u r e = n e u t r a l ,   P u b l i c K e y T o k e n = b 7 7 a 5 c 5 6 1 9 3 4 e 0 8 9 "   o r d e r = " 9 9 9 "   k e y = " d e l e t e I f E m p t y "   v a l u e = " F a l s e "   g r o u p O r d e r = " - 1 "   i s G e n e r a t e d = " f a l s e " / >  
                 < p a r a m e t e r   i d = " f 6 5 5 7 8 0 6 - 1 9 6 c - 4 d 2 d - a 8 0 c - 3 c 0 4 0 3 9 3 c 4 b e "   n a m e = " R e t a i n   s h a p e   s e t t i n g s "   t y p e = " S y s t e m . B o o l e a n ,   m s c o r l i b ,   V e r s i o n = 4 . 0 . 0 . 0 ,   C u l t u r e = n e u t r a l ,   P u b l i c K e y T o k e n = b 7 7 a 5 c 5 6 1 9 3 4 e 0 8 9 "   o r d e r = " 9 9 9 "   k e y = " r e t a i n S h a p e S e t t i n g s "   v a l u e = " F a l s e "   g r o u p O r d e r = " - 1 "   i s G e n e r a t e d = " f a l s e " / >  
             < / p a r a m e t e r s >  
         < / c o n t e n t C o n t r o l >  
         < c o n t e n t C o n t r o l   i d = " 6 4 b 3 a 3 b 2 - 6 4 7 b - 4 a 8 8 - a 7 9 5 - 0 5 4 9 5 a 6 b 7 b c e "   n a m e = " 4   W o r d m a r k C h a r c o 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I F ( { O f f i c e . R e f e r e n c e } = & q u o t ; S I N G & q u o t ; , { L a b e l s . F i l e   P a t h   -   P i t c h   L o c a l }   & a m p ;   & q u o t ; W o r d m a r k s \ W o r d M a r k _ & q u o t ;   & # x A ;   & a m p ;   { O f f i c e . r e f e r e n c e }   & a m p ;   & q u o t ; _ C h a r c o a l . p n g & q u o t ; , & q u o t ; & q u o t ; ) , & # x A ; { L a b e l s . F i l e   P a t h   -   P i t c h   L o c a l }   & a m p ;   & q u o t ; W o r d m a r k s \ W o r d M a r k _ S S _ C h a r c o a l . p n g & q u o t ; & # x A ; ) ) ) "   f o r m a t E v a l u a t o r T y p e = " e x p r e s s i o n "   t e x t C a s e = " i g n o r e C a s e "   r e m o v e C o n t r o l = " f a l s e "   i g n o r e F o r m a t I f E m p t y = " f a l s e " >  
             < p a r a m e t e r s >  
                 < p a r a m e t e r   i d = " 9 f 4 1 7 d 4 b - 5 c a 9 - 4 8 4 4 - 9 7 3 6 - 9 0 7 3 1 a d 9 4 b 1 a "   n a m e = " H e i g h t "   t y p e = " S y s t e m . S i n g l e ,   m s c o r l i b ,   V e r s i o n = 4 . 0 . 0 . 0 ,   C u l t u r e = n e u t r a l ,   P u b l i c K e y T o k e n = b 7 7 a 5 c 5 6 1 9 3 4 e 0 8 9 "   o r d e r = " 9 9 9 "   k e y = " h e i g h t "   v a l u e = " 0 "   g r o u p = " S i z e "   g r o u p O r d e r = " - 1 "   i s G e n e r a t e d = " f a l s e " / >  
                 < p a r a m e t e r   i d = " 2 3 7 3 2 7 3 d - f 9 c 8 - 4 5 5 c - 9 5 2 b - 7 d 7 3 9 b a 2 d a 7 a "   n a m e = " W i d t h "   t y p e = " S y s t e m . S i n g l e ,   m s c o r l i b ,   V e r s i o n = 4 . 0 . 0 . 0 ,   C u l t u r e = n e u t r a l ,   P u b l i c K e y T o k e n = b 7 7 a 5 c 5 6 1 9 3 4 e 0 8 9 "   o r d e r = " 9 9 9 "   k e y = " w i d t h "   v a l u e = " 3 1 . 8 "   g r o u p = " S i z e "   g r o u p O r d e r = " - 1 "   i s G e n e r a t e d = " f a l s e " / >  
                 < p a r a m e t e r   i d = " 9 a 8 3 7 3 4 5 - 3 7 9 1 - 4 7 c 9 - b 2 e b - 3 f f f e c b 5 6 5 1 4 "   n a m e = " L o c k   a s p e c t   r a t i o "   t y p e = " S y s t e m . B o o l e a n ,   m s c o r l i b ,   V e r s i o n = 4 . 0 . 0 . 0 ,   C u l t u r e = n e u t r a l ,   P u b l i c K e y T o k e n = b 7 7 a 5 c 5 6 1 9 3 4 e 0 8 9 "   o r d e r = " 9 9 9 "   k e y = " l o c k A s p e c t R a t i o "   v a l u e = " T r u e "   g r o u p O r d e r = " - 1 "   i s G e n e r a t e d = " f a l s e " / >  
                 < p a r a m e t e r   i d = " c a 8 4 e 5 0 7 - 8 d 1 6 - 4 6 0 4 - 9 7 f 1 - 7 3 3 3 5 5 c 4 3 1 c e "   n a m e = " F i e l d   i n d e x "   t y p e = " S y s t e m . I n t 3 2 ,   m s c o r l i b ,   V e r s i o n = 4 . 0 . 0 . 0 ,   C u l t u r e = n e u t r a l ,   P u b l i c K e y T o k e n = b 7 7 a 5 c 5 6 1 9 3 4 e 0 8 9 "   o r d e r = " 9 9 9 "   k e y = " i n d e x "   v a l u e = " "   g r o u p O r d e r = " - 1 "   i s G e n e r a t e d = " f a l s e " / >  
                 < p a r a m e t e r   i d = " 5 1 2 a 5 a 8 d - b 3 c 0 - 4 7 f 6 - b 6 4 7 - 1 4 1 f 2 7 6 c e e e f "   n a m e = " U n i t   t y p e "   t y p e = " I p h e l i o n . O u t l i n e . C o r e . E n t i t i e s . U n i t T y p e ,   I p h e l i o n . O u t l i n e . C o r e ,   V e r s i o n = 1 . 8 . 5 . 3 0 ,   C u l t u r e = n e u t r a l ,   P u b l i c K e y T o k e n = n u l l "   o r d e r = " 1 "   k e y = " u n i t T y p e T y p e "   v a l u e = " M i l i m e t e r s "   g r o u p = " S i z e "   g r o u p O r d e r = " - 1 "   i s G e n e r a t e d = " f a l s e " / >  
                 < p a r a m e t e r   i d = " a 3 f 3 4 b f 7 - 1 4 d 4 - 4 d d 4 - b 6 8 7 - 5 e 3 f 4 1 8 f 3 2 6 5 "   n a m e = " Z   o r d e r "   t y p e = " I p h e l i o n . O u t l i n e . P o w e r P o i n t . R e n d e r e r s . Z O r d e r ,   I p h e l i o n . O u t l i n e . P o w e r P o i n t ,   V e r s i o n = 1 . 8 . 5 . 3 0 ,   C u l t u r e = n e u t r a l ,   P u b l i c K e y T o k e n = n u l l "   o r d e r = " 4 "   k e y = " z O r d e r "   v a l u e = " N o n e "   g r o u p = " P o s i t i o n "   g r o u p O r d e r = " - 1 "   i s G e n e r a t e d = " f a l s e " / >  
                 < p a r a m e t e r   i d = " 6 a 3 e 4 0 e a - 0 c 7 4 - 4 b f f - 8 8 c 6 - 5 9 5 7 3 d e 1 2 f a b "   n a m e = " D e l e t e   i f   e m p t y "   t y p e = " S y s t e m . B o o l e a n ,   m s c o r l i b ,   V e r s i o n = 4 . 0 . 0 . 0 ,   C u l t u r e = n e u t r a l ,   P u b l i c K e y T o k e n = b 7 7 a 5 c 5 6 1 9 3 4 e 0 8 9 "   o r d e r = " 9 9 9 "   k e y = " d e l e t e I f E m p t y "   v a l u e = " F a l s e "   g r o u p O r d e r = " - 1 "   i s G e n e r a t e d = " f a l s e " / >  
                 < p a r a m e t e r   i d = " 6 d 9 b 3 5 f a - a d 1 3 - 4 8 d b - a c c f - 8 6 2 1 1 6 2 3 7 b d 5 "   n a m e = " R e t a i n   s h a p e   s e t t i n g s "   t y p e = " S y s t e m . B o o l e a n ,   m s c o r l i b ,   V e r s i o n = 4 . 0 . 0 . 0 ,   C u l t u r e = n e u t r a l ,   P u b l i c K e y T o k e n = b 7 7 a 5 c 5 6 1 9 3 4 e 0 8 9 "   o r d e r = " 9 9 9 "   k e y = " r e t a i n S h a p e S e t t i n g s "   v a l u e = " F a l s e "   g r o u p O r d e r = " - 1 "   i s G e n e r a t e d = " f a l s e " / >  
             < / p a r a m e t e r s >  
         < / c o n t e n t C o n t r o l >  
         < c o n t e n t C o n t r o l   i d = " 1 8 6 c d e c d - f 8 b 2 - 4 7 8 c - b 8 b a - 4 3 9 5 a 4 f 5 4 2 3 e "   n a m e = " 6   A l t W o r d m a r k 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x A ;   & a m p ;   & q u o t ; _ W h i t e . p n g & q u o t ; , & # x A ; I F ( O R ( { O f f i c e . R e f e r e n c e } = & q u o t ; W A V E & q u o t ; , { O f f i c e . R e f e r e n c e } = & q u o t ; S O L U & q u o t ; ) , & # x A ; { L a b e l s . F i l e   P a t h   -   P i t c h   L o c a l }   & a m p ;   & q u o t ; W o r d m a r k s \ W o r d M a r k _ & q u o t ;   & # x A ;   & a m p ;   { O f f i c e . r e f e r e n c e }   & a m p ;   & q u o t ; _ W h i t e . p n g & q u o t ; & # x A ;   , & q u o t ; & q u o t ; ) ) "   f o r m a t E v a l u a t o r T y p e = " e x p r e s s i o n "   t e x t C a s e = " i g n o r e C a s e "   r e m o v e C o n t r o l = " f a l s e "   i g n o r e F o r m a t I f E m p t y = " f a l s e " >  
             < p a r a m e t e r s >  
                 < p a r a m e t e r   i d = " b b f 5 0 e 6 e - d 2 0 1 - 4 f 4 a - 9 0 9 9 - f d 8 6 c c 1 4 9 d 7 a "   n a m e = " H e i g h t "   t y p e = " S y s t e m . S i n g l e ,   m s c o r l i b ,   V e r s i o n = 4 . 0 . 0 . 0 ,   C u l t u r e = n e u t r a l ,   P u b l i c K e y T o k e n = b 7 7 a 5 c 5 6 1 9 3 4 e 0 8 9 "   o r d e r = " 9 9 9 "   k e y = " h e i g h t "   v a l u e = " 0 "   g r o u p = " S i z e "   g r o u p O r d e r = " - 1 "   i s G e n e r a t e d = " f a l s e " / >  
                 < p a r a m e t e r   i d = " f 2 f 5 e 8 5 0 - 6 7 f 7 - 4 b 9 f - b 2 5 6 - 3 7 5 8 d 8 1 d 5 b 7 6 "   n a m e = " W i d t h "   t y p e = " S y s t e m . S i n g l e ,   m s c o r l i b ,   V e r s i o n = 4 . 0 . 0 . 0 ,   C u l t u r e = n e u t r a l ,   P u b l i c K e y T o k e n = b 7 7 a 5 c 5 6 1 9 3 4 e 0 8 9 "   o r d e r = " 9 9 9 "   k e y = " w i d t h "   v a l u e = " 6 4 . 6 "   g r o u p = " S i z e "   g r o u p O r d e r = " - 1 "   i s G e n e r a t e d = " f a l s e " / >  
                 < p a r a m e t e r   i d = " 8 0 7 1 6 8 1 a - 7 0 8 d - 4 f 4 2 - a 6 7 e - e 2 1 7 8 9 5 2 1 4 d 3 "   n a m e = " L o c k   a s p e c t   r a t i o "   t y p e = " S y s t e m . B o o l e a n ,   m s c o r l i b ,   V e r s i o n = 4 . 0 . 0 . 0 ,   C u l t u r e = n e u t r a l ,   P u b l i c K e y T o k e n = b 7 7 a 5 c 5 6 1 9 3 4 e 0 8 9 "   o r d e r = " 9 9 9 "   k e y = " l o c k A s p e c t R a t i o "   v a l u e = " T r u e "   g r o u p O r d e r = " - 1 "   i s G e n e r a t e d = " f a l s e " / >  
                 < p a r a m e t e r   i d = " 1 d 4 1 c 6 1 2 - a c d 3 - 4 c 9 3 - 9 a 2 7 - 2 c 9 8 e 6 3 2 8 3 f b "   n a m e = " F i e l d   i n d e x "   t y p e = " S y s t e m . I n t 3 2 ,   m s c o r l i b ,   V e r s i o n = 4 . 0 . 0 . 0 ,   C u l t u r e = n e u t r a l ,   P u b l i c K e y T o k e n = b 7 7 a 5 c 5 6 1 9 3 4 e 0 8 9 "   o r d e r = " 9 9 9 "   k e y = " i n d e x "   v a l u e = " "   g r o u p O r d e r = " - 1 "   i s G e n e r a t e d = " f a l s e " / >  
                 < p a r a m e t e r   i d = " c 7 e 7 7 5 4 4 - 3 0 1 4 - 4 4 6 6 - a 1 d a - b a 2 3 2 7 d a c a a e "   n a m e = " U n i t   t y p e "   t y p e = " I p h e l i o n . O u t l i n e . C o r e . E n t i t i e s . U n i t T y p e ,   I p h e l i o n . O u t l i n e . C o r e ,   V e r s i o n = 1 . 8 . 5 . 3 0 ,   C u l t u r e = n e u t r a l ,   P u b l i c K e y T o k e n = n u l l "   o r d e r = " 1 "   k e y = " u n i t T y p e T y p e "   v a l u e = " M i l i m e t e r s "   g r o u p = " S i z e "   g r o u p O r d e r = " - 1 "   i s G e n e r a t e d = " f a l s e " / >  
                 < p a r a m e t e r   i d = " f 8 6 2 e 5 e 3 - 9 9 4 a - 4 7 7 b - a c e 8 - f 0 7 5 4 5 d b 6 b 8 d "   n a m e = " Z   o r d e r "   t y p e = " I p h e l i o n . O u t l i n e . P o w e r P o i n t . R e n d e r e r s . Z O r d e r ,   I p h e l i o n . O u t l i n e . P o w e r P o i n t ,   V e r s i o n = 1 . 8 . 5 . 3 0 ,   C u l t u r e = n e u t r a l ,   P u b l i c K e y T o k e n = n u l l "   o r d e r = " 4 "   k e y = " z O r d e r "   v a l u e = " N o n e "   g r o u p = " P o s i t i o n "   g r o u p O r d e r = " - 1 "   i s G e n e r a t e d = " f a l s e " / >  
                 < p a r a m e t e r   i d = " 0 1 c c d 8 e c - 1 8 9 1 - 4 9 7 c - a 5 b 0 - 2 2 6 1 b 4 6 2 3 9 9 8 "   n a m e = " D e l e t e   i f   e m p t y "   t y p e = " S y s t e m . B o o l e a n ,   m s c o r l i b ,   V e r s i o n = 4 . 0 . 0 . 0 ,   C u l t u r e = n e u t r a l ,   P u b l i c K e y T o k e n = b 7 7 a 5 c 5 6 1 9 3 4 e 0 8 9 "   o r d e r = " 9 9 9 "   k e y = " d e l e t e I f E m p t y "   v a l u e = " F a l s e "   g r o u p O r d e r = " - 1 "   i s G e n e r a t e d = " f a l s e " / >  
                 < p a r a m e t e r   i d = " c 2 8 c 6 7 d 2 - 7 5 2 7 - 4 9 5 4 - a 5 4 e - 3 c d 2 f a 9 0 2 c b 9 "   n a m e = " R e t a i n   s h a p e   s e t t i n g s "   t y p e = " S y s t e m . B o o l e a n ,   m s c o r l i b ,   V e r s i o n = 4 . 0 . 0 . 0 ,   C u l t u r e = n e u t r a l ,   P u b l i c K e y T o k e n = b 7 7 a 5 c 5 6 1 9 3 4 e 0 8 9 "   o r d e r = " 9 9 9 "   k e y = " r e t a i n S h a p e S e t t i n g s "   v a l u e = " F a l s e "   g r o u p O r d e r = " - 1 "   i s G e n e r a t e d = " f a l s e " / >  
             < / p a r a m e t e r s >  
         < / c o n t e n t C o n t r o l >  
         < c o n t e n t C o n t r o l   i d = " 0 7 f 4 2 9 e 6 - 7 b 8 0 - 4 9 3 c - 8 0 4 d - a b b 5 6 4 4 7 5 c b f "   n a m e = " 6   A l t W o r d m a r k C o r 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x A ;   & a m p ;   & q u o t ; _ C o r a l . p n g & q u o t ; , & # x A ; I F ( O R ( { O f f i c e . R e f e r e n c e } = & q u o t ; W A V E & q u o t ; , { O f f i c e . R e f e r e n c e } = & q u o t ; S O L U & q u o t ; ) , & # x A ; { L a b e l s . F i l e   P a t h   -   P i t c h   L o c a l }   & a m p ;   & q u o t ; W o r d m a r k s \ W o r d M a r k _ & q u o t ;   & # x A ;   & a m p ;   { O f f i c e . r e f e r e n c e }   & a m p ;   & q u o t ; _ C o r a l . p n g & q u o t ; & # x A ;   , & q u o t ; & q u o t ; ) ) "   f o r m a t E v a l u a t o r T y p e = " e x p r e s s i o n "   t e x t C a s e = " i g n o r e C a s e "   r e m o v e C o n t r o l = " f a l s e "   i g n o r e F o r m a t I f E m p t y = " f a l s e " >  
             < p a r a m e t e r s >  
                 < p a r a m e t e r   i d = " 6 8 f a 5 f 5 0 - c e c 8 - 4 9 c 4 - 9 8 0 d - 4 6 9 1 5 5 5 9 1 2 8 1 "   n a m e = " H e i g h t "   t y p e = " S y s t e m . S i n g l e ,   m s c o r l i b ,   V e r s i o n = 4 . 0 . 0 . 0 ,   C u l t u r e = n e u t r a l ,   P u b l i c K e y T o k e n = b 7 7 a 5 c 5 6 1 9 3 4 e 0 8 9 "   o r d e r = " 9 9 9 "   k e y = " h e i g h t "   v a l u e = " 0 "   g r o u p = " S i z e "   g r o u p O r d e r = " - 1 "   i s G e n e r a t e d = " f a l s e " / >  
                 < p a r a m e t e r   i d = " 3 5 b 3 4 d 6 b - d a 9 a - 4 e 9 e - 8 4 b d - 3 1 d 9 f f f 8 2 7 f 0 "   n a m e = " W i d t h "   t y p e = " S y s t e m . S i n g l e ,   m s c o r l i b ,   V e r s i o n = 4 . 0 . 0 . 0 ,   C u l t u r e = n e u t r a l ,   P u b l i c K e y T o k e n = b 7 7 a 5 c 5 6 1 9 3 4 e 0 8 9 "   o r d e r = " 9 9 9 "   k e y = " w i d t h "   v a l u e = " 6 4 . 6 "   g r o u p = " S i z e "   g r o u p O r d e r = " - 1 "   i s G e n e r a t e d = " f a l s e " / >  
                 < p a r a m e t e r   i d = " f d 9 7 8 1 c 7 - 7 8 5 7 - 4 d 9 8 - b 5 2 c - 3 9 8 c 9 f 0 b 9 c 7 3 "   n a m e = " L o c k   a s p e c t   r a t i o "   t y p e = " S y s t e m . B o o l e a n ,   m s c o r l i b ,   V e r s i o n = 4 . 0 . 0 . 0 ,   C u l t u r e = n e u t r a l ,   P u b l i c K e y T o k e n = b 7 7 a 5 c 5 6 1 9 3 4 e 0 8 9 "   o r d e r = " 9 9 9 "   k e y = " l o c k A s p e c t R a t i o "   v a l u e = " T r u e "   g r o u p O r d e r = " - 1 "   i s G e n e r a t e d = " f a l s e " / >  
                 < p a r a m e t e r   i d = " a 6 2 3 5 1 3 1 - 8 c d 8 - 4 a 3 c - b 8 a 4 - 7 9 5 5 e 8 9 f 4 4 5 4 "   n a m e = " F i e l d   i n d e x "   t y p e = " S y s t e m . I n t 3 2 ,   m s c o r l i b ,   V e r s i o n = 4 . 0 . 0 . 0 ,   C u l t u r e = n e u t r a l ,   P u b l i c K e y T o k e n = b 7 7 a 5 c 5 6 1 9 3 4 e 0 8 9 "   o r d e r = " 9 9 9 "   k e y = " i n d e x "   v a l u e = " "   g r o u p O r d e r = " - 1 "   i s G e n e r a t e d = " f a l s e " / >  
                 < p a r a m e t e r   i d = " 4 3 f 0 c 8 a e - 2 a e b - 4 e 6 e - a 2 5 d - c 8 7 f 1 c 2 2 2 e e c "   n a m e = " U n i t   t y p e "   t y p e = " I p h e l i o n . O u t l i n e . C o r e . E n t i t i e s . U n i t T y p e ,   I p h e l i o n . O u t l i n e . C o r e ,   V e r s i o n = 1 . 8 . 5 . 3 0 ,   C u l t u r e = n e u t r a l ,   P u b l i c K e y T o k e n = n u l l "   o r d e r = " 1 "   k e y = " u n i t T y p e T y p e "   v a l u e = " M i l i m e t e r s "   g r o u p = " S i z e "   g r o u p O r d e r = " - 1 "   i s G e n e r a t e d = " f a l s e " / >  
                 < p a r a m e t e r   i d = " 0 1 3 3 f b 9 e - 4 5 e 4 - 4 4 2 1 - b c b d - 1 3 f 9 1 7 1 8 f 1 5 f "   n a m e = " Z   o r d e r "   t y p e = " I p h e l i o n . O u t l i n e . P o w e r P o i n t . R e n d e r e r s . Z O r d e r ,   I p h e l i o n . O u t l i n e . P o w e r P o i n t ,   V e r s i o n = 1 . 8 . 5 . 3 0 ,   C u l t u r e = n e u t r a l ,   P u b l i c K e y T o k e n = n u l l "   o r d e r = " 4 "   k e y = " z O r d e r "   v a l u e = " N o n e "   g r o u p = " P o s i t i o n "   g r o u p O r d e r = " - 1 "   i s G e n e r a t e d = " f a l s e " / >  
                 < p a r a m e t e r   i d = " f 3 6 5 3 1 3 6 - d 6 c f - 4 0 1 1 - b c c 8 - 6 7 7 5 8 6 5 e a 2 c 6 "   n a m e = " D e l e t e   i f   e m p t y "   t y p e = " S y s t e m . B o o l e a n ,   m s c o r l i b ,   V e r s i o n = 4 . 0 . 0 . 0 ,   C u l t u r e = n e u t r a l ,   P u b l i c K e y T o k e n = b 7 7 a 5 c 5 6 1 9 3 4 e 0 8 9 "   o r d e r = " 9 9 9 "   k e y = " d e l e t e I f E m p t y "   v a l u e = " F a l s e "   g r o u p O r d e r = " - 1 "   i s G e n e r a t e d = " f a l s e " / >  
                 < p a r a m e t e r   i d = " f d 5 d 0 e 6 f - 2 9 6 8 - 4 e 8 f - 9 c 1 9 - 2 2 e f 4 3 b 4 5 a 6 9 "   n a m e = " R e t a i n   s h a p e   s e t t i n g s "   t y p e = " S y s t e m . B o o l e a n ,   m s c o r l i b ,   V e r s i o n = 4 . 0 . 0 . 0 ,   C u l t u r e = n e u t r a l ,   P u b l i c K e y T o k e n = b 7 7 a 5 c 5 6 1 9 3 4 e 0 8 9 "   o r d e r = " 9 9 9 "   k e y = " r e t a i n S h a p e S e t t i n g s "   v a l u e = " F a l s e "   g r o u p O r d e r = " - 1 "   i s G e n e r a t e d = " f a l s e " / >  
             < / p a r a m e t e r s >  
         < / c o n t e n t C o n t r o l >  
         < c o n t e n t C o n t r o l   i d = " 9 6 8 e a 4 8 9 - c b 4 a - 4 6 2 f - a c 7 4 - 8 4 e 5 2 0 0 e 8 e 0 e "   n a m e = " 6   A l t W o r d m a r k C h a r c o 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x A ;   & a m p ;   & q u o t ; _ C h a r c o a l . p n g & q u o t ; , & # x A ; I F ( O R ( { O f f i c e . R e f e r e n c e } = & q u o t ; W A V E & q u o t ; , { O f f i c e . R e f e r e n c e } = & q u o t ; S O L U & q u o t ; ) , & # x A ; { L a b e l s . F i l e   P a t h   -   P i t c h   L o c a l }   & a m p ;   & q u o t ; W o r d m a r k s \ W o r d M a r k _ & q u o t ;   & # x A ;   & a m p ;   { O f f i c e . r e f e r e n c e }   & a m p ;   & q u o t ; _ C h a r c o a l . p n g & q u o t ; & # x A ;   , & q u o t ; & q u o t ; ) ) "   f o r m a t E v a l u a t o r T y p e = " e x p r e s s i o n "   t e x t C a s e = " i g n o r e C a s e "   r e m o v e C o n t r o l = " f a l s e "   i g n o r e F o r m a t I f E m p t y = " f a l s e " >  
             < p a r a m e t e r s >  
                 < p a r a m e t e r   i d = " 8 5 f 3 3 f 6 3 - 8 b 4 f - 4 0 e f - b a 2 e - 2 d 5 0 0 d a 5 7 1 b 3 "   n a m e = " H e i g h t "   t y p e = " S y s t e m . S i n g l e ,   m s c o r l i b ,   V e r s i o n = 4 . 0 . 0 . 0 ,   C u l t u r e = n e u t r a l ,   P u b l i c K e y T o k e n = b 7 7 a 5 c 5 6 1 9 3 4 e 0 8 9 "   o r d e r = " 9 9 9 "   k e y = " h e i g h t "   v a l u e = " 0 "   g r o u p = " S i z e "   g r o u p O r d e r = " - 1 "   i s G e n e r a t e d = " f a l s e " / >  
                 < p a r a m e t e r   i d = " a f 1 2 d 9 3 7 - 8 1 7 0 - 4 8 1 c - b f 3 3 - 9 5 3 5 7 4 b 2 b 2 b c "   n a m e = " W i d t h "   t y p e = " S y s t e m . S i n g l e ,   m s c o r l i b ,   V e r s i o n = 4 . 0 . 0 . 0 ,   C u l t u r e = n e u t r a l ,   P u b l i c K e y T o k e n = b 7 7 a 5 c 5 6 1 9 3 4 e 0 8 9 "   o r d e r = " 9 9 9 "   k e y = " w i d t h "   v a l u e = " 6 4 . 6 "   g r o u p = " S i z e "   g r o u p O r d e r = " - 1 "   i s G e n e r a t e d = " f a l s e " / >  
                 < p a r a m e t e r   i d = " 6 f 6 6 a 3 0 a - a 2 3 5 - 4 a 1 c - b e 1 b - a 2 e 3 0 0 f 7 9 d c f "   n a m e = " L o c k   a s p e c t   r a t i o "   t y p e = " S y s t e m . B o o l e a n ,   m s c o r l i b ,   V e r s i o n = 4 . 0 . 0 . 0 ,   C u l t u r e = n e u t r a l ,   P u b l i c K e y T o k e n = b 7 7 a 5 c 5 6 1 9 3 4 e 0 8 9 "   o r d e r = " 9 9 9 "   k e y = " l o c k A s p e c t R a t i o "   v a l u e = " T r u e "   g r o u p O r d e r = " - 1 "   i s G e n e r a t e d = " f a l s e " / >  
                 < p a r a m e t e r   i d = " c e c 7 1 6 a 7 - 2 8 c f - 4 b c 8 - 9 5 b b - 4 8 8 2 4 c 2 a 8 6 7 a "   n a m e = " F i e l d   i n d e x "   t y p e = " S y s t e m . I n t 3 2 ,   m s c o r l i b ,   V e r s i o n = 4 . 0 . 0 . 0 ,   C u l t u r e = n e u t r a l ,   P u b l i c K e y T o k e n = b 7 7 a 5 c 5 6 1 9 3 4 e 0 8 9 "   o r d e r = " 9 9 9 "   k e y = " i n d e x "   v a l u e = " "   g r o u p O r d e r = " - 1 "   i s G e n e r a t e d = " f a l s e " / >  
                 < p a r a m e t e r   i d = " d e 0 f e 2 8 4 - 3 3 2 a - 4 6 1 1 - 8 0 d 2 - b f d 4 c 7 e f d 6 0 c "   n a m e = " U n i t   t y p e "   t y p e = " I p h e l i o n . O u t l i n e . C o r e . E n t i t i e s . U n i t T y p e ,   I p h e l i o n . O u t l i n e . C o r e ,   V e r s i o n = 1 . 8 . 5 . 3 0 ,   C u l t u r e = n e u t r a l ,   P u b l i c K e y T o k e n = n u l l "   o r d e r = " 1 "   k e y = " u n i t T y p e T y p e "   v a l u e = " M i l i m e t e r s "   g r o u p = " S i z e "   g r o u p O r d e r = " - 1 "   i s G e n e r a t e d = " f a l s e " / >  
                 < p a r a m e t e r   i d = " 0 1 6 c 7 a f c - e 0 f 9 - 4 6 2 a - b 3 5 8 - 4 e d b a 2 a a 1 3 c 7 "   n a m e = " Z   o r d e r "   t y p e = " I p h e l i o n . O u t l i n e . P o w e r P o i n t . R e n d e r e r s . Z O r d e r ,   I p h e l i o n . O u t l i n e . P o w e r P o i n t ,   V e r s i o n = 1 . 8 . 5 . 3 0 ,   C u l t u r e = n e u t r a l ,   P u b l i c K e y T o k e n = n u l l "   o r d e r = " 4 "   k e y = " z O r d e r "   v a l u e = " N o n e "   g r o u p = " P o s i t i o n "   g r o u p O r d e r = " - 1 "   i s G e n e r a t e d = " f a l s e " / >  
                 < p a r a m e t e r   i d = " 7 a e 2 1 9 c 4 - 0 5 6 d - 4 0 2 3 - 9 1 8 7 - f 0 9 c 1 9 5 2 9 7 0 6 "   n a m e = " D e l e t e   i f   e m p t y "   t y p e = " S y s t e m . B o o l e a n ,   m s c o r l i b ,   V e r s i o n = 4 . 0 . 0 . 0 ,   C u l t u r e = n e u t r a l ,   P u b l i c K e y T o k e n = b 7 7 a 5 c 5 6 1 9 3 4 e 0 8 9 "   o r d e r = " 9 9 9 "   k e y = " d e l e t e I f E m p t y "   v a l u e = " F a l s e "   g r o u p O r d e r = " - 1 "   i s G e n e r a t e d = " f a l s e " / >  
                 < p a r a m e t e r   i d = " f 5 b 4 b 2 9 8 - 2 9 6 3 - 4 c c 3 - 9 3 1 b - b 5 f 4 e 6 5 0 8 7 5 9 "   n a m e = " R e t a i n   s h a p e   s e t t i n g s "   t y p e = " S y s t e m . B o o l e a n ,   m s c o r l i b ,   V e r s i o n = 4 . 0 . 0 . 0 ,   C u l t u r e = n e u t r a l ,   P u b l i c K e y T o k e n = b 7 7 a 5 c 5 6 1 9 3 4 e 0 8 9 "   o r d e r = " 9 9 9 "   k e y = " r e t a i n S h a p e S e t t i n g s "   v a l u e = " F a l s e "   g r o u p O r d e r = " - 1 "   i s G e n e r a t e d = " f a l s e " / >  
             < / p a r a m e t e r s >  
         < / c o n t e n t C o n t r o l >  
         < c o n t e n t C o n t r o l   i d = " d 2 2 b 8 2 7 6 - e e 9 d - 4 5 d f - a 3 c 9 - 6 e 1 e 4 5 2 3 7 b 8 b "   n a m e = " 5   S e c o n d a r y 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W h i t e . p n g & q u o t ; , & q u o t ; & q u o t ; ) ) & # x A ; "   f o r m a t E v a l u a t o r T y p e = " e x p r e s s i o n "   t e x t C a s e = " i g n o r e C a s e "   r e m o v e C o n t r o l = " f a l s e "   i g n o r e F o r m a t I f E m p t y = " f a l s e " >  
             < p a r a m e t e r s >  
                 < p a r a m e t e r   i d = " b e 9 4 1 c f 0 - 6 1 5 1 - 4 5 7 8 - 8 a 3 4 - b d 1 6 5 9 6 b 8 e 6 2 "   n a m e = " H e i g h t "   t y p e = " S y s t e m . S i n g l e ,   m s c o r l i b ,   V e r s i o n = 4 . 0 . 0 . 0 ,   C u l t u r e = n e u t r a l ,   P u b l i c K e y T o k e n = b 7 7 a 5 c 5 6 1 9 3 4 e 0 8 9 "   o r d e r = " 9 9 9 "   k e y = " h e i g h t "   v a l u e = " 0 "   g r o u p = " S i z e "   g r o u p O r d e r = " - 1 "   i s G e n e r a t e d = " f a l s e " / >  
                 < p a r a m e t e r   i d = " e 1 2 8 1 6 2 4 - 0 8 6 e - 4 b 7 0 - b e 8 f - f a 2 f 7 a f b e e f 6 "   n a m e = " W i d t h "   t y p e = " S y s t e m . S i n g l e ,   m s c o r l i b ,   V e r s i o n = 4 . 0 . 0 . 0 ,   C u l t u r e = n e u t r a l ,   P u b l i c K e y T o k e n = b 7 7 a 5 c 5 6 1 9 3 4 e 0 8 9 "   o r d e r = " 9 9 9 "   k e y = " w i d t h "   v a l u e = " 3 0 "   g r o u p = " S i z e "   g r o u p O r d e r = " - 1 "   i s G e n e r a t e d = " f a l s e " / >  
                 < p a r a m e t e r   i d = " b a c b a 7 1 9 - 7 1 0 6 - 4 9 4 1 - a 6 f 6 - 7 e b 6 7 d 6 9 9 9 d b "   n a m e = " L o c k   a s p e c t   r a t i o "   t y p e = " S y s t e m . B o o l e a n ,   m s c o r l i b ,   V e r s i o n = 4 . 0 . 0 . 0 ,   C u l t u r e = n e u t r a l ,   P u b l i c K e y T o k e n = b 7 7 a 5 c 5 6 1 9 3 4 e 0 8 9 "   o r d e r = " 9 9 9 "   k e y = " l o c k A s p e c t R a t i o "   v a l u e = " T r u e "   g r o u p O r d e r = " - 1 "   i s G e n e r a t e d = " f a l s e " / >  
                 < p a r a m e t e r   i d = " 7 b 1 9 7 e 6 9 - 0 3 a a - 4 7 e 5 - a b 5 0 - 9 5 e 2 a 7 4 e d 0 1 f "   n a m e = " F i e l d   i n d e x "   t y p e = " S y s t e m . I n t 3 2 ,   m s c o r l i b ,   V e r s i o n = 4 . 0 . 0 . 0 ,   C u l t u r e = n e u t r a l ,   P u b l i c K e y T o k e n = b 7 7 a 5 c 5 6 1 9 3 4 e 0 8 9 "   o r d e r = " 9 9 9 "   k e y = " i n d e x "   v a l u e = " "   g r o u p O r d e r = " - 1 "   i s G e n e r a t e d = " f a l s e " / >  
                 < p a r a m e t e r   i d = " b 6 c 1 0 c 8 d - 0 8 2 0 - 4 1 3 e - a 7 0 1 - 1 0 d 6 f b e d f c 2 6 "   n a m e = " U n i t   t y p e "   t y p e = " I p h e l i o n . O u t l i n e . C o r e . E n t i t i e s . U n i t T y p e ,   I p h e l i o n . O u t l i n e . C o r e ,   V e r s i o n = 1 . 8 . 5 . 3 0 ,   C u l t u r e = n e u t r a l ,   P u b l i c K e y T o k e n = n u l l "   o r d e r = " 1 "   k e y = " u n i t T y p e T y p e "   v a l u e = " M i l i m e t e r s "   g r o u p = " S i z e "   g r o u p O r d e r = " - 1 "   i s G e n e r a t e d = " f a l s e " / >  
                 < p a r a m e t e r   i d = " f 7 5 d 8 7 0 f - 5 5 7 5 - 4 6 a 7 - 8 d a b - 5 c 3 b 1 a 9 d c f 5 8 "   n a m e = " Z   o r d e r "   t y p e = " I p h e l i o n . O u t l i n e . P o w e r P o i n t . R e n d e r e r s . Z O r d e r ,   I p h e l i o n . O u t l i n e . P o w e r P o i n t ,   V e r s i o n = 1 . 8 . 5 . 3 0 ,   C u l t u r e = n e u t r a l ,   P u b l i c K e y T o k e n = n u l l "   o r d e r = " 4 "   k e y = " z O r d e r "   v a l u e = " N o n e "   g r o u p = " P o s i t i o n "   g r o u p O r d e r = " - 1 "   i s G e n e r a t e d = " f a l s e " / >  
                 < p a r a m e t e r   i d = " 9 3 a 5 e a e c - 2 c f 2 - 4 3 3 c - 9 9 a b - 1 f f 7 a 1 e 8 2 f 4 2 "   n a m e = " D e l e t e   i f   e m p t y "   t y p e = " S y s t e m . B o o l e a n ,   m s c o r l i b ,   V e r s i o n = 4 . 0 . 0 . 0 ,   C u l t u r e = n e u t r a l ,   P u b l i c K e y T o k e n = b 7 7 a 5 c 5 6 1 9 3 4 e 0 8 9 "   o r d e r = " 9 9 9 "   k e y = " d e l e t e I f E m p t y "   v a l u e = " F a l s e "   g r o u p O r d e r = " - 1 "   i s G e n e r a t e d = " f a l s e " / >  
                 < p a r a m e t e r   i d = " 2 9 8 f 5 9 c 5 - 7 5 5 2 - 4 1 1 2 - a 7 7 4 - 1 f 6 a 0 f e 2 5 7 b d "   n a m e = " R e t a i n   s h a p e   s e t t i n g s "   t y p e = " S y s t e m . B o o l e a n ,   m s c o r l i b ,   V e r s i o n = 4 . 0 . 0 . 0 ,   C u l t u r e = n e u t r a l ,   P u b l i c K e y T o k e n = b 7 7 a 5 c 5 6 1 9 3 4 e 0 8 9 "   o r d e r = " 9 9 9 "   k e y = " r e t a i n S h a p e S e t t i n g s "   v a l u e = " F a l s e "   g r o u p O r d e r = " - 1 "   i s G e n e r a t e d = " f a l s e " / >  
             < / p a r a m e t e r s >  
         < / c o n t e n t C o n t r o l >  
         < c o n t e n t C o n t r o l   i d = " 4 2 2 e 6 3 1 5 - 0 2 3 c - 4 8 7 4 - 8 b a 5 - f d 6 6 f 5 0 4 4 7 a 2 "   n a m e = " A   O f f i c e . O f f i c e   U R L "   a s s e m b l y = " I p h e l i o n . O u t l i n e . W o r d . d l l "   t y p e = " I p h e l i o n . O u t l i n e . W o r d . R e n d e r e r s . T e x t R e n d e r e r "   o r d e r = " 2 "   a c t i v e = " t r u e "   e n t i t y I d = " 0 9 4 a 3 b 3 a - 5 2 e f - 4 8 4 8 - 9 6 f 7 - b 0 c e 0 4 b d e 2 e 8 "   f i e l d I d = " 3 a a b c c 2 b - 1 0 4 b - 4 d 5 2 - 8 c b b - 5 4 e e 0 7 d e b 8 b 7 "   p a r e n t I d = " 0 0 0 0 0 0 0 0 - 0 0 0 0 - 0 0 0 0 - 0 0 0 0 - 0 0 0 0 0 0 0 0 0 0 0 0 "   l e v e l O r d e r = " 1 0 0 "   c o n t r o l T y p e = " p l a i n T e x t "   c o n t r o l E d i t T y p e = " i n l i n e "   e n c l o s i n g B o o k m a r k = " f a l s e "   f o r m a t E v a l u a t o r T y p e = " e x p r e s s i o n "   t e x t C a s e = " i g n o r e C a s e "   r e m o v e C o n t r o l = " f a l s e "   i g n o r e F o r m a t I f E m p t y = " f a l s e " >  
             < p a r a m e t e r s >  
                 < p a r a m e t e r   i d = " 9 6 7 b 0 a 9 a - 3 c 3 3 - 4 d 4 6 - 8 e c 4 - 7 f e d 0 7 7 a b d 4 f "   n a m e = " F i e l d   i n d e x "   t y p e = " S y s t e m . I n t 3 2 ,   m s c o r l i b ,   V e r s i o n = 4 . 0 . 0 . 0 ,   C u l t u r e = n e u t r a l ,   P u b l i c K e y T o k e n = b 7 7 a 5 c 5 6 1 9 3 4 e 0 8 9 "   o r d e r = " 9 9 9 "   k e y = " i n d e x "   v a l u e = " "   g r o u p O r d e r = " - 1 "   i s G e n e r a t e d = " f a l s e " / >  
                 < p a r a m e t e r   i d = " 9 c f a 7 2 a 9 - 3 3 7 e - 4 3 c c - 8 d b 5 - 6 7 0 2 0 0 3 6 1 d f e "   n a m e = " P a r e n t   f i e l d   i n d e x "   t y p e = " S y s t e m . I n t 3 2 ,   m s c o r l i b ,   V e r s i o n = 4 . 0 . 0 . 0 ,   C u l t u r e = n e u t r a l ,   P u b l i c K e y T o k e n = b 7 7 a 5 c 5 6 1 9 3 4 e 0 8 9 "   o r d e r = " 9 9 9 "   k e y = " p a r e n t I n d e x "   v a l u e = " "   g r o u p O r d e r = " - 1 "   i s G e n e r a t e d = " f a l s e " / >  
                 < p a r a m e t e r   i d = " d 9 e d f 3 a 7 - 9 3 1 7 - 4 7 6 5 - 8 7 1 e - 4 b f 3 a d 4 c 4 a 6 d "   n a m e = " D e l e t e   i f   e m p t y "   t y p e = " S y s t e m . B o o l e a n ,   m s c o r l i b ,   V e r s i o n = 4 . 0 . 0 . 0 ,   C u l t u r e = n e u t r a l ,   P u b l i c K e y T o k e n = b 7 7 a 5 c 5 6 1 9 3 4 e 0 8 9 "   o r d e r = " 9 9 9 "   k e y = " d e l e t e I f E m p t y "   v a l u e = " F a l s e "   g r o u p O r d e r = " - 1 "   i s G e n e r a t e d = " f a l s e " / >  
                 < p a r a m e t e r   i d = " b 6 7 b d 6 d c - 9 5 7 0 - 4 0 d a - 8 7 2 2 - e 9 9 1 a c 8 1 d f 4 4 " 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p a r a m e t e r s >  
         < / c o n t e n t C o n t r o l >  
         < c o n t e n t C o n t r o l   i d = " 6 f 6 8 7 5 2 2 - 8 5 9 0 - 4 9 3 0 - 8 1 b 2 - 1 0 f c c 7 5 b 6 8 6 1 "   n a m e = " 8   C o u n t r y . D i s c l a i m e r . F i r m   D B 2 "   a s s e m b l y = " I p h e l i o n . O u t l i n e . W o r d . d l l "   t y p e = " I p h e l i o n . O u t l i n e . W o r d . R e n d e r e r s . T e x t R e n d e r e r "   o r d e r = " 2 "   a c t i v e = " t r u e "   e n t i t y I d = " 7 c b 9 6 0 b 3 - 2 8 b c - 4 1 e 3 - 8 a d 4 - e 0 5 b 5 8 3 a 6 8 4 b "   f i e l d I d = " 5 2 b b c a 4 a - 8 a 5 b - 4 f 9 e - 8 2 4 0 - 2 7 d 9 1 f e 3 7 3 3 2 "   p a r e n t I d = " 0 0 0 0 0 0 0 0 - 0 0 0 0 - 0 0 0 0 - 0 0 0 0 - 0 0 0 0 0 0 0 0 0 0 0 0 "   l e v e l O r d e r = " 1 0 0 "   c o n t r o l T y p e = " p l a i n T e x t "   c o n t r o l E d i t T y p e = " i n l i n e "   e n c l o s i n g B o o k m a r k = " f a l s e "   f o r m a t = " I F ( { A l t e r n a t i v e W o r d m a r k s . V a l u e   F i e l d } = & q u o t ; T r u e & q u o t ; , & # x A ; { L a b e l s . S o l u t i o n s   d i s c l a i m e r } , & # x A ; I F ( & # x A ;   I F N O T E M P T Y ( & # x A ;     { O f f i c e . D i s c l a i m e r . F i r m   D B 2 } , & # x A ;     { O f f i c e . D i s c l a i m e r . F i r m   D B 2 } , & # x A ;     { C o u n t r y . D i s c l a i m e r . F i r m   D B 2 } ) = & q u o t ;   & q u o t ; , & # x A ;     & q u o t ; & q u o t ; ,   & # x A ;   & # x A ;   I F N O T E M P T Y ( & # x A ;     { O f f i c e . D i s c l a i m e r . F i r m   D B 2 } , & # x A ;     { O f f i c e . D i s c l a i m e r . F i r m   D B 2 } , & # x A ;     { C o u n t r y . D i s c l a i m e r . F i r m   D B 2 } & # x A ;     ) & # x A ; ) & # x A ; & # x A ; & a m p ;   & q u o t ;   & q u o t ;   & a m p ; & # x A ; & # x A ; I F ( & # x A ;   I F N O T E M P T Y ( & # x A ;     { O f f i c e . D i s c l a i m e r . F i r m } , & # x A ;     { O f f i c e . D i s c l a i m e r . F i r m } , & # x A ;     { C o u n t r y . D i s c l a i m e r . F i r m } ) = & q u o t ;   & q u o t ; , & # x A ;     & q u o t ; & q u o t ; ,   & # x A ;   & # x A ;   I F N O T E M P T Y ( & # x A ;     { O f f i c e . D i s c l a i m e r . F i r m } , & # x A ;     { O f f i c e . D i s c l a i m e r . F i r m } , & # x A ;     { C o u n t r y . D i s c l a i m e r . F i r m } & # x A ;     ) & # x A ; ) ) & # x A ; "   f o r m a t E v a l u a t o r T y p e = " e x p r e s s i o n "   t e x t C a s e = " i g n o r e C a s e "   r e m o v e C o n t r o l = " f a l s e "   i g n o r e F o r m a t I f E m p t y = " f a l s e " >  
             < p a r a m e t e r s >  
                 < p a r a m e t e r   i d = " c 9 c f a 8 8 e - 3 5 7 e - 4 8 f 3 - b 7 5 8 - 9 b 7 3 9 5 8 6 8 c 8 0 "   n a m e = " F i e l d   i n d e x "   t y p e = " S y s t e m . I n t 3 2 ,   m s c o r l i b ,   V e r s i o n = 4 . 0 . 0 . 0 ,   C u l t u r e = n e u t r a l ,   P u b l i c K e y T o k e n = b 7 7 a 5 c 5 6 1 9 3 4 e 0 8 9 "   o r d e r = " 9 9 9 "   k e y = " i n d e x "   v a l u e = " "   g r o u p O r d e r = " - 1 "   i s G e n e r a t e d = " f a l s e " / >  
                 < p a r a m e t e r   i d = " c d a 1 6 8 e 6 - 3 b 2 d - 4 a 4 4 - 9 e 2 5 - 6 1 e 4 8 1 f c c e 9 4 "   n a m e = " P a r e n t   f i e l d   i n d e x "   t y p e = " S y s t e m . I n t 3 2 ,   m s c o r l i b ,   V e r s i o n = 4 . 0 . 0 . 0 ,   C u l t u r e = n e u t r a l ,   P u b l i c K e y T o k e n = b 7 7 a 5 c 5 6 1 9 3 4 e 0 8 9 "   o r d e r = " 9 9 9 "   k e y = " p a r e n t I n d e x "   v a l u e = " "   g r o u p O r d e r = " - 1 "   i s G e n e r a t e d = " f a l s e " / >  
                 < p a r a m e t e r   i d = " 9 0 7 f 4 9 8 9 - 6 1 5 e - 4 6 2 2 - 9 c 0 0 - b 1 d f 8 7 2 b 1 0 d 2 "   n a m e = " D e l e t e   i f   e m p t y "   t y p e = " S y s t e m . B o o l e a n ,   m s c o r l i b ,   V e r s i o n = 4 . 0 . 0 . 0 ,   C u l t u r e = n e u t r a l ,   P u b l i c K e y T o k e n = b 7 7 a 5 c 5 6 1 9 3 4 e 0 8 9 "   o r d e r = " 9 9 9 "   k e y = " d e l e t e I f E m p t y "   v a l u e = " F a l s e "   g r o u p O r d e r = " - 1 "   i s G e n e r a t e d = " f a l s e " / >  
                 < p a r a m e t e r   i d = " 2 3 a 8 3 9 c 3 - 4 e e a - 4 9 4 7 - 8 d d c - 0 c 8 4 2 d d 9 a 9 5 a " 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p a r a m e t e r s >  
         < / c o n t e n t C o n t r o l >  
         < c o n t e n t C o n t r o l   i d = " e d 6 3 a 4 8 3 - 2 5 8 b - 4 d f b - 8 e f 0 - 3 3 6 a 4 c 7 0 5 1 e 0 "   n a m e = " 4   W o r d m a r k D e f a u l t " 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  I F ( { O f f i c e . R e f e r e n c e } = & q u o t ; S I N G & q u o t ; , { L a b e l s . F i l e   P a t h   -   P i t c h   L o c a l }   & a m p ;   & q u o t ; W o r d m a r k s \ W o r d M a r k _ & q u o t ;   & # x A ;   & a m p ;   { O f f i c e . r e f e r e n c e }   & a m p ;   & q u o t ; _ & q u o t ;   & a m p ;   & # 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  & a m p ; & # x A ;   & q u o t ; . p n g & q u o t ; , & q u o t ; & q u o t ; ) , & # x A ;   { L a b e l s . F i l e   P a t h   -   P i t c h   L o c a l }   & a m p ;   & q u o t ; W o r d m a r k s \ W o r d M a r k _ S S _ & q u o t ;   & a m p ;   & # 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  & a m p ; & # x A ;   & q u o t ; . p n g & q u o t ; , & q u o t ; & q u o t ; ) & # x A ; ) ) "   f o r m a t E v a l u a t o r T y p e = " e x p r e s s i o n "   t e x t C a s e = " i g n o r e C a s e "   r e m o v e C o n t r o l = " f a l s e "   i g n o r e F o r m a t I f E m p t y = " f a l s e " >  
             < p a r a m e t e r s >  
                 < p a r a m e t e r   i d = " 1 f 1 3 4 b e 0 - 8 b a 3 - 4 6 3 4 - 9 1 d c - e 1 3 6 9 5 a 5 b 2 7 2 "   n a m e = " H e i g h t "   t y p e = " S y s t e m . S i n g l e ,   m s c o r l i b ,   V e r s i o n = 4 . 0 . 0 . 0 ,   C u l t u r e = n e u t r a l ,   P u b l i c K e y T o k e n = b 7 7 a 5 c 5 6 1 9 3 4 e 0 8 9 "   o r d e r = " 9 9 9 "   k e y = " h e i g h t "   v a l u e = " 0 "   g r o u p = " S i z e "   g r o u p O r d e r = " - 1 "   i s G e n e r a t e d = " f a l s e " / >  
                 < p a r a m e t e r   i d = " a e 2 9 0 8 6 6 - 6 2 a 9 - 4 c 8 7 - 9 0 e 0 - 5 6 a 9 b e 2 1 d c e 2 "   n a m e = " W i d t h "   t y p e = " S y s t e m . S i n g l e ,   m s c o r l i b ,   V e r s i o n = 4 . 0 . 0 . 0 ,   C u l t u r e = n e u t r a l ,   P u b l i c K e y T o k e n = b 7 7 a 5 c 5 6 1 9 3 4 e 0 8 9 "   o r d e r = " 9 9 9 "   k e y = " w i d t h "   v a l u e = " 3 1 . 8 "   g r o u p = " S i z e "   g r o u p O r d e r = " - 1 "   i s G e n e r a t e d = " f a l s e " / >  
                 < p a r a m e t e r   i d = " 7 1 a 5 c 3 3 8 - 1 1 2 9 - 4 0 b f - 9 e a e - 1 a f 3 7 a 2 d 9 8 a 6 "   n a m e = " L o c k   a s p e c t   r a t i o "   t y p e = " S y s t e m . B o o l e a n ,   m s c o r l i b ,   V e r s i o n = 4 . 0 . 0 . 0 ,   C u l t u r e = n e u t r a l ,   P u b l i c K e y T o k e n = b 7 7 a 5 c 5 6 1 9 3 4 e 0 8 9 "   o r d e r = " 9 9 9 "   k e y = " l o c k A s p e c t R a t i o "   v a l u e = " T r u e "   g r o u p O r d e r = " - 1 "   i s G e n e r a t e d = " f a l s e " / >  
                 < p a r a m e t e r   i d = " 4 e 1 6 2 2 1 f - 6 0 4 f - 4 f a a - 9 4 0 5 - 7 e d f 8 d b f 7 8 b 0 "   n a m e = " F i e l d   i n d e x "   t y p e = " S y s t e m . I n t 3 2 ,   m s c o r l i b ,   V e r s i o n = 4 . 0 . 0 . 0 ,   C u l t u r e = n e u t r a l ,   P u b l i c K e y T o k e n = b 7 7 a 5 c 5 6 1 9 3 4 e 0 8 9 "   o r d e r = " 9 9 9 "   k e y = " i n d e x "   v a l u e = " "   g r o u p O r d e r = " - 1 "   i s G e n e r a t e d = " f a l s e " / >  
                 < p a r a m e t e r   i d = " 5 e 0 f f 2 c 1 - 6 4 e 3 - 4 0 6 d - a 6 0 e - a 3 c 6 f c 9 e 7 6 e e "   n a m e = " U n i t   t y p e "   t y p e = " I p h e l i o n . O u t l i n e . C o r e . E n t i t i e s . U n i t T y p e ,   I p h e l i o n . O u t l i n e . C o r e ,   V e r s i o n = 1 . 8 . 5 . 3 0 ,   C u l t u r e = n e u t r a l ,   P u b l i c K e y T o k e n = n u l l "   o r d e r = " 1 "   k e y = " u n i t T y p e T y p e "   v a l u e = " M i l i m e t e r s "   g r o u p = " S i z e "   g r o u p O r d e r = " - 1 "   i s G e n e r a t e d = " f a l s e " / >  
                 < p a r a m e t e r   i d = " 7 b 2 6 2 f 4 f - 7 c 7 e - 4 5 d 4 - 8 0 f 9 - 0 8 7 8 8 8 b 3 b 1 8 5 "   n a m e = " Z   o r d e r "   t y p e = " I p h e l i o n . O u t l i n e . P o w e r P o i n t . R e n d e r e r s . Z O r d e r ,   I p h e l i o n . O u t l i n e . P o w e r P o i n t ,   V e r s i o n = 1 . 8 . 5 . 3 0 ,   C u l t u r e = n e u t r a l ,   P u b l i c K e y T o k e n = n u l l "   o r d e r = " 4 "   k e y = " z O r d e r "   v a l u e = " N o n e "   g r o u p = " P o s i t i o n "   g r o u p O r d e r = " - 1 "   i s G e n e r a t e d = " f a l s e " / >  
                 < p a r a m e t e r   i d = " c a 7 9 5 e 3 3 - 7 0 2 2 - 4 f 1 0 - a 1 c 9 - a f 5 4 1 5 0 0 4 a 3 8 "   n a m e = " D e l e t e   i f   e m p t y "   t y p e = " S y s t e m . B o o l e a n ,   m s c o r l i b ,   V e r s i o n = 4 . 0 . 0 . 0 ,   C u l t u r e = n e u t r a l ,   P u b l i c K e y T o k e n = b 7 7 a 5 c 5 6 1 9 3 4 e 0 8 9 "   o r d e r = " 9 9 9 "   k e y = " d e l e t e I f E m p t y "   v a l u e = " F a l s e "   g r o u p O r d e r = " - 1 "   i s G e n e r a t e d = " f a l s e " / >  
                 < p a r a m e t e r   i d = " 4 c f e d 1 f 9 - 6 a 5 c - 4 4 6 b - 8 9 a 9 - 8 c e 9 0 4 5 3 7 c 2 7 "   n a m e = " R e t a i n   s h a p e   s e t t i n g s "   t y p e = " S y s t e m . B o o l e a n ,   m s c o r l i b ,   V e r s i o n = 4 . 0 . 0 . 0 ,   C u l t u r e = n e u t r a l ,   P u b l i c K e y T o k e n = b 7 7 a 5 c 5 6 1 9 3 4 e 0 8 9 "   o r d e r = " 9 9 9 "   k e y = " r e t a i n S h a p e S e t t i n g s "   v a l u e = " F a l s e "   g r o u p O r d e r = " - 1 "   i s G e n e r a t e d = " f a l s e " / >  
             < / p a r a m e t e r s >  
         < / c o n t e n t C o n t r o l >  
         < c o n t e n t C o n t r o l   i d = " 5 9 0 4 7 1 a 5 - 9 0 1 5 - 4 e b 6 - a 5 b f - d 8 3 f e 7 9 7 c 9 3 e "   n a m e = " 6   A l t W o r d m a r k D e f a u l t " 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  & a m p ;   & # x A ; & q u o t ; _ & q u o t ;   & a m p ; & # x A ; I F ( O R ( { C o v e r T h e m e . S e l e c t e d   I t e m s } = & q u o t ; C o r a l & q u o t ; , { C o v e r T h e m e . S e l e c t e d   I t e m s } = & q u o t ; C h a r c o a l & q u o t ; ) , & # x A ; I F ( C O N T A I N S ( F I E L D V A L U E ( { C o v e r T h e m e . S e l e c t e d   I t e m s }   & a m p ;   & q u o t ; C o v e r . I m a g e P a t h & q u o t ; , & q u o t ; & q u o t ; ) , & q u o t ; P A R T & q u o t ; , & q u o t ; t r u e & q u o t ; , & q u o t ; f a l s e & q u o t ; , t r u e )   =   & q u o t ; t r u e & q u o t ; ,   & q u o t ; C o r a l & q u o t ; , & q u o t ; W h i t e & q u o t ; ) , & # x A ; I F ( C O N T A I N S ( F I E L D V A L U E ( { C o v e r T h e m e . S e l e c t e d   I t e m s }   & a m p ;   & q u o t ; C o v e r . I m a g e P a t h & q u o t ; , & q u o t ; & q u o t ; ) , & q u o t ; P A R T & q u o t ; , & q u o t ; t r u e & q u o t ; , & q u o t ; f a l s e & q u o t ; , t r u e )   =   & q u o t ; t r u e & q u o t ; ,   & q u o t ; W h i t e & q u o t ; , & q u o t ; C o r a l & q u o t ; ) )   & a m p ; & # x A ;   & q u o t ; . p n g & q u o t ; , & # x A ; I F ( O R ( { O f f i c e . R e f e r e n c e } = & q u o t ; W A V E & q u o t ; , { O f f i c e . R e f e r e n c e } = & q u o t ; S O L U & q u o t ; ) , & # x A ; { L a b e l s . F i l e   P a t h   -   P i t c h   L o c a l }   & a m p ;   & q u o t ; W o r d m a r k s \ W o r d M a r k _ & q u o t ;   & # x A ;   & a m p ;   { O f f i c e . r e f e r e n c e }   & a m p ;   & q u o t ; _ & q u o t ;   & a m p ;   & # 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  & a m p ; & # x A ;   & q u o t ; . p n g & q u o t ; & # x A ;   , & q u o t ; & q u o t ; ) ) "   f o r m a t E v a l u a t o r T y p e = " e x p r e s s i o n "   t e x t C a s e = " i g n o r e C a s e "   r e m o v e C o n t r o l = " f a l s e "   i g n o r e F o r m a t I f E m p t y = " f a l s e " >  
             < p a r a m e t e r s >  
                 < p a r a m e t e r   i d = " 9 6 c c d 2 6 7 - f a 4 3 - 4 5 5 8 - a c 4 3 - 0 5 8 8 4 2 1 b 6 5 3 4 "   n a m e = " H e i g h t "   t y p e = " S y s t e m . S i n g l e ,   m s c o r l i b ,   V e r s i o n = 4 . 0 . 0 . 0 ,   C u l t u r e = n e u t r a l ,   P u b l i c K e y T o k e n = b 7 7 a 5 c 5 6 1 9 3 4 e 0 8 9 "   o r d e r = " 9 9 9 "   k e y = " h e i g h t "   v a l u e = " 0 "   g r o u p = " S i z e "   g r o u p O r d e r = " - 1 "   i s G e n e r a t e d = " f a l s e " / >  
                 < p a r a m e t e r   i d = " 8 c f 4 f a 4 8 - a 8 0 5 - 4 f e 8 - 9 1 7 a - e a 0 3 f c b 1 5 e 3 2 "   n a m e = " W i d t h "   t y p e = " S y s t e m . S i n g l e ,   m s c o r l i b ,   V e r s i o n = 4 . 0 . 0 . 0 ,   C u l t u r e = n e u t r a l ,   P u b l i c K e y T o k e n = b 7 7 a 5 c 5 6 1 9 3 4 e 0 8 9 "   o r d e r = " 9 9 9 "   k e y = " w i d t h "   v a l u e = " 6 4 . 6 "   g r o u p = " S i z e "   g r o u p O r d e r = " - 1 "   i s G e n e r a t e d = " f a l s e " / >  
                 < p a r a m e t e r   i d = " 3 a c 9 a c 0 d - e 4 0 e - 4 3 9 5 - 8 7 7 2 - b 7 1 f 6 a a 9 3 a e 9 "   n a m e = " L o c k   a s p e c t   r a t i o "   t y p e = " S y s t e m . B o o l e a n ,   m s c o r l i b ,   V e r s i o n = 4 . 0 . 0 . 0 ,   C u l t u r e = n e u t r a l ,   P u b l i c K e y T o k e n = b 7 7 a 5 c 5 6 1 9 3 4 e 0 8 9 "   o r d e r = " 9 9 9 "   k e y = " l o c k A s p e c t R a t i o "   v a l u e = " T r u e "   g r o u p O r d e r = " - 1 "   i s G e n e r a t e d = " f a l s e " / >  
                 < p a r a m e t e r   i d = " 5 9 2 f 8 1 9 9 - 7 6 5 d - 4 0 0 2 - 9 4 a 7 - 2 6 5 c 5 b 7 d 4 d c 1 "   n a m e = " F i e l d   i n d e x "   t y p e = " S y s t e m . I n t 3 2 ,   m s c o r l i b ,   V e r s i o n = 4 . 0 . 0 . 0 ,   C u l t u r e = n e u t r a l ,   P u b l i c K e y T o k e n = b 7 7 a 5 c 5 6 1 9 3 4 e 0 8 9 "   o r d e r = " 9 9 9 "   k e y = " i n d e x "   v a l u e = " "   g r o u p O r d e r = " - 1 "   i s G e n e r a t e d = " f a l s e " / >  
                 < p a r a m e t e r   i d = " 0 f 4 9 3 3 4 e - 1 2 8 5 - 4 4 1 e - b 5 8 c - 5 0 5 7 8 2 f d d 9 e 6 "   n a m e = " U n i t   t y p e "   t y p e = " I p h e l i o n . O u t l i n e . C o r e . E n t i t i e s . U n i t T y p e ,   I p h e l i o n . O u t l i n e . C o r e ,   V e r s i o n = 1 . 8 . 5 . 3 0 ,   C u l t u r e = n e u t r a l ,   P u b l i c K e y T o k e n = n u l l "   o r d e r = " 1 "   k e y = " u n i t T y p e T y p e "   v a l u e = " M i l i m e t e r s "   g r o u p = " S i z e "   g r o u p O r d e r = " - 1 "   i s G e n e r a t e d = " f a l s e " / >  
                 < p a r a m e t e r   i d = " a d d 3 4 3 2 b - c 6 e a - 4 b 2 b - a 8 5 f - e a 7 6 0 9 c 4 6 1 3 a "   n a m e = " Z   o r d e r "   t y p e = " I p h e l i o n . O u t l i n e . P o w e r P o i n t . R e n d e r e r s . Z O r d e r ,   I p h e l i o n . O u t l i n e . P o w e r P o i n t ,   V e r s i o n = 1 . 8 . 5 . 3 0 ,   C u l t u r e = n e u t r a l ,   P u b l i c K e y T o k e n = n u l l "   o r d e r = " 4 "   k e y = " z O r d e r "   v a l u e = " N o n e "   g r o u p = " P o s i t i o n "   g r o u p O r d e r = " - 1 "   i s G e n e r a t e d = " f a l s e " / >  
                 < p a r a m e t e r   i d = " f 9 1 f a 4 6 8 - 4 4 a a - 4 9 3 5 - 8 d 1 8 - 1 d b e f 9 5 4 0 c a c "   n a m e = " D e l e t e   i f   e m p t y "   t y p e = " S y s t e m . B o o l e a n ,   m s c o r l i b ,   V e r s i o n = 4 . 0 . 0 . 0 ,   C u l t u r e = n e u t r a l ,   P u b l i c K e y T o k e n = b 7 7 a 5 c 5 6 1 9 3 4 e 0 8 9 "   o r d e r = " 9 9 9 "   k e y = " d e l e t e I f E m p t y "   v a l u e = " F a l s e "   g r o u p O r d e r = " - 1 "   i s G e n e r a t e d = " f a l s e " / >  
                 < p a r a m e t e r   i d = " 4 3 1 2 9 4 a c - b 8 8 8 - 4 1 3 9 - 9 7 0 3 - 2 2 5 0 8 2 5 f 3 0 2 3 "   n a m e = " R e t a i n   s h a p e   s e t t i n g s "   t y p e = " S y s t e m . B o o l e a n ,   m s c o r l i b ,   V e r s i o n = 4 . 0 . 0 . 0 ,   C u l t u r e = n e u t r a l ,   P u b l i c K e y T o k e n = b 7 7 a 5 c 5 6 1 9 3 4 e 0 8 9 "   o r d e r = " 9 9 9 "   k e y = " r e t a i n S h a p e S e t t i n g s "   v a l u e = " F a l s e "   g r o u p O r d e r = " - 1 "   i s G e n e r a t e d = " f a l s e " / >  
             < / p a r a m e t e r s >  
         < / c o n t e n t C o n t r o l >  
         < c o n t e n t C o n t r o l   i d = " d a 8 f d 5 d 0 - 6 f a 3 - 4 c c 2 - 9 9 7 3 - 6 8 8 0 8 b a b 5 4 0 3 "   n a m e = " 1   F r o n t C o v e r "   a s s e m b l y = " I p h e l i o n . O u t l i n e . P o w e r P o i n t . D L L "   t y p e = " I p h e l i o n . O u t l i n e . P o w e r P o i n t . R e n d e r e r s . I m a g e R e n d e r e r "   o r d e r = " 3 "   a c t i v e = " t r u e "   e n t i t y I d = " 8 0 1 7 7 e 7 f - 4 6 3 9 - 4 7 0 6 - 9 7 8 7 - 9 a 5 d c 1 6 b 5 1 a d "   f i e l d I d = " 1 8 4 5 7 3 0 2 - b e 9 7 - 4 2 4 d - 8 7 3 5 - 2 1 2 b c d 9 6 e 2 a 2 "   p a r e n t I d = " 0 0 0 0 0 0 0 0 - 0 0 0 0 - 0 0 0 0 - 0 0 0 0 - 0 0 0 0 0 0 0 0 0 0 0 0 "   l e v e l O r d e r = " 1 0 0 "   c o n t r o l T y p e = " p l a i n T e x t "   c o n t r o l E d i t T y p e = " i n l i n e "   e n c l o s i n g B o o k m a r k = " f a l s e "   f o r m a t = " F I E L D V A L U E ( { C o v e r T h e m e . S e l e c t e d   I t e m s }   & a m p ;   & q u o t ; C o v e r . I m a g e P a t h & q u o t ; , & q u o t ; & q u o t ; ) "   f o r m a t E v a l u a t o r T y p e = " e x p r e s s i o n "   t e x t C a s e = " i g n o r e C a s e "   r e m o v e C o n t r o l = " f a l s e "   i g n o r e F o r m a t I f E m p t y = " f a l s e " >  
             < p a r a m e t e r s >  
                 < p a r a m e t e r   i d = " 0 8 1 e e 2 5 4 - 8 a 2 9 - 4 b c 0 - 9 a 8 3 - 9 7 0 7 4 4 5 d e 4 c c "   n a m e = " H e i g h t "   t y p e = " S y s t e m . S i n g l e ,   m s c o r l i b ,   V e r s i o n = 4 . 0 . 0 . 0 ,   C u l t u r e = n e u t r a l ,   P u b l i c K e y T o k e n = b 7 7 a 5 c 5 6 1 9 3 4 e 0 8 9 "   o r d e r = " 9 9 9 "   k e y = " h e i g h t "   v a l u e = " 0 "   g r o u p = " S i z e "   g r o u p O r d e r = " - 1 "   i s G e n e r a t e d = " f a l s e " / >  
                 < p a r a m e t e r   i d = " c 0 e 4 a 3 2 c - c 6 b 1 - 4 d e c - 9 9 4 b - 4 b c 4 b c c 3 5 1 1 3 "   n a m e = " W i d t h "   t y p e = " S y s t e m . S i n g l e ,   m s c o r l i b ,   V e r s i o n = 4 . 0 . 0 . 0 ,   C u l t u r e = n e u t r a l ,   P u b l i c K e y T o k e n = b 7 7 a 5 c 5 6 1 9 3 4 e 0 8 9 "   o r d e r = " 9 9 9 "   k e y = " w i d t h "   v a l u e = " 0 "   g r o u p = " S i z e "   g r o u p O r d e r = " - 1 "   i s G e n e r a t e d = " f a l s e " / >  
                 < p a r a m e t e r   i d = " 1 1 e 4 5 4 7 0 - 8 d 1 b - 4 3 1 b - b e c 8 - b f a b 4 3 7 8 4 7 d c "   n a m e = " L o c k   a s p e c t   r a t i o "   t y p e = " S y s t e m . B o o l e a n ,   m s c o r l i b ,   V e r s i o n = 4 . 0 . 0 . 0 ,   C u l t u r e = n e u t r a l ,   P u b l i c K e y T o k e n = b 7 7 a 5 c 5 6 1 9 3 4 e 0 8 9 "   o r d e r = " 9 9 9 "   k e y = " l o c k A s p e c t R a t i o "   v a l u e = " T r u e "   g r o u p O r d e r = " - 1 "   i s G e n e r a t e d = " f a l s e " / >  
                 < p a r a m e t e r   i d = " 1 b 9 7 3 3 9 5 - 4 f 2 0 - 4 4 8 b - 9 a d b - 9 8 8 f 3 b 1 8 3 6 a e "   n a m e = " F i e l d   i n d e x "   t y p e = " S y s t e m . I n t 3 2 ,   m s c o r l i b ,   V e r s i o n = 4 . 0 . 0 . 0 ,   C u l t u r e = n e u t r a l ,   P u b l i c K e y T o k e n = b 7 7 a 5 c 5 6 1 9 3 4 e 0 8 9 "   o r d e r = " 9 9 9 "   k e y = " i n d e x "   v a l u e = " "   g r o u p O r d e r = " - 1 "   i s G e n e r a t e d = " f a l s e " / >  
                 < p a r a m e t e r   i d = " d 2 7 7 3 3 a 6 - b 5 0 3 - 4 4 a 9 - 9 c 5 e - 8 2 6 c 3 6 1 d e 2 9 5 "   n a m e = " U n i t   t y p e "   t y p e = " I p h e l i o n . O u t l i n e . C o r e . E n t i t i e s . U n i t T y p e ,   I p h e l i o n . O u t l i n e . C o r e ,   V e r s i o n = 1 . 8 . 5 . 3 0 ,   C u l t u r e = n e u t r a l ,   P u b l i c K e y T o k e n = n u l l "   o r d e r = " 1 "   k e y = " u n i t T y p e T y p e "   v a l u e = " C e n t i m e t e r s "   g r o u p = " S i z e "   g r o u p O r d e r = " - 1 "   i s G e n e r a t e d = " f a l s e " / >  
                 < p a r a m e t e r   i d = " 1 7 a 1 6 1 f 8 - d 4 1 1 - 4 b 6 0 - a 5 b a - 3 d f c 2 d b 3 0 0 1 b "   n a m e = " Z   o r d e r "   t y p e = " I p h e l i o n . O u t l i n e . P o w e r P o i n t . R e n d e r e r s . Z O r d e r ,   I p h e l i o n . O u t l i n e . P o w e r P o i n t ,   V e r s i o n = 1 . 8 . 5 . 3 0 ,   C u l t u r e = n e u t r a l ,   P u b l i c K e y T o k e n = n u l l "   o r d e r = " 4 "   k e y = " z O r d e r "   v a l u e = " N o n e "   g r o u p = " P o s i t i o n "   g r o u p O r d e r = " - 1 "   i s G e n e r a t e d = " f a l s e " / >  
                 < p a r a m e t e r   i d = " 1 7 5 2 f 0 3 3 - 0 e 2 6 - 4 1 e 8 - b d 8 e - c 7 0 e d b 3 2 a 9 f 3 "   n a m e = " D e l e t e   i f   e m p t y "   t y p e = " S y s t e m . B o o l e a n ,   m s c o r l i b ,   V e r s i o n = 4 . 0 . 0 . 0 ,   C u l t u r e = n e u t r a l ,   P u b l i c K e y T o k e n = b 7 7 a 5 c 5 6 1 9 3 4 e 0 8 9 "   o r d e r = " 9 9 9 "   k e y = " d e l e t e I f E m p t y "   v a l u e = " F a l s e "   g r o u p O r d e r = " - 1 "   i s G e n e r a t e d = " f a l s e " / >  
                 < p a r a m e t e r   i d = " 2 8 3 6 0 f 5 e - e 0 1 8 - 4 7 c 3 - a 1 1 d - 0 3 0 3 9 a b b 0 c 3 4 "   n a m e = " R e t a i n   s h a p e   s e t t i n g s "   t y p e = " S y s t e m . B o o l e a n ,   m s c o r l i b ,   V e r s i o n = 4 . 0 . 0 . 0 ,   C u l t u r e = n e u t r a l ,   P u b l i c K e y T o k e n = b 7 7 a 5 c 5 6 1 9 3 4 e 0 8 9 "   o r d e r = " 9 9 9 "   k e y = " r e t a i n S h a p e S e t t i n g s "   v a l u e = " T r u e "   g r o u p O r d e r = " - 1 "   i s G e n e r a t e d = " f a l s e " / >  
             < / p a r a m e t e r s >  
         < / c o n t e n t C o n t r o l >  
         < c o n t e n t C o n t r o l   i d = " f c a 4 1 5 3 8 - 4 3 7 f - 4 b b 5 - 8 2 4 7 - b 4 c b b 7 5 1 6 b d 6 "   n a m e = " 5   S e c o n d a r y D e f a u l t " 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q u o t ;   & a m p ; & # x A ;   I F ( O R ( { C o v e r T h e m e . S e l e c t e d   I t e m s } = & q u o t ; C o r a l & q u o t ; , { C o v e r T h e m e . S e l e c t e d   I t e m s } = & q u o t ; C h a r c o a l & q u o t ; ) , & # x A ;   I F ( C O N T A I N S ( F I E L D V A L U E ( { C o v e r T h e m e . S e l e c t e d   I t e m s }   & a m p ;   & q u o t ; C o v e r . I m a g e P a t h & q u o t ; , & q u o t ; & q u o t ; ) , & q u o t ; P A R T & q u o t ; , & q u o t ; t r u e & q u o t ; , & q u o t ; f a l s e & q u o t ; , t r u e )   =   & q u o t ; t r u e & q u o t ; ,   & q u o t ; C o r a l & q u o t ; , & q u o t ; W h i t e & q u o t ; ) , & # x A ;   I F ( C O N T A I N S ( F I E L D V A L U E ( { C o v e r T h e m e . S e l e c t e d   I t e m s }   & a m p ;   & q u o t ; C o v e r . I m a g e P a t h & q u o t ; , & q u o t ; & q u o t ; ) , & q u o t ; P A R T & q u o t ; , & q u o t ; t r u e & q u o t ; , & q u o t ; f a l s e & q u o t ; , t r u e )   =   & q u o t ; t r u e & q u o t ; ,   & q u o t ; W h i t e & q u o t ; , & q u o t ; C o r a l & q u o t ; ) ) & a m p ;   & q u o t ; . p n g & q u o t ; , & q u o t ; & q u o t ; ) ) "   f o r m a t E v a l u a t o r T y p e = " e x p r e s s i o n "   t e x t C a s e = " i g n o r e C a s e "   r e m o v e C o n t r o l = " f a l s e "   i g n o r e F o r m a t I f E m p t y = " f a l s e " >  
             < p a r a m e t e r s >  
                 < p a r a m e t e r   i d = " 7 1 6 3 c b 1 3 - d 0 b 9 - 4 a a 8 - 8 b e 2 - 8 3 d 5 3 c 0 9 f 5 c 8 "   n a m e = " H e i g h t "   t y p e = " S y s t e m . S i n g l e ,   m s c o r l i b ,   V e r s i o n = 4 . 0 . 0 . 0 ,   C u l t u r e = n e u t r a l ,   P u b l i c K e y T o k e n = b 7 7 a 5 c 5 6 1 9 3 4 e 0 8 9 "   o r d e r = " 9 9 9 "   k e y = " h e i g h t "   v a l u e = " 0 "   g r o u p = " S i z e "   g r o u p O r d e r = " - 1 "   i s G e n e r a t e d = " f a l s e " / >  
                 < p a r a m e t e r   i d = " 7 c 6 1 6 0 f 4 - 0 e 5 5 - 4 2 8 d - 9 3 4 0 - 1 9 4 6 9 7 7 5 c b f 4 "   n a m e = " W i d t h "   t y p e = " S y s t e m . S i n g l e ,   m s c o r l i b ,   V e r s i o n = 4 . 0 . 0 . 0 ,   C u l t u r e = n e u t r a l ,   P u b l i c K e y T o k e n = b 7 7 a 5 c 5 6 1 9 3 4 e 0 8 9 "   o r d e r = " 9 9 9 "   k e y = " w i d t h "   v a l u e = " 3 0 "   g r o u p = " S i z e "   g r o u p O r d e r = " - 1 "   i s G e n e r a t e d = " f a l s e " / >  
                 < p a r a m e t e r   i d = " c 9 6 6 1 1 6 7 - d 1 8 7 - 4 a 2 c - a 8 b 9 - 6 4 b 3 d 2 b 2 f 6 d 4 "   n a m e = " L o c k   a s p e c t   r a t i o "   t y p e = " S y s t e m . B o o l e a n ,   m s c o r l i b ,   V e r s i o n = 4 . 0 . 0 . 0 ,   C u l t u r e = n e u t r a l ,   P u b l i c K e y T o k e n = b 7 7 a 5 c 5 6 1 9 3 4 e 0 8 9 "   o r d e r = " 9 9 9 "   k e y = " l o c k A s p e c t R a t i o "   v a l u e = " T r u e "   g r o u p O r d e r = " - 1 "   i s G e n e r a t e d = " f a l s e " / >  
                 < p a r a m e t e r   i d = " c 6 6 e b c f d - 3 8 b 8 - 4 1 d 5 - 9 4 3 4 - 9 5 4 6 b 1 7 d 4 a 6 a "   n a m e = " F i e l d   i n d e x "   t y p e = " S y s t e m . I n t 3 2 ,   m s c o r l i b ,   V e r s i o n = 4 . 0 . 0 . 0 ,   C u l t u r e = n e u t r a l ,   P u b l i c K e y T o k e n = b 7 7 a 5 c 5 6 1 9 3 4 e 0 8 9 "   o r d e r = " 9 9 9 "   k e y = " i n d e x "   v a l u e = " "   g r o u p O r d e r = " - 1 "   i s G e n e r a t e d = " f a l s e " / >  
                 < p a r a m e t e r   i d = " a c 6 d 0 6 e 0 - 1 c d 9 - 4 5 7 b - a e 9 f - c 2 3 3 5 c e 6 6 0 0 6 "   n a m e = " U n i t   t y p e "   t y p e = " I p h e l i o n . O u t l i n e . C o r e . E n t i t i e s . U n i t T y p e ,   I p h e l i o n . O u t l i n e . C o r e ,   V e r s i o n = 1 . 8 . 5 . 3 0 ,   C u l t u r e = n e u t r a l ,   P u b l i c K e y T o k e n = n u l l "   o r d e r = " 1 "   k e y = " u n i t T y p e T y p e "   v a l u e = " M i l i m e t e r s "   g r o u p = " S i z e "   g r o u p O r d e r = " - 1 "   i s G e n e r a t e d = " f a l s e " / >  
                 < p a r a m e t e r   i d = " 1 e 2 e 9 9 c 6 - e 3 d 5 - 4 8 6 6 - b b 8 7 - a 9 6 c b 9 f 7 4 c 9 3 "   n a m e = " Z   o r d e r "   t y p e = " I p h e l i o n . O u t l i n e . P o w e r P o i n t . R e n d e r e r s . Z O r d e r ,   I p h e l i o n . O u t l i n e . P o w e r P o i n t ,   V e r s i o n = 1 . 8 . 5 . 3 0 ,   C u l t u r e = n e u t r a l ,   P u b l i c K e y T o k e n = n u l l "   o r d e r = " 4 "   k e y = " z O r d e r "   v a l u e = " N o n e "   g r o u p = " P o s i t i o n "   g r o u p O r d e r = " - 1 "   i s G e n e r a t e d = " f a l s e " / >  
                 < p a r a m e t e r   i d = " c 4 b b f a a 3 - 2 1 e 7 - 4 1 e a - b e 1 b - c 6 3 0 6 d 8 c 8 f a 2 "   n a m e = " D e l e t e   i f   e m p t y "   t y p e = " S y s t e m . B o o l e a n ,   m s c o r l i b ,   V e r s i o n = 4 . 0 . 0 . 0 ,   C u l t u r e = n e u t r a l ,   P u b l i c K e y T o k e n = b 7 7 a 5 c 5 6 1 9 3 4 e 0 8 9 "   o r d e r = " 9 9 9 "   k e y = " d e l e t e I f E m p t y "   v a l u e = " F a l s e "   g r o u p O r d e r = " - 1 "   i s G e n e r a t e d = " f a l s e " / >  
                 < p a r a m e t e r   i d = " 4 3 4 8 8 0 e e - d 5 f 5 - 4 6 7 a - 8 5 f e - 0 5 b e 5 a d d f 5 7 1 "   n a m e = " R e t a i n   s h a p e   s e t t i n g s "   t y p e = " S y s t e m . B o o l e a n ,   m s c o r l i b ,   V e r s i o n = 4 . 0 . 0 . 0 ,   C u l t u r e = n e u t r a l ,   P u b l i c K e y T o k e n = b 7 7 a 5 c 5 6 1 9 3 4 e 0 8 9 "   o r d e r = " 9 9 9 "   k e y = " r e t a i n S h a p e S e t t i n g s "   v a l u e = " T r u e "   g r o u p O r d e r = " - 1 "   i s G e n e r a t e d = " f a l s e " / >  
             < / p a r a m e t e r s >  
         < / c o n t e n t C o n t r o l >  
         < c o n t e n t C o n t r o l   i d = " 7 b d 4 4 0 a 6 - 7 f 0 8 - 4 4 a d - b c c 5 - 6 6 5 a b 7 c b 4 c b 9 "   n a m e = " 2   B a c k C o v e r "   a s s e m b l y = " I p h e l i o n . O u t l i n e . P o w e r P o i n t . D L L "   t y p e = " I p h e l i o n . O u t l i n e . P o w e r P o i n t . R e n d e r e r s . I m a g e R e n d e r e r "   o r d e r = " 3 "   a c t i v e = " t r u e "   e n t i t y I d = " 8 0 1 7 7 e 7 f - 4 6 3 9 - 4 7 0 6 - 9 7 8 7 - 9 a 5 d c 1 6 b 5 1 a d "   f i e l d I d = " 1 8 4 5 7 3 0 2 - b e 9 7 - 4 2 4 d - 8 7 3 5 - 2 1 2 b c d 9 6 e 2 a 2 "   p a r e n t I d = " 0 0 0 0 0 0 0 0 - 0 0 0 0 - 0 0 0 0 - 0 0 0 0 - 0 0 0 0 0 0 0 0 0 0 0 0 "   l e v e l O r d e r = " 1 0 0 "   c o n t r o l T y p e = " p l a i n T e x t "   c o n t r o l E d i t T y p e = " i n l i n e "   e n c l o s i n g B o o k m a r k = " f a l s e "   f o r m a t = " F I E L D V A L U E ( { C o v e r T h e m e . S e l e c t e d   I t e m s }   & a m p ;   & q u o t ; B a c k . I m a g e P a t h & q u o t ; , & q u o t ; & q u o t ; ) "   f o r m a t E v a l u a t o r T y p e = " e x p r e s s i o n "   t e x t C a s e = " i g n o r e C a s e "   r e m o v e C o n t r o l = " f a l s e "   i g n o r e F o r m a t I f E m p t y = " f a l s e " >  
             < p a r a m e t e r s >  
                 < p a r a m e t e r   i d = " 7 8 3 5 e 1 c e - b 2 9 a - 4 f 5 f - a 1 e 9 - 4 d b 4 7 6 7 4 1 8 b d "   n a m e = " H e i g h t "   t y p e = " S y s t e m . S i n g l e ,   m s c o r l i b ,   V e r s i o n = 4 . 0 . 0 . 0 ,   C u l t u r e = n e u t r a l ,   P u b l i c K e y T o k e n = b 7 7 a 5 c 5 6 1 9 3 4 e 0 8 9 "   o r d e r = " 9 9 9 "   k e y = " h e i g h t "   v a l u e = " 0 "   g r o u p = " S i z e "   g r o u p O r d e r = " - 1 "   i s G e n e r a t e d = " f a l s e " / >  
                 < p a r a m e t e r   i d = " e d b a 8 9 2 c - e 4 9 0 - 4 e d 5 - 9 5 7 6 - 0 a a e 4 3 e d a e 6 5 "   n a m e = " W i d t h "   t y p e = " S y s t e m . S i n g l e ,   m s c o r l i b ,   V e r s i o n = 4 . 0 . 0 . 0 ,   C u l t u r e = n e u t r a l ,   P u b l i c K e y T o k e n = b 7 7 a 5 c 5 6 1 9 3 4 e 0 8 9 "   o r d e r = " 9 9 9 "   k e y = " w i d t h "   v a l u e = " 0 "   g r o u p = " S i z e "   g r o u p O r d e r = " - 1 "   i s G e n e r a t e d = " f a l s e " / >  
                 < p a r a m e t e r   i d = " 4 9 2 c c f c 4 - 0 6 0 c - 4 1 4 5 - b 9 e 9 - 5 b 5 3 d a f 7 9 0 a 5 "   n a m e = " L o c k   a s p e c t   r a t i o "   t y p e = " S y s t e m . B o o l e a n ,   m s c o r l i b ,   V e r s i o n = 4 . 0 . 0 . 0 ,   C u l t u r e = n e u t r a l ,   P u b l i c K e y T o k e n = b 7 7 a 5 c 5 6 1 9 3 4 e 0 8 9 "   o r d e r = " 9 9 9 "   k e y = " l o c k A s p e c t R a t i o "   v a l u e = " T r u e "   g r o u p O r d e r = " - 1 "   i s G e n e r a t e d = " f a l s e " / >  
                 < p a r a m e t e r   i d = " e 9 1 c b b b 8 - c b 5 b - 4 5 a f - b 7 7 0 - a d 4 c c e 1 c c a d b "   n a m e = " F i e l d   i n d e x "   t y p e = " S y s t e m . I n t 3 2 ,   m s c o r l i b ,   V e r s i o n = 4 . 0 . 0 . 0 ,   C u l t u r e = n e u t r a l ,   P u b l i c K e y T o k e n = b 7 7 a 5 c 5 6 1 9 3 4 e 0 8 9 "   o r d e r = " 9 9 9 "   k e y = " i n d e x "   v a l u e = " "   g r o u p O r d e r = " - 1 "   i s G e n e r a t e d = " f a l s e " / >  
                 < p a r a m e t e r   i d = " e 6 7 7 4 8 7 6 - 4 9 b 6 - 4 c 3 a - a 5 a 1 - 2 b a d 9 2 6 5 9 e 7 5 "   n a m e = " U n i t   t y p e "   t y p e = " I p h e l i o n . O u t l i n e . C o r e . E n t i t i e s . U n i t T y p e ,   I p h e l i o n . O u t l i n e . C o r e ,   V e r s i o n = 1 . 8 . 5 . 3 0 ,   C u l t u r e = n e u t r a l ,   P u b l i c K e y T o k e n = n u l l "   o r d e r = " 1 "   k e y = " u n i t T y p e T y p e "   v a l u e = " C e n t i m e t e r s "   g r o u p = " S i z e "   g r o u p O r d e r = " - 1 "   i s G e n e r a t e d = " f a l s e " / >  
                 < p a r a m e t e r   i d = " f 8 2 5 9 d e 7 - 4 2 b 7 - 4 c 9 9 - a c 4 7 - a 1 6 a a 4 3 8 9 8 1 f "   n a m e = " Z   o r d e r "   t y p e = " I p h e l i o n . O u t l i n e . P o w e r P o i n t . R e n d e r e r s . Z O r d e r ,   I p h e l i o n . O u t l i n e . P o w e r P o i n t ,   V e r s i o n = 1 . 8 . 5 . 3 0 ,   C u l t u r e = n e u t r a l ,   P u b l i c K e y T o k e n = n u l l "   o r d e r = " 4 "   k e y = " z O r d e r "   v a l u e = " N o n e "   g r o u p = " P o s i t i o n "   g r o u p O r d e r = " - 1 "   i s G e n e r a t e d = " f a l s e " / >  
                 < p a r a m e t e r   i d = " 3 e 2 c f 9 b f - 5 8 6 1 - 4 e e 6 - b a 0 4 - 0 8 9 4 e 2 6 4 a 8 a 5 "   n a m e = " D e l e t e   i f   e m p t y "   t y p e = " S y s t e m . B o o l e a n ,   m s c o r l i b ,   V e r s i o n = 4 . 0 . 0 . 0 ,   C u l t u r e = n e u t r a l ,   P u b l i c K e y T o k e n = b 7 7 a 5 c 5 6 1 9 3 4 e 0 8 9 "   o r d e r = " 9 9 9 "   k e y = " d e l e t e I f E m p t y "   v a l u e = " F a l s e "   g r o u p O r d e r = " - 1 "   i s G e n e r a t e d = " f a l s e " / >  
                 < p a r a m e t e r   i d = " 0 9 3 8 b 3 4 5 - 5 6 7 d - 4 8 6 5 - 8 2 c 0 - d 3 b f c 4 0 8 5 2 d 5 "   n a m e = " R e t a i n   s h a p e   s e t t i n g s "   t y p e = " S y s t e m . B o o l e a n ,   m s c o r l i b ,   V e r s i o n = 4 . 0 . 0 . 0 ,   C u l t u r e = n e u t r a l ,   P u b l i c K e y T o k e n = b 7 7 a 5 c 5 6 1 9 3 4 e 0 8 9 "   o r d e r = " 9 9 9 "   k e y = " r e t a i n S h a p e S e t t i n g s "   v a l u e = " T r u e "   g r o u p O r d e r = " - 1 "   i s G e n e r a t e d = " f a l s e " / >  
             < / p a r a m e t e r s >  
         < / c o n t e n t C o n t r o l >  
         < c o n t e n t C o n t r o l   i d = " 4 f 3 c b b b e - f 9 6 9 - 4 e c a - 8 9 b a - 2 5 9 5 1 9 a d 1 1 3 b "   n a m e = " 7   A l t W o r d m a r k D e f a u l t B a c k " 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x A ; { L a b e l s . F i l e   P a t h   -   P i t c h   L o c a l }   & a m p ;   & q u o t ; W o r d m a r k s \ W o r d M a r k _ & q u o t ;   & a m p ; & # x A ; R E P L A C E ( & # x A ; R E P L A C E ( { A l t e r n a t i v e I m a g e s . I m a g e P a t h } , & q u o t ; . p n g & q u o t ; , & q u o t ; & q u o t ; , t r u e ) , & # x A ; { L a b e l s . F i l e   P a t h   -   P i t c h   L o c a l }   & a m p ;   & q u o t ; W o r d m a r k s \ A l t e r n a t i v e \ & q u o t ; , & q u o t ; & q u o t ; , t r u e )   & a m p ;   & # x A ; & q u o t ; _ & q u o t ;   & a m p ; & # x A ; I F ( O R ( { C o v e r T h e m e . S e l e c t e d   I t e m s } = & q u o t ; C o r a l & q u o t ; , { C o v e r T h e m e . S e l e c t e d   I t e m s } = & q u o t ; C h a r c o a l & q u o t ; ) , & # x A ; I F ( C O N T A I N S ( F I E L D V A L U E ( { C o v e r T h e m e . S e l e c t e d   I t e m s }   & a m p ;   & q u o t ; B a c k . I m a g e P a t h & q u o t ; , & q u o t ; & q u o t ; ) , & q u o t ; P A R T & q u o t ; , & q u o t ; t r u e & q u o t ; , & q u o t ; f a l s e & q u o t ; , t r u e )   =   & q u o t ; t r u e & q u o t ; ,   & q u o t ; C o r a l & q u o t ; , & q u o t ; W h i t e & q u o t ; ) , & # x A ; I F ( C O N T A I N S ( F I E L D V A L U E ( { C o v e r T h e m e . S e l e c t e d   I t e m s }   & a m p ;   & q u o t ; B a c k . I m a g e P a t h & q u o t ; , & q u o t ; & q u o t ; ) , & q u o t ; P A R T & q u o t ; , & q u o t ; t r u e & q u o t ; , & q u o t ; f a l s e & q u o t ; , t r u e )   =   & q u o t ; t r u e & q u o t ; ,   & q u o t ; W h i t e & q u o t ; , & q u o t ; C o r a l & q u o t ; ) )   & a m p ; & # x A ;   & q u o t ; . p n g & q u o t ; , & # x A ; I F ( O R ( { O f f i c e . R e f e r e n c e } = & q u o t ; W A V E & q u o t ; , { O f f i c e . R e f e r e n c e } = & q u o t ; S O L U & q u o t ; ) , & # x A ; { L a b e l s . F i l e   P a t h   -   P i t c h   L o c a l }   & a m p ;   & q u o t ; W o r d m a r k s \ W o r d M a r k _ & q u o t ;   & # x A ;   & a m p ;   { O f f i c e . r e f e r e n c e }   & a m p ;   & q u o t ; _ & q u o t ;   & a m p ;   & # 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  & a m p ; & # x A ;   & q u o t ; . p n g & q u o t ; & # x A ;   , & q u o t ; & q u o t ; ) ) "   f o r m a t E v a l u a t o r T y p e = " e x p r e s s i o n "   t e x t C a s e = " i g n o r e C a s e "   r e m o v e C o n t r o l = " f a l s e "   i g n o r e F o r m a t I f E m p t y = " f a l s e " >  
             < p a r a m e t e r s >  
                 < p a r a m e t e r   i d = " 8 3 3 5 c d 5 8 - f c 0 8 - 4 f 6 7 - a 0 c 7 - 0 b c 8 1 a 7 1 4 2 0 9 "   n a m e = " H e i g h t "   t y p e = " S y s t e m . S i n g l e ,   m s c o r l i b ,   V e r s i o n = 4 . 0 . 0 . 0 ,   C u l t u r e = n e u t r a l ,   P u b l i c K e y T o k e n = b 7 7 a 5 c 5 6 1 9 3 4 e 0 8 9 "   o r d e r = " 9 9 9 "   k e y = " h e i g h t "   v a l u e = " 0 "   g r o u p = " S i z e "   g r o u p O r d e r = " - 1 "   i s G e n e r a t e d = " f a l s e " / >  
                 < p a r a m e t e r   i d = " 2 4 9 2 d 1 a 9 - 2 b 4 2 - 4 3 a a - 8 4 0 6 - 8 d 1 d 3 2 f 3 4 a e 7 "   n a m e = " W i d t h "   t y p e = " S y s t e m . S i n g l e ,   m s c o r l i b ,   V e r s i o n = 4 . 0 . 0 . 0 ,   C u l t u r e = n e u t r a l ,   P u b l i c K e y T o k e n = b 7 7 a 5 c 5 6 1 9 3 4 e 0 8 9 "   o r d e r = " 9 9 9 "   k e y = " w i d t h "   v a l u e = " 6 4 . 6 "   g r o u p = " S i z e "   g r o u p O r d e r = " - 1 "   i s G e n e r a t e d = " f a l s e " / >  
                 < p a r a m e t e r   i d = " b 6 a a 6 5 b c - 4 1 5 c - 4 a 2 6 - 9 3 c 6 - 3 e 7 c 1 3 4 4 a f 2 0 "   n a m e = " L o c k   a s p e c t   r a t i o "   t y p e = " S y s t e m . B o o l e a n ,   m s c o r l i b ,   V e r s i o n = 4 . 0 . 0 . 0 ,   C u l t u r e = n e u t r a l ,   P u b l i c K e y T o k e n = b 7 7 a 5 c 5 6 1 9 3 4 e 0 8 9 "   o r d e r = " 9 9 9 "   k e y = " l o c k A s p e c t R a t i o "   v a l u e = " T r u e "   g r o u p O r d e r = " - 1 "   i s G e n e r a t e d = " f a l s e " / >  
                 < p a r a m e t e r   i d = " d e 6 2 4 c 8 e - 6 6 4 5 - 4 4 b d - a 5 c a - f c 4 7 5 5 1 a c f 4 d "   n a m e = " F i e l d   i n d e x "   t y p e = " S y s t e m . I n t 3 2 ,   m s c o r l i b ,   V e r s i o n = 4 . 0 . 0 . 0 ,   C u l t u r e = n e u t r a l ,   P u b l i c K e y T o k e n = b 7 7 a 5 c 5 6 1 9 3 4 e 0 8 9 "   o r d e r = " 9 9 9 "   k e y = " i n d e x "   v a l u e = " "   g r o u p O r d e r = " - 1 "   i s G e n e r a t e d = " f a l s e " / >  
                 < p a r a m e t e r   i d = " 9 e 7 4 5 4 3 2 - 1 e 8 1 - 4 4 e c - 8 a 8 d - 4 d e b 1 8 8 f 2 5 b 5 "   n a m e = " U n i t   t y p e "   t y p e = " I p h e l i o n . O u t l i n e . C o r e . E n t i t i e s . U n i t T y p e ,   I p h e l i o n . O u t l i n e . C o r e ,   V e r s i o n = 1 . 8 . 5 . 3 0 ,   C u l t u r e = n e u t r a l ,   P u b l i c K e y T o k e n = n u l l "   o r d e r = " 1 "   k e y = " u n i t T y p e T y p e "   v a l u e = " M i l i m e t e r s "   g r o u p = " S i z e "   g r o u p O r d e r = " - 1 "   i s G e n e r a t e d = " f a l s e " / >  
                 < p a r a m e t e r   i d = " 0 c e 3 2 4 2 a - 0 c 9 0 - 4 d 1 c - 9 a 3 7 - b a 8 2 1 7 6 4 2 5 1 f "   n a m e = " Z   o r d e r "   t y p e = " I p h e l i o n . O u t l i n e . P o w e r P o i n t . R e n d e r e r s . Z O r d e r ,   I p h e l i o n . O u t l i n e . P o w e r P o i n t ,   V e r s i o n = 1 . 8 . 5 . 3 0 ,   C u l t u r e = n e u t r a l ,   P u b l i c K e y T o k e n = n u l l "   o r d e r = " 4 "   k e y = " z O r d e r "   v a l u e = " N o n e "   g r o u p = " P o s i t i o n "   g r o u p O r d e r = " - 1 "   i s G e n e r a t e d = " f a l s e " / >  
                 < p a r a m e t e r   i d = " 0 5 3 a 3 a 1 b - 2 4 1 6 - 4 9 0 4 - a 5 d b - 9 9 8 f a b 5 7 7 1 4 8 "   n a m e = " D e l e t e   i f   e m p t y "   t y p e = " S y s t e m . B o o l e a n ,   m s c o r l i b ,   V e r s i o n = 4 . 0 . 0 . 0 ,   C u l t u r e = n e u t r a l ,   P u b l i c K e y T o k e n = b 7 7 a 5 c 5 6 1 9 3 4 e 0 8 9 "   o r d e r = " 9 9 9 "   k e y = " d e l e t e I f E m p t y "   v a l u e = " F a l s e "   g r o u p O r d e r = " - 1 "   i s G e n e r a t e d = " f a l s e " / >  
                 < p a r a m e t e r   i d = " 2 c 0 6 8 5 1 e - d c 8 0 - 4 6 1 f - 9 8 b d - b a 2 8 d d 9 3 e 5 f 1 "   n a m e = " R e t a i n   s h a p e   s e t t i n g s "   t y p e = " S y s t e m . B o o l e a n ,   m s c o r l i b ,   V e r s i o n = 4 . 0 . 0 . 0 ,   C u l t u r e = n e u t r a l ,   P u b l i c K e y T o k e n = b 7 7 a 5 c 5 6 1 9 3 4 e 0 8 9 "   o r d e r = " 9 9 9 "   k e y = " r e t a i n S h a p e S e t t i n g s "   v a l u e = " F a l s e "   g r o u p O r d e r = " - 1 "   i s G e n e r a t e d = " f a l s e " / >  
             < / p a r a m e t e r s >  
         < / c o n t e n t C o n t r o l >  
         < c o n t e n t C o n t r o l   i d = " 8 1 0 6 9 5 6 b - f 2 0 3 - 4 7 2 a - 8 5 1 2 - 2 a b b 8 b 9 7 5 2 d 8 "   n a m e = " 6   S e c o n d a r y D e f a u l t B a c k " 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q u o t ;   & a m p ; & # 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a m p ;   & q u o t ; . p n g & q u o t ; , & q u o t ; & q u o t ; ) ) "   f o r m a t E v a l u a t o r T y p e = " e x p r e s s i o n "   t e x t C a s e = " i g n o r e C a s e "   r e m o v e C o n t r o l = " f a l s e "   i g n o r e F o r m a t I f E m p t y = " f a l s e " >  
             < p a r a m e t e r s >  
                 < p a r a m e t e r   i d = " 1 5 d f a 4 b f - 1 d 6 0 - 4 d 1 e - 9 d 8 e - 1 f e 6 9 a 4 a 7 1 3 1 "   n a m e = " H e i g h t "   t y p e = " S y s t e m . S i n g l e ,   m s c o r l i b ,   V e r s i o n = 4 . 0 . 0 . 0 ,   C u l t u r e = n e u t r a l ,   P u b l i c K e y T o k e n = b 7 7 a 5 c 5 6 1 9 3 4 e 0 8 9 "   o r d e r = " 9 9 9 "   k e y = " h e i g h t "   v a l u e = " 0 "   g r o u p = " S i z e "   g r o u p O r d e r = " - 1 "   i s G e n e r a t e d = " f a l s e " / >  
                 < p a r a m e t e r   i d = " f 9 8 3 f e f 7 - 5 9 3 5 - 4 f 8 3 - a 7 0 0 - 4 f 3 b 6 2 6 e f 4 d 8 "   n a m e = " W i d t h "   t y p e = " S y s t e m . S i n g l e ,   m s c o r l i b ,   V e r s i o n = 4 . 0 . 0 . 0 ,   C u l t u r e = n e u t r a l ,   P u b l i c K e y T o k e n = b 7 7 a 5 c 5 6 1 9 3 4 e 0 8 9 "   o r d e r = " 9 9 9 "   k e y = " w i d t h "   v a l u e = " 3 0 "   g r o u p = " S i z e "   g r o u p O r d e r = " - 1 "   i s G e n e r a t e d = " f a l s e " / >  
                 < p a r a m e t e r   i d = " 0 f 7 0 7 3 9 b - e f f 5 - 4 5 2 0 - a 5 e 4 - a 0 e 8 4 b c d 3 6 5 9 "   n a m e = " L o c k   a s p e c t   r a t i o "   t y p e = " S y s t e m . B o o l e a n ,   m s c o r l i b ,   V e r s i o n = 4 . 0 . 0 . 0 ,   C u l t u r e = n e u t r a l ,   P u b l i c K e y T o k e n = b 7 7 a 5 c 5 6 1 9 3 4 e 0 8 9 "   o r d e r = " 9 9 9 "   k e y = " l o c k A s p e c t R a t i o "   v a l u e = " T r u e "   g r o u p O r d e r = " - 1 "   i s G e n e r a t e d = " f a l s e " / >  
                 < p a r a m e t e r   i d = " d 3 d 9 c 5 b b - 8 c 1 e - 4 9 a 2 - 8 9 f 5 - 7 f 0 0 4 3 4 a 2 4 b 3 "   n a m e = " F i e l d   i n d e x "   t y p e = " S y s t e m . I n t 3 2 ,   m s c o r l i b ,   V e r s i o n = 4 . 0 . 0 . 0 ,   C u l t u r e = n e u t r a l ,   P u b l i c K e y T o k e n = b 7 7 a 5 c 5 6 1 9 3 4 e 0 8 9 "   o r d e r = " 9 9 9 "   k e y = " i n d e x "   v a l u e = " "   g r o u p O r d e r = " - 1 "   i s G e n e r a t e d = " f a l s e " / >  
                 < p a r a m e t e r   i d = " 1 6 3 5 f d e 8 - c 3 6 b - 4 7 d 2 - 9 f 6 e - e 3 d 9 1 f 2 f c 3 6 2 "   n a m e = " U n i t   t y p e "   t y p e = " I p h e l i o n . O u t l i n e . C o r e . E n t i t i e s . U n i t T y p e ,   I p h e l i o n . O u t l i n e . C o r e ,   V e r s i o n = 1 . 8 . 5 . 3 0 ,   C u l t u r e = n e u t r a l ,   P u b l i c K e y T o k e n = n u l l "   o r d e r = " 1 "   k e y = " u n i t T y p e T y p e "   v a l u e = " M i l i m e t e r s "   g r o u p = " S i z e "   g r o u p O r d e r = " - 1 "   i s G e n e r a t e d = " f a l s e " / >  
                 < p a r a m e t e r   i d = " 5 d 0 4 e 3 8 f - b b 1 4 - 4 4 7 c - 8 2 2 2 - 5 f 6 f 4 5 d 9 a 4 1 d "   n a m e = " Z   o r d e r "   t y p e = " I p h e l i o n . O u t l i n e . P o w e r P o i n t . R e n d e r e r s . Z O r d e r ,   I p h e l i o n . O u t l i n e . P o w e r P o i n t ,   V e r s i o n = 1 . 8 . 5 . 3 0 ,   C u l t u r e = n e u t r a l ,   P u b l i c K e y T o k e n = n u l l "   o r d e r = " 4 "   k e y = " z O r d e r "   v a l u e = " N o n e "   g r o u p = " P o s i t i o n "   g r o u p O r d e r = " - 1 "   i s G e n e r a t e d = " f a l s e " / >  
                 < p a r a m e t e r   i d = " c a 0 b 3 4 3 6 - e b d a - 4 2 b d - b f 6 c - 2 0 5 3 e 0 6 4 d 6 c a "   n a m e = " D e l e t e   i f   e m p t y "   t y p e = " S y s t e m . B o o l e a n ,   m s c o r l i b ,   V e r s i o n = 4 . 0 . 0 . 0 ,   C u l t u r e = n e u t r a l ,   P u b l i c K e y T o k e n = b 7 7 a 5 c 5 6 1 9 3 4 e 0 8 9 "   o r d e r = " 9 9 9 "   k e y = " d e l e t e I f E m p t y "   v a l u e = " F a l s e "   g r o u p O r d e r = " - 1 "   i s G e n e r a t e d = " f a l s e " / >  
                 < p a r a m e t e r   i d = " 6 7 2 e 8 3 4 3 - 1 f a c - 4 b 2 1 - 9 f 4 a - e 8 9 d 8 5 5 8 1 6 d 7 "   n a m e = " R e t a i n   s h a p e   s e t t i n g s "   t y p e = " S y s t e m . B o o l e a n ,   m s c o r l i b ,   V e r s i o n = 4 . 0 . 0 . 0 ,   C u l t u r e = n e u t r a l ,   P u b l i c K e y T o k e n = b 7 7 a 5 c 5 6 1 9 3 4 e 0 8 9 "   o r d e r = " 9 9 9 "   k e y = " r e t a i n S h a p e S e t t i n g s "   v a l u e = " T r u e "   g r o u p O r d e r = " - 1 "   i s G e n e r a t e d = " f a l s e " / >  
             < / p a r a m e t e r s >  
         < / c o n t e n t C o n t r o l >  
         < c o n t e n t C o n t r o l   i d = " d c c c d 1 f 7 - d 1 d 4 - 4 0 9 4 - 8 0 3 6 - 0 6 3 6 2 e 7 6 6 8 0 2 "   n a m e = " 7   W o r d M a r k D e f a u l t B a c k " 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O f f i c e . R e f e r e n c e } = & q u o t ; W A V E & q u o t ; , { O f f i c e . R e f e r e n c e } = & q u o t ; S O L U & q u o t ; ) , & q u o t ; & q u o t ; , & # x A ; F I R S T N O T E M P T Y ( & # x A ;     I F ( { O f f i c e . R e f e r e n c e } = & q u o t ; S I N G & q u o t ; , { L a b e l s . F i l e   P a t h   -   P i t c h   L o c a l }   & a m p ;   & q u o t ; W o r d m a r k s \ W o r d M a r k _ & q u o t ;   & # x A ;   & a m p ;   { O f f i c e . r e f e r e n c e }   & a m p ;   & q u o t ; _ & q u o t ;   & a m p ;   & # 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  & a m p ; & # x A ;   & q u o t ; . p n g & q u o t ; , & q u o t ; & q u o t ; ) , & # x A ; { L a b e l s . F i l e   P a t h   -   P i t c h   L o c a l }   & a m p ;   & q u o t ; W o r d m a r k s \ W o r d M a r k _ S S _ & q u o t ;   & a m p ;   & # x A ;   I F ( O R ( { C o v e r T h e m e . S e l e c t e d   I t e m s } = & q u o t ; C o r a l & q u o t ; , { C o v e r T h e m e . S e l e c t e d   I t e m s } = & q u o t ; C h a r c o a l & q u o t ; ) , & # x A ;   I F ( C O N T A I N S ( F I E L D V A L U E ( { C o v e r T h e m e . S e l e c t e d   I t e m s }   & a m p ;   & q u o t ; B a c k . I m a g e P a t h & q u o t ; , & q u o t ; & q u o t ; ) , & q u o t ; P A R T & q u o t ; , & q u o t ; t r u e & q u o t ; , & q u o t ; f a l s e & q u o t ; , t r u e )   =   & q u o t ; t r u e & q u o t ; ,   & q u o t ; C o r a l & q u o t ; , & q u o t ; W h i t e & q u o t ; ) , & # x A ;   I F ( C O N T A I N S ( F I E L D V A L U E ( { C o v e r T h e m e . S e l e c t e d   I t e m s }   & a m p ;   & q u o t ; B a c k . I m a g e P a t h & q u o t ; , & q u o t ; & q u o t ; ) , & q u o t ; P A R T & q u o t ; , & q u o t ; t r u e & q u o t ; , & q u o t ; f a l s e & q u o t ; , t r u e )   =   & q u o t ; t r u e & q u o t ; ,   & q u o t ; W h i t e & q u o t ; , & q u o t ; C o r a l & q u o t ; ) )   & a m p ; & # x A ;   & q u o t ; . p n g & q u o t ; , & q u o t ; & q u o t ; ) & # x A ; ) ) "   f o r m a t E v a l u a t o r T y p e = " e x p r e s s i o n "   t e x t C a s e = " i g n o r e C a s e "   r e m o v e C o n t r o l = " f a l s e "   i g n o r e F o r m a t I f E m p t y = " f a l s e " >  
             < p a r a m e t e r s >  
                 < p a r a m e t e r   i d = " 6 5 c c 8 5 2 8 - 6 5 5 a - 4 c 0 1 - 8 5 1 4 - 5 2 6 c 5 e b 0 2 9 7 7 "   n a m e = " H e i g h t "   t y p e = " S y s t e m . S i n g l e ,   m s c o r l i b ,   V e r s i o n = 4 . 0 . 0 . 0 ,   C u l t u r e = n e u t r a l ,   P u b l i c K e y T o k e n = b 7 7 a 5 c 5 6 1 9 3 4 e 0 8 9 "   o r d e r = " 9 9 9 "   k e y = " h e i g h t "   v a l u e = " 0 "   g r o u p = " S i z e "   g r o u p O r d e r = " - 1 "   i s G e n e r a t e d = " f a l s e " / >  
                 < p a r a m e t e r   i d = " 5 2 3 4 d 5 7 b - d 5 a c - 4 0 a b - 9 5 f 1 - e d 4 b 9 8 6 3 5 6 9 2 "   n a m e = " W i d t h "   t y p e = " S y s t e m . S i n g l e ,   m s c o r l i b ,   V e r s i o n = 4 . 0 . 0 . 0 ,   C u l t u r e = n e u t r a l ,   P u b l i c K e y T o k e n = b 7 7 a 5 c 5 6 1 9 3 4 e 0 8 9 "   o r d e r = " 9 9 9 "   k e y = " w i d t h "   v a l u e = " 3 1 . 8 "   g r o u p = " S i z e "   g r o u p O r d e r = " - 1 "   i s G e n e r a t e d = " f a l s e " / >  
                 < p a r a m e t e r   i d = " 6 f d 8 3 e c 7 - 8 e 1 4 - 4 6 5 8 - b 5 a 0 - 8 a f 0 3 5 9 1 c e 7 9 "   n a m e = " L o c k   a s p e c t   r a t i o "   t y p e = " S y s t e m . B o o l e a n ,   m s c o r l i b ,   V e r s i o n = 4 . 0 . 0 . 0 ,   C u l t u r e = n e u t r a l ,   P u b l i c K e y T o k e n = b 7 7 a 5 c 5 6 1 9 3 4 e 0 8 9 "   o r d e r = " 9 9 9 "   k e y = " l o c k A s p e c t R a t i o "   v a l u e = " T r u e "   g r o u p O r d e r = " - 1 "   i s G e n e r a t e d = " f a l s e " / >  
                 < p a r a m e t e r   i d = " c b 7 e 5 0 a 7 - f f 7 f - 4 b 7 4 - a 3 8 2 - 9 7 4 f d 4 3 5 1 8 3 c "   n a m e = " F i e l d   i n d e x "   t y p e = " S y s t e m . I n t 3 2 ,   m s c o r l i b ,   V e r s i o n = 4 . 0 . 0 . 0 ,   C u l t u r e = n e u t r a l ,   P u b l i c K e y T o k e n = b 7 7 a 5 c 5 6 1 9 3 4 e 0 8 9 "   o r d e r = " 9 9 9 "   k e y = " i n d e x "   v a l u e = " "   g r o u p O r d e r = " - 1 "   i s G e n e r a t e d = " f a l s e " / >  
                 < p a r a m e t e r   i d = " f 5 5 3 0 0 2 a - 7 5 a f - 4 a 6 f - 9 d a 4 - 7 7 a 7 a c 9 4 4 e 0 5 "   n a m e = " U n i t   t y p e "   t y p e = " I p h e l i o n . O u t l i n e . C o r e . E n t i t i e s . U n i t T y p e ,   I p h e l i o n . O u t l i n e . C o r e ,   V e r s i o n = 1 . 8 . 5 . 3 0 ,   C u l t u r e = n e u t r a l ,   P u b l i c K e y T o k e n = n u l l "   o r d e r = " 1 "   k e y = " u n i t T y p e T y p e "   v a l u e = " M i l i m e t e r s "   g r o u p = " S i z e "   g r o u p O r d e r = " - 1 "   i s G e n e r a t e d = " f a l s e " / >  
                 < p a r a m e t e r   i d = " 6 2 c a 9 1 c 2 - 7 f 1 1 - 4 7 1 1 - 9 e 1 6 - 9 a 0 7 d b d 8 0 7 8 9 "   n a m e = " Z   o r d e r "   t y p e = " I p h e l i o n . O u t l i n e . P o w e r P o i n t . R e n d e r e r s . Z O r d e r ,   I p h e l i o n . O u t l i n e . P o w e r P o i n t ,   V e r s i o n = 1 . 8 . 5 . 3 0 ,   C u l t u r e = n e u t r a l ,   P u b l i c K e y T o k e n = n u l l "   o r d e r = " 4 "   k e y = " z O r d e r "   v a l u e = " N o n e "   g r o u p = " P o s i t i o n "   g r o u p O r d e r = " - 1 "   i s G e n e r a t e d = " f a l s e " / >  
                 < p a r a m e t e r   i d = " 7 f 8 0 6 9 3 8 - a 0 2 4 - 4 0 b 4 - 8 7 d 4 - 8 f c 6 8 d e 0 5 9 2 3 "   n a m e = " D e l e t e   i f   e m p t y "   t y p e = " S y s t e m . B o o l e a n ,   m s c o r l i b ,   V e r s i o n = 4 . 0 . 0 . 0 ,   C u l t u r e = n e u t r a l ,   P u b l i c K e y T o k e n = b 7 7 a 5 c 5 6 1 9 3 4 e 0 8 9 "   o r d e r = " 9 9 9 "   k e y = " d e l e t e I f E m p t y "   v a l u e = " F a l s e "   g r o u p O r d e r = " - 1 "   i s G e n e r a t e d = " f a l s e " / >  
                 < p a r a m e t e r   i d = " 8 4 4 9 4 8 f 2 - c f 1 b - 4 e 8 f - a c 7 5 - 8 5 4 d b 4 8 a 8 1 d c "   n a m e = " R e t a i n   s h a p e   s e t t i n g s "   t y p e = " S y s t e m . B o o l e a n ,   m s c o r l i b ,   V e r s i o n = 4 . 0 . 0 . 0 ,   C u l t u r e = n e u t r a l ,   P u b l i c K e y T o k e n = b 7 7 a 5 c 5 6 1 9 3 4 e 0 8 9 "   o r d e r = " 9 9 9 "   k e y = " r e t a i n S h a p e S e t t i n g s "   v a l u e = " F a l s e "   g r o u p O r d e r = " - 1 "   i s G e n e r a t e d = " f a l s e " / >  
             < / p a r a m e t e r s >  
         < / c o n t e n t C o n t r o l >  
         < c o n t e n t C o n t r o l   i d = " 3 2 6 0 c 4 c f - 9 2 6 e - 4 d 0 f - 9 c 4 d - 3 9 3 6 5 1 0 8 e 6 2 f "   n a m e = " 5   S e c o n d a r y C h a r c o 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C h a r c o a l . p n g & q u o t ; , & q u o t ; & q u o t ; ) ) "   f o r m a t E v a l u a t o r T y p e = " e x p r e s s i o n "   t e x t C a s e = " i g n o r e C a s e "   r e m o v e C o n t r o l = " f a l s e "   i g n o r e F o r m a t I f E m p t y = " f a l s e " >  
             < p a r a m e t e r s >  
                 < p a r a m e t e r   i d = " 4 8 7 4 1 d d f - 5 e 5 a - 4 a 8 1 - 9 5 5 b - e 9 d a 2 5 8 0 2 a 3 c "   n a m e = " H e i g h t "   t y p e = " S y s t e m . S i n g l e ,   m s c o r l i b ,   V e r s i o n = 4 . 0 . 0 . 0 ,   C u l t u r e = n e u t r a l ,   P u b l i c K e y T o k e n = b 7 7 a 5 c 5 6 1 9 3 4 e 0 8 9 "   o r d e r = " 9 9 9 "   k e y = " h e i g h t "   v a l u e = " 0 "   g r o u p = " S i z e "   g r o u p O r d e r = " - 1 "   i s G e n e r a t e d = " f a l s e " / >  
                 < p a r a m e t e r   i d = " 3 8 d 4 3 8 7 e - e 8 2 e - 4 8 7 d - b 8 f d - a e 4 4 6 1 6 4 f b e 7 "   n a m e = " W i d t h "   t y p e = " S y s t e m . S i n g l e ,   m s c o r l i b ,   V e r s i o n = 4 . 0 . 0 . 0 ,   C u l t u r e = n e u t r a l ,   P u b l i c K e y T o k e n = b 7 7 a 5 c 5 6 1 9 3 4 e 0 8 9 "   o r d e r = " 9 9 9 "   k e y = " w i d t h "   v a l u e = " 3 0 "   g r o u p = " S i z e "   g r o u p O r d e r = " - 1 "   i s G e n e r a t e d = " f a l s e " / >  
                 < p a r a m e t e r   i d = " f 5 3 4 8 b 7 2 - 9 d 2 3 - 4 7 4 8 - 8 f 2 b - 7 7 9 9 f c 7 4 2 1 2 6 "   n a m e = " L o c k   a s p e c t   r a t i o "   t y p e = " S y s t e m . B o o l e a n ,   m s c o r l i b ,   V e r s i o n = 4 . 0 . 0 . 0 ,   C u l t u r e = n e u t r a l ,   P u b l i c K e y T o k e n = b 7 7 a 5 c 5 6 1 9 3 4 e 0 8 9 "   o r d e r = " 9 9 9 "   k e y = " l o c k A s p e c t R a t i o "   v a l u e = " T r u e "   g r o u p O r d e r = " - 1 "   i s G e n e r a t e d = " f a l s e " / >  
                 < p a r a m e t e r   i d = " f 1 b 5 a 9 a 0 - a 6 b 4 - 4 3 e 5 - b d 4 7 - e b 1 3 0 a 8 6 a b 4 6 "   n a m e = " F i e l d   i n d e x "   t y p e = " S y s t e m . I n t 3 2 ,   m s c o r l i b ,   V e r s i o n = 4 . 0 . 0 . 0 ,   C u l t u r e = n e u t r a l ,   P u b l i c K e y T o k e n = b 7 7 a 5 c 5 6 1 9 3 4 e 0 8 9 "   o r d e r = " 9 9 9 "   k e y = " i n d e x "   v a l u e = " "   g r o u p O r d e r = " - 1 "   i s G e n e r a t e d = " f a l s e " / >  
                 < p a r a m e t e r   i d = " 5 a 0 7 f 2 4 7 - 4 2 2 8 - 4 0 f 1 - b 4 8 8 - 8 b a 8 2 f 4 3 9 7 4 f "   n a m e = " U n i t   t y p e "   t y p e = " I p h e l i o n . O u t l i n e . C o r e . E n t i t i e s . U n i t T y p e ,   I p h e l i o n . O u t l i n e . C o r e ,   V e r s i o n = 1 . 8 . 5 . 3 0 ,   C u l t u r e = n e u t r a l ,   P u b l i c K e y T o k e n = n u l l "   o r d e r = " 1 "   k e y = " u n i t T y p e T y p e "   v a l u e = " M i l i m e t e r s "   g r o u p = " S i z e "   g r o u p O r d e r = " - 1 "   i s G e n e r a t e d = " f a l s e " / >  
                 < p a r a m e t e r   i d = " 8 b a 3 d 0 6 4 - b d 6 d - 4 d 6 7 - a 5 b f - f 1 d 4 4 b 0 1 4 f b f "   n a m e = " Z   o r d e r "   t y p e = " I p h e l i o n . O u t l i n e . P o w e r P o i n t . R e n d e r e r s . Z O r d e r ,   I p h e l i o n . O u t l i n e . P o w e r P o i n t ,   V e r s i o n = 1 . 8 . 5 . 3 0 ,   C u l t u r e = n e u t r a l ,   P u b l i c K e y T o k e n = n u l l "   o r d e r = " 4 "   k e y = " z O r d e r "   v a l u e = " N o n e "   g r o u p = " P o s i t i o n "   g r o u p O r d e r = " - 1 "   i s G e n e r a t e d = " f a l s e " / >  
                 < p a r a m e t e r   i d = " f c e b 8 b 2 5 - d c 2 a - 4 1 5 9 - a 4 4 a - 4 8 c 5 d d b 4 a b 8 c "   n a m e = " D e l e t e   i f   e m p t y "   t y p e = " S y s t e m . B o o l e a n ,   m s c o r l i b ,   V e r s i o n = 4 . 0 . 0 . 0 ,   C u l t u r e = n e u t r a l ,   P u b l i c K e y T o k e n = b 7 7 a 5 c 5 6 1 9 3 4 e 0 8 9 "   o r d e r = " 9 9 9 "   k e y = " d e l e t e I f E m p t y "   v a l u e = " F a l s e "   g r o u p O r d e r = " - 1 "   i s G e n e r a t e d = " f a l s e " / >  
                 < p a r a m e t e r   i d = " 8 0 4 1 4 a b 2 - 8 0 c 5 - 4 a c 3 - a e 9 8 - 6 e a 2 3 a f 7 7 f 0 b "   n a m e = " R e t a i n   s h a p e   s e t t i n g s "   t y p e = " S y s t e m . B o o l e a n ,   m s c o r l i b ,   V e r s i o n = 4 . 0 . 0 . 0 ,   C u l t u r e = n e u t r a l ,   P u b l i c K e y T o k e n = b 7 7 a 5 c 5 6 1 9 3 4 e 0 8 9 "   o r d e r = " 9 9 9 "   k e y = " r e t a i n S h a p e S e t t i n g s "   v a l u e = " F a l s e "   g r o u p O r d e r = " - 1 "   i s G e n e r a t e d = " f a l s e " / >  
             < / p a r a m e t e r s >  
         < / c o n t e n t C o n t r o l >  
         < c o n t e n t C o n t r o l   i d = " 5 5 6 4 4 9 f e - 2 9 0 b - 4 c 8 a - 8 e 8 8 - f 9 7 e b 1 4 4 e 2 b 0 "   n a m e = " 5   S e c o n d a r y C o r a l " 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A l t e r n a t i v e W o r d m a r k s . V a l u e   F i e l d } = & q u o t ; T r u e & q u o t ; , & q u o t ; & q u o t ; , & # x A ; I F ( O R ( { C o u n t r y . R e f e r e n c e } = & q u o t ; C H N _ J U R & q u o t ; , { C o u n t r y . R e f e r e n c e } = & q u o t ; A R E _ J U R & q u o t ; , { C o u n t r y . R e f e r e n c e } = & q u o t ; Q A T _ J U R & q u o t ; ) , & # x A ;   { L a b e l s . F i l e   P a t h   -   P i t c h   L o c a l }   & a m p ;   & q u o t ; W o r d m a r k s \ W o r d M a r k _ & q u o t ;   & # x A ;   & a m p ;   { C o u n t r y . r e f e r e n c e }   & a m p ;   & q u o t ; _ C o r a l . p n g & q u o t ; , & q u o t ; & q u o t ; ) ) "   f o r m a t E v a l u a t o r T y p e = " e x p r e s s i o n "   t e x t C a s e = " i g n o r e C a s e "   r e m o v e C o n t r o l = " f a l s e "   i g n o r e F o r m a t I f E m p t y = " f a l s e " >  
             < p a r a m e t e r s >  
                 < p a r a m e t e r   i d = " f 8 a 3 3 b 3 4 - 7 d 7 4 - 4 5 5 a - 9 9 9 2 - 4 1 f 3 4 e 4 8 c 1 a 9 "   n a m e = " H e i g h t "   t y p e = " S y s t e m . S i n g l e ,   m s c o r l i b ,   V e r s i o n = 4 . 0 . 0 . 0 ,   C u l t u r e = n e u t r a l ,   P u b l i c K e y T o k e n = b 7 7 a 5 c 5 6 1 9 3 4 e 0 8 9 "   o r d e r = " 9 9 9 "   k e y = " h e i g h t "   v a l u e = " 0 "   g r o u p = " S i z e "   g r o u p O r d e r = " - 1 "   i s G e n e r a t e d = " f a l s e " / >  
                 < p a r a m e t e r   i d = " 9 d 5 e e e 8 1 - 6 8 e f - 4 6 a 4 - 9 c 8 8 - 8 4 8 0 e d 0 1 6 6 8 3 "   n a m e = " W i d t h "   t y p e = " S y s t e m . S i n g l e ,   m s c o r l i b ,   V e r s i o n = 4 . 0 . 0 . 0 ,   C u l t u r e = n e u t r a l ,   P u b l i c K e y T o k e n = b 7 7 a 5 c 5 6 1 9 3 4 e 0 8 9 "   o r d e r = " 9 9 9 "   k e y = " w i d t h "   v a l u e = " 3 0 "   g r o u p = " S i z e "   g r o u p O r d e r = " - 1 "   i s G e n e r a t e d = " f a l s e " / >  
                 < p a r a m e t e r   i d = " 7 c 7 5 d c d 0 - d 4 1 2 - 4 4 0 f - 8 e 7 3 - b b 6 0 9 5 c e 8 b c 5 "   n a m e = " L o c k   a s p e c t   r a t i o "   t y p e = " S y s t e m . B o o l e a n ,   m s c o r l i b ,   V e r s i o n = 4 . 0 . 0 . 0 ,   C u l t u r e = n e u t r a l ,   P u b l i c K e y T o k e n = b 7 7 a 5 c 5 6 1 9 3 4 e 0 8 9 "   o r d e r = " 9 9 9 "   k e y = " l o c k A s p e c t R a t i o "   v a l u e = " T r u e "   g r o u p O r d e r = " - 1 "   i s G e n e r a t e d = " f a l s e " / >  
                 < p a r a m e t e r   i d = " c 6 9 5 2 b 4 6 - e 9 a f - 4 a f c - a 7 7 e - c 2 8 c 0 8 0 f e a c 0 "   n a m e = " F i e l d   i n d e x "   t y p e = " S y s t e m . I n t 3 2 ,   m s c o r l i b ,   V e r s i o n = 4 . 0 . 0 . 0 ,   C u l t u r e = n e u t r a l ,   P u b l i c K e y T o k e n = b 7 7 a 5 c 5 6 1 9 3 4 e 0 8 9 "   o r d e r = " 9 9 9 "   k e y = " i n d e x "   v a l u e = " "   g r o u p O r d e r = " - 1 "   i s G e n e r a t e d = " f a l s e " / >  
                 < p a r a m e t e r   i d = " e e 5 7 1 7 d 1 - 8 c 6 b - 4 e 4 b - a 2 9 8 - f e e 8 9 e 5 8 7 4 e 3 "   n a m e = " U n i t   t y p e "   t y p e = " I p h e l i o n . O u t l i n e . C o r e . E n t i t i e s . U n i t T y p e ,   I p h e l i o n . O u t l i n e . C o r e ,   V e r s i o n = 1 . 8 . 5 . 3 0 ,   C u l t u r e = n e u t r a l ,   P u b l i c K e y T o k e n = n u l l "   o r d e r = " 1 "   k e y = " u n i t T y p e T y p e "   v a l u e = " M i l i m e t e r s "   g r o u p = " S i z e "   g r o u p O r d e r = " - 1 "   i s G e n e r a t e d = " f a l s e " / >  
                 < p a r a m e t e r   i d = " c 7 f 6 3 f b e - 5 8 2 2 - 4 e e a - 9 7 0 b - 2 7 0 5 2 2 d 3 c a e 6 "   n a m e = " Z   o r d e r "   t y p e = " I p h e l i o n . O u t l i n e . P o w e r P o i n t . R e n d e r e r s . Z O r d e r ,   I p h e l i o n . O u t l i n e . P o w e r P o i n t ,   V e r s i o n = 1 . 8 . 5 . 3 0 ,   C u l t u r e = n e u t r a l ,   P u b l i c K e y T o k e n = n u l l "   o r d e r = " 4 "   k e y = " z O r d e r "   v a l u e = " N o n e "   g r o u p = " P o s i t i o n "   g r o u p O r d e r = " - 1 "   i s G e n e r a t e d = " f a l s e " / >  
                 < p a r a m e t e r   i d = " c 6 a 2 e 1 9 d - 3 a 0 5 - 4 a 0 f - a e f 7 - 9 7 5 4 b d c 8 b 4 1 3 "   n a m e = " D e l e t e   i f   e m p t y "   t y p e = " S y s t e m . B o o l e a n ,   m s c o r l i b ,   V e r s i o n = 4 . 0 . 0 . 0 ,   C u l t u r e = n e u t r a l ,   P u b l i c K e y T o k e n = b 7 7 a 5 c 5 6 1 9 3 4 e 0 8 9 "   o r d e r = " 9 9 9 "   k e y = " d e l e t e I f E m p t y "   v a l u e = " F a l s e "   g r o u p O r d e r = " - 1 "   i s G e n e r a t e d = " f a l s e " / >  
                 < p a r a m e t e r   i d = " f 0 c 6 6 1 c d - 5 8 e 7 - 4 e 6 d - b a 0 0 - f 2 e 6 7 5 9 9 9 2 2 6 "   n a m e = " R e t a i n   s h a p e   s e t t i n g s "   t y p e = " S y s t e m . B o o l e a n ,   m s c o r l i b ,   V e r s i o n = 4 . 0 . 0 . 0 ,   C u l t u r e = n e u t r a l ,   P u b l i c K e y T o k e n = b 7 7 a 5 c 5 6 1 9 3 4 e 0 8 9 "   o r d e r = " 9 9 9 "   k e y = " r e t a i n S h a p e S e t t i n g s "   v a l u e = " F a l s e "   g r o u p O r d e r = " - 1 "   i s G e n e r a t e d = " f a l s e " / >  
             < / p a r a m e t e r s >  
         < / c o n t e n t C o n t r o l >  
         < c o n t e n t C o n t r o l   i d = " 5 6 f b b d 4 a - 8 d 8 2 - 4 8 4 1 - 8 e 7 b - 4 6 a c b e 1 6 2 3 e 0 "   n a m e = " 9   L a b e l s . L e g e n d   -   S t r i c t l y   p r i v a t e   a n d   c o n f i d e n t i a l "   a s s e m b l y = " I p h e l i o n . O u t l i n e . W o r d . d l l "   t y p e = " I p h e l i o n . O u t l i n e . W o r d . R e n d e r e r s . T e x t R e n d e r e r "   o r d e r = " 2 "   a c t i v e = " t r u e "   e n t i t y I d = " f 9 5 d c 5 f a - 6 e 9 d - 4 b e 9 - 9 d 2 3 - e 0 a d a 2 0 d 8 4 3 8 "   f i e l d I d = " f c f b f e c 8 - 5 5 1 3 - 4 f 5 6 - a e e 2 - e 5 f f b 0 8 f 9 1 0 e "   p a r e n t I d = " 0 0 0 0 0 0 0 0 - 0 0 0 0 - 0 0 0 0 - 0 0 0 0 - 0 0 0 0 0 0 0 0 0 0 0 0 "   l e v e l O r d e r = " 1 0 0 "   c o n t r o l T y p e = " p l a i n T e x t "   c o n t r o l E d i t T y p e = " i n l i n e "   e n c l o s i n g B o o k m a r k = " f a l s e "   f o r m a t E v a l u a t o r T y p e = " e x p r e s s i o n "   t e x t C a s e = " i g n o r e C a s e "   r e m o v e C o n t r o l = " f a l s e "   i g n o r e F o r m a t I f E m p t y = " f a l s e " >  
             < p a r a m e t e r s >  
                 < p a r a m e t e r   i d = " f d 8 9 f e a c - c a 5 6 - 4 0 a a - a 7 b 5 - 9 b c 4 b e 7 d a 4 5 5 "   n a m e = " F i e l d   i n d e x "   t y p e = " S y s t e m . I n t 3 2 ,   m s c o r l i b ,   V e r s i o n = 4 . 0 . 0 . 0 ,   C u l t u r e = n e u t r a l ,   P u b l i c K e y T o k e n = b 7 7 a 5 c 5 6 1 9 3 4 e 0 8 9 "   o r d e r = " 9 9 9 "   k e y = " i n d e x "   v a l u e = " "   g r o u p O r d e r = " - 1 "   i s G e n e r a t e d = " f a l s e " / >  
                 < p a r a m e t e r   i d = " c 6 6 d 6 e 5 d - 3 9 7 1 - 4 8 e 6 - 8 2 8 c - 8 f 4 c d 1 3 1 8 0 0 a "   n a m e = " P a r e n t   f i e l d   i n d e x "   t y p e = " S y s t e m . I n t 3 2 ,   m s c o r l i b ,   V e r s i o n = 4 . 0 . 0 . 0 ,   C u l t u r e = n e u t r a l ,   P u b l i c K e y T o k e n = b 7 7 a 5 c 5 6 1 9 3 4 e 0 8 9 "   o r d e r = " 9 9 9 "   k e y = " p a r e n t I n d e x "   v a l u e = " "   g r o u p O r d e r = " - 1 "   i s G e n e r a t e d = " f a l s e " / >  
                 < p a r a m e t e r   i d = " 1 e 9 e c 9 f 2 - b a 9 6 - 4 c f 0 - 9 1 0 f - 6 4 e e 1 6 e 0 5 a 4 2 "   n a m e = " D e l e t e   i f   e m p t y "   t y p e = " S y s t e m . B o o l e a n ,   m s c o r l i b ,   V e r s i o n = 4 . 0 . 0 . 0 ,   C u l t u r e = n e u t r a l ,   P u b l i c K e y T o k e n = b 7 7 a 5 c 5 6 1 9 3 4 e 0 8 9 "   o r d e r = " 9 9 9 "   k e y = " d e l e t e I f E m p t y "   v a l u e = " F a l s e "   g r o u p O r d e r = " - 1 "   i s G e n e r a t e d = " f a l s e " / >  
                 < p a r a m e t e r   i d = " 5 5 d 2 4 5 e a - c 5 a b - 4 f 2 1 - 8 e b c - c 3 8 6 0 6 8 c b 8 a d " 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3 5 b 3 c a d 3 - 2 c 1 b - 4 0 d e - 8 7 1 1 - a 0 f 8 d f 4 b 0 0 9 c "   n a m e = " F o r m a t   X M L   c o n t e n t "   t y p e = " S y s t e m . B o o l e a n ,   m s c o r l i b ,   V e r s i o n = 4 . 0 . 0 . 0 ,   C u l t u r e = n e u t r a l ,   P u b l i c K e y T o k e n = b 7 7 a 5 c 5 6 1 9 3 4 e 0 8 9 "   o r d e r = " 9 9 9 "   k e y = " f o r m a t X m l C o n t e n t "   v a l u e = " F a l s e "   g r o u p O r d e r = " - 1 "   i s G e n e r a t e d = " f a l s e " / >  
             < / p a r a m e t e r s >  
         < / c o n t e n t C o n t r o l >  
     < / c o n t e n t C o n t r o l s >  
     < q u e s t i o n s >  
         < q u e s t i o n   i d = " 0 2 3 e d 7 e a - 5 0 6 6 - 4 3 e 3 - b 5 3 8 - d 5 7 d 9 7 8 3 c 6 8 2 "   n a m e = " T e m p l a t e "   a s s e m b l y = " I p h e l i o n . O u t l i n e . C o n t r o l s . d l l "   t y p e = " I p h e l i o n . O u t l i n e . C o n t r o l s . Q u e s t i o n C o n t r o l s . V i e w M o d e l s . D a t a F i e l d V i e w M o d e l "   o r d e r = " 0 "   a c t i v e = " t r u e "   g r o u p = " & l t ; D a t a & g t ; "   r e s u l t T y p e = " s i n g l e "   d i s p l a y T y p e = " A l l "   p a g e C o l u m n S p a n = " c o l u m n S p a n 6 "   p a r e n t I d = " 0 0 0 0 0 0 0 0 - 0 0 0 0 - 0 0 0 0 - 0 0 0 0 - 0 0 0 0 0 0 0 0 0 0 0 0 " >  
             < p a r a m e t e r s >  
                 < p a r a m e t e r   i d = " 2 a 6 e 0 c 9 1 - b 7 3 0 - 4 5 1 a - 9 8 1 8 - 2 6 5 b 3 5 e f 5 3 5 5 "   n a m e = " F i e l d s "   t y p e = " S y s t e m . S t r i n g ,   m s c o r l i b ,   V e r s i o n = 4 . 0 . 0 . 0 ,   C u l t u r e = n e u t r a l ,   P u b l i c K e y T o k e n = b 7 7 a 5 c 5 6 1 9 3 4 e 0 8 9 "   o r d e r = " 1 "   k e y = " f i e l d s "   v a l u e = " N a m e , "   a r g u m e n t = " I t e m L i s t C o n t r o l "   g r o u p O r d e r = " - 1 "   i s G e n e r a t e d = " f a l s e " / >  
             < / p a r a m e t e r s >  
         < / q u e s t i o n >  
         < q u e s t i o n   i d = " b 6 a 2 9 4 d b - f 6 e 6 - 4 4 1 1 - b 0 0 2 - b f 7 0 f 2 c f b 2 f 4 "   n a m e = " D M S "   a s s e m b l y = " I p h e l i o n . O u t l i n e . I n t e g r a t i o n . W o r k S i t e . d l l "   t y p e = " I p h e l i o n . O u t l i n e . I n t e g r a t i o n . W o r k S i t e . V i e w M o d e l s . S e l e c t W o r k S p a c e V i e w M o d e l "   o r d e r = " 0 "   a c t i v e = " t r u e "   g r o u p = " 1   M a i n "   r e s u l t T y p e = " s i n g l e "   d i s p l a y T y p e = " S t a r t u p "   p a g e C o l u m n S p a n = " c o l u m n S p a n 6 "   p a r e n t I d = " 0 0 0 0 0 0 0 0 - 0 0 0 0 - 0 0 0 0 - 0 0 0 0 - 0 0 0 0 0 0 0 0 0 0 0 0 " >  
             < p a r a m e t e r s >  
                 < p a r a m e t e r   i d = " 6 2 c e 5 9 1 0 - 8 9 7 c - 4 c 9 7 - 9 8 6 2 - 8 4 9 d 8 4 0 0 a e 2 3 "   n a m e = " D o c u m e n t   t y p e "   t y p e = " S y s t e m . S t r i n g ,   m s c o r l i b ,   V e r s i o n = 4 . 0 . 0 . 0 ,   C u l t u r e = n e u t r a l ,   P u b l i c K e y T o k e n = b 7 7 a 5 c 5 6 1 9 3 4 e 0 8 9 "   o r d e r = " 9 9 9 "   k e y = " d o c T y p e "   v a l u e = " P R E S "   g r o u p O r d e r = " - 1 "   i s G e n e r a t e d = " f a l s e " / >  
                 < p a r a m e t e r   i d = " c e e 0 1 4 d 3 - c 3 3 c - 4 9 1 f - b 2 2 c - 6 6 c 0 1 3 f e 9 7 9 6 "   n a m e = " D o c u m e n t   s u b - t y p e "   t y p e = " S y s t e m . S t r i n g ,   m s c o r l i b ,   V e r s i o n = 4 . 0 . 0 . 0 ,   C u l t u r e = n e u t r a l ,   P u b l i c K e y T o k e n = b 7 7 a 5 c 5 6 1 9 3 4 e 0 8 9 "   o r d e r = " 9 9 9 "   k e y = " d o c S u b T y p e "   v a l u e = " "   g r o u p O r d e r = " - 1 "   i s G e n e r a t e d = " f a l s e " / >  
                 < p a r a m e t e r   i d = " b a e 9 4 c 3 9 - c 7 5 d - 4 f 2 f - 8 3 f 7 - 2 7 5 7 d b 0 4 7 e 2 9 "   n a m e = " D o c   I d   f o r m a t "   t y p e = " S y s t e m . S t r i n g ,   m s c o r l i b ,   V e r s i o n = 4 . 0 . 0 . 0 ,   C u l t u r e = n e u t r a l ,   P u b l i c K e y T o k e n = b 7 7 a 5 c 5 6 1 9 3 4 e 0 8 9 "   o r d e r = " 9 9 9 "   k e y = " d o c I d F o r m a t "   v a l u e = " & l t ; ? x m l   v e r s i o n = & q u o t ; 1 . 0 & q u o t ;   e n c o d i n g = & q u o t ; u t f - 1 6 & q u o t ; ? & g t ; & # x A ; & l t ; f o r m a t S t r i n g   x m l n s : x s d = & q u o t ; h t t p : / / w w w . w 3 . o r g / 2 0 0 1 / X M L S c h e m a & q u o t ;   x m l n s : x s i = & q u o t ; h t t p : / / w w w . w 3 . o r g / 2 0 0 1 / X M L S c h e m a - i n s t a n c e & q u o t ; & g t ; & # x A ;     & l t ; t y p e & g t ; e x p r e s s i o n & l t ; / t y p e & g t ; & # x A ;     & l t ; t e x t & g t ; I F N O T E M P T Y ( { D M S . D o c N u m b e r } , & # x A ; { D M S . L i b r a r y }   & a m p ; a m p ;   & q u o t ; : & q u o t ;   & a m p ; a m p ;   { D M S . D o c N u m b e r }   & a m p ; a m p ;   & q u o t ; v & q u o t ;   & a m p ; a m p ;   { D M S . D o c V e r s i o n } , & q u o t ; & q u o t ; ) & l t ; / t e x t & g t ; & # x A ; & l t ; / f o r m a t S t r i n g & g t ; "   a r g u m e n t = " F o r m a t S t r i n g "   g r o u p O r d e r = " - 1 "   i s G e n e r a t e d = " f a l s e " / >  
                 < p a r a m e t e r   i d = " 2 6 6 a 8 8 3 2 - d 8 e f - 4 4 1 4 - a a c 4 - d 9 c 6 f f 8 7 9 a 5 c "   n a m e = " R e m e m b e r   w o r k s p a c e   a n d   f o l d e r "   t y p e = " S y s t e m . B o o l e a n ,   m s c o r l i b ,   V e r s i o n = 4 . 0 . 0 . 0 ,   C u l t u r e = n e u t r a l ,   P u b l i c K e y T o k e n = b 7 7 a 5 c 5 6 1 9 3 4 e 0 8 9 "   o r d e r = " 9 9 9 "   k e y = " r e m e m b e r W S "   v a l u e = " T r u e "   g r o u p O r d e r = " - 1 "   i s G e n e r a t e d = " f a l s e " / >  
                 < p a r a m e t e r   i d = " f 7 7 3 8 0 c d - 1 f d 7 - 4 c 7 9 - a 7 3 1 - f 5 b f 3 8 1 1 b c 3 1 "   n a m e = " R e m o v e   C l / M t   l e a d   z e r o s "   t y p e = " S y s t e m . B o o l e a n ,   m s c o r l i b ,   V e r s i o n = 4 . 0 . 0 . 0 ,   C u l t u r e = n e u t r a l ,   P u b l i c K e y T o k e n = b 7 7 a 5 c 5 6 1 9 3 4 e 0 8 9 "   o r d e r = " 9 9 9 "   k e y = " r e m o v e L e a d i n g Z e r o s "   v a l u e = " F a l s e "   g r o u p O r d e r = " - 1 "   i s G e n e r a t e d = " f a l s e " / >  
                 < p a r a m e t e r   i d = " 2 c 8 c 7 b 4 a - 7 6 1 6 - 4 3 4 8 - a e 7 e - 4 5 d 4 d 6 0 b 9 f 1 6 "   n a m e = " O r d e r   W o r k s p a c e s   a l p h a b e t i c a l l y "   t y p e = " S y s t e m . B o o l e a n ,   m s c o r l i b ,   V e r s i o n = 4 . 0 . 0 . 0 ,   C u l t u r e = n e u t r a l ,   P u b l i c K e y T o k e n = b 7 7 a 5 c 5 6 1 9 3 4 e 0 8 9 "   o r d e r = " 9 9 9 "   k e y = " o r d e r W o r k s p a c e s A l p h a b e t i c a l l y "   v a l u e = " F a l s e "   g r o u p O r d e r = " - 1 "   i s G e n e r a t e d = " f a l s e " / >  
                 < p a r a m e t e r   i d = " c e 9 4 2 1 2 0 - d d 1 e - 4 2 0 0 - a 6 1 2 - 2 b 1 e 1 7 8 3 d 4 e 8 "   n a m e = " D e f a u l t   f o l d e r "   t y p e = " S y s t e m . S t r i n g ,   m s c o r l i b ,   V e r s i o n = 4 . 0 . 0 . 0 ,   C u l t u r e = n e u t r a l ,   P u b l i c K e y T o k e n = b 7 7 a 5 c 5 6 1 9 3 4 e 0 8 9 "   o r d e r = " 9 9 9 "   k e y = " d e f a u l t F o l d e r "   v a l u e = " "   a r g u m e n t = " I t e m L i s t C o n t r o l "   g r o u p O r d e r = " - 1 "   i s G e n e r a t e d = " f a l s e " / >  
                 < p a r a m e t e r   i d = " 8 6 2 f 5 d 1 8 - 9 a 1 a - 4 a 0 1 - a 2 0 4 - 3 8 a d e d b d 9 1 f b "   n a m e = " D o   n o t   d i s p l a y   i f   v a l i d "   t y p e = " S y s t e m . B o o l e a n ,   m s c o r l i b ,   V e r s i o n = 4 . 0 . 0 . 0 ,   C u l t u r e = n e u t r a l ,   P u b l i c K e y T o k e n = b 7 7 a 5 c 5 6 1 9 3 4 e 0 8 9 "   o r d e r = " 9 9 9 "   k e y = " i n v i s i b l e I f V a l i d "   v a l u e = " F a l s e "   g r o u p O r d e r = " - 1 "   i s G e n e r a t e d = " f a l s e " / >  
                 < p a r a m e t e r   i d = " 5 9 c 3 5 3 c d - a f 0 1 - 4 a 9 a - 8 3 f 3 - c 9 6 7 d a b e e 9 d 3 "   n a m e = " S h o w   a u t h o r   l o o k u p "   t y p e = " S y s t e m . B o o l e a n ,   m s c o r l i b ,   V e r s i o n = 4 . 0 . 0 . 0 ,   C u l t u r e = n e u t r a l ,   P u b l i c K e y T o k e n = b 7 7 a 5 c 5 6 1 9 3 4 e 0 8 9 "   o r d e r = " 9 9 9 "   k e y = " s h o w A u t h o r "   v a l u e = " F a l s e "   g r o u p O r d e r = " - 1 "   i s G e n e r a t e d = " f a l s e " / >  
                 < p a r a m e t e r   i d = " 7 a 0 c 4 2 c 7 - b f e 0 - 4 5 3 8 - 8 3 b 9 - 2 2 0 4 a a 6 c 0 4 8 9 "   n a m e = " A u t h o r   f i e l d "   t y p e = " I p h e l i o n . O u t l i n e . M o d e l . E n t i t i e s . P a r a m e t e r F i e l d D e s c r i p t o r ,   I p h e l i o n . O u t l i n e . M o d e l ,   V e r s i o n = 1 . 8 . 5 . 3 0 ,   C u l t u r e = n e u t r a l ,   P u b l i c K e y T o k e n = n u l l "   o r d e r = " 9 9 9 "   k e y = " a u t h o r F i e l d "   v a l u e = " 0 8 3 d 5 a 5 f - 7 a 4 6 - 4 9 2 7 - a d 1 b - 2 e 7 1 0 3 f 3 6 8 b 1 | f 2 9 4 b 1 d 2 - 1 b 4 5 - 4 e 5 f - 9 4 c 4 - 2 9 5 3 e 5 1 5 0 1 3 7 "   g r o u p O r d e r = " - 1 "   i s G e n e r a t e d = " f a l s e " / >  
                 < p a r a m e t e r   i d = " 7 d c b 5 d 8 d - 5 7 1 7 - 4 7 9 b - a c 4 8 - b f f 2 0 6 4 9 6 a 1 9 "   n a m e = " S h o w   d o c u m e n t   t i t l e "   t y p e = " S y s t e m . B o o l e a n ,   m s c o r l i b ,   V e r s i o n = 4 . 0 . 0 . 0 ,   C u l t u r e = n e u t r a l ,   P u b l i c K e y T o k e n = b 7 7 a 5 c 5 6 1 9 3 4 e 0 8 9 "   o r d e r = " 9 9 9 "   k e y = " s h o w T i t l e "   v a l u e = " F a l s e "   g r o u p O r d e r = " - 1 "   i s G e n e r a t e d = " f a l s e " / >  
                 < p a r a m e t e r   i d = " e 4 9 8 0 1 a e - 4 0 8 c - 4 d 3 9 - b 4 f 5 - 6 b b 8 c 3 b c b e a f "   n a m e = " F o l d e r   l i s t   h e i g h t "   t y p e = " S y s t e m . N u l l a b l e ` 1 [ [ S y s t e m . I n t 3 2 ,   m s c o r l i b ,   V e r s i o n = 4 . 0 . 0 . 0 ,   C u l t u r e = n e u t r a l ,   P u b l i c K e y T o k e n = b 7 7 a 5 c 5 6 1 9 3 4 e 0 8 9 ] ] ,   m s c o r l i b ,   V e r s i o n = 4 . 0 . 0 . 0 ,   C u l t u r e = n e u t r a l ,   P u b l i c K e y T o k e n = b 7 7 a 5 c 5 6 1 9 3 4 e 0 8 9 "   o r d e r = " 9 9 9 "   k e y = " f o l d e r H e i g h t "   v a l u e = " "   g r o u p O r d e r = " - 1 "   i s G e n e r a t e d = " f a l s e " / >  
                 < p a r a m e t e r   i d = " f a d 6 f e 3 6 - 6 6 a f - 4 1 1 d - 8 d b 5 - 7 c 3 6 7 9 6 7 5 3 0 d "   n a m e = " S h o w   w o r k s p a c e s "   t y p e = " S y s t e m . B o o l e a n ,   m s c o r l i b ,   V e r s i o n = 4 . 0 . 0 . 0 ,   C u l t u r e = n e u t r a l ,   P u b l i c K e y T o k e n = b 7 7 a 5 c 5 6 1 9 3 4 e 0 8 9 "   o r d e r = " 9 9 9 "   k e y = " s h o w W o r k s p a c e s "   v a l u e = " T r u e "   g r o u p O r d e r = " - 1 "   i s G e n e r a t e d = " f a l s e " / >  
             < / p a r a m e t e r s >  
         < / q u e s t i o n >  
         < q u e s t i o n   i d = " 9 4 6 c e 9 4 c - 8 7 4 a - 4 0 0 c - a a a d - c 2 9 7 4 a 2 d 9 9 f c "   n a m e = " D o c T i t l e "   a s s e m b l y = " I p h e l i o n . O u t l i n e . C o n t r o l s . d l l "   t y p e = " I p h e l i o n . O u t l i n e . C o n t r o l s . Q u e s t i o n C o n t r o l s . V i e w M o d e l s . T e x t B o x V i e w M o d e l "   o r d e r = " 1 "   a c t i v e = " t r u e "   g r o u p = " 1   M a i n "   r e s u l t T y p e = " s i n g l e "   d i s p l a y T y p e = " S t a r t u p "   p a g e C o l u m n S p a n = " c o l u m n S p a n 6 "   p a r e n t I d = " 0 0 0 0 0 0 0 0 - 0 0 0 0 - 0 0 0 0 - 0 0 0 0 - 0 0 0 0 0 0 0 0 0 0 0 0 " >  
             < p a r a m e t e r s >  
                 < p a r a m e t e r   i d = " 1 3 f f 5 f 3 5 - e 6 e c - 4 5 a 8 - 9 6 2 1 - 6 2 3 b 0 5 6 d e 2 c 7 "   n a m e = " A l l o w   r e t u r n "   t y p e = " S y s t e m . B o o l e a n ,   m s c o r l i b ,   V e r s i o n = 4 . 0 . 0 . 0 ,   C u l t u r e = n e u t r a l ,   P u b l i c K e y T o k e n = b 7 7 a 5 c 5 6 1 9 3 4 e 0 8 9 "   o r d e r = " 9 9 9 "   k e y = " m u l t i l i n e "   v a l u e = " F a l s e "   g r o u p O r d e r = " - 1 "   i s G e n e r a t e d = " f a l s e " / >  
                 < p a r a m e t e r   i d = " 8 f d 1 6 d b a - b 7 1 8 - 4 8 b 6 - b 3 2 5 - 0 d 4 3 b c 2 a 6 c 6 c " 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D o c u m e n t   n a m e & l t ; / t e x t & g t ; & # x A ; & l t ; / u i L o c a l i z e d S t r i n g & g t ; "   a r g u m e n t = " U I L o c a l i z e d S t r i n g "   g r o u p O r d e r = " - 1 "   i s G e n e r a t e d = " f a l s e " / >  
                 < p a r a m e t e r   i d = " 9 7 a f 5 2 9 4 - d 4 7 8 - 4 c 4 b - 9 b b 7 - 1 0 e e 8 b 8 9 c 3 d 2 "   n a m e = " W i d t h   t y p e "   t y p e = " I p h e l i o n . O u t l i n e . M o d e l . I n t e r f a c e s . Q u e s t i o n C o n t r o l L a y o u t ,   I p h e l i o n . O u t l i n e . M o d e l ,   V e r s i o n = 1 . 8 . 5 . 3 0 ,   C u l t u r e = n e u t r a l ,   P u b l i c K e y T o k e n = n u l l "   o r d e r = " 9 9 9 "   k e y = " l a y o u t "   v a l u e = " F u l l "   g r o u p O r d e r = " - 1 "   i s G e n e r a t e d = " f a l s e " / >  
                 < p a r a m e t e r   i d = " 6 1 c 9 2 5 2 a - 3 0 f 7 - 4 a b 3 - 9 5 c 8 - 7 b 3 3 6 c c 9 1 9 8 b "   n a m e = " H e i g h t "   t y p e = " S y s t e m . I n t 3 2 ,   m s c o r l i b ,   V e r s i o n = 4 . 0 . 0 . 0 ,   C u l t u r e = n e u t r a l ,   P u b l i c K e y T o k e n = b 7 7 a 5 c 5 6 1 9 3 4 e 0 8 9 "   o r d e r = " 9 9 9 "   k e y = " h e i g h t "   v a l u e = " "   g r o u p O r d e r = " - 1 "   i s G e n e r a t e d = " f a l s e " / >  
                 < p a r a m e t e r   i d = " 8 1 6 e 8 c c e - 5 9 7 d - 4 5 8 e - 9 5 b 1 - e 7 f d 9 0 4 6 5 7 a 3 "   n a m e = " S e p a r a t e   l i n e s "   t y p e = " S y s t e m . B o o l e a n ,   m s c o r l i b ,   V e r s i o n = 4 . 0 . 0 . 0 ,   C u l t u r e = n e u t r a l ,   P u b l i c K e y T o k e n = b 7 7 a 5 c 5 6 1 9 3 4 e 0 8 9 "   o r d e r = " 9 9 9 "   k e y = " s p l i t L i n e s "   v a l u e = " F a l s e "   g r o u p O r d e r = " - 1 "   i s G e n e r a t e d = " f a l s e " / >  
                 < p a r a m e t e r   i d = " 4 6 9 c a 0 5 0 - 5 6 f 3 - 4 3 5 6 - b d 6 a - c c 9 2 e c 8 d c 0 b 1 "   n a m e = " W r a p   t e x t "   t y p e = " S y s t e m . B o o l e a n ,   m s c o r l i b ,   V e r s i o n = 4 . 0 . 0 . 0 ,   C u l t u r e = n e u t r a l ,   P u b l i c K e y T o k e n = b 7 7 a 5 c 5 6 1 9 3 4 e 0 8 9 "   o r d e r = " 9 9 9 "   k e y = " w r a p T e x t "   v a l u e = " T r u e "   g r o u p O r d e r = " - 1 "   i s G e n e r a t e d = " f a l s e " / >  
                 < p a r a m e t e r   i d = " a d 2 d 1 4 5 9 - 4 b 9 8 - 4 1 0 5 - a 0 b 6 - 3 0 c f b c 6 9 9 0 0 d "   n a m e = " R e m e m b e r   l a s t   v a l u e "   t y p e = " S y s t e m . B o o l e a n ,   m s c o r l i b ,   V e r s i o n = 4 . 0 . 0 . 0 ,   C u l t u r e = n e u t r a l ,   P u b l i c K e y T o k e n = b 7 7 a 5 c 5 6 1 9 3 4 e 0 8 9 "   o r d e r = " 9 9 9 "   k e y = " r e m e m b e r L a s t V a l u e "   v a l u e = " F a l s e "   g r o u p O r d e r = " - 1 "   i s G e n e r a t e d = " f a l s e " / >  
                 < p a r a m e t e r   i d = " a 5 d b a 8 3 a - 9 8 2 c - 4 9 7 e - 8 a e 5 - 5 9 d 6 8 9 0 0 0 e 7 e "   n a m e = " R e q u i r e d   f i e l d "   t y p e = " S y s t e m . B o o l e a n ,   m s c o r l i b ,   V e r s i o n = 4 . 0 . 0 . 0 ,   C u l t u r e = n e u t r a l ,   P u b l i c K e y T o k e n = b 7 7 a 5 c 5 6 1 9 3 4 e 0 8 9 "   o r d e r = " 9 9 9 "   k e y = " r e q u i r e d "   v a l u e = " T r u e "   g r o u p O r d e r = " - 1 "   i s G e n e r a t e d = " f a l s e " / >  
                 < p a r a m e t e r   i d = " 7 a 7 5 7 0 7 4 - e 9 8 b - 4 8 b 2 - a 2 0 c - 5 8 1 6 4 9 6 7 e 7 c f "   n a m e = " M a x   l e n g t h "   t y p e = " S y s t e m . N u l l a b l e ` 1 [ [ S y s t e m . I n t 3 2 ,   m s c o r l i b ,   V e r s i o n = 4 . 0 . 0 . 0 ,   C u l t u r e = n e u t r a l ,   P u b l i c K e y T o k e n = b 7 7 a 5 c 5 6 1 9 3 4 e 0 8 9 ] ] ,   m s c o r l i b ,   V e r s i o n = 4 . 0 . 0 . 0 ,   C u l t u r e = n e u t r a l ,   P u b l i c K e y T o k e n = b 7 7 a 5 c 5 6 1 9 3 4 e 0 8 9 "   o r d e r = " 9 9 9 "   k e y = " m a x L e n g t h "   v a l u e = " "   g r o u p O r d e r = " - 1 "   i s G e n e r a t e d = " f a l s e " / >  
             < / p a r a m e t e r s >  
         < / q u e s t i o n >  
         < q u e s t i o n   i d = " 5 8 d f c 1 a d - a a b 2 - 4 e 3 9 - a 8 2 3 - 0 8 d 6 4 7 c 0 1 9 0 c "   n a m e = " l b l O f f l i n e "   a s s e m b l y = " I p h e l i o n . O u t l i n e . C o n t r o l s . d l l "   t y p e = " I p h e l i o n . O u t l i n e . C o n t r o l s . Q u e s t i o n C o n t r o l s . V i e w M o d e l s . W i z a r d S e c t i o n H e a d i n g V i e w M o d e l "   o r d e r = " 2 "   a c t i v e = " t r u e "   g r o u p = " 1   M a i n "   r e s u l t T y p e = " s i n g l e "   d i s p l a y T y p e = " S t a r t u p "   p a g e C o l u m n S p a n = " c o l u m n S p a n 6 "   p a r e n t I d = " 0 0 0 0 0 0 0 0 - 0 0 0 0 - 0 0 0 0 - 0 0 0 0 - 0 0 0 0 0 0 0 0 0 0 0 0 " >  
             < p a r a m e t e r s >  
                 < p a r a m e t e r   i d = " 7 a 3 0 b b 5 8 - 5 1 3 e - 4 2 3 8 - b 7 8 f - 0 7 4 e 3 b f b 9 8 f 7 " 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W i z a r d   -   o f f l i n e   l a b e l & l t ; / t e x t & g t ; & # x A ; & l t ; / u i L o c a l i z e d S t r i n g & g t ; "   a r g u m e n t = " U I L o c a l i z e d S t r i n g "   g r o u p O r d e r = " - 1 "   i s G e n e r a t e d = " f a l s e " / >  
                 < p a r a m e t e r   i d = " d c 8 d b 2 7 0 - c 4 f 4 - 4 b 1 2 - b e a 7 - 5 1 1 4 4 f 1 6 3 b 1 a "   n a m e = " T o p "   t y p e = " S y s t e m . I n t 3 2 ,   m s c o r l i b ,   V e r s i o n = 4 . 0 . 0 . 0 ,   C u l t u r e = n e u t r a l ,   P u b l i c K e y T o k e n = b 7 7 a 5 c 5 6 1 9 3 4 e 0 8 9 "   o r d e r = " 2 "   k e y = " t o p M a r g i n "   v a l u e = " 5 "   g r o u p = " M a r g i n "   g r o u p O r d e r = " - 1 "   i s G e n e r a t e d = " f a l s e " / >  
                 < p a r a m e t e r   i d = " 0 8 6 0 8 b 8 1 - 4 9 e d - 4 d f 7 - 8 7 1 1 - 8 3 9 6 f c b b 6 7 5 a "   n a m e = " B o t t o m "   t y p e = " S y s t e m . I n t 3 2 ,   m s c o r l i b ,   V e r s i o n = 4 . 0 . 0 . 0 ,   C u l t u r e = n e u t r a l ,   P u b l i c K e y T o k e n = b 7 7 a 5 c 5 6 1 9 3 4 e 0 8 9 "   o r d e r = " 3 "   k e y = " b o t t o m M a r g i n "   v a l u e = " "   g r o u p = " M a r g i n "   g r o u p O r d e r = " - 1 "   i s G e n e r a t e d = " f a l s e " / >  
                 < p a r a m e t e r   i d = " a 8 9 c b 0 b 9 - 2 4 d f - 4 7 2 6 - 9 b a 2 - c 2 b 5 5 0 b 4 b 9 2 d "   n a m e = " L e f t "   t y p e = " S y s t e m . I n t 3 2 ,   m s c o r l i b ,   V e r s i o n = 4 . 0 . 0 . 0 ,   C u l t u r e = n e u t r a l ,   P u b l i c K e y T o k e n = b 7 7 a 5 c 5 6 1 9 3 4 e 0 8 9 "   o r d e r = " 0 "   k e y = " l e f t m a r g i n "   v a l u e = " 1 0 "   g r o u p = " M a r g i n "   g r o u p O r d e r = " - 1 "   i s G e n e r a t e d = " f a l s e " / >  
                 < p a r a m e t e r   i d = " 3 1 6 b 9 6 a a - e 3 f 8 - 4 d d 6 - 8 d 7 0 - 9 c c 2 6 1 1 0 2 c 4 9 "   n a m e = " R i g h t "   t y p e = " S y s t e m . I n t 3 2 ,   m s c o r l i b ,   V e r s i o n = 4 . 0 . 0 . 0 ,   C u l t u r e = n e u t r a l ,   P u b l i c K e y T o k e n = b 7 7 a 5 c 5 6 1 9 3 4 e 0 8 9 "   o r d e r = " 1 "   k e y = " r i g h t M a r g i n "   v a l u e = " 1 0 "   g r o u p = " M a r g i n "   g r o u p O r d e r = " - 1 "   i s G e n e r a t e d = " f a l s e " / >  
                 < p a r a m e t e r   i d = " f 3 0 2 f e a d - 1 6 1 c - 4 6 1 a - a 9 6 8 - e 4 9 a d 1 0 0 3 c 2 e "   n a m e = " F o n t   s i z e "   t y p e = " S y s t e m . I n t 3 2 ,   m s c o r l i b ,   V e r s i o n = 4 . 0 . 0 . 0 ,   C u l t u r e = n e u t r a l ,   P u b l i c K e y T o k e n = b 7 7 a 5 c 5 6 1 9 3 4 e 0 8 9 "   o r d e r = " 9 9 9 "   k e y = " f o n t S i z e "   v a l u e = " 1 2 "   g r o u p O r d e r = " - 1 "   i s G e n e r a t e d = " f a l s e " / >  
                 < p a r a m e t e r   i d = " 5 e 8 9 2 6 0 6 - d 4 5 d - 4 0 c b - b 4 0 b - 7 9 1 3 a 0 2 2 3 3 7 e "   n a m e = " F o n t   b o l d "   t y p e = " S y s t e m . B o o l e a n ,   m s c o r l i b ,   V e r s i o n = 4 . 0 . 0 . 0 ,   C u l t u r e = n e u t r a l ,   P u b l i c K e y T o k e n = b 7 7 a 5 c 5 6 1 9 3 4 e 0 8 9 "   o r d e r = " 9 9 9 "   k e y = " f o n t B o l d "   v a l u e = " T r u e "   g r o u p O r d e r = " - 1 "   i s G e n e r a t e d = " f a l s e " / >  
                 < p a r a m e t e r   i d = " 7 b 9 7 1 4 2 c - 4 f a 7 - 4 1 b 5 - 9 b d f - 2 4 c 8 0 4 d c 0 b 8 8 "   n a m e = " F o n t   c o l o u r "   t y p e = " S y s t e m . S t r i n g ,   m s c o r l i b ,   V e r s i o n = 4 . 0 . 0 . 0 ,   C u l t u r e = n e u t r a l ,   P u b l i c K e y T o k e n = b 7 7 a 5 c 5 6 1 9 3 4 e 0 8 9 "   o r d e r = " 9 9 9 "   k e y = " f o n t C o l o u r "   v a l u e = " R e d "   a r g u m e n t = " S i n g l e L i n e "   g r o u p O r d e r = " - 1 "   i s G e n e r a t e d = " f a l s e " / >  
                 < p a r a m e t e r   i d = " 6 a 8 d 2 6 1 3 - 5 4 1 6 - 4 d 6 c - 8 2 0 c - 6 4 2 4 c 7 3 8 a 6 f 4 "   n a m e = " W r a p   t e x t "   t y p e = " S y s t e m . B o o l e a n ,   m s c o r l i b ,   V e r s i o n = 4 . 0 . 0 . 0 ,   C u l t u r e = n e u t r a l ,   P u b l i c K e y T o k e n = b 7 7 a 5 c 5 6 1 9 3 4 e 0 8 9 "   o r d e r = " 9 9 9 "   k e y = " w r a p T e x t "   v a l u e = " T r u e "   g r o u p O r d e r = " - 1 "   i s G e n e r a t e d = " f a l s e " / >  
                 < p a r a m e t e r   i d = " f 3 6 7 3 a 0 a - 5 7 2 3 - 4 b 7 3 - a f 2 c - 6 e 5 e c 1 e d c e 1 8 "   n a m e = " T e x t   a l i g n m e n t "   t y p e = " I p h e l i o n . O u t l i n e . C o n t r o l s . Q u e s t i o n C o n t r o l s . V i e w M o d e l s . H e a d i n g T e x t A l i g n m e n t ,   I p h e l i o n . O u t l i n e . C o n t r o l s ,   V e r s i o n = 1 . 8 . 5 . 3 0 ,   C u l t u r e = n e u t r a l ,   P u b l i c K e y T o k e n = n u l l "   o r d e r = " 9 9 9 "   k e y = " h A l i g n m e n t "   v a l u e = " L e f t "   g r o u p O r d e r = " - 1 "   i s G e n e r a t e d = " f a l s e " / >  
             < / p a r a m e t e r s >  
         < / q u e s t i o n >  
         < q u e s t i o n   i d = " 7 a b e 3 d 5 5 - 1 3 c 9 - 4 4 a 0 - 9 e 3 b - 6 f 7 a b 4 b c a 4 4 3 "   n a m e = " R H "   a s s e m b l y = " I p h e l i o n . O u t l i n e . C o n t r o l s . d l l "   t y p e = " I p h e l i o n . O u t l i n e . C o n t r o l s . Q u e s t i o n C o n t r o l s . V i e w M o d e l s . S t a c k C o n t a i n e r C o n t r o l V i e w M o d e l "   o r d e r = " 4 "   a c t i v e = " t r u e "   g r o u p = " 1   M a i n "   r e s u l t T y p e = " s i n g l e "   d i s p l a y T y p e = " A l l "   p a g e C o l u m n S p a n = " c o l u m n S p a n 2 "   p a r e n t I d = " 0 0 0 0 0 0 0 0 - 0 0 0 0 - 0 0 0 0 - 0 0 0 0 - 0 0 0 0 0 0 0 0 0 0 0 0 " >  
             < p a r a m e t e r s >  
                 < p a r a m e t e r   i d = " 1 5 a e 4 5 4 a - 4 2 a 1 - 4 d e b - 8 b a 0 - 4 3 6 8 e 1 7 3 f 8 0 f "   n a m e = " L e f t "   t y p e = " S y s t e m . B o o l e a n ,   m s c o r l i b ,   V e r s i o n = 4 . 0 . 0 . 0 ,   C u l t u r e = n e u t r a l ,   P u b l i c K e y T o k e n = b 7 7 a 5 c 5 6 1 9 3 4 e 0 8 9 "   o r d e r = " 0 "   k e y = " l e f t B o r d e r "   v a l u e = " F a l s e "   g r o u p = " B o r d e r   V i s i b i l i t y "   g r o u p O r d e r = " - 1 "   i s G e n e r a t e d = " f a l s e " / >  
                 < p a r a m e t e r   i d = " 1 3 c 6 4 0 d b - 8 0 c e - 4 0 f a - 8 2 d 6 - 8 0 6 8 e 2 6 2 4 7 b 9 "   n a m e = " R i g h t "   t y p e = " S y s t e m . B o o l e a n ,   m s c o r l i b ,   V e r s i o n = 4 . 0 . 0 . 0 ,   C u l t u r e = n e u t r a l ,   P u b l i c K e y T o k e n = b 7 7 a 5 c 5 6 1 9 3 4 e 0 8 9 "   o r d e r = " 1 "   k e y = " r i g h t B o r d e r "   v a l u e = " F a l s e "   g r o u p = " B o r d e r   V i s i b i l i t y "   g r o u p O r d e r = " - 1 "   i s G e n e r a t e d = " f a l s e " / >  
                 < p a r a m e t e r   i d = " 3 8 c 4 d 7 6 7 - 3 1 f 3 - 4 f e b - b 3 6 d - 3 a b 4 f c 6 4 f 7 9 5 "   n a m e = " T o p "   t y p e = " S y s t e m . B o o l e a n ,   m s c o r l i b ,   V e r s i o n = 4 . 0 . 0 . 0 ,   C u l t u r e = n e u t r a l ,   P u b l i c K e y T o k e n = b 7 7 a 5 c 5 6 1 9 3 4 e 0 8 9 "   o r d e r = " 2 "   k e y = " t o p B o r d e r "   v a l u e = " F a l s e "   g r o u p = " B o r d e r   V i s i b i l i t y "   g r o u p O r d e r = " - 1 "   i s G e n e r a t e d = " f a l s e " / >  
                 < p a r a m e t e r   i d = " 2 e d 8 4 b 7 9 - d 8 9 8 - 4 a 6 2 - b 2 b 9 - b 6 a 2 d 4 8 0 0 1 f 1 "   n a m e = " B o t t o m "   t y p e = " S y s t e m . B o o l e a n ,   m s c o r l i b ,   V e r s i o n = 4 . 0 . 0 . 0 ,   C u l t u r e = n e u t r a l ,   P u b l i c K e y T o k e n = b 7 7 a 5 c 5 6 1 9 3 4 e 0 8 9 "   o r d e r = " 3 "   k e y = " b o t t o m B o r d e r "   v a l u e = " F a l s e "   g r o u p = " B o r d e r   V i s i b i l i t y "   g r o u p O r d e r = " - 1 "   i s G e n e r a t e d = " f a l s e " / >  
                 < p a r a m e t e r   i d = " d 2 b 4 8 a 3 7 - a d c 5 - 4 f f 5 - 8 b 7 7 - 3 c 3 4 e 0 8 f 6 f 3 0 "   n a m e = " M a i n t a i n   c o l u m n   w i d t h s "   t y p e = " S y s t e m . B o o l e a n ,   m s c o r l i b ,   V e r s i o n = 4 . 0 . 0 . 0 ,   C u l t u r e = n e u t r a l ,   P u b l i c K e y T o k e n = b 7 7 a 5 c 5 6 1 9 3 4 e 0 8 9 "   o r d e r = " 9 9 9 "   k e y = " m a i n t a i n C o l u m n W i d t h s "   v a l u e = " T r u e "   g r o u p O r d e r = " - 1 "   i s G e n e r a t e d = " f a l s e " / >  
             < / p a r a m e t e r s >  
         < / q u e s t i o n >  
         < q u e s t i o n   i d = " 3 a 7 3 9 6 2 e - f 7 4 a - 4 6 e 8 - b d 1 0 - 1 4 8 e 4 0 c 1 c 2 9 a "   n a m e = " A l t e r n a t i v e W o r d m a r k s "   a s s e m b l y = " I p h e l i o n . O u t l i n e . C o n t r o l s . d l l "   t y p e = " I p h e l i o n . O u t l i n e . C o n t r o l s . Q u e s t i o n C o n t r o l s . V i e w M o d e l s . C h e c k B o x V i e w M o d e l "   o r d e r = " 0 "   a c t i v e = " t r u e "   g r o u p = " 1   M a i n "   r e s u l t T y p e = " s i n g l e "   d i s p l a y T y p e = " A l l "   p a g e C o l u m n S p a n = " c o l u m n S p a n 6 "   p a r e n t I d = " 7 a b e 3 d 5 5 - 1 3 c 9 - 4 4 a 0 - 9 e 3 b - 6 f 7 a b 4 b c a 4 4 3 " >  
             < p a r a m e t e r s >  
                 < p a r a m e t e r   i d = " 7 3 0 5 a a a 4 - 8 a e 8 - 4 2 1 6 - a 5 2 3 - 8 5 1 3 f 7 a 8 6 6 6 b " 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A l t e r n a t i v e   W o r d m a r k s & l t ; / t e x t & g t ; & # x A ; & l t ; / u i L o c a l i z e d S t r i n g & g t ; "   a r g u m e n t = " U I L o c a l i z e d S t r i n g "   g r o u p O r d e r = " - 1 "   i s G e n e r a t e d = " f a l s e " / >  
                 < p a r a m e t e r   i d = " f d 8 b b e d a - 6 e 9 8 - 4 4 a 0 - 8 a 4 6 - 0 7 1 b 4 1 6 a f b e a " 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g t ; T r u e & l t ; / t e x t & g t ; & # x A ; & l t ; / l o c a l i z e d S t r i n g & g t ; "   a r g u m e n t = " E x p r e s s i o n L o c a l i z e d S t r i n g "   g r o u p O r d e r = " - 1 "   i s G e n e r a t e d = " f a l s e " / >  
                 < p a r a m e t e r   i d = " 7 1 1 d f 1 9 a - 8 4 3 1 - 4 0 c 2 - 8 8 9 9 - e 7 4 2 f 2 2 f b 7 1 9 " 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g t ; F a l s e & l t ; / t e x t & g t ; & # x A ; & l t ; / l o c a l i z e d S t r i n g & g t ; "   a r g u m e n t = " E x p r e s s i o n L o c a l i z e d S t r i n g "   g r o u p O r d e r = " - 1 "   i s G e n e r a t e d = " f a l s e " / >  
                 < p a r a m e t e r   i d = " a e 9 3 2 9 0 1 - 2 4 8 e - 4 5 5 8 - b f c 5 - 7 0 2 0 6 d c 6 6 2 3 5 "   n a m e = " D i s p l a y   c o n t e n t   v a l u e "   t y p e = " S y s t e m . B o o l e a n ,   m s c o r l i b ,   V e r s i o n = 4 . 0 . 0 . 0 ,   C u l t u r e = n e u t r a l ,   P u b l i c K e y T o k e n = b 7 7 a 5 c 5 6 1 9 3 4 e 0 8 9 "   o r d e r = " 9 9 9 "   k e y = " d i s p l a y C o n t e n t "   v a l u e = " F a l s e "   g r o u p O r d e r = " - 1 "   i s G e n e r a t e d = " f a l s e " / >  
                 < p a r a m e t e r   i d = " 7 d 7 9 b 5 8 7 - 7 b b c - 4 6 8 1 - 9 1 8 d - 9 b 8 a f 0 f b b 4 2 f "   n a m e = " U p d a t e   f r o m "   t y p e = " S y s t e m . S t r i n g ,   m s c o r l i b ,   V e r s i o n = 4 . 0 . 0 . 0 ,   C u l t u r e = n e u t r a l ,   P u b l i c K e y T o k e n = b 7 7 a 5 c 5 6 1 9 3 4 e 0 8 9 "   o r d e r = " 9 9 9 "   k e y = " u p d a t e F i e l d "   v a l u e = " "   a r g u m e n t = " F o r m a t S t r i n g "   g r o u p O r d e r = " - 1 "   i s G e n e r a t e d = " f a l s e " / >  
                 < p a r a m e t e r   i d = " 7 5 c 8 6 b 3 8 - 9 1 2 a - 4 f d a - 9 f 1 e - 2 3 0 b 5 2 f 8 8 6 e f "   n a m e = " R e m e m b e r   l a s t   v a l u e s "   t y p e = " S y s t e m . B o o l e a n ,   m s c o r l i b ,   V e r s i o n = 4 . 0 . 0 . 0 ,   C u l t u r e = n e u t r a l ,   P u b l i c K e y T o k e n = b 7 7 a 5 c 5 6 1 9 3 4 e 0 8 9 "   o r d e r = " 9 9 9 "   k e y = " r e m e m b e r L a s t V a l u e "   v a l u e = " F a l s e "   g r o u p O r d e r = " - 1 "   i s G e n e r a t e d = " f a l s e " / >  
             < / p a r a m e t e r s >  
         < / q u e s t i o n >  
         < q u e s t i o n   i d = " 3 7 f e 1 8 4 5 - c 0 f 6 - 4 4 f b - 9 4 a b - 9 2 2 c b 7 1 7 c 9 c a "   n a m e = " L H "   a s s e m b l y = " I p h e l i o n . O u t l i n e . C o n t r o l s . d l l "   t y p e = " I p h e l i o n . O u t l i n e . C o n t r o l s . Q u e s t i o n C o n t r o l s . V i e w M o d e l s . S t a c k C o n t a i n e r C o n t r o l V i e w M o d e l "   o r d e r = " 5 "   a c t i v e = " t r u e "   g r o u p = " 1   M a i n "   r e s u l t T y p e = " s i n g l e "   d i s p l a y T y p e = " A l l "   p a g e C o l u m n S p a n = " c o l u m n S p a n 4 "   p a r e n t I d = " 0 0 0 0 0 0 0 0 - 0 0 0 0 - 0 0 0 0 - 0 0 0 0 - 0 0 0 0 0 0 0 0 0 0 0 0 " >  
             < p a r a m e t e r s >  
                 < p a r a m e t e r   i d = " 5 0 7 f c 2 5 a - e c a d - 4 b d 9 - a a c 0 - 2 6 8 4 5 5 4 e 9 a 5 7 "   n a m e = " L e f t "   t y p e = " S y s t e m . B o o l e a n ,   m s c o r l i b ,   V e r s i o n = 4 . 0 . 0 . 0 ,   C u l t u r e = n e u t r a l ,   P u b l i c K e y T o k e n = b 7 7 a 5 c 5 6 1 9 3 4 e 0 8 9 "   o r d e r = " 0 "   k e y = " l e f t B o r d e r "   v a l u e = " F a l s e "   g r o u p = " B o r d e r   V i s i b i l i t y "   g r o u p O r d e r = " - 1 "   i s G e n e r a t e d = " f a l s e " / >  
                 < p a r a m e t e r   i d = " e a 6 8 1 f 1 f - 1 d e b - 4 d 5 0 - a 4 9 0 - 7 a 5 3 7 d 5 7 8 e 3 0 "   n a m e = " R i g h t "   t y p e = " S y s t e m . B o o l e a n ,   m s c o r l i b ,   V e r s i o n = 4 . 0 . 0 . 0 ,   C u l t u r e = n e u t r a l ,   P u b l i c K e y T o k e n = b 7 7 a 5 c 5 6 1 9 3 4 e 0 8 9 "   o r d e r = " 1 "   k e y = " r i g h t B o r d e r "   v a l u e = " F a l s e "   g r o u p = " B o r d e r   V i s i b i l i t y "   g r o u p O r d e r = " - 1 "   i s G e n e r a t e d = " f a l s e " / >  
                 < p a r a m e t e r   i d = " c e 1 5 9 5 e 4 - 1 0 b a - 4 3 8 5 - a 4 d 4 - 1 8 f 2 0 7 1 3 5 f 6 e "   n a m e = " T o p "   t y p e = " S y s t e m . B o o l e a n ,   m s c o r l i b ,   V e r s i o n = 4 . 0 . 0 . 0 ,   C u l t u r e = n e u t r a l ,   P u b l i c K e y T o k e n = b 7 7 a 5 c 5 6 1 9 3 4 e 0 8 9 "   o r d e r = " 2 "   k e y = " t o p B o r d e r "   v a l u e = " F a l s e "   g r o u p = " B o r d e r   V i s i b i l i t y "   g r o u p O r d e r = " - 1 "   i s G e n e r a t e d = " f a l s e " / >  
                 < p a r a m e t e r   i d = " e 9 2 d 7 f 5 f - 5 c 3 6 - 4 e 2 c - 8 5 d 1 - 2 9 f b e b 3 0 7 c e 8 "   n a m e = " B o t t o m "   t y p e = " S y s t e m . B o o l e a n ,   m s c o r l i b ,   V e r s i o n = 4 . 0 . 0 . 0 ,   C u l t u r e = n e u t r a l ,   P u b l i c K e y T o k e n = b 7 7 a 5 c 5 6 1 9 3 4 e 0 8 9 "   o r d e r = " 3 "   k e y = " b o t t o m B o r d e r "   v a l u e = " F a l s e "   g r o u p = " B o r d e r   V i s i b i l i t y "   g r o u p O r d e r = " - 1 "   i s G e n e r a t e d = " f a l s e " / >  
                 < p a r a m e t e r   i d = " e 4 8 9 e 5 2 d - 5 d 7 9 - 4 0 f 3 - 9 2 d 4 - d 4 8 d 1 4 3 0 f b c 5 "   n a m e = " M a i n t a i n   c o l u m n   w i d t h s "   t y p e = " S y s t e m . B o o l e a n ,   m s c o r l i b ,   V e r s i o n = 4 . 0 . 0 . 0 ,   C u l t u r e = n e u t r a l ,   P u b l i c K e y T o k e n = b 7 7 a 5 c 5 6 1 9 3 4 e 0 8 9 "   o r d e r = " 9 9 9 "   k e y = " m a i n t a i n C o l u m n W i d t h s "   v a l u e = " T r u e "   g r o u p O r d e r = " - 1 "   i s G e n e r a t e d = " f a l s e " / >  
             < / p a r a m e t e r s >  
         < / q u e s t i o n >  
         < q u e s t i o n   i d = " 8 0 1 7 7 e 7 f - 4 6 3 9 - 4 7 0 6 - 9 7 8 7 - 9 a 5 d c 1 6 b 5 1 a d "   n a m e = " C o v e r T h e m e "   a s s e m b l y = " I p h e l i o n . O u t l i n e . C o n t r o l s . d l l "   t y p e = " I p h e l i o n . O u t l i n e . C o n t r o l s . Q u e s t i o n C o n t r o l s . V i e w M o d e l s . S e l e c t i o n L i s t V i e w M o d e l "   o r d e r = " 0 "   a c t i v e = " t r u e "   g r o u p = " 1   M a i n "   r e s u l t T y p e = " s i n g l e "   d i s p l a y T y p e = " A l l "   p a g e C o l u m n S p a n = " c o l u m n S p a n 6 "   p a r e n t I d = " 3 7 f e 1 8 4 5 - c 0 f 6 - 4 4 f b - 9 4 a b - 9 2 2 c b 7 1 7 c 9 c a " >  
             < p a r a m e t e r s >  
                 < p a r a m e t e r   i d = " 7 9 1 e 6 9 8 0 - 9 f d 9 - 4 d f 9 - 8 5 8 7 - 2 b 4 1 6 4 4 7 0 6 b 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v e r   t h e m e & l t ; / t e x t & g t ; & # x A ; & l t ; / u i L o c a l i z e d S t r i n g & g t ; "   a r g u m e n t = " U I L o c a l i z e d S t r i n g "   g r o u p O r d e r = " - 1 "   i s G e n e r a t e d = " f a l s e " / >  
                 < p a r a m e t e r   i d = " 2 7 0 6 b 9 0 d - 2 5 5 5 - 4 9 f 0 - b 6 1 b - 7 5 f b b 2 a d 2 c b 8 "   n a m e = " W i d t h   t y p e "   t y p e = " I p h e l i o n . O u t l i n e . M o d e l . I n t e r f a c e s . Q u e s t i o n C o n t r o l L a y o u t ,   I p h e l i o n . O u t l i n e . M o d e l ,   V e r s i o n = 1 . 8 . 5 . 3 0 ,   C u l t u r e = n e u t r a l ,   P u b l i c K e y T o k e n = n u l l "   o r d e r = " 9 9 9 "   k e y = " l a y o u t "   v a l u e = " F u l l "   g r o u p O r d e r = " - 1 "   i s G e n e r a t e d = " f a l s e " / >  
                 < p a r a m e t e r   i d = " 6 7 f 2 d c 1 e - 9 c 7 b - 4 9 c e - a b b 2 - 3 7 1 6 d 8 d b 7 d 9 7 "   n a m e = " S e l e c t i o n   m o d e "   t y p e = " I p h e l i o n . O u t l i n e . C o n t r o l s . Q u e s t i o n C o n t r o l s . V i e w M o d e l s . Q u e s t i o n S e l e c t i o n M o d e ,   I p h e l i o n . O u t l i n e . C o n t r o l s ,   V e r s i o n = 1 . 8 . 5 . 3 0 ,   C u l t u r e = n e u t r a l ,   P u b l i c K e y T o k e n = n u l l "   o r d e r = " 9 9 9 "   k e y = " s e l e c t i o n M o d e "   v a l u e = " S i n g l e "   g r o u p O r d e r = " - 1 "   i s G e n e r a t e d = " f a l s e " / >  
                 < p a r a m e t e r   i d = " 9 b 9 a 5 6 d 8 - a a b 3 - 4 f 5 9 - a b 4 4 - e 5 f 9 7 c c 9 9 8 3 6 "   n a m e = " I t e m s   l i s t "   t y p e = " I p h e l i o n . O u t l i n e . M o d e l . E n t i t i e s . I n l i n e P a r a m e t e r E n t i t y C o l l e c t i o n ` 1 [ [ I p h e l i o n . O u t l i n e . M o d e l . E n t i t i e s . L o c a l i z e d K e y V a l u e P a r a m e t e r E n t i t y ,   I p h e l i o n . O u t l i n e . M o d e l ,   V e r s i o n = 1 . 8 . 5 . 3 0 ,   C u l t u r e = n e u t r a l ,   P u b l i c K e y T o k e n = n u l l ] ] ,   I p h e l i o n . O u t l i n e . M o d e l ,   V e r s i o n = 1 . 8 . 5 . 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W h i t e & 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W h i t e & a m p ; l t ; / t e x t & a m p ; g t ; & a m p ; # x D ; & a m p ; # x A ; & a m p ; l t ; / l o c a l i z e d S t r i n g & a m p ; g t ; & q u o t ;   i s S e l e c t e d = & q u o t ; f a l s e & q u o t ;   i n v e r t F i e l d V a l u e = & q u o t ; f a l s e & q u o t ;   / & g t ; & # x A ;     & l t ; / p a r a m e t e r E n t i t i e s & g t ; & # x A ; & l t ; / X m l P a r a m e t e r & g t ; "   g r o u p O r d e r = " - 1 "   i s G e n e r a t e d = " f a l s e " / >  
                 < p a r a m e t e r   i d = " 2 d 3 b 1 e f b - 7 6 2 f - 4 6 d d - a 1 3 b - 5 a e e 7 e 8 d 8 c a 9 "   n a m e = " M a x   s e l e c t i o n s "   t y p e = " S y s t e m . I n t 3 2 ,   m s c o r l i b ,   V e r s i o n = 4 . 0 . 0 . 0 ,   C u l t u r e = n e u t r a l ,   P u b l i c K e y T o k e n = b 7 7 a 5 c 5 6 1 9 3 4 e 0 8 9 "   o r d e r = " 9 9 9 "   k e y = " m a x S e l e c t e d "   v a l u e = " 1 "   g r o u p O r d e r = " - 1 "   i s G e n e r a t e d = " f a l s e " / >  
                 < p a r a m e t e r   i d = " f a 3 2 a 1 4 0 - 4 7 0 d - 4 2 6 a - 8 3 2 5 - 2 b e 4 4 d 2 a 0 d 5 d "   n a m e = " M i n   s e l e c t i o n s "   t y p e = " S y s t e m . I n t 3 2 ,   m s c o r l i b ,   V e r s i o n = 4 . 0 . 0 . 0 ,   C u l t u r e = n e u t r a l ,   P u b l i c K e y T o k e n = b 7 7 a 5 c 5 6 1 9 3 4 e 0 8 9 "   o r d e r = " 9 9 9 "   k e y = " m i n S e l e c t e d "   v a l u e = " 1 "   g r o u p O r d e r = " - 1 "   i s G e n e r a t e d = " f a l s e " / >  
                 < p a r a m e t e r   i d = " 9 e d 3 a 1 d e - 6 7 2 2 - 4 0 1 0 - a 3 2 0 - 1 e 3 f 4 7 d e 8 3 5 0 "   n a m e = " R e m e m b e r   l a s t   v a l u e s "   t y p e = " S y s t e m . B o o l e a n ,   m s c o r l i b ,   V e r s i o n = 4 . 0 . 0 . 0 ,   C u l t u r e = n e u t r a l ,   P u b l i c K e y T o k e n = b 7 7 a 5 c 5 6 1 9 3 4 e 0 8 9 "   o r d e r = " 9 9 9 "   k e y = " r e m e m b e r L a s t V a l u e "   v a l u e = " F a l s e "   g r o u p O r d e r = " - 1 "   i s G e n e r a t e d = " f a l s e " / >  
                 < p a r a m e t e r   i d = " 1 6 8 0 9 f 5 c - 5 0 c 5 - 4 b c 1 - b b 6 2 - a 5 5 d 7 5 8 6 0 e d c "   n a m e = " N u m b e r   o f   c o l u m n s "   t y p e = " I p h e l i o n . O u t l i n e . C o n t r o l s . Q u e s t i o n C o n t r o l s . V i e w M o d e l s . Q u e s t i o n C o l u m n s ,   I p h e l i o n . O u t l i n e . C o n t r o l s ,   V e r s i o n = 1 . 8 . 5 . 3 0 ,   C u l t u r e = n e u t r a l ,   P u b l i c K e y T o k e n = n u l l "   o r d e r = " 9 9 9 "   k e y = " n u m b e r O f C o l u m n s "   v a l u e = " T h r e e C o l u m n "   g r o u p O r d e r = " - 1 "   i s G e n e r a t e d = " f a l s e " / >  
             < / p a r a m e t e r s >  
         < / q u e s t i o n >  
         < q u e s t i o n   i d = " d 5 c 4 4 4 7 0 - e 0 2 c - 4 d a 7 - a f 0 8 - 0 4 f 2 c a 8 c d a b 5 "   n a m e = " A l t e r n a t i v e I m a g e s "   a s s e m b l y = " I p h e l i o n . O u t l i n e . C o n t r o l s . d l l "   t y p e = " I p h e l i o n . O u t l i n e . C o n t r o l s . Q u e s t i o n C o n t r o l s . V i e w M o d e l s . I m a g e L i s t V i e w M o d e l "   o r d e r = " 1 3 "   a c t i v e = " t r u e "   g r o u p = " 1   M a i n "   r e s u l t T y p e = " s i n g l e "   d i s p l a y T y p e = " A l l "   p a g e C o l u m n S p a n = " c o l u m n S p a n 6 "   p a r e n t I d = " 0 0 0 0 0 0 0 0 - 0 0 0 0 - 0 0 0 0 - 0 0 0 0 - 0 0 0 0 0 0 0 0 0 0 0 0 " >  
             < p a r a m e t e r s >  
                 < p a r a m e t e r   i d = " 9 e 8 c 2 b a 4 - c c 3 c - 4 b 8 9 - 8 f d 5 - 4 b 8 a 8 5 0 a 0 2 2 c " 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W o r d m a r k s \ A l t e r n a t i v e & q u o t ; & l t ; / t e x t & g t ; & # x A ; & l t ; / f o r m a t S t r i n g & g t ; "   a r g u m e n t = " F o r m a t S t r i n g "   g r o u p O r d e r = " - 1 "   i s G e n e r a t e d = " f a l s e " / >  
                 < p a r a m e t e r   i d = " 7 6 d 4 e 7 9 d - 9 6 f 6 - 4 5 9 f - a 2 8 8 - 1 7 5 d e 8 9 2 8 9 6 0 "   n a m e = " M a x   s e l e c t i o n s "   t y p e = " S y s t e m . I n t 3 2 ,   m s c o r l i b ,   V e r s i o n = 4 . 0 . 0 . 0 ,   C u l t u r e = n e u t r a l ,   P u b l i c K e y T o k e n = b 7 7 a 5 c 5 6 1 9 3 4 e 0 8 9 "   o r d e r = " 9 9 9 "   k e y = " m a x S e l e c t e d "   v a l u e = " 1 "   g r o u p O r d e r = " - 1 "   i s G e n e r a t e d = " f a l s e " / >  
                 < p a r a m e t e r   i d = " b d 2 e f d 8 9 - e c 7 d - 4 e c 4 - b d 7 f - 0 2 b d 8 5 4 0 2 f f c "   n a m e = " M i n   s e l e c t i o n s "   t y p e = " S y s t e m . I n t 3 2 ,   m s c o r l i b ,   V e r s i o n = 4 . 0 . 0 . 0 ,   C u l t u r e = n e u t r a l ,   P u b l i c K e y T o k e n = b 7 7 a 5 c 5 6 1 9 3 4 e 0 8 9 "   o r d e r = " 9 9 9 "   k e y = " m i n S e l e c t e d "   v a l u e = " 1 "   g r o u p O r d e r = " - 1 "   i s G e n e r a t e d = " f a l s e " / >  
                 < p a r a m e t e r   i d = " 9 1 4 9 7 2 a 3 - d d b 5 - 4 5 2 c - a 2 8 0 - a 3 5 4 b 5 7 1 f 6 9 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  / & g t ; & # x A ; & l t ; / u i L o c a l i z e d S t r i n g & g t ; "   a r g u m e n t = " U I L o c a l i z e d S t r i n g "   g r o u p O r d e r = " - 1 "   i s G e n e r a t e d = " f a l s e " / >  
                 < p a r a m e t e r   i d = " 8 d 8 e 4 6 8 3 - b 9 2 c - 4 2 4 c - 9 7 1 8 - f f b b a d c 8 8 3 7 a "   n a m e = " H e i g h t "   t y p e = " S y s t e m . I n t 3 2 ,   m s c o r l i b ,   V e r s i o n = 4 . 0 . 0 . 0 ,   C u l t u r e = n e u t r a l ,   P u b l i c K e y T o k e n = b 7 7 a 5 c 5 6 1 9 3 4 e 0 8 9 "   o r d e r = " 9 9 9 "   k e y = " h e i g h t "   v a l u e = " 1 7 5 "   g r o u p O r d e r = " - 1 "   i s G e n e r a t e d = " f a l s e " / >  
                 < p a r a m e t e r   i d = " 0 e d 4 4 d f a - 9 d a f - 4 d e 4 - 8 4 d 2 - 9 9 1 a 2 e a e f 8 4 6 "   n a m e = " D e f a u l t   z o o m "   t y p e = " S y s t e m . I n t 3 2 ,   m s c o r l i b ,   V e r s i o n = 4 . 0 . 0 . 0 ,   C u l t u r e = n e u t r a l ,   P u b l i c K e y T o k e n = b 7 7 a 5 c 5 6 1 9 3 4 e 0 8 9 "   o r d e r = " 9 9 9 "   k e y = " z o o m "   v a l u e = " 1 5 0 "   g r o u p O r d e r = " - 1 "   i s G e n e r a t e d = " f a l s e " / >  
                 < p a r a m e t e r   i d = " 9 d c d 6 0 a 7 - 0 8 c 2 - 4 c 5 2 - b 7 0 1 - 3 c 3 4 8 1 f 4 f b c 9 "   n a m e = " A l l o w   u n s e l e c t   l a s t   i t e m "   t y p e = " S y s t e m . B o o l e a n ,   m s c o r l i b ,   V e r s i o n = 4 . 0 . 0 . 0 ,   C u l t u r e = n e u t r a l ,   P u b l i c K e y T o k e n = b 7 7 a 5 c 5 6 1 9 3 4 e 0 8 9 "   o r d e r = " 9 9 9 "   k e y = " u n s e l e c t L a s t "   v a l u e = " T r u e "   g r o u p O r d e r = " - 1 "   i s G e n e r a t e d = " f a l s e " / >  
                 < p a r a m e t e r   i d = " 5 7 f 1 e c 1 a - 5 1 c 0 - 4 3 7 c - 9 4 5 2 - 6 3 3 d 6 2 f f 7 5 3 c "   n a m e = " H i d e   f i l e   e x t e n s i o n "   t y p e = " S y s t e m . B o o l e a n ,   m s c o r l i b ,   V e r s i o n = 4 . 0 . 0 . 0 ,   C u l t u r e = n e u t r a l ,   P u b l i c K e y T o k e n = b 7 7 a 5 c 5 6 1 9 3 4 e 0 8 9 "   o r d e r = " 9 9 9 "   k e y = " h i d e F i l e E x t "   v a l u e = " T r u e "   g r o u p O r d e r = " - 1 "   i s G e n e r a t e d = " f a l s e " / >  
             < / p a r a m e t e r s >  
         < / q u e s t i o n >  
         < q u e s t i o n   i d = " 1 8 1 5 8 e 3 f - 7 9 1 8 - 4 1 8 8 - 8 b b 8 - e f 9 7 3 7 d a e 4 d d "   n a m e = " C o r a l C o v e r "   a s s e m b l y = " I p h e l i o n . O u t l i n e . C o n t r o l s . d l l "   t y p e = " I p h e l i o n . O u t l i n e . C o n t r o l s . Q u e s t i o n C o n t r o l s . V i e w M o d e l s . I m a g e L i s t V i e w M o d e l "   o r d e r = " 1 7 "   a c t i v e = " t r u e "   g r o u p = " 1   M a i n "   r e s u l t T y p e = " s i n g l e "   d i s p l a y T y p e = " A l l "   p a g e C o l u m n S p a n = " c o l u m n S p a n 6 "   p a r e n t I d = " 0 0 0 0 0 0 0 0 - 0 0 0 0 - 0 0 0 0 - 0 0 0 0 - 0 0 0 0 0 0 0 0 0 0 0 0 " >  
             < p a r a m e t e r s >  
                 < p a r a m e t e r   i d = " f e b 4 2 9 7 b - 1 9 f 3 - 4 6 c b - b 2 4 2 - b f 5 6 d 7 0 2 d 5 5 9 " 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C o v e r s \ L a n d s c a p e \ C o r a l \ & q u o t ; & l t ; / t e x t & g t ; & # x A ; & l t ; / f o r m a t S t r i n g & g t ; "   a r g u m e n t = " F o r m a t S t r i n g "   g r o u p O r d e r = " - 1 "   i s G e n e r a t e d = " f a l s e " / >  
                 < p a r a m e t e r   i d = " 9 2 f d 2 7 7 c - b e 4 9 - 4 6 a 7 - 9 b f 2 - d c 3 8 c f 2 a 9 6 f 4 "   n a m e = " M a x   s e l e c t i o n s "   t y p e = " S y s t e m . I n t 3 2 ,   m s c o r l i b ,   V e r s i o n = 4 . 0 . 0 . 0 ,   C u l t u r e = n e u t r a l ,   P u b l i c K e y T o k e n = b 7 7 a 5 c 5 6 1 9 3 4 e 0 8 9 "   o r d e r = " 9 9 9 "   k e y = " m a x S e l e c t e d "   v a l u e = " 1 "   g r o u p O r d e r = " - 1 "   i s G e n e r a t e d = " f a l s e " / >  
                 < p a r a m e t e r   i d = " 4 b 2 5 6 5 2 1 - f c 9 a - 4 b 9 6 - a d c 1 - a d d 6 4 c c f 1 f 9 f "   n a m e = " M i n   s e l e c t i o n s "   t y p e = " S y s t e m . I n t 3 2 ,   m s c o r l i b ,   V e r s i o n = 4 . 0 . 0 . 0 ,   C u l t u r e = n e u t r a l ,   P u b l i c K e y T o k e n = b 7 7 a 5 c 5 6 1 9 3 4 e 0 8 9 "   o r d e r = " 9 9 9 "   k e y = " m i n S e l e c t e d "   v a l u e = " 1 "   g r o u p O r d e r = " - 1 "   i s G e n e r a t e d = " f a l s e " / >  
                 < p a r a m e t e r   i d = " b 9 5 a 9 5 3 5 - 5 7 a 8 - 4 c 6 0 - b 6 7 e - 5 5 c a f a 7 3 a 1 e f " 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r a l   c o v e r   i m a g e & l t ; / t e x t & g t ; & # x A ; & l t ; / u i L o c a l i z e d S t r i n g & g t ; "   a r g u m e n t = " U I L o c a l i z e d S t r i n g "   g r o u p O r d e r = " - 1 "   i s G e n e r a t e d = " f a l s e " / >  
                 < p a r a m e t e r   i d = " c 4 9 a 7 4 0 5 - 6 8 5 b - 4 e 4 8 - 9 2 8 f - 1 1 4 8 7 a f a 2 5 b b "   n a m e = " H e i g h t "   t y p e = " S y s t e m . I n t 3 2 ,   m s c o r l i b ,   V e r s i o n = 4 . 0 . 0 . 0 ,   C u l t u r e = n e u t r a l ,   P u b l i c K e y T o k e n = b 7 7 a 5 c 5 6 1 9 3 4 e 0 8 9 "   o r d e r = " 9 9 9 "   k e y = " h e i g h t "   v a l u e = " 1 7 5 "   g r o u p O r d e r = " - 1 "   i s G e n e r a t e d = " f a l s e " / >  
                 < p a r a m e t e r   i d = " b 6 4 b 6 d b 8 - f e d 0 - 4 c f c - 8 c d a - 4 6 d 6 3 d e 9 3 3 b b "   n a m e = " D e f a u l t   z o o m "   t y p e = " S y s t e m . I n t 3 2 ,   m s c o r l i b ,   V e r s i o n = 4 . 0 . 0 . 0 ,   C u l t u r e = n e u t r a l ,   P u b l i c K e y T o k e n = b 7 7 a 5 c 5 6 1 9 3 4 e 0 8 9 "   o r d e r = " 9 9 9 "   k e y = " z o o m "   v a l u e = " 1 5 0 "   g r o u p O r d e r = " - 1 "   i s G e n e r a t e d = " f a l s e " / >  
                 < p a r a m e t e r   i d = " 3 3 6 5 4 8 5 d - 3 f 8 6 - 4 4 0 8 - b 8 b c - f 4 e 2 8 0 c f 4 8 7 5 "   n a m e = " A l l o w   u n s e l e c t   l a s t   i t e m "   t y p e = " S y s t e m . B o o l e a n ,   m s c o r l i b ,   V e r s i o n = 4 . 0 . 0 . 0 ,   C u l t u r e = n e u t r a l ,   P u b l i c K e y T o k e n = b 7 7 a 5 c 5 6 1 9 3 4 e 0 8 9 "   o r d e r = " 9 9 9 "   k e y = " u n s e l e c t L a s t "   v a l u e = " T r u e "   g r o u p O r d e r = " - 1 "   i s G e n e r a t e d = " f a l s e " / >  
                 < p a r a m e t e r   i d = " 2 c 1 4 4 1 6 e - e 2 0 5 - 4 b 8 f - a 2 f c - 3 d a 7 5 7 1 7 0 3 b 7 "   n a m e = " H i d e   f i l e   e x t e n s i o n "   t y p e = " S y s t e m . B o o l e a n ,   m s c o r l i b ,   V e r s i o n = 4 . 0 . 0 . 0 ,   C u l t u r e = n e u t r a l ,   P u b l i c K e y T o k e n = b 7 7 a 5 c 5 6 1 9 3 4 e 0 8 9 "   o r d e r = " 9 9 9 "   k e y = " h i d e F i l e E x t "   v a l u e = " T r u e "   g r o u p O r d e r = " - 1 "   i s G e n e r a t e d = " f a l s e " / >  
             < / p a r a m e t e r s >  
         < / q u e s t i o n >  
         < q u e s t i o n   i d = " 4 b 4 2 9 c a b - 6 e e f - 4 0 6 b - b 1 7 c - a c 8 0 d 9 5 2 5 e 8 5 "   n a m e = " C h a r c o a l C o v e r "   a s s e m b l y = " I p h e l i o n . O u t l i n e . C o n t r o l s . d l l "   t y p e = " I p h e l i o n . O u t l i n e . C o n t r o l s . Q u e s t i o n C o n t r o l s . V i e w M o d e l s . I m a g e L i s t V i e w M o d e l "   o r d e r = " 1 8 "   a c t i v e = " t r u e "   g r o u p = " 1   M a i n "   r e s u l t T y p e = " s i n g l e "   d i s p l a y T y p e = " A l l "   p a g e C o l u m n S p a n = " c o l u m n S p a n 6 "   p a r e n t I d = " 0 0 0 0 0 0 0 0 - 0 0 0 0 - 0 0 0 0 - 0 0 0 0 - 0 0 0 0 0 0 0 0 0 0 0 0 " >  
             < p a r a m e t e r s >  
                 < p a r a m e t e r   i d = " 5 9 1 2 e 1 d f - 6 1 8 4 - 4 2 9 6 - a 3 7 2 - c 5 5 d 1 a 7 f 0 5 2 a " 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C o v e r s \ L a n d s c a p e \ C h a r c o a l \ & q u o t ; & l t ; / t e x t & g t ; & # x A ; & l t ; / f o r m a t S t r i n g & g t ; "   a r g u m e n t = " F o r m a t S t r i n g "   g r o u p O r d e r = " - 1 "   i s G e n e r a t e d = " f a l s e " / >  
                 < p a r a m e t e r   i d = " 2 c a 2 7 e 3 e - 1 f 4 3 - 4 f c 5 - 8 c 8 e - 2 8 6 7 a d 2 c b f 1 5 "   n a m e = " M a x   s e l e c t i o n s "   t y p e = " S y s t e m . I n t 3 2 ,   m s c o r l i b ,   V e r s i o n = 4 . 0 . 0 . 0 ,   C u l t u r e = n e u t r a l ,   P u b l i c K e y T o k e n = b 7 7 a 5 c 5 6 1 9 3 4 e 0 8 9 "   o r d e r = " 9 9 9 "   k e y = " m a x S e l e c t e d "   v a l u e = " 1 "   g r o u p O r d e r = " - 1 "   i s G e n e r a t e d = " f a l s e " / >  
                 < p a r a m e t e r   i d = " e 3 5 1 5 a 4 7 - 5 0 4 3 - 4 f 9 5 - 9 e 9 5 - 3 9 9 7 c 2 a 1 4 1 4 8 "   n a m e = " M i n   s e l e c t i o n s "   t y p e = " S y s t e m . I n t 3 2 ,   m s c o r l i b ,   V e r s i o n = 4 . 0 . 0 . 0 ,   C u l t u r e = n e u t r a l ,   P u b l i c K e y T o k e n = b 7 7 a 5 c 5 6 1 9 3 4 e 0 8 9 "   o r d e r = " 9 9 9 "   k e y = " m i n S e l e c t e d "   v a l u e = " 1 "   g r o u p O r d e r = " - 1 "   i s G e n e r a t e d = " f a l s e " / >  
                 < p a r a m e t e r   i d = " 8 6 e 1 3 2 3 4 - 3 4 c e - 4 e 9 4 - b a c 6 - 5 f 2 c a 5 4 2 5 3 e 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h a r c o a l   c o v e r   i m a g e s & l t ; / t e x t & g t ; & # x A ; & l t ; / u i L o c a l i z e d S t r i n g & g t ; "   a r g u m e n t = " U I L o c a l i z e d S t r i n g "   g r o u p O r d e r = " - 1 "   i s G e n e r a t e d = " f a l s e " / >  
                 < p a r a m e t e r   i d = " c 2 7 4 c 2 d c - f 2 7 8 - 4 5 2 7 - 9 e 4 9 - d 2 0 8 6 6 3 4 4 c 5 5 "   n a m e = " H e i g h t "   t y p e = " S y s t e m . I n t 3 2 ,   m s c o r l i b ,   V e r s i o n = 4 . 0 . 0 . 0 ,   C u l t u r e = n e u t r a l ,   P u b l i c K e y T o k e n = b 7 7 a 5 c 5 6 1 9 3 4 e 0 8 9 "   o r d e r = " 9 9 9 "   k e y = " h e i g h t "   v a l u e = " 1 7 5 "   g r o u p O r d e r = " - 1 "   i s G e n e r a t e d = " f a l s e " / >  
                 < p a r a m e t e r   i d = " 4 0 2 9 7 9 e 6 - 4 e 2 4 - 4 f 1 c - 8 4 a 8 - 6 f c 1 0 4 9 3 8 4 5 8 "   n a m e = " D e f a u l t   z o o m "   t y p e = " S y s t e m . I n t 3 2 ,   m s c o r l i b ,   V e r s i o n = 4 . 0 . 0 . 0 ,   C u l t u r e = n e u t r a l ,   P u b l i c K e y T o k e n = b 7 7 a 5 c 5 6 1 9 3 4 e 0 8 9 "   o r d e r = " 9 9 9 "   k e y = " z o o m "   v a l u e = " 1 5 0 "   g r o u p O r d e r = " - 1 "   i s G e n e r a t e d = " f a l s e " / >  
                 < p a r a m e t e r   i d = " b d e 2 6 0 3 5 - 7 d 5 7 - 4 6 9 7 - b a 7 6 - 8 9 6 d 3 b 2 3 0 5 a e "   n a m e = " A l l o w   u n s e l e c t   l a s t   i t e m "   t y p e = " S y s t e m . B o o l e a n ,   m s c o r l i b ,   V e r s i o n = 4 . 0 . 0 . 0 ,   C u l t u r e = n e u t r a l ,   P u b l i c K e y T o k e n = b 7 7 a 5 c 5 6 1 9 3 4 e 0 8 9 "   o r d e r = " 9 9 9 "   k e y = " u n s e l e c t L a s t "   v a l u e = " T r u e "   g r o u p O r d e r = " - 1 "   i s G e n e r a t e d = " f a l s e " / >  
                 < p a r a m e t e r   i d = " c e e c a c f 2 - 3 f 9 7 - 4 e 7 f - b 9 1 e - 0 0 d 1 e 9 6 e 1 c b 7 "   n a m e = " H i d e   f i l e   e x t e n s i o n "   t y p e = " S y s t e m . B o o l e a n ,   m s c o r l i b ,   V e r s i o n = 4 . 0 . 0 . 0 ,   C u l t u r e = n e u t r a l ,   P u b l i c K e y T o k e n = b 7 7 a 5 c 5 6 1 9 3 4 e 0 8 9 "   o r d e r = " 9 9 9 "   k e y = " h i d e F i l e E x t "   v a l u e = " T r u e "   g r o u p O r d e r = " - 1 "   i s G e n e r a t e d = " f a l s e " / >  
             < / p a r a m e t e r s >  
         < / q u e s t i o n >  
         < q u e s t i o n   i d = " c f 2 5 1 2 f b - 8 a 7 c - 4 4 e 1 - 9 2 a a - a a 8 c d 2 e 3 1 6 c 4 "   n a m e = " W h i t e C o v e r "   a s s e m b l y = " I p h e l i o n . O u t l i n e . C o n t r o l s . d l l "   t y p e = " I p h e l i o n . O u t l i n e . C o n t r o l s . Q u e s t i o n C o n t r o l s . V i e w M o d e l s . I m a g e L i s t V i e w M o d e l "   o r d e r = " 1 9 "   a c t i v e = " t r u e "   g r o u p = " 1   M a i n "   r e s u l t T y p e = " s i n g l e "   d i s p l a y T y p e = " A l l "   p a g e C o l u m n S p a n = " c o l u m n S p a n 6 "   p a r e n t I d = " 0 0 0 0 0 0 0 0 - 0 0 0 0 - 0 0 0 0 - 0 0 0 0 - 0 0 0 0 0 0 0 0 0 0 0 0 " >  
             < p a r a m e t e r s >  
                 < p a r a m e t e r   i d = " d 9 2 a 1 a 7 1 - 3 e 0 8 - 4 9 4 5 - a f 2 3 - 6 b f 5 2 5 3 c b 9 3 a " 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C o v e r s \ L a n d s c a p e \ W h i t e \ & q u o t ; & l t ; / t e x t & g t ; & # x A ; & l t ; / f o r m a t S t r i n g & g t ; "   a r g u m e n t = " F o r m a t S t r i n g "   g r o u p O r d e r = " - 1 "   i s G e n e r a t e d = " f a l s e " / >  
                 < p a r a m e t e r   i d = " 3 9 0 a e 1 8 a - 6 4 0 2 - 4 4 6 f - 9 e 8 5 - 3 e 4 b 4 f d b 6 1 5 8 "   n a m e = " M a x   s e l e c t i o n s "   t y p e = " S y s t e m . I n t 3 2 ,   m s c o r l i b ,   V e r s i o n = 4 . 0 . 0 . 0 ,   C u l t u r e = n e u t r a l ,   P u b l i c K e y T o k e n = b 7 7 a 5 c 5 6 1 9 3 4 e 0 8 9 "   o r d e r = " 9 9 9 "   k e y = " m a x S e l e c t e d "   v a l u e = " 1 "   g r o u p O r d e r = " - 1 "   i s G e n e r a t e d = " f a l s e " / >  
                 < p a r a m e t e r   i d = " 1 f 2 0 d 4 e 4 - 7 c 2 d - 4 7 9 f - b a 7 7 - a 2 c 5 3 d e c c 0 d 1 "   n a m e = " M i n   s e l e c t i o n s "   t y p e = " S y s t e m . I n t 3 2 ,   m s c o r l i b ,   V e r s i o n = 4 . 0 . 0 . 0 ,   C u l t u r e = n e u t r a l ,   P u b l i c K e y T o k e n = b 7 7 a 5 c 5 6 1 9 3 4 e 0 8 9 "   o r d e r = " 9 9 9 "   k e y = " m i n S e l e c t e d "   v a l u e = " 1 "   g r o u p O r d e r = " - 1 "   i s G e n e r a t e d = " f a l s e " / >  
                 < p a r a m e t e r   i d = " 5 4 d f e 3 4 3 - a b e 3 - 4 a 2 1 - b 7 8 f - e 7 5 e 1 4 3 0 4 e 9 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W h i t e   c o v e r   i m a g e s & l t ; / t e x t & g t ; & # x A ; & l t ; / u i L o c a l i z e d S t r i n g & g t ; "   a r g u m e n t = " U I L o c a l i z e d S t r i n g "   g r o u p O r d e r = " - 1 "   i s G e n e r a t e d = " f a l s e " / >  
                 < p a r a m e t e r   i d = " f e c b 2 4 c 4 - 4 c 6 0 - 4 7 a 5 - 8 8 5 4 - c 5 e d f 0 a 0 6 a d b "   n a m e = " H e i g h t "   t y p e = " S y s t e m . I n t 3 2 ,   m s c o r l i b ,   V e r s i o n = 4 . 0 . 0 . 0 ,   C u l t u r e = n e u t r a l ,   P u b l i c K e y T o k e n = b 7 7 a 5 c 5 6 1 9 3 4 e 0 8 9 "   o r d e r = " 9 9 9 "   k e y = " h e i g h t "   v a l u e = " 1 7 5 "   g r o u p O r d e r = " - 1 "   i s G e n e r a t e d = " f a l s e " / >  
                 < p a r a m e t e r   i d = " 1 0 0 b f 0 b 2 - b 7 9 4 - 4 4 2 c - a c e f - 8 9 0 0 8 0 d f 7 2 e 2 "   n a m e = " D e f a u l t   z o o m "   t y p e = " S y s t e m . I n t 3 2 ,   m s c o r l i b ,   V e r s i o n = 4 . 0 . 0 . 0 ,   C u l t u r e = n e u t r a l ,   P u b l i c K e y T o k e n = b 7 7 a 5 c 5 6 1 9 3 4 e 0 8 9 "   o r d e r = " 9 9 9 "   k e y = " z o o m "   v a l u e = " 1 5 0 "   g r o u p O r d e r = " - 1 "   i s G e n e r a t e d = " f a l s e " / >  
                 < p a r a m e t e r   i d = " a d b f 5 5 d e - 0 d b 4 - 4 0 3 d - 9 5 3 7 - e 2 2 6 8 8 5 9 b c 5 1 "   n a m e = " A l l o w   u n s e l e c t   l a s t   i t e m "   t y p e = " S y s t e m . B o o l e a n ,   m s c o r l i b ,   V e r s i o n = 4 . 0 . 0 . 0 ,   C u l t u r e = n e u t r a l ,   P u b l i c K e y T o k e n = b 7 7 a 5 c 5 6 1 9 3 4 e 0 8 9 "   o r d e r = " 9 9 9 "   k e y = " u n s e l e c t L a s t "   v a l u e = " T r u e "   g r o u p O r d e r = " - 1 "   i s G e n e r a t e d = " f a l s e " / >  
                 < p a r a m e t e r   i d = " 1 9 2 3 2 b 6 f - 2 0 6 a - 4 d c 2 - b 6 7 1 - 8 4 3 c 1 8 1 b 2 2 4 7 "   n a m e = " H i d e   f i l e   e x t e n s i o n "   t y p e = " S y s t e m . B o o l e a n ,   m s c o r l i b ,   V e r s i o n = 4 . 0 . 0 . 0 ,   C u l t u r e = n e u t r a l ,   P u b l i c K e y T o k e n = b 7 7 a 5 c 5 6 1 9 3 4 e 0 8 9 "   o r d e r = " 9 9 9 "   k e y = " h i d e F i l e E x t "   v a l u e = " T r u e "   g r o u p O r d e r = " - 1 "   i s G e n e r a t e d = " f a l s e " / >  
             < / p a r a m e t e r s >  
         < / q u e s t i o n >  
         < q u e s t i o n   i d = " a b 6 3 6 2 6 a - 5 9 a c - 4 8 2 a - 9 5 8 5 - 7 b 9 a a b b 6 3 c 2 2 "   n a m e = " C o r a l B a c k "   a s s e m b l y = " I p h e l i o n . O u t l i n e . C o n t r o l s . d l l "   t y p e = " I p h e l i o n . O u t l i n e . C o n t r o l s . Q u e s t i o n C o n t r o l s . V i e w M o d e l s . I m a g e L i s t V i e w M o d e l "   o r d e r = " 2 0 "   a c t i v e = " t r u e "   g r o u p = " 1   M a i n "   r e s u l t T y p e = " s i n g l e "   d i s p l a y T y p e = " A l l "   p a g e C o l u m n S p a n = " c o l u m n S p a n 6 "   p a r e n t I d = " 0 0 0 0 0 0 0 0 - 0 0 0 0 - 0 0 0 0 - 0 0 0 0 - 0 0 0 0 0 0 0 0 0 0 0 0 " >  
             < p a r a m e t e r s >  
                 < p a r a m e t e r   i d = " 0 9 3 c e 8 a a - d c 7 6 - 4 7 b c - 8 3 7 2 - 9 2 1 f 5 1 2 0 1 a c 0 " 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B a c k \ L a n d s c a p e \ C o r a l \ & q u o t ; & l t ; / t e x t & g t ; & # x A ; & l t ; / f o r m a t S t r i n g & g t ; "   a r g u m e n t = " F o r m a t S t r i n g "   g r o u p O r d e r = " - 1 "   i s G e n e r a t e d = " f a l s e " / >  
                 < p a r a m e t e r   i d = " 7 5 f 0 e e 6 1 - 1 2 d 0 - 4 c 5 e - a 6 5 8 - 1 7 d 9 d 0 4 5 8 4 f 2 "   n a m e = " M a x   s e l e c t i o n s "   t y p e = " S y s t e m . I n t 3 2 ,   m s c o r l i b ,   V e r s i o n = 4 . 0 . 0 . 0 ,   C u l t u r e = n e u t r a l ,   P u b l i c K e y T o k e n = b 7 7 a 5 c 5 6 1 9 3 4 e 0 8 9 "   o r d e r = " 9 9 9 "   k e y = " m a x S e l e c t e d "   v a l u e = " 1 "   g r o u p O r d e r = " - 1 "   i s G e n e r a t e d = " f a l s e " / >  
                 < p a r a m e t e r   i d = " 9 1 c 0 e 0 a e - 1 e 0 0 - 4 6 a 8 - 8 4 e 6 - 6 8 f 6 5 7 8 f 4 0 9 c "   n a m e = " M i n   s e l e c t i o n s "   t y p e = " S y s t e m . I n t 3 2 ,   m s c o r l i b ,   V e r s i o n = 4 . 0 . 0 . 0 ,   C u l t u r e = n e u t r a l ,   P u b l i c K e y T o k e n = b 7 7 a 5 c 5 6 1 9 3 4 e 0 8 9 "   o r d e r = " 9 9 9 "   k e y = " m i n S e l e c t e d "   v a l u e = " 1 "   g r o u p O r d e r = " - 1 "   i s G e n e r a t e d = " f a l s e " / >  
                 < p a r a m e t e r   i d = " 2 3 f a 5 4 a 0 - 9 b 2 a - 4 b 0 3 - b 2 a 5 - d 2 b 2 4 d b d a f 6 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r a l   b a c k   p a g e   i m a g e & l t ; / t e x t & g t ; & # x A ; & l t ; / u i L o c a l i z e d S t r i n g & g t ; "   a r g u m e n t = " U I L o c a l i z e d S t r i n g "   g r o u p O r d e r = " - 1 "   i s G e n e r a t e d = " f a l s e " / >  
                 < p a r a m e t e r   i d = " 9 4 7 1 6 7 9 4 - 5 4 0 0 - 4 e 9 2 - b 4 d b - 8 7 6 b 2 d a d 0 f 9 7 "   n a m e = " H e i g h t "   t y p e = " S y s t e m . I n t 3 2 ,   m s c o r l i b ,   V e r s i o n = 4 . 0 . 0 . 0 ,   C u l t u r e = n e u t r a l ,   P u b l i c K e y T o k e n = b 7 7 a 5 c 5 6 1 9 3 4 e 0 8 9 "   o r d e r = " 9 9 9 "   k e y = " h e i g h t "   v a l u e = " 1 7 5 "   g r o u p O r d e r = " - 1 "   i s G e n e r a t e d = " f a l s e " / >  
                 < p a r a m e t e r   i d = " f 7 1 f b b a 5 - 0 9 c 5 - 4 d d 9 - b 0 c 7 - 2 9 c 9 8 5 2 b b 2 8 a "   n a m e = " D e f a u l t   z o o m "   t y p e = " S y s t e m . I n t 3 2 ,   m s c o r l i b ,   V e r s i o n = 4 . 0 . 0 . 0 ,   C u l t u r e = n e u t r a l ,   P u b l i c K e y T o k e n = b 7 7 a 5 c 5 6 1 9 3 4 e 0 8 9 "   o r d e r = " 9 9 9 "   k e y = " z o o m "   v a l u e = " 1 5 0 "   g r o u p O r d e r = " - 1 "   i s G e n e r a t e d = " f a l s e " / >  
                 < p a r a m e t e r   i d = " 5 d 6 f 2 9 2 4 - 0 c 2 7 - 4 d 8 8 - 9 9 c 7 - 5 5 8 c 3 c b e 0 4 a 8 "   n a m e = " A l l o w   u n s e l e c t   l a s t   i t e m "   t y p e = " S y s t e m . B o o l e a n ,   m s c o r l i b ,   V e r s i o n = 4 . 0 . 0 . 0 ,   C u l t u r e = n e u t r a l ,   P u b l i c K e y T o k e n = b 7 7 a 5 c 5 6 1 9 3 4 e 0 8 9 "   o r d e r = " 9 9 9 "   k e y = " u n s e l e c t L a s t "   v a l u e = " T r u e "   g r o u p O r d e r = " - 1 "   i s G e n e r a t e d = " f a l s e " / >  
                 < p a r a m e t e r   i d = " 0 b d a e e c a - 1 f 0 0 - 4 c e 2 - 9 1 6 5 - e 5 d 3 9 6 7 a 4 9 4 9 "   n a m e = " H i d e   f i l e   e x t e n s i o n "   t y p e = " S y s t e m . B o o l e a n ,   m s c o r l i b ,   V e r s i o n = 4 . 0 . 0 . 0 ,   C u l t u r e = n e u t r a l ,   P u b l i c K e y T o k e n = b 7 7 a 5 c 5 6 1 9 3 4 e 0 8 9 "   o r d e r = " 9 9 9 "   k e y = " h i d e F i l e E x t "   v a l u e = " T r u e "   g r o u p O r d e r = " - 1 "   i s G e n e r a t e d = " f a l s e " / >  
             < / p a r a m e t e r s >  
         < / q u e s t i o n >  
         < q u e s t i o n   i d = " 1 8 a 9 9 4 9 4 - e 3 f b - 4 3 8 7 - 9 c 6 6 - 8 2 0 0 8 1 e 2 f 3 d 6 "   n a m e = " C h a r c o a l B a c k "   a s s e m b l y = " I p h e l i o n . O u t l i n e . C o n t r o l s . d l l "   t y p e = " I p h e l i o n . O u t l i n e . C o n t r o l s . Q u e s t i o n C o n t r o l s . V i e w M o d e l s . I m a g e L i s t V i e w M o d e l "   o r d e r = " 2 1 "   a c t i v e = " t r u e "   g r o u p = " 1   M a i n "   r e s u l t T y p e = " s i n g l e "   d i s p l a y T y p e = " A l l "   p a g e C o l u m n S p a n = " c o l u m n S p a n 6 "   p a r e n t I d = " 0 0 0 0 0 0 0 0 - 0 0 0 0 - 0 0 0 0 - 0 0 0 0 - 0 0 0 0 0 0 0 0 0 0 0 0 " >  
             < p a r a m e t e r s >  
                 < p a r a m e t e r   i d = " f 4 d d 2 2 b b - e e d 3 - 4 2 a 1 - b 1 3 9 - b e 6 9 f 1 c a 1 d 7 7 " 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B a c k \ L a n d s c a p e \ C h a r c o a l \ & q u o t ; & l t ; / t e x t & g t ; & # x A ; & l t ; / f o r m a t S t r i n g & g t ; "   a r g u m e n t = " F o r m a t S t r i n g "   g r o u p O r d e r = " - 1 "   i s G e n e r a t e d = " f a l s e " / >  
                 < p a r a m e t e r   i d = " 8 e 5 1 9 9 f 5 - b 7 d a - 4 e 5 b - a 4 3 2 - 5 5 2 1 e e 6 9 3 b 6 4 "   n a m e = " M a x   s e l e c t i o n s "   t y p e = " S y s t e m . I n t 3 2 ,   m s c o r l i b ,   V e r s i o n = 4 . 0 . 0 . 0 ,   C u l t u r e = n e u t r a l ,   P u b l i c K e y T o k e n = b 7 7 a 5 c 5 6 1 9 3 4 e 0 8 9 "   o r d e r = " 9 9 9 "   k e y = " m a x S e l e c t e d "   v a l u e = " 1 "   g r o u p O r d e r = " - 1 "   i s G e n e r a t e d = " f a l s e " / >  
                 < p a r a m e t e r   i d = " 9 4 c 5 1 f 9 4 - 6 f 8 7 - 4 7 3 5 - 8 7 7 8 - 7 c c 9 e b 1 4 6 5 3 c "   n a m e = " M i n   s e l e c t i o n s "   t y p e = " S y s t e m . I n t 3 2 ,   m s c o r l i b ,   V e r s i o n = 4 . 0 . 0 . 0 ,   C u l t u r e = n e u t r a l ,   P u b l i c K e y T o k e n = b 7 7 a 5 c 5 6 1 9 3 4 e 0 8 9 "   o r d e r = " 9 9 9 "   k e y = " m i n S e l e c t e d "   v a l u e = " 1 "   g r o u p O r d e r = " - 1 "   i s G e n e r a t e d = " f a l s e " / >  
                 < p a r a m e t e r   i d = " b c 3 b f a d d - 1 0 c 0 - 4 0 d a - 8 9 1 6 - 1 6 8 9 c f e 4 a 1 e 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h a r c o a l   b a c k   p a g e   i m a g e & l t ; / t e x t & g t ; & # x A ; & l t ; / u i L o c a l i z e d S t r i n g & g t ; "   a r g u m e n t = " U I L o c a l i z e d S t r i n g "   g r o u p O r d e r = " - 1 "   i s G e n e r a t e d = " f a l s e " / >  
                 < p a r a m e t e r   i d = " 3 c 8 5 5 2 c 3 - 6 6 8 0 - 4 e 9 a - 8 c 4 7 - f 3 a 3 0 4 6 7 2 6 b 2 "   n a m e = " H e i g h t "   t y p e = " S y s t e m . I n t 3 2 ,   m s c o r l i b ,   V e r s i o n = 4 . 0 . 0 . 0 ,   C u l t u r e = n e u t r a l ,   P u b l i c K e y T o k e n = b 7 7 a 5 c 5 6 1 9 3 4 e 0 8 9 "   o r d e r = " 9 9 9 "   k e y = " h e i g h t "   v a l u e = " 1 7 5 "   g r o u p O r d e r = " - 1 "   i s G e n e r a t e d = " f a l s e " / >  
                 < p a r a m e t e r   i d = " 7 7 c b 9 2 3 8 - f d b 5 - 4 0 9 2 - a 9 7 5 - 9 e 6 5 3 e 7 0 6 e f 9 "   n a m e = " D e f a u l t   z o o m "   t y p e = " S y s t e m . I n t 3 2 ,   m s c o r l i b ,   V e r s i o n = 4 . 0 . 0 . 0 ,   C u l t u r e = n e u t r a l ,   P u b l i c K e y T o k e n = b 7 7 a 5 c 5 6 1 9 3 4 e 0 8 9 "   o r d e r = " 9 9 9 "   k e y = " z o o m "   v a l u e = " 1 5 0 "   g r o u p O r d e r = " - 1 "   i s G e n e r a t e d = " f a l s e " / >  
                 < p a r a m e t e r   i d = " 7 3 7 1 2 f c 2 - d 8 6 2 - 4 2 8 f - 8 0 3 9 - 6 c 2 4 8 d c d d 3 e 6 "   n a m e = " A l l o w   u n s e l e c t   l a s t   i t e m "   t y p e = " S y s t e m . B o o l e a n ,   m s c o r l i b ,   V e r s i o n = 4 . 0 . 0 . 0 ,   C u l t u r e = n e u t r a l ,   P u b l i c K e y T o k e n = b 7 7 a 5 c 5 6 1 9 3 4 e 0 8 9 "   o r d e r = " 9 9 9 "   k e y = " u n s e l e c t L a s t "   v a l u e = " T r u e "   g r o u p O r d e r = " - 1 "   i s G e n e r a t e d = " f a l s e " / >  
                 < p a r a m e t e r   i d = " d c c 8 7 4 8 b - c 8 6 8 - 4 b 4 c - 8 5 1 a - 1 b e 3 1 d 3 e d 5 4 6 "   n a m e = " H i d e   f i l e   e x t e n s i o n "   t y p e = " S y s t e m . B o o l e a n ,   m s c o r l i b ,   V e r s i o n = 4 . 0 . 0 . 0 ,   C u l t u r e = n e u t r a l ,   P u b l i c K e y T o k e n = b 7 7 a 5 c 5 6 1 9 3 4 e 0 8 9 "   o r d e r = " 9 9 9 "   k e y = " h i d e F i l e E x t "   v a l u e = " T r u e "   g r o u p O r d e r = " - 1 "   i s G e n e r a t e d = " f a l s e " / >  
             < / p a r a m e t e r s >  
         < / q u e s t i o n >  
         < q u e s t i o n   i d = " 3 d 5 d e b 5 1 - 2 6 2 f - 4 c 9 c - a c e 9 - d 7 2 a 3 7 1 2 f e 4 5 "   n a m e = " W h i t e B a c k "   a s s e m b l y = " I p h e l i o n . O u t l i n e . C o n t r o l s . d l l "   t y p e = " I p h e l i o n . O u t l i n e . C o n t r o l s . Q u e s t i o n C o n t r o l s . V i e w M o d e l s . I m a g e L i s t V i e w M o d e l "   o r d e r = " 2 2 "   a c t i v e = " t r u e "   g r o u p = " 1   M a i n "   r e s u l t T y p e = " s i n g l e "   d i s p l a y T y p e = " A l l "   p a g e C o l u m n S p a n = " c o l u m n S p a n 6 "   p a r e n t I d = " 0 0 0 0 0 0 0 0 - 0 0 0 0 - 0 0 0 0 - 0 0 0 0 - 0 0 0 0 0 0 0 0 0 0 0 0 " >  
             < p a r a m e t e r s >  
                 < p a r a m e t e r   i d = " 3 1 4 8 6 7 c 2 - 9 5 d 1 - 4 d 8 7 - a 8 d d - a 1 6 8 b 8 3 1 b b 0 f " 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  & a m p ; a m p ;   & q u o t ; \ B a c k \ L a n d s c a p e \ W h i t e \ & q u o t ; & l t ; / t e x t & g t ; & # x A ; & l t ; / f o r m a t S t r i n g & g t ; "   a r g u m e n t = " F o r m a t S t r i n g "   g r o u p O r d e r = " - 1 "   i s G e n e r a t e d = " f a l s e " / >  
                 < p a r a m e t e r   i d = " 2 9 e a 4 6 f a - 5 8 8 a - 4 2 e 5 - 9 d 3 a - 5 6 c e b 8 8 9 a e a c "   n a m e = " M a x   s e l e c t i o n s "   t y p e = " S y s t e m . I n t 3 2 ,   m s c o r l i b ,   V e r s i o n = 4 . 0 . 0 . 0 ,   C u l t u r e = n e u t r a l ,   P u b l i c K e y T o k e n = b 7 7 a 5 c 5 6 1 9 3 4 e 0 8 9 "   o r d e r = " 9 9 9 "   k e y = " m a x S e l e c t e d "   v a l u e = " 1 "   g r o u p O r d e r = " - 1 "   i s G e n e r a t e d = " f a l s e " / >  
                 < p a r a m e t e r   i d = " 1 d f 5 d 8 1 f - b 9 7 b - 4 a 4 8 - 9 6 0 b - a 1 6 a 4 7 f c 8 2 f 7 "   n a m e = " M i n   s e l e c t i o n s "   t y p e = " S y s t e m . I n t 3 2 ,   m s c o r l i b ,   V e r s i o n = 4 . 0 . 0 . 0 ,   C u l t u r e = n e u t r a l ,   P u b l i c K e y T o k e n = b 7 7 a 5 c 5 6 1 9 3 4 e 0 8 9 "   o r d e r = " 9 9 9 "   k e y = " m i n S e l e c t e d "   v a l u e = " 1 "   g r o u p O r d e r = " - 1 "   i s G e n e r a t e d = " f a l s e " / >  
                 < p a r a m e t e r   i d = " c f 2 f 1 b b b - d d 2 c - 4 b 8 5 - 8 2 6 a - 3 6 5 a e 6 8 c d 3 f 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W h i t e   b a c k   p a g e   i m a g e & l t ; / t e x t & g t ; & # x A ; & l t ; / u i L o c a l i z e d S t r i n g & g t ; "   a r g u m e n t = " U I L o c a l i z e d S t r i n g "   g r o u p O r d e r = " - 1 "   i s G e n e r a t e d = " f a l s e " / >  
                 < p a r a m e t e r   i d = " 8 1 8 b e 6 a 3 - 5 1 2 6 - 4 6 b 3 - 8 d 7 d - 4 3 0 9 4 7 1 c f 4 5 8 "   n a m e = " H e i g h t "   t y p e = " S y s t e m . I n t 3 2 ,   m s c o r l i b ,   V e r s i o n = 4 . 0 . 0 . 0 ,   C u l t u r e = n e u t r a l ,   P u b l i c K e y T o k e n = b 7 7 a 5 c 5 6 1 9 3 4 e 0 8 9 "   o r d e r = " 9 9 9 "   k e y = " h e i g h t "   v a l u e = " 1 7 5 "   g r o u p O r d e r = " - 1 "   i s G e n e r a t e d = " f a l s e " / >  
                 < p a r a m e t e r   i d = " e e 7 3 5 6 8 1 - 6 7 3 d - 4 6 6 8 - a 4 9 d - 2 9 b d f c c 9 8 4 a 0 "   n a m e = " D e f a u l t   z o o m "   t y p e = " S y s t e m . I n t 3 2 ,   m s c o r l i b ,   V e r s i o n = 4 . 0 . 0 . 0 ,   C u l t u r e = n e u t r a l ,   P u b l i c K e y T o k e n = b 7 7 a 5 c 5 6 1 9 3 4 e 0 8 9 "   o r d e r = " 9 9 9 "   k e y = " z o o m "   v a l u e = " 1 5 0 "   g r o u p O r d e r = " - 1 "   i s G e n e r a t e d = " f a l s e " / >  
                 < p a r a m e t e r   i d = " d 3 b 7 b b 7 3 - 5 a d 2 - 4 4 a 9 - b c 6 4 - 7 b e a 0 3 e c b 1 7 b "   n a m e = " A l l o w   u n s e l e c t   l a s t   i t e m "   t y p e = " S y s t e m . B o o l e a n ,   m s c o r l i b ,   V e r s i o n = 4 . 0 . 0 . 0 ,   C u l t u r e = n e u t r a l ,   P u b l i c K e y T o k e n = b 7 7 a 5 c 5 6 1 9 3 4 e 0 8 9 "   o r d e r = " 9 9 9 "   k e y = " u n s e l e c t L a s t "   v a l u e = " T r u e "   g r o u p O r d e r = " - 1 "   i s G e n e r a t e d = " f a l s e " / >  
                 < p a r a m e t e r   i d = " 2 3 8 7 f 0 8 4 - 9 6 5 f - 4 0 e d - 9 a d 6 - a f 1 4 4 2 f 9 e 7 2 8 "   n a m e = " H i d e   f i l e   e x t e n s i o n "   t y p e = " S y s t e m . B o o l e a n ,   m s c o r l i b ,   V e r s i o n = 4 . 0 . 0 . 0 ,   C u l t u r e = n e u t r a l ,   P u b l i c K e y T o k e n = b 7 7 a 5 c 5 6 1 9 3 4 e 0 8 9 "   o r d e r = " 9 9 9 "   k e y = " h i d e F i l e E x t "   v a l u e = " T r u e "   g r o u p O r d e r = " - 1 "   i s G e n e r a t e d = " f a l s e " / >  
             < / p a r a m e t e r s >  
         < / q u e s t i o n >  
     < / q u e s t i o n s >  
     < c o m m a n d s >  
         < c o m m a n d   i d = " 0 f c 1 d 6 a c - 4 2 d 0 - 4 4 5 4 - 8 1 f 4 - f c 4 5 b 5 0 8 7 6 f d "   n a m e = " S e t   f i e l d   v a l u e s "   a s s e m b l y = " I p h e l i o n . O u t l i n e . M o d e l . d l l "   t y p e = " I p h e l i o n . O u t l i n e . M o d e l . C o m m a n d s . S e t F i e l d V a l u e C o m m a n d "   o r d e r = " 3 "   a c t i v e = " t r u e "   c o m m a n d T y p e = " s t a r t u p " >  
             < p a r a m e t e r s >  
                 < p a r a m e t e r   i d = " c b 9 2 a 0 6 5 - 4 9 2 d - 4 9 a 6 - a 9 1 5 - a c d c b a c 3 1 c 2 0 " 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e m p l a t e . N a m e & q u o t ;   f i e l d = & q u o t ; 9 5 a d e b 5 4 - 0 6 b a - 4 d e e - b e 5 a - 7 9 1 e 8 7 e 7 8 8 1 d | 0 2 3 e d 7 e a - 5 0 6 6 - 4 3 e 3 - b 5 3 8 - d 5 7 d 9 7 8 3 c 6 8 2 | T e m p l a t e . N a m 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P r e s e n t a t i o n & 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C o v e r . I m a g e P a t h & q u o t ;   f i e l d = & q u o t ; a 8 9 2 6 b a 1 - 7 2 1 c - 4 0 c 7 - b 5 1 2 - 8 6 f 2 f 6 e b 9 b 5 5 | 1 8 1 5 8 e 3 f - 7 9 1 8 - 4 1 8 8 - 8 b b 8 - e f 9 7 3 7 d a e 4 d d | C o r 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C o v e r . I m a g e P a t h } , { C o r a l C o v e r . I m a g e P a t h } , & a m p ; # x D ; & a m p ; # x A ; { L a b e l s . F i l e   P a t h   -   P i t c h   L o c a l }   & a m p ; # x D ; & a m p ; # x A ; & a m p ; a m p ; a m p ;   & a m p ; q u o t ; C o v e r s \ L a n d s c a p e \ C o r a l \ 1   C o r 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C o v e r . I m a g e P a t h & q u o t ;   f i e l d = & q u o t ; a 8 9 2 6 b a 1 - 7 2 1 c - 4 0 c 7 - b 5 1 2 - 8 6 f 2 f 6 e b 9 b 5 5 | 4 b 4 2 9 c a b - 6 e e f - 4 0 6 b - b 1 7 c - a c 8 0 d 9 5 2 5 e 8 5 | C h a r c o 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C o v e r . I m a g e P a t h } , { C h a r c o a l C o v e r . I m a g e P a t h } , & a m p ; # x D ; & a m p ; # x A ; { L a b e l s . F i l e   P a t h   -   P i t c h   L o c a l }   & a m p ; # x D ; & a m p ; # x A ; & a m p ; a m p ; a m p ;   & a m p ; q u o t ; C o v e r s \ L a n d s c a p e \ C h a r c o a l \ 1   C h a r c o 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C o v e r . I m a g e P a t h & q u o t ;   f i e l d = & q u o t ; a 8 9 2 6 b a 1 - 7 2 1 c - 4 0 c 7 - b 5 1 2 - 8 6 f 2 f 6 e b 9 b 5 5 | c f 2 5 1 2 f b - 8 a 7 c - 4 4 e 1 - 9 2 a a - a a 8 c d 2 e 3 1 6 c 4 | W h i t e 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C o v e r . I m a g e P a t h } , { W h i t e C o v e r . I m a g e P a t h } , & a m p ; # x D ; & a m p ; # x A ; { L a b e l s . F i l e   P a t h   -   P i t c h   L o c a l }   & a m p ; # x D ; & a m p ; # x A ; & a m p ; a m p ; a m p ;   & a m p ; q u o t ; C o v e r s \ L a n d s c a p e \ W h i t e \ 1   W h i t e 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B a c k . I m a g e P a t h & q u o t ;   f i e l d = & q u o t ; a 8 9 2 6 b a 1 - 7 2 1 c - 4 0 c 7 - b 5 1 2 - 8 6 f 2 f 6 e b 9 b 5 5 | a b 6 3 6 2 6 a - 5 9 a c - 4 8 2 a - 9 5 8 5 - 7 b 9 a a b b 6 3 c 2 2 | C o r 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B a c k . I m a g e P a t h } , { C o r a l B a c k . I m a g e P a t h } , & a m p ; # x D ; & a m p ; # x A ; { L a b e l s . F i l e   P a t h   -   P i t c h   L o c a l }   & a m p ; # x D ; & a m p ; # x A ; & a m p ; a m p ; a m p ;   & a m p ; q u o t ; B a c k \ L a n d s c a p e \ C o r a l \ 1   C o r 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B a c k . I m a g e P a t h & q u o t ;   f i e l d = & q u o t ; a 8 9 2 6 b a 1 - 7 2 1 c - 4 0 c 7 - b 5 1 2 - 8 6 f 2 f 6 e b 9 b 5 5 | 1 8 a 9 9 4 9 4 - e 3 f b - 4 3 8 7 - 9 c 6 6 - 8 2 0 0 8 1 e 2 f 3 d 6 | C h a r c o 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B a c k . I m a g e P a t h } , { C h a r c o a l B a c k . I m a g e P a t h } , & a m p ; # x D ; & a m p ; # x A ; { L a b e l s . F i l e   P a t h   -   P i t c h   L o c a l }   & a m p ; # x D ; & a m p ; # x A ; & a m p ; a m p ; a m p ;   & a m p ; q u o t ; B a c k \ L a n d s c a p e \ C h a r c o a l \ 1   C h a r c o 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B a c k . I m a g e P a t h & q u o t ;   f i e l d = & q u o t ; a 8 9 2 6 b a 1 - 7 2 1 c - 4 0 c 7 - b 5 1 2 - 8 6 f 2 f 6 e b 9 b 5 5 | 3 d 5 d e b 5 1 - 2 6 2 f - 4 c 9 c - a c e 9 - d 7 2 a 3 7 1 2 f e 4 5 | W h i t e 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B a c k . I m a g e P a t h } , { W h i t e B a c k . I m a g e P a t h } , & a m p ; # x D ; & a m p ; # x A ; { L a b e l s . F i l e   P a t h   -   P i t c h   L o c a l }   & a m p ; # x D ; & a m p ; # x A ; & a m p ; a m p ; a m p ;   & a m p ; q u o t ; B a c k \ L a n d s c a p e \ W h i t e \ 1   W h i t e 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V a l u e s & q u o t ;   f i e l d = & q u o t ; a e 9 c a 6 1 7 - 6 d b b - 4 f 8 3 - 8 c a 9 - 3 9 f e 5 a 2 e 2 b d 5 | 8 0 1 7 7 e 7 f - 4 6 3 9 - 4 7 0 6 - 9 7 8 7 - 9 a 5 d c 1 6 b 5 1 a d | C o v e r T h e m e . S e l e c t e d   V a l u e 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V a l u e s } , & a m p ; # x D ; & a m p ; # x A ; { C o v e r T h e m e . S e l e c t e d   V a l u e s } , & a m p ; q u o t ; T r u e | F a l s e | F a l s e | & 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I t e m s & q u o t ;   f i e l d = & q u o t ; 1 8 4 5 7 3 0 2 - b e 9 7 - 4 2 4 d - 8 7 3 5 - 2 1 2 b c d 9 6 e 2 a 2 | 8 0 1 7 7 e 7 f - 4 6 3 9 - 4 7 0 6 - 9 7 8 7 - 9 a 5 d c 1 6 b 5 1 a d | C o v e r T h e m e . S e l e c t e d   I t e m 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I t e m s } , & a m p ; # x D ; & a m p ; # x A ; { C o v e r T h e m e . S e l e c t e d   I t e m s } , & a m p ; q u o t ; 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e 3 6 d e d e 5 - d 2 b c - 4 f f b - a 5 3 1 - 6 6 8 c 2 9 a f 5 2 e 8 "   n a m e = " Q V I C   -   o n l i n e "   a s s e m b l y = " I p h e l i o n . O u t l i n e . M o d e l . d l l "   t y p e = " I p h e l i o n . O u t l i n e . M o d e l . C o m m a n d s . Q u e s t i o n V i s i b i l i t y C o m m a n d "   o r d e r = " 1 5 "   a c t i v e = " t r u e "   c o m m a n d T y p e = " s t a r t u p " >  
             < p a r a m e t e r s >  
                 < p a r a m e t e r   i d = " 6 3 1 a 0 9 e 5 - 4 0 7 6 - 4 0 1 c - 8 0 f b - 9 3 0 a 8 1 8 0 4 2 e 3 "   n a m e = " L i n k e d   q u e s t i o n s "   t y p e = " S y s t e m . G u i d ,   m s c o r l i b ,   V e r s i o n = 4 . 0 . 0 . 0 ,   C u l t u r e = n e u t r a l ,   P u b l i c K e y T o k e n = b 7 7 a 5 c 5 6 1 9 3 4 e 0 8 9 "   o r d e r = " 9 9 9 "   k e y = " l i n k e d Q u e s t i o n "   v a l u e = " b 6 a 2 9 4 d b - f 6 e 6 - 4 4 1 1 - b 0 0 2 - b f 7 0 f 2 c f b 2 f 4 "   a r g u m e n t = " M u l t i p l e C o n t r o l "   g r o u p O r d e r = " - 1 "   i s G e n e r a t e d = " f a l s e " / >  
                 < p a r a m e t e r   i d = " b 5 1 5 9 9 0 3 - 2 3 c 7 - 4 b 6 c - a 8 6 7 - 2 4 f 7 e b 5 2 c 6 e 3 "   n a m e = " L i n k e d   c o m m a n d s "   t y p e = " S y s t e m . G u i d ,   m s c o r l i b ,   V e r s i o n = 4 . 0 . 0 . 0 ,   C u l t u r e = n e u t r a l ,   P u b l i c K e y T o k e n = b 7 7 a 5 c 5 6 1 9 3 4 e 0 8 9 "   o r d e r = " 9 9 9 "   k e y = " l i n k e d C o m m a n d "   v a l u e = " f e c 6 2 d b 7 - b 8 7 d - 4 b 1 b - 9 e c 5 - b a 7 c 3 5 8 2 7 5 2 4 $ b e 7 6 d 2 a c - 3 3 5 2 - 4 3 f e - b 1 8 9 - c 1 4 2 4 d 2 1 f 9 c c $ a d 9 4 7 d 8 9 - b 2 d c - 4 0 9 6 - 9 2 d c - 7 5 1 d e c 6 8 a e 0 f "   a r g u m e n t = " M u l t i p l e C o m m a n d C h o o s e r "   g r o u p O r d e r = " - 1 "   i s G e n e r a t e d = " f a l s e " / >  
                 < p a r a m e t e r   i d = " a 6 a 1 5 c 6 c - 1 2 7 3 - 4 2 a 0 - a 2 f 1 - 9 7 b 9 8 1 9 5 2 b d a "   n a m e = " C h e c k   f i e l d ( s ) "   t y p e = " I p h e l i o n . O u t l i n e . M o d e l . E n t i t i e s . P a r a m e t e r F i e l d D e s c r i p t o r ,   I p h e l i o n . O u t l i n e . M o d e l ,   V e r s i o n = 1 . 8 . 5 . 3 0 ,   C u l t u r e = n e u t r a l ,   P u b l i c K e y T o k e n = n u l l "   o r d e r = " 9 9 9 "   k e y = " c h e c k F i e l d "   v a l u e = " 0 1 a 5 9 1 9 e - 9 f 8 0 - 4 7 f 4 - 9 3 c 4 - a 9 7 8 7 8 0 8 8 c 9 c | b 6 a 2 9 4 d b - f 6 e 6 - 4 4 1 1 - b 0 0 2 - b f 7 0 f 2 c f b 2 f 4 | $ 9 5 a d e b 5 4 - 0 6 b a - 4 d e e - b e 5 a - 7 9 1 e 8 7 e 7 8 8 1 d | 0 2 3 e d 7 e a - 5 0 6 6 - 4 3 e 3 - b 5 3 8 - d 5 7 d 9 7 8 3 c 6 8 2 | "   a r g u m e n t = " M u l t i p l e C o n t r o l "   g r o u p O r d e r = " - 1 "   i s G e n e r a t e d = " f a l s e " / >  
                 < p a r a m e t e r   i d = " c 0 9 2 6 9 1 5 - f 3 3 3 - 4 9 b a - 9 d 0 2 - 7 7 8 d 7 8 b 9 4 e 3 7 "   n a m e = " S h o w   v a l u e s "   t y p e = " S y s t e m . S t r i n g ,   m s c o r l i b ,   V e r s i o n = 4 . 0 . 0 . 0 ,   C u l t u r e = n e u t r a l ,   P u b l i c K e y T o k e n = b 7 7 a 5 c 5 6 1 9 3 4 e 0 8 9 "   o r d e r = " 2 "   k e y = " f i e l d V a l u e s "   v a l u e = " "   a r g u m e n t = " I t e m L i s t C o n t r o l "   g r o u p O r d e r = " - 1 "   i s G e n e r a t e d = " f a l s e " / >  
                 < p a r a m e t e r   i d = " 4 3 8 4 8 5 8 5 - 4 6 7 e - 4 4 2 7 - a 4 4 e - 9 0 1 6 4 2 a 5 a 9 4 d "   n a m e = " R e p l a c e   v a l u e s   w i t h   l a b e l s "   t y p e = " S y s t e m . B o o l e a n ,   m s c o r l i b ,   V e r s i o n = 4 . 0 . 0 . 0 ,   C u l t u r e = n e u t r a l ,   P u b l i c K e y T o k e n = b 7 7 a 5 c 5 6 1 9 3 4 e 0 8 9 "   o r d e r = " 9 9 9 "   k e y = " u s e L a b e l s "   v a l u e = " F a l s e "   g r o u p O r d e r = " - 1 "   i s G e n e r a t e d = " f a l s e " / >  
                 < p a r a m e t e r   i d = " f c d 1 3 c 9 b - b 4 c d - 4 8 8 e - b 6 5 f - a c c 4 4 b 8 5 5 6 f 3 " 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N D ( { T e m p l a t e . N a m e } & a m p ; l t ; & a m p ; g t ; & q u o t ; B l a n k & q u o t ; , & # x A ; O R ( F I L E E X I S T S ( & # x A ; & q u o t ; \ \ s i m m o n s . l o c a l \ N E T L O G O N \ B i g h a n d   D o c u m e n t   C r e a t i o n \ B H D C _ O f f l i n e . d o c x & q u o t ; & # x A ; ) = t r u e , & # x A ; { D M S . S e r v e r } & a m p ; l t ; & a m p ; g t ; & q u o t ; & q u o t ; ) ) & l t ; / t e x t & g t ; & # x A ; & l t ; / f o r m a t S t r i n g & g t ; "   a r g u m e n t = " F o r m a t S t r i n g "   g r o u p O r d e r = " - 1 "   i s G e n e r a t e d = " f a l s e " / >  
             < / p a r a m e t e r s >  
         < / c o m m a n d >  
         < c o m m a n d   i d = " 6 7 d 1 2 9 f a - 2 2 5 f - 4 3 8 1 - a b c a - d 0 6 c 8 d 4 5 a 3 a a "   n a m e = " Q V I C   -   o f f l i n e "   a s s e m b l y = " I p h e l i o n . O u t l i n e . M o d e l . d l l "   t y p e = " I p h e l i o n . O u t l i n e . M o d e l . C o m m a n d s . Q u e s t i o n V i s i b i l i t y C o m m a n d "   o r d e r = " 1 7 "   a c t i v e = " t r u e "   c o m m a n d T y p e = " s t a r t u p " >  
             < p a r a m e t e r s >  
                 < p a r a m e t e r   i d = " 5 d d 0 a 0 b c - 8 a f 4 - 4 4 5 8 - 8 b f b - f 1 4 7 0 6 8 e b c 3 c "   n a m e = " L i n k e d   q u e s t i o n s "   t y p e = " S y s t e m . G u i d ,   m s c o r l i b ,   V e r s i o n = 4 . 0 . 0 . 0 ,   C u l t u r e = n e u t r a l ,   P u b l i c K e y T o k e n = b 7 7 a 5 c 5 6 1 9 3 4 e 0 8 9 "   o r d e r = " 9 9 9 "   k e y = " l i n k e d Q u e s t i o n "   v a l u e = " 5 8 d f c 1 a d - a a b 2 - 4 e 3 9 - a 8 2 3 - 0 8 d 6 4 7 c 0 1 9 0 c "   a r g u m e n t = " M u l t i p l e C o n t r o l "   g r o u p O r d e r = " - 1 "   i s G e n e r a t e d = " f a l s e " / >  
                 < p a r a m e t e r   i d = " d 6 0 f 5 a 7 c - 3 a d 8 - 4 6 6 b - b c e 4 - c a f 2 3 6 1 7 f e b 1 "   n a m e = " L i n k e d   c o m m a n d s "   t y p e = " S y s t e m . G u i d ,   m s c o r l i b ,   V e r s i o n = 4 . 0 . 0 . 0 ,   C u l t u r e = n e u t r a l ,   P u b l i c K e y T o k e n = b 7 7 a 5 c 5 6 1 9 3 4 e 0 8 9 "   o r d e r = " 9 9 9 "   k e y = " l i n k e d C o m m a n d "   v a l u e = " 8 1 3 c d f b 5 - c e 6 6 - 4 7 0 2 - 8 a 6 c - 8 b 4 e e 3 5 3 a 9 6 e $ b e 7 6 d 2 a c - 3 3 5 2 - 4 3 f e - b 1 8 9 - c 1 4 2 4 d 2 1 f 9 c c "   a r g u m e n t = " M u l t i p l e C o m m a n d C h o o s e r "   g r o u p O r d e r = " - 1 "   i s G e n e r a t e d = " f a l s e " / >  
                 < p a r a m e t e r   i d = " 0 a 9 5 4 5 2 f - b 3 f c - 4 b c f - a 8 4 9 - 4 0 5 c 1 c d 9 c 2 6 7 "   n a m e = " C h e c k   f i e l d ( s ) "   t y p e = " I p h e l i o n . O u t l i n e . M o d e l . E n t i t i e s . P a r a m e t e r F i e l d D e s c r i p t o r ,   I p h e l i o n . O u t l i n e . M o d e l ,   V e r s i o n = 1 . 8 . 5 . 3 0 ,   C u l t u r e = n e u t r a l ,   P u b l i c K e y T o k e n = n u l l "   o r d e r = " 9 9 9 "   k e y = " c h e c k F i e l d "   v a l u e = " 0 1 a 5 9 1 9 e - 9 f 8 0 - 4 7 f 4 - 9 3 c 4 - a 9 7 8 7 8 0 8 8 c 9 c | b 6 a 2 9 4 d b - f 6 e 6 - 4 4 1 1 - b 0 0 2 - b f 7 0 f 2 c f b 2 f 4 | $ 9 5 a d e b 5 4 - 0 6 b a - 4 d e e - b e 5 a - 7 9 1 e 8 7 e 7 8 8 1 d | 0 2 3 e d 7 e a - 5 0 6 6 - 4 3 e 3 - b 5 3 8 - d 5 7 d 9 7 8 3 c 6 8 2 | "   a r g u m e n t = " M u l t i p l e C o n t r o l "   g r o u p O r d e r = " - 1 "   i s G e n e r a t e d = " f a l s e " / >  
                 < p a r a m e t e r   i d = " b 1 e e 2 7 f 0 - 6 4 9 2 - 4 3 3 d - 9 7 4 2 - 9 4 c 2 4 2 b a 8 d 3 9 "   n a m e = " S h o w   v a l u e s "   t y p e = " S y s t e m . S t r i n g ,   m s c o r l i b ,   V e r s i o n = 4 . 0 . 0 . 0 ,   C u l t u r e = n e u t r a l ,   P u b l i c K e y T o k e n = b 7 7 a 5 c 5 6 1 9 3 4 e 0 8 9 "   o r d e r = " 2 "   k e y = " f i e l d V a l u e s "   v a l u e = " "   a r g u m e n t = " I t e m L i s t C o n t r o l "   g r o u p O r d e r = " - 1 "   i s G e n e r a t e d = " f a l s e " / >  
                 < p a r a m e t e r   i d = " 7 6 7 5 e 3 b a - 1 c f 1 - 4 d 5 1 - 9 d 8 5 - a 2 9 5 9 d 9 4 9 a f c "   n a m e = " R e p l a c e   v a l u e s   w i t h   l a b e l s "   t y p e = " S y s t e m . B o o l e a n ,   m s c o r l i b ,   V e r s i o n = 4 . 0 . 0 . 0 ,   C u l t u r e = n e u t r a l ,   P u b l i c K e y T o k e n = b 7 7 a 5 c 5 6 1 9 3 4 e 0 8 9 "   o r d e r = " 9 9 9 "   k e y = " u s e L a b e l s "   v a l u e = " F a l s e "   g r o u p O r d e r = " - 1 "   i s G e n e r a t e d = " f a l s e " / >  
                 < p a r a m e t e r   i d = " 4 3 1 2 1 8 b c - 5 a 2 8 - 4 1 5 d - a 1 b 9 - b e d 4 3 5 d e 1 e 6 b " 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N D ( { T e m p l a t e . N a m e } & a m p ; l t ; & a m p ; g t ; & q u o t ; B l a n k & q u o t ; , & # x A ; O R ( F I L E E X I S T S ( & # x A ; & q u o t ; \ \ s i m m o n s . l o c a l \ N E T L O G O N \ B i g h a n d   D o c u m e n t   C r e a t i o n \ B H D C _ O f f l i n e . d o c x & q u o t ; & # x A ; ) & a m p ; l t ; & a m p ; g t ; t r u e , & # x A ; { D M S . S e r v e r } = & q u o t ; & q u o t ; ) ) & l t ; / t e x t & g t ; & # x A ; & l t ; / f o r m a t S t r i n g & g t ; "   a r g u m e n t = " F o r m a t S t r i n g "   g r o u p O r d e r = " - 1 "   i s G e n e r a t e d = " f a l s e " / >  
             < / p a r a m e t e r s >  
         < / c o m m a n d >  
         < c o m m a n d   i d = " 2 2 e b e f d 0 - f 4 4 1 - 4 2 0 5 - b 4 a 9 - b 7 a a 2 e 8 9 c f d 1 "   n a m e = " Q V I C   A l t e r n a t i v e I m a g e "   a s s e m b l y = " I p h e l i o n . O u t l i n e . M o d e l . d l l "   t y p e = " I p h e l i o n . O u t l i n e . M o d e l . C o m m a n d s . Q u e s t i o n V i s i b i l i t y C o m m a n d "   o r d e r = " 1 9 "   a c t i v e = " t r u e "   c o m m a n d T y p e = " s t a r t u p " >  
             < p a r a m e t e r s >  
                 < p a r a m e t e r   i d = " e 1 5 7 9 4 0 1 - 7 a 6 1 - 4 f 9 a - 8 3 4 6 - c 6 9 f 6 9 5 e c c 6 f "   n a m e = " L i n k e d   q u e s t i o n s "   t y p e = " S y s t e m . G u i d ,   m s c o r l i b ,   V e r s i o n = 4 . 0 . 0 . 0 ,   C u l t u r e = n e u t r a l ,   P u b l i c K e y T o k e n = b 7 7 a 5 c 5 6 1 9 3 4 e 0 8 9 "   o r d e r = " 9 9 9 "   k e y = " l i n k e d Q u e s t i o n "   v a l u e = " d 5 c 4 4 4 7 0 - e 0 2 c - 4 d a 7 - a f 0 8 - 0 4 f 2 c a 8 c d a b 5 "   a r g u m e n t = " M u l t i p l e C o n t r o l "   g r o u p O r d e r = " - 1 "   i s G e n e r a t e d = " f a l s e " / >  
                 < p a r a m e t e r   i d = " a a d 4 4 2 9 c - 8 b 0 1 - 4 0 9 d - b f 7 c - 8 c f 4 4 c b b d 4 d 3 "   n a m e = " L i n k e d   c o m m a n d s "   t y p e = " S y s t e m . G u i d ,   m s c o r l i b ,   V e r s i o n = 4 . 0 . 0 . 0 ,   C u l t u r e = n e u t r a l ,   P u b l i c K e y T o k e n = b 7 7 a 5 c 5 6 1 9 3 4 e 0 8 9 "   o r d e r = " 9 9 9 "   k e y = " l i n k e d C o m m a n d "   v a l u e = " "   a r g u m e n t = " M u l t i p l e C o m m a n d C h o o s e r "   g r o u p O r d e r = " - 1 "   i s G e n e r a t e d = " f a l s e " / >  
                 < p a r a m e t e r   i d = " b 0 2 7 8 8 b 6 - 4 7 7 2 - 4 8 c d - a 6 e 4 - 1 5 9 f c 3 e 6 6 f 0 4 "   n a m e = " C h e c k   f i e l d ( s ) "   t y p e = " I p h e l i o n . O u t l i n e . M o d e l . E n t i t i e s . P a r a m e t e r F i e l d D e s c r i p t o r ,   I p h e l i o n . O u t l i n e . M o d e l ,   V e r s i o n = 1 . 8 . 5 . 3 0 ,   C u l t u r e = n e u t r a l ,   P u b l i c K e y T o k e n = n u l l "   o r d e r = " 9 9 9 "   k e y = " c h e c k F i e l d "   v a l u e = " 8 1 e 3 e 9 e a - 9 b 6 0 - 4 9 7 8 - a 8 8 a - e 3 d d b 2 6 9 6 2 1 7 | 3 a 7 3 9 6 2 e - f 7 4 a - 4 6 e 8 - b d 1 0 - 1 4 8 e 4 0 c 1 c 2 9 a | "   a r g u m e n t = " M u l t i p l e C o n t r o l "   g r o u p O r d e r = " - 1 "   i s G e n e r a t e d = " f a l s e " / >  
                 < p a r a m e t e r   i d = " 5 6 3 0 8 4 3 7 - 6 6 5 a - 4 4 b 5 - a a 8 3 - e 7 4 c 6 0 4 b a 2 e 9 "   n a m e = " S h o w   v a l u e s "   t y p e = " S y s t e m . S t r i n g ,   m s c o r l i b ,   V e r s i o n = 4 . 0 . 0 . 0 ,   C u l t u r e = n e u t r a l ,   P u b l i c K e y T o k e n = b 7 7 a 5 c 5 6 1 9 3 4 e 0 8 9 "   o r d e r = " 2 "   k e y = " f i e l d V a l u e s "   v a l u e = " "   a r g u m e n t = " I t e m L i s t C o n t r o l "   g r o u p O r d e r = " - 1 "   i s G e n e r a t e d = " f a l s e " / >  
                 < p a r a m e t e r   i d = " b 6 6 d b e 0 5 - 2 3 a 6 - 4 1 5 6 - a 6 2 b - f d b f 0 5 9 9 0 f 1 9 "   n a m e = " R e p l a c e   v a l u e s   w i t h   l a b e l s "   t y p e = " S y s t e m . B o o l e a n ,   m s c o r l i b ,   V e r s i o n = 4 . 0 . 0 . 0 ,   C u l t u r e = n e u t r a l ,   P u b l i c K e y T o k e n = b 7 7 a 5 c 5 6 1 9 3 4 e 0 8 9 "   o r d e r = " 9 9 9 "   k e y = " u s e L a b e l s "   v a l u e = " F a l s e "   g r o u p O r d e r = " - 1 "   i s G e n e r a t e d = " f a l s e " / >  
                 < p a r a m e t e r   i d = " 5 b b 4 5 5 5 1 - e c 2 7 - 4 8 1 c - b 3 0 9 - 5 5 a 9 7 e 9 d 4 f e 5 " 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l t e r n a t i v e W o r d m a r k s . V a l u e   F i e l d } = & q u o t ; T r u e & q u o t ; & l t ; / t e x t & g t ; & # x A ; & l t ; / f o r m a t S t r i n g & g t ; "   a r g u m e n t = " F o r m a t S t r i n g "   g r o u p O r d e r = " - 1 "   i s G e n e r a t e d = " f a l s e " / >  
             < / p a r a m e t e r s >  
         < / c o m m a n d >  
         < c o m m a n d   i d = " 0 1 1 1 9 4 d 1 - a b d 7 - 4 5 0 6 - 9 9 4 6 - 8 c b 4 5 6 f 4 d e c a "   n a m e = " Q V I S   C o r a l C o v e r "   a s s e m b l y = " I p h e l i o n . O u t l i n e . M o d e l . d l l "   t y p e = " I p h e l i o n . O u t l i n e . M o d e l . C o m m a n d s . Q u e s t i o n V i s i b i l i t y C o m m a n d "   o r d e r = " 2 0 "   a c t i v e = " t r u e "   c o m m a n d T y p e = " s t a r t u p " >  
             < p a r a m e t e r s >  
                 < p a r a m e t e r   i d = " 5 b 6 a 2 7 f 3 - f d 6 f - 4 b 4 8 - a d b 7 - e c 9 9 1 c e 4 3 4 c 3 "   n a m e = " L i n k e d   q u e s t i o n s "   t y p e = " S y s t e m . G u i d ,   m s c o r l i b ,   V e r s i o n = 4 . 0 . 0 . 0 ,   C u l t u r e = n e u t r a l ,   P u b l i c K e y T o k e n = b 7 7 a 5 c 5 6 1 9 3 4 e 0 8 9 "   o r d e r = " 9 9 9 "   k e y = " l i n k e d Q u e s t i o n "   v a l u e = " 1 8 1 5 8 e 3 f - 7 9 1 8 - 4 1 8 8 - 8 b b 8 - e f 9 7 3 7 d a e 4 d d $ a b 6 3 6 2 6 a - 5 9 a c - 4 8 2 a - 9 5 8 5 - 7 b 9 a a b b 6 3 c 2 2 " 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8 . 5 . 3 0 , 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o r a l & q u o t ; & l t ; / t e x t & g t ; & # x A ; & l t ; / f o r m a t S t r i n g & g t ; "   a r g u m e n t = " F o r m a t S t r i n g "   g r o u p O r d e r = " - 1 "   i s G e n e r a t e d = " f a l s e " / >  
             < / p a r a m e t e r s >  
         < / c o m m a n d >  
         < c o m m a n d   i d = " 1 9 1 9 0 b 7 7 - e f 5 0 - 4 0 5 a - a 4 0 5 - 1 0 1 8 0 0 6 f 8 e 7 3 "   n a m e = " Q V I S   C h a r c o a l C o v e r "   a s s e m b l y = " I p h e l i o n . O u t l i n e . M o d e l . d l l "   t y p e = " I p h e l i o n . O u t l i n e . M o d e l . C o m m a n d s . Q u e s t i o n V i s i b i l i t y C o m m a n d "   o r d e r = " 2 1 "   a c t i v e = " t r u e "   c o m m a n d T y p e = " s t a r t u p " >  
             < p a r a m e t e r s >  
                 < p a r a m e t e r   i d = " 5 b 6 a 2 7 f 3 - f d 6 f - 4 b 4 8 - a d b 7 - e c 9 9 1 c e 4 3 4 c 3 "   n a m e = " L i n k e d   q u e s t i o n s "   t y p e = " S y s t e m . G u i d ,   m s c o r l i b ,   V e r s i o n = 4 . 0 . 0 . 0 ,   C u l t u r e = n e u t r a l ,   P u b l i c K e y T o k e n = b 7 7 a 5 c 5 6 1 9 3 4 e 0 8 9 "   o r d e r = " 9 9 9 "   k e y = " l i n k e d Q u e s t i o n "   v a l u e = " 4 b 4 2 9 c a b - 6 e e f - 4 0 6 b - b 1 7 c - a c 8 0 d 9 5 2 5 e 8 5 $ 1 8 a 9 9 4 9 4 - e 3 f b - 4 3 8 7 - 9 c 6 6 - 8 2 0 0 8 1 e 2 f 3 d 6 " 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8 . 5 . 3 0 , 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h a r c o a l & q u o t ; & l t ; / t e x t & g t ; & # x A ; & l t ; / f o r m a t S t r i n g & g t ; "   a r g u m e n t = " F o r m a t S t r i n g "   g r o u p O r d e r = " - 1 "   i s G e n e r a t e d = " f a l s e " / >  
             < / p a r a m e t e r s >  
         < / c o m m a n d >  
         < c o m m a n d   i d = " c 3 d 1 8 4 4 a - 4 c b d - 4 7 9 a - a 0 6 9 - 2 f e 6 e 2 d c a 3 b 8 "   n a m e = " Q V I S   W h i t e C o v e r "   a s s e m b l y = " I p h e l i o n . O u t l i n e . M o d e l . d l l "   t y p e = " I p h e l i o n . O u t l i n e . M o d e l . C o m m a n d s . Q u e s t i o n V i s i b i l i t y C o m m a n d "   o r d e r = " 2 3 "   a c t i v e = " t r u e "   c o m m a n d T y p e = " s t a r t u p " >  
             < p a r a m e t e r s >  
                 < p a r a m e t e r   i d = " 5 b 6 a 2 7 f 3 - f d 6 f - 4 b 4 8 - a d b 7 - e c 9 9 1 c e 4 3 4 c 3 "   n a m e = " L i n k e d   q u e s t i o n s "   t y p e = " S y s t e m . G u i d ,   m s c o r l i b ,   V e r s i o n = 4 . 0 . 0 . 0 ,   C u l t u r e = n e u t r a l ,   P u b l i c K e y T o k e n = b 7 7 a 5 c 5 6 1 9 3 4 e 0 8 9 "   o r d e r = " 9 9 9 "   k e y = " l i n k e d Q u e s t i o n "   v a l u e = " c f 2 5 1 2 f b - 8 a 7 c - 4 4 e 1 - 9 2 a a - a a 8 c d 2 e 3 1 6 c 4 $ 3 d 5 d e b 5 1 - 2 6 2 f - 4 c 9 c - a c e 9 - d 7 2 a 3 7 1 2 f e 4 5 " 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8 . 5 . 3 0 , 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W h i t e & q u o t ; & l t ; / t e x t & g t ; & # x A ; & l t ; / f o r m a t S t r i n g & g t ; "   a r g u m e n t = " F o r m a t S t r i n g "   g r o u p O r d e r = " - 1 "   i s G e n e r a t e d = " f a l s e " / >  
             < / p a r a m e t e r s >  
         < / c o m m a n d >  
         < c o m m a n d   i d = " b e 7 6 d 2 a c - 3 3 5 2 - 4 3 f e - b 1 8 9 - c 1 4 2 4 d 2 1 f 9 c c "   n a m e = " S h o w   q u e s t i o n   f o r m "   a s s e m b l y = " I p h e l i o n . O u t l i n e . M o d e l . d l l "   t y p e = " I p h e l i o n . O u t l i n e . M o d e l . C o m m a n d s . S h o w F o r m C o m m a n d "   o r d e r = " 2 8 "   a c t i v e = " t r u e "   c o m m a n d T y p e = " s t a r t u p " >  
             < p a r a m e t e r s >  
                 < p a r a m e t e r   i d = " c c 1 b 1 4 a 7 - 8 d e f - 4 6 d c - b d 9 8 - 9 2 9 5 1 f 9 4 d 9 e e "   n a m e = " A s s e m b l y   n a m e "   t y p e = " S y s t e m . S t r i n g ,   m s c o r l i b ,   V e r s i o n = 4 . 0 . 0 . 0 ,   C u l t u r e = n e u t r a l ,   P u b l i c K e y T o k e n = b 7 7 a 5 c 5 6 1 9 3 4 e 0 8 9 "   o r d e r = " 1 "   k e y = " a s s e m b l y "   v a l u e = " I p h e l i o n . O u t l i n e . C o n t r o l s . d l l "   g r o u p O r d e r = " - 1 "   i s G e n e r a t e d = " f a l s e " / >  
                 < p a r a m e t e r   i d = " e 0 7 e 7 c c 2 - 3 f 5 a - 4 3 c 0 - b e 3 9 - 1 f 7 d 3 e 3 f 6 3 b 3 "   n a m e = " T y p e   n a m e "   t y p e = " S y s t e m . S t r i n g ,   m s c o r l i b ,   V e r s i o n = 4 . 0 . 0 . 0 ,   C u l t u r e = n e u t r a l ,   P u b l i c K e y T o k e n = b 7 7 a 5 c 5 6 1 9 3 4 e 0 8 9 "   o r d e r = " 2 "   k e y = " t y p e "   v a l u e = " I p h e l i o n . O u t l i n e . C o n t r o l s . Q u e s t i o n F o r m "   g r o u p O r d e r = " - 1 "   i s G e n e r a t e d = " f a l s e " / >  
                 < p a r a m e t e r   i d = " 2 4 1 3 3 6 2 e - e 7 6 2 - 4 a 3 9 - b b 7 b - 4 3 f e 8 f 7 d 1 9 d e "   n a m e = " D i s p l a y   t y p e "   t y p e = " I p h e l i o n . O u t l i n e . M o d e l . C o m m a n d s . F o r m T y p e ,   I p h e l i o n . O u t l i n e . M o d e l ,   V e r s i o n = 1 . 8 . 5 . 3 0 ,   C u l t u r e = n e u t r a l ,   P u b l i c K e y T o k e n = n u l l "   o r d e r = " 0 "   k e y = " f o r m T y p e "   v a l u e = " D i a l o g "   g r o u p O r d e r = " - 1 "   i s G e n e r a t e d = " f a l s e " / >  
                 < p a r a m e t e r   i d = " d 5 9 6 1 5 5 7 - b d 3 0 - 4 2 b 0 - a 9 e 2 - d 1 1 8 e 1 a 3 7 6 3 4 "   n a m e = " H i d e   q u i c k   f i l l "   t y p e = " S y s t e m . B o o l e a n ,   m s c o r l i b ,   V e r s i o n = 4 . 0 . 0 . 0 ,   C u l t u r e = n e u t r a l ,   P u b l i c K e y T o k e n = b 7 7 a 5 c 5 6 1 9 3 4 e 0 8 9 "   o r d e r = " 3 "   k e y = " h i d e Q u i c k F i l l "   v a l u e = " F a l s e "   g r o u p O r d e r = " - 1 "   i s G e n e r a t e d = " f a l s e " / >  
             < / p a r a m e t e r s >  
         < / c o m m a n d >  
         < c o m m a n d   i d = " b d 4 d 9 b d 7 - f 4 8 0 - 4 9 3 9 - b 4 2 3 - 6 d 0 6 e 8 e 8 c b d 9 "   n a m e = " C l o s e   p r e s e n t a t i o n "   a s s e m b l y = " I p h e l i o n . O u t l i n e . W o r d . d l l "   t y p e = " I p h e l i o n . O u t l i n e . W o r d . C o m m a n d s . C l o s e D o c u m e n t C o m m a n d "   o r d e r = " 2 9 "   a c t i v e = " t r u e "   c o m m a n d T y p e = " s t a r t u p " >  
             < p a r a m e t e r s / >  
         < / c o m m a n d >  
         < c o m m a n d   i d = " 0 3 0 c 8 6 e b - 4 5 f 7 - 4 7 6 5 - 8 0 2 3 - a e 0 c 0 5 1 8 1 c 7 a "   n a m e = " A p p l y   t h e m e "   a s s e m b l y = " I p h e l i o n . O u t l i n e . P o w e r P o i n t . d l l "   t y p e = " I p h e l i o n . O u t l i n e . P o w e r P o i n t . C o m m a n d s . S e t T h e m e C o m m a n d "   o r d e r = " 3 0 "   a c t i v e = " t r u e "   c o m m a n d T y p e = " s t a r t u p " >  
             < p a r a m e t e r s >  
                 < p a r a m e t e r   i d = " 2 6 7 d 7 5 8 1 - b 0 a e - 4 9 6 0 - a f e 5 - c 0 a 4 f d 0 f 0 c f e "   n a m e = " T h e m e   f i l e "   t y p e = " S y s t e m . S t r i n g ,   m s c o r l i b ,   V e r s i o n = 4 . 0 . 0 . 0 ,   C u l t u r e = n e u t r a l ,   P u b l i c K e y T o k e n = b 7 7 a 5 c 5 6 1 9 3 4 e 0 8 9 "   o r d e r = " 9 9 9 "   k e y = " t h e m e F i l e "   v a l u e = " "   a r g u m e n t = " F o r m a t S t r i n g "   g r o u p O r d e r = " - 1 "   i s G e n e r a t e d = " f a l s e " / >  
                 < p a r a m e t e r   i d = " 9 a c 7 8 f 1 c - c 8 9 4 - 4 8 6 4 - 9 c 1 d - 1 6 8 b 1 3 4 4 f 2 0 e " 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L a b e l s . F i l e   P a t h   -   T e m p l a t e   l o c a t i o n }   & a m p ; a m p ;   & # x A ; & q u o t ; D o c u m e n t   T h e m e s \ T h e m e   C o l o r s \ S i m m o n s & q u o t ;   & # x A ; & a m p ; a m p ;   { C o v e r T h e m e . S e l e c t e d   I t e m s }   & a m p ; a m p ;   & # x A ; & q u o t ; . x m l & q u o t ; & l t ; / t e x t & g t ; & # x A ; & l t ; / f o r m a t S t r i n g & g t ; "   a r g u m e n t = " F o r m a t S t r i n g "   g r o u p = " S c h e m e   F i l e s "   g r o u p O r d e r = " - 1 "   i s G e n e r a t e d = " f a l s e " / >  
                 < p a r a m e t e r   i d = " d 8 7 4 6 f b 3 - d 1 a 2 - 4 8 8 6 - 9 7 c d - d 8 9 c 3 1 5 9 c 5 e a "   n a m e = " F o n t   s c h e m e   f i l e "   t y p e = " S y s t e m . S t r i n g ,   m s c o r l i b ,   V e r s i o n = 4 . 0 . 0 . 0 ,   C u l t u r e = n e u t r a l ,   P u b l i c K e y T o k e n = b 7 7 a 5 c 5 6 1 9 3 4 e 0 8 9 "   o r d e r = " 9 9 9 "   k e y = " f o n t S c h e m e F i l e "   v a l u e = " "   a r g u m e n t = " F o r m a t S t r i n g "   g r o u p = " S c h e m e   F i l e s "   g r o u p O r d e r = " - 1 "   i s G e n e r a t e d = " f a l s e " / >  
                 < p a r a m e t e r   i d = " 8 7 e a 7 e 7 0 - b 9 6 1 - 4 c 5 f - 9 0 9 e - d 7 9 4 9 a e 2 a 7 2 a "   n a m e = " E f f e c t   s c h e m e   f i l e "   t y p e = " S y s t e m . S t r i n g ,   m s c o r l i b ,   V e r s i o n = 4 . 0 . 0 . 0 ,   C u l t u r e = n e u t r a l ,   P u b l i c K e y T o k e n = b 7 7 a 5 c 5 6 1 9 3 4 e 0 8 9 "   o r d e r = " 9 9 9 "   k e y = " e f f e c t S c h e m e F i l e "   v a l u e = " "   a r g u m e n t = " F o r m a t S t r i n g "   g r o u p = " S c h e m e   F i l e s "   g r o u p O r d e r = " - 1 "   i s G e n e r a t e d = " f a l s e " / >  
             < / p a r a m e t e r s >  
         < / c o m m a n d >  
         < c o m m a n d   i d = " 3 5 2 3 d 0 2 e - 3 1 d 6 - 4 9 7 1 - 8 a 4 9 - e b 6 1 2 c b e b 5 4 a "   n a m e = " R e n d e r   f i e l d s   t o   d o c u m e n t "   a s s e m b l y = " I p h e l i o n . O u t l i n e . M o d e l . D L L "   t y p e = " I p h e l i o n . O u t l i n e . M o d e l . C o m m a n d s . R e n d e r D o c u m e n t C o m m a n d "   o r d e r = " 3 4 "   a c t i v e = " t r u e "   c o m m a n d T y p e = " s t a r t u p " >  
             < p a r a m e t e r s > 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f e c 6 2 d b 7 - b 8 7 d - 4 b 1 b - 9 e c 5 - b a 7 c 3 5 8 2 7 5 2 4 "   n a m e = " S a v e   t o   W o r k S i t e "   a s s e m b l y = " I p h e l i o n . O u t l i n e . I n t e g r a t i o n . W o r k S i t e . d l l "   t y p e = " I p h e l i o n . O u t l i n e . I n t e g r a t i o n . W o r k S i t e . S a v e T o D m s C o m m a n d "   o r d e r = " 3 5 "   a c t i v e = " t r u e "   c o m m a n d T y p e = " s t a r t u p " >  
             < p a r a m e t e r s >  
                 < p a r a m e t e r   i d = " 9 6 8 0 f 7 0 8 - 4 0 7 6 - 4 d b 5 - b f f e - 6 2 a 7 8 6 a e e b c a "   n a m e = " A u t h o r   F i e l d "   t y p e = " I p h e l i o n . O u t l i n e . M o d e l . E n t i t i e s . P a r a m e t e r F i e l d D e s c r i p t o r ,   I p h e l i o n . O u t l i n e . M o d e l ,   V e r s i o n = 1 . 8 . 5 . 3 0 ,   C u l t u r e = n e u t r a l ,   P u b l i c K e y T o k e n = n u l l "   o r d e r = " 9 9 9 "   k e y = " a u t h o r F i e l d "   v a l u e = " "   g r o u p O r d e r = " - 1 "   i s G e n e r a t e d = " f a l s e " / >  
                 < p a r a m e t e r   i d = " 4 e 5 2 4 b d 0 - 9 d 7 1 - 4 6 b 4 - a 4 5 5 - 3 6 8 1 c f 0 3 2 f a 7 "   n a m e = " D e f a u l t   F o l d e r "   t y p e = " S y s t e m . S t r i n g ,   m s c o r l i b ,   V e r s i o n = 4 . 0 . 0 . 0 ,   C u l t u r e = n e u t r a l ,   P u b l i c K e y T o k e n = b 7 7 a 5 c 5 6 1 9 3 4 e 0 8 9 "   o r d e r = " 9 9 9 "   k e y = " d e f a u l t F o l d e r "   v a l u e = " "   g r o u p O r d e r = " - 1 "   i s G e n e r a t e d = " f a l s e " / >  
                 < p a r a m e t e r   i d = " 4 0 c 7 4 a 0 e - 2 e 2 3 - 4 c 9 c - 8 e 9 1 - f e 7 d 5 6 3 2 c f a 9 "   n a m e = " D o c u m e n t   t i t l e   f i e l d "   t y p e = " I p h e l i o n . O u t l i n e . M o d e l . E n t i t i e s . P a r a m e t e r F i e l d D e s c r i p t o r ,   I p h e l i o n . O u t l i n e . M o d e l ,   V e r s i o n = 1 . 8 . 5 . 3 0 ,   C u l t u r e = n e u t r a l ,   P u b l i c K e y T o k e n = n u l l "   o r d e r = " 9 9 9 "   k e y = " t i t l e F i e l d "   v a l u e = " 9 0 b 0 3 9 7 8 - e 2 1 7 - 4 e 3 2 - a 4 f e - a 3 2 c b a 5 7 d 1 8 6 | 9 4 6 c e 9 4 c - 8 7 4 a - 4 0 0 c - a a a d - c 2 9 7 4 a 2 d 9 9 f c | "   g r o u p O r d e r = " - 1 "   i s G e n e r a t e d = " f a l s e " / >  
             < / p a r a m e t e r s >  
         < / c o m m a n d >  
         < c o m m a n d   i d = " 8 1 3 c d f b 5 - c e 6 6 - 4 7 0 2 - 8 a 6 c - 8 b 4 e e 3 5 3 a 9 6 e "   n a m e = " S a v e   t o   f i l e   s y s t e m "   a s s e m b l y = " I p h e l i o n . O u t l i n e . M o d e l . d l l "   t y p e = " I p h e l i o n . O u t l i n e . M o d e l . C o m m a n d s . S a v e T o F i l e S y s t e m C o m m a n d "   o r d e r = " 4 0 "   a c t i v e = " t r u e "   c o m m a n d T y p e = " s t a r t u p " >  
             < p a r a m e t e r s >  
                 < p a r a m e t e r   i d = " 5 7 5 0 b e 6 7 - 4 4 7 4 - 4 8 c f - 9 c 7 b - b e 4 a 1 4 f 0 e d e 7 "   n a m e = " F i l e   p a t h "   t y p e = " S y s t e m . S t r i n g ,   m s c o r l i b ,   V e r s i o n = 4 . 0 . 0 . 0 ,   C u l t u r e = n e u t r a l ,   P u b l i c K e y T o k e n = b 7 7 a 5 c 5 6 1 9 3 4 e 0 8 9 "   o r d e r = " 9 9 9 "   k e y = " f i l e P a t h "   v a l u e = " & l t ; ? x m l   v e r s i o n = & q u o t ; 1 . 0 & q u o t ;   e n c o d i n g = & q u o t ; u t f - 1 6 & q u o t ; ? & g t ; & # x A ; & l t ; f o r m a t S t r i n g   x m l n s : x s d = & q u o t ; h t t p : / / w w w . w 3 . o r g / 2 0 0 1 / X M L S c h e m a & q u o t ;   x m l n s : x s i = & q u o t ; h t t p : / / w w w . w 3 . o r g / 2 0 0 1 / X M L S c h e m a - i n s t a n c e & q u o t ; & g t ; & # x A ;     & l t ; t y p e & g t ; e x p r e s s i o n & l t ; / t y p e & g t ; & # x A ;     & l t ; t e x t & g t ; R E P L A C E ( { L a b e l s . F i l e   P a t h   -   i M a n a g e   o f f l i n e   f i l e   l o c a t i o n } , & # x A ; & q u o t ; & a m p ; l t ; u s e r & a m p ; g t ; & q u o t ; , { S y s t e m   F i e l d s . C u r r e n t   U s e r } , t r u e ) & l t ; / t e x t & g t ; & # x A ; & l t ; / f o r m a t S t r i n g & g t ; "   a r g u m e n t = " F o r m a t S t r i n g "   g r o u p O r d e r = " - 1 "   i s G e n e r a t e d = " f a l s e " / >  
                 < p a r a m e t e r   i d = " 9 c 6 0 d 7 e 6 - d 2 c d - 4 0 2 f - a d b 2 - 9 0 1 3 c 4 0 d c f a c "   n a m e = " F i l e   n a m e "   t y p e = " S y s t e m . S t r i n g ,   m s c o r l i b ,   V e r s i o n = 4 . 0 . 0 . 0 ,   C u l t u r e = n e u t r a l ,   P u b l i c K e y T o k e n = b 7 7 a 5 c 5 6 1 9 3 4 e 0 8 9 "   o r d e r = " 9 9 9 "   k e y = " f i l e N a m e "   v a l u e = " & l t ; ? x m l   v e r s i o n = & q u o t ; 1 . 0 & q u o t ;   e n c o d i n g = & q u o t ; u t f - 1 6 & q u o t ; ? & g t ; & # x A ; & l t ; f o r m a t S t r i n g   x m l n s : x s d = & q u o t ; h t t p : / / w w w . w 3 . o r g / 2 0 0 1 / X M L S c h e m a & q u o t ;   x m l n s : x s i = & q u o t ; h t t p : / / w w w . w 3 . o r g / 2 0 0 1 / X M L S c h e m a - i n s t a n c e & q u o t ; & g t ; & # x A ;     & l t ; t y p e & g t ; e x p r e s s i o n & l t ; / t y p e & g t ; & # x A ;     & l t ; t e x t & g t ; { D o c T i t l e . T e x t } & l t ; / t e x t & g t ; & # x A ; & l t ; / f o r m a t S t r i n g & g t ; "   a r g u m e n t = " F o r m a t S t r i n g "   g r o u p O r d e r = " - 1 "   i s G e n e r a t e d = " f a l s e " / >  
                 < p a r a m e t e r   i d = " 5 a 8 c 7 0 5 2 - 5 d c e - 4 c 2 d - b f 2 7 - 9 6 6 4 7 4 5 7 f 2 e 3 "   n a m e = " R e p l a c e   e x i s t i n g   f i l e "   t y p e = " S y s t e m . B o o l e a n ,   m s c o r l i b ,   V e r s i o n = 4 . 0 . 0 . 0 ,   C u l t u r e = n e u t r a l ,   P u b l i c K e y T o k e n = b 7 7 a 5 c 5 6 1 9 3 4 e 0 8 9 "   o r d e r = " 9 9 9 "   k e y = " r e p l a c e E x i s t i n g "   v a l u e = " T r u e "   g r o u p O r d e r = " - 1 "   i s G e n e r a t e d = " f a l s e " / >  
                 < p a r a m e t e r   i d = " 0 1 2 3 0 3 7 c - d 3 f d - 4 6 f f - 8 8 b a - 8 e c 7 3 b 2 a b 4 c 6 "   n a m e = " S e t   d o c u m e n t   t i t l e "   t y p e = " S y s t e m . B o o l e a n ,   m s c o r l i b ,   V e r s i o n = 4 . 0 . 0 . 0 ,   C u l t u r e = n e u t r a l ,   P u b l i c K e y T o k e n = b 7 7 a 5 c 5 6 1 9 3 4 e 0 8 9 "   o r d e r = " 9 9 9 "   k e y = " s e t D o c u m e n t T i t l e "   v a l u e = " F a l s e "   g r o u p O r d e r = " - 1 "   i s G e n e r a t e d = " f a l s e " / >  
                 < p a r a m e t e r   i d = " f e c e b 3 8 4 - 8 d 8 1 - 4 5 f f - 9 f 2 7 - 2 6 1 e 4 a 5 f 4 d 4 8 "   n a m e = " S h o w   d i a l o g "   t y p e = " S y s t e m . B o o l e a n ,   m s c o r l i b ,   V e r s i o n = 4 . 0 . 0 . 0 ,   C u l t u r e = n e u t r a l ,   P u b l i c K e y T o k e n = b 7 7 a 5 c 5 6 1 9 3 4 e 0 8 9 "   o r d e r = " 9 9 9 "   k e y = " s h o w D i a l o g "   v a l u e = " T r u e "   g r o u p O r d e r = " - 1 "   i s G e n e r a t e d = " f a l s e " / >  
             < / p a r a m e t e r s >  
         < / c o m m a n d >  
         < c o m m a n d   i d = " a d 9 4 7 d 8 9 - b 2 d c - 4 0 9 6 - 9 2 d c - 7 5 1 d e c 6 8 a e 0 f "   n a m e = " i M a n a g e R e f r e s h "   a s s e m b l y = " I p h e l i o n . O u t l i n e . P o w e r P o i n t . d l l "   t y p e = " I p h e l i o n . O u t l i n e . P o w e r P o i n t . C o m m a n d s . R u n M a c r o C o m m a n d "   o r d e r = " 4 1 "   a c t i v e = " t r u e "   c o m m a n d T y p e = " s t a r t u p " >  
             < p a r a m e t e r s >  
                 < p a r a m e t e r   i d = " 3 e 0 e e 9 6 3 - 1 6 8 9 - 4 2 4 d - b 3 d 4 - 1 c d 8 a 6 0 5 7 c 0 6 "   n a m e = " M a c r o   n a m e "   t y p e = " S y s t e m . S t r i n g ,   m s c o r l i b ,   V e r s i o n = 4 . 0 . 0 . 0 ,   C u l t u r e = n e u t r a l ,   P u b l i c K e y T o k e n = b 7 7 a 5 c 5 6 1 9 3 4 e 0 8 9 "   o r d e r = " 9 9 9 "   k e y = " m a c r o N a m e "   v a l u e = " R e s e t S l i d e 1 "   g r o u p O r d e r = " - 1 "   i s G e n e r a t e d = " f a l s e " / >  
                 < p a r a m e t e r   i d = " 8 7 4 0 f 2 f f - f 2 5 e - 4 7 f 5 - a 8 0 7 - c 6 b 7 f 3 9 5 e 7 7 a "   n a m e = " P r e f i x   c u r r e n t   f i l e   n a m e "   t y p e = " S y s t e m . B o o l e a n ,   m s c o r l i b ,   V e r s i o n = 4 . 0 . 0 . 0 ,   C u l t u r e = n e u t r a l ,   P u b l i c K e y T o k e n = b 7 7 a 5 c 5 6 1 9 3 4 e 0 8 9 "   o r d e r = " 9 9 9 "   k e y = " r u n F r o m A c t i v e "   v a l u e = " F a l s e "   g r o u p O r d e r = " - 1 "   i s G e n e r a t e d = " f a l s e " / >  
                 < p a r a m e t e r   i d = " 1 5 4 6 3 1 6 a - 5 d 9 e - 4 e 2 5 - 8 a 7 d - 2 b 9 4 3 2 a 2 0 2 9 4 "   n a m e = " M a c r o   p a r a m e t e r "   t y p e = " S y s t e m . S t r i n g ,   m s c o r l i b ,   V e r s i o n = 4 . 0 . 0 . 0 ,   C u l t u r e = n e u t r a l ,   P u b l i c K e y T o k e n = b 7 7 a 5 c 5 6 1 9 3 4 e 0 8 9 "   o r d e r = " 9 9 9 "   k e y = " m a c r o P a r a m e t e r "   v a l u e = " "   a r g u m e n t = " F o r m a t S t r i n g "   g r o u p O r d e r = " - 1 "   i s G e n e r a t e d = " f a l s e " / >  
                 < p a r a m e t e r   i d = " 7 8 2 8 f 6 0 e - 6 4 6 5 - 4 3 6 6 - a 7 1 e - 7 f b 3 0 6 4 0 3 b 0 6 "   n a m e = " P a s s   t e m p l a t e   a s   p a r a m e t e r "   t y p e = " S y s t e m . B o o l e a n ,   m s c o r l i b ,   V e r s i o n = 4 . 0 . 0 . 0 ,   C u l t u r e = n e u t r a l ,   P u b l i c K e y T o k e n = b 7 7 a 5 c 5 6 1 9 3 4 e 0 8 9 "   o r d e r = " 9 9 9 "   k e y = " p a s s T e m p l a t e P a r a m e t e r "   v a l u e = " F a l s e "   g r o u p O r d e r = " - 1 "   i s G e n e r a t e d = " f a l s e " / >  
                 < p a r a m e t e r   i d = " a 0 6 0 2 8 e 9 - 8 5 e 7 - 4 5 4 c - b c a e - d b 4 e 3 5 e 9 0 a f 6 "   n a m e = " C a n c e l   o n   r e t u r n   f a l s e "   t y p e = " S y s t e m . B o o l e a n ,   m s c o r l i b ,   V e r s i o n = 4 . 0 . 0 . 0 ,   C u l t u r e = n e u t r a l ,   P u b l i c K e y T o k e n = b 7 7 a 5 c 5 6 1 9 3 4 e 0 8 9 "   o r d e r = " 9 9 9 "   k e y = " c a n c e l O n F a l s e "   v a l u e = " F a l s e "   g r o u p O r d e r = " - 1 "   i s G e n e r a t e d = " f a l s e " / >  
             < / p a r a m e t e r s >  
         < / c o m m a n d >  
         < c o m m a n d   i d = " b 8 b 8 d 4 8 f - f a 2 1 - 4 d e f - b 9 f 2 - d 9 8 0 3 3 0 7 c 2 2 2 "   n a m e = " S e t   f i e l d   v a l u e s "   a s s e m b l y = " I p h e l i o n . O u t l i n e . M o d e l . d l l "   t y p e = " I p h e l i o n . O u t l i n e . M o d e l . C o m m a n d s . S e t F i e l d V a l u e C o m m a n d "   o r d e r = " 4 "   a c t i v e = " t r u e "   c o m m a n d T y p e = " r e l a u n c h " >  
             < p a r a m e t e r s >  
                 < p a r a m e t e r   i d = " c b 9 2 a 0 6 5 - 4 9 2 d - 4 9 a 6 - a 9 1 5 - a c d c b a c 3 1 c 2 0 " 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e m p l a t e . N a m e & q u o t ;   f i e l d = & q u o t ; 9 5 a d e b 5 4 - 0 6 b a - 4 d e e - b e 5 a - 7 9 1 e 8 7 e 7 8 8 1 d | 0 2 3 e d 7 e a - 5 0 6 6 - 4 3 e 3 - b 5 3 8 - d 5 7 d 9 7 8 3 c 6 8 2 | T e m p l a t e . N a m 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B l a n k & 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C o v e r . I m a g e P a t h & q u o t ;   f i e l d = & q u o t ; a 8 9 2 6 b a 1 - 7 2 1 c - 4 0 c 7 - b 5 1 2 - 8 6 f 2 f 6 e b 9 b 5 5 | 1 8 1 5 8 e 3 f - 7 9 1 8 - 4 1 8 8 - 8 b b 8 - e f 9 7 3 7 d a e 4 d d | C o r 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C o v e r . I m a g e P a t h } , { C o r a l C o v e r . I m a g e P a t h } , & a m p ; # x D ; & a m p ; # x A ; { L a b e l s . F i l e   P a t h   -   P i t c h   L o c a l }   & a m p ; # x D ; & a m p ; # x A ; & a m p ; a m p ; a m p ;   & a m p ; q u o t ; C o v e r s \ L a n d s c a p e \ C o r a l \ 1   C o r 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C o v e r . I m a g e P a t h & q u o t ;   f i e l d = & q u o t ; a 8 9 2 6 b a 1 - 7 2 1 c - 4 0 c 7 - b 5 1 2 - 8 6 f 2 f 6 e b 9 b 5 5 | 4 b 4 2 9 c a b - 6 e e f - 4 0 6 b - b 1 7 c - a c 8 0 d 9 5 2 5 e 8 5 | C h a r c o a l 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C o v e r . I m a g e P a t h } , { C h a r c o a l C o v e r . I m a g e P a t h } , & a m p ; # x D ; & a m p ; # x A ; { L a b e l s . F i l e   P a t h   -   P i t c h   L o c a l }   & a m p ; # x D ; & a m p ; # x A ; & a m p ; a m p ; a m p ;   & a m p ; q u o t ; C o v e r s \ L a n d s c a p e \ C h a r c o a l \ 1   C h a r c o a l 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C o v e r . I m a g e P a t h & q u o t ;   f i e l d = & q u o t ; a 8 9 2 6 b a 1 - 7 2 1 c - 4 0 c 7 - b 5 1 2 - 8 6 f 2 f 6 e b 9 b 5 5 | c f 2 5 1 2 f b - 8 a 7 c - 4 4 e 1 - 9 2 a a - a a 8 c d 2 e 3 1 6 c 4 | W h i t e C o v e 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C o v e r . I m a g e P a t h } , { W h i t e C o v e r . I m a g e P a t h } , & a m p ; # x D ; & a m p ; # x A ; { L a b e l s . F i l e   P a t h   -   P i t c h   L o c a l }   & a m p ; # x D ; & a m p ; # x A ; & a m p ; a m p ; a m p ;   & a m p ; q u o t ; C o v e r s \ L a n d s c a p e \ W h i t e \ 1   W h i t e   C o v e r 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r a l B a c k . I m a g e P a t h & q u o t ;   f i e l d = & q u o t ; a 8 9 2 6 b a 1 - 7 2 1 c - 4 0 c 7 - b 5 1 2 - 8 6 f 2 f 6 e b 9 b 5 5 | a b 6 3 6 2 6 a - 5 9 a c - 4 8 2 a - 9 5 8 5 - 7 b 9 a a b b 6 3 c 2 2 | C o r 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r a l B a c k . I m a g e P a t h } , { C o r a l B a c k . I m a g e P a t h } , & a m p ; # x D ; & a m p ; # x A ; { L a b e l s . F i l e   P a t h   -   P i t c h   L o c a l }   & a m p ; # x D ; & a m p ; # x A ; & a m p ; a m p ; a m p ;   & a m p ; q u o t ; B a c k \ L a n d s c a p e \ C o r a l \ 1   C o r 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h a r c o a l B a c k . I m a g e P a t h & q u o t ;   f i e l d = & q u o t ; a 8 9 2 6 b a 1 - 7 2 1 c - 4 0 c 7 - b 5 1 2 - 8 6 f 2 f 6 e b 9 b 5 5 | 1 8 a 9 9 4 9 4 - e 3 f b - 4 3 8 7 - 9 c 6 6 - 8 2 0 0 8 1 e 2 f 3 d 6 | C h a r c o a l 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h a r c o a l B a c k . I m a g e P a t h } , { C h a r c o a l B a c k . I m a g e P a t h } , & a m p ; # x D ; & a m p ; # x A ; { L a b e l s . F i l e   P a t h   -   P i t c h   L o c a l }   & a m p ; # x D ; & a m p ; # x A ; & a m p ; a m p ; a m p ;   & a m p ; q u o t ; B a c k \ L a n d s c a p e \ C h a r c o a l \ 1   C h a r c o a l 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W h i t e B a c k . I m a g e P a t h & q u o t ;   f i e l d = & q u o t ; a 8 9 2 6 b a 1 - 7 2 1 c - 4 0 c 7 - b 5 1 2 - 8 6 f 2 f 6 e b 9 b 5 5 | 3 d 5 d e b 5 1 - 2 6 2 f - 4 c 9 c - a c e 9 - d 7 2 a 3 7 1 2 f e 4 5 | W h i t e B a c k . 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W h i t e B a c k . I m a g e P a t h } , { W h i t e B a c k . I m a g e P a t h } , & a m p ; # x D ; & a m p ; # x A ; { L a b e l s . F i l e   P a t h   -   P i t c h   L o c a l }   & a m p ; # x D ; & a m p ; # x A ; & a m p ; a m p ; a m p ;   & a m p ; q u o t ; B a c k \ L a n d s c a p e \ W h i t e \ 1   W h i t e   B a c k   F U L L . p n 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V a l u e s & q u o t ;   f i e l d = & q u o t ; a e 9 c a 6 1 7 - 6 d b b - 4 f 8 3 - 8 c a 9 - 3 9 f e 5 a 2 e 2 b d 5 | 8 0 1 7 7 e 7 f - 4 6 3 9 - 4 7 0 6 - 9 7 8 7 - 9 a 5 d c 1 6 b 5 1 a d | C o v e r T h e m e . S e l e c t e d   V a l u e 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V a l u e s } , & a m p ; # x D ; & a m p ; # x A ; { C o v e r T h e m e . S e l e c t e d   V a l u e s } , & a m p ; q u o t ; T r u e | F a l s e | F a l s e | & 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v e r T h e m e . S e l e c t e d   I t e m s & q u o t ;   f i e l d = & q u o t ; 1 8 4 5 7 3 0 2 - b e 9 7 - 4 2 4 d - 8 7 3 5 - 2 1 2 b c d 9 6 e 2 a 2 | 8 0 1 7 7 e 7 f - 4 6 3 9 - 4 7 0 6 - 9 7 8 7 - 9 a 5 d c 1 6 b 5 1 a d | C o v e r T h e m e . S e l e c t e d   I t e m 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N O T E M P T Y ( { C o v e r T h e m e . S e l e c t e d   I t e m s } , & a m p ; # x D ; & a m p ; # x A ; { C o v e r T h e m e . S e l e c t e d   I t e m s } , & a m p ; q u o t ; 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a 5 5 8 8 4 9 9 - 1 8 6 7 - 4 b d e - a a f 8 - 9 9 9 b 6 2 f e 6 6 0 0 "   n a m e = " Q V I C   A l t e r n a t i v e I m a g e "   a s s e m b l y = " I p h e l i o n . O u t l i n e . M o d e l . d l l "   t y p e = " I p h e l i o n . O u t l i n e . M o d e l . C o m m a n d s . Q u e s t i o n V i s i b i l i t y C o m m a n d "   o r d e r = " 8 "   a c t i v e = " t r u e "   c o m m a n d T y p e = " r e l a u n c h " >  
             < p a r a m e t e r s >  
                 < p a r a m e t e r   i d = " e 1 5 7 9 4 0 1 - 7 a 6 1 - 4 f 9 a - 8 3 4 6 - c 6 9 f 6 9 5 e c c 6 f "   n a m e = " L i n k e d   q u e s t i o n s "   t y p e = " S y s t e m . G u i d ,   m s c o r l i b ,   V e r s i o n = 4 . 0 . 0 . 0 ,   C u l t u r e = n e u t r a l ,   P u b l i c K e y T o k e n = b 7 7 a 5 c 5 6 1 9 3 4 e 0 8 9 "   o r d e r = " 9 9 9 "   k e y = " l i n k e d Q u e s t i o n "   v a l u e = " d 5 c 4 4 4 7 0 - e 0 2 c - 4 d a 7 - a f 0 8 - 0 4 f 2 c a 8 c d a b 5 "   a r g u m e n t = " M u l t i p l e C o n t r o l "   g r o u p O r d e r = " - 1 "   i s G e n e r a t e d = " f a l s e " / >  
                 < p a r a m e t e r   i d = " a a d 4 4 2 9 c - 8 b 0 1 - 4 0 9 d - b f 7 c - 8 c f 4 4 c b b d 4 d 3 "   n a m e = " L i n k e d   c o m m a n d s "   t y p e = " S y s t e m . G u i d ,   m s c o r l i b ,   V e r s i o n = 4 . 0 . 0 . 0 ,   C u l t u r e = n e u t r a l ,   P u b l i c K e y T o k e n = b 7 7 a 5 c 5 6 1 9 3 4 e 0 8 9 "   o r d e r = " 9 9 9 "   k e y = " l i n k e d C o m m a n d "   v a l u e = " "   a r g u m e n t = " M u l t i p l e C o m m a n d C h o o s e r "   g r o u p O r d e r = " - 1 "   i s G e n e r a t e d = " f a l s e " / >  
                 < p a r a m e t e r   i d = " b 0 2 7 8 8 b 6 - 4 7 7 2 - 4 8 c d - a 6 e 4 - 1 5 9 f c 3 e 6 6 f 0 4 "   n a m e = " C h e c k   f i e l d ( s ) "   t y p e = " I p h e l i o n . O u t l i n e . M o d e l . E n t i t i e s . P a r a m e t e r F i e l d D e s c r i p t o r ,   I p h e l i o n . O u t l i n e . M o d e l ,   V e r s i o n = 1 . 8 . 5 . 3 0 ,   C u l t u r e = n e u t r a l ,   P u b l i c K e y T o k e n = n u l l "   o r d e r = " 9 9 9 "   k e y = " c h e c k F i e l d "   v a l u e = " 8 1 e 3 e 9 e a - 9 b 6 0 - 4 9 7 8 - a 8 8 a - e 3 d d b 2 6 9 6 2 1 7 | 3 a 7 3 9 6 2 e - f 7 4 a - 4 6 e 8 - b d 1 0 - 1 4 8 e 4 0 c 1 c 2 9 a | "   a r g u m e n t = " M u l t i p l e C o n t r o l "   g r o u p O r d e r = " - 1 "   i s G e n e r a t e d = " f a l s e " / >  
                 < p a r a m e t e r   i d = " 5 6 3 0 8 4 3 7 - 6 6 5 a - 4 4 b 5 - a a 8 3 - e 7 4 c 6 0 4 b a 2 e 9 "   n a m e = " S h o w   v a l u e s "   t y p e = " S y s t e m . S t r i n g ,   m s c o r l i b ,   V e r s i o n = 4 . 0 . 0 . 0 ,   C u l t u r e = n e u t r a l ,   P u b l i c K e y T o k e n = b 7 7 a 5 c 5 6 1 9 3 4 e 0 8 9 "   o r d e r = " 2 "   k e y = " f i e l d V a l u e s "   v a l u e = " "   a r g u m e n t = " I t e m L i s t C o n t r o l "   g r o u p O r d e r = " - 1 "   i s G e n e r a t e d = " f a l s e " / >  
                 < p a r a m e t e r   i d = " b 6 6 d b e 0 5 - 2 3 a 6 - 4 1 5 6 - a 6 2 b - f d b f 0 5 9 9 0 f 1 9 "   n a m e = " R e p l a c e   v a l u e s   w i t h   l a b e l s "   t y p e = " S y s t e m . B o o l e a n ,   m s c o r l i b ,   V e r s i o n = 4 . 0 . 0 . 0 ,   C u l t u r e = n e u t r a l ,   P u b l i c K e y T o k e n = b 7 7 a 5 c 5 6 1 9 3 4 e 0 8 9 "   o r d e r = " 9 9 9 "   k e y = " u s e L a b e l s "   v a l u e = " F a l s e "   g r o u p O r d e r = " - 1 "   i s G e n e r a t e d = " f a l s e " / >  
                 < p a r a m e t e r   i d = " 5 b b 4 5 5 5 1 - e c 2 7 - 4 8 1 c - b 3 0 9 - 5 5 a 9 7 e 9 d 4 f e 5 " 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A l t e r n a t i v e W o r d m a r k s . V a l u e   F i e l d } = & q u o t ; T r u e & q u o t ; & l t ; / t e x t & g t ; & # x A ; & l t ; / f o r m a t S t r i n g & g t ; "   a r g u m e n t = " F o r m a t S t r i n g "   g r o u p O r d e r = " - 1 "   i s G e n e r a t e d = " f a l s e " / >  
             < / p a r a m e t e r s >  
         < / c o m m a n d >  
         < c o m m a n d   i d = " a 0 9 5 b 0 4 e - a e a 7 - 4 1 e 0 - b 4 f 1 - 1 f 6 d e e d 6 d a a 9 "   n a m e = " Q V I S   C o r a l C o v e r "   a s s e m b l y = " I p h e l i o n . O u t l i n e . M o d e l . d l l "   t y p e = " I p h e l i o n . O u t l i n e . M o d e l . C o m m a n d s . Q u e s t i o n V i s i b i l i t y C o m m a n d "   o r d e r = " 9 "   a c t i v e = " t r u e "   c o m m a n d T y p e = " r e l a u n c h " >  
             < p a r a m e t e r s >  
                 < p a r a m e t e r   i d = " 5 b 6 a 2 7 f 3 - f d 6 f - 4 b 4 8 - a d b 7 - e c 9 9 1 c e 4 3 4 c 3 "   n a m e = " L i n k e d   q u e s t i o n s "   t y p e = " S y s t e m . G u i d ,   m s c o r l i b ,   V e r s i o n = 4 . 0 . 0 . 0 ,   C u l t u r e = n e u t r a l ,   P u b l i c K e y T o k e n = b 7 7 a 5 c 5 6 1 9 3 4 e 0 8 9 "   o r d e r = " 9 9 9 "   k e y = " l i n k e d Q u e s t i o n "   v a l u e = " 1 8 1 5 8 e 3 f - 7 9 1 8 - 4 1 8 8 - 8 b b 8 - e f 9 7 3 7 d a e 4 d d $ a b 6 3 6 2 6 a - 5 9 a c - 4 8 2 a - 9 5 8 5 - 7 b 9 a a b b 6 3 c 2 2 " 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8 . 5 . 3 0 , 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o r a l & q u o t ; & l t ; / t e x t & g t ; & # x A ; & l t ; / f o r m a t S t r i n g & g t ; "   a r g u m e n t = " F o r m a t S t r i n g "   g r o u p O r d e r = " - 1 "   i s G e n e r a t e d = " f a l s e " / >  
             < / p a r a m e t e r s >  
         < / c o m m a n d >  
         < c o m m a n d   i d = " 0 3 0 8 3 7 4 d - 7 1 b f - 4 3 3 f - a e 4 3 - 4 7 0 2 3 c a 1 1 f 7 7 "   n a m e = " Q V I S   C h a r c o a l C o v e r "   a s s e m b l y = " I p h e l i o n . O u t l i n e . M o d e l . d l l "   t y p e = " I p h e l i o n . O u t l i n e . M o d e l . C o m m a n d s . Q u e s t i o n V i s i b i l i t y C o m m a n d "   o r d e r = " 1 0 "   a c t i v e = " t r u e "   c o m m a n d T y p e = " r e l a u n c h " >  
             < p a r a m e t e r s >  
                 < p a r a m e t e r   i d = " 5 b 6 a 2 7 f 3 - f d 6 f - 4 b 4 8 - a d b 7 - e c 9 9 1 c e 4 3 4 c 3 "   n a m e = " L i n k e d   q u e s t i o n s "   t y p e = " S y s t e m . G u i d ,   m s c o r l i b ,   V e r s i o n = 4 . 0 . 0 . 0 ,   C u l t u r e = n e u t r a l ,   P u b l i c K e y T o k e n = b 7 7 a 5 c 5 6 1 9 3 4 e 0 8 9 "   o r d e r = " 9 9 9 "   k e y = " l i n k e d Q u e s t i o n "   v a l u e = " 4 b 4 2 9 c a b - 6 e e f - 4 0 6 b - b 1 7 c - a c 8 0 d 9 5 2 5 e 8 5 $ 1 8 a 9 9 4 9 4 - e 3 f b - 4 3 8 7 - 9 c 6 6 - 8 2 0 0 8 1 e 2 f 3 d 6 " 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8 . 5 . 3 0 , 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C h a r c o a l & q u o t ; & l t ; / t e x t & g t ; & # x A ; & l t ; / f o r m a t S t r i n g & g t ; "   a r g u m e n t = " F o r m a t S t r i n g "   g r o u p O r d e r = " - 1 "   i s G e n e r a t e d = " f a l s e " / >  
             < / p a r a m e t e r s >  
         < / c o m m a n d >  
         < c o m m a n d   i d = " b 3 7 2 1 9 0 f - c 8 2 e - 4 0 f 2 - 9 a b 5 - c 8 a 6 6 9 a 5 9 b 4 f "   n a m e = " Q V I S   W h i t e C o v e r "   a s s e m b l y = " I p h e l i o n . O u t l i n e . M o d e l . d l l "   t y p e = " I p h e l i o n . O u t l i n e . M o d e l . C o m m a n d s . Q u e s t i o n V i s i b i l i t y C o m m a n d "   o r d e r = " 1 1 "   a c t i v e = " t r u e "   c o m m a n d T y p e = " r e l a u n c h " >  
             < p a r a m e t e r s >  
                 < p a r a m e t e r   i d = " 5 b 6 a 2 7 f 3 - f d 6 f - 4 b 4 8 - a d b 7 - e c 9 9 1 c e 4 3 4 c 3 "   n a m e = " L i n k e d   q u e s t i o n s "   t y p e = " S y s t e m . G u i d ,   m s c o r l i b ,   V e r s i o n = 4 . 0 . 0 . 0 ,   C u l t u r e = n e u t r a l ,   P u b l i c K e y T o k e n = b 7 7 a 5 c 5 6 1 9 3 4 e 0 8 9 "   o r d e r = " 9 9 9 "   k e y = " l i n k e d Q u e s t i o n "   v a l u e = " c f 2 5 1 2 f b - 8 a 7 c - 4 4 e 1 - 9 2 a a - a a 8 c d 2 e 3 1 6 c 4 $ 3 d 5 d e b 5 1 - 2 6 2 f - 4 c 9 c - a c e 9 - d 7 2 a 3 7 1 2 f e 4 5 "   a r g u m e n t = " M u l t i p l e C o n t r o l "   g r o u p O r d e r = " - 1 "   i s G e n e r a t e d = " f a l s e " / >  
                 < p a r a m e t e r   i d = " 7 9 c 4 8 a 0 b - 3 b 2 d - 4 3 1 7 - b 9 1 f - 1 7 9 7 b 0 d c f 9 9 0 "   n a m e = " L i n k e d   c o m m a n d s "   t y p e = " S y s t e m . G u i d ,   m s c o r l i b ,   V e r s i o n = 4 . 0 . 0 . 0 ,   C u l t u r e = n e u t r a l ,   P u b l i c K e y T o k e n = b 7 7 a 5 c 5 6 1 9 3 4 e 0 8 9 "   o r d e r = " 9 9 9 "   k e y = " l i n k e d C o m m a n d "   v a l u e = " "   a r g u m e n t = " M u l t i p l e C o m m a n d C h o o s e r "   g r o u p O r d e r = " - 1 "   i s G e n e r a t e d = " f a l s e " / >  
                 < p a r a m e t e r   i d = " b 3 f f b 3 4 1 - 5 4 1 b - 4 b 5 d - b 2 9 9 - 6 c a 9 0 8 5 d 3 d b 0 "   n a m e = " C h e c k   f i e l d ( s ) "   t y p e = " I p h e l i o n . O u t l i n e . M o d e l . E n t i t i e s . P a r a m e t e r F i e l d D e s c r i p t o r ,   I p h e l i o n . O u t l i n e . M o d e l ,   V e r s i o n = 1 . 8 . 5 . 3 0 ,   C u l t u r e = n e u t r a l ,   P u b l i c K e y T o k e n = n u l l "   o r d e r = " 9 9 9 "   k e y = " c h e c k F i e l d "   v a l u e = " 1 8 4 5 7 3 0 2 - b e 9 7 - 4 2 4 d - 8 7 3 5 - 2 1 2 b c d 9 6 e 2 a 2 | 8 0 1 7 7 e 7 f - 4 6 3 9 - 4 7 0 6 - 9 7 8 7 - 9 a 5 d c 1 6 b 5 1 a d | "   a r g u m e n t = " M u l t i p l e C o n t r o l "   g r o u p O r d e r = " - 1 "   i s G e n e r a t e d = " f a l s e " / >  
                 < p a r a m e t e r   i d = " 6 3 6 2 c 8 8 0 - c 4 c 0 - 4 1 3 6 - a 8 8 2 - e 0 c 5 a 7 a 0 e 6 9 e "   n a m e = " S h o w   v a l u e s "   t y p e = " S y s t e m . S t r i n g ,   m s c o r l i b ,   V e r s i o n = 4 . 0 . 0 . 0 ,   C u l t u r e = n e u t r a l ,   P u b l i c K e y T o k e n = b 7 7 a 5 c 5 6 1 9 3 4 e 0 8 9 "   o r d e r = " 2 "   k e y = " f i e l d V a l u e s "   v a l u e = " "   a r g u m e n t = " I t e m L i s t C o n t r o l "   g r o u p O r d e r = " - 1 "   i s G e n e r a t e d = " f a l s e " / >  
                 < p a r a m e t e r   i d = " 8 0 7 c 7 2 e 5 - d 3 2 c - 4 5 7 7 - b e 2 d - 6 7 5 b c a 3 4 5 2 0 e "   n a m e = " R e p l a c e   v a l u e s   w i t h   l a b e l s "   t y p e = " S y s t e m . B o o l e a n ,   m s c o r l i b ,   V e r s i o n = 4 . 0 . 0 . 0 ,   C u l t u r e = n e u t r a l ,   P u b l i c K e y T o k e n = b 7 7 a 5 c 5 6 1 9 3 4 e 0 8 9 "   o r d e r = " 9 9 9 "   k e y = " u s e L a b e l s "   v a l u e = " F a l s e "   g r o u p O r d e r = " - 1 "   i s G e n e r a t e d = " f a l s e " / >  
                 < p a r a m e t e r   i d = " 2 0 f f 4 b a 6 - 9 2 b 2 - 4 2 8 f - a 6 4 1 - 7 6 3 5 4 e 1 0 2 7 2 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v e r T h e m e . S e l e c t e d   I t e m s } = & q u o t ; W h i t e & q u o t ; & l t ; / t e x t & g t ; & # x A ; & l t ; / f o r m a t S t r i n g & g t ; "   a r g u m e n t = " F o r m a t S t r i n g "   g r o u p O r d e r = " - 1 "   i s G e n e r a t e d = " f a l s e " / >  
             < / p a r a m e t e r s >  
         < / c o m m a n d >  
         < c o m m a n d   i d = " b 9 e 4 a 9 8 f - 3 5 a f - 4 f e 5 - b 8 3 3 - 7 8 5 1 a 1 8 e e b 1 e "   n a m e = " S h o w   q u e s t i o n   f o r m "   a s s e m b l y = " I p h e l i o n . O u t l i n e . M o d e l . d l l "   t y p e = " I p h e l i o n . O u t l i n e . M o d e l . C o m m a n d s . S h o w F o r m C o m m a n d "   o r d e r = " 1 2 "   a c t i v e = " t r u e "   c o m m a n d T y p e = " r e l a u n c h " >  
             < p a r a m e t e r s >  
                 < p a r a m e t e r   i d = " 7 5 5 5 8 3 2 1 - 0 b 7 a - 4 8 9 2 - a 7 a d - 9 0 3 d c 4 1 8 c 8 e 4 "   n a m e = " A s s e m b l y   n a m e "   t y p e = " S y s t e m . S t r i n g ,   m s c o r l i b ,   V e r s i o n = 4 . 0 . 0 . 0 ,   C u l t u r e = n e u t r a l ,   P u b l i c K e y T o k e n = b 7 7 a 5 c 5 6 1 9 3 4 e 0 8 9 "   o r d e r = " 1 "   k e y = " a s s e m b l y "   v a l u e = " I p h e l i o n . O u t l i n e . C o n t r o l s . d l l "   g r o u p O r d e r = " - 1 "   i s G e n e r a t e d = " f a l s e " / >  
                 < p a r a m e t e r   i d = " 6 9 e c 7 d d f - 5 f d 1 - 4 f 1 9 - b f b c - 6 f 1 1 4 8 2 b 3 d 6 b "   n a m e = " T y p e   n a m e "   t y p e = " S y s t e m . S t r i n g ,   m s c o r l i b ,   V e r s i o n = 4 . 0 . 0 . 0 ,   C u l t u r e = n e u t r a l ,   P u b l i c K e y T o k e n = b 7 7 a 5 c 5 6 1 9 3 4 e 0 8 9 "   o r d e r = " 2 "   k e y = " t y p e "   v a l u e = " I p h e l i o n . O u t l i n e . C o n t r o l s . Q u e s t i o n F o r m "   g r o u p O r d e r = " - 1 "   i s G e n e r a t e d = " f a l s e " / >  
                 < p a r a m e t e r   i d = " 9 0 7 2 1 1 2 b - 9 c 6 f - 4 c 6 5 - b 1 c 5 - 2 8 2 5 0 6 7 1 4 6 d 4 "   n a m e = " D i s p l a y   t y p e "   t y p e = " I p h e l i o n . O u t l i n e . M o d e l . C o m m a n d s . F o r m T y p e ,   I p h e l i o n . O u t l i n e . M o d e l ,   V e r s i o n = 1 . 8 . 5 . 3 0 ,   C u l t u r e = n e u t r a l ,   P u b l i c K e y T o k e n = n u l l "   o r d e r = " 0 "   k e y = " f o r m T y p e "   v a l u e = " P a n e l "   g r o u p O r d e r = " - 1 "   i s G e n e r a t e d = " f a l s e " / >  
                 < p a r a m e t e r   i d = " 2 a d 5 f 2 5 f - f b 1 7 - 4 d d 3 - 9 d b 4 - 2 c e 4 6 2 f e d c 7 b "   n a m e = " H i d e   q u i c k   f i l l "   t y p e = " S y s t e m . B o o l e a n ,   m s c o r l i b ,   V e r s i o n = 4 . 0 . 0 . 0 ,   C u l t u r e = n e u t r a l ,   P u b l i c K e y T o k e n = b 7 7 a 5 c 5 6 1 9 3 4 e 0 8 9 "   o r d e r = " 3 "   k e y = " h i d e Q u i c k F i l l "   v a l u e = " F a l s e "   g r o u p O r d e r = " - 1 "   i s G e n e r a t e d = " f a l s e " / >  
             < / p a r a m e t e r s >  
         < / c o m m a n d >  
         < c o m m a n d   i d = " 4 4 c 6 f 8 6 d - d e e 1 - 4 4 b b - 9 6 0 0 - d 1 e b b 5 7 4 e 9 2 b "   n a m e = " A p p l y   t h e m e "   a s s e m b l y = " I p h e l i o n . O u t l i n e . P o w e r P o i n t . d l l "   t y p e = " I p h e l i o n . O u t l i n e . P o w e r P o i n t . C o m m a n d s . S e t T h e m e C o m m a n d "   o r d e r = " 1 4 "   a c t i v e = " t r u e "   c o m m a n d T y p e = " r e l a u n c h " >  
             < p a r a m e t e r s >  
                 < p a r a m e t e r   i d = " 2 6 7 d 7 5 8 1 - b 0 a e - 4 9 6 0 - a f e 5 - c 0 a 4 f d 0 f 0 c f e "   n a m e = " T h e m e   f i l e "   t y p e = " S y s t e m . S t r i n g ,   m s c o r l i b ,   V e r s i o n = 4 . 0 . 0 . 0 ,   C u l t u r e = n e u t r a l ,   P u b l i c K e y T o k e n = b 7 7 a 5 c 5 6 1 9 3 4 e 0 8 9 "   o r d e r = " 9 9 9 "   k e y = " t h e m e F i l e "   v a l u e = " "   a r g u m e n t = " F o r m a t S t r i n g "   g r o u p O r d e r = " - 1 "   i s G e n e r a t e d = " f a l s e " / >  
                 < p a r a m e t e r   i d = " 9 a c 7 8 f 1 c - c 8 9 4 - 4 8 6 4 - 9 c 1 d - 1 6 8 b 1 3 4 4 f 2 0 e " 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L a b e l s . F i l e   P a t h   -   T e m p l a t e   l o c a t i o n }   & a m p ; a m p ;   & # x A ; & q u o t ; D o c u m e n t   T h e m e s \ T h e m e   C o l o r s \ S i m m o n s & q u o t ;   & # x A ; & a m p ; a m p ;   { C o v e r T h e m e . S e l e c t e d   I t e m s }   & a m p ; a m p ;   & # x A ; & q u o t ; . x m l & q u o t ; & l t ; / t e x t & g t ; & # x A ; & l t ; / f o r m a t S t r i n g & g t ; "   a r g u m e n t = " F o r m a t S t r i n g "   g r o u p = " S c h e m e   F i l e s "   g r o u p O r d e r = " - 1 "   i s G e n e r a t e d = " f a l s e " / >  
                 < p a r a m e t e r   i d = " d 8 7 4 6 f b 3 - d 1 a 2 - 4 8 8 6 - 9 7 c d - d 8 9 c 3 1 5 9 c 5 e a "   n a m e = " F o n t   s c h e m e   f i l e "   t y p e = " S y s t e m . S t r i n g ,   m s c o r l i b ,   V e r s i o n = 4 . 0 . 0 . 0 ,   C u l t u r e = n e u t r a l ,   P u b l i c K e y T o k e n = b 7 7 a 5 c 5 6 1 9 3 4 e 0 8 9 "   o r d e r = " 9 9 9 "   k e y = " f o n t S c h e m e F i l e "   v a l u e = " "   a r g u m e n t = " F o r m a t S t r i n g "   g r o u p = " S c h e m e   F i l e s "   g r o u p O r d e r = " - 1 "   i s G e n e r a t e d = " f a l s e " / >  
                 < p a r a m e t e r   i d = " 8 7 e a 7 e 7 0 - b 9 6 1 - 4 c 5 f - 9 0 9 e - d 7 9 4 9 a e 2 a 7 2 a "   n a m e = " E f f e c t   s c h e m e   f i l e "   t y p e = " S y s t e m . S t r i n g ,   m s c o r l i b ,   V e r s i o n = 4 . 0 . 0 . 0 ,   C u l t u r e = n e u t r a l ,   P u b l i c K e y T o k e n = b 7 7 a 5 c 5 6 1 9 3 4 e 0 8 9 "   o r d e r = " 9 9 9 "   k e y = " e f f e c t S c h e m e F i l e "   v a l u e = " "   a r g u m e n t = " F o r m a t S t r i n g "   g r o u p = " S c h e m e   F i l e s "   g r o u p O r d e r = " - 1 "   i s G e n e r a t e d = " f a l s e " / >  
             < / p a r a m e t e r s >  
         < / c o m m a n d >  
         < c o m m a n d   i d = " c 0 e e e 5 4 8 - 2 7 0 c - 4 a 2 4 - 9 c 9 1 - c a 7 5 1 7 0 d 4 7 8 8 "   n a m e = " R e n d e r   f i e l d s   t o   d o c u m e n t "   a s s e m b l y = " I p h e l i o n . O u t l i n e . M o d e l . D L L "   t y p e = " I p h e l i o n . O u t l i n e . M o d e l . C o m m a n d s . R e n d e r D o c u m e n t C o m m a n d "   o r d e r = " 1 5 "   a c t i v e = " t r u e "   c o m m a n d T y p e = " r e l a u n c h " >  
             < p a r a m e t e r s > 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2 b f 6 c 4 4 a - a b d f - 4 2 3 e - b 5 0 8 - 4 2 f d 0 0 9 7 b 5 6 5 "   n a m e = " R e s e t S l i d e 1 "   a s s e m b l y = " I p h e l i o n . O u t l i n e . P o w e r P o i n t . d l l "   t y p e = " I p h e l i o n . O u t l i n e . P o w e r P o i n t . C o m m a n d s . R u n M a c r o C o m m a n d "   o r d e r = " 1 6 "   a c t i v e = " t r u e "   c o m m a n d T y p e = " r e l a u n c h " >  
             < p a r a m e t e r s >  
                 < p a r a m e t e r   i d = " 3 e 0 e e 9 6 3 - 1 6 8 9 - 4 2 4 d - b 3 d 4 - 1 c d 8 a 6 0 5 7 c 0 6 "   n a m e = " M a c r o   n a m e "   t y p e = " S y s t e m . S t r i n g ,   m s c o r l i b ,   V e r s i o n = 4 . 0 . 0 . 0 ,   C u l t u r e = n e u t r a l ,   P u b l i c K e y T o k e n = b 7 7 a 5 c 5 6 1 9 3 4 e 0 8 9 "   o r d e r = " 9 9 9 "   k e y = " m a c r o N a m e "   v a l u e = " R e s e t S l i d e 1 "   g r o u p O r d e r = " - 1 "   i s G e n e r a t e d = " f a l s e " / >  
                 < p a r a m e t e r   i d = " 8 7 4 0 f 2 f f - f 2 5 e - 4 7 f 5 - a 8 0 7 - c 6 b 7 f 3 9 5 e 7 7 a "   n a m e = " P r e f i x   c u r r e n t   f i l e   n a m e "   t y p e = " S y s t e m . B o o l e a n ,   m s c o r l i b ,   V e r s i o n = 4 . 0 . 0 . 0 ,   C u l t u r e = n e u t r a l ,   P u b l i c K e y T o k e n = b 7 7 a 5 c 5 6 1 9 3 4 e 0 8 9 "   o r d e r = " 9 9 9 "   k e y = " r u n F r o m A c t i v e "   v a l u e = " F a l s e "   g r o u p O r d e r = " - 1 "   i s G e n e r a t e d = " f a l s e " / >  
                 < p a r a m e t e r   i d = " 1 5 4 6 3 1 6 a - 5 d 9 e - 4 e 2 5 - 8 a 7 d - 2 b 9 4 3 2 a 2 0 2 9 4 "   n a m e = " M a c r o   p a r a m e t e r "   t y p e = " S y s t e m . S t r i n g ,   m s c o r l i b ,   V e r s i o n = 4 . 0 . 0 . 0 ,   C u l t u r e = n e u t r a l ,   P u b l i c K e y T o k e n = b 7 7 a 5 c 5 6 1 9 3 4 e 0 8 9 "   o r d e r = " 9 9 9 "   k e y = " m a c r o P a r a m e t e r "   v a l u e = " "   a r g u m e n t = " F o r m a t S t r i n g "   g r o u p O r d e r = " - 1 "   i s G e n e r a t e d = " f a l s e " / >  
                 < p a r a m e t e r   i d = " 7 8 2 8 f 6 0 e - 6 4 6 5 - 4 3 6 6 - a 7 1 e - 7 f b 3 0 6 4 0 3 b 0 6 "   n a m e = " P a s s   t e m p l a t e   a s   p a r a m e t e r "   t y p e = " S y s t e m . B o o l e a n ,   m s c o r l i b ,   V e r s i o n = 4 . 0 . 0 . 0 ,   C u l t u r e = n e u t r a l ,   P u b l i c K e y T o k e n = b 7 7 a 5 c 5 6 1 9 3 4 e 0 8 9 "   o r d e r = " 9 9 9 "   k e y = " p a s s T e m p l a t e P a r a m e t e r "   v a l u e = " F a l s e "   g r o u p O r d e r = " - 1 "   i s G e n e r a t e d = " f a l s e " / >  
                 < p a r a m e t e r   i d = " a 0 6 0 2 8 e 9 - 8 5 e 7 - 4 5 4 c - b c a e - d b 4 e 3 5 e 9 0 a f 6 "   n a m e = " C a n c e l   o n   r e t u r n   f a l s e "   t y p e = " S y s t e m . B o o l e a n ,   m s c o r l i b ,   V e r s i o n = 4 . 0 . 0 . 0 ,   C u l t u r e = n e u t r a l ,   P u b l i c K e y T o k e n = b 7 7 a 5 c 5 6 1 9 3 4 e 0 8 9 "   o r d e r = " 9 9 9 "   k e y = " c a n c e l O n F a l s e "   v a l u e = " F a l s e "   g r o u p O r d e r = " - 1 "   i s G e n e r a t e d = " f a l s e " / >  
             < / p a r a m e t e r s >  
         < / c o m m a n d >  
     < / c o m m a n d s >  
     < f i e l d s >  
         < f i e l d   i d = " a f 0 2 0 c 1 a - f 8 2 6 - 4 9 4 c - b b a a - 2 1 0 0 b 3 9 7 7 0 a 7 "   n a m e = " C l i e n t "   t y p e = " "   o r d e r = " 9 9 9 "   e n t i t y I d = " b 6 a 2 9 4 d b - f 6 e 6 - 4 4 1 1 - b 0 0 2 - b f 7 0 f 2 c f b 2 f 4 "   l i n k e d E n t i t y I d = " 0 0 0 0 0 0 0 0 - 0 0 0 0 - 0 0 0 0 - 0 0 0 0 - 0 0 0 0 0 0 0 0 0 0 0 0 "   l i n k e d F i e l d I d = " 0 0 0 0 0 0 0 0 - 0 0 0 0 - 0 0 0 0 - 0 0 0 0 - 0 0 0 0 0 0 0 0 0 0 0 0 "   l i n k e d F i e l d I n d e x = " 0 "   i n d e x = " 0 "   f i e l d T y p e = " q u e s t i o n "   f o r m a t E v a l u a t o r T y p e = " f o r m a t S t r i n g "   c o i D o c u m e n t F i e l d = " C l i e n t "   h i d d e n = " f a l s e " > P E R S O N A L < / f i e l d >  
         < f i e l d   i d = " d 1 a 0 c 0 3 d - 0 2 5 8 - 4 7 a c - b b 6 d - 4 5 8 a 7 8 e 5 6 4 7 4 "   n a m e = " C l i e n t N a m e "   t y p e = " "   o r d e r = " 9 9 9 "   e n t i t y I d = " b 6 a 2 9 4 d b - f 6 e 6 - 4 4 1 1 - b 0 0 2 - b f 7 0 f 2 c f b 2 f 4 "   l i n k e d E n t i t y I d = " 0 0 0 0 0 0 0 0 - 0 0 0 0 - 0 0 0 0 - 0 0 0 0 - 0 0 0 0 0 0 0 0 0 0 0 0 "   l i n k e d F i e l d I d = " 0 0 0 0 0 0 0 0 - 0 0 0 0 - 0 0 0 0 - 0 0 0 0 - 0 0 0 0 0 0 0 0 0 0 0 0 "   l i n k e d F i e l d I n d e x = " 0 "   i n d e x = " 0 "   f i e l d T y p e = " q u e s t i o n "   f o r m a t E v a l u a t o r T y p e = " f o r m a t S t r i n g "   c o i D o c u m e n t F i e l d = " C l i e n t N a m e "   h i d d e n = " f a l s e " > P e r s o n a l < / f i e l d >  
         < f i e l d   i d = " 3 6 2 d d c e b - 8 f c 2 - 4 e a d - b 5 3 5 - e d 9 e 8 3 5 9 8 3 8 4 "   n a m e = " M a t t e r "   t y p e = " "   o r d e r = " 9 9 9 "   e n t i t y I d = " b 6 a 2 9 4 d b - f 6 e 6 - 4 4 1 1 - b 0 0 2 - b f 7 0 f 2 c f b 2 f 4 "   l i n k e d E n t i t y I d = " 0 0 0 0 0 0 0 0 - 0 0 0 0 - 0 0 0 0 - 0 0 0 0 - 0 0 0 0 0 0 0 0 0 0 0 0 "   l i n k e d F i e l d I d = " 0 0 0 0 0 0 0 0 - 0 0 0 0 - 0 0 0 0 - 0 0 0 0 - 0 0 0 0 0 0 0 0 0 0 0 0 "   l i n k e d F i e l d I n d e x = " 0 "   i n d e x = " 0 "   f i e l d T y p e = " q u e s t i o n "   f o r m a t E v a l u a t o r T y p e = " f o r m a t S t r i n g "   c o i D o c u m e n t F i e l d = " M a t t e r "   h i d d e n = " f a l s e " > H A D O P E R S O N A L O P E N < / f i e l d >  
         < f i e l d   i d = " a 3 e e f 5 1 4 - 2 4 7 f - 4 2 8 1 - b 6 a 2 - 3 b 4 d 3 4 b c 6 8 c f "   n a m e = " M a t t e r N a m e "   t y p e = " "   o r d e r = " 9 9 9 "   e n t i t y I d = " b 6 a 2 9 4 d b - f 6 e 6 - 4 4 1 1 - b 0 0 2 - b f 7 0 f 2 c f b 2 f 4 "   l i n k e d E n t i t y I d = " 0 0 0 0 0 0 0 0 - 0 0 0 0 - 0 0 0 0 - 0 0 0 0 - 0 0 0 0 0 0 0 0 0 0 0 0 "   l i n k e d F i e l d I d = " 0 0 0 0 0 0 0 0 - 0 0 0 0 - 0 0 0 0 - 0 0 0 0 - 0 0 0 0 0 0 0 0 0 0 0 0 "   l i n k e d F i e l d I n d e x = " 0 "   i n d e x = " 0 "   f i e l d T y p e = " q u e s t i o n "   f o r m a t E v a l u a t o r T y p e = " f o r m a t S t r i n g "   c o i D o c u m e n t F i e l d = " M a t t e r N a m e "   h i d d e n = " f a l s e " > P e r s o n a l   O p e n   W o r k s p a c e   f o r   H a z e l   D o y l e < / f i e l d >  
         < f i e l d   i d = " 7 5 3 2 7 c a 1 - c 6 c b - 4 7 8 0 - 8 a 2 2 - 2 1 8 1 7 3 d 5 2 c 3 7 "   n a m e = " T y p i s t "   t y p e = " "   o r d e r = " 9 9 9 "   e n t i t y I d = " b 6 a 2 9 4 d b - f 6 e 6 - 4 4 1 1 - b 0 0 2 - b f 7 0 f 2 c f b 2 f 4 "   l i n k e d E n t i t y I d = " 0 0 0 0 0 0 0 0 - 0 0 0 0 - 0 0 0 0 - 0 0 0 0 - 0 0 0 0 0 0 0 0 0 0 0 0 "   l i n k e d F i e l d I d = " 0 0 0 0 0 0 0 0 - 0 0 0 0 - 0 0 0 0 - 0 0 0 0 - 0 0 0 0 0 0 0 0 0 0 0 0 "   l i n k e d F i e l d I n d e x = " 0 "   i n d e x = " 0 "   f i e l d T y p e = " q u e s t i o n "   f o r m a t E v a l u a t o r T y p e = " f o r m a t S t r i n g "   h i d d e n = " f a l s e " > M I K E < / f i e l d >  
         < f i e l d   i d = " 9 a 9 2 6 9 a e - 1 d 5 b - 4 3 6 5 - 9 d a 1 - 6 3 7 c 5 f 3 3 0 a 8 f "   n a m e = " A u t h o r "   t y p e = " "   o r d e r = " 9 9 9 "   e n t i t y I d = " b 6 a 2 9 4 d b - f 6 e 6 - 4 4 1 1 - b 0 0 2 - b f 7 0 f 2 c f b 2 f 4 "   l i n k e d E n t i t y I d = " 0 0 0 0 0 0 0 0 - 0 0 0 0 - 0 0 0 0 - 0 0 0 0 - 0 0 0 0 0 0 0 0 0 0 0 0 "   l i n k e d F i e l d I d = " 0 0 0 0 0 0 0 0 - 0 0 0 0 - 0 0 0 0 - 0 0 0 0 - 0 0 0 0 0 0 0 0 0 0 0 0 "   l i n k e d F i e l d I n d e x = " 0 "   i n d e x = " 0 "   f i e l d T y p e = " q u e s t i o n "   f o r m a t E v a l u a t o r T y p e = " f o r m a t S t r i n g "   h i d d e n = " f a l s e " > M I K E < / f i e l d >  
         < f i e l d   i d = " a 0 0 2 e 7 8 a - 8 e 1 8 - 4 3 7 5 - b e f 7 - 9 f 6 8 7 e 9 3 1 f 6 5 "   n a m e = " T i t l e "   t y p e = " "   o r d e r = " 9 9 9 "   e n t i t y I d = " b 6 a 2 9 4 d b - f 6 e 6 - 4 4 1 1 - b 0 0 2 - b f 7 0 f 2 c f b 2 f 4 "   l i n k e d E n t i t y I d = " 0 0 0 0 0 0 0 0 - 0 0 0 0 - 0 0 0 0 - 0 0 0 0 - 0 0 0 0 0 0 0 0 0 0 0 0 "   l i n k e d F i e l d I d = " 0 0 0 0 0 0 0 0 - 0 0 0 0 - 0 0 0 0 - 0 0 0 0 - 0 0 0 0 0 0 0 0 0 0 0 0 "   l i n k e d F i e l d I n d e x = " 0 "   i n d e x = " 0 "   f i e l d T y p e = " q u e s t i o n "   f o r m a t E v a l u a t o r T y p e = " f o r m a t S t r i n g "   h i d d e n = " f a l s e " > F i n a l   I r i s h   F u n d s   a n d   R e g u l a t o r y   U p d a t e   Q 2   2 0 2 4 < / f i e l d >  
         < f i e l d   i d = " 6 4 f f 0 0 3 6 - a 6 a f - 4 b 1 1 - a 4 e a - 4 0 2 a 2 f 2 7 3 e 2 1 "   n a m e = " D o c T y p e "   t y p e = " "   o r d e r = " 9 9 9 "   e n t i t y I d = " b 6 a 2 9 4 d b - f 6 e 6 - 4 4 1 1 - b 0 0 2 - b f 7 0 f 2 c f b 2 f 4 "   l i n k e d E n t i t y I d = " 0 0 0 0 0 0 0 0 - 0 0 0 0 - 0 0 0 0 - 0 0 0 0 - 0 0 0 0 0 0 0 0 0 0 0 0 "   l i n k e d F i e l d I d = " 0 0 0 0 0 0 0 0 - 0 0 0 0 - 0 0 0 0 - 0 0 0 0 - 0 0 0 0 0 0 0 0 0 0 0 0 "   l i n k e d F i e l d I n d e x = " 0 "   i n d e x = " 0 "   f i e l d T y p e = " q u e s t i o n "   f o r m a t E v a l u a t o r T y p e = " f o r m a t S t r i n g "   h i d d e n = " f a l s e " > D O C < / f i e l d >  
         < f i e l d   i d = " 7 a b e a 0 f 8 - 4 6 b 7 - 4 9 6 8 - b b 1 2 - 0 4 a 8 9 9 f 0 d 7 7 8 "   n a m e = " D o c S u b T y p e "   t y p e = " "   o r d e r = " 9 9 9 "   e n t i t y I d = " b 6 a 2 9 4 d b - f 6 e 6 - 4 4 1 1 - b 0 0 2 - b f 7 0 f 2 c f b 2 f 4 "   l i n k e d E n t i t y I d = " 0 0 0 0 0 0 0 0 - 0 0 0 0 - 0 0 0 0 - 0 0 0 0 - 0 0 0 0 0 0 0 0 0 0 0 0 "   l i n k e d F i e l d I d = " 0 0 0 0 0 0 0 0 - 0 0 0 0 - 0 0 0 0 - 0 0 0 0 - 0 0 0 0 0 0 0 0 0 0 0 0 "   l i n k e d F i e l d I n d e x = " 0 "   i n d e x = " 0 "   f i e l d T y p e = " q u e s t i o n "   f o r m a t E v a l u a t o r T y p e = " f o r m a t S t r i n g "   h i d d e n = " f a l s e " / >  
         < f i e l d   i d = " 0 1 a 5 9 1 9 e - 9 f 8 0 - 4 7 f 4 - 9 3 c 4 - a 9 7 8 7 8 0 8 8 c 9 c "   n a m e = " S e r v e r "   t y p e = " "   o r d e r = " 9 9 9 "   e n t i t y I d = " b 6 a 2 9 4 d b - f 6 e 6 - 4 4 1 1 - b 0 0 2 - b f 7 0 f 2 c f b 2 f 4 "   l i n k e d E n t i t y I d = " 0 0 0 0 0 0 0 0 - 0 0 0 0 - 0 0 0 0 - 0 0 0 0 - 0 0 0 0 0 0 0 0 0 0 0 0 "   l i n k e d F i e l d I d = " 0 0 0 0 0 0 0 0 - 0 0 0 0 - 0 0 0 0 - 0 0 0 0 - 0 0 0 0 0 0 0 0 0 0 0 0 "   l i n k e d F i e l d I n d e x = " 0 "   i n d e x = " 0 "   f i e l d T y p e = " q u e s t i o n "   f o r m a t E v a l u a t o r T y p e = " f o r m a t S t r i n g "   h i d d e n = " f a l s e " > a z d m s 1 . s i m m o n s - s i m m o n s . c o m < / f i e l d >  
         < f i e l d   i d = " 2 f e f 3 f 1 9 - 2 3 2 d - 4 1 4 2 - b 5 2 5 - 1 1 d 8 a 7 6 a 6 e 9 b "   n a m e = " L i b r a r y "   t y p e = " "   o r d e r = " 9 9 9 "   e n t i t y I d = " b 6 a 2 9 4 d b - f 6 e 6 - 4 4 1 1 - b 0 0 2 - b f 7 0 f 2 c f b 2 f 4 "   l i n k e d E n t i t y I d = " 0 0 0 0 0 0 0 0 - 0 0 0 0 - 0 0 0 0 - 0 0 0 0 - 0 0 0 0 0 0 0 0 0 0 0 0 "   l i n k e d F i e l d I d = " 0 0 0 0 0 0 0 0 - 0 0 0 0 - 0 0 0 0 - 0 0 0 0 - 0 0 0 0 0 0 0 0 0 0 0 0 "   l i n k e d F i e l d I n d e x = " 0 "   i n d e x = " 0 "   f i e l d T y p e = " q u e s t i o n "   f o r m a t E v a l u a t o r T y p e = " f o r m a t S t r i n g "   h i d d e n = " f a l s e " > L _ L I V E _ E M E A 1 < / f i e l d >  
         < f i e l d   i d = " 3 8 8 a 1 e 1 3 - 9 9 7 8 - 4 5 4 7 - 8 c 3 9 - 2 9 b 8 9 a 1 1 d 7 2 a "   n a m e = " W o r k s p a c e I d "   t y p e = " "   o r d e r = " 9 9 9 "   e n t i t y I d = " b 6 a 2 9 4 d b - f 6 e 6 - 4 4 1 1 - b 0 0 2 - b f 7 0 f 2 c f b 2 f 4 "   l i n k e d E n t i t y I d = " 0 0 0 0 0 0 0 0 - 0 0 0 0 - 0 0 0 0 - 0 0 0 0 - 0 0 0 0 0 0 0 0 0 0 0 0 "   l i n k e d F i e l d I d = " 0 0 0 0 0 0 0 0 - 0 0 0 0 - 0 0 0 0 - 0 0 0 0 - 0 0 0 0 0 0 0 0 0 0 0 0 "   l i n k e d F i e l d I n d e x = " 0 "   i n d e x = " 0 "   f i e l d T y p e = " q u e s t i o n "   f o r m a t E v a l u a t o r T y p e = " f o r m a t S t r i n g "   h i d d e n = " f a l s e " > L _ L I V E _ E M E A 1 ! 2 4 1 4 8 8 4 < / f i e l d >  
         < f i e l d   i d = " d 8 d 8 a 1 b 7 - 2 9 f 2 - 4 1 8 4 - b 4 b b - 9 4 e 8 6 8 1 1 b 1 d c "   n a m e = " D o c F o l d e r I d "   t y p e = " "   o r d e r = " 9 9 9 "   e n t i t y I d = " b 6 a 2 9 4 d b - f 6 e 6 - 4 4 1 1 - b 0 0 2 - b f 7 0 f 2 c f b 2 f 4 "   l i n k e d E n t i t y I d = " 0 0 0 0 0 0 0 0 - 0 0 0 0 - 0 0 0 0 - 0 0 0 0 - 0 0 0 0 0 0 0 0 0 0 0 0 "   l i n k e d F i e l d I d = " 0 0 0 0 0 0 0 0 - 0 0 0 0 - 0 0 0 0 - 0 0 0 0 - 0 0 0 0 0 0 0 0 0 0 0 0 "   l i n k e d F i e l d I n d e x = " 0 "   i n d e x = " 0 "   f i e l d T y p e = " q u e s t i o n "   f o r m a t E v a l u a t o r T y p e = " f o r m a t S t r i n g "   h i d d e n = " f a l s e " > L _ L I V E _ E M E A 1 ! 2 4 1 4 8 8 6 < / f i e l d >  
         < f i e l d   i d = " a 1 f 2 3 1 e a - a 0 0 f - 4 6 0 6 - 9 f a b - d 2 a c d 8 5 9 d 3 a d "   n a m e = " D o c N u m b e r "   t y p e = " "   o r d e r = " 9 9 9 "   e n t i t y I d = " b 6 a 2 9 4 d b - f 6 e 6 - 4 4 1 1 - b 0 0 2 - b f 7 0 f 2 c f b 2 f 4 "   l i n k e d E n t i t y I d = " 0 0 0 0 0 0 0 0 - 0 0 0 0 - 0 0 0 0 - 0 0 0 0 - 0 0 0 0 0 0 0 0 0 0 0 0 "   l i n k e d F i e l d I d = " 0 0 0 0 0 0 0 0 - 0 0 0 0 - 0 0 0 0 - 0 0 0 0 - 0 0 0 0 0 0 0 0 0 0 0 0 "   l i n k e d F i e l d I n d e x = " 0 "   i n d e x = " 0 "   f i e l d T y p e = " q u e s t i o n "   f o r m a t E v a l u a t o r T y p e = " f o r m a t S t r i n g "   h i d d e n = " f a l s e " > 1 1 0 5 4 6 6 1 7 < / f i e l d >  
         < f i e l d   i d = " c 9 0 9 4 b 9 c - 5 2 f d - 4 4 0 3 - b b 8 3 - 9 b b 3 a b 5 3 6 8 a d "   n a m e = " D o c V e r s i o n "   t y p e = " "   o r d e r = " 9 9 9 "   e n t i t y I d = " b 6 a 2 9 4 d b - f 6 e 6 - 4 4 1 1 - b 0 0 2 - b f 7 0 f 2 c f b 2 f 4 "   l i n k e d E n t i t y I d = " 0 0 0 0 0 0 0 0 - 0 0 0 0 - 0 0 0 0 - 0 0 0 0 - 0 0 0 0 0 0 0 0 0 0 0 0 "   l i n k e d F i e l d I d = " 0 0 0 0 0 0 0 0 - 0 0 0 0 - 0 0 0 0 - 0 0 0 0 - 0 0 0 0 0 0 0 0 0 0 0 0 "   l i n k e d F i e l d I n d e x = " 0 "   i n d e x = " 0 "   f i e l d T y p e = " q u e s t i o n "   f o r m a t E v a l u a t o r T y p e = " f o r m a t S t r i n g "   h i d d e n = " f a l s e " > 2 < / f i e l d >  
         < f i e l d   i d = " 7 2 9 0 4 a 4 7 - 5 7 8 0 - 4 5 9 c - b e 7 a - 4 4 8 f 9 a d 8 d 6 b 4 "   n a m e = " D o c I d F o r m a t "   t y p e = " "   o r d e r = " 9 9 9 "   e n t i t y I d = " b 6 a 2 9 4 d b - f 6 e 6 - 4 4 1 1 - b 0 0 2 - b f 7 0 f 2 c f b 2 f 4 "   l i n k e d E n t i t y I d = " b 6 a 2 9 4 d b - f 6 e 6 - 4 4 1 1 - b 0 0 2 - b f 7 0 f 2 c f b 2 f 4 "   l i n k e d F i e l d I d = " 0 0 0 0 0 0 0 0 - 0 0 0 0 - 0 0 0 0 - 0 0 0 0 - 0 0 0 0 0 0 0 0 0 0 0 0 "   l i n k e d F i e l d I n d e x = " 0 "   i n d e x = " 0 "   f i e l d T y p e = " q u e s t i o n "   f o r m a t = " I F N O T E M P T Y ( { D M S . D o c N u m b e r } , & # x A ; { D M S . L i b r a r y }   & a m p ;   & q u o t ; : & q u o t ;   & a m p ;   { D M S . D o c N u m b e r }   & a m p ;   & q u o t ; v & q u o t ;   & a m p ;   { D M S . D o c V e r s i o n } , & q u o t ; & q u o t ; ) "   f o r m a t E v a l u a t o r T y p e = " e x p r e s s i o n "   h i d d e n = " f a l s e " / >  
         < f i e l d   i d = " 9 0 1 6 3 5 3 d - 0 a b 3 - 4 5 1 f - 9 8 2 8 - 3 f e e 9 6 c f 6 8 b a "   n a m e = " C o n n e c t e d "   t y p e = " S y s t e m . B o o l e a n ,   m s c o r l i b ,   V e r s i o n = 4 . 0 . 0 . 0 ,   C u l t u r e = n e u t r a l ,   P u b l i c K e y T o k e n = b 7 7 a 5 c 5 6 1 9 3 4 e 0 8 9 "   o r d e r = " 9 9 9 "   e n t i t y I d = " b 6 a 2 9 4 d b - f 6 e 6 - 4 4 1 1 - b 0 0 2 - b f 7 0 f 2 c f b 2 f 4 "   l i n k e d E n t i t y I d = " 0 0 0 0 0 0 0 0 - 0 0 0 0 - 0 0 0 0 - 0 0 0 0 - 0 0 0 0 0 0 0 0 0 0 0 0 "   l i n k e d F i e l d I d = " 0 0 0 0 0 0 0 0 - 0 0 0 0 - 0 0 0 0 - 0 0 0 0 - 0 0 0 0 0 0 0 0 0 0 0 0 "   l i n k e d F i e l d I n d e x = " 0 "   i n d e x = " 0 "   f i e l d T y p e = " q u e s t i o n "   f o r m a t E v a l u a t o r T y p e = " f o r m a t S t r i n g "   h i d d e n = " f a l s e " > T r u e < / f i e l d >  
         < f i e l d   i d = " 2 4 0 3 d 3 4 2 - 5 3 3 b - 4 5 e 7 - 8 4 b 2 - 6 2 d 6 8 1 2 9 0 4 8 5 "   n a m e = " C r e a t e   n e w   v e r s i o n "   t y p e = " S y s t e m . B o o l e a n ,   m s c o r l i b ,   V e r s i o n = 4 . 0 . 0 . 0 ,   C u l t u r e = n e u t r a l ,   P u b l i c K e y T o k e n = b 7 7 a 5 c 5 6 1 9 3 4 e 0 8 9 "   o r d e r = " 9 9 9 "   e n t i t y I d = " b 6 a 2 9 4 d b - f 6 e 6 - 4 4 1 1 - b 0 0 2 - b f 7 0 f 2 c f b 2 f 4 "   l i n k e d E n t i t y I d = " 0 0 0 0 0 0 0 0 - 0 0 0 0 - 0 0 0 0 - 0 0 0 0 - 0 0 0 0 0 0 0 0 0 0 0 0 "   l i n k e d F i e l d I d = " 0 0 0 0 0 0 0 0 - 0 0 0 0 - 0 0 0 0 - 0 0 0 0 - 0 0 0 0 0 0 0 0 0 0 0 0 "   l i n k e d F i e l d I n d e x = " 0 "   i n d e x = " 0 "   f i e l d T y p e = " q u e s t i o n "   f o r m a t E v a l u a t o r T y p e = " f o r m a t S t r i n g "   h i d d e n = " f a l s e " > F a l s e < / f i e l d >  
         < f i e l d   i d = " 0 a c 0 d 9 8 3 - 7 d 0 f - 4 0 b 2 - a e 0 2 - c 4 6 9 a d 3 7 b 7 f e "   n a m e = " R e f r e s h O n P r o f i l e C h a n g e "   t y p e = " "   o r d e r = " 9 9 9 "   e n t i t y I d = " b 6 a 2 9 4 d b - f 6 e 6 - 4 4 1 1 - b 0 0 2 - b f 7 0 f 2 c f b 2 f 4 "   l i n k e d E n t i t y I d = " 0 0 0 0 0 0 0 0 - 0 0 0 0 - 0 0 0 0 - 0 0 0 0 - 0 0 0 0 0 0 0 0 0 0 0 0 "   l i n k e d F i e l d I d = " 0 0 0 0 0 0 0 0 - 0 0 0 0 - 0 0 0 0 - 0 0 0 0 - 0 0 0 0 0 0 0 0 0 0 0 0 "   l i n k e d F i e l d I n d e x = " 0 "   i n d e x = " 0 "   f i e l d T y p e = " q u e s t i o n "   f o r m a t E v a l u a t o r T y p e = " f o r m a t S t r i n g "   h i d d e n = " f a l s e " / >  
         < f i e l d   i d = " a 0 6 3 5 d f 7 - 3 c 7 1 - 4 e b c - 9 b 8 6 - 0 d d d f e a 3 d 5 3 6 "   n a m e = " R e f r e s h O n S a v e A s "   t y p e = " "   o r d e r = " 9 9 9 "   e n t i t y I d = " b 6 a 2 9 4 d b - f 6 e 6 - 4 4 1 1 - b 0 0 2 - b f 7 0 f 2 c f b 2 f 4 "   l i n k e d E n t i t y I d = " 0 0 0 0 0 0 0 0 - 0 0 0 0 - 0 0 0 0 - 0 0 0 0 - 0 0 0 0 0 0 0 0 0 0 0 0 "   l i n k e d F i e l d I d = " 0 0 0 0 0 0 0 0 - 0 0 0 0 - 0 0 0 0 - 0 0 0 0 - 0 0 0 0 0 0 0 0 0 0 0 0 "   l i n k e d F i e l d I n d e x = " 0 "   i n d e x = " 0 "   f i e l d T y p e = " q u e s t i o n "   f o r m a t E v a l u a t o r T y p e = " f o r m a t S t r i n g "   h i d d e n = " f a l s e " / >  
         < f i e l d   i d = " 8 e 8 b 5 8 3 6 - 3 9 1 1 - 4 b a 7 - a 8 c b - 6 5 a 2 4 1 a 1 c 8 7 e "   n a m e = " P r o f i l e F i e l d 1 "   t y p e = " "   o r d e r = " 9 9 9 "   e n t i t y I d = " b 6 a 2 9 4 d b - f 6 e 6 - 4 4 1 1 - b 0 0 2 - b f 7 0 f 2 c f b 2 f 4 "   l i n k e d E n t i t y I d = " 0 0 0 0 0 0 0 0 - 0 0 0 0 - 0 0 0 0 - 0 0 0 0 - 0 0 0 0 0 0 0 0 0 0 0 0 "   l i n k e d F i e l d I d = " 0 0 0 0 0 0 0 0 - 0 0 0 0 - 0 0 0 0 - 0 0 0 0 - 0 0 0 0 0 0 0 0 0 0 0 0 "   l i n k e d F i e l d I n d e x = " 0 "   i n d e x = " 0 "   f i e l d T y p e = " q u e s t i o n "   f o r m a t E v a l u a t o r T y p e = " f o r m a t S t r i n g "   h i d d e n = " f a l s e " / >  
         < f i e l d   i d = " 5 6 3 d b a 8 1 - 2 9 2 6 - 4 7 c 2 - a 4 3 0 - b 4 f 6 2 a 1 e 2 8 1 7 "   n a m e = " P r o f i l e F i e l d 1 D e s c r i p t i o n "   t y p e = " "   o r d e r = " 9 9 9 "   e n t i t y I d = " b 6 a 2 9 4 d b - f 6 e 6 - 4 4 1 1 - b 0 0 2 - b f 7 0 f 2 c f b 2 f 4 "   l i n k e d E n t i t y I d = " 0 0 0 0 0 0 0 0 - 0 0 0 0 - 0 0 0 0 - 0 0 0 0 - 0 0 0 0 0 0 0 0 0 0 0 0 "   l i n k e d F i e l d I d = " 0 0 0 0 0 0 0 0 - 0 0 0 0 - 0 0 0 0 - 0 0 0 0 - 0 0 0 0 0 0 0 0 0 0 0 0 "   l i n k e d F i e l d I n d e x = " 0 "   i n d e x = " 0 "   f i e l d T y p e = " q u e s t i o n "   f o r m a t E v a l u a t o r T y p e = " f o r m a t S t r i n g "   h i d d e n = " f a l s e " / >  
         < f i e l d   i d = " c c b 4 a b 0 1 - c c f 4 - 4 5 1 3 - 8 b b c - 6 e f 2 1 4 5 b 1 6 a 6 "   n a m e = " P r o f i l e F i e l d 2 "   t y p e = " "   o r d e r = " 9 9 9 "   e n t i t y I d = " b 6 a 2 9 4 d b - f 6 e 6 - 4 4 1 1 - b 0 0 2 - b f 7 0 f 2 c f b 2 f 4 "   l i n k e d E n t i t y I d = " 0 0 0 0 0 0 0 0 - 0 0 0 0 - 0 0 0 0 - 0 0 0 0 - 0 0 0 0 0 0 0 0 0 0 0 0 "   l i n k e d F i e l d I d = " 0 0 0 0 0 0 0 0 - 0 0 0 0 - 0 0 0 0 - 0 0 0 0 - 0 0 0 0 0 0 0 0 0 0 0 0 "   l i n k e d F i e l d I n d e x = " 0 "   i n d e x = " 0 "   f i e l d T y p e = " q u e s t i o n "   f o r m a t E v a l u a t o r T y p e = " f o r m a t S t r i n g "   h i d d e n = " f a l s e " / >  
         < f i e l d   i d = " c 0 4 7 b 3 6 9 - 4 d f e - 4 4 6 0 - 8 9 6 1 - 5 e d b 5 3 4 4 7 c f f "   n a m e = " P r o f i l e F i e l d 2 D e s c r i p t i o n "   t y p e = " "   o r d e r = " 9 9 9 "   e n t i t y I d = " b 6 a 2 9 4 d b - f 6 e 6 - 4 4 1 1 - b 0 0 2 - b f 7 0 f 2 c f b 2 f 4 "   l i n k e d E n t i t y I d = " 0 0 0 0 0 0 0 0 - 0 0 0 0 - 0 0 0 0 - 0 0 0 0 - 0 0 0 0 0 0 0 0 0 0 0 0 "   l i n k e d F i e l d I d = " 0 0 0 0 0 0 0 0 - 0 0 0 0 - 0 0 0 0 - 0 0 0 0 - 0 0 0 0 0 0 0 0 0 0 0 0 "   l i n k e d F i e l d I n d e x = " 0 "   i n d e x = " 0 "   f i e l d T y p e = " q u e s t i o n "   f o r m a t E v a l u a t o r T y p e = " f o r m a t S t r i n g "   h i d d e n = " f a l s e " / > 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 M I K E < / f i e l d >  
         < f i e l d   i d = " 9 0 b 0 3 9 7 8 - e 2 1 7 - 4 e 3 2 - a 4 f e - a 3 2 c b a 5 7 d 1 8 6 "   n a m e = " T e x t "   t y p e = " "   o r d e r = " 9 9 9 "   e n t i t y I d = " 9 4 6 c e 9 4 c - 8 7 4 a - 4 0 0 c - a a a d - c 2 9 7 4 a 2 d 9 9 f c "   l i n k e d E n t i t y I d = " 0 0 0 0 0 0 0 0 - 0 0 0 0 - 0 0 0 0 - 0 0 0 0 - 0 0 0 0 0 0 0 0 0 0 0 0 "   l i n k e d F i e l d I d = " 0 0 0 0 0 0 0 0 - 0 0 0 0 - 0 0 0 0 - 0 0 0 0 - 0 0 0 0 0 0 0 0 0 0 0 0 "   l i n k e d F i e l d I n d e x = " 0 "   i n d e x = " 0 "   f i e l d T y p e = " q u e s t i o n "   f o r m a t E v a l u a t o r T y p e = " f o r m a t S t r i n g "   h i d d e n = " f a l s e " > D r a f t   I r i s h   F u n d s   a n d   R e g u l a t o r y   U p d a t e   Q 1   2 0 2 4 < / f i e l d >  
         < f i e l d   i d = " 4 8 6 8 6 8 f 2 - e 0 4 a - 4 5 5 b - b b 1 5 - 0 d a 9 7 0 d 3 0 5 b 0 "   n a m e = " T e x t   F i e l d "   t y p e = " "   o r d e r = " 9 9 9 "   e n t i t y I d = " 3 a 7 3 9 6 2 e - f 7 4 a - 4 6 e 8 - b d 1 0 - 1 4 8 e 4 0 c 1 c 2 9 a "   l i n k e d E n t i t y I d = " 0 0 0 0 0 0 0 0 - 0 0 0 0 - 0 0 0 0 - 0 0 0 0 - 0 0 0 0 0 0 0 0 0 0 0 0 "   l i n k e d F i e l d I d = " 0 0 0 0 0 0 0 0 - 0 0 0 0 - 0 0 0 0 - 0 0 0 0 - 0 0 0 0 0 0 0 0 0 0 0 0 "   l i n k e d F i e l d I n d e x = " 0 "   i n d e x = " 0 "   f i e l d T y p e = " q u e s t i o n "   f o r m a t E v a l u a t o r T y p e = " f o r m a t S t r i n g "   h i d d e n = " f a l s e " > F a l s e < / f i e l d >  
         < f i e l d   i d = " 8 1 e 3 e 9 e a - 9 b 6 0 - 4 9 7 8 - a 8 8 a - e 3 d d b 2 6 9 6 2 1 7 "   n a m e = " V a l u e   F i e l d "   t y p e = " S y s t e m . B o o l e a n ,   m s c o r l i b ,   V e r s i o n = 4 . 0 . 0 . 0 ,   C u l t u r e = n e u t r a l ,   P u b l i c K e y T o k e n = b 7 7 a 5 c 5 6 1 9 3 4 e 0 8 9 "   o r d e r = " 9 9 9 "   e n t i t y I d = " 3 a 7 3 9 6 2 e - f 7 4 a - 4 6 e 8 - b d 1 0 - 1 4 8 e 4 0 c 1 c 2 9 a "   l i n k e d E n t i t y I d = " 0 0 0 0 0 0 0 0 - 0 0 0 0 - 0 0 0 0 - 0 0 0 0 - 0 0 0 0 0 0 0 0 0 0 0 0 "   l i n k e d F i e l d I d = " 0 0 0 0 0 0 0 0 - 0 0 0 0 - 0 0 0 0 - 0 0 0 0 - 0 0 0 0 0 0 0 0 0 0 0 0 "   l i n k e d F i e l d I n d e x = " 0 "   i n d e x = " 0 "   f i e l d T y p e = " q u e s t i o n "   f o r m a t E v a l u a t o r T y p e = " f o r m a t S t r i n g "   h i d d e n = " f a l s e " > F a l s e < / f i e l d > 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 D u b l i n < / f i e l d >  
         < f i e l d   i d = " 3 a a b c c 2 b - 1 0 4 b - 4 d 5 2 - 8 c b b - 5 4 e e 0 7 d e b 8 b 7 "   n a m e = " O f f i c e   U R L "   t y p e = " "   o r d e r = " 9 9 9 "   e n t i t y I d = " 0 9 4 a 3 b 3 a - 5 2 e f - 4 8 4 8 - 9 6 f 7 - b 0 c e 0 4 b d e 2 e 8 "   l i n k e d E n t i t y I d = " 0 0 0 0 0 0 0 0 - 0 0 0 0 - 0 0 0 0 - 0 0 0 0 - 0 0 0 0 0 0 0 0 0 0 0 0 "   l i n k e d F i e l d I d = " 0 0 0 0 0 0 0 0 - 0 0 0 0 - 0 0 0 0 - 0 0 0 0 - 0 0 0 0 0 0 0 0 0 0 0 0 "   l i n k e d F i e l d I n d e x = " 0 "   i n d e x = " 0 "   f i e l d T y p e = " c o i "   f o r m a t E v a l u a t o r T y p e = " f o r m a t S t r i n g "   h i d d e n = " f a l s e " > s i m m o n s - s i m m o n s . c o m < / f i e l d >  
         < f i e l d   i d = " f c f b f e c 8 - 5 5 1 3 - 4 f 5 6 - a e e 2 - e 5 f f b 0 8 f 9 1 0 e "   n a m e = " L e g e n d   -   S t r i c t l y   P r i v a t e   a n d   C o n f i d e n t i a 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 S t r i c t l y   P r i v a t e   a n d   C o n f i d e n t i a l < / f i e l d >  
         < f i e l d   i d = " 4 5 b 5 b 9 7 7 - a 6 a f - 4 0 2 2 - 8 0 c 6 - f 1 c c 2 7 b f c 4 7 1 "   n a m e = " F i r m "   t y p e = " "   o r d e r = " 9 9 9 "   e n t i t y I d = " 7 c b 9 6 0 b 3 - 2 8 b c - 4 1 e 3 - 8 a d 4 - e 0 5 b 5 8 3 a 6 8 4 b "   l i n k e d E n t i t y I d = " 0 0 0 0 0 0 0 0 - 0 0 0 0 - 0 0 0 0 - 0 0 0 0 - 0 0 0 0 0 0 0 0 0 0 0 0 "   l i n k e d F i e l d I d = " 0 0 0 0 0 0 0 0 - 0 0 0 0 - 0 0 0 0 - 0 0 0 0 - 0 0 0 0 0 0 0 0 0 0 0 0 "   l i n k e d F i e l d I n d e x = " 0 "   i n d e x = " 0 "   f i e l d T y p e = " c o i "   f o r m a t E v a l u a t o r T y p e = " f o r m a t S t r i n g "   h i d d e n = " f a l s e " / >  
         < f i e l d   i d = " 5 2 b b c a 4 a - 8 a 5 b - 4 f 9 e - 8 2 4 0 - 2 7 d 9 1 f e 3 7 3 3 2 "   n a m e = " F i r m   D B 2 "   t y p e = " "   o r d e r = " 9 9 9 "   e n t i t y I d = " 7 c b 9 6 0 b 3 - 2 8 b c - 4 1 e 3 - 8 a d 4 - e 0 5 b 5 8 3 a 6 8 4 b "   l i n k e d E n t i t y I d = " 0 0 0 0 0 0 0 0 - 0 0 0 0 - 0 0 0 0 - 0 0 0 0 - 0 0 0 0 0 0 0 0 0 0 0 0 "   l i n k e d F i e l d I d = " 0 0 0 0 0 0 0 0 - 0 0 0 0 - 0 0 0 0 - 0 0 0 0 - 0 0 0 0 0 0 0 0 0 0 0 0 "   l i n k e d F i e l d I n d e x = " 0 "   i n d e x = " 0 "   f i e l d T y p e = " c o i "   f o r m a t E v a l u a t o r T y p e = " f o r m a t S t r i n g "   h i d d e n = " f a l s e " > �   S i m m o n s   & a m p ;   S i m m o n s   L L P   a n d   i t s   l i c e n s o r s .   A l l   r i g h t s   a s s e r t e d   a n d   r e s e r v e d .   T h i s   d o c u m e n t   i s   f o r   g e n e r a l   g u i d a n c e   o n l y .   I t   d o e s   n o t   c o n t a i n   d e f i n i t i v e   a d v i c e .   < / f i e l d >  
         < f i e l d   i d = " 1 8 4 5 7 3 0 2 - b e 9 7 - 4 2 4 d - 8 7 3 5 - 2 1 2 b c d 9 6 e 2 a 2 "   n a m e = " S e l e c t e d   I t e m s "   t y p e = " "   o r d e r = " 9 9 9 "   e n t i t y I d = " 8 0 1 7 7 e 7 f - 4 6 3 9 - 4 7 0 6 - 9 7 8 7 - 9 a 5 d c 1 6 b 5 1 a d "   l i n k e d E n t i t y I d = " 0 0 0 0 0 0 0 0 - 0 0 0 0 - 0 0 0 0 - 0 0 0 0 - 0 0 0 0 0 0 0 0 0 0 0 0 "   l i n k e d F i e l d I d = " 0 0 0 0 0 0 0 0 - 0 0 0 0 - 0 0 0 0 - 0 0 0 0 - 0 0 0 0 0 0 0 0 0 0 0 0 "   l i n k e d F i e l d I n d e x = " 0 "   i n d e x = " 0 "   f i e l d T y p e = " q u e s t i o n "   f o r m a t E v a l u a t o r T y p e = " f o r m a t S t r i n g "   h i d d e n = " f a l s e " > C o r a l < / f i e l d >  
         < f i e l d   i d = " a e 9 c a 6 1 7 - 6 d b b - 4 f 8 3 - 8 c a 9 - 3 9 f e 5 a 2 e 2 b d 5 "   n a m e = " S e l e c t e d   V a l u e s "   t y p e = " S y s t e m . B o o l e a n ,   m s c o r l i b ,   V e r s i o n = 4 . 0 . 0 . 0 ,   C u l t u r e = n e u t r a l ,   P u b l i c K e y T o k e n = b 7 7 a 5 c 5 6 1 9 3 4 e 0 8 9 "   o r d e r = " 9 9 9 "   e n t i t y I d = " 8 0 1 7 7 e 7 f - 4 6 3 9 - 4 7 0 6 - 9 7 8 7 - 9 a 5 d c 1 6 b 5 1 a d "   l i n k e d E n t i t y I d = " 0 0 0 0 0 0 0 0 - 0 0 0 0 - 0 0 0 0 - 0 0 0 0 - 0 0 0 0 0 0 0 0 0 0 0 0 "   l i n k e d F i e l d I d = " 0 0 0 0 0 0 0 0 - 0 0 0 0 - 0 0 0 0 - 0 0 0 0 - 0 0 0 0 0 0 0 0 0 0 0 0 "   l i n k e d F i e l d I n d e x = " 0 "   i n d e x = " 0 "   f i e l d T y p e = " q u e s t i o n "   f o r m a t E v a l u a t o r T y p e = " f o r m a t S t r i n g "   h i d d e n = " f a l s e " > T r u e | F a l s e | F a l s e | < / f i e l d >  
         < f i e l d   i d = " 3 3 7 c d 5 c 0 - 5 d 4 e - 4 2 3 e - 9 3 0 d - a f e d 7 d f b 9 7 e 9 "   n a m e = " S e l e c t e d   T e x t "   t y p e = " S y s t e m . S t r i n g ,   m s c o r l i b ,   V e r s i o n = 4 . 0 . 0 . 0 ,   C u l t u r e = n e u t r a l ,   P u b l i c K e y T o k e n = b 7 7 a 5 c 5 6 1 9 3 4 e 0 8 9 "   o r d e r = " 9 9 9 "   e n t i t y I d = " 8 0 1 7 7 e 7 f - 4 6 3 9 - 4 7 0 6 - 9 7 8 7 - 9 a 5 d c 1 6 b 5 1 a d "   l i n k e d E n t i t y I d = " 0 0 0 0 0 0 0 0 - 0 0 0 0 - 0 0 0 0 - 0 0 0 0 - 0 0 0 0 0 0 0 0 0 0 0 0 "   l i n k e d F i e l d I d = " 0 0 0 0 0 0 0 0 - 0 0 0 0 - 0 0 0 0 - 0 0 0 0 - 0 0 0 0 0 0 0 0 0 0 0 0 "   l i n k e d F i e l d I n d e x = " 0 "   i n d e x = " 0 "   f i e l d T y p e = " q u e s t i o n "   f o r m a t E v a l u a t o r T y p e = " f o r m a t S t r i n g "   h i d d e n = " f a l s e " > C o r a l | < / f i e l d >  
         < f i e l d   i d = " d 6 9 e 8 9 5 b - 2 a d 6 - 4 7 1 8 - b d f f - 0 4 f c a 1 4 a 7 3 9 c "   n a m e = " S e l e c t e d   V a l u e   I t e m s "   t y p e = " S y s t e m . B o o l e a n ,   m s c o r l i b ,   V e r s i o n = 4 . 0 . 0 . 0 ,   C u l t u r e = n e u t r a l ,   P u b l i c K e y T o k e n = b 7 7 a 5 c 5 6 1 9 3 4 e 0 8 9 "   o r d e r = " 9 9 9 "   e n t i t y I d = " 8 0 1 7 7 e 7 f - 4 6 3 9 - 4 7 0 6 - 9 7 8 7 - 9 a 5 d c 1 6 b 5 1 a d "   l i n k e d E n t i t y I d = " 0 0 0 0 0 0 0 0 - 0 0 0 0 - 0 0 0 0 - 0 0 0 0 - 0 0 0 0 0 0 0 0 0 0 0 0 "   l i n k e d F i e l d I d = " 0 0 0 0 0 0 0 0 - 0 0 0 0 - 0 0 0 0 - 0 0 0 0 - 0 0 0 0 0 0 0 0 0 0 0 0 "   l i n k e d F i e l d I n d e x = " 0 "   i n d e x = " 0 "   f i e l d T y p e = " q u e s t i o n "   f o r m a t E v a l u a t o r T y p e = " f o r m a t S t r i n g "   h i d d e n = " f a l s e " > T r u e < / f i e l d >  
         < f i e l d   i d = " c c a c f 7 7 a - a 2 8 7 - 4 7 b 5 - 8 4 5 5 - d 5 d 9 9 2 a f 4 9 d 5 "   n a m e = " N a m e "   t y p e = " "   o r d e r = " 9 9 9 "   e n t i t y I d = " 1 b 9 3 f 2 1 6 - 9 6 5 e - 4 a 5 2 - a 1 7 5 - 6 e 2 0 6 4 b f 4 9 1 e "   l i n k e d E n t i t y I d = " 0 0 0 0 0 0 0 0 - 0 0 0 0 - 0 0 0 0 - 0 0 0 0 - 0 0 0 0 0 0 0 0 0 0 0 0 "   l i n k e d F i e l d I d = " 0 0 0 0 0 0 0 0 - 0 0 0 0 - 0 0 0 0 - 0 0 0 0 - 0 0 0 0 0 0 0 0 0 0 0 0 "   l i n k e d F i e l d I n d e x = " 0 "   i n d e x = " 0 "   f i e l d T y p e = " c o i "   f o r m a t E v a l u a t o r T y p e = " f o r m a t S t r i n g "   h i d d e n = " f a l s e " > N o t e s   t o   t h e   t e m p l a t e < / f i e l d >  
         < f i e l d   i d = " 9 5 a d e b 5 4 - 0 6 b a - 4 d e e - b e 5 a - 7 9 1 e 8 7 e 7 8 8 1 d "   n a m e = " N a m e "   t y p e = " S y s t e m . S t r i n g ,   m s c o r l i b ,   V e r s i o n = 4 . 0 . 0 . 0 ,   C u l t u r e = n e u t r a l ,   P u b l i c K e y T o k e n = b 7 7 a 5 c 5 6 1 9 3 4 e 0 8 9 "   o r d e r = " 9 9 9 "   e n t i t y I d = " 0 2 3 e d 7 e a - 5 0 6 6 - 4 3 e 3 - b 5 3 8 - d 5 7 d 9 7 8 3 c 6 8 2 "   l i n k e d E n t i t y I d = " 0 0 0 0 0 0 0 0 - 0 0 0 0 - 0 0 0 0 - 0 0 0 0 - 0 0 0 0 0 0 0 0 0 0 0 0 "   l i n k e d F i e l d I d = " 0 0 0 0 0 0 0 0 - 0 0 0 0 - 0 0 0 0 - 0 0 0 0 - 0 0 0 0 0 0 0 0 0 0 0 0 "   l i n k e d F i e l d I n d e x = " 0 "   i n d e x = " 0 "   f i e l d T y p e = " q u e s t i o n "   f o r m a t E v a l u a t o r T y p e = " f o r m a t S t r i n g "   h i d d e n = " f a l s e " > P r e s e n t a t i o n < / f i e l d >  
         < f i e l d   i d = " d 6 9 e 8 9 5 b - 2 a d 6 - 4 7 1 8 - b d f f - 0 4 f c a 1 4 a 7 3 9 c "   n a m e = " S e l e c t e d   V a l u e   I t e m s "   t y p e = " S y s t e m . B o o l e a n ,   m s c o r l i b ,   V e r s i o n = 4 . 0 . 0 . 0 ,   C u l t u r e = n e u t r a l ,   P u b l i c K e y T o k e n = b 7 7 a 5 c 5 6 1 9 3 4 e 0 8 9 "   o r d e r = " 9 9 9 "   e n t i t y I d = " 8 0 1 7 7 e 7 f - 4 6 3 9 - 4 7 0 6 - 9 7 8 7 - 9 a 5 d c 1 6 b 5 1 a d "   l i n k e d E n t i t y I d = " 0 0 0 0 0 0 0 0 - 0 0 0 0 - 0 0 0 0 - 0 0 0 0 - 0 0 0 0 0 0 0 0 0 0 0 0 "   l i n k e d F i e l d I d = " 0 0 0 0 0 0 0 0 - 0 0 0 0 - 0 0 0 0 - 0 0 0 0 - 0 0 0 0 0 0 0 0 0 0 0 0 "   l i n k e d F i e l d I n d e x = " 0 "   i n d e x = " 1 "   f i e l d T y p e = " q u e s t i o n "   f o r m a t E v a l u a t o r T y p e = " f o r m a t S t r i n g "   h i d d e n = " f a l s e " > F a l s e < / f i e l d >  
         < f i e l d   i d = " d 6 9 e 8 9 5 b - 2 a d 6 - 4 7 1 8 - b d f f - 0 4 f c a 1 4 a 7 3 9 c "   n a m e = " S e l e c t e d   V a l u e   I t e m s "   t y p e = " S y s t e m . B o o l e a n ,   m s c o r l i b ,   V e r s i o n = 4 . 0 . 0 . 0 ,   C u l t u r e = n e u t r a l ,   P u b l i c K e y T o k e n = b 7 7 a 5 c 5 6 1 9 3 4 e 0 8 9 "   o r d e r = " 9 9 9 "   e n t i t y I d = " 8 0 1 7 7 e 7 f - 4 6 3 9 - 4 7 0 6 - 9 7 8 7 - 9 a 5 d c 1 6 b 5 1 a d "   l i n k e d E n t i t y I d = " 0 0 0 0 0 0 0 0 - 0 0 0 0 - 0 0 0 0 - 0 0 0 0 - 0 0 0 0 0 0 0 0 0 0 0 0 "   l i n k e d F i e l d I d = " 0 0 0 0 0 0 0 0 - 0 0 0 0 - 0 0 0 0 - 0 0 0 0 - 0 0 0 0 0 0 0 0 0 0 0 0 "   l i n k e d F i e l d I n d e x = " 0 "   i n d e x = " 2 "   f i e l d T y p e = " q u e s t i o n "   f o r m a t E v a l u a t o r T y p e = " f o r m a t S t r i n g "   h i d d e n = " f a l s e " > F a l s e < / f i e l d >  
         < f i e l d   i d = " a 8 9 2 6 b a 1 - 7 2 1 c - 4 0 c 7 - b 5 1 2 - 8 6 f 2 f 6 e b 9 b 5 5 "   n a m e = " I m a g e P a t h "   t y p e = " "   o r d e r = " 9 9 9 "   e n t i t y I d = " 1 8 1 5 8 e 3 f - 7 9 1 8 - 4 1 8 8 - 8 b b 8 - e f 9 7 3 7 d a e 4 d d "   l i n k e d E n t i t y I d = " 0 0 0 0 0 0 0 0 - 0 0 0 0 - 0 0 0 0 - 0 0 0 0 - 0 0 0 0 0 0 0 0 0 0 0 0 "   l i n k e d F i e l d I d = " 0 0 0 0 0 0 0 0 - 0 0 0 0 - 0 0 0 0 - 0 0 0 0 - 0 0 0 0 0 0 0 0 0 0 0 0 "   l i n k e d F i e l d I n d e x = " 0 "   i n d e x = " 0 "   f i e l d T y p e = " q u e s t i o n "   f o r m a t E v a l u a t o r T y p e = " f o r m a t S t r i n g "   h i d d e n = " f a l s e " > C : \ P r o g r a m D a t a \ I p h e l i o n \ O u t l i n e \ I m a g e s \ P i t c h \ C o v e r s \ L a n d s c a p e \ C o r a l \ 1   C o r a l   C o v e r   F U L L . p n g < / f i e l d >  
         < f i e l d   i d = " a 8 9 2 6 b a 1 - 7 2 1 c - 4 0 c 7 - b 5 1 2 - 8 6 f 2 f 6 e b 9 b 5 5 "   n a m e = " I m a g e P a t h "   t y p e = " "   o r d e r = " 9 9 9 "   e n t i t y I d = " 4 b 4 2 9 c a b - 6 e e f - 4 0 6 b - b 1 7 c - a c 8 0 d 9 5 2 5 e 8 5 "   l i n k e d E n t i t y I d = " 0 0 0 0 0 0 0 0 - 0 0 0 0 - 0 0 0 0 - 0 0 0 0 - 0 0 0 0 0 0 0 0 0 0 0 0 "   l i n k e d F i e l d I d = " 0 0 0 0 0 0 0 0 - 0 0 0 0 - 0 0 0 0 - 0 0 0 0 - 0 0 0 0 0 0 0 0 0 0 0 0 "   l i n k e d F i e l d I n d e x = " 0 "   i n d e x = " 0 "   f i e l d T y p e = " q u e s t i o n "   f o r m a t E v a l u a t o r T y p e = " f o r m a t S t r i n g "   h i d d e n = " f a l s e " / >  
         < f i e l d   i d = " a 8 9 2 6 b a 1 - 7 2 1 c - 4 0 c 7 - b 5 1 2 - 8 6 f 2 f 6 e b 9 b 5 5 "   n a m e = " I m a g e P a t h "   t y p e = " "   o r d e r = " 9 9 9 "   e n t i t y I d = " c f 2 5 1 2 f b - 8 a 7 c - 4 4 e 1 - 9 2 a a - a a 8 c d 2 e 3 1 6 c 4 "   l i n k e d E n t i t y I d = " 0 0 0 0 0 0 0 0 - 0 0 0 0 - 0 0 0 0 - 0 0 0 0 - 0 0 0 0 0 0 0 0 0 0 0 0 "   l i n k e d F i e l d I d = " 0 0 0 0 0 0 0 0 - 0 0 0 0 - 0 0 0 0 - 0 0 0 0 - 0 0 0 0 0 0 0 0 0 0 0 0 "   l i n k e d F i e l d I n d e x = " 0 "   i n d e x = " 0 "   f i e l d T y p e = " q u e s t i o n "   f o r m a t E v a l u a t o r T y p e = " f o r m a t S t r i n g "   h i d d e n = " f a l s e " / >  
         < f i e l d   i d = " a 8 9 2 6 b a 1 - 7 2 1 c - 4 0 c 7 - b 5 1 2 - 8 6 f 2 f 6 e b 9 b 5 5 "   n a m e = " I m a g e P a t h "   t y p e = " "   o r d e r = " 9 9 9 "   e n t i t y I d = " a b 6 3 6 2 6 a - 5 9 a c - 4 8 2 a - 9 5 8 5 - 7 b 9 a a b b 6 3 c 2 2 "   l i n k e d E n t i t y I d = " 0 0 0 0 0 0 0 0 - 0 0 0 0 - 0 0 0 0 - 0 0 0 0 - 0 0 0 0 0 0 0 0 0 0 0 0 "   l i n k e d F i e l d I d = " 0 0 0 0 0 0 0 0 - 0 0 0 0 - 0 0 0 0 - 0 0 0 0 - 0 0 0 0 0 0 0 0 0 0 0 0 "   l i n k e d F i e l d I n d e x = " 0 "   i n d e x = " 0 "   f i e l d T y p e = " q u e s t i o n "   f o r m a t E v a l u a t o r T y p e = " f o r m a t S t r i n g "   h i d d e n = " f a l s e " > C : \ P r o g r a m D a t a \ I p h e l i o n \ O u t l i n e \ I m a g e s \ P i t c h \ B a c k \ L a n d s c a p e \ C o r a l \ 1   C o r a l   B a c k   F U L L . p n g < / f i e l d >  
         < f i e l d   i d = " a 8 9 2 6 b a 1 - 7 2 1 c - 4 0 c 7 - b 5 1 2 - 8 6 f 2 f 6 e b 9 b 5 5 "   n a m e = " I m a g e P a t h "   t y p e = " "   o r d e r = " 9 9 9 "   e n t i t y I d = " 1 8 a 9 9 4 9 4 - e 3 f b - 4 3 8 7 - 9 c 6 6 - 8 2 0 0 8 1 e 2 f 3 d 6 "   l i n k e d E n t i t y I d = " 0 0 0 0 0 0 0 0 - 0 0 0 0 - 0 0 0 0 - 0 0 0 0 - 0 0 0 0 0 0 0 0 0 0 0 0 "   l i n k e d F i e l d I d = " 0 0 0 0 0 0 0 0 - 0 0 0 0 - 0 0 0 0 - 0 0 0 0 - 0 0 0 0 0 0 0 0 0 0 0 0 "   l i n k e d F i e l d I n d e x = " 0 "   i n d e x = " 0 "   f i e l d T y p e = " q u e s t i o n "   f o r m a t E v a l u a t o r T y p e = " f o r m a t S t r i n g "   h i d d e n = " f a l s e " / >  
         < f i e l d   i d = " a 8 9 2 6 b a 1 - 7 2 1 c - 4 0 c 7 - b 5 1 2 - 8 6 f 2 f 6 e b 9 b 5 5 "   n a m e = " I m a g e P a t h "   t y p e = " "   o r d e r = " 9 9 9 "   e n t i t y I d = " 3 d 5 d e b 5 1 - 2 6 2 f - 4 c 9 c - a c e 9 - d 7 2 a 3 7 1 2 f e 4 5 "   l i n k e d E n t i t y I d = " 0 0 0 0 0 0 0 0 - 0 0 0 0 - 0 0 0 0 - 0 0 0 0 - 0 0 0 0 0 0 0 0 0 0 0 0 "   l i n k e d F i e l d I d = " 0 0 0 0 0 0 0 0 - 0 0 0 0 - 0 0 0 0 - 0 0 0 0 - 0 0 0 0 0 0 0 0 0 0 0 0 "   l i n k e d F i e l d I n d e x = " 0 "   i n d e x = " 0 "   f i e l d T y p e = " q u e s t i o n "   f o r m a t E v a l u a t o r T y p e = " f o r m a t S t r i n g "   h i d d e n = " f a l s e " / > 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5CC0531A-C3EE-4203-A3A3-6DB7B8AB8733}">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4332</Words>
  <Application>Microsoft Office PowerPoint</Application>
  <PresentationFormat>Widescreen</PresentationFormat>
  <Paragraphs>420</Paragraphs>
  <Slides>23</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ff-real-text-pro</vt:lpstr>
      <vt:lpstr>Arial</vt:lpstr>
      <vt:lpstr>Calibri</vt:lpstr>
      <vt:lpstr>Merriweather</vt:lpstr>
      <vt:lpstr>Real Text Light</vt:lpstr>
      <vt:lpstr>Real Text Medium</vt:lpstr>
      <vt:lpstr>Text and Content Slides</vt:lpstr>
      <vt:lpstr>2_ No Banner</vt:lpstr>
      <vt:lpstr>Title and Back Cover Slides</vt:lpstr>
      <vt:lpstr>Divider slides - murmurations</vt:lpstr>
      <vt:lpstr>Divider slides - plain</vt:lpstr>
      <vt:lpstr>Simmons &amp; Simmons</vt:lpstr>
      <vt:lpstr>Index</vt:lpstr>
      <vt:lpstr>Central Bank of Ireland (“CBI”)</vt:lpstr>
      <vt:lpstr>CBI Updates</vt:lpstr>
      <vt:lpstr>CBI Updates</vt:lpstr>
      <vt:lpstr>CBI Updates</vt:lpstr>
      <vt:lpstr>CBI Updates</vt:lpstr>
      <vt:lpstr>CBI Updates</vt:lpstr>
      <vt:lpstr>CBI Updates</vt:lpstr>
      <vt:lpstr>European Union (EU) Updates</vt:lpstr>
      <vt:lpstr>EU Updates</vt:lpstr>
      <vt:lpstr>EU Updates</vt:lpstr>
      <vt:lpstr>EU Updates</vt:lpstr>
      <vt:lpstr>EU Updates</vt:lpstr>
      <vt:lpstr>EU Updates</vt:lpstr>
      <vt:lpstr>EU Updates</vt:lpstr>
      <vt:lpstr>EU Updates</vt:lpstr>
      <vt:lpstr>Upcoming Legislation</vt:lpstr>
      <vt:lpstr>Upcoming Legislation</vt:lpstr>
      <vt:lpstr>United Kingdom (UK) Updates</vt:lpstr>
      <vt:lpstr>UK Updates</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to the template</dc:title>
  <dc:creator>Simmons &amp; Simmons</dc:creator>
  <dc:description>By Simmons &amp; Simmons LLP
Last updated: 19 October 2023
Simmons Build 4.0.2</dc:description>
  <cp:lastModifiedBy>Simmons &amp; Simmons</cp:lastModifiedBy>
  <cp:revision>52</cp:revision>
  <dcterms:created xsi:type="dcterms:W3CDTF">2024-03-27T13:00:36Z</dcterms:created>
  <dcterms:modified xsi:type="dcterms:W3CDTF">2024-08-21T10:54:30Z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S_Template Version">
    <vt:lpwstr>4.0.2</vt:lpwstr>
  </property>
</Properties>
</file>