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 id="2147483714" r:id="rId3"/>
  </p:sldMasterIdLst>
  <p:notesMasterIdLst>
    <p:notesMasterId r:id="rId9"/>
  </p:notesMasterIdLst>
  <p:handoutMasterIdLst>
    <p:handoutMasterId r:id="rId10"/>
  </p:handoutMasterIdLst>
  <p:sldIdLst>
    <p:sldId id="287" r:id="rId4"/>
    <p:sldId id="288" r:id="rId5"/>
    <p:sldId id="289" r:id="rId6"/>
    <p:sldId id="290" r:id="rId7"/>
    <p:sldId id="277" r:id="rId8"/>
  </p:sldIdLst>
  <p:sldSz cx="7559675" cy="10691813"/>
  <p:notesSz cx="6669088" cy="9872663"/>
  <p:custDataLst>
    <p:tags r:id="rId11"/>
  </p:custDataLst>
  <p:defaultTextStyle>
    <a:defPPr>
      <a:defRPr lang="en-US"/>
    </a:defPPr>
    <a:lvl1pPr marL="0" algn="l" defTabSz="995507" rtl="0" eaLnBrk="1" latinLnBrk="0" hangingPunct="1">
      <a:defRPr sz="1960" kern="1200">
        <a:solidFill>
          <a:schemeClr val="tx1"/>
        </a:solidFill>
        <a:latin typeface="+mn-lt"/>
        <a:ea typeface="+mn-ea"/>
        <a:cs typeface="+mn-cs"/>
      </a:defRPr>
    </a:lvl1pPr>
    <a:lvl2pPr marL="497754" algn="l" defTabSz="995507" rtl="0" eaLnBrk="1" latinLnBrk="0" hangingPunct="1">
      <a:defRPr sz="1960" kern="1200">
        <a:solidFill>
          <a:schemeClr val="tx1"/>
        </a:solidFill>
        <a:latin typeface="+mn-lt"/>
        <a:ea typeface="+mn-ea"/>
        <a:cs typeface="+mn-cs"/>
      </a:defRPr>
    </a:lvl2pPr>
    <a:lvl3pPr marL="995507" algn="l" defTabSz="995507" rtl="0" eaLnBrk="1" latinLnBrk="0" hangingPunct="1">
      <a:defRPr sz="1960" kern="1200">
        <a:solidFill>
          <a:schemeClr val="tx1"/>
        </a:solidFill>
        <a:latin typeface="+mn-lt"/>
        <a:ea typeface="+mn-ea"/>
        <a:cs typeface="+mn-cs"/>
      </a:defRPr>
    </a:lvl3pPr>
    <a:lvl4pPr marL="1493261" algn="l" defTabSz="995507" rtl="0" eaLnBrk="1" latinLnBrk="0" hangingPunct="1">
      <a:defRPr sz="1960" kern="1200">
        <a:solidFill>
          <a:schemeClr val="tx1"/>
        </a:solidFill>
        <a:latin typeface="+mn-lt"/>
        <a:ea typeface="+mn-ea"/>
        <a:cs typeface="+mn-cs"/>
      </a:defRPr>
    </a:lvl4pPr>
    <a:lvl5pPr marL="1991015" algn="l" defTabSz="995507" rtl="0" eaLnBrk="1" latinLnBrk="0" hangingPunct="1">
      <a:defRPr sz="1960" kern="1200">
        <a:solidFill>
          <a:schemeClr val="tx1"/>
        </a:solidFill>
        <a:latin typeface="+mn-lt"/>
        <a:ea typeface="+mn-ea"/>
        <a:cs typeface="+mn-cs"/>
      </a:defRPr>
    </a:lvl5pPr>
    <a:lvl6pPr marL="2488768" algn="l" defTabSz="995507" rtl="0" eaLnBrk="1" latinLnBrk="0" hangingPunct="1">
      <a:defRPr sz="1960" kern="1200">
        <a:solidFill>
          <a:schemeClr val="tx1"/>
        </a:solidFill>
        <a:latin typeface="+mn-lt"/>
        <a:ea typeface="+mn-ea"/>
        <a:cs typeface="+mn-cs"/>
      </a:defRPr>
    </a:lvl6pPr>
    <a:lvl7pPr marL="2986522" algn="l" defTabSz="995507" rtl="0" eaLnBrk="1" latinLnBrk="0" hangingPunct="1">
      <a:defRPr sz="1960" kern="1200">
        <a:solidFill>
          <a:schemeClr val="tx1"/>
        </a:solidFill>
        <a:latin typeface="+mn-lt"/>
        <a:ea typeface="+mn-ea"/>
        <a:cs typeface="+mn-cs"/>
      </a:defRPr>
    </a:lvl7pPr>
    <a:lvl8pPr marL="3484275" algn="l" defTabSz="995507" rtl="0" eaLnBrk="1" latinLnBrk="0" hangingPunct="1">
      <a:defRPr sz="1960" kern="1200">
        <a:solidFill>
          <a:schemeClr val="tx1"/>
        </a:solidFill>
        <a:latin typeface="+mn-lt"/>
        <a:ea typeface="+mn-ea"/>
        <a:cs typeface="+mn-cs"/>
      </a:defRPr>
    </a:lvl8pPr>
    <a:lvl9pPr marL="3982029" algn="l" defTabSz="995507" rtl="0" eaLnBrk="1" latinLnBrk="0" hangingPunct="1">
      <a:defRPr sz="196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E9EA"/>
    <a:srgbClr val="FED0D2"/>
    <a:srgbClr val="8996F4"/>
    <a:srgbClr val="68798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121" autoAdjust="0"/>
    <p:restoredTop sz="94660"/>
  </p:normalViewPr>
  <p:slideViewPr>
    <p:cSldViewPr snapToGrid="0">
      <p:cViewPr>
        <p:scale>
          <a:sx n="80" d="100"/>
          <a:sy n="80" d="100"/>
        </p:scale>
        <p:origin x="2400" y="-630"/>
      </p:cViewPr>
      <p:guideLst/>
    </p:cSldViewPr>
  </p:slideViewPr>
  <p:notesTextViewPr>
    <p:cViewPr>
      <p:scale>
        <a:sx n="1" d="1"/>
        <a:sy n="1" d="1"/>
      </p:scale>
      <p:origin x="0" y="0"/>
    </p:cViewPr>
  </p:notesTextViewPr>
  <p:notesViewPr>
    <p:cSldViewPr snapToGrid="0" showGuides="1">
      <p:cViewPr varScale="1">
        <p:scale>
          <a:sx n="75" d="100"/>
          <a:sy n="75" d="100"/>
        </p:scale>
        <p:origin x="3336"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viewProps" Target="viewProps.xml"/><Relationship Id="rId3" Type="http://schemas.openxmlformats.org/officeDocument/2006/relationships/slideMaster" Target="slideMasters/slideMaster2.xml"/><Relationship Id="rId7" Type="http://schemas.openxmlformats.org/officeDocument/2006/relationships/slide" Target="slides/slide4.xml"/><Relationship Id="rId12" Type="http://schemas.openxmlformats.org/officeDocument/2006/relationships/presProps" Target="presProps.xml"/><Relationship Id="rId2" Type="http://schemas.openxmlformats.org/officeDocument/2006/relationships/slideMaster" Target="slideMasters/slideMaster1.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tags" Target="tags/tag1.xml"/><Relationship Id="rId5" Type="http://schemas.openxmlformats.org/officeDocument/2006/relationships/slide" Target="slides/slide2.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1.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F6D3347-752D-4FF5-BA32-892A386906A5}"/>
              </a:ext>
            </a:extLst>
          </p:cNvPr>
          <p:cNvSpPr>
            <a:spLocks noGrp="1"/>
          </p:cNvSpPr>
          <p:nvPr>
            <p:ph type="hdr" sz="quarter"/>
          </p:nvPr>
        </p:nvSpPr>
        <p:spPr>
          <a:xfrm>
            <a:off x="0" y="0"/>
            <a:ext cx="2889250" cy="495300"/>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9750B1AA-2FDB-4871-BB22-9CCC95B48F6F}"/>
              </a:ext>
            </a:extLst>
          </p:cNvPr>
          <p:cNvSpPr>
            <a:spLocks noGrp="1"/>
          </p:cNvSpPr>
          <p:nvPr>
            <p:ph type="dt" sz="quarter" idx="1"/>
          </p:nvPr>
        </p:nvSpPr>
        <p:spPr>
          <a:xfrm>
            <a:off x="3778250" y="0"/>
            <a:ext cx="2889250" cy="495300"/>
          </a:xfrm>
          <a:prstGeom prst="rect">
            <a:avLst/>
          </a:prstGeom>
        </p:spPr>
        <p:txBody>
          <a:bodyPr vert="horz" lIns="91440" tIns="45720" rIns="91440" bIns="45720" rtlCol="0"/>
          <a:lstStyle>
            <a:lvl1pPr algn="r">
              <a:defRPr sz="1200"/>
            </a:lvl1pPr>
          </a:lstStyle>
          <a:p>
            <a:fld id="{276C5F93-58C8-4949-9B42-0BC53E28103A}" type="datetimeFigureOut">
              <a:rPr lang="en-GB" smtClean="0"/>
              <a:t>04/03/2022</a:t>
            </a:fld>
            <a:endParaRPr lang="en-GB"/>
          </a:p>
        </p:txBody>
      </p:sp>
      <p:sp>
        <p:nvSpPr>
          <p:cNvPr id="4" name="Footer Placeholder 3">
            <a:extLst>
              <a:ext uri="{FF2B5EF4-FFF2-40B4-BE49-F238E27FC236}">
                <a16:creationId xmlns:a16="http://schemas.microsoft.com/office/drawing/2014/main" id="{EA0C74F2-8D42-4D0F-94EF-3E108E7C862F}"/>
              </a:ext>
            </a:extLst>
          </p:cNvPr>
          <p:cNvSpPr>
            <a:spLocks noGrp="1"/>
          </p:cNvSpPr>
          <p:nvPr>
            <p:ph type="ftr" sz="quarter" idx="2"/>
          </p:nvPr>
        </p:nvSpPr>
        <p:spPr>
          <a:xfrm>
            <a:off x="0" y="9377363"/>
            <a:ext cx="2889250" cy="49530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905884C1-E16E-4480-9580-0DBA11AD6B91}"/>
              </a:ext>
            </a:extLst>
          </p:cNvPr>
          <p:cNvSpPr>
            <a:spLocks noGrp="1"/>
          </p:cNvSpPr>
          <p:nvPr>
            <p:ph type="sldNum" sz="quarter" idx="3"/>
          </p:nvPr>
        </p:nvSpPr>
        <p:spPr>
          <a:xfrm>
            <a:off x="3778250" y="9377363"/>
            <a:ext cx="2889250" cy="495300"/>
          </a:xfrm>
          <a:prstGeom prst="rect">
            <a:avLst/>
          </a:prstGeom>
        </p:spPr>
        <p:txBody>
          <a:bodyPr vert="horz" lIns="91440" tIns="45720" rIns="91440" bIns="45720" rtlCol="0" anchor="b"/>
          <a:lstStyle>
            <a:lvl1pPr algn="r">
              <a:defRPr sz="1200"/>
            </a:lvl1pPr>
          </a:lstStyle>
          <a:p>
            <a:fld id="{0A5FD8EF-4593-48DA-8CA9-6334F13F9F6F}" type="slidenum">
              <a:rPr lang="en-GB" smtClean="0"/>
              <a:t>‹#›</a:t>
            </a:fld>
            <a:endParaRPr lang="en-GB"/>
          </a:p>
        </p:txBody>
      </p:sp>
    </p:spTree>
    <p:extLst>
      <p:ext uri="{BB962C8B-B14F-4D97-AF65-F5344CB8AC3E}">
        <p14:creationId xmlns:p14="http://schemas.microsoft.com/office/powerpoint/2010/main" val="24100015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938" cy="49534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777607" y="0"/>
            <a:ext cx="2889938" cy="495348"/>
          </a:xfrm>
          <a:prstGeom prst="rect">
            <a:avLst/>
          </a:prstGeom>
        </p:spPr>
        <p:txBody>
          <a:bodyPr vert="horz" lIns="91440" tIns="45720" rIns="91440" bIns="45720" rtlCol="0"/>
          <a:lstStyle>
            <a:lvl1pPr algn="r">
              <a:defRPr sz="1200"/>
            </a:lvl1pPr>
          </a:lstStyle>
          <a:p>
            <a:fld id="{2158700B-DE1B-44E4-8900-96C57016FCAB}" type="datetimeFigureOut">
              <a:rPr lang="en-GB" smtClean="0"/>
              <a:t>04/03/2022</a:t>
            </a:fld>
            <a:endParaRPr lang="en-GB"/>
          </a:p>
        </p:txBody>
      </p:sp>
      <p:sp>
        <p:nvSpPr>
          <p:cNvPr id="4" name="Slide Image Placeholder 3"/>
          <p:cNvSpPr>
            <a:spLocks noGrp="1" noRot="1" noChangeAspect="1"/>
          </p:cNvSpPr>
          <p:nvPr>
            <p:ph type="sldImg" idx="2"/>
          </p:nvPr>
        </p:nvSpPr>
        <p:spPr>
          <a:xfrm>
            <a:off x="2157413" y="1233488"/>
            <a:ext cx="2354262" cy="3332162"/>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66909" y="4751219"/>
            <a:ext cx="5335270" cy="3887361"/>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377317"/>
            <a:ext cx="2889938" cy="49534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777607" y="9377317"/>
            <a:ext cx="2889938" cy="495347"/>
          </a:xfrm>
          <a:prstGeom prst="rect">
            <a:avLst/>
          </a:prstGeom>
        </p:spPr>
        <p:txBody>
          <a:bodyPr vert="horz" lIns="91440" tIns="45720" rIns="91440" bIns="45720" rtlCol="0" anchor="b"/>
          <a:lstStyle>
            <a:lvl1pPr algn="r">
              <a:defRPr sz="1200"/>
            </a:lvl1pPr>
          </a:lstStyle>
          <a:p>
            <a:fld id="{0BC1CC5B-7259-45D4-B231-2495A0F25B1A}" type="slidenum">
              <a:rPr lang="en-GB" smtClean="0"/>
              <a:t>‹#›</a:t>
            </a:fld>
            <a:endParaRPr lang="en-GB"/>
          </a:p>
        </p:txBody>
      </p:sp>
    </p:spTree>
    <p:extLst>
      <p:ext uri="{BB962C8B-B14F-4D97-AF65-F5344CB8AC3E}">
        <p14:creationId xmlns:p14="http://schemas.microsoft.com/office/powerpoint/2010/main" val="3101514584"/>
      </p:ext>
    </p:extLst>
  </p:cSld>
  <p:clrMap bg1="lt1" tx1="dk1" bg2="lt2" tx2="dk2" accent1="accent1" accent2="accent2" accent3="accent3" accent4="accent4" accent5="accent5" accent6="accent6" hlink="hlink" folHlink="folHlink"/>
  <p:notesStyle>
    <a:lvl1pPr marL="0" algn="l" defTabSz="995507" rtl="0" eaLnBrk="1" latinLnBrk="0" hangingPunct="1">
      <a:defRPr sz="1306" kern="1200">
        <a:solidFill>
          <a:schemeClr val="tx1"/>
        </a:solidFill>
        <a:latin typeface="+mn-lt"/>
        <a:ea typeface="+mn-ea"/>
        <a:cs typeface="+mn-cs"/>
      </a:defRPr>
    </a:lvl1pPr>
    <a:lvl2pPr marL="497754" algn="l" defTabSz="995507" rtl="0" eaLnBrk="1" latinLnBrk="0" hangingPunct="1">
      <a:defRPr sz="1306" kern="1200">
        <a:solidFill>
          <a:schemeClr val="tx1"/>
        </a:solidFill>
        <a:latin typeface="+mn-lt"/>
        <a:ea typeface="+mn-ea"/>
        <a:cs typeface="+mn-cs"/>
      </a:defRPr>
    </a:lvl2pPr>
    <a:lvl3pPr marL="995507" algn="l" defTabSz="995507" rtl="0" eaLnBrk="1" latinLnBrk="0" hangingPunct="1">
      <a:defRPr sz="1306" kern="1200">
        <a:solidFill>
          <a:schemeClr val="tx1"/>
        </a:solidFill>
        <a:latin typeface="+mn-lt"/>
        <a:ea typeface="+mn-ea"/>
        <a:cs typeface="+mn-cs"/>
      </a:defRPr>
    </a:lvl3pPr>
    <a:lvl4pPr marL="1493261" algn="l" defTabSz="995507" rtl="0" eaLnBrk="1" latinLnBrk="0" hangingPunct="1">
      <a:defRPr sz="1306" kern="1200">
        <a:solidFill>
          <a:schemeClr val="tx1"/>
        </a:solidFill>
        <a:latin typeface="+mn-lt"/>
        <a:ea typeface="+mn-ea"/>
        <a:cs typeface="+mn-cs"/>
      </a:defRPr>
    </a:lvl4pPr>
    <a:lvl5pPr marL="1991015" algn="l" defTabSz="995507" rtl="0" eaLnBrk="1" latinLnBrk="0" hangingPunct="1">
      <a:defRPr sz="1306" kern="1200">
        <a:solidFill>
          <a:schemeClr val="tx1"/>
        </a:solidFill>
        <a:latin typeface="+mn-lt"/>
        <a:ea typeface="+mn-ea"/>
        <a:cs typeface="+mn-cs"/>
      </a:defRPr>
    </a:lvl5pPr>
    <a:lvl6pPr marL="2488768" algn="l" defTabSz="995507" rtl="0" eaLnBrk="1" latinLnBrk="0" hangingPunct="1">
      <a:defRPr sz="1306" kern="1200">
        <a:solidFill>
          <a:schemeClr val="tx1"/>
        </a:solidFill>
        <a:latin typeface="+mn-lt"/>
        <a:ea typeface="+mn-ea"/>
        <a:cs typeface="+mn-cs"/>
      </a:defRPr>
    </a:lvl6pPr>
    <a:lvl7pPr marL="2986522" algn="l" defTabSz="995507" rtl="0" eaLnBrk="1" latinLnBrk="0" hangingPunct="1">
      <a:defRPr sz="1306" kern="1200">
        <a:solidFill>
          <a:schemeClr val="tx1"/>
        </a:solidFill>
        <a:latin typeface="+mn-lt"/>
        <a:ea typeface="+mn-ea"/>
        <a:cs typeface="+mn-cs"/>
      </a:defRPr>
    </a:lvl7pPr>
    <a:lvl8pPr marL="3484275" algn="l" defTabSz="995507" rtl="0" eaLnBrk="1" latinLnBrk="0" hangingPunct="1">
      <a:defRPr sz="1306" kern="1200">
        <a:solidFill>
          <a:schemeClr val="tx1"/>
        </a:solidFill>
        <a:latin typeface="+mn-lt"/>
        <a:ea typeface="+mn-ea"/>
        <a:cs typeface="+mn-cs"/>
      </a:defRPr>
    </a:lvl8pPr>
    <a:lvl9pPr marL="3982029" algn="l" defTabSz="995507" rtl="0" eaLnBrk="1" latinLnBrk="0" hangingPunct="1">
      <a:defRPr sz="1306"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2.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Hits and Tips">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AFAF5427-E269-4648-8939-9F71CA00ADA6}"/>
              </a:ext>
            </a:extLst>
          </p:cNvPr>
          <p:cNvSpPr txBox="1"/>
          <p:nvPr userDrawn="1"/>
        </p:nvSpPr>
        <p:spPr>
          <a:xfrm>
            <a:off x="393733" y="2247650"/>
            <a:ext cx="3386104" cy="3732047"/>
          </a:xfrm>
          <a:prstGeom prst="rect">
            <a:avLst/>
          </a:prstGeom>
          <a:noFill/>
        </p:spPr>
        <p:txBody>
          <a:bodyPr wrap="square" rtlCol="0">
            <a:spAutoFit/>
          </a:bodyPr>
          <a:lstStyle/>
          <a:p>
            <a:pPr marL="0" indent="0">
              <a:spcBef>
                <a:spcPts val="648"/>
              </a:spcBef>
              <a:buFont typeface="Wingdings" panose="05000000000000000000" pitchFamily="2" charset="2"/>
              <a:buNone/>
            </a:pPr>
            <a:r>
              <a:rPr lang="en-GB" sz="1511" u="sng" dirty="0"/>
              <a:t>DO’s</a:t>
            </a:r>
            <a:r>
              <a:rPr lang="en-GB" sz="1511" dirty="0"/>
              <a:t>:</a:t>
            </a:r>
          </a:p>
          <a:p>
            <a:pPr marL="308410" indent="-308410">
              <a:spcBef>
                <a:spcPts val="648"/>
              </a:spcBef>
              <a:buFont typeface="Wingdings" panose="05000000000000000000" pitchFamily="2" charset="2"/>
              <a:buChar char="ü"/>
            </a:pPr>
            <a:r>
              <a:rPr lang="en-GB" sz="1511" dirty="0"/>
              <a:t>Reduce font by 1pt to make content fit, if it still doesn’t fit, then content will need to be amended (minimum font size 9)</a:t>
            </a:r>
          </a:p>
          <a:p>
            <a:pPr marL="308410" indent="-308410">
              <a:spcBef>
                <a:spcPts val="648"/>
              </a:spcBef>
              <a:buFont typeface="Wingdings" panose="05000000000000000000" pitchFamily="2" charset="2"/>
              <a:buChar char="ü"/>
            </a:pPr>
            <a:r>
              <a:rPr lang="en-GB" sz="1511" dirty="0"/>
              <a:t>Use different layouts where appropriate</a:t>
            </a:r>
          </a:p>
          <a:p>
            <a:pPr marL="308410" indent="-308410">
              <a:spcBef>
                <a:spcPts val="648"/>
              </a:spcBef>
              <a:buFont typeface="Wingdings" panose="05000000000000000000" pitchFamily="2" charset="2"/>
              <a:buChar char="ü"/>
            </a:pPr>
            <a:r>
              <a:rPr lang="en-GB" sz="1511" dirty="0"/>
              <a:t>Only use the layout with the disclaimer on the last page</a:t>
            </a:r>
          </a:p>
          <a:p>
            <a:pPr marL="308410" indent="-308410">
              <a:spcBef>
                <a:spcPts val="648"/>
              </a:spcBef>
              <a:buFont typeface="Wingdings" panose="05000000000000000000" pitchFamily="2" charset="2"/>
              <a:buChar char="ü"/>
            </a:pPr>
            <a:r>
              <a:rPr lang="en-GB" sz="1511" dirty="0"/>
              <a:t>If necessary hide the document number on slides it is not needed</a:t>
            </a:r>
          </a:p>
          <a:p>
            <a:pPr marL="308410" indent="-308410">
              <a:spcBef>
                <a:spcPts val="648"/>
              </a:spcBef>
              <a:buFont typeface="Wingdings" panose="05000000000000000000" pitchFamily="2" charset="2"/>
              <a:buChar char="ü"/>
            </a:pPr>
            <a:r>
              <a:rPr lang="en-GB" sz="1511" dirty="0"/>
              <a:t>Stay within brand colours and fonts</a:t>
            </a:r>
          </a:p>
        </p:txBody>
      </p:sp>
      <p:sp>
        <p:nvSpPr>
          <p:cNvPr id="10" name="TextBox 9">
            <a:extLst>
              <a:ext uri="{FF2B5EF4-FFF2-40B4-BE49-F238E27FC236}">
                <a16:creationId xmlns:a16="http://schemas.microsoft.com/office/drawing/2014/main" id="{E83E035D-19B7-43B7-BA18-FE09B066C9AF}"/>
              </a:ext>
            </a:extLst>
          </p:cNvPr>
          <p:cNvSpPr txBox="1"/>
          <p:nvPr userDrawn="1"/>
        </p:nvSpPr>
        <p:spPr>
          <a:xfrm>
            <a:off x="3779837" y="2247651"/>
            <a:ext cx="3386105" cy="2260106"/>
          </a:xfrm>
          <a:prstGeom prst="rect">
            <a:avLst/>
          </a:prstGeom>
          <a:noFill/>
        </p:spPr>
        <p:txBody>
          <a:bodyPr wrap="square" rtlCol="0">
            <a:spAutoFit/>
          </a:bodyPr>
          <a:lstStyle/>
          <a:p>
            <a:pPr marL="0" indent="0">
              <a:spcBef>
                <a:spcPts val="648"/>
              </a:spcBef>
              <a:buClr>
                <a:schemeClr val="tx1"/>
              </a:buClr>
              <a:buFont typeface="Wingdings 2" panose="05020102010507070707" pitchFamily="18" charset="2"/>
              <a:buNone/>
            </a:pPr>
            <a:r>
              <a:rPr lang="en-GB" sz="1511" u="sng" dirty="0"/>
              <a:t>DONT’s</a:t>
            </a:r>
            <a:r>
              <a:rPr lang="en-GB" sz="1511" dirty="0"/>
              <a:t>:</a:t>
            </a:r>
          </a:p>
          <a:p>
            <a:pPr marL="308410" indent="-308410">
              <a:spcBef>
                <a:spcPts val="648"/>
              </a:spcBef>
              <a:buClr>
                <a:schemeClr val="tx1"/>
              </a:buClr>
              <a:buFont typeface="Wingdings 2" panose="05020102010507070707" pitchFamily="18" charset="2"/>
              <a:buChar char="O"/>
            </a:pPr>
            <a:r>
              <a:rPr lang="en-GB" sz="1511" dirty="0"/>
              <a:t>Reduce font by more than 1pt</a:t>
            </a:r>
          </a:p>
          <a:p>
            <a:pPr marL="308410" indent="-308410">
              <a:spcBef>
                <a:spcPts val="648"/>
              </a:spcBef>
              <a:buClr>
                <a:schemeClr val="tx1"/>
              </a:buClr>
              <a:buFont typeface="Wingdings 2" panose="05020102010507070707" pitchFamily="18" charset="2"/>
              <a:buChar char="O"/>
            </a:pPr>
            <a:r>
              <a:rPr lang="en-GB" sz="1511" dirty="0"/>
              <a:t>Change the margins (1.5 cm left and right)</a:t>
            </a:r>
          </a:p>
          <a:p>
            <a:pPr marL="308410" indent="-308410">
              <a:spcBef>
                <a:spcPts val="648"/>
              </a:spcBef>
              <a:buClr>
                <a:schemeClr val="tx1"/>
              </a:buClr>
              <a:buFont typeface="Wingdings 2" panose="05020102010507070707" pitchFamily="18" charset="2"/>
              <a:buChar char="O"/>
            </a:pPr>
            <a:r>
              <a:rPr lang="en-GB" sz="1511" dirty="0"/>
              <a:t>Forget to spell check and sense check what you have written</a:t>
            </a:r>
          </a:p>
          <a:p>
            <a:pPr marL="308410" indent="-308410">
              <a:spcBef>
                <a:spcPts val="648"/>
              </a:spcBef>
              <a:buClr>
                <a:schemeClr val="tx1"/>
              </a:buClr>
              <a:buFont typeface="Wingdings 2" panose="05020102010507070707" pitchFamily="18" charset="2"/>
              <a:buChar char="O"/>
            </a:pPr>
            <a:r>
              <a:rPr lang="en-GB" sz="1511" dirty="0"/>
              <a:t>Resize the template, it is set correctly for printing on A4</a:t>
            </a:r>
          </a:p>
        </p:txBody>
      </p:sp>
      <p:sp>
        <p:nvSpPr>
          <p:cNvPr id="2" name="Rectangle 1">
            <a:extLst>
              <a:ext uri="{FF2B5EF4-FFF2-40B4-BE49-F238E27FC236}">
                <a16:creationId xmlns:a16="http://schemas.microsoft.com/office/drawing/2014/main" id="{1ED2E85A-7DC0-45F5-B486-FD9BAC4AE827}"/>
              </a:ext>
            </a:extLst>
          </p:cNvPr>
          <p:cNvSpPr/>
          <p:nvPr userDrawn="1"/>
        </p:nvSpPr>
        <p:spPr>
          <a:xfrm>
            <a:off x="4158214" y="6731477"/>
            <a:ext cx="3007728" cy="2246769"/>
          </a:xfrm>
          <a:prstGeom prst="rect">
            <a:avLst/>
          </a:prstGeom>
        </p:spPr>
        <p:txBody>
          <a:bodyPr wrap="square">
            <a:spAutoFit/>
          </a:bodyPr>
          <a:lstStyle/>
          <a:p>
            <a:pPr marL="0" indent="0">
              <a:buClr>
                <a:schemeClr val="bg2"/>
              </a:buClr>
              <a:buNone/>
            </a:pPr>
            <a:r>
              <a:rPr lang="en-GB" sz="1400" b="1" u="sng" dirty="0"/>
              <a:t>Footnotes</a:t>
            </a:r>
          </a:p>
          <a:p>
            <a:pPr marL="342900" indent="-342900">
              <a:buClr>
                <a:schemeClr val="bg2"/>
              </a:buClr>
              <a:buAutoNum type="arabicParenBoth"/>
            </a:pPr>
            <a:endParaRPr lang="en-GB" sz="1400" dirty="0"/>
          </a:p>
          <a:p>
            <a:pPr marL="0" indent="0">
              <a:buClr>
                <a:schemeClr val="bg2"/>
              </a:buClr>
              <a:buNone/>
            </a:pPr>
            <a:r>
              <a:rPr lang="en-GB" sz="1400" dirty="0"/>
              <a:t>Are in font Real Text Light and size 8pt.  The text box is aligned 1.5 cm from the left margin and has a hanging indent of 1 cm.  Both the footnote indicator in the text and in the footnote should be in coral.  All footnotes should be numerical (no symbols to be used).</a:t>
            </a:r>
          </a:p>
        </p:txBody>
      </p:sp>
      <p:sp>
        <p:nvSpPr>
          <p:cNvPr id="11" name="Rectangle 10">
            <a:extLst>
              <a:ext uri="{FF2B5EF4-FFF2-40B4-BE49-F238E27FC236}">
                <a16:creationId xmlns:a16="http://schemas.microsoft.com/office/drawing/2014/main" id="{01D149C2-1663-4A30-92C5-A7CFCB8F5AA0}"/>
              </a:ext>
            </a:extLst>
          </p:cNvPr>
          <p:cNvSpPr/>
          <p:nvPr userDrawn="1"/>
        </p:nvSpPr>
        <p:spPr>
          <a:xfrm>
            <a:off x="582921" y="6731477"/>
            <a:ext cx="3007728" cy="2893100"/>
          </a:xfrm>
          <a:prstGeom prst="rect">
            <a:avLst/>
          </a:prstGeom>
        </p:spPr>
        <p:txBody>
          <a:bodyPr wrap="square">
            <a:spAutoFit/>
          </a:bodyPr>
          <a:lstStyle/>
          <a:p>
            <a:pPr marL="0" indent="0">
              <a:buClr>
                <a:schemeClr val="bg2"/>
              </a:buClr>
              <a:buNone/>
            </a:pPr>
            <a:r>
              <a:rPr lang="en-GB" sz="1400" b="1" u="sng" dirty="0"/>
              <a:t>Columns</a:t>
            </a:r>
          </a:p>
          <a:p>
            <a:pPr marL="342900" indent="-342900">
              <a:buClr>
                <a:schemeClr val="bg2"/>
              </a:buClr>
              <a:buAutoNum type="arabicParenBoth"/>
            </a:pPr>
            <a:endParaRPr lang="en-GB" sz="1400" dirty="0"/>
          </a:p>
          <a:p>
            <a:pPr marL="0" indent="0">
              <a:buClr>
                <a:schemeClr val="bg2"/>
              </a:buClr>
              <a:buNone/>
            </a:pPr>
            <a:r>
              <a:rPr lang="en-GB" sz="1400" dirty="0"/>
              <a:t>Not all layouts are available in one, two and three columns.  To change the number of columns, select the placeholder and right click, select format shape.  Click on Text Options on the right hand side panel, then click on the text box icon, select columns at the bottom of the panel and choose your number of columns. Add 0.2 cm spacing between columns</a:t>
            </a:r>
          </a:p>
        </p:txBody>
      </p:sp>
    </p:spTree>
    <p:extLst>
      <p:ext uri="{BB962C8B-B14F-4D97-AF65-F5344CB8AC3E}">
        <p14:creationId xmlns:p14="http://schemas.microsoft.com/office/powerpoint/2010/main" val="31303351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Image Overlay">
    <p:spTree>
      <p:nvGrpSpPr>
        <p:cNvPr id="1" name=""/>
        <p:cNvGrpSpPr/>
        <p:nvPr/>
      </p:nvGrpSpPr>
      <p:grpSpPr>
        <a:xfrm>
          <a:off x="0" y="0"/>
          <a:ext cx="0" cy="0"/>
          <a:chOff x="0" y="0"/>
          <a:chExt cx="0" cy="0"/>
        </a:xfrm>
      </p:grpSpPr>
      <p:sp>
        <p:nvSpPr>
          <p:cNvPr id="13" name="TextBox 12">
            <a:extLst>
              <a:ext uri="{FF2B5EF4-FFF2-40B4-BE49-F238E27FC236}">
                <a16:creationId xmlns:a16="http://schemas.microsoft.com/office/drawing/2014/main" id="{D8EA1441-4E72-4289-AFC6-90E7653E6A61}"/>
              </a:ext>
            </a:extLst>
          </p:cNvPr>
          <p:cNvSpPr txBox="1"/>
          <p:nvPr userDrawn="1"/>
        </p:nvSpPr>
        <p:spPr>
          <a:xfrm>
            <a:off x="8119651" y="1535235"/>
            <a:ext cx="2827878" cy="2370649"/>
          </a:xfrm>
          <a:prstGeom prst="rect">
            <a:avLst/>
          </a:prstGeom>
          <a:solidFill>
            <a:schemeClr val="bg2"/>
          </a:solidFill>
        </p:spPr>
        <p:txBody>
          <a:bodyPr wrap="square" rtlCol="0">
            <a:spAutoFit/>
          </a:bodyPr>
          <a:lstStyle/>
          <a:p>
            <a:r>
              <a:rPr lang="en-GB" sz="2115" dirty="0">
                <a:solidFill>
                  <a:schemeClr val="bg1"/>
                </a:solidFill>
              </a:rPr>
              <a:t>As you are using a full page size image, the wordmark will not display, this is expected behaviour, please do not add a wordmark</a:t>
            </a:r>
          </a:p>
        </p:txBody>
      </p:sp>
      <p:sp>
        <p:nvSpPr>
          <p:cNvPr id="4" name="Text Placeholder 3">
            <a:extLst>
              <a:ext uri="{FF2B5EF4-FFF2-40B4-BE49-F238E27FC236}">
                <a16:creationId xmlns:a16="http://schemas.microsoft.com/office/drawing/2014/main" id="{9AFFE620-B32D-4808-BE33-CD6E1516A346}"/>
              </a:ext>
            </a:extLst>
          </p:cNvPr>
          <p:cNvSpPr>
            <a:spLocks noGrp="1"/>
          </p:cNvSpPr>
          <p:nvPr>
            <p:ph type="body" sz="quarter" idx="14" hasCustomPrompt="1"/>
          </p:nvPr>
        </p:nvSpPr>
        <p:spPr>
          <a:xfrm>
            <a:off x="540000" y="6108544"/>
            <a:ext cx="699970" cy="534591"/>
          </a:xfrm>
          <a:solidFill>
            <a:schemeClr val="bg2"/>
          </a:solidFill>
        </p:spPr>
        <p:txBody>
          <a:bodyPr lIns="108000">
            <a:noAutofit/>
          </a:bodyPr>
          <a:lstStyle>
            <a:lvl1pPr marL="0" indent="0">
              <a:buNone/>
              <a:defRPr sz="2400">
                <a:solidFill>
                  <a:schemeClr val="bg1"/>
                </a:solidFill>
                <a:latin typeface="+mn-lt"/>
              </a:defRPr>
            </a:lvl1pPr>
          </a:lstStyle>
          <a:p>
            <a:pPr lvl="0"/>
            <a:r>
              <a:rPr lang="en-US" dirty="0"/>
              <a:t>No</a:t>
            </a:r>
          </a:p>
        </p:txBody>
      </p:sp>
      <p:sp>
        <p:nvSpPr>
          <p:cNvPr id="8" name="Text Placeholder 3">
            <a:extLst>
              <a:ext uri="{FF2B5EF4-FFF2-40B4-BE49-F238E27FC236}">
                <a16:creationId xmlns:a16="http://schemas.microsoft.com/office/drawing/2014/main" id="{CDC6E745-32BB-4C34-B53F-B0F7C0464F39}"/>
              </a:ext>
            </a:extLst>
          </p:cNvPr>
          <p:cNvSpPr>
            <a:spLocks noGrp="1"/>
          </p:cNvSpPr>
          <p:nvPr>
            <p:ph type="body" sz="quarter" idx="15" hasCustomPrompt="1"/>
          </p:nvPr>
        </p:nvSpPr>
        <p:spPr>
          <a:xfrm>
            <a:off x="1233092" y="6108544"/>
            <a:ext cx="5820251" cy="534591"/>
          </a:xfrm>
          <a:solidFill>
            <a:schemeClr val="bg2"/>
          </a:solidFill>
        </p:spPr>
        <p:txBody>
          <a:bodyPr>
            <a:noAutofit/>
          </a:bodyPr>
          <a:lstStyle>
            <a:lvl1pPr marL="0" indent="0">
              <a:buNone/>
              <a:defRPr sz="2400">
                <a:solidFill>
                  <a:schemeClr val="bg1"/>
                </a:solidFill>
                <a:latin typeface="+mj-lt"/>
              </a:defRPr>
            </a:lvl1pPr>
          </a:lstStyle>
          <a:p>
            <a:pPr lvl="0"/>
            <a:r>
              <a:rPr lang="en-US" dirty="0"/>
              <a:t>Title</a:t>
            </a:r>
          </a:p>
        </p:txBody>
      </p:sp>
      <p:sp>
        <p:nvSpPr>
          <p:cNvPr id="5" name="Text Placeholder 4">
            <a:extLst>
              <a:ext uri="{FF2B5EF4-FFF2-40B4-BE49-F238E27FC236}">
                <a16:creationId xmlns:a16="http://schemas.microsoft.com/office/drawing/2014/main" id="{2F62058C-9F8A-45EF-AB44-F627C850CD2C}"/>
              </a:ext>
            </a:extLst>
          </p:cNvPr>
          <p:cNvSpPr>
            <a:spLocks noGrp="1"/>
          </p:cNvSpPr>
          <p:nvPr>
            <p:ph type="body" sz="quarter" idx="17"/>
          </p:nvPr>
        </p:nvSpPr>
        <p:spPr>
          <a:xfrm>
            <a:off x="539750" y="6638925"/>
            <a:ext cx="6513513" cy="2733675"/>
          </a:xfrm>
          <a:solidFill>
            <a:schemeClr val="bg2"/>
          </a:solidFill>
        </p:spPr>
        <p:txBody>
          <a:bodyPr lIns="72000"/>
          <a:lstStyle>
            <a:lvl1pPr>
              <a:defRPr>
                <a:solidFill>
                  <a:schemeClr val="bg1"/>
                </a:solidFill>
              </a:defRPr>
            </a:lvl1pPr>
            <a:lvl2pP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defRPr>
                <a:solidFill>
                  <a:schemeClr val="bg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p:txBody>
      </p:sp>
    </p:spTree>
    <p:extLst>
      <p:ext uri="{BB962C8B-B14F-4D97-AF65-F5344CB8AC3E}">
        <p14:creationId xmlns:p14="http://schemas.microsoft.com/office/powerpoint/2010/main" val="4122281411"/>
      </p:ext>
    </p:extLst>
  </p:cSld>
  <p:clrMapOvr>
    <a:masterClrMapping/>
  </p:clrMapOvr>
  <p:extLst>
    <p:ext uri="{DCECCB84-F9BA-43D5-87BE-67443E8EF086}">
      <p15:sldGuideLst xmlns:p15="http://schemas.microsoft.com/office/powerpoint/2012/main">
        <p15:guide id="1" orient="horz" pos="563" userDrawn="1">
          <p15:clr>
            <a:srgbClr val="FBAE40"/>
          </p15:clr>
        </p15:guide>
        <p15:guide id="2" pos="381"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One Column One Box">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F4497967-EA4F-47D4-A0D4-8CB451BE324D}"/>
              </a:ext>
            </a:extLst>
          </p:cNvPr>
          <p:cNvSpPr txBox="1"/>
          <p:nvPr userDrawn="1"/>
        </p:nvSpPr>
        <p:spPr>
          <a:xfrm>
            <a:off x="8079652" y="1895056"/>
            <a:ext cx="3791837" cy="2045175"/>
          </a:xfrm>
          <a:prstGeom prst="rect">
            <a:avLst/>
          </a:prstGeom>
          <a:solidFill>
            <a:schemeClr val="bg2"/>
          </a:solidFill>
        </p:spPr>
        <p:txBody>
          <a:bodyPr wrap="square" rtlCol="0">
            <a:spAutoFit/>
          </a:bodyPr>
          <a:lstStyle/>
          <a:p>
            <a:r>
              <a:rPr lang="en-GB" sz="2115" dirty="0">
                <a:solidFill>
                  <a:schemeClr val="bg1"/>
                </a:solidFill>
              </a:rPr>
              <a:t>To move between levels use the promote and demote buttons (works in both columns)</a:t>
            </a:r>
          </a:p>
          <a:p>
            <a:endParaRPr lang="en-GB" sz="2115" dirty="0">
              <a:solidFill>
                <a:schemeClr val="bg1"/>
              </a:solidFill>
            </a:endParaRPr>
          </a:p>
          <a:p>
            <a:endParaRPr lang="en-GB" sz="2115" dirty="0">
              <a:solidFill>
                <a:schemeClr val="bg1"/>
              </a:solidFill>
            </a:endParaRPr>
          </a:p>
        </p:txBody>
      </p:sp>
      <p:pic>
        <p:nvPicPr>
          <p:cNvPr id="13" name="Picture 12">
            <a:extLst>
              <a:ext uri="{FF2B5EF4-FFF2-40B4-BE49-F238E27FC236}">
                <a16:creationId xmlns:a16="http://schemas.microsoft.com/office/drawing/2014/main" id="{5D494DD4-18E8-4E53-825F-67317BCCA666}"/>
              </a:ext>
            </a:extLst>
          </p:cNvPr>
          <p:cNvPicPr>
            <a:picLocks noChangeAspect="1"/>
          </p:cNvPicPr>
          <p:nvPr userDrawn="1"/>
        </p:nvPicPr>
        <p:blipFill>
          <a:blip r:embed="rId2"/>
          <a:stretch>
            <a:fillRect/>
          </a:stretch>
        </p:blipFill>
        <p:spPr>
          <a:xfrm>
            <a:off x="9618586" y="3031305"/>
            <a:ext cx="713969" cy="380382"/>
          </a:xfrm>
          <a:prstGeom prst="rect">
            <a:avLst/>
          </a:prstGeom>
        </p:spPr>
      </p:pic>
      <p:sp>
        <p:nvSpPr>
          <p:cNvPr id="3" name="Text Placeholder 2">
            <a:extLst>
              <a:ext uri="{FF2B5EF4-FFF2-40B4-BE49-F238E27FC236}">
                <a16:creationId xmlns:a16="http://schemas.microsoft.com/office/drawing/2014/main" id="{02A11679-134E-4F9E-B85C-9129B1A37359}"/>
              </a:ext>
            </a:extLst>
          </p:cNvPr>
          <p:cNvSpPr>
            <a:spLocks noGrp="1"/>
          </p:cNvSpPr>
          <p:nvPr>
            <p:ph type="body" sz="quarter" idx="18" hasCustomPrompt="1"/>
          </p:nvPr>
        </p:nvSpPr>
        <p:spPr>
          <a:xfrm>
            <a:off x="3779838" y="2412511"/>
            <a:ext cx="3174364" cy="7347195"/>
          </a:xfrm>
          <a:solidFill>
            <a:schemeClr val="bg2"/>
          </a:solidFill>
        </p:spPr>
        <p:txBody>
          <a:bodyPr lIns="144000" rIns="72000" anchor="ctr" anchorCtr="0">
            <a:noAutofit/>
          </a:bodyPr>
          <a:lstStyle>
            <a:lvl1pPr marL="0" indent="0">
              <a:buNone/>
              <a:defRPr sz="8000">
                <a:solidFill>
                  <a:schemeClr val="bg1"/>
                </a:solidFill>
              </a:defRPr>
            </a:lvl1pPr>
            <a:lvl2pPr marL="0" indent="0">
              <a:buNone/>
              <a:defRPr sz="1800">
                <a:solidFill>
                  <a:schemeClr val="bg1"/>
                </a:solidFill>
              </a:defRPr>
            </a:lvl2pPr>
            <a:lvl3pPr marL="185046" indent="-185046">
              <a:buClr>
                <a:schemeClr val="bg1"/>
              </a:buClr>
              <a:buFont typeface="Real Text Light" panose="020B0504020101010102" pitchFamily="34" charset="0"/>
              <a:buChar char="—"/>
              <a:defRPr sz="1000">
                <a:solidFill>
                  <a:schemeClr val="bg1"/>
                </a:solidFill>
              </a:defRPr>
            </a:lvl3pPr>
          </a:lstStyle>
          <a:p>
            <a:pPr lvl="0"/>
            <a:r>
              <a:rPr lang="en-US" dirty="0"/>
              <a:t>%</a:t>
            </a:r>
          </a:p>
          <a:p>
            <a:pPr lvl="1"/>
            <a:r>
              <a:rPr lang="en-US" dirty="0"/>
              <a:t>Text</a:t>
            </a:r>
          </a:p>
          <a:p>
            <a:pPr lvl="2"/>
            <a:r>
              <a:rPr lang="en-US" dirty="0"/>
              <a:t>Source</a:t>
            </a:r>
          </a:p>
        </p:txBody>
      </p:sp>
      <p:sp>
        <p:nvSpPr>
          <p:cNvPr id="5" name="Text Placeholder 4">
            <a:extLst>
              <a:ext uri="{FF2B5EF4-FFF2-40B4-BE49-F238E27FC236}">
                <a16:creationId xmlns:a16="http://schemas.microsoft.com/office/drawing/2014/main" id="{0AD39F62-F14E-4AFB-A410-F4CE316B6F05}"/>
              </a:ext>
            </a:extLst>
          </p:cNvPr>
          <p:cNvSpPr>
            <a:spLocks noGrp="1"/>
          </p:cNvSpPr>
          <p:nvPr>
            <p:ph type="body" sz="quarter" idx="19"/>
          </p:nvPr>
        </p:nvSpPr>
        <p:spPr>
          <a:xfrm>
            <a:off x="540000" y="2412512"/>
            <a:ext cx="3175000" cy="1425575"/>
          </a:xfrm>
        </p:spPr>
        <p:txBody>
          <a:bodyPr/>
          <a:lstStyle>
            <a:lvl5pPr marL="2850992" indent="0">
              <a:buNone/>
              <a:defRPr/>
            </a:lvl5p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2" name="Title 1">
            <a:extLst>
              <a:ext uri="{FF2B5EF4-FFF2-40B4-BE49-F238E27FC236}">
                <a16:creationId xmlns:a16="http://schemas.microsoft.com/office/drawing/2014/main" id="{726E92D7-6921-47F0-A9CE-CFD59412028A}"/>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3347151159"/>
      </p:ext>
    </p:extLst>
  </p:cSld>
  <p:clrMapOvr>
    <a:masterClrMapping/>
  </p:clrMapOvr>
  <p:extLst>
    <p:ext uri="{DCECCB84-F9BA-43D5-87BE-67443E8EF086}">
      <p15:sldGuideLst xmlns:p15="http://schemas.microsoft.com/office/powerpoint/2012/main">
        <p15:guide id="1" orient="horz" pos="1654" userDrawn="1">
          <p15:clr>
            <a:srgbClr val="FBAE40"/>
          </p15:clr>
        </p15:guide>
        <p15:guide id="2" pos="381"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One Column and Tombstone">
    <p:spTree>
      <p:nvGrpSpPr>
        <p:cNvPr id="1" name=""/>
        <p:cNvGrpSpPr/>
        <p:nvPr/>
      </p:nvGrpSpPr>
      <p:grpSpPr>
        <a:xfrm>
          <a:off x="0" y="0"/>
          <a:ext cx="0" cy="0"/>
          <a:chOff x="0" y="0"/>
          <a:chExt cx="0" cy="0"/>
        </a:xfrm>
      </p:grpSpPr>
      <p:sp>
        <p:nvSpPr>
          <p:cNvPr id="20" name="Picture Placeholder 20">
            <a:extLst>
              <a:ext uri="{FF2B5EF4-FFF2-40B4-BE49-F238E27FC236}">
                <a16:creationId xmlns:a16="http://schemas.microsoft.com/office/drawing/2014/main" id="{78A67C2A-56B5-4B18-BCE6-5C43FACDB749}"/>
              </a:ext>
            </a:extLst>
          </p:cNvPr>
          <p:cNvSpPr>
            <a:spLocks noGrp="1"/>
          </p:cNvSpPr>
          <p:nvPr>
            <p:ph type="pic" sz="quarter" idx="38"/>
          </p:nvPr>
        </p:nvSpPr>
        <p:spPr>
          <a:xfrm>
            <a:off x="4382544" y="2397296"/>
            <a:ext cx="2449902" cy="680759"/>
          </a:xfrm>
        </p:spPr>
      </p:sp>
      <p:sp>
        <p:nvSpPr>
          <p:cNvPr id="21" name="Picture Placeholder 20">
            <a:extLst>
              <a:ext uri="{FF2B5EF4-FFF2-40B4-BE49-F238E27FC236}">
                <a16:creationId xmlns:a16="http://schemas.microsoft.com/office/drawing/2014/main" id="{9C109BD8-26B1-402C-9DAB-99AC229238AA}"/>
              </a:ext>
            </a:extLst>
          </p:cNvPr>
          <p:cNvSpPr>
            <a:spLocks noGrp="1"/>
          </p:cNvSpPr>
          <p:nvPr>
            <p:ph type="pic" sz="quarter" idx="39"/>
          </p:nvPr>
        </p:nvSpPr>
        <p:spPr>
          <a:xfrm>
            <a:off x="4382544" y="5049511"/>
            <a:ext cx="2449902" cy="680759"/>
          </a:xfrm>
        </p:spPr>
      </p:sp>
      <p:sp>
        <p:nvSpPr>
          <p:cNvPr id="22" name="Picture Placeholder 20">
            <a:extLst>
              <a:ext uri="{FF2B5EF4-FFF2-40B4-BE49-F238E27FC236}">
                <a16:creationId xmlns:a16="http://schemas.microsoft.com/office/drawing/2014/main" id="{C3CD7414-3109-4BFF-B99E-E59AFDA70B34}"/>
              </a:ext>
            </a:extLst>
          </p:cNvPr>
          <p:cNvSpPr>
            <a:spLocks noGrp="1"/>
          </p:cNvSpPr>
          <p:nvPr>
            <p:ph type="pic" sz="quarter" idx="40"/>
          </p:nvPr>
        </p:nvSpPr>
        <p:spPr>
          <a:xfrm>
            <a:off x="4382544" y="7701372"/>
            <a:ext cx="2449902" cy="680759"/>
          </a:xfrm>
        </p:spPr>
      </p:sp>
      <p:sp>
        <p:nvSpPr>
          <p:cNvPr id="5" name="Text Placeholder 4">
            <a:extLst>
              <a:ext uri="{FF2B5EF4-FFF2-40B4-BE49-F238E27FC236}">
                <a16:creationId xmlns:a16="http://schemas.microsoft.com/office/drawing/2014/main" id="{6589E8C1-1323-420E-9EE6-5080CCB76AA3}"/>
              </a:ext>
            </a:extLst>
          </p:cNvPr>
          <p:cNvSpPr>
            <a:spLocks noGrp="1"/>
          </p:cNvSpPr>
          <p:nvPr>
            <p:ph type="body" sz="quarter" idx="41"/>
          </p:nvPr>
        </p:nvSpPr>
        <p:spPr>
          <a:xfrm>
            <a:off x="540000" y="2370000"/>
            <a:ext cx="3671887" cy="21336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 name="Title 1">
            <a:extLst>
              <a:ext uri="{FF2B5EF4-FFF2-40B4-BE49-F238E27FC236}">
                <a16:creationId xmlns:a16="http://schemas.microsoft.com/office/drawing/2014/main" id="{1228B2AB-BDA6-433C-87DC-2B3E3479A849}"/>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3425881251"/>
      </p:ext>
    </p:extLst>
  </p:cSld>
  <p:clrMapOvr>
    <a:masterClrMapping/>
  </p:clrMapOvr>
  <p:extLst>
    <p:ext uri="{DCECCB84-F9BA-43D5-87BE-67443E8EF086}">
      <p15:sldGuideLst xmlns:p15="http://schemas.microsoft.com/office/powerpoint/2012/main">
        <p15:guide id="1" orient="horz" pos="1165" userDrawn="1">
          <p15:clr>
            <a:srgbClr val="FBAE40"/>
          </p15:clr>
        </p15:guide>
        <p15:guide id="2" pos="381"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ombstones">
    <p:spTree>
      <p:nvGrpSpPr>
        <p:cNvPr id="1" name=""/>
        <p:cNvGrpSpPr/>
        <p:nvPr/>
      </p:nvGrpSpPr>
      <p:grpSpPr>
        <a:xfrm>
          <a:off x="0" y="0"/>
          <a:ext cx="0" cy="0"/>
          <a:chOff x="0" y="0"/>
          <a:chExt cx="0" cy="0"/>
        </a:xfrm>
      </p:grpSpPr>
      <p:sp>
        <p:nvSpPr>
          <p:cNvPr id="23" name="Picture Placeholder 20">
            <a:extLst>
              <a:ext uri="{FF2B5EF4-FFF2-40B4-BE49-F238E27FC236}">
                <a16:creationId xmlns:a16="http://schemas.microsoft.com/office/drawing/2014/main" id="{D6855B6A-F40C-4FAF-9EAB-D9D2837029E8}"/>
              </a:ext>
            </a:extLst>
          </p:cNvPr>
          <p:cNvSpPr>
            <a:spLocks noGrp="1"/>
          </p:cNvSpPr>
          <p:nvPr>
            <p:ph type="pic" sz="quarter" idx="40"/>
          </p:nvPr>
        </p:nvSpPr>
        <p:spPr>
          <a:xfrm>
            <a:off x="4140000" y="7178400"/>
            <a:ext cx="2449902" cy="680759"/>
          </a:xfrm>
        </p:spPr>
      </p:sp>
      <p:sp>
        <p:nvSpPr>
          <p:cNvPr id="32" name="Picture Placeholder 20">
            <a:extLst>
              <a:ext uri="{FF2B5EF4-FFF2-40B4-BE49-F238E27FC236}">
                <a16:creationId xmlns:a16="http://schemas.microsoft.com/office/drawing/2014/main" id="{662F7092-6F49-4091-96FF-0EA9307B893C}"/>
              </a:ext>
            </a:extLst>
          </p:cNvPr>
          <p:cNvSpPr>
            <a:spLocks noGrp="1"/>
          </p:cNvSpPr>
          <p:nvPr>
            <p:ph type="pic" sz="quarter" idx="42"/>
          </p:nvPr>
        </p:nvSpPr>
        <p:spPr>
          <a:xfrm>
            <a:off x="576000" y="7178400"/>
            <a:ext cx="2449902" cy="680759"/>
          </a:xfrm>
        </p:spPr>
      </p:sp>
      <p:sp>
        <p:nvSpPr>
          <p:cNvPr id="36" name="Picture Placeholder 20">
            <a:extLst>
              <a:ext uri="{FF2B5EF4-FFF2-40B4-BE49-F238E27FC236}">
                <a16:creationId xmlns:a16="http://schemas.microsoft.com/office/drawing/2014/main" id="{43F22747-E622-49FC-B49B-675031906DC6}"/>
              </a:ext>
            </a:extLst>
          </p:cNvPr>
          <p:cNvSpPr>
            <a:spLocks noGrp="1"/>
          </p:cNvSpPr>
          <p:nvPr>
            <p:ph type="pic" sz="quarter" idx="43"/>
          </p:nvPr>
        </p:nvSpPr>
        <p:spPr>
          <a:xfrm>
            <a:off x="576000" y="4503600"/>
            <a:ext cx="2449902" cy="680759"/>
          </a:xfrm>
        </p:spPr>
      </p:sp>
      <p:sp>
        <p:nvSpPr>
          <p:cNvPr id="40" name="Picture Placeholder 20">
            <a:extLst>
              <a:ext uri="{FF2B5EF4-FFF2-40B4-BE49-F238E27FC236}">
                <a16:creationId xmlns:a16="http://schemas.microsoft.com/office/drawing/2014/main" id="{57221CBD-7DC8-422E-BB9E-CAC77BCA1525}"/>
              </a:ext>
            </a:extLst>
          </p:cNvPr>
          <p:cNvSpPr>
            <a:spLocks noGrp="1"/>
          </p:cNvSpPr>
          <p:nvPr>
            <p:ph type="pic" sz="quarter" idx="44"/>
          </p:nvPr>
        </p:nvSpPr>
        <p:spPr>
          <a:xfrm>
            <a:off x="4140000" y="4503600"/>
            <a:ext cx="2449902" cy="680759"/>
          </a:xfrm>
        </p:spPr>
      </p:sp>
      <p:sp>
        <p:nvSpPr>
          <p:cNvPr id="5" name="Text Placeholder 4">
            <a:extLst>
              <a:ext uri="{FF2B5EF4-FFF2-40B4-BE49-F238E27FC236}">
                <a16:creationId xmlns:a16="http://schemas.microsoft.com/office/drawing/2014/main" id="{AC10FB01-ACF0-47AA-92E9-F8B2350315FA}"/>
              </a:ext>
            </a:extLst>
          </p:cNvPr>
          <p:cNvSpPr>
            <a:spLocks noGrp="1"/>
          </p:cNvSpPr>
          <p:nvPr>
            <p:ph type="body" sz="quarter" idx="45"/>
          </p:nvPr>
        </p:nvSpPr>
        <p:spPr>
          <a:xfrm>
            <a:off x="540000" y="2279177"/>
            <a:ext cx="6013450" cy="137842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 name="Title 1">
            <a:extLst>
              <a:ext uri="{FF2B5EF4-FFF2-40B4-BE49-F238E27FC236}">
                <a16:creationId xmlns:a16="http://schemas.microsoft.com/office/drawing/2014/main" id="{5774B400-7F39-41E1-A9EC-3BBD1055084C}"/>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3242621458"/>
      </p:ext>
    </p:extLst>
  </p:cSld>
  <p:clrMapOvr>
    <a:masterClrMapping/>
  </p:clrMapOvr>
  <p:extLst>
    <p:ext uri="{DCECCB84-F9BA-43D5-87BE-67443E8EF086}">
      <p15:sldGuideLst xmlns:p15="http://schemas.microsoft.com/office/powerpoint/2012/main">
        <p15:guide id="1" orient="horz" pos="563" userDrawn="1">
          <p15:clr>
            <a:srgbClr val="FBAE40"/>
          </p15:clr>
        </p15:guide>
        <p15:guide id="2" pos="381"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ombstones 9">
    <p:spTree>
      <p:nvGrpSpPr>
        <p:cNvPr id="1" name=""/>
        <p:cNvGrpSpPr/>
        <p:nvPr/>
      </p:nvGrpSpPr>
      <p:grpSpPr>
        <a:xfrm>
          <a:off x="0" y="0"/>
          <a:ext cx="0" cy="0"/>
          <a:chOff x="0" y="0"/>
          <a:chExt cx="0" cy="0"/>
        </a:xfrm>
      </p:grpSpPr>
      <p:sp>
        <p:nvSpPr>
          <p:cNvPr id="40" name="Picture Placeholder 20">
            <a:extLst>
              <a:ext uri="{FF2B5EF4-FFF2-40B4-BE49-F238E27FC236}">
                <a16:creationId xmlns:a16="http://schemas.microsoft.com/office/drawing/2014/main" id="{53056DB8-3A64-4777-9CE7-1C0C7B2C915B}"/>
              </a:ext>
            </a:extLst>
          </p:cNvPr>
          <p:cNvSpPr>
            <a:spLocks noGrp="1"/>
          </p:cNvSpPr>
          <p:nvPr>
            <p:ph type="pic" sz="quarter" idx="43"/>
          </p:nvPr>
        </p:nvSpPr>
        <p:spPr>
          <a:xfrm>
            <a:off x="576000" y="2277831"/>
            <a:ext cx="1944000" cy="533607"/>
          </a:xfrm>
        </p:spPr>
      </p:sp>
      <p:sp>
        <p:nvSpPr>
          <p:cNvPr id="44" name="Picture Placeholder 20">
            <a:extLst>
              <a:ext uri="{FF2B5EF4-FFF2-40B4-BE49-F238E27FC236}">
                <a16:creationId xmlns:a16="http://schemas.microsoft.com/office/drawing/2014/main" id="{C96924CF-4C8C-4EAD-A72A-6DDB748FEFA7}"/>
              </a:ext>
            </a:extLst>
          </p:cNvPr>
          <p:cNvSpPr>
            <a:spLocks noGrp="1"/>
          </p:cNvSpPr>
          <p:nvPr>
            <p:ph type="pic" sz="quarter" idx="44"/>
          </p:nvPr>
        </p:nvSpPr>
        <p:spPr>
          <a:xfrm>
            <a:off x="576000" y="4826359"/>
            <a:ext cx="1944000" cy="533607"/>
          </a:xfrm>
        </p:spPr>
      </p:sp>
      <p:sp>
        <p:nvSpPr>
          <p:cNvPr id="52" name="Picture Placeholder 20">
            <a:extLst>
              <a:ext uri="{FF2B5EF4-FFF2-40B4-BE49-F238E27FC236}">
                <a16:creationId xmlns:a16="http://schemas.microsoft.com/office/drawing/2014/main" id="{DDE8378E-24AF-4674-9173-312548EF578B}"/>
              </a:ext>
            </a:extLst>
          </p:cNvPr>
          <p:cNvSpPr>
            <a:spLocks noGrp="1"/>
          </p:cNvSpPr>
          <p:nvPr>
            <p:ph type="pic" sz="quarter" idx="45"/>
          </p:nvPr>
        </p:nvSpPr>
        <p:spPr>
          <a:xfrm>
            <a:off x="576000" y="7489767"/>
            <a:ext cx="1944000" cy="533607"/>
          </a:xfrm>
        </p:spPr>
      </p:sp>
      <p:sp>
        <p:nvSpPr>
          <p:cNvPr id="56" name="Picture Placeholder 20">
            <a:extLst>
              <a:ext uri="{FF2B5EF4-FFF2-40B4-BE49-F238E27FC236}">
                <a16:creationId xmlns:a16="http://schemas.microsoft.com/office/drawing/2014/main" id="{C8354273-9823-41A3-8EE6-D0B9008A684B}"/>
              </a:ext>
            </a:extLst>
          </p:cNvPr>
          <p:cNvSpPr>
            <a:spLocks noGrp="1"/>
          </p:cNvSpPr>
          <p:nvPr>
            <p:ph type="pic" sz="quarter" idx="46"/>
          </p:nvPr>
        </p:nvSpPr>
        <p:spPr>
          <a:xfrm>
            <a:off x="2772000" y="2277831"/>
            <a:ext cx="1944000" cy="533607"/>
          </a:xfrm>
        </p:spPr>
      </p:sp>
      <p:sp>
        <p:nvSpPr>
          <p:cNvPr id="60" name="Picture Placeholder 20">
            <a:extLst>
              <a:ext uri="{FF2B5EF4-FFF2-40B4-BE49-F238E27FC236}">
                <a16:creationId xmlns:a16="http://schemas.microsoft.com/office/drawing/2014/main" id="{6E038A54-170A-4746-BD89-A64A1BA079F7}"/>
              </a:ext>
            </a:extLst>
          </p:cNvPr>
          <p:cNvSpPr>
            <a:spLocks noGrp="1"/>
          </p:cNvSpPr>
          <p:nvPr>
            <p:ph type="pic" sz="quarter" idx="47"/>
          </p:nvPr>
        </p:nvSpPr>
        <p:spPr>
          <a:xfrm>
            <a:off x="2772000" y="4826359"/>
            <a:ext cx="1944000" cy="533607"/>
          </a:xfrm>
        </p:spPr>
      </p:sp>
      <p:sp>
        <p:nvSpPr>
          <p:cNvPr id="69" name="Picture Placeholder 20">
            <a:extLst>
              <a:ext uri="{FF2B5EF4-FFF2-40B4-BE49-F238E27FC236}">
                <a16:creationId xmlns:a16="http://schemas.microsoft.com/office/drawing/2014/main" id="{2415118C-EA7F-41EC-8C66-8115E3372CD2}"/>
              </a:ext>
            </a:extLst>
          </p:cNvPr>
          <p:cNvSpPr>
            <a:spLocks noGrp="1"/>
          </p:cNvSpPr>
          <p:nvPr>
            <p:ph type="pic" sz="quarter" idx="48"/>
          </p:nvPr>
        </p:nvSpPr>
        <p:spPr>
          <a:xfrm>
            <a:off x="2772000" y="7489767"/>
            <a:ext cx="1944000" cy="533607"/>
          </a:xfrm>
        </p:spPr>
      </p:sp>
      <p:sp>
        <p:nvSpPr>
          <p:cNvPr id="70" name="Picture Placeholder 20">
            <a:extLst>
              <a:ext uri="{FF2B5EF4-FFF2-40B4-BE49-F238E27FC236}">
                <a16:creationId xmlns:a16="http://schemas.microsoft.com/office/drawing/2014/main" id="{ADDE5B1B-F3B9-43D1-AE46-611809010159}"/>
              </a:ext>
            </a:extLst>
          </p:cNvPr>
          <p:cNvSpPr>
            <a:spLocks noGrp="1"/>
          </p:cNvSpPr>
          <p:nvPr>
            <p:ph type="pic" sz="quarter" idx="49"/>
          </p:nvPr>
        </p:nvSpPr>
        <p:spPr>
          <a:xfrm>
            <a:off x="4978800" y="2277831"/>
            <a:ext cx="1944000" cy="533607"/>
          </a:xfrm>
        </p:spPr>
      </p:sp>
      <p:sp>
        <p:nvSpPr>
          <p:cNvPr id="71" name="Picture Placeholder 20">
            <a:extLst>
              <a:ext uri="{FF2B5EF4-FFF2-40B4-BE49-F238E27FC236}">
                <a16:creationId xmlns:a16="http://schemas.microsoft.com/office/drawing/2014/main" id="{4E0AFD1C-E200-4F35-A8C2-0E5A0764B0AE}"/>
              </a:ext>
            </a:extLst>
          </p:cNvPr>
          <p:cNvSpPr>
            <a:spLocks noGrp="1"/>
          </p:cNvSpPr>
          <p:nvPr>
            <p:ph type="pic" sz="quarter" idx="50"/>
          </p:nvPr>
        </p:nvSpPr>
        <p:spPr>
          <a:xfrm>
            <a:off x="4978800" y="4826359"/>
            <a:ext cx="1944000" cy="533607"/>
          </a:xfrm>
        </p:spPr>
      </p:sp>
      <p:sp>
        <p:nvSpPr>
          <p:cNvPr id="72" name="Picture Placeholder 20">
            <a:extLst>
              <a:ext uri="{FF2B5EF4-FFF2-40B4-BE49-F238E27FC236}">
                <a16:creationId xmlns:a16="http://schemas.microsoft.com/office/drawing/2014/main" id="{86DBCFF2-DB1D-47F4-9175-108ED4BF4A15}"/>
              </a:ext>
            </a:extLst>
          </p:cNvPr>
          <p:cNvSpPr>
            <a:spLocks noGrp="1"/>
          </p:cNvSpPr>
          <p:nvPr>
            <p:ph type="pic" sz="quarter" idx="51"/>
          </p:nvPr>
        </p:nvSpPr>
        <p:spPr>
          <a:xfrm>
            <a:off x="4978800" y="7489767"/>
            <a:ext cx="1944000" cy="533607"/>
          </a:xfrm>
        </p:spPr>
      </p:sp>
      <p:sp>
        <p:nvSpPr>
          <p:cNvPr id="2" name="Title 1">
            <a:extLst>
              <a:ext uri="{FF2B5EF4-FFF2-40B4-BE49-F238E27FC236}">
                <a16:creationId xmlns:a16="http://schemas.microsoft.com/office/drawing/2014/main" id="{416E26D8-C175-4C22-8888-CFF45936DA47}"/>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3852055463"/>
      </p:ext>
    </p:extLst>
  </p:cSld>
  <p:clrMapOvr>
    <a:masterClrMapping/>
  </p:clrMapOvr>
  <p:extLst>
    <p:ext uri="{DCECCB84-F9BA-43D5-87BE-67443E8EF086}">
      <p15:sldGuideLst xmlns:p15="http://schemas.microsoft.com/office/powerpoint/2012/main">
        <p15:guide id="1" orient="horz" pos="563" userDrawn="1">
          <p15:clr>
            <a:srgbClr val="FBAE40"/>
          </p15:clr>
        </p15:guide>
        <p15:guide id="2" pos="381"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Key Points one colum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A92A85C9-FF06-4701-815D-208CA1B43C18}"/>
              </a:ext>
            </a:extLst>
          </p:cNvPr>
          <p:cNvSpPr>
            <a:spLocks noGrp="1"/>
          </p:cNvSpPr>
          <p:nvPr>
            <p:ph type="body" idx="1" hasCustomPrompt="1"/>
          </p:nvPr>
        </p:nvSpPr>
        <p:spPr>
          <a:xfrm>
            <a:off x="540000" y="3015451"/>
            <a:ext cx="2736610" cy="534591"/>
          </a:xfrm>
        </p:spPr>
        <p:txBody>
          <a:bodyPr lIns="0" numCol="1" spcCol="180000">
            <a:noAutofit/>
          </a:bodyPr>
          <a:lstStyle>
            <a:lvl1pPr marL="0" indent="0">
              <a:lnSpc>
                <a:spcPct val="100000"/>
              </a:lnSpc>
              <a:spcBef>
                <a:spcPts val="648"/>
              </a:spcBef>
              <a:buNone/>
              <a:defRPr sz="2400">
                <a:solidFill>
                  <a:schemeClr val="tx2"/>
                </a:solidFill>
              </a:defRPr>
            </a:lvl1pPr>
            <a:lvl2pPr marL="712748" indent="0">
              <a:buNone/>
              <a:defRPr sz="3118">
                <a:solidFill>
                  <a:schemeClr val="tx1">
                    <a:tint val="75000"/>
                  </a:schemeClr>
                </a:solidFill>
              </a:defRPr>
            </a:lvl2pPr>
            <a:lvl3pPr marL="1425495" indent="0">
              <a:buNone/>
              <a:defRPr sz="2806">
                <a:solidFill>
                  <a:schemeClr val="tx1">
                    <a:tint val="75000"/>
                  </a:schemeClr>
                </a:solidFill>
              </a:defRPr>
            </a:lvl3pPr>
            <a:lvl4pPr marL="2138243" indent="0">
              <a:buNone/>
              <a:defRPr sz="2494">
                <a:solidFill>
                  <a:schemeClr val="tx1">
                    <a:tint val="75000"/>
                  </a:schemeClr>
                </a:solidFill>
              </a:defRPr>
            </a:lvl4pPr>
            <a:lvl5pPr marL="2850991" indent="0">
              <a:buNone/>
              <a:defRPr sz="2494">
                <a:solidFill>
                  <a:schemeClr val="tx1">
                    <a:tint val="75000"/>
                  </a:schemeClr>
                </a:solidFill>
              </a:defRPr>
            </a:lvl5pPr>
            <a:lvl6pPr marL="3563739" indent="0">
              <a:buNone/>
              <a:defRPr sz="2494">
                <a:solidFill>
                  <a:schemeClr val="tx1">
                    <a:tint val="75000"/>
                  </a:schemeClr>
                </a:solidFill>
              </a:defRPr>
            </a:lvl6pPr>
            <a:lvl7pPr marL="4276487" indent="0">
              <a:buNone/>
              <a:defRPr sz="2494">
                <a:solidFill>
                  <a:schemeClr val="tx1">
                    <a:tint val="75000"/>
                  </a:schemeClr>
                </a:solidFill>
              </a:defRPr>
            </a:lvl7pPr>
            <a:lvl8pPr marL="4989235" indent="0">
              <a:buNone/>
              <a:defRPr sz="2494">
                <a:solidFill>
                  <a:schemeClr val="tx1">
                    <a:tint val="75000"/>
                  </a:schemeClr>
                </a:solidFill>
              </a:defRPr>
            </a:lvl8pPr>
            <a:lvl9pPr marL="5701982" indent="0">
              <a:buNone/>
              <a:defRPr sz="2494">
                <a:solidFill>
                  <a:schemeClr val="tx1">
                    <a:tint val="75000"/>
                  </a:schemeClr>
                </a:solidFill>
              </a:defRPr>
            </a:lvl9pPr>
          </a:lstStyle>
          <a:p>
            <a:pPr lvl="0"/>
            <a:r>
              <a:rPr lang="en-US" dirty="0"/>
              <a:t>Enter Heading </a:t>
            </a:r>
          </a:p>
        </p:txBody>
      </p:sp>
      <p:sp>
        <p:nvSpPr>
          <p:cNvPr id="28" name="Text Placeholder 2">
            <a:extLst>
              <a:ext uri="{FF2B5EF4-FFF2-40B4-BE49-F238E27FC236}">
                <a16:creationId xmlns:a16="http://schemas.microsoft.com/office/drawing/2014/main" id="{4FBC3ED4-A6BB-44ED-BFFC-6BF972B889BF}"/>
              </a:ext>
            </a:extLst>
          </p:cNvPr>
          <p:cNvSpPr>
            <a:spLocks noGrp="1"/>
          </p:cNvSpPr>
          <p:nvPr>
            <p:ph type="body" idx="45" hasCustomPrompt="1"/>
          </p:nvPr>
        </p:nvSpPr>
        <p:spPr>
          <a:xfrm>
            <a:off x="3779839" y="3015451"/>
            <a:ext cx="3172420" cy="1075330"/>
          </a:xfrm>
        </p:spPr>
        <p:txBody>
          <a:bodyPr lIns="0" numCol="1" spcCol="180000">
            <a:noAutofit/>
          </a:bodyPr>
          <a:lstStyle>
            <a:lvl1pPr marL="0" indent="0">
              <a:lnSpc>
                <a:spcPct val="100000"/>
              </a:lnSpc>
              <a:spcBef>
                <a:spcPts val="0"/>
              </a:spcBef>
              <a:buNone/>
              <a:defRPr sz="1600">
                <a:solidFill>
                  <a:schemeClr val="tx2"/>
                </a:solidFill>
                <a:latin typeface="+mn-lt"/>
              </a:defRPr>
            </a:lvl1pPr>
            <a:lvl2pPr marL="712748" indent="0">
              <a:buNone/>
              <a:defRPr sz="3118">
                <a:solidFill>
                  <a:schemeClr val="tx1">
                    <a:tint val="75000"/>
                  </a:schemeClr>
                </a:solidFill>
              </a:defRPr>
            </a:lvl2pPr>
            <a:lvl3pPr marL="1425495" indent="0">
              <a:buNone/>
              <a:defRPr sz="2806">
                <a:solidFill>
                  <a:schemeClr val="tx1">
                    <a:tint val="75000"/>
                  </a:schemeClr>
                </a:solidFill>
              </a:defRPr>
            </a:lvl3pPr>
            <a:lvl4pPr marL="2138243" indent="0">
              <a:buNone/>
              <a:defRPr sz="2494">
                <a:solidFill>
                  <a:schemeClr val="tx1">
                    <a:tint val="75000"/>
                  </a:schemeClr>
                </a:solidFill>
              </a:defRPr>
            </a:lvl4pPr>
            <a:lvl5pPr marL="2850991" indent="0">
              <a:buNone/>
              <a:defRPr sz="2494">
                <a:solidFill>
                  <a:schemeClr val="tx1">
                    <a:tint val="75000"/>
                  </a:schemeClr>
                </a:solidFill>
              </a:defRPr>
            </a:lvl5pPr>
            <a:lvl6pPr marL="3563739" indent="0">
              <a:buNone/>
              <a:defRPr sz="2494">
                <a:solidFill>
                  <a:schemeClr val="tx1">
                    <a:tint val="75000"/>
                  </a:schemeClr>
                </a:solidFill>
              </a:defRPr>
            </a:lvl6pPr>
            <a:lvl7pPr marL="4276487" indent="0">
              <a:buNone/>
              <a:defRPr sz="2494">
                <a:solidFill>
                  <a:schemeClr val="tx1">
                    <a:tint val="75000"/>
                  </a:schemeClr>
                </a:solidFill>
              </a:defRPr>
            </a:lvl7pPr>
            <a:lvl8pPr marL="4989235" indent="0">
              <a:buNone/>
              <a:defRPr sz="2494">
                <a:solidFill>
                  <a:schemeClr val="tx1">
                    <a:tint val="75000"/>
                  </a:schemeClr>
                </a:solidFill>
              </a:defRPr>
            </a:lvl8pPr>
            <a:lvl9pPr marL="5701982" indent="0">
              <a:buNone/>
              <a:defRPr sz="2494">
                <a:solidFill>
                  <a:schemeClr val="tx1">
                    <a:tint val="75000"/>
                  </a:schemeClr>
                </a:solidFill>
              </a:defRPr>
            </a:lvl9pPr>
          </a:lstStyle>
          <a:p>
            <a:pPr lvl="0"/>
            <a:r>
              <a:rPr lang="en-US" dirty="0"/>
              <a:t>Enter text over three lines</a:t>
            </a:r>
          </a:p>
        </p:txBody>
      </p:sp>
      <p:sp>
        <p:nvSpPr>
          <p:cNvPr id="38" name="Text Placeholder 2">
            <a:extLst>
              <a:ext uri="{FF2B5EF4-FFF2-40B4-BE49-F238E27FC236}">
                <a16:creationId xmlns:a16="http://schemas.microsoft.com/office/drawing/2014/main" id="{5AC904AB-F21D-4B60-AB05-C6366E84875A}"/>
              </a:ext>
            </a:extLst>
          </p:cNvPr>
          <p:cNvSpPr>
            <a:spLocks noGrp="1"/>
          </p:cNvSpPr>
          <p:nvPr>
            <p:ph type="body" idx="46" hasCustomPrompt="1"/>
          </p:nvPr>
        </p:nvSpPr>
        <p:spPr>
          <a:xfrm>
            <a:off x="540000" y="4419958"/>
            <a:ext cx="2736610" cy="534591"/>
          </a:xfrm>
        </p:spPr>
        <p:txBody>
          <a:bodyPr lIns="0" numCol="1" spcCol="180000">
            <a:noAutofit/>
          </a:bodyPr>
          <a:lstStyle>
            <a:lvl1pPr marL="0" indent="0">
              <a:lnSpc>
                <a:spcPct val="100000"/>
              </a:lnSpc>
              <a:spcBef>
                <a:spcPts val="648"/>
              </a:spcBef>
              <a:buNone/>
              <a:defRPr sz="2400">
                <a:solidFill>
                  <a:schemeClr val="tx2"/>
                </a:solidFill>
              </a:defRPr>
            </a:lvl1pPr>
            <a:lvl2pPr marL="712748" indent="0">
              <a:buNone/>
              <a:defRPr sz="3118">
                <a:solidFill>
                  <a:schemeClr val="tx1">
                    <a:tint val="75000"/>
                  </a:schemeClr>
                </a:solidFill>
              </a:defRPr>
            </a:lvl2pPr>
            <a:lvl3pPr marL="1425495" indent="0">
              <a:buNone/>
              <a:defRPr sz="2806">
                <a:solidFill>
                  <a:schemeClr val="tx1">
                    <a:tint val="75000"/>
                  </a:schemeClr>
                </a:solidFill>
              </a:defRPr>
            </a:lvl3pPr>
            <a:lvl4pPr marL="2138243" indent="0">
              <a:buNone/>
              <a:defRPr sz="2494">
                <a:solidFill>
                  <a:schemeClr val="tx1">
                    <a:tint val="75000"/>
                  </a:schemeClr>
                </a:solidFill>
              </a:defRPr>
            </a:lvl4pPr>
            <a:lvl5pPr marL="2850991" indent="0">
              <a:buNone/>
              <a:defRPr sz="2494">
                <a:solidFill>
                  <a:schemeClr val="tx1">
                    <a:tint val="75000"/>
                  </a:schemeClr>
                </a:solidFill>
              </a:defRPr>
            </a:lvl5pPr>
            <a:lvl6pPr marL="3563739" indent="0">
              <a:buNone/>
              <a:defRPr sz="2494">
                <a:solidFill>
                  <a:schemeClr val="tx1">
                    <a:tint val="75000"/>
                  </a:schemeClr>
                </a:solidFill>
              </a:defRPr>
            </a:lvl6pPr>
            <a:lvl7pPr marL="4276487" indent="0">
              <a:buNone/>
              <a:defRPr sz="2494">
                <a:solidFill>
                  <a:schemeClr val="tx1">
                    <a:tint val="75000"/>
                  </a:schemeClr>
                </a:solidFill>
              </a:defRPr>
            </a:lvl7pPr>
            <a:lvl8pPr marL="4989235" indent="0">
              <a:buNone/>
              <a:defRPr sz="2494">
                <a:solidFill>
                  <a:schemeClr val="tx1">
                    <a:tint val="75000"/>
                  </a:schemeClr>
                </a:solidFill>
              </a:defRPr>
            </a:lvl8pPr>
            <a:lvl9pPr marL="5701982" indent="0">
              <a:buNone/>
              <a:defRPr sz="2494">
                <a:solidFill>
                  <a:schemeClr val="tx1">
                    <a:tint val="75000"/>
                  </a:schemeClr>
                </a:solidFill>
              </a:defRPr>
            </a:lvl9pPr>
          </a:lstStyle>
          <a:p>
            <a:pPr lvl="0"/>
            <a:r>
              <a:rPr lang="en-US" dirty="0"/>
              <a:t>Enter Heading </a:t>
            </a:r>
          </a:p>
        </p:txBody>
      </p:sp>
      <p:sp>
        <p:nvSpPr>
          <p:cNvPr id="39" name="Text Placeholder 2">
            <a:extLst>
              <a:ext uri="{FF2B5EF4-FFF2-40B4-BE49-F238E27FC236}">
                <a16:creationId xmlns:a16="http://schemas.microsoft.com/office/drawing/2014/main" id="{AB03137E-BEED-41AE-958C-29B0AF813D2E}"/>
              </a:ext>
            </a:extLst>
          </p:cNvPr>
          <p:cNvSpPr>
            <a:spLocks noGrp="1"/>
          </p:cNvSpPr>
          <p:nvPr>
            <p:ph type="body" idx="47" hasCustomPrompt="1"/>
          </p:nvPr>
        </p:nvSpPr>
        <p:spPr>
          <a:xfrm>
            <a:off x="3779839" y="4419959"/>
            <a:ext cx="3172420" cy="1075330"/>
          </a:xfrm>
        </p:spPr>
        <p:txBody>
          <a:bodyPr lIns="0" numCol="1" spcCol="180000">
            <a:noAutofit/>
          </a:bodyPr>
          <a:lstStyle>
            <a:lvl1pPr marL="0" indent="0">
              <a:lnSpc>
                <a:spcPct val="100000"/>
              </a:lnSpc>
              <a:spcBef>
                <a:spcPts val="0"/>
              </a:spcBef>
              <a:buNone/>
              <a:defRPr sz="1600">
                <a:solidFill>
                  <a:schemeClr val="tx2"/>
                </a:solidFill>
                <a:latin typeface="+mn-lt"/>
              </a:defRPr>
            </a:lvl1pPr>
            <a:lvl2pPr marL="712748" indent="0">
              <a:buNone/>
              <a:defRPr sz="3118">
                <a:solidFill>
                  <a:schemeClr val="tx1">
                    <a:tint val="75000"/>
                  </a:schemeClr>
                </a:solidFill>
              </a:defRPr>
            </a:lvl2pPr>
            <a:lvl3pPr marL="1425495" indent="0">
              <a:buNone/>
              <a:defRPr sz="2806">
                <a:solidFill>
                  <a:schemeClr val="tx1">
                    <a:tint val="75000"/>
                  </a:schemeClr>
                </a:solidFill>
              </a:defRPr>
            </a:lvl3pPr>
            <a:lvl4pPr marL="2138243" indent="0">
              <a:buNone/>
              <a:defRPr sz="2494">
                <a:solidFill>
                  <a:schemeClr val="tx1">
                    <a:tint val="75000"/>
                  </a:schemeClr>
                </a:solidFill>
              </a:defRPr>
            </a:lvl4pPr>
            <a:lvl5pPr marL="2850991" indent="0">
              <a:buNone/>
              <a:defRPr sz="2494">
                <a:solidFill>
                  <a:schemeClr val="tx1">
                    <a:tint val="75000"/>
                  </a:schemeClr>
                </a:solidFill>
              </a:defRPr>
            </a:lvl5pPr>
            <a:lvl6pPr marL="3563739" indent="0">
              <a:buNone/>
              <a:defRPr sz="2494">
                <a:solidFill>
                  <a:schemeClr val="tx1">
                    <a:tint val="75000"/>
                  </a:schemeClr>
                </a:solidFill>
              </a:defRPr>
            </a:lvl6pPr>
            <a:lvl7pPr marL="4276487" indent="0">
              <a:buNone/>
              <a:defRPr sz="2494">
                <a:solidFill>
                  <a:schemeClr val="tx1">
                    <a:tint val="75000"/>
                  </a:schemeClr>
                </a:solidFill>
              </a:defRPr>
            </a:lvl7pPr>
            <a:lvl8pPr marL="4989235" indent="0">
              <a:buNone/>
              <a:defRPr sz="2494">
                <a:solidFill>
                  <a:schemeClr val="tx1">
                    <a:tint val="75000"/>
                  </a:schemeClr>
                </a:solidFill>
              </a:defRPr>
            </a:lvl8pPr>
            <a:lvl9pPr marL="5701982" indent="0">
              <a:buNone/>
              <a:defRPr sz="2494">
                <a:solidFill>
                  <a:schemeClr val="tx1">
                    <a:tint val="75000"/>
                  </a:schemeClr>
                </a:solidFill>
              </a:defRPr>
            </a:lvl9pPr>
          </a:lstStyle>
          <a:p>
            <a:pPr lvl="0"/>
            <a:r>
              <a:rPr lang="en-US" dirty="0"/>
              <a:t>Enter text over three lines</a:t>
            </a:r>
          </a:p>
        </p:txBody>
      </p:sp>
      <p:sp>
        <p:nvSpPr>
          <p:cNvPr id="40" name="Text Placeholder 2">
            <a:extLst>
              <a:ext uri="{FF2B5EF4-FFF2-40B4-BE49-F238E27FC236}">
                <a16:creationId xmlns:a16="http://schemas.microsoft.com/office/drawing/2014/main" id="{3A7AA3E3-657B-4496-86F5-CAB49D33E446}"/>
              </a:ext>
            </a:extLst>
          </p:cNvPr>
          <p:cNvSpPr>
            <a:spLocks noGrp="1"/>
          </p:cNvSpPr>
          <p:nvPr>
            <p:ph type="body" idx="48" hasCustomPrompt="1"/>
          </p:nvPr>
        </p:nvSpPr>
        <p:spPr>
          <a:xfrm>
            <a:off x="540000" y="5824466"/>
            <a:ext cx="2736610" cy="534591"/>
          </a:xfrm>
        </p:spPr>
        <p:txBody>
          <a:bodyPr lIns="0" numCol="1" spcCol="180000">
            <a:noAutofit/>
          </a:bodyPr>
          <a:lstStyle>
            <a:lvl1pPr marL="0" indent="0">
              <a:lnSpc>
                <a:spcPct val="100000"/>
              </a:lnSpc>
              <a:spcBef>
                <a:spcPts val="648"/>
              </a:spcBef>
              <a:buNone/>
              <a:defRPr sz="2400">
                <a:solidFill>
                  <a:schemeClr val="tx2"/>
                </a:solidFill>
              </a:defRPr>
            </a:lvl1pPr>
            <a:lvl2pPr marL="712748" indent="0">
              <a:buNone/>
              <a:defRPr sz="3118">
                <a:solidFill>
                  <a:schemeClr val="tx1">
                    <a:tint val="75000"/>
                  </a:schemeClr>
                </a:solidFill>
              </a:defRPr>
            </a:lvl2pPr>
            <a:lvl3pPr marL="1425495" indent="0">
              <a:buNone/>
              <a:defRPr sz="2806">
                <a:solidFill>
                  <a:schemeClr val="tx1">
                    <a:tint val="75000"/>
                  </a:schemeClr>
                </a:solidFill>
              </a:defRPr>
            </a:lvl3pPr>
            <a:lvl4pPr marL="2138243" indent="0">
              <a:buNone/>
              <a:defRPr sz="2494">
                <a:solidFill>
                  <a:schemeClr val="tx1">
                    <a:tint val="75000"/>
                  </a:schemeClr>
                </a:solidFill>
              </a:defRPr>
            </a:lvl4pPr>
            <a:lvl5pPr marL="2850991" indent="0">
              <a:buNone/>
              <a:defRPr sz="2494">
                <a:solidFill>
                  <a:schemeClr val="tx1">
                    <a:tint val="75000"/>
                  </a:schemeClr>
                </a:solidFill>
              </a:defRPr>
            </a:lvl5pPr>
            <a:lvl6pPr marL="3563739" indent="0">
              <a:buNone/>
              <a:defRPr sz="2494">
                <a:solidFill>
                  <a:schemeClr val="tx1">
                    <a:tint val="75000"/>
                  </a:schemeClr>
                </a:solidFill>
              </a:defRPr>
            </a:lvl6pPr>
            <a:lvl7pPr marL="4276487" indent="0">
              <a:buNone/>
              <a:defRPr sz="2494">
                <a:solidFill>
                  <a:schemeClr val="tx1">
                    <a:tint val="75000"/>
                  </a:schemeClr>
                </a:solidFill>
              </a:defRPr>
            </a:lvl7pPr>
            <a:lvl8pPr marL="4989235" indent="0">
              <a:buNone/>
              <a:defRPr sz="2494">
                <a:solidFill>
                  <a:schemeClr val="tx1">
                    <a:tint val="75000"/>
                  </a:schemeClr>
                </a:solidFill>
              </a:defRPr>
            </a:lvl8pPr>
            <a:lvl9pPr marL="5701982" indent="0">
              <a:buNone/>
              <a:defRPr sz="2494">
                <a:solidFill>
                  <a:schemeClr val="tx1">
                    <a:tint val="75000"/>
                  </a:schemeClr>
                </a:solidFill>
              </a:defRPr>
            </a:lvl9pPr>
          </a:lstStyle>
          <a:p>
            <a:pPr lvl="0"/>
            <a:r>
              <a:rPr lang="en-US" dirty="0"/>
              <a:t>Enter Heading </a:t>
            </a:r>
          </a:p>
        </p:txBody>
      </p:sp>
      <p:sp>
        <p:nvSpPr>
          <p:cNvPr id="49" name="Text Placeholder 2">
            <a:extLst>
              <a:ext uri="{FF2B5EF4-FFF2-40B4-BE49-F238E27FC236}">
                <a16:creationId xmlns:a16="http://schemas.microsoft.com/office/drawing/2014/main" id="{302BBAA0-15D2-4E4A-9078-AB0D90DEA6E9}"/>
              </a:ext>
            </a:extLst>
          </p:cNvPr>
          <p:cNvSpPr>
            <a:spLocks noGrp="1"/>
          </p:cNvSpPr>
          <p:nvPr>
            <p:ph type="body" idx="49" hasCustomPrompt="1"/>
          </p:nvPr>
        </p:nvSpPr>
        <p:spPr>
          <a:xfrm>
            <a:off x="3779839" y="5824467"/>
            <a:ext cx="3172420" cy="1075330"/>
          </a:xfrm>
        </p:spPr>
        <p:txBody>
          <a:bodyPr lIns="0" numCol="1" spcCol="180000">
            <a:noAutofit/>
          </a:bodyPr>
          <a:lstStyle>
            <a:lvl1pPr marL="0" indent="0">
              <a:lnSpc>
                <a:spcPct val="100000"/>
              </a:lnSpc>
              <a:spcBef>
                <a:spcPts val="0"/>
              </a:spcBef>
              <a:buNone/>
              <a:defRPr sz="1600">
                <a:solidFill>
                  <a:schemeClr val="tx2"/>
                </a:solidFill>
                <a:latin typeface="+mn-lt"/>
              </a:defRPr>
            </a:lvl1pPr>
            <a:lvl2pPr marL="712748" indent="0">
              <a:buNone/>
              <a:defRPr sz="3118">
                <a:solidFill>
                  <a:schemeClr val="tx1">
                    <a:tint val="75000"/>
                  </a:schemeClr>
                </a:solidFill>
              </a:defRPr>
            </a:lvl2pPr>
            <a:lvl3pPr marL="1425495" indent="0">
              <a:buNone/>
              <a:defRPr sz="2806">
                <a:solidFill>
                  <a:schemeClr val="tx1">
                    <a:tint val="75000"/>
                  </a:schemeClr>
                </a:solidFill>
              </a:defRPr>
            </a:lvl3pPr>
            <a:lvl4pPr marL="2138243" indent="0">
              <a:buNone/>
              <a:defRPr sz="2494">
                <a:solidFill>
                  <a:schemeClr val="tx1">
                    <a:tint val="75000"/>
                  </a:schemeClr>
                </a:solidFill>
              </a:defRPr>
            </a:lvl4pPr>
            <a:lvl5pPr marL="2850991" indent="0">
              <a:buNone/>
              <a:defRPr sz="2494">
                <a:solidFill>
                  <a:schemeClr val="tx1">
                    <a:tint val="75000"/>
                  </a:schemeClr>
                </a:solidFill>
              </a:defRPr>
            </a:lvl5pPr>
            <a:lvl6pPr marL="3563739" indent="0">
              <a:buNone/>
              <a:defRPr sz="2494">
                <a:solidFill>
                  <a:schemeClr val="tx1">
                    <a:tint val="75000"/>
                  </a:schemeClr>
                </a:solidFill>
              </a:defRPr>
            </a:lvl6pPr>
            <a:lvl7pPr marL="4276487" indent="0">
              <a:buNone/>
              <a:defRPr sz="2494">
                <a:solidFill>
                  <a:schemeClr val="tx1">
                    <a:tint val="75000"/>
                  </a:schemeClr>
                </a:solidFill>
              </a:defRPr>
            </a:lvl7pPr>
            <a:lvl8pPr marL="4989235" indent="0">
              <a:buNone/>
              <a:defRPr sz="2494">
                <a:solidFill>
                  <a:schemeClr val="tx1">
                    <a:tint val="75000"/>
                  </a:schemeClr>
                </a:solidFill>
              </a:defRPr>
            </a:lvl8pPr>
            <a:lvl9pPr marL="5701982" indent="0">
              <a:buNone/>
              <a:defRPr sz="2494">
                <a:solidFill>
                  <a:schemeClr val="tx1">
                    <a:tint val="75000"/>
                  </a:schemeClr>
                </a:solidFill>
              </a:defRPr>
            </a:lvl9pPr>
          </a:lstStyle>
          <a:p>
            <a:pPr lvl="0"/>
            <a:r>
              <a:rPr lang="en-US" dirty="0"/>
              <a:t>Enter text over three lines</a:t>
            </a:r>
          </a:p>
        </p:txBody>
      </p:sp>
      <p:sp>
        <p:nvSpPr>
          <p:cNvPr id="50" name="Text Placeholder 2">
            <a:extLst>
              <a:ext uri="{FF2B5EF4-FFF2-40B4-BE49-F238E27FC236}">
                <a16:creationId xmlns:a16="http://schemas.microsoft.com/office/drawing/2014/main" id="{54D35B03-2E6C-4ED1-BF56-0887EFB924B6}"/>
              </a:ext>
            </a:extLst>
          </p:cNvPr>
          <p:cNvSpPr>
            <a:spLocks noGrp="1"/>
          </p:cNvSpPr>
          <p:nvPr>
            <p:ph type="body" idx="50" hasCustomPrompt="1"/>
          </p:nvPr>
        </p:nvSpPr>
        <p:spPr>
          <a:xfrm>
            <a:off x="540000" y="7228974"/>
            <a:ext cx="2736610" cy="534591"/>
          </a:xfrm>
        </p:spPr>
        <p:txBody>
          <a:bodyPr lIns="0" numCol="1" spcCol="180000">
            <a:noAutofit/>
          </a:bodyPr>
          <a:lstStyle>
            <a:lvl1pPr marL="0" indent="0">
              <a:lnSpc>
                <a:spcPct val="100000"/>
              </a:lnSpc>
              <a:spcBef>
                <a:spcPts val="648"/>
              </a:spcBef>
              <a:buNone/>
              <a:defRPr sz="2590">
                <a:solidFill>
                  <a:schemeClr val="tx1"/>
                </a:solidFill>
              </a:defRPr>
            </a:lvl1pPr>
            <a:lvl2pPr marL="712748" indent="0">
              <a:buNone/>
              <a:defRPr sz="3118">
                <a:solidFill>
                  <a:schemeClr val="tx1">
                    <a:tint val="75000"/>
                  </a:schemeClr>
                </a:solidFill>
              </a:defRPr>
            </a:lvl2pPr>
            <a:lvl3pPr marL="1425495" indent="0">
              <a:buNone/>
              <a:defRPr sz="2806">
                <a:solidFill>
                  <a:schemeClr val="tx1">
                    <a:tint val="75000"/>
                  </a:schemeClr>
                </a:solidFill>
              </a:defRPr>
            </a:lvl3pPr>
            <a:lvl4pPr marL="2138243" indent="0">
              <a:buNone/>
              <a:defRPr sz="2494">
                <a:solidFill>
                  <a:schemeClr val="tx1">
                    <a:tint val="75000"/>
                  </a:schemeClr>
                </a:solidFill>
              </a:defRPr>
            </a:lvl4pPr>
            <a:lvl5pPr marL="2850991" indent="0">
              <a:buNone/>
              <a:defRPr sz="2494">
                <a:solidFill>
                  <a:schemeClr val="tx1">
                    <a:tint val="75000"/>
                  </a:schemeClr>
                </a:solidFill>
              </a:defRPr>
            </a:lvl5pPr>
            <a:lvl6pPr marL="3563739" indent="0">
              <a:buNone/>
              <a:defRPr sz="2494">
                <a:solidFill>
                  <a:schemeClr val="tx1">
                    <a:tint val="75000"/>
                  </a:schemeClr>
                </a:solidFill>
              </a:defRPr>
            </a:lvl6pPr>
            <a:lvl7pPr marL="4276487" indent="0">
              <a:buNone/>
              <a:defRPr sz="2494">
                <a:solidFill>
                  <a:schemeClr val="tx1">
                    <a:tint val="75000"/>
                  </a:schemeClr>
                </a:solidFill>
              </a:defRPr>
            </a:lvl7pPr>
            <a:lvl8pPr marL="4989235" indent="0">
              <a:buNone/>
              <a:defRPr sz="2494">
                <a:solidFill>
                  <a:schemeClr val="tx1">
                    <a:tint val="75000"/>
                  </a:schemeClr>
                </a:solidFill>
              </a:defRPr>
            </a:lvl8pPr>
            <a:lvl9pPr marL="5701982" indent="0">
              <a:buNone/>
              <a:defRPr sz="2494">
                <a:solidFill>
                  <a:schemeClr val="tx1">
                    <a:tint val="75000"/>
                  </a:schemeClr>
                </a:solidFill>
              </a:defRPr>
            </a:lvl9pPr>
          </a:lstStyle>
          <a:p>
            <a:pPr lvl="0"/>
            <a:r>
              <a:rPr lang="en-US" dirty="0"/>
              <a:t>Enter Heading </a:t>
            </a:r>
          </a:p>
        </p:txBody>
      </p:sp>
      <p:sp>
        <p:nvSpPr>
          <p:cNvPr id="51" name="Text Placeholder 2">
            <a:extLst>
              <a:ext uri="{FF2B5EF4-FFF2-40B4-BE49-F238E27FC236}">
                <a16:creationId xmlns:a16="http://schemas.microsoft.com/office/drawing/2014/main" id="{AEA11EEF-FCB7-4C7C-B529-C466C76087CF}"/>
              </a:ext>
            </a:extLst>
          </p:cNvPr>
          <p:cNvSpPr>
            <a:spLocks noGrp="1"/>
          </p:cNvSpPr>
          <p:nvPr>
            <p:ph type="body" idx="51" hasCustomPrompt="1"/>
          </p:nvPr>
        </p:nvSpPr>
        <p:spPr>
          <a:xfrm>
            <a:off x="3779839" y="7228974"/>
            <a:ext cx="3172420" cy="1075330"/>
          </a:xfrm>
        </p:spPr>
        <p:txBody>
          <a:bodyPr lIns="0" numCol="1" spcCol="180000">
            <a:noAutofit/>
          </a:bodyPr>
          <a:lstStyle>
            <a:lvl1pPr marL="0" indent="0">
              <a:lnSpc>
                <a:spcPct val="100000"/>
              </a:lnSpc>
              <a:spcBef>
                <a:spcPts val="0"/>
              </a:spcBef>
              <a:buNone/>
              <a:defRPr sz="1600">
                <a:solidFill>
                  <a:schemeClr val="tx2"/>
                </a:solidFill>
                <a:latin typeface="+mn-lt"/>
              </a:defRPr>
            </a:lvl1pPr>
            <a:lvl2pPr marL="712748" indent="0">
              <a:buNone/>
              <a:defRPr sz="3118">
                <a:solidFill>
                  <a:schemeClr val="tx1">
                    <a:tint val="75000"/>
                  </a:schemeClr>
                </a:solidFill>
              </a:defRPr>
            </a:lvl2pPr>
            <a:lvl3pPr marL="1425495" indent="0">
              <a:buNone/>
              <a:defRPr sz="2806">
                <a:solidFill>
                  <a:schemeClr val="tx1">
                    <a:tint val="75000"/>
                  </a:schemeClr>
                </a:solidFill>
              </a:defRPr>
            </a:lvl3pPr>
            <a:lvl4pPr marL="2138243" indent="0">
              <a:buNone/>
              <a:defRPr sz="2494">
                <a:solidFill>
                  <a:schemeClr val="tx1">
                    <a:tint val="75000"/>
                  </a:schemeClr>
                </a:solidFill>
              </a:defRPr>
            </a:lvl4pPr>
            <a:lvl5pPr marL="2850991" indent="0">
              <a:buNone/>
              <a:defRPr sz="2494">
                <a:solidFill>
                  <a:schemeClr val="tx1">
                    <a:tint val="75000"/>
                  </a:schemeClr>
                </a:solidFill>
              </a:defRPr>
            </a:lvl5pPr>
            <a:lvl6pPr marL="3563739" indent="0">
              <a:buNone/>
              <a:defRPr sz="2494">
                <a:solidFill>
                  <a:schemeClr val="tx1">
                    <a:tint val="75000"/>
                  </a:schemeClr>
                </a:solidFill>
              </a:defRPr>
            </a:lvl6pPr>
            <a:lvl7pPr marL="4276487" indent="0">
              <a:buNone/>
              <a:defRPr sz="2494">
                <a:solidFill>
                  <a:schemeClr val="tx1">
                    <a:tint val="75000"/>
                  </a:schemeClr>
                </a:solidFill>
              </a:defRPr>
            </a:lvl7pPr>
            <a:lvl8pPr marL="4989235" indent="0">
              <a:buNone/>
              <a:defRPr sz="2494">
                <a:solidFill>
                  <a:schemeClr val="tx1">
                    <a:tint val="75000"/>
                  </a:schemeClr>
                </a:solidFill>
              </a:defRPr>
            </a:lvl8pPr>
            <a:lvl9pPr marL="5701982" indent="0">
              <a:buNone/>
              <a:defRPr sz="2494">
                <a:solidFill>
                  <a:schemeClr val="tx1">
                    <a:tint val="75000"/>
                  </a:schemeClr>
                </a:solidFill>
              </a:defRPr>
            </a:lvl9pPr>
          </a:lstStyle>
          <a:p>
            <a:pPr lvl="0"/>
            <a:r>
              <a:rPr lang="en-US" dirty="0"/>
              <a:t>Enter text over three lines</a:t>
            </a:r>
          </a:p>
        </p:txBody>
      </p:sp>
      <p:sp>
        <p:nvSpPr>
          <p:cNvPr id="52" name="Text Placeholder 2">
            <a:extLst>
              <a:ext uri="{FF2B5EF4-FFF2-40B4-BE49-F238E27FC236}">
                <a16:creationId xmlns:a16="http://schemas.microsoft.com/office/drawing/2014/main" id="{D9D7C805-5660-40B2-9DB8-8B46335BA9F9}"/>
              </a:ext>
            </a:extLst>
          </p:cNvPr>
          <p:cNvSpPr>
            <a:spLocks noGrp="1"/>
          </p:cNvSpPr>
          <p:nvPr>
            <p:ph type="body" idx="52" hasCustomPrompt="1"/>
          </p:nvPr>
        </p:nvSpPr>
        <p:spPr>
          <a:xfrm>
            <a:off x="540000" y="8633481"/>
            <a:ext cx="2736610" cy="534591"/>
          </a:xfrm>
        </p:spPr>
        <p:txBody>
          <a:bodyPr lIns="0" numCol="1" spcCol="180000">
            <a:noAutofit/>
          </a:bodyPr>
          <a:lstStyle>
            <a:lvl1pPr marL="0" indent="0">
              <a:lnSpc>
                <a:spcPct val="100000"/>
              </a:lnSpc>
              <a:spcBef>
                <a:spcPts val="648"/>
              </a:spcBef>
              <a:buNone/>
              <a:defRPr sz="2400">
                <a:solidFill>
                  <a:schemeClr val="tx2"/>
                </a:solidFill>
              </a:defRPr>
            </a:lvl1pPr>
            <a:lvl2pPr marL="712748" indent="0">
              <a:buNone/>
              <a:defRPr sz="3118">
                <a:solidFill>
                  <a:schemeClr val="tx1">
                    <a:tint val="75000"/>
                  </a:schemeClr>
                </a:solidFill>
              </a:defRPr>
            </a:lvl2pPr>
            <a:lvl3pPr marL="1425495" indent="0">
              <a:buNone/>
              <a:defRPr sz="2806">
                <a:solidFill>
                  <a:schemeClr val="tx1">
                    <a:tint val="75000"/>
                  </a:schemeClr>
                </a:solidFill>
              </a:defRPr>
            </a:lvl3pPr>
            <a:lvl4pPr marL="2138243" indent="0">
              <a:buNone/>
              <a:defRPr sz="2494">
                <a:solidFill>
                  <a:schemeClr val="tx1">
                    <a:tint val="75000"/>
                  </a:schemeClr>
                </a:solidFill>
              </a:defRPr>
            </a:lvl4pPr>
            <a:lvl5pPr marL="2850991" indent="0">
              <a:buNone/>
              <a:defRPr sz="2494">
                <a:solidFill>
                  <a:schemeClr val="tx1">
                    <a:tint val="75000"/>
                  </a:schemeClr>
                </a:solidFill>
              </a:defRPr>
            </a:lvl5pPr>
            <a:lvl6pPr marL="3563739" indent="0">
              <a:buNone/>
              <a:defRPr sz="2494">
                <a:solidFill>
                  <a:schemeClr val="tx1">
                    <a:tint val="75000"/>
                  </a:schemeClr>
                </a:solidFill>
              </a:defRPr>
            </a:lvl6pPr>
            <a:lvl7pPr marL="4276487" indent="0">
              <a:buNone/>
              <a:defRPr sz="2494">
                <a:solidFill>
                  <a:schemeClr val="tx1">
                    <a:tint val="75000"/>
                  </a:schemeClr>
                </a:solidFill>
              </a:defRPr>
            </a:lvl7pPr>
            <a:lvl8pPr marL="4989235" indent="0">
              <a:buNone/>
              <a:defRPr sz="2494">
                <a:solidFill>
                  <a:schemeClr val="tx1">
                    <a:tint val="75000"/>
                  </a:schemeClr>
                </a:solidFill>
              </a:defRPr>
            </a:lvl8pPr>
            <a:lvl9pPr marL="5701982" indent="0">
              <a:buNone/>
              <a:defRPr sz="2494">
                <a:solidFill>
                  <a:schemeClr val="tx1">
                    <a:tint val="75000"/>
                  </a:schemeClr>
                </a:solidFill>
              </a:defRPr>
            </a:lvl9pPr>
          </a:lstStyle>
          <a:p>
            <a:pPr lvl="0"/>
            <a:r>
              <a:rPr lang="en-US" dirty="0"/>
              <a:t>Enter Heading </a:t>
            </a:r>
          </a:p>
        </p:txBody>
      </p:sp>
      <p:sp>
        <p:nvSpPr>
          <p:cNvPr id="53" name="Text Placeholder 2">
            <a:extLst>
              <a:ext uri="{FF2B5EF4-FFF2-40B4-BE49-F238E27FC236}">
                <a16:creationId xmlns:a16="http://schemas.microsoft.com/office/drawing/2014/main" id="{1B6D650D-2209-4238-9940-322082F92CD6}"/>
              </a:ext>
            </a:extLst>
          </p:cNvPr>
          <p:cNvSpPr>
            <a:spLocks noGrp="1"/>
          </p:cNvSpPr>
          <p:nvPr>
            <p:ph type="body" idx="53" hasCustomPrompt="1"/>
          </p:nvPr>
        </p:nvSpPr>
        <p:spPr>
          <a:xfrm>
            <a:off x="3779839" y="8633482"/>
            <a:ext cx="3172420" cy="1075330"/>
          </a:xfrm>
        </p:spPr>
        <p:txBody>
          <a:bodyPr lIns="0" numCol="1" spcCol="180000">
            <a:noAutofit/>
          </a:bodyPr>
          <a:lstStyle>
            <a:lvl1pPr marL="0" indent="0">
              <a:lnSpc>
                <a:spcPct val="100000"/>
              </a:lnSpc>
              <a:spcBef>
                <a:spcPts val="0"/>
              </a:spcBef>
              <a:buNone/>
              <a:defRPr sz="1600">
                <a:solidFill>
                  <a:schemeClr val="tx2"/>
                </a:solidFill>
                <a:latin typeface="+mn-lt"/>
              </a:defRPr>
            </a:lvl1pPr>
            <a:lvl2pPr marL="712748" indent="0">
              <a:buNone/>
              <a:defRPr sz="3118">
                <a:solidFill>
                  <a:schemeClr val="tx1">
                    <a:tint val="75000"/>
                  </a:schemeClr>
                </a:solidFill>
              </a:defRPr>
            </a:lvl2pPr>
            <a:lvl3pPr marL="1425495" indent="0">
              <a:buNone/>
              <a:defRPr sz="2806">
                <a:solidFill>
                  <a:schemeClr val="tx1">
                    <a:tint val="75000"/>
                  </a:schemeClr>
                </a:solidFill>
              </a:defRPr>
            </a:lvl3pPr>
            <a:lvl4pPr marL="2138243" indent="0">
              <a:buNone/>
              <a:defRPr sz="2494">
                <a:solidFill>
                  <a:schemeClr val="tx1">
                    <a:tint val="75000"/>
                  </a:schemeClr>
                </a:solidFill>
              </a:defRPr>
            </a:lvl4pPr>
            <a:lvl5pPr marL="2850991" indent="0">
              <a:buNone/>
              <a:defRPr sz="2494">
                <a:solidFill>
                  <a:schemeClr val="tx1">
                    <a:tint val="75000"/>
                  </a:schemeClr>
                </a:solidFill>
              </a:defRPr>
            </a:lvl5pPr>
            <a:lvl6pPr marL="3563739" indent="0">
              <a:buNone/>
              <a:defRPr sz="2494">
                <a:solidFill>
                  <a:schemeClr val="tx1">
                    <a:tint val="75000"/>
                  </a:schemeClr>
                </a:solidFill>
              </a:defRPr>
            </a:lvl6pPr>
            <a:lvl7pPr marL="4276487" indent="0">
              <a:buNone/>
              <a:defRPr sz="2494">
                <a:solidFill>
                  <a:schemeClr val="tx1">
                    <a:tint val="75000"/>
                  </a:schemeClr>
                </a:solidFill>
              </a:defRPr>
            </a:lvl7pPr>
            <a:lvl8pPr marL="4989235" indent="0">
              <a:buNone/>
              <a:defRPr sz="2494">
                <a:solidFill>
                  <a:schemeClr val="tx1">
                    <a:tint val="75000"/>
                  </a:schemeClr>
                </a:solidFill>
              </a:defRPr>
            </a:lvl8pPr>
            <a:lvl9pPr marL="5701982" indent="0">
              <a:buNone/>
              <a:defRPr sz="2494">
                <a:solidFill>
                  <a:schemeClr val="tx1">
                    <a:tint val="75000"/>
                  </a:schemeClr>
                </a:solidFill>
              </a:defRPr>
            </a:lvl9pPr>
          </a:lstStyle>
          <a:p>
            <a:pPr lvl="0"/>
            <a:r>
              <a:rPr lang="en-US" dirty="0"/>
              <a:t>Enter text over three lines</a:t>
            </a:r>
          </a:p>
        </p:txBody>
      </p:sp>
      <p:sp>
        <p:nvSpPr>
          <p:cNvPr id="2" name="TextBox 1">
            <a:extLst>
              <a:ext uri="{FF2B5EF4-FFF2-40B4-BE49-F238E27FC236}">
                <a16:creationId xmlns:a16="http://schemas.microsoft.com/office/drawing/2014/main" id="{1A6BC6AA-7928-4B9C-89E0-5367FB1521B9}"/>
              </a:ext>
            </a:extLst>
          </p:cNvPr>
          <p:cNvSpPr txBox="1"/>
          <p:nvPr userDrawn="1"/>
        </p:nvSpPr>
        <p:spPr>
          <a:xfrm>
            <a:off x="8563429" y="3367314"/>
            <a:ext cx="3556000" cy="997196"/>
          </a:xfrm>
          <a:prstGeom prst="rect">
            <a:avLst/>
          </a:prstGeom>
          <a:solidFill>
            <a:schemeClr val="bg2"/>
          </a:solidFill>
        </p:spPr>
        <p:txBody>
          <a:bodyPr wrap="square" rtlCol="0">
            <a:spAutoFit/>
          </a:bodyPr>
          <a:lstStyle/>
          <a:p>
            <a:r>
              <a:rPr lang="en-GB" dirty="0">
                <a:solidFill>
                  <a:schemeClr val="bg1"/>
                </a:solidFill>
              </a:rPr>
              <a:t>Use Coral to highlight and change the font to </a:t>
            </a:r>
            <a:r>
              <a:rPr lang="en-GB" dirty="0" err="1">
                <a:solidFill>
                  <a:schemeClr val="bg1"/>
                </a:solidFill>
              </a:rPr>
              <a:t>RealText</a:t>
            </a:r>
            <a:r>
              <a:rPr lang="en-GB" dirty="0">
                <a:solidFill>
                  <a:schemeClr val="bg1"/>
                </a:solidFill>
              </a:rPr>
              <a:t> medium as in the example</a:t>
            </a:r>
          </a:p>
        </p:txBody>
      </p:sp>
      <p:sp>
        <p:nvSpPr>
          <p:cNvPr id="4" name="Title 3">
            <a:extLst>
              <a:ext uri="{FF2B5EF4-FFF2-40B4-BE49-F238E27FC236}">
                <a16:creationId xmlns:a16="http://schemas.microsoft.com/office/drawing/2014/main" id="{F68E11DC-4F36-4722-AF55-E076D308F39D}"/>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2734720029"/>
      </p:ext>
    </p:extLst>
  </p:cSld>
  <p:clrMapOvr>
    <a:masterClrMapping/>
  </p:clrMapOvr>
  <p:extLst>
    <p:ext uri="{DCECCB84-F9BA-43D5-87BE-67443E8EF086}">
      <p15:sldGuideLst xmlns:p15="http://schemas.microsoft.com/office/powerpoint/2012/main">
        <p15:guide id="1" orient="horz" pos="563" userDrawn="1">
          <p15:clr>
            <a:srgbClr val="FBAE40"/>
          </p15:clr>
        </p15:guide>
        <p15:guide id="2" pos="381"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Key Points two column">
    <p:spTree>
      <p:nvGrpSpPr>
        <p:cNvPr id="1" name=""/>
        <p:cNvGrpSpPr/>
        <p:nvPr/>
      </p:nvGrpSpPr>
      <p:grpSpPr>
        <a:xfrm>
          <a:off x="0" y="0"/>
          <a:ext cx="0" cy="0"/>
          <a:chOff x="0" y="0"/>
          <a:chExt cx="0" cy="0"/>
        </a:xfrm>
      </p:grpSpPr>
      <p:sp>
        <p:nvSpPr>
          <p:cNvPr id="28" name="Text Placeholder 2">
            <a:extLst>
              <a:ext uri="{FF2B5EF4-FFF2-40B4-BE49-F238E27FC236}">
                <a16:creationId xmlns:a16="http://schemas.microsoft.com/office/drawing/2014/main" id="{4FBC3ED4-A6BB-44ED-BFFC-6BF972B889BF}"/>
              </a:ext>
            </a:extLst>
          </p:cNvPr>
          <p:cNvSpPr>
            <a:spLocks noGrp="1"/>
          </p:cNvSpPr>
          <p:nvPr>
            <p:ph type="body" idx="45" hasCustomPrompt="1"/>
          </p:nvPr>
        </p:nvSpPr>
        <p:spPr>
          <a:xfrm>
            <a:off x="3910131" y="3015451"/>
            <a:ext cx="3042129" cy="1075330"/>
          </a:xfrm>
        </p:spPr>
        <p:txBody>
          <a:bodyPr lIns="0" numCol="1" spcCol="180000">
            <a:noAutofit/>
          </a:bodyPr>
          <a:lstStyle>
            <a:lvl1pPr marL="0" indent="0">
              <a:lnSpc>
                <a:spcPct val="100000"/>
              </a:lnSpc>
              <a:spcBef>
                <a:spcPts val="0"/>
              </a:spcBef>
              <a:buNone/>
              <a:defRPr sz="1600">
                <a:solidFill>
                  <a:schemeClr val="tx1"/>
                </a:solidFill>
                <a:latin typeface="+mn-lt"/>
              </a:defRPr>
            </a:lvl1pPr>
            <a:lvl2pPr marL="712748" indent="0">
              <a:buNone/>
              <a:defRPr sz="3118">
                <a:solidFill>
                  <a:schemeClr val="tx1">
                    <a:tint val="75000"/>
                  </a:schemeClr>
                </a:solidFill>
              </a:defRPr>
            </a:lvl2pPr>
            <a:lvl3pPr marL="1425495" indent="0">
              <a:buNone/>
              <a:defRPr sz="2806">
                <a:solidFill>
                  <a:schemeClr val="tx1">
                    <a:tint val="75000"/>
                  </a:schemeClr>
                </a:solidFill>
              </a:defRPr>
            </a:lvl3pPr>
            <a:lvl4pPr marL="2138243" indent="0">
              <a:buNone/>
              <a:defRPr sz="2494">
                <a:solidFill>
                  <a:schemeClr val="tx1">
                    <a:tint val="75000"/>
                  </a:schemeClr>
                </a:solidFill>
              </a:defRPr>
            </a:lvl4pPr>
            <a:lvl5pPr marL="2850991" indent="0">
              <a:buNone/>
              <a:defRPr sz="2494">
                <a:solidFill>
                  <a:schemeClr val="tx1">
                    <a:tint val="75000"/>
                  </a:schemeClr>
                </a:solidFill>
              </a:defRPr>
            </a:lvl5pPr>
            <a:lvl6pPr marL="3563739" indent="0">
              <a:buNone/>
              <a:defRPr sz="2494">
                <a:solidFill>
                  <a:schemeClr val="tx1">
                    <a:tint val="75000"/>
                  </a:schemeClr>
                </a:solidFill>
              </a:defRPr>
            </a:lvl6pPr>
            <a:lvl7pPr marL="4276487" indent="0">
              <a:buNone/>
              <a:defRPr sz="2494">
                <a:solidFill>
                  <a:schemeClr val="tx1">
                    <a:tint val="75000"/>
                  </a:schemeClr>
                </a:solidFill>
              </a:defRPr>
            </a:lvl7pPr>
            <a:lvl8pPr marL="4989235" indent="0">
              <a:buNone/>
              <a:defRPr sz="2494">
                <a:solidFill>
                  <a:schemeClr val="tx1">
                    <a:tint val="75000"/>
                  </a:schemeClr>
                </a:solidFill>
              </a:defRPr>
            </a:lvl8pPr>
            <a:lvl9pPr marL="5701982" indent="0">
              <a:buNone/>
              <a:defRPr sz="2494">
                <a:solidFill>
                  <a:schemeClr val="tx1">
                    <a:tint val="75000"/>
                  </a:schemeClr>
                </a:solidFill>
              </a:defRPr>
            </a:lvl9pPr>
          </a:lstStyle>
          <a:p>
            <a:pPr lvl="0"/>
            <a:r>
              <a:rPr lang="en-US" dirty="0"/>
              <a:t>Enter text over three lines</a:t>
            </a:r>
          </a:p>
        </p:txBody>
      </p:sp>
      <p:sp>
        <p:nvSpPr>
          <p:cNvPr id="39" name="Text Placeholder 2">
            <a:extLst>
              <a:ext uri="{FF2B5EF4-FFF2-40B4-BE49-F238E27FC236}">
                <a16:creationId xmlns:a16="http://schemas.microsoft.com/office/drawing/2014/main" id="{AB03137E-BEED-41AE-958C-29B0AF813D2E}"/>
              </a:ext>
            </a:extLst>
          </p:cNvPr>
          <p:cNvSpPr>
            <a:spLocks noGrp="1"/>
          </p:cNvSpPr>
          <p:nvPr>
            <p:ph type="body" idx="47" hasCustomPrompt="1"/>
          </p:nvPr>
        </p:nvSpPr>
        <p:spPr>
          <a:xfrm>
            <a:off x="3910131" y="4419959"/>
            <a:ext cx="3042129" cy="1075330"/>
          </a:xfrm>
        </p:spPr>
        <p:txBody>
          <a:bodyPr lIns="0" numCol="1" spcCol="180000">
            <a:noAutofit/>
          </a:bodyPr>
          <a:lstStyle>
            <a:lvl1pPr marL="0" indent="0">
              <a:lnSpc>
                <a:spcPct val="100000"/>
              </a:lnSpc>
              <a:spcBef>
                <a:spcPts val="0"/>
              </a:spcBef>
              <a:buNone/>
              <a:defRPr sz="1600">
                <a:solidFill>
                  <a:schemeClr val="tx1"/>
                </a:solidFill>
                <a:latin typeface="+mn-lt"/>
              </a:defRPr>
            </a:lvl1pPr>
            <a:lvl2pPr marL="712748" indent="0">
              <a:buNone/>
              <a:defRPr sz="3118">
                <a:solidFill>
                  <a:schemeClr val="tx1">
                    <a:tint val="75000"/>
                  </a:schemeClr>
                </a:solidFill>
              </a:defRPr>
            </a:lvl2pPr>
            <a:lvl3pPr marL="1425495" indent="0">
              <a:buNone/>
              <a:defRPr sz="2806">
                <a:solidFill>
                  <a:schemeClr val="tx1">
                    <a:tint val="75000"/>
                  </a:schemeClr>
                </a:solidFill>
              </a:defRPr>
            </a:lvl3pPr>
            <a:lvl4pPr marL="2138243" indent="0">
              <a:buNone/>
              <a:defRPr sz="2494">
                <a:solidFill>
                  <a:schemeClr val="tx1">
                    <a:tint val="75000"/>
                  </a:schemeClr>
                </a:solidFill>
              </a:defRPr>
            </a:lvl4pPr>
            <a:lvl5pPr marL="2850991" indent="0">
              <a:buNone/>
              <a:defRPr sz="2494">
                <a:solidFill>
                  <a:schemeClr val="tx1">
                    <a:tint val="75000"/>
                  </a:schemeClr>
                </a:solidFill>
              </a:defRPr>
            </a:lvl5pPr>
            <a:lvl6pPr marL="3563739" indent="0">
              <a:buNone/>
              <a:defRPr sz="2494">
                <a:solidFill>
                  <a:schemeClr val="tx1">
                    <a:tint val="75000"/>
                  </a:schemeClr>
                </a:solidFill>
              </a:defRPr>
            </a:lvl6pPr>
            <a:lvl7pPr marL="4276487" indent="0">
              <a:buNone/>
              <a:defRPr sz="2494">
                <a:solidFill>
                  <a:schemeClr val="tx1">
                    <a:tint val="75000"/>
                  </a:schemeClr>
                </a:solidFill>
              </a:defRPr>
            </a:lvl7pPr>
            <a:lvl8pPr marL="4989235" indent="0">
              <a:buNone/>
              <a:defRPr sz="2494">
                <a:solidFill>
                  <a:schemeClr val="tx1">
                    <a:tint val="75000"/>
                  </a:schemeClr>
                </a:solidFill>
              </a:defRPr>
            </a:lvl8pPr>
            <a:lvl9pPr marL="5701982" indent="0">
              <a:buNone/>
              <a:defRPr sz="2494">
                <a:solidFill>
                  <a:schemeClr val="tx1">
                    <a:tint val="75000"/>
                  </a:schemeClr>
                </a:solidFill>
              </a:defRPr>
            </a:lvl9pPr>
          </a:lstStyle>
          <a:p>
            <a:pPr lvl="0"/>
            <a:r>
              <a:rPr lang="en-US" dirty="0"/>
              <a:t>Enter text over three lines</a:t>
            </a:r>
          </a:p>
        </p:txBody>
      </p:sp>
      <p:sp>
        <p:nvSpPr>
          <p:cNvPr id="49" name="Text Placeholder 2">
            <a:extLst>
              <a:ext uri="{FF2B5EF4-FFF2-40B4-BE49-F238E27FC236}">
                <a16:creationId xmlns:a16="http://schemas.microsoft.com/office/drawing/2014/main" id="{302BBAA0-15D2-4E4A-9078-AB0D90DEA6E9}"/>
              </a:ext>
            </a:extLst>
          </p:cNvPr>
          <p:cNvSpPr>
            <a:spLocks noGrp="1"/>
          </p:cNvSpPr>
          <p:nvPr>
            <p:ph type="body" idx="49" hasCustomPrompt="1"/>
          </p:nvPr>
        </p:nvSpPr>
        <p:spPr>
          <a:xfrm>
            <a:off x="3910131" y="5824467"/>
            <a:ext cx="3042129" cy="1075330"/>
          </a:xfrm>
        </p:spPr>
        <p:txBody>
          <a:bodyPr lIns="0" numCol="1" spcCol="180000">
            <a:noAutofit/>
          </a:bodyPr>
          <a:lstStyle>
            <a:lvl1pPr marL="0" indent="0">
              <a:lnSpc>
                <a:spcPct val="100000"/>
              </a:lnSpc>
              <a:spcBef>
                <a:spcPts val="0"/>
              </a:spcBef>
              <a:buNone/>
              <a:defRPr sz="1600">
                <a:solidFill>
                  <a:schemeClr val="tx1"/>
                </a:solidFill>
                <a:latin typeface="+mn-lt"/>
              </a:defRPr>
            </a:lvl1pPr>
            <a:lvl2pPr marL="712748" indent="0">
              <a:buNone/>
              <a:defRPr sz="3118">
                <a:solidFill>
                  <a:schemeClr val="tx1">
                    <a:tint val="75000"/>
                  </a:schemeClr>
                </a:solidFill>
              </a:defRPr>
            </a:lvl2pPr>
            <a:lvl3pPr marL="1425495" indent="0">
              <a:buNone/>
              <a:defRPr sz="2806">
                <a:solidFill>
                  <a:schemeClr val="tx1">
                    <a:tint val="75000"/>
                  </a:schemeClr>
                </a:solidFill>
              </a:defRPr>
            </a:lvl3pPr>
            <a:lvl4pPr marL="2138243" indent="0">
              <a:buNone/>
              <a:defRPr sz="2494">
                <a:solidFill>
                  <a:schemeClr val="tx1">
                    <a:tint val="75000"/>
                  </a:schemeClr>
                </a:solidFill>
              </a:defRPr>
            </a:lvl4pPr>
            <a:lvl5pPr marL="2850991" indent="0">
              <a:buNone/>
              <a:defRPr sz="2494">
                <a:solidFill>
                  <a:schemeClr val="tx1">
                    <a:tint val="75000"/>
                  </a:schemeClr>
                </a:solidFill>
              </a:defRPr>
            </a:lvl5pPr>
            <a:lvl6pPr marL="3563739" indent="0">
              <a:buNone/>
              <a:defRPr sz="2494">
                <a:solidFill>
                  <a:schemeClr val="tx1">
                    <a:tint val="75000"/>
                  </a:schemeClr>
                </a:solidFill>
              </a:defRPr>
            </a:lvl6pPr>
            <a:lvl7pPr marL="4276487" indent="0">
              <a:buNone/>
              <a:defRPr sz="2494">
                <a:solidFill>
                  <a:schemeClr val="tx1">
                    <a:tint val="75000"/>
                  </a:schemeClr>
                </a:solidFill>
              </a:defRPr>
            </a:lvl7pPr>
            <a:lvl8pPr marL="4989235" indent="0">
              <a:buNone/>
              <a:defRPr sz="2494">
                <a:solidFill>
                  <a:schemeClr val="tx1">
                    <a:tint val="75000"/>
                  </a:schemeClr>
                </a:solidFill>
              </a:defRPr>
            </a:lvl8pPr>
            <a:lvl9pPr marL="5701982" indent="0">
              <a:buNone/>
              <a:defRPr sz="2494">
                <a:solidFill>
                  <a:schemeClr val="tx1">
                    <a:tint val="75000"/>
                  </a:schemeClr>
                </a:solidFill>
              </a:defRPr>
            </a:lvl9pPr>
          </a:lstStyle>
          <a:p>
            <a:pPr lvl="0"/>
            <a:r>
              <a:rPr lang="en-US" dirty="0"/>
              <a:t>Enter text over three lines</a:t>
            </a:r>
          </a:p>
        </p:txBody>
      </p:sp>
      <p:sp>
        <p:nvSpPr>
          <p:cNvPr id="51" name="Text Placeholder 2">
            <a:extLst>
              <a:ext uri="{FF2B5EF4-FFF2-40B4-BE49-F238E27FC236}">
                <a16:creationId xmlns:a16="http://schemas.microsoft.com/office/drawing/2014/main" id="{AEA11EEF-FCB7-4C7C-B529-C466C76087CF}"/>
              </a:ext>
            </a:extLst>
          </p:cNvPr>
          <p:cNvSpPr>
            <a:spLocks noGrp="1"/>
          </p:cNvSpPr>
          <p:nvPr>
            <p:ph type="body" idx="51" hasCustomPrompt="1"/>
          </p:nvPr>
        </p:nvSpPr>
        <p:spPr>
          <a:xfrm>
            <a:off x="3910131" y="7228974"/>
            <a:ext cx="3042129" cy="1075330"/>
          </a:xfrm>
        </p:spPr>
        <p:txBody>
          <a:bodyPr lIns="0" numCol="1" spcCol="180000">
            <a:noAutofit/>
          </a:bodyPr>
          <a:lstStyle>
            <a:lvl1pPr marL="0" indent="0">
              <a:lnSpc>
                <a:spcPct val="100000"/>
              </a:lnSpc>
              <a:spcBef>
                <a:spcPts val="0"/>
              </a:spcBef>
              <a:buNone/>
              <a:defRPr sz="1600">
                <a:solidFill>
                  <a:schemeClr val="tx1"/>
                </a:solidFill>
                <a:latin typeface="+mn-lt"/>
              </a:defRPr>
            </a:lvl1pPr>
            <a:lvl2pPr marL="712748" indent="0">
              <a:buNone/>
              <a:defRPr sz="3118">
                <a:solidFill>
                  <a:schemeClr val="tx1">
                    <a:tint val="75000"/>
                  </a:schemeClr>
                </a:solidFill>
              </a:defRPr>
            </a:lvl2pPr>
            <a:lvl3pPr marL="1425495" indent="0">
              <a:buNone/>
              <a:defRPr sz="2806">
                <a:solidFill>
                  <a:schemeClr val="tx1">
                    <a:tint val="75000"/>
                  </a:schemeClr>
                </a:solidFill>
              </a:defRPr>
            </a:lvl3pPr>
            <a:lvl4pPr marL="2138243" indent="0">
              <a:buNone/>
              <a:defRPr sz="2494">
                <a:solidFill>
                  <a:schemeClr val="tx1">
                    <a:tint val="75000"/>
                  </a:schemeClr>
                </a:solidFill>
              </a:defRPr>
            </a:lvl4pPr>
            <a:lvl5pPr marL="2850991" indent="0">
              <a:buNone/>
              <a:defRPr sz="2494">
                <a:solidFill>
                  <a:schemeClr val="tx1">
                    <a:tint val="75000"/>
                  </a:schemeClr>
                </a:solidFill>
              </a:defRPr>
            </a:lvl5pPr>
            <a:lvl6pPr marL="3563739" indent="0">
              <a:buNone/>
              <a:defRPr sz="2494">
                <a:solidFill>
                  <a:schemeClr val="tx1">
                    <a:tint val="75000"/>
                  </a:schemeClr>
                </a:solidFill>
              </a:defRPr>
            </a:lvl6pPr>
            <a:lvl7pPr marL="4276487" indent="0">
              <a:buNone/>
              <a:defRPr sz="2494">
                <a:solidFill>
                  <a:schemeClr val="tx1">
                    <a:tint val="75000"/>
                  </a:schemeClr>
                </a:solidFill>
              </a:defRPr>
            </a:lvl7pPr>
            <a:lvl8pPr marL="4989235" indent="0">
              <a:buNone/>
              <a:defRPr sz="2494">
                <a:solidFill>
                  <a:schemeClr val="tx1">
                    <a:tint val="75000"/>
                  </a:schemeClr>
                </a:solidFill>
              </a:defRPr>
            </a:lvl8pPr>
            <a:lvl9pPr marL="5701982" indent="0">
              <a:buNone/>
              <a:defRPr sz="2494">
                <a:solidFill>
                  <a:schemeClr val="tx1">
                    <a:tint val="75000"/>
                  </a:schemeClr>
                </a:solidFill>
              </a:defRPr>
            </a:lvl9pPr>
          </a:lstStyle>
          <a:p>
            <a:pPr lvl="0"/>
            <a:r>
              <a:rPr lang="en-US" dirty="0"/>
              <a:t>Enter text over three lines</a:t>
            </a:r>
          </a:p>
        </p:txBody>
      </p:sp>
      <p:sp>
        <p:nvSpPr>
          <p:cNvPr id="53" name="Text Placeholder 2">
            <a:extLst>
              <a:ext uri="{FF2B5EF4-FFF2-40B4-BE49-F238E27FC236}">
                <a16:creationId xmlns:a16="http://schemas.microsoft.com/office/drawing/2014/main" id="{1B6D650D-2209-4238-9940-322082F92CD6}"/>
              </a:ext>
            </a:extLst>
          </p:cNvPr>
          <p:cNvSpPr>
            <a:spLocks noGrp="1"/>
          </p:cNvSpPr>
          <p:nvPr>
            <p:ph type="body" idx="53" hasCustomPrompt="1"/>
          </p:nvPr>
        </p:nvSpPr>
        <p:spPr>
          <a:xfrm>
            <a:off x="3910131" y="8633482"/>
            <a:ext cx="3042129" cy="1075330"/>
          </a:xfrm>
        </p:spPr>
        <p:txBody>
          <a:bodyPr lIns="0" numCol="1" spcCol="180000">
            <a:noAutofit/>
          </a:bodyPr>
          <a:lstStyle>
            <a:lvl1pPr marL="0" indent="0">
              <a:lnSpc>
                <a:spcPct val="100000"/>
              </a:lnSpc>
              <a:spcBef>
                <a:spcPts val="0"/>
              </a:spcBef>
              <a:buNone/>
              <a:defRPr sz="1600">
                <a:solidFill>
                  <a:schemeClr val="tx1"/>
                </a:solidFill>
                <a:latin typeface="+mn-lt"/>
              </a:defRPr>
            </a:lvl1pPr>
            <a:lvl2pPr marL="712748" indent="0">
              <a:buNone/>
              <a:defRPr sz="3118">
                <a:solidFill>
                  <a:schemeClr val="tx1">
                    <a:tint val="75000"/>
                  </a:schemeClr>
                </a:solidFill>
              </a:defRPr>
            </a:lvl2pPr>
            <a:lvl3pPr marL="1425495" indent="0">
              <a:buNone/>
              <a:defRPr sz="2806">
                <a:solidFill>
                  <a:schemeClr val="tx1">
                    <a:tint val="75000"/>
                  </a:schemeClr>
                </a:solidFill>
              </a:defRPr>
            </a:lvl3pPr>
            <a:lvl4pPr marL="2138243" indent="0">
              <a:buNone/>
              <a:defRPr sz="2494">
                <a:solidFill>
                  <a:schemeClr val="tx1">
                    <a:tint val="75000"/>
                  </a:schemeClr>
                </a:solidFill>
              </a:defRPr>
            </a:lvl4pPr>
            <a:lvl5pPr marL="2850991" indent="0">
              <a:buNone/>
              <a:defRPr sz="2494">
                <a:solidFill>
                  <a:schemeClr val="tx1">
                    <a:tint val="75000"/>
                  </a:schemeClr>
                </a:solidFill>
              </a:defRPr>
            </a:lvl5pPr>
            <a:lvl6pPr marL="3563739" indent="0">
              <a:buNone/>
              <a:defRPr sz="2494">
                <a:solidFill>
                  <a:schemeClr val="tx1">
                    <a:tint val="75000"/>
                  </a:schemeClr>
                </a:solidFill>
              </a:defRPr>
            </a:lvl6pPr>
            <a:lvl7pPr marL="4276487" indent="0">
              <a:buNone/>
              <a:defRPr sz="2494">
                <a:solidFill>
                  <a:schemeClr val="tx1">
                    <a:tint val="75000"/>
                  </a:schemeClr>
                </a:solidFill>
              </a:defRPr>
            </a:lvl7pPr>
            <a:lvl8pPr marL="4989235" indent="0">
              <a:buNone/>
              <a:defRPr sz="2494">
                <a:solidFill>
                  <a:schemeClr val="tx1">
                    <a:tint val="75000"/>
                  </a:schemeClr>
                </a:solidFill>
              </a:defRPr>
            </a:lvl8pPr>
            <a:lvl9pPr marL="5701982" indent="0">
              <a:buNone/>
              <a:defRPr sz="2494">
                <a:solidFill>
                  <a:schemeClr val="tx1">
                    <a:tint val="75000"/>
                  </a:schemeClr>
                </a:solidFill>
              </a:defRPr>
            </a:lvl9pPr>
          </a:lstStyle>
          <a:p>
            <a:pPr lvl="0"/>
            <a:r>
              <a:rPr lang="en-US" dirty="0"/>
              <a:t>Enter text over three lines</a:t>
            </a:r>
          </a:p>
        </p:txBody>
      </p:sp>
      <p:sp>
        <p:nvSpPr>
          <p:cNvPr id="17" name="Text Placeholder 2">
            <a:extLst>
              <a:ext uri="{FF2B5EF4-FFF2-40B4-BE49-F238E27FC236}">
                <a16:creationId xmlns:a16="http://schemas.microsoft.com/office/drawing/2014/main" id="{29C25D2B-4E22-4322-B5C8-AAA35D10391F}"/>
              </a:ext>
            </a:extLst>
          </p:cNvPr>
          <p:cNvSpPr>
            <a:spLocks noGrp="1"/>
          </p:cNvSpPr>
          <p:nvPr>
            <p:ph type="body" idx="54" hasCustomPrompt="1"/>
          </p:nvPr>
        </p:nvSpPr>
        <p:spPr>
          <a:xfrm>
            <a:off x="540000" y="3015451"/>
            <a:ext cx="3042129" cy="1075330"/>
          </a:xfrm>
        </p:spPr>
        <p:txBody>
          <a:bodyPr lIns="0" numCol="1" spcCol="180000">
            <a:noAutofit/>
          </a:bodyPr>
          <a:lstStyle>
            <a:lvl1pPr marL="0" indent="0">
              <a:lnSpc>
                <a:spcPct val="100000"/>
              </a:lnSpc>
              <a:spcBef>
                <a:spcPts val="0"/>
              </a:spcBef>
              <a:buNone/>
              <a:defRPr sz="1600">
                <a:solidFill>
                  <a:schemeClr val="tx1"/>
                </a:solidFill>
                <a:latin typeface="+mn-lt"/>
              </a:defRPr>
            </a:lvl1pPr>
            <a:lvl2pPr marL="712748" indent="0">
              <a:buNone/>
              <a:defRPr sz="3118">
                <a:solidFill>
                  <a:schemeClr val="tx1">
                    <a:tint val="75000"/>
                  </a:schemeClr>
                </a:solidFill>
              </a:defRPr>
            </a:lvl2pPr>
            <a:lvl3pPr marL="1425495" indent="0">
              <a:buNone/>
              <a:defRPr sz="2806">
                <a:solidFill>
                  <a:schemeClr val="tx1">
                    <a:tint val="75000"/>
                  </a:schemeClr>
                </a:solidFill>
              </a:defRPr>
            </a:lvl3pPr>
            <a:lvl4pPr marL="2138243" indent="0">
              <a:buNone/>
              <a:defRPr sz="2494">
                <a:solidFill>
                  <a:schemeClr val="tx1">
                    <a:tint val="75000"/>
                  </a:schemeClr>
                </a:solidFill>
              </a:defRPr>
            </a:lvl4pPr>
            <a:lvl5pPr marL="2850991" indent="0">
              <a:buNone/>
              <a:defRPr sz="2494">
                <a:solidFill>
                  <a:schemeClr val="tx1">
                    <a:tint val="75000"/>
                  </a:schemeClr>
                </a:solidFill>
              </a:defRPr>
            </a:lvl5pPr>
            <a:lvl6pPr marL="3563739" indent="0">
              <a:buNone/>
              <a:defRPr sz="2494">
                <a:solidFill>
                  <a:schemeClr val="tx1">
                    <a:tint val="75000"/>
                  </a:schemeClr>
                </a:solidFill>
              </a:defRPr>
            </a:lvl6pPr>
            <a:lvl7pPr marL="4276487" indent="0">
              <a:buNone/>
              <a:defRPr sz="2494">
                <a:solidFill>
                  <a:schemeClr val="tx1">
                    <a:tint val="75000"/>
                  </a:schemeClr>
                </a:solidFill>
              </a:defRPr>
            </a:lvl7pPr>
            <a:lvl8pPr marL="4989235" indent="0">
              <a:buNone/>
              <a:defRPr sz="2494">
                <a:solidFill>
                  <a:schemeClr val="tx1">
                    <a:tint val="75000"/>
                  </a:schemeClr>
                </a:solidFill>
              </a:defRPr>
            </a:lvl8pPr>
            <a:lvl9pPr marL="5701982" indent="0">
              <a:buNone/>
              <a:defRPr sz="2494">
                <a:solidFill>
                  <a:schemeClr val="tx1">
                    <a:tint val="75000"/>
                  </a:schemeClr>
                </a:solidFill>
              </a:defRPr>
            </a:lvl9pPr>
          </a:lstStyle>
          <a:p>
            <a:pPr lvl="0"/>
            <a:r>
              <a:rPr lang="en-US" dirty="0"/>
              <a:t>Enter text over three lines</a:t>
            </a:r>
          </a:p>
        </p:txBody>
      </p:sp>
      <p:sp>
        <p:nvSpPr>
          <p:cNvPr id="18" name="Text Placeholder 2">
            <a:extLst>
              <a:ext uri="{FF2B5EF4-FFF2-40B4-BE49-F238E27FC236}">
                <a16:creationId xmlns:a16="http://schemas.microsoft.com/office/drawing/2014/main" id="{D680A1E3-8712-48B8-B1F6-8708365FDFBD}"/>
              </a:ext>
            </a:extLst>
          </p:cNvPr>
          <p:cNvSpPr>
            <a:spLocks noGrp="1"/>
          </p:cNvSpPr>
          <p:nvPr>
            <p:ph type="body" idx="55" hasCustomPrompt="1"/>
          </p:nvPr>
        </p:nvSpPr>
        <p:spPr>
          <a:xfrm>
            <a:off x="540000" y="4419959"/>
            <a:ext cx="3042129" cy="1075330"/>
          </a:xfrm>
        </p:spPr>
        <p:txBody>
          <a:bodyPr lIns="0" numCol="1" spcCol="180000">
            <a:noAutofit/>
          </a:bodyPr>
          <a:lstStyle>
            <a:lvl1pPr marL="0" indent="0">
              <a:lnSpc>
                <a:spcPct val="100000"/>
              </a:lnSpc>
              <a:spcBef>
                <a:spcPts val="0"/>
              </a:spcBef>
              <a:buNone/>
              <a:defRPr sz="1600">
                <a:solidFill>
                  <a:schemeClr val="tx1"/>
                </a:solidFill>
                <a:latin typeface="+mn-lt"/>
              </a:defRPr>
            </a:lvl1pPr>
            <a:lvl2pPr marL="712748" indent="0">
              <a:buNone/>
              <a:defRPr sz="3118">
                <a:solidFill>
                  <a:schemeClr val="tx1">
                    <a:tint val="75000"/>
                  </a:schemeClr>
                </a:solidFill>
              </a:defRPr>
            </a:lvl2pPr>
            <a:lvl3pPr marL="1425495" indent="0">
              <a:buNone/>
              <a:defRPr sz="2806">
                <a:solidFill>
                  <a:schemeClr val="tx1">
                    <a:tint val="75000"/>
                  </a:schemeClr>
                </a:solidFill>
              </a:defRPr>
            </a:lvl3pPr>
            <a:lvl4pPr marL="2138243" indent="0">
              <a:buNone/>
              <a:defRPr sz="2494">
                <a:solidFill>
                  <a:schemeClr val="tx1">
                    <a:tint val="75000"/>
                  </a:schemeClr>
                </a:solidFill>
              </a:defRPr>
            </a:lvl4pPr>
            <a:lvl5pPr marL="2850991" indent="0">
              <a:buNone/>
              <a:defRPr sz="2494">
                <a:solidFill>
                  <a:schemeClr val="tx1">
                    <a:tint val="75000"/>
                  </a:schemeClr>
                </a:solidFill>
              </a:defRPr>
            </a:lvl5pPr>
            <a:lvl6pPr marL="3563739" indent="0">
              <a:buNone/>
              <a:defRPr sz="2494">
                <a:solidFill>
                  <a:schemeClr val="tx1">
                    <a:tint val="75000"/>
                  </a:schemeClr>
                </a:solidFill>
              </a:defRPr>
            </a:lvl6pPr>
            <a:lvl7pPr marL="4276487" indent="0">
              <a:buNone/>
              <a:defRPr sz="2494">
                <a:solidFill>
                  <a:schemeClr val="tx1">
                    <a:tint val="75000"/>
                  </a:schemeClr>
                </a:solidFill>
              </a:defRPr>
            </a:lvl7pPr>
            <a:lvl8pPr marL="4989235" indent="0">
              <a:buNone/>
              <a:defRPr sz="2494">
                <a:solidFill>
                  <a:schemeClr val="tx1">
                    <a:tint val="75000"/>
                  </a:schemeClr>
                </a:solidFill>
              </a:defRPr>
            </a:lvl8pPr>
            <a:lvl9pPr marL="5701982" indent="0">
              <a:buNone/>
              <a:defRPr sz="2494">
                <a:solidFill>
                  <a:schemeClr val="tx1">
                    <a:tint val="75000"/>
                  </a:schemeClr>
                </a:solidFill>
              </a:defRPr>
            </a:lvl9pPr>
          </a:lstStyle>
          <a:p>
            <a:pPr lvl="0"/>
            <a:r>
              <a:rPr lang="en-US" dirty="0"/>
              <a:t>Enter text over three lines</a:t>
            </a:r>
          </a:p>
        </p:txBody>
      </p:sp>
      <p:sp>
        <p:nvSpPr>
          <p:cNvPr id="19" name="Text Placeholder 2">
            <a:extLst>
              <a:ext uri="{FF2B5EF4-FFF2-40B4-BE49-F238E27FC236}">
                <a16:creationId xmlns:a16="http://schemas.microsoft.com/office/drawing/2014/main" id="{67DC07A4-E64E-40DE-8793-EC7BA2D459BD}"/>
              </a:ext>
            </a:extLst>
          </p:cNvPr>
          <p:cNvSpPr>
            <a:spLocks noGrp="1"/>
          </p:cNvSpPr>
          <p:nvPr>
            <p:ph type="body" idx="56" hasCustomPrompt="1"/>
          </p:nvPr>
        </p:nvSpPr>
        <p:spPr>
          <a:xfrm>
            <a:off x="540000" y="5824467"/>
            <a:ext cx="3042129" cy="1075330"/>
          </a:xfrm>
        </p:spPr>
        <p:txBody>
          <a:bodyPr lIns="0" numCol="1" spcCol="180000">
            <a:noAutofit/>
          </a:bodyPr>
          <a:lstStyle>
            <a:lvl1pPr marL="0" indent="0">
              <a:lnSpc>
                <a:spcPct val="100000"/>
              </a:lnSpc>
              <a:spcBef>
                <a:spcPts val="0"/>
              </a:spcBef>
              <a:buNone/>
              <a:defRPr sz="1600">
                <a:solidFill>
                  <a:schemeClr val="tx1"/>
                </a:solidFill>
                <a:latin typeface="+mn-lt"/>
              </a:defRPr>
            </a:lvl1pPr>
            <a:lvl2pPr marL="712748" indent="0">
              <a:buNone/>
              <a:defRPr sz="3118">
                <a:solidFill>
                  <a:schemeClr val="tx1">
                    <a:tint val="75000"/>
                  </a:schemeClr>
                </a:solidFill>
              </a:defRPr>
            </a:lvl2pPr>
            <a:lvl3pPr marL="1425495" indent="0">
              <a:buNone/>
              <a:defRPr sz="2806">
                <a:solidFill>
                  <a:schemeClr val="tx1">
                    <a:tint val="75000"/>
                  </a:schemeClr>
                </a:solidFill>
              </a:defRPr>
            </a:lvl3pPr>
            <a:lvl4pPr marL="2138243" indent="0">
              <a:buNone/>
              <a:defRPr sz="2494">
                <a:solidFill>
                  <a:schemeClr val="tx1">
                    <a:tint val="75000"/>
                  </a:schemeClr>
                </a:solidFill>
              </a:defRPr>
            </a:lvl4pPr>
            <a:lvl5pPr marL="2850991" indent="0">
              <a:buNone/>
              <a:defRPr sz="2494">
                <a:solidFill>
                  <a:schemeClr val="tx1">
                    <a:tint val="75000"/>
                  </a:schemeClr>
                </a:solidFill>
              </a:defRPr>
            </a:lvl5pPr>
            <a:lvl6pPr marL="3563739" indent="0">
              <a:buNone/>
              <a:defRPr sz="2494">
                <a:solidFill>
                  <a:schemeClr val="tx1">
                    <a:tint val="75000"/>
                  </a:schemeClr>
                </a:solidFill>
              </a:defRPr>
            </a:lvl6pPr>
            <a:lvl7pPr marL="4276487" indent="0">
              <a:buNone/>
              <a:defRPr sz="2494">
                <a:solidFill>
                  <a:schemeClr val="tx1">
                    <a:tint val="75000"/>
                  </a:schemeClr>
                </a:solidFill>
              </a:defRPr>
            </a:lvl7pPr>
            <a:lvl8pPr marL="4989235" indent="0">
              <a:buNone/>
              <a:defRPr sz="2494">
                <a:solidFill>
                  <a:schemeClr val="tx1">
                    <a:tint val="75000"/>
                  </a:schemeClr>
                </a:solidFill>
              </a:defRPr>
            </a:lvl8pPr>
            <a:lvl9pPr marL="5701982" indent="0">
              <a:buNone/>
              <a:defRPr sz="2494">
                <a:solidFill>
                  <a:schemeClr val="tx1">
                    <a:tint val="75000"/>
                  </a:schemeClr>
                </a:solidFill>
              </a:defRPr>
            </a:lvl9pPr>
          </a:lstStyle>
          <a:p>
            <a:pPr lvl="0"/>
            <a:r>
              <a:rPr lang="en-US" dirty="0"/>
              <a:t>Enter text over three lines</a:t>
            </a:r>
          </a:p>
        </p:txBody>
      </p:sp>
      <p:sp>
        <p:nvSpPr>
          <p:cNvPr id="20" name="Text Placeholder 2">
            <a:extLst>
              <a:ext uri="{FF2B5EF4-FFF2-40B4-BE49-F238E27FC236}">
                <a16:creationId xmlns:a16="http://schemas.microsoft.com/office/drawing/2014/main" id="{19CC9AA3-0360-4209-BACC-712DF6821ED0}"/>
              </a:ext>
            </a:extLst>
          </p:cNvPr>
          <p:cNvSpPr>
            <a:spLocks noGrp="1"/>
          </p:cNvSpPr>
          <p:nvPr>
            <p:ph type="body" idx="57" hasCustomPrompt="1"/>
          </p:nvPr>
        </p:nvSpPr>
        <p:spPr>
          <a:xfrm>
            <a:off x="540000" y="7228974"/>
            <a:ext cx="3042129" cy="1075330"/>
          </a:xfrm>
        </p:spPr>
        <p:txBody>
          <a:bodyPr lIns="0" numCol="1" spcCol="180000">
            <a:noAutofit/>
          </a:bodyPr>
          <a:lstStyle>
            <a:lvl1pPr marL="0" indent="0">
              <a:lnSpc>
                <a:spcPct val="100000"/>
              </a:lnSpc>
              <a:spcBef>
                <a:spcPts val="0"/>
              </a:spcBef>
              <a:buNone/>
              <a:defRPr sz="1600">
                <a:solidFill>
                  <a:schemeClr val="tx1"/>
                </a:solidFill>
                <a:latin typeface="+mn-lt"/>
              </a:defRPr>
            </a:lvl1pPr>
            <a:lvl2pPr marL="712748" indent="0">
              <a:buNone/>
              <a:defRPr sz="3118">
                <a:solidFill>
                  <a:schemeClr val="tx1">
                    <a:tint val="75000"/>
                  </a:schemeClr>
                </a:solidFill>
              </a:defRPr>
            </a:lvl2pPr>
            <a:lvl3pPr marL="1425495" indent="0">
              <a:buNone/>
              <a:defRPr sz="2806">
                <a:solidFill>
                  <a:schemeClr val="tx1">
                    <a:tint val="75000"/>
                  </a:schemeClr>
                </a:solidFill>
              </a:defRPr>
            </a:lvl3pPr>
            <a:lvl4pPr marL="2138243" indent="0">
              <a:buNone/>
              <a:defRPr sz="2494">
                <a:solidFill>
                  <a:schemeClr val="tx1">
                    <a:tint val="75000"/>
                  </a:schemeClr>
                </a:solidFill>
              </a:defRPr>
            </a:lvl4pPr>
            <a:lvl5pPr marL="2850991" indent="0">
              <a:buNone/>
              <a:defRPr sz="2494">
                <a:solidFill>
                  <a:schemeClr val="tx1">
                    <a:tint val="75000"/>
                  </a:schemeClr>
                </a:solidFill>
              </a:defRPr>
            </a:lvl5pPr>
            <a:lvl6pPr marL="3563739" indent="0">
              <a:buNone/>
              <a:defRPr sz="2494">
                <a:solidFill>
                  <a:schemeClr val="tx1">
                    <a:tint val="75000"/>
                  </a:schemeClr>
                </a:solidFill>
              </a:defRPr>
            </a:lvl6pPr>
            <a:lvl7pPr marL="4276487" indent="0">
              <a:buNone/>
              <a:defRPr sz="2494">
                <a:solidFill>
                  <a:schemeClr val="tx1">
                    <a:tint val="75000"/>
                  </a:schemeClr>
                </a:solidFill>
              </a:defRPr>
            </a:lvl7pPr>
            <a:lvl8pPr marL="4989235" indent="0">
              <a:buNone/>
              <a:defRPr sz="2494">
                <a:solidFill>
                  <a:schemeClr val="tx1">
                    <a:tint val="75000"/>
                  </a:schemeClr>
                </a:solidFill>
              </a:defRPr>
            </a:lvl8pPr>
            <a:lvl9pPr marL="5701982" indent="0">
              <a:buNone/>
              <a:defRPr sz="2494">
                <a:solidFill>
                  <a:schemeClr val="tx1">
                    <a:tint val="75000"/>
                  </a:schemeClr>
                </a:solidFill>
              </a:defRPr>
            </a:lvl9pPr>
          </a:lstStyle>
          <a:p>
            <a:pPr lvl="0"/>
            <a:r>
              <a:rPr lang="en-US" dirty="0"/>
              <a:t>Enter text over three lines</a:t>
            </a:r>
          </a:p>
        </p:txBody>
      </p:sp>
      <p:sp>
        <p:nvSpPr>
          <p:cNvPr id="21" name="Text Placeholder 2">
            <a:extLst>
              <a:ext uri="{FF2B5EF4-FFF2-40B4-BE49-F238E27FC236}">
                <a16:creationId xmlns:a16="http://schemas.microsoft.com/office/drawing/2014/main" id="{481806EE-489C-48F1-917E-0152CDF45746}"/>
              </a:ext>
            </a:extLst>
          </p:cNvPr>
          <p:cNvSpPr>
            <a:spLocks noGrp="1"/>
          </p:cNvSpPr>
          <p:nvPr>
            <p:ph type="body" idx="58" hasCustomPrompt="1"/>
          </p:nvPr>
        </p:nvSpPr>
        <p:spPr>
          <a:xfrm>
            <a:off x="540000" y="8633482"/>
            <a:ext cx="3042129" cy="1075330"/>
          </a:xfrm>
        </p:spPr>
        <p:txBody>
          <a:bodyPr lIns="0" numCol="1" spcCol="180000">
            <a:noAutofit/>
          </a:bodyPr>
          <a:lstStyle>
            <a:lvl1pPr marL="0" indent="0">
              <a:lnSpc>
                <a:spcPct val="100000"/>
              </a:lnSpc>
              <a:spcBef>
                <a:spcPts val="0"/>
              </a:spcBef>
              <a:buNone/>
              <a:defRPr sz="1600">
                <a:solidFill>
                  <a:schemeClr val="tx1"/>
                </a:solidFill>
                <a:latin typeface="+mn-lt"/>
              </a:defRPr>
            </a:lvl1pPr>
            <a:lvl2pPr marL="712748" indent="0">
              <a:buNone/>
              <a:defRPr sz="3118">
                <a:solidFill>
                  <a:schemeClr val="tx1">
                    <a:tint val="75000"/>
                  </a:schemeClr>
                </a:solidFill>
              </a:defRPr>
            </a:lvl2pPr>
            <a:lvl3pPr marL="1425495" indent="0">
              <a:buNone/>
              <a:defRPr sz="2806">
                <a:solidFill>
                  <a:schemeClr val="tx1">
                    <a:tint val="75000"/>
                  </a:schemeClr>
                </a:solidFill>
              </a:defRPr>
            </a:lvl3pPr>
            <a:lvl4pPr marL="2138243" indent="0">
              <a:buNone/>
              <a:defRPr sz="2494">
                <a:solidFill>
                  <a:schemeClr val="tx1">
                    <a:tint val="75000"/>
                  </a:schemeClr>
                </a:solidFill>
              </a:defRPr>
            </a:lvl4pPr>
            <a:lvl5pPr marL="2850991" indent="0">
              <a:buNone/>
              <a:defRPr sz="2494">
                <a:solidFill>
                  <a:schemeClr val="tx1">
                    <a:tint val="75000"/>
                  </a:schemeClr>
                </a:solidFill>
              </a:defRPr>
            </a:lvl5pPr>
            <a:lvl6pPr marL="3563739" indent="0">
              <a:buNone/>
              <a:defRPr sz="2494">
                <a:solidFill>
                  <a:schemeClr val="tx1">
                    <a:tint val="75000"/>
                  </a:schemeClr>
                </a:solidFill>
              </a:defRPr>
            </a:lvl6pPr>
            <a:lvl7pPr marL="4276487" indent="0">
              <a:buNone/>
              <a:defRPr sz="2494">
                <a:solidFill>
                  <a:schemeClr val="tx1">
                    <a:tint val="75000"/>
                  </a:schemeClr>
                </a:solidFill>
              </a:defRPr>
            </a:lvl7pPr>
            <a:lvl8pPr marL="4989235" indent="0">
              <a:buNone/>
              <a:defRPr sz="2494">
                <a:solidFill>
                  <a:schemeClr val="tx1">
                    <a:tint val="75000"/>
                  </a:schemeClr>
                </a:solidFill>
              </a:defRPr>
            </a:lvl8pPr>
            <a:lvl9pPr marL="5701982" indent="0">
              <a:buNone/>
              <a:defRPr sz="2494">
                <a:solidFill>
                  <a:schemeClr val="tx1">
                    <a:tint val="75000"/>
                  </a:schemeClr>
                </a:solidFill>
              </a:defRPr>
            </a:lvl9pPr>
          </a:lstStyle>
          <a:p>
            <a:pPr lvl="0"/>
            <a:r>
              <a:rPr lang="en-US" dirty="0"/>
              <a:t>Enter text over three lines</a:t>
            </a:r>
          </a:p>
        </p:txBody>
      </p:sp>
      <p:sp>
        <p:nvSpPr>
          <p:cNvPr id="15" name="TextBox 14">
            <a:extLst>
              <a:ext uri="{FF2B5EF4-FFF2-40B4-BE49-F238E27FC236}">
                <a16:creationId xmlns:a16="http://schemas.microsoft.com/office/drawing/2014/main" id="{2B9D32A7-48D8-45AB-B41D-8AB104576CA8}"/>
              </a:ext>
            </a:extLst>
          </p:cNvPr>
          <p:cNvSpPr txBox="1"/>
          <p:nvPr userDrawn="1"/>
        </p:nvSpPr>
        <p:spPr>
          <a:xfrm>
            <a:off x="8563429" y="3367314"/>
            <a:ext cx="3556000" cy="997196"/>
          </a:xfrm>
          <a:prstGeom prst="rect">
            <a:avLst/>
          </a:prstGeom>
          <a:solidFill>
            <a:schemeClr val="bg2"/>
          </a:solidFill>
        </p:spPr>
        <p:txBody>
          <a:bodyPr wrap="square" rtlCol="0">
            <a:spAutoFit/>
          </a:bodyPr>
          <a:lstStyle/>
          <a:p>
            <a:r>
              <a:rPr lang="en-GB" dirty="0">
                <a:solidFill>
                  <a:schemeClr val="bg1"/>
                </a:solidFill>
              </a:rPr>
              <a:t>Use Coral to highlight and change the font to </a:t>
            </a:r>
            <a:r>
              <a:rPr lang="en-GB" dirty="0" err="1">
                <a:solidFill>
                  <a:schemeClr val="bg1"/>
                </a:solidFill>
              </a:rPr>
              <a:t>RealText</a:t>
            </a:r>
            <a:r>
              <a:rPr lang="en-GB" dirty="0">
                <a:solidFill>
                  <a:schemeClr val="bg1"/>
                </a:solidFill>
              </a:rPr>
              <a:t> medium as in the example</a:t>
            </a:r>
          </a:p>
        </p:txBody>
      </p:sp>
      <p:sp>
        <p:nvSpPr>
          <p:cNvPr id="2" name="Title 1">
            <a:extLst>
              <a:ext uri="{FF2B5EF4-FFF2-40B4-BE49-F238E27FC236}">
                <a16:creationId xmlns:a16="http://schemas.microsoft.com/office/drawing/2014/main" id="{1CD03DED-3D07-4F2E-9657-870EBA5CD02E}"/>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886663832"/>
      </p:ext>
    </p:extLst>
  </p:cSld>
  <p:clrMapOvr>
    <a:masterClrMapping/>
  </p:clrMapOvr>
  <p:extLst>
    <p:ext uri="{DCECCB84-F9BA-43D5-87BE-67443E8EF086}">
      <p15:sldGuideLst xmlns:p15="http://schemas.microsoft.com/office/powerpoint/2012/main">
        <p15:guide id="1" orient="horz" pos="563" userDrawn="1">
          <p15:clr>
            <a:srgbClr val="FBAE40"/>
          </p15:clr>
        </p15:guide>
        <p15:guide id="2" pos="381" userDrawn="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Nominated Contacts">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60F7BAAE-A8AA-4984-AB7E-7DB46FFD16F9}"/>
              </a:ext>
            </a:extLst>
          </p:cNvPr>
          <p:cNvSpPr>
            <a:spLocks noGrp="1"/>
          </p:cNvSpPr>
          <p:nvPr>
            <p:ph type="pic" sz="quarter" idx="16"/>
          </p:nvPr>
        </p:nvSpPr>
        <p:spPr>
          <a:xfrm>
            <a:off x="540001" y="2545414"/>
            <a:ext cx="1080000" cy="1080000"/>
          </a:xfrm>
        </p:spPr>
        <p:txBody>
          <a:bodyPr lIns="0" tIns="0" rIns="0" bIns="0">
            <a:normAutofit/>
          </a:bodyPr>
          <a:lstStyle>
            <a:lvl1pPr>
              <a:defRPr sz="1727"/>
            </a:lvl1pPr>
          </a:lstStyle>
          <a:p>
            <a:endParaRPr lang="en-GB" dirty="0"/>
          </a:p>
        </p:txBody>
      </p:sp>
      <p:sp>
        <p:nvSpPr>
          <p:cNvPr id="10" name="Text Placeholder 9">
            <a:extLst>
              <a:ext uri="{FF2B5EF4-FFF2-40B4-BE49-F238E27FC236}">
                <a16:creationId xmlns:a16="http://schemas.microsoft.com/office/drawing/2014/main" id="{CABE2C0F-739B-453C-B819-8943DCAA1A4C}"/>
              </a:ext>
            </a:extLst>
          </p:cNvPr>
          <p:cNvSpPr>
            <a:spLocks noGrp="1" noChangeAspect="1"/>
          </p:cNvSpPr>
          <p:nvPr>
            <p:ph type="body" sz="quarter" idx="17" hasCustomPrompt="1"/>
          </p:nvPr>
        </p:nvSpPr>
        <p:spPr>
          <a:xfrm>
            <a:off x="2025912" y="2545415"/>
            <a:ext cx="3887434" cy="291418"/>
          </a:xfrm>
        </p:spPr>
        <p:txBody>
          <a:bodyPr>
            <a:normAutofit/>
          </a:bodyPr>
          <a:lstStyle>
            <a:lvl1pPr marL="0" indent="0">
              <a:buNone/>
              <a:defRPr sz="1000">
                <a:latin typeface="+mj-lt"/>
              </a:defRPr>
            </a:lvl1pPr>
          </a:lstStyle>
          <a:p>
            <a:pPr lvl="0"/>
            <a:r>
              <a:rPr lang="en-US" dirty="0"/>
              <a:t>Name</a:t>
            </a:r>
          </a:p>
        </p:txBody>
      </p:sp>
      <p:sp>
        <p:nvSpPr>
          <p:cNvPr id="21" name="Text Placeholder 9">
            <a:extLst>
              <a:ext uri="{FF2B5EF4-FFF2-40B4-BE49-F238E27FC236}">
                <a16:creationId xmlns:a16="http://schemas.microsoft.com/office/drawing/2014/main" id="{4A4E1900-FBFB-4424-858E-DE3D27EE653E}"/>
              </a:ext>
            </a:extLst>
          </p:cNvPr>
          <p:cNvSpPr>
            <a:spLocks noGrp="1" noChangeAspect="1"/>
          </p:cNvSpPr>
          <p:nvPr>
            <p:ph type="body" sz="quarter" idx="18" hasCustomPrompt="1"/>
          </p:nvPr>
        </p:nvSpPr>
        <p:spPr>
          <a:xfrm>
            <a:off x="2025912" y="2845464"/>
            <a:ext cx="3887434" cy="291418"/>
          </a:xfrm>
        </p:spPr>
        <p:txBody>
          <a:bodyPr>
            <a:normAutofit/>
          </a:bodyPr>
          <a:lstStyle>
            <a:lvl1pPr marL="0" indent="0">
              <a:buNone/>
              <a:defRPr sz="1000">
                <a:latin typeface="+mn-lt"/>
              </a:defRPr>
            </a:lvl1pPr>
          </a:lstStyle>
          <a:p>
            <a:pPr lvl="0"/>
            <a:r>
              <a:rPr lang="en-US" dirty="0"/>
              <a:t>Title</a:t>
            </a:r>
          </a:p>
        </p:txBody>
      </p:sp>
      <p:sp>
        <p:nvSpPr>
          <p:cNvPr id="22" name="Text Placeholder 9">
            <a:extLst>
              <a:ext uri="{FF2B5EF4-FFF2-40B4-BE49-F238E27FC236}">
                <a16:creationId xmlns:a16="http://schemas.microsoft.com/office/drawing/2014/main" id="{0725094D-8896-4941-96F9-04EFD990B0A0}"/>
              </a:ext>
            </a:extLst>
          </p:cNvPr>
          <p:cNvSpPr>
            <a:spLocks noGrp="1" noChangeAspect="1"/>
          </p:cNvSpPr>
          <p:nvPr>
            <p:ph type="body" sz="quarter" idx="19" hasCustomPrompt="1"/>
          </p:nvPr>
        </p:nvSpPr>
        <p:spPr>
          <a:xfrm>
            <a:off x="2025912" y="3147206"/>
            <a:ext cx="3887434" cy="291418"/>
          </a:xfrm>
        </p:spPr>
        <p:txBody>
          <a:bodyPr>
            <a:normAutofit/>
          </a:bodyPr>
          <a:lstStyle>
            <a:lvl1pPr marL="0" indent="0">
              <a:buNone/>
              <a:defRPr sz="1000">
                <a:solidFill>
                  <a:schemeClr val="tx1"/>
                </a:solidFill>
                <a:latin typeface="+mn-lt"/>
              </a:defRPr>
            </a:lvl1pPr>
          </a:lstStyle>
          <a:p>
            <a:pPr lvl="0"/>
            <a:r>
              <a:rPr lang="en-US" dirty="0"/>
              <a:t>T +</a:t>
            </a:r>
          </a:p>
        </p:txBody>
      </p:sp>
      <p:sp>
        <p:nvSpPr>
          <p:cNvPr id="23" name="Text Placeholder 9">
            <a:extLst>
              <a:ext uri="{FF2B5EF4-FFF2-40B4-BE49-F238E27FC236}">
                <a16:creationId xmlns:a16="http://schemas.microsoft.com/office/drawing/2014/main" id="{9E218BBF-B51F-4C56-B1B3-5C74808C6FE1}"/>
              </a:ext>
            </a:extLst>
          </p:cNvPr>
          <p:cNvSpPr>
            <a:spLocks noGrp="1" noChangeAspect="1"/>
          </p:cNvSpPr>
          <p:nvPr>
            <p:ph type="body" sz="quarter" idx="20"/>
          </p:nvPr>
        </p:nvSpPr>
        <p:spPr>
          <a:xfrm>
            <a:off x="2025912" y="3447256"/>
            <a:ext cx="3887434" cy="291418"/>
          </a:xfrm>
        </p:spPr>
        <p:txBody>
          <a:bodyPr>
            <a:normAutofit/>
          </a:bodyPr>
          <a:lstStyle>
            <a:lvl1pPr marL="0" indent="0">
              <a:buNone/>
              <a:defRPr sz="1000">
                <a:solidFill>
                  <a:schemeClr val="tx1"/>
                </a:solidFill>
                <a:latin typeface="+mn-lt"/>
              </a:defRPr>
            </a:lvl1pPr>
          </a:lstStyle>
          <a:p>
            <a:pPr lvl="0"/>
            <a:endParaRPr lang="en-US" dirty="0"/>
          </a:p>
        </p:txBody>
      </p:sp>
      <p:sp>
        <p:nvSpPr>
          <p:cNvPr id="24" name="Picture Placeholder 4">
            <a:extLst>
              <a:ext uri="{FF2B5EF4-FFF2-40B4-BE49-F238E27FC236}">
                <a16:creationId xmlns:a16="http://schemas.microsoft.com/office/drawing/2014/main" id="{4F8F935F-C372-468E-985E-CE2F506F3229}"/>
              </a:ext>
            </a:extLst>
          </p:cNvPr>
          <p:cNvSpPr>
            <a:spLocks noGrp="1" noChangeAspect="1"/>
          </p:cNvSpPr>
          <p:nvPr>
            <p:ph type="pic" sz="quarter" idx="21"/>
          </p:nvPr>
        </p:nvSpPr>
        <p:spPr>
          <a:xfrm>
            <a:off x="540000" y="4067766"/>
            <a:ext cx="1103002" cy="1080000"/>
          </a:xfrm>
        </p:spPr>
        <p:txBody>
          <a:bodyPr lIns="0" tIns="0" rIns="0" bIns="0">
            <a:normAutofit/>
          </a:bodyPr>
          <a:lstStyle>
            <a:lvl1pPr>
              <a:defRPr sz="1727"/>
            </a:lvl1pPr>
          </a:lstStyle>
          <a:p>
            <a:endParaRPr lang="en-GB" dirty="0"/>
          </a:p>
        </p:txBody>
      </p:sp>
      <p:sp>
        <p:nvSpPr>
          <p:cNvPr id="25" name="Text Placeholder 9">
            <a:extLst>
              <a:ext uri="{FF2B5EF4-FFF2-40B4-BE49-F238E27FC236}">
                <a16:creationId xmlns:a16="http://schemas.microsoft.com/office/drawing/2014/main" id="{2BBE4F03-75AB-452E-9991-9A62C1DF5DC7}"/>
              </a:ext>
            </a:extLst>
          </p:cNvPr>
          <p:cNvSpPr>
            <a:spLocks noGrp="1" noChangeAspect="1"/>
          </p:cNvSpPr>
          <p:nvPr>
            <p:ph type="body" sz="quarter" idx="22" hasCustomPrompt="1"/>
          </p:nvPr>
        </p:nvSpPr>
        <p:spPr>
          <a:xfrm>
            <a:off x="2025912" y="4067767"/>
            <a:ext cx="3887434" cy="291418"/>
          </a:xfrm>
        </p:spPr>
        <p:txBody>
          <a:bodyPr>
            <a:normAutofit/>
          </a:bodyPr>
          <a:lstStyle>
            <a:lvl1pPr marL="0" indent="0">
              <a:buNone/>
              <a:defRPr sz="1000">
                <a:latin typeface="+mj-lt"/>
              </a:defRPr>
            </a:lvl1pPr>
          </a:lstStyle>
          <a:p>
            <a:pPr lvl="0"/>
            <a:r>
              <a:rPr lang="en-US" dirty="0"/>
              <a:t>Name</a:t>
            </a:r>
          </a:p>
        </p:txBody>
      </p:sp>
      <p:sp>
        <p:nvSpPr>
          <p:cNvPr id="26" name="Text Placeholder 9">
            <a:extLst>
              <a:ext uri="{FF2B5EF4-FFF2-40B4-BE49-F238E27FC236}">
                <a16:creationId xmlns:a16="http://schemas.microsoft.com/office/drawing/2014/main" id="{34CA7B4D-9523-491C-9BD4-C66859731570}"/>
              </a:ext>
            </a:extLst>
          </p:cNvPr>
          <p:cNvSpPr>
            <a:spLocks noGrp="1" noChangeAspect="1"/>
          </p:cNvSpPr>
          <p:nvPr>
            <p:ph type="body" sz="quarter" idx="23" hasCustomPrompt="1"/>
          </p:nvPr>
        </p:nvSpPr>
        <p:spPr>
          <a:xfrm>
            <a:off x="2025912" y="4367816"/>
            <a:ext cx="3887434" cy="291418"/>
          </a:xfrm>
        </p:spPr>
        <p:txBody>
          <a:bodyPr>
            <a:normAutofit/>
          </a:bodyPr>
          <a:lstStyle>
            <a:lvl1pPr marL="0" indent="0">
              <a:buNone/>
              <a:defRPr sz="1000">
                <a:latin typeface="+mn-lt"/>
              </a:defRPr>
            </a:lvl1pPr>
          </a:lstStyle>
          <a:p>
            <a:pPr lvl="0"/>
            <a:r>
              <a:rPr lang="en-US" dirty="0"/>
              <a:t>Title</a:t>
            </a:r>
          </a:p>
        </p:txBody>
      </p:sp>
      <p:sp>
        <p:nvSpPr>
          <p:cNvPr id="27" name="Text Placeholder 9">
            <a:extLst>
              <a:ext uri="{FF2B5EF4-FFF2-40B4-BE49-F238E27FC236}">
                <a16:creationId xmlns:a16="http://schemas.microsoft.com/office/drawing/2014/main" id="{F6BA3493-88CF-4B4A-877D-CCB97059FCDB}"/>
              </a:ext>
            </a:extLst>
          </p:cNvPr>
          <p:cNvSpPr>
            <a:spLocks noGrp="1" noChangeAspect="1"/>
          </p:cNvSpPr>
          <p:nvPr>
            <p:ph type="body" sz="quarter" idx="24" hasCustomPrompt="1"/>
          </p:nvPr>
        </p:nvSpPr>
        <p:spPr>
          <a:xfrm>
            <a:off x="2025912" y="4669558"/>
            <a:ext cx="3887434" cy="291418"/>
          </a:xfrm>
        </p:spPr>
        <p:txBody>
          <a:bodyPr>
            <a:normAutofit/>
          </a:bodyPr>
          <a:lstStyle>
            <a:lvl1pPr marL="0" indent="0">
              <a:buNone/>
              <a:defRPr sz="1000">
                <a:solidFill>
                  <a:schemeClr val="tx1"/>
                </a:solidFill>
                <a:latin typeface="+mn-lt"/>
              </a:defRPr>
            </a:lvl1pPr>
          </a:lstStyle>
          <a:p>
            <a:pPr lvl="0"/>
            <a:r>
              <a:rPr lang="en-US" dirty="0"/>
              <a:t>T +</a:t>
            </a:r>
          </a:p>
        </p:txBody>
      </p:sp>
      <p:sp>
        <p:nvSpPr>
          <p:cNvPr id="29" name="Text Placeholder 9">
            <a:extLst>
              <a:ext uri="{FF2B5EF4-FFF2-40B4-BE49-F238E27FC236}">
                <a16:creationId xmlns:a16="http://schemas.microsoft.com/office/drawing/2014/main" id="{97641ECE-A2DB-401E-803B-E9E039F27772}"/>
              </a:ext>
            </a:extLst>
          </p:cNvPr>
          <p:cNvSpPr>
            <a:spLocks noGrp="1" noChangeAspect="1"/>
          </p:cNvSpPr>
          <p:nvPr>
            <p:ph type="body" sz="quarter" idx="25"/>
          </p:nvPr>
        </p:nvSpPr>
        <p:spPr>
          <a:xfrm>
            <a:off x="2025912" y="4969608"/>
            <a:ext cx="3887434" cy="291418"/>
          </a:xfrm>
        </p:spPr>
        <p:txBody>
          <a:bodyPr>
            <a:normAutofit/>
          </a:bodyPr>
          <a:lstStyle>
            <a:lvl1pPr marL="0" indent="0">
              <a:buNone/>
              <a:defRPr sz="1000">
                <a:solidFill>
                  <a:schemeClr val="tx1"/>
                </a:solidFill>
                <a:latin typeface="+mn-lt"/>
              </a:defRPr>
            </a:lvl1pPr>
          </a:lstStyle>
          <a:p>
            <a:pPr lvl="0"/>
            <a:endParaRPr lang="en-US" dirty="0"/>
          </a:p>
        </p:txBody>
      </p:sp>
      <p:sp>
        <p:nvSpPr>
          <p:cNvPr id="30" name="Picture Placeholder 4">
            <a:extLst>
              <a:ext uri="{FF2B5EF4-FFF2-40B4-BE49-F238E27FC236}">
                <a16:creationId xmlns:a16="http://schemas.microsoft.com/office/drawing/2014/main" id="{23F1B90D-1177-4965-BF9C-A323BB9AA24D}"/>
              </a:ext>
            </a:extLst>
          </p:cNvPr>
          <p:cNvSpPr>
            <a:spLocks noGrp="1" noChangeAspect="1"/>
          </p:cNvSpPr>
          <p:nvPr>
            <p:ph type="pic" sz="quarter" idx="26"/>
          </p:nvPr>
        </p:nvSpPr>
        <p:spPr>
          <a:xfrm>
            <a:off x="540000" y="5586620"/>
            <a:ext cx="1103002" cy="1080000"/>
          </a:xfrm>
        </p:spPr>
        <p:txBody>
          <a:bodyPr lIns="0" tIns="0" rIns="0" bIns="0">
            <a:normAutofit/>
          </a:bodyPr>
          <a:lstStyle>
            <a:lvl1pPr>
              <a:defRPr sz="1727"/>
            </a:lvl1pPr>
          </a:lstStyle>
          <a:p>
            <a:endParaRPr lang="en-GB" dirty="0"/>
          </a:p>
        </p:txBody>
      </p:sp>
      <p:sp>
        <p:nvSpPr>
          <p:cNvPr id="31" name="Text Placeholder 9">
            <a:extLst>
              <a:ext uri="{FF2B5EF4-FFF2-40B4-BE49-F238E27FC236}">
                <a16:creationId xmlns:a16="http://schemas.microsoft.com/office/drawing/2014/main" id="{03758BF5-4325-4A47-9AB9-C05AC6F7C9CB}"/>
              </a:ext>
            </a:extLst>
          </p:cNvPr>
          <p:cNvSpPr>
            <a:spLocks noGrp="1" noChangeAspect="1"/>
          </p:cNvSpPr>
          <p:nvPr>
            <p:ph type="body" sz="quarter" idx="27" hasCustomPrompt="1"/>
          </p:nvPr>
        </p:nvSpPr>
        <p:spPr>
          <a:xfrm>
            <a:off x="2025912" y="5586620"/>
            <a:ext cx="3887434" cy="291418"/>
          </a:xfrm>
        </p:spPr>
        <p:txBody>
          <a:bodyPr>
            <a:normAutofit/>
          </a:bodyPr>
          <a:lstStyle>
            <a:lvl1pPr marL="0" indent="0">
              <a:buNone/>
              <a:defRPr sz="1000">
                <a:latin typeface="+mj-lt"/>
              </a:defRPr>
            </a:lvl1pPr>
          </a:lstStyle>
          <a:p>
            <a:pPr lvl="0"/>
            <a:r>
              <a:rPr lang="en-US" dirty="0"/>
              <a:t>Name</a:t>
            </a:r>
          </a:p>
        </p:txBody>
      </p:sp>
      <p:sp>
        <p:nvSpPr>
          <p:cNvPr id="32" name="Text Placeholder 9">
            <a:extLst>
              <a:ext uri="{FF2B5EF4-FFF2-40B4-BE49-F238E27FC236}">
                <a16:creationId xmlns:a16="http://schemas.microsoft.com/office/drawing/2014/main" id="{F6752CEF-0C22-4688-80AB-E62484091A6D}"/>
              </a:ext>
            </a:extLst>
          </p:cNvPr>
          <p:cNvSpPr>
            <a:spLocks noGrp="1" noChangeAspect="1"/>
          </p:cNvSpPr>
          <p:nvPr>
            <p:ph type="body" sz="quarter" idx="28" hasCustomPrompt="1"/>
          </p:nvPr>
        </p:nvSpPr>
        <p:spPr>
          <a:xfrm>
            <a:off x="2025912" y="5886670"/>
            <a:ext cx="3887434" cy="291418"/>
          </a:xfrm>
        </p:spPr>
        <p:txBody>
          <a:bodyPr>
            <a:normAutofit/>
          </a:bodyPr>
          <a:lstStyle>
            <a:lvl1pPr marL="0" indent="0">
              <a:buNone/>
              <a:defRPr sz="1000">
                <a:latin typeface="+mn-lt"/>
              </a:defRPr>
            </a:lvl1pPr>
          </a:lstStyle>
          <a:p>
            <a:pPr lvl="0"/>
            <a:r>
              <a:rPr lang="en-US" dirty="0"/>
              <a:t>Title</a:t>
            </a:r>
          </a:p>
        </p:txBody>
      </p:sp>
      <p:sp>
        <p:nvSpPr>
          <p:cNvPr id="33" name="Text Placeholder 9">
            <a:extLst>
              <a:ext uri="{FF2B5EF4-FFF2-40B4-BE49-F238E27FC236}">
                <a16:creationId xmlns:a16="http://schemas.microsoft.com/office/drawing/2014/main" id="{440DF519-8E65-46E0-84EF-E22A0D36FA1C}"/>
              </a:ext>
            </a:extLst>
          </p:cNvPr>
          <p:cNvSpPr>
            <a:spLocks noGrp="1" noChangeAspect="1"/>
          </p:cNvSpPr>
          <p:nvPr>
            <p:ph type="body" sz="quarter" idx="29" hasCustomPrompt="1"/>
          </p:nvPr>
        </p:nvSpPr>
        <p:spPr>
          <a:xfrm>
            <a:off x="2025912" y="6188412"/>
            <a:ext cx="3887434" cy="291418"/>
          </a:xfrm>
        </p:spPr>
        <p:txBody>
          <a:bodyPr>
            <a:normAutofit/>
          </a:bodyPr>
          <a:lstStyle>
            <a:lvl1pPr marL="0" indent="0">
              <a:buNone/>
              <a:defRPr sz="1000">
                <a:solidFill>
                  <a:schemeClr val="tx1"/>
                </a:solidFill>
                <a:latin typeface="+mn-lt"/>
              </a:defRPr>
            </a:lvl1pPr>
          </a:lstStyle>
          <a:p>
            <a:pPr lvl="0"/>
            <a:r>
              <a:rPr lang="en-US" dirty="0"/>
              <a:t>T +</a:t>
            </a:r>
          </a:p>
        </p:txBody>
      </p:sp>
      <p:sp>
        <p:nvSpPr>
          <p:cNvPr id="34" name="Text Placeholder 9">
            <a:extLst>
              <a:ext uri="{FF2B5EF4-FFF2-40B4-BE49-F238E27FC236}">
                <a16:creationId xmlns:a16="http://schemas.microsoft.com/office/drawing/2014/main" id="{5F7C38B0-FD1B-440E-92FD-0160BE81ACE6}"/>
              </a:ext>
            </a:extLst>
          </p:cNvPr>
          <p:cNvSpPr>
            <a:spLocks noGrp="1" noChangeAspect="1"/>
          </p:cNvSpPr>
          <p:nvPr>
            <p:ph type="body" sz="quarter" idx="30"/>
          </p:nvPr>
        </p:nvSpPr>
        <p:spPr>
          <a:xfrm>
            <a:off x="2025912" y="6488462"/>
            <a:ext cx="3887434" cy="291418"/>
          </a:xfrm>
        </p:spPr>
        <p:txBody>
          <a:bodyPr>
            <a:normAutofit/>
          </a:bodyPr>
          <a:lstStyle>
            <a:lvl1pPr marL="0" indent="0">
              <a:buNone/>
              <a:defRPr sz="1000">
                <a:solidFill>
                  <a:schemeClr val="tx1"/>
                </a:solidFill>
                <a:latin typeface="+mn-lt"/>
              </a:defRPr>
            </a:lvl1pPr>
          </a:lstStyle>
          <a:p>
            <a:pPr lvl="0"/>
            <a:endParaRPr lang="en-US" dirty="0"/>
          </a:p>
        </p:txBody>
      </p:sp>
      <p:sp>
        <p:nvSpPr>
          <p:cNvPr id="18" name="Text Placeholder 2">
            <a:extLst>
              <a:ext uri="{FF2B5EF4-FFF2-40B4-BE49-F238E27FC236}">
                <a16:creationId xmlns:a16="http://schemas.microsoft.com/office/drawing/2014/main" id="{2DD5039B-074F-4BDD-A841-162B84C4C80F}"/>
              </a:ext>
            </a:extLst>
          </p:cNvPr>
          <p:cNvSpPr>
            <a:spLocks noGrp="1"/>
          </p:cNvSpPr>
          <p:nvPr>
            <p:ph type="body" sz="quarter" idx="11" hasCustomPrompt="1"/>
          </p:nvPr>
        </p:nvSpPr>
        <p:spPr>
          <a:xfrm>
            <a:off x="576263" y="1419225"/>
            <a:ext cx="6516687" cy="668338"/>
          </a:xfrm>
        </p:spPr>
        <p:txBody>
          <a:bodyPr>
            <a:noAutofit/>
          </a:bodyPr>
          <a:lstStyle>
            <a:lvl5pPr marL="0" indent="0">
              <a:buNone/>
              <a:defRPr sz="4200">
                <a:solidFill>
                  <a:schemeClr val="bg1"/>
                </a:solidFill>
              </a:defRPr>
            </a:lvl5pPr>
          </a:lstStyle>
          <a:p>
            <a:pPr lvl="4"/>
            <a:r>
              <a:rPr lang="en-US" dirty="0"/>
              <a:t>Heading</a:t>
            </a:r>
            <a:endParaRPr lang="en-GB" dirty="0"/>
          </a:p>
        </p:txBody>
      </p:sp>
    </p:spTree>
    <p:extLst>
      <p:ext uri="{BB962C8B-B14F-4D97-AF65-F5344CB8AC3E}">
        <p14:creationId xmlns:p14="http://schemas.microsoft.com/office/powerpoint/2010/main" val="2716959227"/>
      </p:ext>
    </p:extLst>
  </p:cSld>
  <p:clrMapOvr>
    <a:masterClrMapping/>
  </p:clrMapOvr>
  <p:extLst>
    <p:ext uri="{DCECCB84-F9BA-43D5-87BE-67443E8EF086}">
      <p15:sldGuideLst xmlns:p15="http://schemas.microsoft.com/office/powerpoint/2012/main">
        <p15:guide id="1" orient="horz" pos="563" userDrawn="1">
          <p15:clr>
            <a:srgbClr val="FBAE40"/>
          </p15:clr>
        </p15:guide>
        <p15:guide id="2" pos="381" userDrawn="1">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Half text Half Picture ">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66595C18-5329-42FA-B6E5-C182857F6AF1}"/>
              </a:ext>
            </a:extLst>
          </p:cNvPr>
          <p:cNvSpPr>
            <a:spLocks noGrp="1"/>
          </p:cNvSpPr>
          <p:nvPr>
            <p:ph type="pic" sz="quarter" idx="16"/>
          </p:nvPr>
        </p:nvSpPr>
        <p:spPr>
          <a:xfrm>
            <a:off x="1" y="5524103"/>
            <a:ext cx="7559675" cy="4263018"/>
          </a:xfrm>
        </p:spPr>
        <p:txBody>
          <a:bodyPr/>
          <a:lstStyle/>
          <a:p>
            <a:endParaRPr lang="en-GB"/>
          </a:p>
        </p:txBody>
      </p:sp>
      <p:sp>
        <p:nvSpPr>
          <p:cNvPr id="6" name="Text Placeholder 5">
            <a:extLst>
              <a:ext uri="{FF2B5EF4-FFF2-40B4-BE49-F238E27FC236}">
                <a16:creationId xmlns:a16="http://schemas.microsoft.com/office/drawing/2014/main" id="{E369F93B-F7F2-4325-BFCA-76B416C52BD9}"/>
              </a:ext>
            </a:extLst>
          </p:cNvPr>
          <p:cNvSpPr>
            <a:spLocks noGrp="1"/>
          </p:cNvSpPr>
          <p:nvPr>
            <p:ph type="body" sz="quarter" idx="17"/>
          </p:nvPr>
        </p:nvSpPr>
        <p:spPr>
          <a:xfrm>
            <a:off x="540000" y="2177144"/>
            <a:ext cx="6368799" cy="222023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 name="Title 1">
            <a:extLst>
              <a:ext uri="{FF2B5EF4-FFF2-40B4-BE49-F238E27FC236}">
                <a16:creationId xmlns:a16="http://schemas.microsoft.com/office/drawing/2014/main" id="{3EB86B6E-9646-4870-8E62-5F98AAC7972A}"/>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4212153046"/>
      </p:ext>
    </p:extLst>
  </p:cSld>
  <p:clrMapOvr>
    <a:masterClrMapping/>
  </p:clrMapOvr>
  <p:extLst>
    <p:ext uri="{DCECCB84-F9BA-43D5-87BE-67443E8EF086}">
      <p15:sldGuideLst xmlns:p15="http://schemas.microsoft.com/office/powerpoint/2012/main">
        <p15:guide id="1" orient="horz" pos="563" userDrawn="1">
          <p15:clr>
            <a:srgbClr val="FBAE40"/>
          </p15:clr>
        </p15:guide>
        <p15:guide id="2" pos="381" userDrawn="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ext and Flowchart">
    <p:spTree>
      <p:nvGrpSpPr>
        <p:cNvPr id="1" name=""/>
        <p:cNvGrpSpPr/>
        <p:nvPr/>
      </p:nvGrpSpPr>
      <p:grpSpPr>
        <a:xfrm>
          <a:off x="0" y="0"/>
          <a:ext cx="0" cy="0"/>
          <a:chOff x="0" y="0"/>
          <a:chExt cx="0" cy="0"/>
        </a:xfrm>
      </p:grpSpPr>
      <p:sp>
        <p:nvSpPr>
          <p:cNvPr id="12" name="Content Placeholder 11">
            <a:extLst>
              <a:ext uri="{FF2B5EF4-FFF2-40B4-BE49-F238E27FC236}">
                <a16:creationId xmlns:a16="http://schemas.microsoft.com/office/drawing/2014/main" id="{60A2C53F-E7A7-44EC-8528-30AC946746EB}"/>
              </a:ext>
            </a:extLst>
          </p:cNvPr>
          <p:cNvSpPr>
            <a:spLocks noGrp="1"/>
          </p:cNvSpPr>
          <p:nvPr>
            <p:ph sz="quarter" idx="16" hasCustomPrompt="1"/>
          </p:nvPr>
        </p:nvSpPr>
        <p:spPr>
          <a:xfrm>
            <a:off x="797966" y="5661178"/>
            <a:ext cx="6411724" cy="3043054"/>
          </a:xfrm>
        </p:spPr>
        <p:txBody>
          <a:bodyPr/>
          <a:lstStyle>
            <a:lvl1pPr marL="0" indent="0">
              <a:buNone/>
              <a:defRPr/>
            </a:lvl1pPr>
          </a:lstStyle>
          <a:p>
            <a:pPr lvl="0"/>
            <a:r>
              <a:rPr lang="en-GB" dirty="0"/>
              <a:t>Delete this and place your organigram here</a:t>
            </a:r>
          </a:p>
        </p:txBody>
      </p:sp>
      <p:sp>
        <p:nvSpPr>
          <p:cNvPr id="3" name="Text Placeholder 2">
            <a:extLst>
              <a:ext uri="{FF2B5EF4-FFF2-40B4-BE49-F238E27FC236}">
                <a16:creationId xmlns:a16="http://schemas.microsoft.com/office/drawing/2014/main" id="{F1CF0DEE-6108-409F-A29D-864F26F9167D}"/>
              </a:ext>
            </a:extLst>
          </p:cNvPr>
          <p:cNvSpPr>
            <a:spLocks noGrp="1"/>
          </p:cNvSpPr>
          <p:nvPr>
            <p:ph type="body" sz="quarter" idx="17"/>
          </p:nvPr>
        </p:nvSpPr>
        <p:spPr>
          <a:xfrm>
            <a:off x="540000" y="2279650"/>
            <a:ext cx="6115050" cy="207327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 name="Title 1">
            <a:extLst>
              <a:ext uri="{FF2B5EF4-FFF2-40B4-BE49-F238E27FC236}">
                <a16:creationId xmlns:a16="http://schemas.microsoft.com/office/drawing/2014/main" id="{897F6050-C7C3-43EC-A65E-6BE40012A10D}"/>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1924763547"/>
      </p:ext>
    </p:extLst>
  </p:cSld>
  <p:clrMapOvr>
    <a:masterClrMapping/>
  </p:clrMapOvr>
  <p:extLst>
    <p:ext uri="{DCECCB84-F9BA-43D5-87BE-67443E8EF086}">
      <p15:sldGuideLst xmlns:p15="http://schemas.microsoft.com/office/powerpoint/2012/main">
        <p15:guide id="1" orient="horz" pos="563" userDrawn="1">
          <p15:clr>
            <a:srgbClr val="FBAE40"/>
          </p15:clr>
        </p15:guide>
        <p15:guide id="2" pos="381"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204D25B4-BE00-4BA1-8B4B-88A6813980E2}"/>
              </a:ext>
            </a:extLst>
          </p:cNvPr>
          <p:cNvSpPr txBox="1"/>
          <p:nvPr userDrawn="1"/>
        </p:nvSpPr>
        <p:spPr>
          <a:xfrm>
            <a:off x="540000" y="9764486"/>
            <a:ext cx="6019800" cy="461665"/>
          </a:xfrm>
          <a:prstGeom prst="rect">
            <a:avLst/>
          </a:prstGeom>
          <a:noFill/>
        </p:spPr>
        <p:txBody>
          <a:bodyPr wrap="square" lIns="0" rtlCol="0">
            <a:spAutoFit/>
          </a:bodyPr>
          <a:lstStyle/>
          <a:p>
            <a:pPr marL="180975" indent="-180975">
              <a:buClr>
                <a:schemeClr val="bg2"/>
              </a:buClr>
            </a:pPr>
            <a:r>
              <a:rPr lang="en-GB" sz="800" dirty="0">
                <a:solidFill>
                  <a:schemeClr val="bg2"/>
                </a:solidFill>
              </a:rPr>
              <a:t>(1)</a:t>
            </a:r>
            <a:r>
              <a:rPr lang="en-GB" sz="800" dirty="0"/>
              <a:t>	This is an example footnote.  It is in font Real Text Light and size 8pt.  The text box is aligned 1.5 cm from the left margin and has a hanging indent of 1 cm.  Both the footnote indicator in the text and in the footnote should be in coral.  All footnotes should be numerical (no symbols to be used).</a:t>
            </a:r>
          </a:p>
        </p:txBody>
      </p:sp>
      <p:pic>
        <p:nvPicPr>
          <p:cNvPr id="8" name="Picture 7">
            <a:extLst>
              <a:ext uri="{FF2B5EF4-FFF2-40B4-BE49-F238E27FC236}">
                <a16:creationId xmlns:a16="http://schemas.microsoft.com/office/drawing/2014/main" id="{29939352-15F8-4DDF-B460-39C3E202E8D5}"/>
              </a:ext>
            </a:extLst>
          </p:cNvPr>
          <p:cNvPicPr>
            <a:picLocks noChangeAspect="1"/>
          </p:cNvPicPr>
          <p:nvPr userDrawn="1"/>
        </p:nvPicPr>
        <p:blipFill>
          <a:blip r:embed="rId2"/>
          <a:stretch>
            <a:fillRect/>
          </a:stretch>
        </p:blipFill>
        <p:spPr>
          <a:xfrm>
            <a:off x="6157596" y="2342503"/>
            <a:ext cx="1182872" cy="1673276"/>
          </a:xfrm>
          <a:prstGeom prst="rect">
            <a:avLst/>
          </a:prstGeom>
        </p:spPr>
      </p:pic>
      <p:sp>
        <p:nvSpPr>
          <p:cNvPr id="10" name="Arrow: Up 9">
            <a:extLst>
              <a:ext uri="{FF2B5EF4-FFF2-40B4-BE49-F238E27FC236}">
                <a16:creationId xmlns:a16="http://schemas.microsoft.com/office/drawing/2014/main" id="{800CD3B1-2613-4A58-8B0F-0DABDF59305B}"/>
              </a:ext>
            </a:extLst>
          </p:cNvPr>
          <p:cNvSpPr/>
          <p:nvPr userDrawn="1"/>
        </p:nvSpPr>
        <p:spPr>
          <a:xfrm>
            <a:off x="6559800" y="4083157"/>
            <a:ext cx="274137" cy="240632"/>
          </a:xfrm>
          <a:prstGeom prst="upArrow">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GB"/>
          </a:p>
        </p:txBody>
      </p:sp>
      <p:sp>
        <p:nvSpPr>
          <p:cNvPr id="12" name="TextBox 11">
            <a:extLst>
              <a:ext uri="{FF2B5EF4-FFF2-40B4-BE49-F238E27FC236}">
                <a16:creationId xmlns:a16="http://schemas.microsoft.com/office/drawing/2014/main" id="{F5CABDB8-FCBF-45A5-ACCF-3F15AD59EE51}"/>
              </a:ext>
            </a:extLst>
          </p:cNvPr>
          <p:cNvSpPr txBox="1"/>
          <p:nvPr userDrawn="1"/>
        </p:nvSpPr>
        <p:spPr>
          <a:xfrm>
            <a:off x="540000" y="1433015"/>
            <a:ext cx="4708478" cy="738664"/>
          </a:xfrm>
          <a:prstGeom prst="rect">
            <a:avLst/>
          </a:prstGeom>
          <a:noFill/>
        </p:spPr>
        <p:txBody>
          <a:bodyPr wrap="square" rtlCol="0">
            <a:spAutoFit/>
          </a:bodyPr>
          <a:lstStyle/>
          <a:p>
            <a:r>
              <a:rPr lang="en-GB" sz="4200" dirty="0">
                <a:solidFill>
                  <a:schemeClr val="bg1"/>
                </a:solidFill>
              </a:rPr>
              <a:t>Creating a Flyer</a:t>
            </a:r>
          </a:p>
        </p:txBody>
      </p:sp>
      <p:sp>
        <p:nvSpPr>
          <p:cNvPr id="13" name="TextBox 12">
            <a:extLst>
              <a:ext uri="{FF2B5EF4-FFF2-40B4-BE49-F238E27FC236}">
                <a16:creationId xmlns:a16="http://schemas.microsoft.com/office/drawing/2014/main" id="{11524DED-558F-49C0-9A9F-258A0C169FC7}"/>
              </a:ext>
            </a:extLst>
          </p:cNvPr>
          <p:cNvSpPr txBox="1"/>
          <p:nvPr userDrawn="1"/>
        </p:nvSpPr>
        <p:spPr>
          <a:xfrm>
            <a:off x="6157596" y="4572000"/>
            <a:ext cx="1402079" cy="830997"/>
          </a:xfrm>
          <a:prstGeom prst="rect">
            <a:avLst/>
          </a:prstGeom>
          <a:noFill/>
        </p:spPr>
        <p:txBody>
          <a:bodyPr wrap="square" rtlCol="0">
            <a:spAutoFit/>
          </a:bodyPr>
          <a:lstStyle/>
          <a:p>
            <a:r>
              <a:rPr lang="en-GB" sz="1200" dirty="0"/>
              <a:t>Page with block colour heading – comes in coral and charcoal</a:t>
            </a:r>
          </a:p>
        </p:txBody>
      </p:sp>
      <p:sp>
        <p:nvSpPr>
          <p:cNvPr id="14" name="TextBox 13">
            <a:extLst>
              <a:ext uri="{FF2B5EF4-FFF2-40B4-BE49-F238E27FC236}">
                <a16:creationId xmlns:a16="http://schemas.microsoft.com/office/drawing/2014/main" id="{AE34127E-90AF-46C0-A45F-A47C285D57D2}"/>
              </a:ext>
            </a:extLst>
          </p:cNvPr>
          <p:cNvSpPr txBox="1"/>
          <p:nvPr userDrawn="1"/>
        </p:nvSpPr>
        <p:spPr>
          <a:xfrm>
            <a:off x="725738" y="2538484"/>
            <a:ext cx="5431858" cy="6174767"/>
          </a:xfrm>
          <a:prstGeom prst="rect">
            <a:avLst/>
          </a:prstGeom>
          <a:noFill/>
        </p:spPr>
        <p:txBody>
          <a:bodyPr wrap="square" rtlCol="0">
            <a:spAutoFit/>
          </a:bodyPr>
          <a:lstStyle/>
          <a:p>
            <a:pPr marL="0" marR="0" lvl="0" indent="0" algn="l" defTabSz="1425495" rtl="0" eaLnBrk="1" fontAlgn="auto" latinLnBrk="0" hangingPunct="1">
              <a:lnSpc>
                <a:spcPct val="90000"/>
              </a:lnSpc>
              <a:spcBef>
                <a:spcPts val="1559"/>
              </a:spcBef>
              <a:spcAft>
                <a:spcPts val="0"/>
              </a:spcAft>
              <a:buClrTx/>
              <a:buSzTx/>
              <a:buFont typeface="Arial" panose="020B0604020202020204" pitchFamily="34" charset="0"/>
              <a:buNone/>
              <a:tabLst/>
              <a:defRPr/>
            </a:pPr>
            <a:r>
              <a:rPr kumimoji="0" lang="en-GB" sz="1400" b="0" i="0" u="none" strike="noStrike" kern="1200" cap="none" spc="0" normalizeH="0" baseline="0" noProof="0" dirty="0">
                <a:ln>
                  <a:noFill/>
                </a:ln>
                <a:solidFill>
                  <a:srgbClr val="FC515B"/>
                </a:solidFill>
                <a:effectLst/>
                <a:uLnTx/>
                <a:uFillTx/>
                <a:latin typeface="Real Text Medium"/>
                <a:ea typeface="+mn-ea"/>
                <a:cs typeface="+mn-cs"/>
              </a:rPr>
              <a:t>2 sided flyer</a:t>
            </a:r>
            <a:r>
              <a:rPr kumimoji="0" lang="en-GB" sz="1400" b="0" i="0" u="none" strike="noStrike" kern="1200" cap="none" spc="0" normalizeH="0" baseline="30000" noProof="0" dirty="0">
                <a:ln>
                  <a:noFill/>
                </a:ln>
                <a:solidFill>
                  <a:srgbClr val="FC515B"/>
                </a:solidFill>
                <a:effectLst/>
                <a:uLnTx/>
                <a:uFillTx/>
                <a:latin typeface="Real Text Medium"/>
                <a:ea typeface="+mn-ea"/>
                <a:cs typeface="+mn-cs"/>
              </a:rPr>
              <a:t>(1)</a:t>
            </a:r>
          </a:p>
          <a:p>
            <a:pPr marL="0" marR="0" lvl="2" indent="0" algn="l" defTabSz="1425495" rtl="0" eaLnBrk="1" fontAlgn="auto" latinLnBrk="0" hangingPunct="1">
              <a:lnSpc>
                <a:spcPct val="90000"/>
              </a:lnSpc>
              <a:spcBef>
                <a:spcPts val="600"/>
              </a:spcBef>
              <a:spcAft>
                <a:spcPts val="0"/>
              </a:spcAft>
              <a:buClr>
                <a:srgbClr val="FC515B"/>
              </a:buClr>
              <a:buSzTx/>
              <a:buFontTx/>
              <a:buNone/>
              <a:tabLst/>
              <a:defRPr/>
            </a:pPr>
            <a:r>
              <a:rPr kumimoji="0" lang="en-GB" sz="1000" b="0" i="0" u="none" strike="noStrike" kern="1200" cap="none" spc="0" normalizeH="0" baseline="0" noProof="0" dirty="0">
                <a:ln>
                  <a:noFill/>
                </a:ln>
                <a:solidFill>
                  <a:srgbClr val="303030"/>
                </a:solidFill>
                <a:effectLst/>
                <a:uLnTx/>
                <a:uFillTx/>
                <a:latin typeface="+mn-lt"/>
                <a:ea typeface="+mn-ea"/>
                <a:cs typeface="+mn-cs"/>
              </a:rPr>
              <a:t>Front page – select a layout with a block colour heading (charcoal or coral) for your first page.</a:t>
            </a:r>
          </a:p>
          <a:p>
            <a:pPr marL="0" marR="0" lvl="2" indent="0" algn="l" defTabSz="1425495" rtl="0" eaLnBrk="1" fontAlgn="auto" latinLnBrk="0" hangingPunct="1">
              <a:lnSpc>
                <a:spcPct val="90000"/>
              </a:lnSpc>
              <a:spcBef>
                <a:spcPts val="600"/>
              </a:spcBef>
              <a:spcAft>
                <a:spcPts val="0"/>
              </a:spcAft>
              <a:buClr>
                <a:srgbClr val="FC515B"/>
              </a:buClr>
              <a:buSzTx/>
              <a:buFontTx/>
              <a:buNone/>
              <a:tabLst/>
              <a:defRPr/>
            </a:pPr>
            <a:r>
              <a:rPr kumimoji="0" lang="en-GB" sz="1000" b="0" i="0" u="none" strike="noStrike" kern="1200" cap="none" spc="0" normalizeH="0" baseline="0" noProof="0" dirty="0">
                <a:ln>
                  <a:noFill/>
                </a:ln>
                <a:solidFill>
                  <a:srgbClr val="303030"/>
                </a:solidFill>
                <a:effectLst/>
                <a:uLnTx/>
                <a:uFillTx/>
                <a:latin typeface="+mn-lt"/>
                <a:ea typeface="+mn-ea"/>
                <a:cs typeface="+mn-cs"/>
              </a:rPr>
              <a:t>Back page - To create your second page you should then go to ‘insert new slide’ and choose a layout with a white banner</a:t>
            </a:r>
          </a:p>
          <a:p>
            <a:pPr marL="182563" marR="0" lvl="3" indent="-182563" algn="l" defTabSz="1425495" rtl="0" eaLnBrk="1" fontAlgn="auto" latinLnBrk="0" hangingPunct="1">
              <a:lnSpc>
                <a:spcPct val="90000"/>
              </a:lnSpc>
              <a:spcBef>
                <a:spcPts val="600"/>
              </a:spcBef>
              <a:spcAft>
                <a:spcPts val="0"/>
              </a:spcAft>
              <a:buClr>
                <a:srgbClr val="FC515B"/>
              </a:buClr>
              <a:buSzTx/>
              <a:buFont typeface="Real Text Light" panose="020B0504020101010102" pitchFamily="34" charset="0"/>
              <a:buChar char="●"/>
              <a:tabLst/>
              <a:defRPr/>
            </a:pPr>
            <a:r>
              <a:rPr kumimoji="0" lang="en-GB" sz="1000" b="0" i="0" u="none" strike="noStrike" kern="1200" cap="none" spc="0" normalizeH="0" baseline="0" noProof="0" dirty="0">
                <a:ln>
                  <a:noFill/>
                </a:ln>
                <a:solidFill>
                  <a:srgbClr val="303030"/>
                </a:solidFill>
                <a:effectLst/>
                <a:uLnTx/>
                <a:uFillTx/>
                <a:latin typeface="+mn-lt"/>
                <a:ea typeface="+mn-ea"/>
                <a:cs typeface="+mn-cs"/>
              </a:rPr>
              <a:t>Layouts that usually work for flyers include;</a:t>
            </a:r>
          </a:p>
          <a:p>
            <a:pPr marL="182563" marR="0" lvl="3" indent="-182563" algn="l" defTabSz="1425495" rtl="0" eaLnBrk="1" fontAlgn="auto" latinLnBrk="0" hangingPunct="1">
              <a:lnSpc>
                <a:spcPct val="90000"/>
              </a:lnSpc>
              <a:spcBef>
                <a:spcPts val="600"/>
              </a:spcBef>
              <a:spcAft>
                <a:spcPts val="0"/>
              </a:spcAft>
              <a:buClr>
                <a:srgbClr val="FC515B"/>
              </a:buClr>
              <a:buSzTx/>
              <a:buFont typeface="Real Text Light" panose="020B0504020101010102" pitchFamily="34" charset="0"/>
              <a:buChar char="●"/>
              <a:tabLst/>
              <a:defRPr/>
            </a:pPr>
            <a:r>
              <a:rPr kumimoji="0" lang="en-GB" sz="1000" b="0" i="0" u="none" strike="noStrike" kern="1200" cap="none" spc="0" normalizeH="0" baseline="0" noProof="0" dirty="0">
                <a:ln>
                  <a:noFill/>
                </a:ln>
                <a:solidFill>
                  <a:srgbClr val="303030"/>
                </a:solidFill>
                <a:effectLst/>
                <a:uLnTx/>
                <a:uFillTx/>
                <a:latin typeface="+mn-lt"/>
                <a:ea typeface="+mn-ea"/>
                <a:cs typeface="+mn-cs"/>
              </a:rPr>
              <a:t>One column text</a:t>
            </a:r>
          </a:p>
          <a:p>
            <a:pPr marL="182563" marR="0" lvl="3" indent="-182563" algn="l" defTabSz="1425495" rtl="0" eaLnBrk="1" fontAlgn="auto" latinLnBrk="0" hangingPunct="1">
              <a:lnSpc>
                <a:spcPct val="90000"/>
              </a:lnSpc>
              <a:spcBef>
                <a:spcPts val="600"/>
              </a:spcBef>
              <a:spcAft>
                <a:spcPts val="0"/>
              </a:spcAft>
              <a:buClr>
                <a:srgbClr val="FC515B"/>
              </a:buClr>
              <a:buSzTx/>
              <a:buFont typeface="Real Text Light" panose="020B0504020101010102" pitchFamily="34" charset="0"/>
              <a:buChar char="●"/>
              <a:tabLst/>
              <a:defRPr/>
            </a:pPr>
            <a:r>
              <a:rPr kumimoji="0" lang="en-GB" sz="1000" b="0" i="0" u="none" strike="noStrike" kern="1200" cap="none" spc="0" normalizeH="0" baseline="0" noProof="0" dirty="0">
                <a:ln>
                  <a:noFill/>
                </a:ln>
                <a:solidFill>
                  <a:srgbClr val="303030"/>
                </a:solidFill>
                <a:effectLst/>
                <a:uLnTx/>
                <a:uFillTx/>
                <a:latin typeface="+mn-lt"/>
                <a:ea typeface="+mn-ea"/>
                <a:cs typeface="+mn-cs"/>
              </a:rPr>
              <a:t>Two column text</a:t>
            </a:r>
          </a:p>
          <a:p>
            <a:pPr marL="182563" marR="0" lvl="3" indent="-182563" algn="l" defTabSz="1425495" rtl="0" eaLnBrk="1" fontAlgn="auto" latinLnBrk="0" hangingPunct="1">
              <a:lnSpc>
                <a:spcPct val="90000"/>
              </a:lnSpc>
              <a:spcBef>
                <a:spcPts val="600"/>
              </a:spcBef>
              <a:spcAft>
                <a:spcPts val="0"/>
              </a:spcAft>
              <a:buClr>
                <a:srgbClr val="FC515B"/>
              </a:buClr>
              <a:buSzTx/>
              <a:buFont typeface="Real Text Light" panose="020B0504020101010102" pitchFamily="34" charset="0"/>
              <a:buChar char="●"/>
              <a:tabLst/>
              <a:defRPr/>
            </a:pPr>
            <a:r>
              <a:rPr kumimoji="0" lang="en-GB" sz="1000" b="0" i="0" u="none" strike="noStrike" kern="1200" cap="none" spc="0" normalizeH="0" baseline="0" noProof="0" dirty="0">
                <a:ln>
                  <a:noFill/>
                </a:ln>
                <a:solidFill>
                  <a:srgbClr val="303030"/>
                </a:solidFill>
                <a:effectLst/>
                <a:uLnTx/>
                <a:uFillTx/>
                <a:latin typeface="+mn-lt"/>
                <a:ea typeface="+mn-ea"/>
                <a:cs typeface="+mn-cs"/>
              </a:rPr>
              <a:t>One column one box</a:t>
            </a:r>
          </a:p>
          <a:p>
            <a:pPr marL="0" marR="0" lvl="2" indent="0" algn="l" defTabSz="1425495" rtl="0" eaLnBrk="1" fontAlgn="auto" latinLnBrk="0" hangingPunct="1">
              <a:lnSpc>
                <a:spcPct val="90000"/>
              </a:lnSpc>
              <a:spcBef>
                <a:spcPts val="600"/>
              </a:spcBef>
              <a:spcAft>
                <a:spcPts val="0"/>
              </a:spcAft>
              <a:buClr>
                <a:srgbClr val="FC515B"/>
              </a:buClr>
              <a:buSzTx/>
              <a:buFontTx/>
              <a:buNone/>
              <a:tabLst/>
              <a:defRPr/>
            </a:pPr>
            <a:r>
              <a:rPr kumimoji="0" lang="en-GB" sz="1000" b="0" i="0" u="none" strike="noStrike" kern="1200" cap="none" spc="0" normalizeH="0" baseline="0" noProof="0" dirty="0">
                <a:ln>
                  <a:noFill/>
                </a:ln>
                <a:solidFill>
                  <a:srgbClr val="303030"/>
                </a:solidFill>
                <a:effectLst/>
                <a:uLnTx/>
                <a:uFillTx/>
                <a:latin typeface="+mn-lt"/>
                <a:ea typeface="+mn-ea"/>
                <a:cs typeface="+mn-cs"/>
              </a:rPr>
              <a:t>Occasionally you may want to use a graph or chart</a:t>
            </a:r>
          </a:p>
          <a:p>
            <a:pPr marL="0" marR="0" lvl="0" indent="0" algn="l" defTabSz="1425495" rtl="0" eaLnBrk="1" fontAlgn="auto" latinLnBrk="0" hangingPunct="1">
              <a:lnSpc>
                <a:spcPct val="90000"/>
              </a:lnSpc>
              <a:spcBef>
                <a:spcPts val="1559"/>
              </a:spcBef>
              <a:spcAft>
                <a:spcPts val="0"/>
              </a:spcAft>
              <a:buClrTx/>
              <a:buSzTx/>
              <a:buFont typeface="Arial" panose="020B0604020202020204" pitchFamily="34" charset="0"/>
              <a:buNone/>
              <a:tabLst/>
              <a:defRPr/>
            </a:pPr>
            <a:r>
              <a:rPr kumimoji="0" lang="en-GB" sz="1000" b="0" i="0" u="none" strike="noStrike" kern="1200" cap="none" spc="0" normalizeH="0" baseline="0" noProof="0" dirty="0">
                <a:ln>
                  <a:noFill/>
                </a:ln>
                <a:solidFill>
                  <a:srgbClr val="303030"/>
                </a:solidFill>
                <a:effectLst/>
                <a:uLnTx/>
                <a:uFillTx/>
                <a:latin typeface="+mn-lt"/>
                <a:ea typeface="+mn-ea"/>
                <a:cs typeface="+mn-cs"/>
              </a:rPr>
              <a:t>If your contacts will fit on your second page, place them at the bottom. Otherwise use a contact us page. </a:t>
            </a:r>
          </a:p>
          <a:p>
            <a:pPr marL="0" marR="0" lvl="0" indent="0" algn="l" defTabSz="1425495" rtl="0" eaLnBrk="1" fontAlgn="auto" latinLnBrk="0" hangingPunct="1">
              <a:lnSpc>
                <a:spcPct val="90000"/>
              </a:lnSpc>
              <a:spcBef>
                <a:spcPts val="1559"/>
              </a:spcBef>
              <a:spcAft>
                <a:spcPts val="0"/>
              </a:spcAft>
              <a:buClrTx/>
              <a:buSzTx/>
              <a:buFont typeface="Arial" panose="020B0604020202020204" pitchFamily="34" charset="0"/>
              <a:buNone/>
              <a:tabLst/>
              <a:defRPr/>
            </a:pPr>
            <a:r>
              <a:rPr kumimoji="0" lang="en-GB" sz="1400" b="0" i="0" u="none" strike="noStrike" kern="1200" cap="none" spc="0" normalizeH="0" baseline="0" noProof="0" dirty="0">
                <a:ln>
                  <a:noFill/>
                </a:ln>
                <a:solidFill>
                  <a:srgbClr val="FC515B"/>
                </a:solidFill>
                <a:effectLst/>
                <a:uLnTx/>
                <a:uFillTx/>
                <a:latin typeface="Real Text Medium"/>
                <a:ea typeface="+mn-ea"/>
                <a:cs typeface="+mn-cs"/>
              </a:rPr>
              <a:t>Booklet – more than 2 sides</a:t>
            </a:r>
          </a:p>
          <a:p>
            <a:pPr marL="0" marR="0" lvl="2" indent="0" algn="l" defTabSz="1425495" rtl="0" eaLnBrk="1" fontAlgn="auto" latinLnBrk="0" hangingPunct="1">
              <a:lnSpc>
                <a:spcPct val="90000"/>
              </a:lnSpc>
              <a:spcBef>
                <a:spcPts val="600"/>
              </a:spcBef>
              <a:spcAft>
                <a:spcPts val="0"/>
              </a:spcAft>
              <a:buClr>
                <a:srgbClr val="FC515B"/>
              </a:buClr>
              <a:buSzTx/>
              <a:buFontTx/>
              <a:buNone/>
              <a:tabLst/>
              <a:defRPr/>
            </a:pPr>
            <a:r>
              <a:rPr kumimoji="0" lang="en-GB" sz="1000" b="0" i="0" u="none" strike="noStrike" kern="1200" cap="none" spc="0" normalizeH="0" baseline="0" noProof="0" dirty="0">
                <a:ln>
                  <a:noFill/>
                </a:ln>
                <a:solidFill>
                  <a:srgbClr val="303030"/>
                </a:solidFill>
                <a:effectLst/>
                <a:uLnTx/>
                <a:uFillTx/>
                <a:latin typeface="+mn-lt"/>
                <a:ea typeface="+mn-ea"/>
                <a:cs typeface="+mn-cs"/>
              </a:rPr>
              <a:t>If your content will not fit on 2 sides, use a front page and a back page from the pitch template</a:t>
            </a:r>
          </a:p>
          <a:p>
            <a:pPr marL="0" marR="0" lvl="2" indent="0" algn="l" defTabSz="1425495" rtl="0" eaLnBrk="1" fontAlgn="auto" latinLnBrk="0" hangingPunct="1">
              <a:lnSpc>
                <a:spcPct val="90000"/>
              </a:lnSpc>
              <a:spcBef>
                <a:spcPts val="600"/>
              </a:spcBef>
              <a:spcAft>
                <a:spcPts val="0"/>
              </a:spcAft>
              <a:buClr>
                <a:srgbClr val="FC515B"/>
              </a:buClr>
              <a:buSzTx/>
              <a:buFontTx/>
              <a:buNone/>
              <a:tabLst/>
              <a:defRPr/>
            </a:pPr>
            <a:r>
              <a:rPr kumimoji="0" lang="en-GB" sz="1000" b="0" i="0" u="none" strike="noStrike" kern="1200" cap="none" spc="0" normalizeH="0" baseline="0" noProof="0" dirty="0">
                <a:ln>
                  <a:noFill/>
                </a:ln>
                <a:solidFill>
                  <a:srgbClr val="303030"/>
                </a:solidFill>
                <a:effectLst/>
                <a:uLnTx/>
                <a:uFillTx/>
                <a:latin typeface="+mn-lt"/>
                <a:ea typeface="+mn-ea"/>
                <a:cs typeface="+mn-cs"/>
              </a:rPr>
              <a:t>You should not use the block colour headings for booklets</a:t>
            </a:r>
          </a:p>
          <a:p>
            <a:pPr marL="0" marR="0" lvl="2" indent="0" algn="l" defTabSz="1425495" rtl="0" eaLnBrk="1" fontAlgn="auto" latinLnBrk="0" hangingPunct="1">
              <a:lnSpc>
                <a:spcPct val="90000"/>
              </a:lnSpc>
              <a:spcBef>
                <a:spcPts val="600"/>
              </a:spcBef>
              <a:spcAft>
                <a:spcPts val="0"/>
              </a:spcAft>
              <a:buClr>
                <a:srgbClr val="FC515B"/>
              </a:buClr>
              <a:buSzTx/>
              <a:buFontTx/>
              <a:buNone/>
              <a:tabLst/>
              <a:defRPr/>
            </a:pPr>
            <a:r>
              <a:rPr kumimoji="0" lang="en-GB" sz="1000" b="0" i="0" u="none" strike="noStrike" kern="1200" cap="none" spc="0" normalizeH="0" baseline="0" noProof="0" dirty="0">
                <a:ln>
                  <a:noFill/>
                </a:ln>
                <a:solidFill>
                  <a:srgbClr val="303030"/>
                </a:solidFill>
                <a:effectLst/>
                <a:uLnTx/>
                <a:uFillTx/>
                <a:latin typeface="+mn-lt"/>
                <a:ea typeface="+mn-ea"/>
                <a:cs typeface="+mn-cs"/>
              </a:rPr>
              <a:t>You can use a plain back page, or a Contact us back page – you just need to add a disclaimer</a:t>
            </a:r>
          </a:p>
          <a:p>
            <a:pPr marL="182563" marR="0" lvl="3" indent="-182563" algn="l" defTabSz="1425495" rtl="0" eaLnBrk="1" fontAlgn="auto" latinLnBrk="0" hangingPunct="1">
              <a:lnSpc>
                <a:spcPct val="90000"/>
              </a:lnSpc>
              <a:spcBef>
                <a:spcPts val="600"/>
              </a:spcBef>
              <a:spcAft>
                <a:spcPts val="0"/>
              </a:spcAft>
              <a:buClr>
                <a:srgbClr val="FC515B"/>
              </a:buClr>
              <a:buSzTx/>
              <a:buFont typeface="Real Text Light" panose="020B0504020101010102" pitchFamily="34" charset="0"/>
              <a:buChar char="●"/>
              <a:tabLst/>
              <a:defRPr/>
            </a:pPr>
            <a:r>
              <a:rPr kumimoji="0" lang="en-GB" sz="1000" b="0" i="0" u="none" strike="noStrike" kern="1200" cap="none" spc="0" normalizeH="0" baseline="0" noProof="0" dirty="0">
                <a:ln>
                  <a:noFill/>
                </a:ln>
                <a:solidFill>
                  <a:srgbClr val="303030"/>
                </a:solidFill>
                <a:effectLst/>
                <a:uLnTx/>
                <a:uFillTx/>
                <a:latin typeface="+mn-lt"/>
                <a:ea typeface="+mn-ea"/>
                <a:cs typeface="+mn-cs"/>
              </a:rPr>
              <a:t>To do this, go into slide master and copy the disclaimer from the back page (use the same colour so that the text appears)</a:t>
            </a:r>
          </a:p>
          <a:p>
            <a:pPr marL="0" marR="0" lvl="2" indent="0" algn="l" defTabSz="1425495" rtl="0" eaLnBrk="1" fontAlgn="auto" latinLnBrk="0" hangingPunct="1">
              <a:lnSpc>
                <a:spcPct val="90000"/>
              </a:lnSpc>
              <a:spcBef>
                <a:spcPts val="600"/>
              </a:spcBef>
              <a:spcAft>
                <a:spcPts val="0"/>
              </a:spcAft>
              <a:buClr>
                <a:srgbClr val="FC515B"/>
              </a:buClr>
              <a:buSzTx/>
              <a:buFontTx/>
              <a:buNone/>
              <a:tabLst/>
              <a:defRPr/>
            </a:pPr>
            <a:r>
              <a:rPr kumimoji="0" lang="en-GB" sz="1000" b="0" i="0" u="none" strike="noStrike" kern="1200" cap="none" spc="0" normalizeH="0" baseline="0" noProof="0" dirty="0">
                <a:ln>
                  <a:noFill/>
                </a:ln>
                <a:solidFill>
                  <a:srgbClr val="303030"/>
                </a:solidFill>
                <a:effectLst/>
                <a:uLnTx/>
                <a:uFillTx/>
                <a:latin typeface="+mn-lt"/>
                <a:ea typeface="+mn-ea"/>
                <a:cs typeface="+mn-cs"/>
              </a:rPr>
              <a:t>Pages in a booklet must be in multiples of 4</a:t>
            </a:r>
          </a:p>
          <a:p>
            <a:pPr marL="0" marR="0" lvl="0" indent="0" algn="l" defTabSz="1425495" rtl="0" eaLnBrk="1" fontAlgn="auto" latinLnBrk="0" hangingPunct="1">
              <a:lnSpc>
                <a:spcPct val="90000"/>
              </a:lnSpc>
              <a:spcBef>
                <a:spcPts val="1559"/>
              </a:spcBef>
              <a:spcAft>
                <a:spcPts val="0"/>
              </a:spcAft>
              <a:buClrTx/>
              <a:buSzTx/>
              <a:buFont typeface="Arial" panose="020B0604020202020204" pitchFamily="34" charset="0"/>
              <a:buNone/>
              <a:tabLst/>
              <a:defRPr/>
            </a:pPr>
            <a:r>
              <a:rPr kumimoji="0" lang="en-GB" sz="1400" b="0" i="0" u="none" strike="noStrike" kern="1200" cap="none" spc="0" normalizeH="0" baseline="0" noProof="0" dirty="0">
                <a:ln>
                  <a:noFill/>
                </a:ln>
                <a:solidFill>
                  <a:srgbClr val="FC515B"/>
                </a:solidFill>
                <a:effectLst/>
                <a:uLnTx/>
                <a:uFillTx/>
                <a:latin typeface="Real Text Medium"/>
                <a:ea typeface="+mn-ea"/>
                <a:cs typeface="+mn-cs"/>
              </a:rPr>
              <a:t>Tips</a:t>
            </a:r>
          </a:p>
          <a:p>
            <a:pPr marL="0" marR="0" lvl="2" indent="0" algn="l" defTabSz="1425495" rtl="0" eaLnBrk="1" fontAlgn="auto" latinLnBrk="0" hangingPunct="1">
              <a:lnSpc>
                <a:spcPct val="90000"/>
              </a:lnSpc>
              <a:spcBef>
                <a:spcPts val="600"/>
              </a:spcBef>
              <a:spcAft>
                <a:spcPts val="0"/>
              </a:spcAft>
              <a:buClr>
                <a:srgbClr val="FC515B"/>
              </a:buClr>
              <a:buSzTx/>
              <a:buFontTx/>
              <a:buNone/>
              <a:tabLst/>
              <a:defRPr/>
            </a:pPr>
            <a:r>
              <a:rPr kumimoji="0" lang="en-GB" sz="1000" b="0" i="0" u="none" strike="noStrike" kern="1200" cap="none" spc="0" normalizeH="0" baseline="0" noProof="0" dirty="0">
                <a:ln>
                  <a:noFill/>
                </a:ln>
                <a:solidFill>
                  <a:srgbClr val="303030"/>
                </a:solidFill>
                <a:effectLst/>
                <a:uLnTx/>
                <a:uFillTx/>
                <a:latin typeface="+mn-lt"/>
                <a:ea typeface="+mn-ea"/>
                <a:cs typeface="+mn-cs"/>
              </a:rPr>
              <a:t>Do not use a front page and a page with a colour block heading in the same document</a:t>
            </a:r>
          </a:p>
          <a:p>
            <a:pPr marL="0" marR="0" lvl="2" indent="0" algn="l" defTabSz="1425495" rtl="0" eaLnBrk="1" fontAlgn="auto" latinLnBrk="0" hangingPunct="1">
              <a:lnSpc>
                <a:spcPct val="90000"/>
              </a:lnSpc>
              <a:spcBef>
                <a:spcPts val="600"/>
              </a:spcBef>
              <a:spcAft>
                <a:spcPts val="0"/>
              </a:spcAft>
              <a:buClr>
                <a:srgbClr val="FC515B"/>
              </a:buClr>
              <a:buSzTx/>
              <a:buFontTx/>
              <a:buNone/>
              <a:tabLst/>
              <a:defRPr/>
            </a:pPr>
            <a:r>
              <a:rPr kumimoji="0" lang="en-GB" sz="1000" b="0" i="0" u="none" strike="noStrike" kern="1200" cap="none" spc="0" normalizeH="0" baseline="0" noProof="0" dirty="0">
                <a:ln>
                  <a:noFill/>
                </a:ln>
                <a:solidFill>
                  <a:srgbClr val="303030"/>
                </a:solidFill>
                <a:effectLst/>
                <a:uLnTx/>
                <a:uFillTx/>
                <a:latin typeface="+mn-lt"/>
                <a:ea typeface="+mn-ea"/>
                <a:cs typeface="+mn-cs"/>
              </a:rPr>
              <a:t>Leave a reasonable gap between your body copy and your header</a:t>
            </a:r>
          </a:p>
          <a:p>
            <a:pPr marL="0" marR="0" lvl="2" indent="0" algn="l" defTabSz="1425495" rtl="0" eaLnBrk="1" fontAlgn="auto" latinLnBrk="0" hangingPunct="1">
              <a:lnSpc>
                <a:spcPct val="90000"/>
              </a:lnSpc>
              <a:spcBef>
                <a:spcPts val="600"/>
              </a:spcBef>
              <a:spcAft>
                <a:spcPts val="0"/>
              </a:spcAft>
              <a:buClr>
                <a:srgbClr val="FC515B"/>
              </a:buClr>
              <a:buSzTx/>
              <a:buFontTx/>
              <a:buNone/>
              <a:tabLst/>
              <a:defRPr/>
            </a:pPr>
            <a:r>
              <a:rPr kumimoji="0" lang="en-GB" sz="1000" b="0" i="0" u="none" strike="noStrike" kern="1200" cap="none" spc="0" normalizeH="0" baseline="0" noProof="0" dirty="0">
                <a:ln>
                  <a:noFill/>
                </a:ln>
                <a:solidFill>
                  <a:srgbClr val="303030"/>
                </a:solidFill>
                <a:effectLst/>
                <a:uLnTx/>
                <a:uFillTx/>
                <a:latin typeface="+mn-lt"/>
                <a:ea typeface="+mn-ea"/>
                <a:cs typeface="+mn-cs"/>
              </a:rPr>
              <a:t>Do not use a block colour heading on the second page of your flyer</a:t>
            </a:r>
          </a:p>
          <a:p>
            <a:pPr marL="0" marR="0" lvl="2" indent="0" algn="l" defTabSz="1425495" rtl="0" eaLnBrk="1" fontAlgn="auto" latinLnBrk="0" hangingPunct="1">
              <a:lnSpc>
                <a:spcPct val="90000"/>
              </a:lnSpc>
              <a:spcBef>
                <a:spcPts val="600"/>
              </a:spcBef>
              <a:spcAft>
                <a:spcPts val="0"/>
              </a:spcAft>
              <a:buClr>
                <a:srgbClr val="FC515B"/>
              </a:buClr>
              <a:buSzTx/>
              <a:buFontTx/>
              <a:buNone/>
              <a:tabLst/>
              <a:defRPr/>
            </a:pPr>
            <a:r>
              <a:rPr kumimoji="0" lang="en-GB" sz="1000" b="0" i="0" u="none" strike="noStrike" kern="1200" cap="none" spc="0" normalizeH="0" baseline="0" noProof="0" dirty="0">
                <a:ln>
                  <a:noFill/>
                </a:ln>
                <a:solidFill>
                  <a:srgbClr val="303030"/>
                </a:solidFill>
                <a:effectLst/>
                <a:uLnTx/>
                <a:uFillTx/>
                <a:latin typeface="+mn-lt"/>
                <a:ea typeface="+mn-ea"/>
                <a:cs typeface="+mn-cs"/>
              </a:rPr>
              <a:t>Consider formatting – the copy on your second page may need re-aligning  so that there is not a large white gap at the top of the page</a:t>
            </a:r>
          </a:p>
          <a:p>
            <a:pPr marL="0" marR="0" lvl="2" indent="0" algn="l" defTabSz="1425495" rtl="0" eaLnBrk="1" fontAlgn="auto" latinLnBrk="0" hangingPunct="1">
              <a:lnSpc>
                <a:spcPct val="90000"/>
              </a:lnSpc>
              <a:spcBef>
                <a:spcPts val="600"/>
              </a:spcBef>
              <a:spcAft>
                <a:spcPts val="0"/>
              </a:spcAft>
              <a:buClr>
                <a:srgbClr val="FC515B"/>
              </a:buClr>
              <a:buSzTx/>
              <a:buFontTx/>
              <a:buNone/>
              <a:tabLst/>
              <a:defRPr/>
            </a:pPr>
            <a:r>
              <a:rPr kumimoji="0" lang="en-GB" sz="1000" b="0" i="0" u="none" strike="noStrike" kern="1200" cap="none" spc="0" normalizeH="0" baseline="0" noProof="0" dirty="0">
                <a:ln>
                  <a:noFill/>
                </a:ln>
                <a:solidFill>
                  <a:srgbClr val="303030"/>
                </a:solidFill>
                <a:effectLst/>
                <a:uLnTx/>
                <a:uFillTx/>
                <a:latin typeface="+mn-lt"/>
                <a:ea typeface="+mn-ea"/>
                <a:cs typeface="+mn-cs"/>
              </a:rPr>
              <a:t>Please refer to examples in the DMC folder</a:t>
            </a:r>
          </a:p>
        </p:txBody>
      </p:sp>
    </p:spTree>
    <p:extLst>
      <p:ext uri="{BB962C8B-B14F-4D97-AF65-F5344CB8AC3E}">
        <p14:creationId xmlns:p14="http://schemas.microsoft.com/office/powerpoint/2010/main" val="228339581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Pull Quotes">
    <p:spTree>
      <p:nvGrpSpPr>
        <p:cNvPr id="1" name=""/>
        <p:cNvGrpSpPr/>
        <p:nvPr/>
      </p:nvGrpSpPr>
      <p:grpSpPr>
        <a:xfrm>
          <a:off x="0" y="0"/>
          <a:ext cx="0" cy="0"/>
          <a:chOff x="0" y="0"/>
          <a:chExt cx="0" cy="0"/>
        </a:xfrm>
      </p:grpSpPr>
      <p:sp>
        <p:nvSpPr>
          <p:cNvPr id="17" name="Text Placeholder 12">
            <a:extLst>
              <a:ext uri="{FF2B5EF4-FFF2-40B4-BE49-F238E27FC236}">
                <a16:creationId xmlns:a16="http://schemas.microsoft.com/office/drawing/2014/main" id="{207DB864-4B62-4DB7-AB2F-CB410B11CBDC}"/>
              </a:ext>
            </a:extLst>
          </p:cNvPr>
          <p:cNvSpPr>
            <a:spLocks noGrp="1"/>
          </p:cNvSpPr>
          <p:nvPr>
            <p:ph type="body" sz="quarter" idx="23" hasCustomPrompt="1"/>
          </p:nvPr>
        </p:nvSpPr>
        <p:spPr>
          <a:xfrm>
            <a:off x="540000" y="6168734"/>
            <a:ext cx="5284773" cy="1315914"/>
          </a:xfrm>
          <a:solidFill>
            <a:schemeClr val="bg2"/>
          </a:solidFill>
        </p:spPr>
        <p:txBody>
          <a:bodyPr lIns="108000" rIns="108000" anchor="ctr" anchorCtr="0">
            <a:noAutofit/>
          </a:bodyPr>
          <a:lstStyle>
            <a:lvl1pPr marL="0" indent="0">
              <a:buNone/>
              <a:defRPr sz="1800">
                <a:solidFill>
                  <a:schemeClr val="bg1"/>
                </a:solidFill>
                <a:latin typeface="+mj-lt"/>
              </a:defRPr>
            </a:lvl1pPr>
            <a:lvl2pPr marL="193613" indent="-193613">
              <a:buClr>
                <a:schemeClr val="bg1"/>
              </a:buClr>
              <a:buFont typeface="Real Text Light" panose="020B0504020101010102" pitchFamily="34" charset="0"/>
              <a:buChar char="‒"/>
              <a:defRPr sz="1000">
                <a:solidFill>
                  <a:schemeClr val="bg1"/>
                </a:solidFill>
              </a:defRPr>
            </a:lvl2pPr>
          </a:lstStyle>
          <a:p>
            <a:pPr lvl="0"/>
            <a:r>
              <a:rPr lang="en-US" dirty="0"/>
              <a:t>Enter text over two/three lines</a:t>
            </a:r>
          </a:p>
          <a:p>
            <a:pPr lvl="1"/>
            <a:r>
              <a:rPr lang="en-US" dirty="0"/>
              <a:t>Enter Source</a:t>
            </a:r>
          </a:p>
        </p:txBody>
      </p:sp>
      <p:sp>
        <p:nvSpPr>
          <p:cNvPr id="18" name="Text Placeholder 12">
            <a:extLst>
              <a:ext uri="{FF2B5EF4-FFF2-40B4-BE49-F238E27FC236}">
                <a16:creationId xmlns:a16="http://schemas.microsoft.com/office/drawing/2014/main" id="{9569C57E-C6F5-409E-B888-508CE62EC865}"/>
              </a:ext>
            </a:extLst>
          </p:cNvPr>
          <p:cNvSpPr>
            <a:spLocks noGrp="1"/>
          </p:cNvSpPr>
          <p:nvPr>
            <p:ph type="body" sz="quarter" idx="24" hasCustomPrompt="1"/>
          </p:nvPr>
        </p:nvSpPr>
        <p:spPr>
          <a:xfrm>
            <a:off x="540000" y="7713488"/>
            <a:ext cx="5284773" cy="1739159"/>
          </a:xfrm>
          <a:solidFill>
            <a:schemeClr val="bg2">
              <a:lumMod val="40000"/>
              <a:lumOff val="60000"/>
            </a:schemeClr>
          </a:solidFill>
        </p:spPr>
        <p:txBody>
          <a:bodyPr lIns="108000" rIns="108000" anchor="ctr" anchorCtr="0">
            <a:noAutofit/>
          </a:bodyPr>
          <a:lstStyle>
            <a:lvl1pPr marL="0" indent="0">
              <a:buNone/>
              <a:defRPr sz="1800">
                <a:solidFill>
                  <a:schemeClr val="tx1"/>
                </a:solidFill>
                <a:latin typeface="+mn-lt"/>
              </a:defRPr>
            </a:lvl1pPr>
            <a:lvl2pPr marL="193613" indent="-193613">
              <a:buClr>
                <a:schemeClr val="bg1"/>
              </a:buClr>
              <a:buFont typeface="Real Text Light" panose="020B0504020101010102" pitchFamily="34" charset="0"/>
              <a:buChar char="‒"/>
              <a:defRPr sz="1000">
                <a:solidFill>
                  <a:schemeClr val="tx1"/>
                </a:solidFill>
                <a:latin typeface="+mn-lt"/>
              </a:defRPr>
            </a:lvl2pPr>
          </a:lstStyle>
          <a:p>
            <a:pPr lvl="0"/>
            <a:r>
              <a:rPr lang="en-US" dirty="0"/>
              <a:t>Enter text over two or three  lines</a:t>
            </a:r>
          </a:p>
          <a:p>
            <a:pPr lvl="1"/>
            <a:r>
              <a:rPr lang="en-US" dirty="0"/>
              <a:t>Enter Source</a:t>
            </a:r>
          </a:p>
        </p:txBody>
      </p:sp>
      <p:sp>
        <p:nvSpPr>
          <p:cNvPr id="3" name="Text Placeholder 2">
            <a:extLst>
              <a:ext uri="{FF2B5EF4-FFF2-40B4-BE49-F238E27FC236}">
                <a16:creationId xmlns:a16="http://schemas.microsoft.com/office/drawing/2014/main" id="{88B5A1AE-68E9-4761-934E-2C4D65777993}"/>
              </a:ext>
            </a:extLst>
          </p:cNvPr>
          <p:cNvSpPr>
            <a:spLocks noGrp="1"/>
          </p:cNvSpPr>
          <p:nvPr>
            <p:ph type="body" sz="quarter" idx="25"/>
          </p:nvPr>
        </p:nvSpPr>
        <p:spPr>
          <a:xfrm>
            <a:off x="540000" y="2443163"/>
            <a:ext cx="6475163" cy="20796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 name="Title 1">
            <a:extLst>
              <a:ext uri="{FF2B5EF4-FFF2-40B4-BE49-F238E27FC236}">
                <a16:creationId xmlns:a16="http://schemas.microsoft.com/office/drawing/2014/main" id="{1D087CE2-E5EC-42C9-8E19-C96FB08F5086}"/>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1049464761"/>
      </p:ext>
    </p:extLst>
  </p:cSld>
  <p:clrMapOvr>
    <a:masterClrMapping/>
  </p:clrMapOvr>
  <p:extLst>
    <p:ext uri="{DCECCB84-F9BA-43D5-87BE-67443E8EF086}">
      <p15:sldGuideLst xmlns:p15="http://schemas.microsoft.com/office/powerpoint/2012/main">
        <p15:guide id="1" orient="horz" pos="563" userDrawn="1">
          <p15:clr>
            <a:srgbClr val="FBAE40"/>
          </p15:clr>
        </p15:guide>
        <p15:guide id="2" pos="381" userDrawn="1">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Pull Quotes 2">
    <p:spTree>
      <p:nvGrpSpPr>
        <p:cNvPr id="1" name=""/>
        <p:cNvGrpSpPr/>
        <p:nvPr/>
      </p:nvGrpSpPr>
      <p:grpSpPr>
        <a:xfrm>
          <a:off x="0" y="0"/>
          <a:ext cx="0" cy="0"/>
          <a:chOff x="0" y="0"/>
          <a:chExt cx="0" cy="0"/>
        </a:xfrm>
      </p:grpSpPr>
      <p:sp>
        <p:nvSpPr>
          <p:cNvPr id="7" name="Text Placeholder 12">
            <a:extLst>
              <a:ext uri="{FF2B5EF4-FFF2-40B4-BE49-F238E27FC236}">
                <a16:creationId xmlns:a16="http://schemas.microsoft.com/office/drawing/2014/main" id="{647E444F-51A8-4180-B845-003CA6E584B8}"/>
              </a:ext>
            </a:extLst>
          </p:cNvPr>
          <p:cNvSpPr>
            <a:spLocks noGrp="1"/>
          </p:cNvSpPr>
          <p:nvPr>
            <p:ph type="body" sz="quarter" idx="23" hasCustomPrompt="1"/>
          </p:nvPr>
        </p:nvSpPr>
        <p:spPr>
          <a:xfrm>
            <a:off x="540000" y="2267321"/>
            <a:ext cx="5284773" cy="1315914"/>
          </a:xfrm>
          <a:solidFill>
            <a:schemeClr val="bg2"/>
          </a:solidFill>
        </p:spPr>
        <p:txBody>
          <a:bodyPr lIns="108000" rIns="108000" anchor="ctr" anchorCtr="0">
            <a:noAutofit/>
          </a:bodyPr>
          <a:lstStyle>
            <a:lvl1pPr marL="0" indent="0">
              <a:buNone/>
              <a:defRPr sz="1800">
                <a:solidFill>
                  <a:schemeClr val="bg1"/>
                </a:solidFill>
                <a:latin typeface="+mj-lt"/>
              </a:defRPr>
            </a:lvl1pPr>
            <a:lvl2pPr marL="193613" indent="-193613">
              <a:buClr>
                <a:schemeClr val="bg1"/>
              </a:buClr>
              <a:buFont typeface="Real Text Light" panose="020B0504020101010102" pitchFamily="34" charset="0"/>
              <a:buChar char="‒"/>
              <a:defRPr sz="1000">
                <a:solidFill>
                  <a:schemeClr val="bg1"/>
                </a:solidFill>
              </a:defRPr>
            </a:lvl2pPr>
          </a:lstStyle>
          <a:p>
            <a:pPr lvl="0"/>
            <a:r>
              <a:rPr lang="en-US" dirty="0"/>
              <a:t>Enter text over two lines</a:t>
            </a:r>
          </a:p>
          <a:p>
            <a:pPr lvl="1"/>
            <a:r>
              <a:rPr lang="en-US" dirty="0"/>
              <a:t>Enter Source</a:t>
            </a:r>
          </a:p>
        </p:txBody>
      </p:sp>
      <p:sp>
        <p:nvSpPr>
          <p:cNvPr id="8" name="Text Placeholder 12">
            <a:extLst>
              <a:ext uri="{FF2B5EF4-FFF2-40B4-BE49-F238E27FC236}">
                <a16:creationId xmlns:a16="http://schemas.microsoft.com/office/drawing/2014/main" id="{DB0298D6-6432-42B1-87CF-B0C79AE84C65}"/>
              </a:ext>
            </a:extLst>
          </p:cNvPr>
          <p:cNvSpPr>
            <a:spLocks noGrp="1"/>
          </p:cNvSpPr>
          <p:nvPr>
            <p:ph type="body" sz="quarter" idx="24" hasCustomPrompt="1"/>
          </p:nvPr>
        </p:nvSpPr>
        <p:spPr>
          <a:xfrm>
            <a:off x="540000" y="3812075"/>
            <a:ext cx="5284773" cy="1739159"/>
          </a:xfrm>
          <a:solidFill>
            <a:schemeClr val="bg2">
              <a:lumMod val="40000"/>
              <a:lumOff val="60000"/>
            </a:schemeClr>
          </a:solidFill>
        </p:spPr>
        <p:txBody>
          <a:bodyPr lIns="108000" rIns="108000" anchor="ctr" anchorCtr="0">
            <a:noAutofit/>
          </a:bodyPr>
          <a:lstStyle>
            <a:lvl1pPr marL="0" indent="0">
              <a:buNone/>
              <a:defRPr sz="1800">
                <a:solidFill>
                  <a:schemeClr val="tx1"/>
                </a:solidFill>
                <a:latin typeface="+mn-lt"/>
              </a:defRPr>
            </a:lvl1pPr>
            <a:lvl2pPr marL="193613" indent="-193613">
              <a:buClr>
                <a:schemeClr val="bg1"/>
              </a:buClr>
              <a:buFont typeface="Real Text Light" panose="020B0504020101010102" pitchFamily="34" charset="0"/>
              <a:buChar char="‒"/>
              <a:defRPr sz="1000">
                <a:solidFill>
                  <a:schemeClr val="tx1"/>
                </a:solidFill>
                <a:latin typeface="+mn-lt"/>
              </a:defRPr>
            </a:lvl2pPr>
          </a:lstStyle>
          <a:p>
            <a:pPr lvl="0"/>
            <a:r>
              <a:rPr lang="en-US" dirty="0"/>
              <a:t>Enter text over two or three  lines</a:t>
            </a:r>
          </a:p>
          <a:p>
            <a:pPr lvl="1"/>
            <a:r>
              <a:rPr lang="en-US" dirty="0"/>
              <a:t>Enter Source</a:t>
            </a:r>
          </a:p>
        </p:txBody>
      </p:sp>
      <p:sp>
        <p:nvSpPr>
          <p:cNvPr id="3" name="Text Placeholder 2">
            <a:extLst>
              <a:ext uri="{FF2B5EF4-FFF2-40B4-BE49-F238E27FC236}">
                <a16:creationId xmlns:a16="http://schemas.microsoft.com/office/drawing/2014/main" id="{CBCFFAD7-6741-4C50-A1C6-79555E064A8C}"/>
              </a:ext>
            </a:extLst>
          </p:cNvPr>
          <p:cNvSpPr>
            <a:spLocks noGrp="1"/>
          </p:cNvSpPr>
          <p:nvPr>
            <p:ph type="body" sz="quarter" idx="25"/>
          </p:nvPr>
        </p:nvSpPr>
        <p:spPr>
          <a:xfrm>
            <a:off x="540000" y="5780074"/>
            <a:ext cx="6086475" cy="23955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 name="Title 1">
            <a:extLst>
              <a:ext uri="{FF2B5EF4-FFF2-40B4-BE49-F238E27FC236}">
                <a16:creationId xmlns:a16="http://schemas.microsoft.com/office/drawing/2014/main" id="{919E60E7-843D-4C65-814B-9806CF14E24D}"/>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477406511"/>
      </p:ext>
    </p:extLst>
  </p:cSld>
  <p:clrMapOvr>
    <a:masterClrMapping/>
  </p:clrMapOvr>
  <p:extLst>
    <p:ext uri="{DCECCB84-F9BA-43D5-87BE-67443E8EF086}">
      <p15:sldGuideLst xmlns:p15="http://schemas.microsoft.com/office/powerpoint/2012/main">
        <p15:guide id="1" orient="horz" pos="563" userDrawn="1">
          <p15:clr>
            <a:srgbClr val="FBAE40"/>
          </p15:clr>
        </p15:guide>
        <p15:guide id="2" pos="381" userDrawn="1">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Full Size Image and text">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328F8757-AF68-4865-B455-30B97B3D2165}"/>
              </a:ext>
            </a:extLst>
          </p:cNvPr>
          <p:cNvSpPr>
            <a:spLocks noGrp="1"/>
          </p:cNvSpPr>
          <p:nvPr>
            <p:ph type="pic" sz="quarter" idx="13"/>
          </p:nvPr>
        </p:nvSpPr>
        <p:spPr>
          <a:xfrm>
            <a:off x="0" y="1"/>
            <a:ext cx="7559675" cy="10691812"/>
          </a:xfrm>
        </p:spPr>
        <p:txBody>
          <a:bodyPr/>
          <a:lstStyle/>
          <a:p>
            <a:endParaRPr lang="en-GB"/>
          </a:p>
        </p:txBody>
      </p:sp>
      <p:sp>
        <p:nvSpPr>
          <p:cNvPr id="8" name="Text Placeholder 7">
            <a:extLst>
              <a:ext uri="{FF2B5EF4-FFF2-40B4-BE49-F238E27FC236}">
                <a16:creationId xmlns:a16="http://schemas.microsoft.com/office/drawing/2014/main" id="{5468AB54-6B44-4F67-AE6B-A5D5020459B1}"/>
              </a:ext>
            </a:extLst>
          </p:cNvPr>
          <p:cNvSpPr>
            <a:spLocks noGrp="1"/>
          </p:cNvSpPr>
          <p:nvPr>
            <p:ph type="body" sz="quarter" idx="14" hasCustomPrompt="1"/>
          </p:nvPr>
        </p:nvSpPr>
        <p:spPr>
          <a:xfrm>
            <a:off x="398983" y="3289788"/>
            <a:ext cx="6556969" cy="4317848"/>
          </a:xfrm>
          <a:solidFill>
            <a:schemeClr val="bg2"/>
          </a:solidFill>
        </p:spPr>
        <p:txBody>
          <a:bodyPr lIns="108000" tIns="180000" rIns="108000" bIns="180000" anchor="ctr" anchorCtr="0">
            <a:noAutofit/>
          </a:bodyPr>
          <a:lstStyle>
            <a:lvl1pPr marL="0" indent="0">
              <a:buNone/>
              <a:defRPr sz="3600">
                <a:solidFill>
                  <a:schemeClr val="bg1"/>
                </a:solidFill>
              </a:defRPr>
            </a:lvl1pPr>
            <a:lvl2pPr marL="191900" indent="-191900">
              <a:buClr>
                <a:schemeClr val="bg1"/>
              </a:buClr>
              <a:buFont typeface="Real Text Light" panose="020B0504020101010102" pitchFamily="34" charset="0"/>
              <a:buChar char="‒"/>
              <a:defRPr sz="1500">
                <a:solidFill>
                  <a:schemeClr val="bg1"/>
                </a:solidFill>
              </a:defRPr>
            </a:lvl2pPr>
          </a:lstStyle>
          <a:p>
            <a:pPr lvl="0"/>
            <a:r>
              <a:rPr lang="en-US" dirty="0"/>
              <a:t>Enter Quote</a:t>
            </a:r>
          </a:p>
          <a:p>
            <a:pPr lvl="1"/>
            <a:r>
              <a:rPr lang="en-US" dirty="0"/>
              <a:t>Enter Source</a:t>
            </a:r>
          </a:p>
        </p:txBody>
      </p:sp>
    </p:spTree>
    <p:extLst>
      <p:ext uri="{BB962C8B-B14F-4D97-AF65-F5344CB8AC3E}">
        <p14:creationId xmlns:p14="http://schemas.microsoft.com/office/powerpoint/2010/main" val="40242946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Full page table">
    <p:spTree>
      <p:nvGrpSpPr>
        <p:cNvPr id="1" name=""/>
        <p:cNvGrpSpPr/>
        <p:nvPr/>
      </p:nvGrpSpPr>
      <p:grpSpPr>
        <a:xfrm>
          <a:off x="0" y="0"/>
          <a:ext cx="0" cy="0"/>
          <a:chOff x="0" y="0"/>
          <a:chExt cx="0" cy="0"/>
        </a:xfrm>
      </p:grpSpPr>
      <p:sp>
        <p:nvSpPr>
          <p:cNvPr id="12" name="Table Placeholder 11">
            <a:extLst>
              <a:ext uri="{FF2B5EF4-FFF2-40B4-BE49-F238E27FC236}">
                <a16:creationId xmlns:a16="http://schemas.microsoft.com/office/drawing/2014/main" id="{73E51110-0A4B-4DB4-A75E-083314E9B881}"/>
              </a:ext>
            </a:extLst>
          </p:cNvPr>
          <p:cNvSpPr>
            <a:spLocks noGrp="1"/>
          </p:cNvSpPr>
          <p:nvPr>
            <p:ph type="tbl" sz="quarter" idx="14"/>
          </p:nvPr>
        </p:nvSpPr>
        <p:spPr>
          <a:xfrm>
            <a:off x="540000" y="2569029"/>
            <a:ext cx="6348727" cy="6765746"/>
          </a:xfrm>
        </p:spPr>
        <p:txBody>
          <a:bodyPr/>
          <a:lstStyle/>
          <a:p>
            <a:endParaRPr lang="en-GB"/>
          </a:p>
        </p:txBody>
      </p:sp>
      <p:sp>
        <p:nvSpPr>
          <p:cNvPr id="4" name="TextBox 3">
            <a:extLst>
              <a:ext uri="{FF2B5EF4-FFF2-40B4-BE49-F238E27FC236}">
                <a16:creationId xmlns:a16="http://schemas.microsoft.com/office/drawing/2014/main" id="{904F8C89-FDED-4E71-94C9-D51253D55F7B}"/>
              </a:ext>
            </a:extLst>
          </p:cNvPr>
          <p:cNvSpPr txBox="1"/>
          <p:nvPr userDrawn="1"/>
        </p:nvSpPr>
        <p:spPr>
          <a:xfrm>
            <a:off x="8119651" y="1535235"/>
            <a:ext cx="2827878" cy="1394228"/>
          </a:xfrm>
          <a:prstGeom prst="rect">
            <a:avLst/>
          </a:prstGeom>
          <a:solidFill>
            <a:schemeClr val="bg2"/>
          </a:solidFill>
        </p:spPr>
        <p:txBody>
          <a:bodyPr wrap="square" rtlCol="0">
            <a:spAutoFit/>
          </a:bodyPr>
          <a:lstStyle/>
          <a:p>
            <a:r>
              <a:rPr lang="en-GB" sz="2115" dirty="0">
                <a:solidFill>
                  <a:schemeClr val="bg1"/>
                </a:solidFill>
              </a:rPr>
              <a:t>Please recolour your table to the coral or charcoal colour scheme</a:t>
            </a:r>
          </a:p>
        </p:txBody>
      </p:sp>
      <p:sp>
        <p:nvSpPr>
          <p:cNvPr id="2" name="Title 1">
            <a:extLst>
              <a:ext uri="{FF2B5EF4-FFF2-40B4-BE49-F238E27FC236}">
                <a16:creationId xmlns:a16="http://schemas.microsoft.com/office/drawing/2014/main" id="{5845E850-19F7-46FB-9D1F-26E3411D604D}"/>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2574540206"/>
      </p:ext>
    </p:extLst>
  </p:cSld>
  <p:clrMapOvr>
    <a:masterClrMapping/>
  </p:clrMapOvr>
  <p:extLst>
    <p:ext uri="{DCECCB84-F9BA-43D5-87BE-67443E8EF086}">
      <p15:sldGuideLst xmlns:p15="http://schemas.microsoft.com/office/powerpoint/2012/main">
        <p15:guide id="1" orient="horz" pos="563" userDrawn="1">
          <p15:clr>
            <a:srgbClr val="FBAE40"/>
          </p15:clr>
        </p15:guide>
        <p15:guide id="2" pos="381" userDrawn="1">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ext and Chart 1">
    <p:spTree>
      <p:nvGrpSpPr>
        <p:cNvPr id="1" name=""/>
        <p:cNvGrpSpPr/>
        <p:nvPr/>
      </p:nvGrpSpPr>
      <p:grpSpPr>
        <a:xfrm>
          <a:off x="0" y="0"/>
          <a:ext cx="0" cy="0"/>
          <a:chOff x="0" y="0"/>
          <a:chExt cx="0" cy="0"/>
        </a:xfrm>
      </p:grpSpPr>
      <p:sp>
        <p:nvSpPr>
          <p:cNvPr id="9" name="Chart Placeholder 8">
            <a:extLst>
              <a:ext uri="{FF2B5EF4-FFF2-40B4-BE49-F238E27FC236}">
                <a16:creationId xmlns:a16="http://schemas.microsoft.com/office/drawing/2014/main" id="{830782F4-EBB9-407E-A0CD-EC5CA726884D}"/>
              </a:ext>
            </a:extLst>
          </p:cNvPr>
          <p:cNvSpPr>
            <a:spLocks noGrp="1"/>
          </p:cNvSpPr>
          <p:nvPr>
            <p:ph type="chart" sz="quarter" idx="16"/>
          </p:nvPr>
        </p:nvSpPr>
        <p:spPr>
          <a:xfrm>
            <a:off x="540000" y="4879853"/>
            <a:ext cx="6348727" cy="4537167"/>
          </a:xfrm>
        </p:spPr>
        <p:txBody>
          <a:bodyPr/>
          <a:lstStyle/>
          <a:p>
            <a:endParaRPr lang="en-GB" dirty="0"/>
          </a:p>
        </p:txBody>
      </p:sp>
      <p:sp>
        <p:nvSpPr>
          <p:cNvPr id="2" name="TextBox 1">
            <a:extLst>
              <a:ext uri="{FF2B5EF4-FFF2-40B4-BE49-F238E27FC236}">
                <a16:creationId xmlns:a16="http://schemas.microsoft.com/office/drawing/2014/main" id="{C19B22C2-321E-4BFB-A63A-D9F3213CB41C}"/>
              </a:ext>
            </a:extLst>
          </p:cNvPr>
          <p:cNvSpPr txBox="1"/>
          <p:nvPr userDrawn="1"/>
        </p:nvSpPr>
        <p:spPr>
          <a:xfrm>
            <a:off x="7983940" y="409433"/>
            <a:ext cx="3193576" cy="6727996"/>
          </a:xfrm>
          <a:prstGeom prst="rect">
            <a:avLst/>
          </a:prstGeom>
          <a:solidFill>
            <a:schemeClr val="bg1"/>
          </a:solidFill>
        </p:spPr>
        <p:txBody>
          <a:bodyPr wrap="square" rtlCol="0">
            <a:spAutoFit/>
          </a:bodyPr>
          <a:lstStyle/>
          <a:p>
            <a:r>
              <a:rPr lang="en-GB" dirty="0"/>
              <a:t>Colour Choices for Charts</a:t>
            </a:r>
          </a:p>
          <a:p>
            <a:endParaRPr lang="en-GB" dirty="0"/>
          </a:p>
          <a:p>
            <a:r>
              <a:rPr lang="en-GB" b="1" u="sng" dirty="0"/>
              <a:t>Pie Chart:</a:t>
            </a:r>
          </a:p>
          <a:p>
            <a:endParaRPr lang="en-GB" b="1" u="sng" dirty="0"/>
          </a:p>
          <a:p>
            <a:r>
              <a:rPr lang="en-GB" dirty="0"/>
              <a:t>Preference is to use one colour, and then use shades of that colour for the different segments.</a:t>
            </a:r>
          </a:p>
          <a:p>
            <a:r>
              <a:rPr lang="en-GB" dirty="0"/>
              <a:t>coral or charcoal. Or secondary pallet can be used for distinction.</a:t>
            </a:r>
          </a:p>
          <a:p>
            <a:endParaRPr lang="en-GB" dirty="0"/>
          </a:p>
          <a:p>
            <a:r>
              <a:rPr lang="en-GB" u="sng" dirty="0"/>
              <a:t>Column Chart:</a:t>
            </a:r>
          </a:p>
          <a:p>
            <a:endParaRPr lang="en-GB" dirty="0"/>
          </a:p>
          <a:p>
            <a:r>
              <a:rPr lang="en-GB" dirty="0"/>
              <a:t>Use secondary colours here first, and then bring in coral and charcoal if more columns are required.</a:t>
            </a:r>
          </a:p>
          <a:p>
            <a:endParaRPr lang="en-GB" dirty="0"/>
          </a:p>
          <a:p>
            <a:r>
              <a:rPr lang="en-GB" dirty="0"/>
              <a:t>DO NOT USE NON BRAND COLOURS</a:t>
            </a:r>
          </a:p>
        </p:txBody>
      </p:sp>
      <p:sp>
        <p:nvSpPr>
          <p:cNvPr id="5" name="Text Placeholder 4">
            <a:extLst>
              <a:ext uri="{FF2B5EF4-FFF2-40B4-BE49-F238E27FC236}">
                <a16:creationId xmlns:a16="http://schemas.microsoft.com/office/drawing/2014/main" id="{267CFD7A-FDFC-4FC6-A3DB-1A5480D105BB}"/>
              </a:ext>
            </a:extLst>
          </p:cNvPr>
          <p:cNvSpPr>
            <a:spLocks noGrp="1"/>
          </p:cNvSpPr>
          <p:nvPr>
            <p:ph type="body" sz="quarter" idx="17"/>
          </p:nvPr>
        </p:nvSpPr>
        <p:spPr>
          <a:xfrm>
            <a:off x="539438" y="2264230"/>
            <a:ext cx="6348726" cy="223474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 name="Title 2">
            <a:extLst>
              <a:ext uri="{FF2B5EF4-FFF2-40B4-BE49-F238E27FC236}">
                <a16:creationId xmlns:a16="http://schemas.microsoft.com/office/drawing/2014/main" id="{1B285E66-15D7-4490-B347-8B51CC5F33B0}"/>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197457149"/>
      </p:ext>
    </p:extLst>
  </p:cSld>
  <p:clrMapOvr>
    <a:masterClrMapping/>
  </p:clrMapOvr>
  <p:extLst>
    <p:ext uri="{DCECCB84-F9BA-43D5-87BE-67443E8EF086}">
      <p15:sldGuideLst xmlns:p15="http://schemas.microsoft.com/office/powerpoint/2012/main">
        <p15:guide id="1" orient="horz" pos="563" userDrawn="1">
          <p15:clr>
            <a:srgbClr val="FBAE40"/>
          </p15:clr>
        </p15:guide>
        <p15:guide id="2" pos="381" userDrawn="1">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Section heading and text">
    <p:spTree>
      <p:nvGrpSpPr>
        <p:cNvPr id="1" name=""/>
        <p:cNvGrpSpPr/>
        <p:nvPr/>
      </p:nvGrpSpPr>
      <p:grpSpPr>
        <a:xfrm>
          <a:off x="0" y="0"/>
          <a:ext cx="0" cy="0"/>
          <a:chOff x="0" y="0"/>
          <a:chExt cx="0" cy="0"/>
        </a:xfrm>
      </p:grpSpPr>
      <p:sp>
        <p:nvSpPr>
          <p:cNvPr id="6" name="Text Placeholder 2">
            <a:extLst>
              <a:ext uri="{FF2B5EF4-FFF2-40B4-BE49-F238E27FC236}">
                <a16:creationId xmlns:a16="http://schemas.microsoft.com/office/drawing/2014/main" id="{289495C4-91F6-4E67-AD78-35DCE27EE109}"/>
              </a:ext>
            </a:extLst>
          </p:cNvPr>
          <p:cNvSpPr>
            <a:spLocks noGrp="1"/>
          </p:cNvSpPr>
          <p:nvPr>
            <p:ph type="body" sz="quarter" idx="17"/>
          </p:nvPr>
        </p:nvSpPr>
        <p:spPr>
          <a:xfrm>
            <a:off x="540000" y="2360812"/>
            <a:ext cx="5384800" cy="1571625"/>
          </a:xfrm>
        </p:spPr>
        <p:txBody>
          <a:bodyPr/>
          <a:lstStyle>
            <a:lvl4pPr>
              <a:defRPr/>
            </a:lvl4p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2" name="Title 1">
            <a:extLst>
              <a:ext uri="{FF2B5EF4-FFF2-40B4-BE49-F238E27FC236}">
                <a16:creationId xmlns:a16="http://schemas.microsoft.com/office/drawing/2014/main" id="{B3639A37-A9BC-4762-8255-A83C138DD31C}"/>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3411497748"/>
      </p:ext>
    </p:extLst>
  </p:cSld>
  <p:clrMapOvr>
    <a:masterClrMapping/>
  </p:clrMapOvr>
  <p:extLst>
    <p:ext uri="{DCECCB84-F9BA-43D5-87BE-67443E8EF086}">
      <p15:sldGuideLst xmlns:p15="http://schemas.microsoft.com/office/powerpoint/2012/main">
        <p15:guide id="1" orient="horz" pos="563" userDrawn="1">
          <p15:clr>
            <a:srgbClr val="FBAE40"/>
          </p15:clr>
        </p15:guide>
        <p15:guide id="2" pos="381" userDrawn="1">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_Key Issues Table">
    <p:spTree>
      <p:nvGrpSpPr>
        <p:cNvPr id="1" name=""/>
        <p:cNvGrpSpPr/>
        <p:nvPr/>
      </p:nvGrpSpPr>
      <p:grpSpPr>
        <a:xfrm>
          <a:off x="0" y="0"/>
          <a:ext cx="0" cy="0"/>
          <a:chOff x="0" y="0"/>
          <a:chExt cx="0" cy="0"/>
        </a:xfrm>
      </p:grpSpPr>
      <p:sp>
        <p:nvSpPr>
          <p:cNvPr id="5" name="Table Placeholder 4">
            <a:extLst>
              <a:ext uri="{FF2B5EF4-FFF2-40B4-BE49-F238E27FC236}">
                <a16:creationId xmlns:a16="http://schemas.microsoft.com/office/drawing/2014/main" id="{935A91F2-4428-4ADA-AF64-B9FF9415EC15}"/>
              </a:ext>
            </a:extLst>
          </p:cNvPr>
          <p:cNvSpPr>
            <a:spLocks noGrp="1"/>
          </p:cNvSpPr>
          <p:nvPr>
            <p:ph type="tbl" sz="quarter" idx="16"/>
          </p:nvPr>
        </p:nvSpPr>
        <p:spPr>
          <a:xfrm>
            <a:off x="540000" y="4866146"/>
            <a:ext cx="6348727" cy="4674241"/>
          </a:xfrm>
        </p:spPr>
        <p:txBody>
          <a:bodyPr>
            <a:noAutofit/>
          </a:bodyPr>
          <a:lstStyle>
            <a:lvl1pPr>
              <a:defRPr sz="1000"/>
            </a:lvl1pPr>
          </a:lstStyle>
          <a:p>
            <a:endParaRPr lang="en-GB"/>
          </a:p>
        </p:txBody>
      </p:sp>
      <p:sp>
        <p:nvSpPr>
          <p:cNvPr id="12" name="Text Placeholder 2">
            <a:extLst>
              <a:ext uri="{FF2B5EF4-FFF2-40B4-BE49-F238E27FC236}">
                <a16:creationId xmlns:a16="http://schemas.microsoft.com/office/drawing/2014/main" id="{D9317583-D5AB-4058-BAEE-A191D4A3BAF7}"/>
              </a:ext>
            </a:extLst>
          </p:cNvPr>
          <p:cNvSpPr>
            <a:spLocks noGrp="1"/>
          </p:cNvSpPr>
          <p:nvPr>
            <p:ph type="body" idx="17" hasCustomPrompt="1"/>
          </p:nvPr>
        </p:nvSpPr>
        <p:spPr>
          <a:xfrm>
            <a:off x="540000" y="4496805"/>
            <a:ext cx="5284423" cy="364088"/>
          </a:xfrm>
        </p:spPr>
        <p:txBody>
          <a:bodyPr lIns="0" numCol="1" spcCol="108000" anchor="b" anchorCtr="0">
            <a:noAutofit/>
          </a:bodyPr>
          <a:lstStyle>
            <a:lvl1pPr marL="0" indent="0" algn="l">
              <a:lnSpc>
                <a:spcPct val="100000"/>
              </a:lnSpc>
              <a:spcBef>
                <a:spcPts val="648"/>
              </a:spcBef>
              <a:buNone/>
              <a:defRPr sz="1000">
                <a:solidFill>
                  <a:schemeClr val="tx1"/>
                </a:solidFill>
                <a:latin typeface="+mj-lt"/>
              </a:defRPr>
            </a:lvl1pPr>
            <a:lvl2pPr marL="712748" indent="0">
              <a:buNone/>
              <a:defRPr sz="3118">
                <a:solidFill>
                  <a:schemeClr val="tx1">
                    <a:tint val="75000"/>
                  </a:schemeClr>
                </a:solidFill>
              </a:defRPr>
            </a:lvl2pPr>
            <a:lvl3pPr marL="1425495" indent="0">
              <a:buNone/>
              <a:defRPr sz="2806">
                <a:solidFill>
                  <a:schemeClr val="tx1">
                    <a:tint val="75000"/>
                  </a:schemeClr>
                </a:solidFill>
              </a:defRPr>
            </a:lvl3pPr>
            <a:lvl4pPr marL="2138243" indent="0">
              <a:buNone/>
              <a:defRPr sz="2494">
                <a:solidFill>
                  <a:schemeClr val="tx1">
                    <a:tint val="75000"/>
                  </a:schemeClr>
                </a:solidFill>
              </a:defRPr>
            </a:lvl4pPr>
            <a:lvl5pPr marL="2850991" indent="0">
              <a:buNone/>
              <a:defRPr sz="2494">
                <a:solidFill>
                  <a:schemeClr val="tx1">
                    <a:tint val="75000"/>
                  </a:schemeClr>
                </a:solidFill>
              </a:defRPr>
            </a:lvl5pPr>
            <a:lvl6pPr marL="3563739" indent="0">
              <a:buNone/>
              <a:defRPr sz="2494">
                <a:solidFill>
                  <a:schemeClr val="tx1">
                    <a:tint val="75000"/>
                  </a:schemeClr>
                </a:solidFill>
              </a:defRPr>
            </a:lvl6pPr>
            <a:lvl7pPr marL="4276487" indent="0">
              <a:buNone/>
              <a:defRPr sz="2494">
                <a:solidFill>
                  <a:schemeClr val="tx1">
                    <a:tint val="75000"/>
                  </a:schemeClr>
                </a:solidFill>
              </a:defRPr>
            </a:lvl7pPr>
            <a:lvl8pPr marL="4989235" indent="0">
              <a:buNone/>
              <a:defRPr sz="2494">
                <a:solidFill>
                  <a:schemeClr val="tx1">
                    <a:tint val="75000"/>
                  </a:schemeClr>
                </a:solidFill>
              </a:defRPr>
            </a:lvl8pPr>
            <a:lvl9pPr marL="5701982" indent="0">
              <a:buNone/>
              <a:defRPr sz="2494">
                <a:solidFill>
                  <a:schemeClr val="tx1">
                    <a:tint val="75000"/>
                  </a:schemeClr>
                </a:solidFill>
              </a:defRPr>
            </a:lvl9pPr>
          </a:lstStyle>
          <a:p>
            <a:pPr lvl="0"/>
            <a:r>
              <a:rPr lang="en-US" dirty="0"/>
              <a:t>Enter table title here</a:t>
            </a:r>
          </a:p>
        </p:txBody>
      </p:sp>
      <p:sp>
        <p:nvSpPr>
          <p:cNvPr id="9" name="TextBox 8">
            <a:extLst>
              <a:ext uri="{FF2B5EF4-FFF2-40B4-BE49-F238E27FC236}">
                <a16:creationId xmlns:a16="http://schemas.microsoft.com/office/drawing/2014/main" id="{E8289F92-D315-49D6-A9A8-FB251A27F333}"/>
              </a:ext>
            </a:extLst>
          </p:cNvPr>
          <p:cNvSpPr txBox="1"/>
          <p:nvPr userDrawn="1"/>
        </p:nvSpPr>
        <p:spPr>
          <a:xfrm>
            <a:off x="8119651" y="1535235"/>
            <a:ext cx="2827878" cy="1394228"/>
          </a:xfrm>
          <a:prstGeom prst="rect">
            <a:avLst/>
          </a:prstGeom>
          <a:solidFill>
            <a:schemeClr val="bg2"/>
          </a:solidFill>
        </p:spPr>
        <p:txBody>
          <a:bodyPr wrap="square" rtlCol="0">
            <a:spAutoFit/>
          </a:bodyPr>
          <a:lstStyle/>
          <a:p>
            <a:r>
              <a:rPr lang="en-GB" sz="2115" dirty="0">
                <a:solidFill>
                  <a:schemeClr val="bg1"/>
                </a:solidFill>
              </a:rPr>
              <a:t>Please recolour your table to the coral or charcoal colour scheme</a:t>
            </a:r>
          </a:p>
        </p:txBody>
      </p:sp>
      <p:sp>
        <p:nvSpPr>
          <p:cNvPr id="3" name="Text Placeholder 2">
            <a:extLst>
              <a:ext uri="{FF2B5EF4-FFF2-40B4-BE49-F238E27FC236}">
                <a16:creationId xmlns:a16="http://schemas.microsoft.com/office/drawing/2014/main" id="{57538B00-43D5-45B2-81EA-38B80B28E074}"/>
              </a:ext>
            </a:extLst>
          </p:cNvPr>
          <p:cNvSpPr>
            <a:spLocks noGrp="1"/>
          </p:cNvSpPr>
          <p:nvPr>
            <p:ph type="body" sz="quarter" idx="18"/>
          </p:nvPr>
        </p:nvSpPr>
        <p:spPr>
          <a:xfrm>
            <a:off x="540000" y="2251881"/>
            <a:ext cx="6449763" cy="207405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 name="Title 1">
            <a:extLst>
              <a:ext uri="{FF2B5EF4-FFF2-40B4-BE49-F238E27FC236}">
                <a16:creationId xmlns:a16="http://schemas.microsoft.com/office/drawing/2014/main" id="{399FE8D6-3521-4765-B1C2-0F8BBDD70812}"/>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2428705178"/>
      </p:ext>
    </p:extLst>
  </p:cSld>
  <p:clrMapOvr>
    <a:masterClrMapping/>
  </p:clrMapOvr>
  <p:extLst>
    <p:ext uri="{DCECCB84-F9BA-43D5-87BE-67443E8EF086}">
      <p15:sldGuideLst xmlns:p15="http://schemas.microsoft.com/office/powerpoint/2012/main">
        <p15:guide id="1" orient="horz" pos="563" userDrawn="1">
          <p15:clr>
            <a:srgbClr val="FBAE40"/>
          </p15:clr>
        </p15:guide>
        <p15:guide id="2" pos="381" userDrawn="1">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CV Single ">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60F7BAAE-A8AA-4984-AB7E-7DB46FFD16F9}"/>
              </a:ext>
            </a:extLst>
          </p:cNvPr>
          <p:cNvSpPr>
            <a:spLocks noGrp="1"/>
          </p:cNvSpPr>
          <p:nvPr>
            <p:ph type="pic" sz="quarter" idx="16"/>
          </p:nvPr>
        </p:nvSpPr>
        <p:spPr>
          <a:xfrm>
            <a:off x="540000" y="2377768"/>
            <a:ext cx="1080000" cy="1080000"/>
          </a:xfrm>
        </p:spPr>
        <p:txBody>
          <a:bodyPr lIns="0" tIns="0" rIns="0" bIns="0">
            <a:normAutofit/>
          </a:bodyPr>
          <a:lstStyle>
            <a:lvl1pPr>
              <a:defRPr sz="1727"/>
            </a:lvl1pPr>
          </a:lstStyle>
          <a:p>
            <a:endParaRPr lang="en-GB" dirty="0"/>
          </a:p>
        </p:txBody>
      </p:sp>
      <p:sp>
        <p:nvSpPr>
          <p:cNvPr id="10" name="Text Placeholder 9">
            <a:extLst>
              <a:ext uri="{FF2B5EF4-FFF2-40B4-BE49-F238E27FC236}">
                <a16:creationId xmlns:a16="http://schemas.microsoft.com/office/drawing/2014/main" id="{CABE2C0F-739B-453C-B819-8943DCAA1A4C}"/>
              </a:ext>
            </a:extLst>
          </p:cNvPr>
          <p:cNvSpPr>
            <a:spLocks noGrp="1" noChangeAspect="1"/>
          </p:cNvSpPr>
          <p:nvPr>
            <p:ph type="body" sz="quarter" idx="17" hasCustomPrompt="1"/>
          </p:nvPr>
        </p:nvSpPr>
        <p:spPr>
          <a:xfrm>
            <a:off x="2025912" y="2377768"/>
            <a:ext cx="3887434" cy="291418"/>
          </a:xfrm>
        </p:spPr>
        <p:txBody>
          <a:bodyPr>
            <a:normAutofit/>
          </a:bodyPr>
          <a:lstStyle>
            <a:lvl1pPr marL="0" indent="0">
              <a:buNone/>
              <a:defRPr sz="1000">
                <a:latin typeface="+mj-lt"/>
              </a:defRPr>
            </a:lvl1pPr>
          </a:lstStyle>
          <a:p>
            <a:pPr lvl="0"/>
            <a:r>
              <a:rPr lang="en-US" dirty="0"/>
              <a:t>Name</a:t>
            </a:r>
          </a:p>
        </p:txBody>
      </p:sp>
      <p:sp>
        <p:nvSpPr>
          <p:cNvPr id="21" name="Text Placeholder 9">
            <a:extLst>
              <a:ext uri="{FF2B5EF4-FFF2-40B4-BE49-F238E27FC236}">
                <a16:creationId xmlns:a16="http://schemas.microsoft.com/office/drawing/2014/main" id="{4A4E1900-FBFB-4424-858E-DE3D27EE653E}"/>
              </a:ext>
            </a:extLst>
          </p:cNvPr>
          <p:cNvSpPr>
            <a:spLocks noGrp="1" noChangeAspect="1"/>
          </p:cNvSpPr>
          <p:nvPr>
            <p:ph type="body" sz="quarter" idx="18" hasCustomPrompt="1"/>
          </p:nvPr>
        </p:nvSpPr>
        <p:spPr>
          <a:xfrm>
            <a:off x="2025912" y="2677818"/>
            <a:ext cx="3887434" cy="291418"/>
          </a:xfrm>
        </p:spPr>
        <p:txBody>
          <a:bodyPr>
            <a:normAutofit/>
          </a:bodyPr>
          <a:lstStyle>
            <a:lvl1pPr marL="0" indent="0">
              <a:buNone/>
              <a:defRPr sz="1000">
                <a:latin typeface="+mn-lt"/>
              </a:defRPr>
            </a:lvl1pPr>
          </a:lstStyle>
          <a:p>
            <a:pPr lvl="0"/>
            <a:r>
              <a:rPr lang="en-US" dirty="0"/>
              <a:t>Title</a:t>
            </a:r>
          </a:p>
        </p:txBody>
      </p:sp>
      <p:sp>
        <p:nvSpPr>
          <p:cNvPr id="22" name="Text Placeholder 9">
            <a:extLst>
              <a:ext uri="{FF2B5EF4-FFF2-40B4-BE49-F238E27FC236}">
                <a16:creationId xmlns:a16="http://schemas.microsoft.com/office/drawing/2014/main" id="{0725094D-8896-4941-96F9-04EFD990B0A0}"/>
              </a:ext>
            </a:extLst>
          </p:cNvPr>
          <p:cNvSpPr>
            <a:spLocks noGrp="1" noChangeAspect="1"/>
          </p:cNvSpPr>
          <p:nvPr>
            <p:ph type="body" sz="quarter" idx="19" hasCustomPrompt="1"/>
          </p:nvPr>
        </p:nvSpPr>
        <p:spPr>
          <a:xfrm>
            <a:off x="2025912" y="2979560"/>
            <a:ext cx="3887434" cy="291418"/>
          </a:xfrm>
        </p:spPr>
        <p:txBody>
          <a:bodyPr>
            <a:normAutofit/>
          </a:bodyPr>
          <a:lstStyle>
            <a:lvl1pPr marL="0" indent="0">
              <a:buNone/>
              <a:defRPr sz="1000">
                <a:solidFill>
                  <a:schemeClr val="tx1"/>
                </a:solidFill>
                <a:latin typeface="+mn-lt"/>
              </a:defRPr>
            </a:lvl1pPr>
          </a:lstStyle>
          <a:p>
            <a:pPr lvl="0"/>
            <a:r>
              <a:rPr lang="en-US" dirty="0"/>
              <a:t>T +</a:t>
            </a:r>
          </a:p>
        </p:txBody>
      </p:sp>
      <p:sp>
        <p:nvSpPr>
          <p:cNvPr id="23" name="Text Placeholder 9">
            <a:extLst>
              <a:ext uri="{FF2B5EF4-FFF2-40B4-BE49-F238E27FC236}">
                <a16:creationId xmlns:a16="http://schemas.microsoft.com/office/drawing/2014/main" id="{9E218BBF-B51F-4C56-B1B3-5C74808C6FE1}"/>
              </a:ext>
            </a:extLst>
          </p:cNvPr>
          <p:cNvSpPr>
            <a:spLocks noGrp="1" noChangeAspect="1"/>
          </p:cNvSpPr>
          <p:nvPr>
            <p:ph type="body" sz="quarter" idx="20" hasCustomPrompt="1"/>
          </p:nvPr>
        </p:nvSpPr>
        <p:spPr>
          <a:xfrm>
            <a:off x="2025912" y="3279609"/>
            <a:ext cx="3887434" cy="291418"/>
          </a:xfrm>
        </p:spPr>
        <p:txBody>
          <a:bodyPr>
            <a:normAutofit/>
          </a:bodyPr>
          <a:lstStyle>
            <a:lvl1pPr marL="0" indent="0">
              <a:buNone/>
              <a:defRPr sz="1000">
                <a:solidFill>
                  <a:schemeClr val="tx1"/>
                </a:solidFill>
                <a:latin typeface="+mn-lt"/>
              </a:defRPr>
            </a:lvl1pPr>
          </a:lstStyle>
          <a:p>
            <a:pPr lvl="0"/>
            <a:r>
              <a:rPr lang="en-US" dirty="0"/>
              <a:t>E </a:t>
            </a:r>
          </a:p>
        </p:txBody>
      </p:sp>
      <p:sp>
        <p:nvSpPr>
          <p:cNvPr id="9" name="Text Placeholder 2">
            <a:extLst>
              <a:ext uri="{FF2B5EF4-FFF2-40B4-BE49-F238E27FC236}">
                <a16:creationId xmlns:a16="http://schemas.microsoft.com/office/drawing/2014/main" id="{58D86811-CC75-4871-ACE6-E5B10B657CA4}"/>
              </a:ext>
            </a:extLst>
          </p:cNvPr>
          <p:cNvSpPr>
            <a:spLocks noGrp="1"/>
          </p:cNvSpPr>
          <p:nvPr>
            <p:ph type="body" sz="quarter" idx="21"/>
          </p:nvPr>
        </p:nvSpPr>
        <p:spPr>
          <a:xfrm>
            <a:off x="540000" y="3648339"/>
            <a:ext cx="5384800" cy="1571625"/>
          </a:xfrm>
        </p:spPr>
        <p:txBody>
          <a:bodyPr/>
          <a:lstStyle>
            <a:lvl4pPr>
              <a:defRPr/>
            </a:lvl4p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2" name="Title 1">
            <a:extLst>
              <a:ext uri="{FF2B5EF4-FFF2-40B4-BE49-F238E27FC236}">
                <a16:creationId xmlns:a16="http://schemas.microsoft.com/office/drawing/2014/main" id="{5BE9EDC5-3CA0-4CB8-836A-26FAEDA72D83}"/>
              </a:ext>
            </a:extLst>
          </p:cNvPr>
          <p:cNvSpPr>
            <a:spLocks noGrp="1"/>
          </p:cNvSpPr>
          <p:nvPr>
            <p:ph type="title"/>
          </p:nvPr>
        </p:nvSpPr>
        <p:spPr>
          <a:xfrm>
            <a:off x="540000" y="1490314"/>
            <a:ext cx="6521450" cy="633594"/>
          </a:xfrm>
        </p:spPr>
        <p:txBody>
          <a:bodyPr/>
          <a:lstStyle/>
          <a:p>
            <a:r>
              <a:rPr lang="en-US" dirty="0"/>
              <a:t>Click to edit Master title style</a:t>
            </a:r>
            <a:endParaRPr lang="en-GB" dirty="0"/>
          </a:p>
        </p:txBody>
      </p:sp>
    </p:spTree>
    <p:extLst>
      <p:ext uri="{BB962C8B-B14F-4D97-AF65-F5344CB8AC3E}">
        <p14:creationId xmlns:p14="http://schemas.microsoft.com/office/powerpoint/2010/main" val="1897811892"/>
      </p:ext>
    </p:extLst>
  </p:cSld>
  <p:clrMapOvr>
    <a:masterClrMapping/>
  </p:clrMapOvr>
  <p:extLst>
    <p:ext uri="{DCECCB84-F9BA-43D5-87BE-67443E8EF086}">
      <p15:sldGuideLst xmlns:p15="http://schemas.microsoft.com/office/powerpoint/2012/main">
        <p15:guide id="1" orient="horz" pos="563" userDrawn="1">
          <p15:clr>
            <a:srgbClr val="FBAE40"/>
          </p15:clr>
        </p15:guide>
        <p15:guide id="2" pos="381" userDrawn="1">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CV Double">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60F7BAAE-A8AA-4984-AB7E-7DB46FFD16F9}"/>
              </a:ext>
            </a:extLst>
          </p:cNvPr>
          <p:cNvSpPr>
            <a:spLocks noGrp="1"/>
          </p:cNvSpPr>
          <p:nvPr>
            <p:ph type="pic" sz="quarter" idx="16"/>
          </p:nvPr>
        </p:nvSpPr>
        <p:spPr>
          <a:xfrm>
            <a:off x="540000" y="2432359"/>
            <a:ext cx="1080000" cy="1080000"/>
          </a:xfrm>
        </p:spPr>
        <p:txBody>
          <a:bodyPr lIns="0" tIns="0" rIns="0" bIns="0">
            <a:normAutofit/>
          </a:bodyPr>
          <a:lstStyle>
            <a:lvl1pPr>
              <a:defRPr sz="1000"/>
            </a:lvl1pPr>
          </a:lstStyle>
          <a:p>
            <a:endParaRPr lang="en-GB" dirty="0"/>
          </a:p>
        </p:txBody>
      </p:sp>
      <p:sp>
        <p:nvSpPr>
          <p:cNvPr id="10" name="Text Placeholder 9">
            <a:extLst>
              <a:ext uri="{FF2B5EF4-FFF2-40B4-BE49-F238E27FC236}">
                <a16:creationId xmlns:a16="http://schemas.microsoft.com/office/drawing/2014/main" id="{CABE2C0F-739B-453C-B819-8943DCAA1A4C}"/>
              </a:ext>
            </a:extLst>
          </p:cNvPr>
          <p:cNvSpPr>
            <a:spLocks noGrp="1" noChangeAspect="1"/>
          </p:cNvSpPr>
          <p:nvPr>
            <p:ph type="body" sz="quarter" idx="17" hasCustomPrompt="1"/>
          </p:nvPr>
        </p:nvSpPr>
        <p:spPr>
          <a:xfrm>
            <a:off x="1898912" y="2432359"/>
            <a:ext cx="3887434" cy="291418"/>
          </a:xfrm>
        </p:spPr>
        <p:txBody>
          <a:bodyPr>
            <a:normAutofit/>
          </a:bodyPr>
          <a:lstStyle>
            <a:lvl1pPr marL="0" indent="0">
              <a:buNone/>
              <a:defRPr sz="1000">
                <a:latin typeface="+mj-lt"/>
              </a:defRPr>
            </a:lvl1pPr>
          </a:lstStyle>
          <a:p>
            <a:pPr lvl="0"/>
            <a:r>
              <a:rPr lang="en-US" dirty="0"/>
              <a:t>Name</a:t>
            </a:r>
          </a:p>
        </p:txBody>
      </p:sp>
      <p:sp>
        <p:nvSpPr>
          <p:cNvPr id="21" name="Text Placeholder 9">
            <a:extLst>
              <a:ext uri="{FF2B5EF4-FFF2-40B4-BE49-F238E27FC236}">
                <a16:creationId xmlns:a16="http://schemas.microsoft.com/office/drawing/2014/main" id="{4A4E1900-FBFB-4424-858E-DE3D27EE653E}"/>
              </a:ext>
            </a:extLst>
          </p:cNvPr>
          <p:cNvSpPr>
            <a:spLocks noGrp="1" noChangeAspect="1"/>
          </p:cNvSpPr>
          <p:nvPr>
            <p:ph type="body" sz="quarter" idx="18" hasCustomPrompt="1"/>
          </p:nvPr>
        </p:nvSpPr>
        <p:spPr>
          <a:xfrm>
            <a:off x="1898912" y="2732409"/>
            <a:ext cx="3887434" cy="291418"/>
          </a:xfrm>
        </p:spPr>
        <p:txBody>
          <a:bodyPr>
            <a:normAutofit/>
          </a:bodyPr>
          <a:lstStyle>
            <a:lvl1pPr marL="0" indent="0">
              <a:buNone/>
              <a:defRPr sz="1000">
                <a:latin typeface="+mn-lt"/>
              </a:defRPr>
            </a:lvl1pPr>
          </a:lstStyle>
          <a:p>
            <a:pPr lvl="0"/>
            <a:r>
              <a:rPr lang="en-US" dirty="0"/>
              <a:t>Title</a:t>
            </a:r>
          </a:p>
        </p:txBody>
      </p:sp>
      <p:sp>
        <p:nvSpPr>
          <p:cNvPr id="22" name="Text Placeholder 9">
            <a:extLst>
              <a:ext uri="{FF2B5EF4-FFF2-40B4-BE49-F238E27FC236}">
                <a16:creationId xmlns:a16="http://schemas.microsoft.com/office/drawing/2014/main" id="{0725094D-8896-4941-96F9-04EFD990B0A0}"/>
              </a:ext>
            </a:extLst>
          </p:cNvPr>
          <p:cNvSpPr>
            <a:spLocks noGrp="1" noChangeAspect="1"/>
          </p:cNvSpPr>
          <p:nvPr>
            <p:ph type="body" sz="quarter" idx="19" hasCustomPrompt="1"/>
          </p:nvPr>
        </p:nvSpPr>
        <p:spPr>
          <a:xfrm>
            <a:off x="1898912" y="3034151"/>
            <a:ext cx="3887434" cy="291418"/>
          </a:xfrm>
        </p:spPr>
        <p:txBody>
          <a:bodyPr>
            <a:normAutofit/>
          </a:bodyPr>
          <a:lstStyle>
            <a:lvl1pPr marL="0" indent="0">
              <a:buNone/>
              <a:defRPr sz="1000">
                <a:solidFill>
                  <a:schemeClr val="tx1"/>
                </a:solidFill>
                <a:latin typeface="+mn-lt"/>
              </a:defRPr>
            </a:lvl1pPr>
          </a:lstStyle>
          <a:p>
            <a:pPr lvl="0"/>
            <a:r>
              <a:rPr lang="en-US" dirty="0"/>
              <a:t>T +</a:t>
            </a:r>
          </a:p>
        </p:txBody>
      </p:sp>
      <p:sp>
        <p:nvSpPr>
          <p:cNvPr id="23" name="Text Placeholder 9">
            <a:extLst>
              <a:ext uri="{FF2B5EF4-FFF2-40B4-BE49-F238E27FC236}">
                <a16:creationId xmlns:a16="http://schemas.microsoft.com/office/drawing/2014/main" id="{9E218BBF-B51F-4C56-B1B3-5C74808C6FE1}"/>
              </a:ext>
            </a:extLst>
          </p:cNvPr>
          <p:cNvSpPr>
            <a:spLocks noGrp="1" noChangeAspect="1"/>
          </p:cNvSpPr>
          <p:nvPr>
            <p:ph type="body" sz="quarter" idx="20" hasCustomPrompt="1"/>
          </p:nvPr>
        </p:nvSpPr>
        <p:spPr>
          <a:xfrm>
            <a:off x="1898912" y="3334200"/>
            <a:ext cx="3887434" cy="291418"/>
          </a:xfrm>
        </p:spPr>
        <p:txBody>
          <a:bodyPr>
            <a:normAutofit/>
          </a:bodyPr>
          <a:lstStyle>
            <a:lvl1pPr marL="0" indent="0">
              <a:buNone/>
              <a:defRPr sz="1000">
                <a:solidFill>
                  <a:schemeClr val="tx1"/>
                </a:solidFill>
                <a:latin typeface="+mn-lt"/>
              </a:defRPr>
            </a:lvl1pPr>
          </a:lstStyle>
          <a:p>
            <a:pPr lvl="0"/>
            <a:r>
              <a:rPr lang="en-US" dirty="0"/>
              <a:t>E </a:t>
            </a:r>
          </a:p>
        </p:txBody>
      </p:sp>
      <p:sp>
        <p:nvSpPr>
          <p:cNvPr id="12" name="Picture Placeholder 4">
            <a:extLst>
              <a:ext uri="{FF2B5EF4-FFF2-40B4-BE49-F238E27FC236}">
                <a16:creationId xmlns:a16="http://schemas.microsoft.com/office/drawing/2014/main" id="{2851149B-91A6-42BC-804D-8CAE35D13F34}"/>
              </a:ext>
            </a:extLst>
          </p:cNvPr>
          <p:cNvSpPr>
            <a:spLocks noGrp="1"/>
          </p:cNvSpPr>
          <p:nvPr>
            <p:ph type="pic" sz="quarter" idx="23"/>
          </p:nvPr>
        </p:nvSpPr>
        <p:spPr>
          <a:xfrm>
            <a:off x="540000" y="5909617"/>
            <a:ext cx="1080000" cy="1080000"/>
          </a:xfrm>
        </p:spPr>
        <p:txBody>
          <a:bodyPr lIns="0" tIns="0" rIns="0" bIns="0">
            <a:normAutofit/>
          </a:bodyPr>
          <a:lstStyle>
            <a:lvl1pPr>
              <a:defRPr sz="1000"/>
            </a:lvl1pPr>
          </a:lstStyle>
          <a:p>
            <a:endParaRPr lang="en-GB" dirty="0"/>
          </a:p>
        </p:txBody>
      </p:sp>
      <p:sp>
        <p:nvSpPr>
          <p:cNvPr id="13" name="Text Placeholder 9">
            <a:extLst>
              <a:ext uri="{FF2B5EF4-FFF2-40B4-BE49-F238E27FC236}">
                <a16:creationId xmlns:a16="http://schemas.microsoft.com/office/drawing/2014/main" id="{B7F5A62B-141E-4A31-9EA1-AFF1F6EE7172}"/>
              </a:ext>
            </a:extLst>
          </p:cNvPr>
          <p:cNvSpPr>
            <a:spLocks noGrp="1" noChangeAspect="1"/>
          </p:cNvSpPr>
          <p:nvPr>
            <p:ph type="body" sz="quarter" idx="24" hasCustomPrompt="1"/>
          </p:nvPr>
        </p:nvSpPr>
        <p:spPr>
          <a:xfrm>
            <a:off x="1898912" y="5909618"/>
            <a:ext cx="3887434" cy="291418"/>
          </a:xfrm>
        </p:spPr>
        <p:txBody>
          <a:bodyPr>
            <a:normAutofit/>
          </a:bodyPr>
          <a:lstStyle>
            <a:lvl1pPr marL="0" indent="0">
              <a:buNone/>
              <a:defRPr sz="1000">
                <a:latin typeface="+mj-lt"/>
              </a:defRPr>
            </a:lvl1pPr>
          </a:lstStyle>
          <a:p>
            <a:pPr lvl="0"/>
            <a:r>
              <a:rPr lang="en-US" dirty="0"/>
              <a:t>Name</a:t>
            </a:r>
          </a:p>
        </p:txBody>
      </p:sp>
      <p:sp>
        <p:nvSpPr>
          <p:cNvPr id="14" name="Text Placeholder 9">
            <a:extLst>
              <a:ext uri="{FF2B5EF4-FFF2-40B4-BE49-F238E27FC236}">
                <a16:creationId xmlns:a16="http://schemas.microsoft.com/office/drawing/2014/main" id="{02A83622-4D10-4572-BF21-5571F804DF7D}"/>
              </a:ext>
            </a:extLst>
          </p:cNvPr>
          <p:cNvSpPr>
            <a:spLocks noGrp="1" noChangeAspect="1"/>
          </p:cNvSpPr>
          <p:nvPr>
            <p:ph type="body" sz="quarter" idx="25" hasCustomPrompt="1"/>
          </p:nvPr>
        </p:nvSpPr>
        <p:spPr>
          <a:xfrm>
            <a:off x="1898912" y="6209667"/>
            <a:ext cx="3887434" cy="291418"/>
          </a:xfrm>
        </p:spPr>
        <p:txBody>
          <a:bodyPr>
            <a:normAutofit/>
          </a:bodyPr>
          <a:lstStyle>
            <a:lvl1pPr marL="0" indent="0">
              <a:buNone/>
              <a:defRPr sz="1000">
                <a:latin typeface="+mn-lt"/>
              </a:defRPr>
            </a:lvl1pPr>
          </a:lstStyle>
          <a:p>
            <a:pPr lvl="0"/>
            <a:r>
              <a:rPr lang="en-US" dirty="0"/>
              <a:t>Title</a:t>
            </a:r>
          </a:p>
        </p:txBody>
      </p:sp>
      <p:sp>
        <p:nvSpPr>
          <p:cNvPr id="15" name="Text Placeholder 9">
            <a:extLst>
              <a:ext uri="{FF2B5EF4-FFF2-40B4-BE49-F238E27FC236}">
                <a16:creationId xmlns:a16="http://schemas.microsoft.com/office/drawing/2014/main" id="{529C00DC-F6B8-4EAE-BA3A-7DE977E10879}"/>
              </a:ext>
            </a:extLst>
          </p:cNvPr>
          <p:cNvSpPr>
            <a:spLocks noGrp="1" noChangeAspect="1"/>
          </p:cNvSpPr>
          <p:nvPr>
            <p:ph type="body" sz="quarter" idx="26" hasCustomPrompt="1"/>
          </p:nvPr>
        </p:nvSpPr>
        <p:spPr>
          <a:xfrm>
            <a:off x="1898912" y="6511409"/>
            <a:ext cx="3887434" cy="291418"/>
          </a:xfrm>
        </p:spPr>
        <p:txBody>
          <a:bodyPr>
            <a:normAutofit/>
          </a:bodyPr>
          <a:lstStyle>
            <a:lvl1pPr marL="0" indent="0">
              <a:buNone/>
              <a:defRPr sz="1000">
                <a:solidFill>
                  <a:schemeClr val="tx1"/>
                </a:solidFill>
                <a:latin typeface="+mn-lt"/>
              </a:defRPr>
            </a:lvl1pPr>
          </a:lstStyle>
          <a:p>
            <a:pPr lvl="0"/>
            <a:r>
              <a:rPr lang="en-US" dirty="0"/>
              <a:t>T +</a:t>
            </a:r>
          </a:p>
        </p:txBody>
      </p:sp>
      <p:sp>
        <p:nvSpPr>
          <p:cNvPr id="16" name="Text Placeholder 9">
            <a:extLst>
              <a:ext uri="{FF2B5EF4-FFF2-40B4-BE49-F238E27FC236}">
                <a16:creationId xmlns:a16="http://schemas.microsoft.com/office/drawing/2014/main" id="{AF874FE7-DD59-470C-8664-ADD3C3A87029}"/>
              </a:ext>
            </a:extLst>
          </p:cNvPr>
          <p:cNvSpPr>
            <a:spLocks noGrp="1" noChangeAspect="1"/>
          </p:cNvSpPr>
          <p:nvPr>
            <p:ph type="body" sz="quarter" idx="27" hasCustomPrompt="1"/>
          </p:nvPr>
        </p:nvSpPr>
        <p:spPr>
          <a:xfrm>
            <a:off x="1898912" y="6811459"/>
            <a:ext cx="3887434" cy="291418"/>
          </a:xfrm>
        </p:spPr>
        <p:txBody>
          <a:bodyPr>
            <a:normAutofit/>
          </a:bodyPr>
          <a:lstStyle>
            <a:lvl1pPr marL="0" indent="0">
              <a:buNone/>
              <a:defRPr sz="1000">
                <a:solidFill>
                  <a:schemeClr val="tx1"/>
                </a:solidFill>
                <a:latin typeface="+mn-lt"/>
              </a:defRPr>
            </a:lvl1pPr>
          </a:lstStyle>
          <a:p>
            <a:pPr lvl="0"/>
            <a:r>
              <a:rPr lang="en-US" dirty="0"/>
              <a:t>E </a:t>
            </a:r>
          </a:p>
        </p:txBody>
      </p:sp>
      <p:sp>
        <p:nvSpPr>
          <p:cNvPr id="17" name="Text Placeholder 2">
            <a:extLst>
              <a:ext uri="{FF2B5EF4-FFF2-40B4-BE49-F238E27FC236}">
                <a16:creationId xmlns:a16="http://schemas.microsoft.com/office/drawing/2014/main" id="{C2C41659-3C26-468A-9760-EC5ED28EE941}"/>
              </a:ext>
            </a:extLst>
          </p:cNvPr>
          <p:cNvSpPr>
            <a:spLocks noGrp="1"/>
          </p:cNvSpPr>
          <p:nvPr>
            <p:ph type="body" sz="quarter" idx="29"/>
          </p:nvPr>
        </p:nvSpPr>
        <p:spPr>
          <a:xfrm>
            <a:off x="540000" y="3685708"/>
            <a:ext cx="5384800" cy="1571625"/>
          </a:xfrm>
        </p:spPr>
        <p:txBody>
          <a:bodyPr/>
          <a:lstStyle>
            <a:lvl4pPr>
              <a:defRPr/>
            </a:lvl4p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20" name="Text Placeholder 2">
            <a:extLst>
              <a:ext uri="{FF2B5EF4-FFF2-40B4-BE49-F238E27FC236}">
                <a16:creationId xmlns:a16="http://schemas.microsoft.com/office/drawing/2014/main" id="{BF4B8323-A38A-463D-9F10-ABB87CD97903}"/>
              </a:ext>
            </a:extLst>
          </p:cNvPr>
          <p:cNvSpPr>
            <a:spLocks noGrp="1"/>
          </p:cNvSpPr>
          <p:nvPr>
            <p:ph type="body" sz="quarter" idx="30"/>
          </p:nvPr>
        </p:nvSpPr>
        <p:spPr>
          <a:xfrm>
            <a:off x="540000" y="7182395"/>
            <a:ext cx="5384800" cy="1571625"/>
          </a:xfrm>
        </p:spPr>
        <p:txBody>
          <a:bodyPr/>
          <a:lstStyle>
            <a:lvl4pPr>
              <a:defRPr/>
            </a:lvl4p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2" name="Title 1">
            <a:extLst>
              <a:ext uri="{FF2B5EF4-FFF2-40B4-BE49-F238E27FC236}">
                <a16:creationId xmlns:a16="http://schemas.microsoft.com/office/drawing/2014/main" id="{E296D105-2D58-42A0-A73A-45BFB65C3FDE}"/>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1703517020"/>
      </p:ext>
    </p:extLst>
  </p:cSld>
  <p:clrMapOvr>
    <a:masterClrMapping/>
  </p:clrMapOvr>
  <p:extLst>
    <p:ext uri="{DCECCB84-F9BA-43D5-87BE-67443E8EF086}">
      <p15:sldGuideLst xmlns:p15="http://schemas.microsoft.com/office/powerpoint/2012/main">
        <p15:guide id="1" orient="horz" pos="563" userDrawn="1">
          <p15:clr>
            <a:srgbClr val="FBAE40"/>
          </p15:clr>
        </p15:guide>
        <p15:guide id="2" pos="381" userDrawn="1">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V Triple">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60F7BAAE-A8AA-4984-AB7E-7DB46FFD16F9}"/>
              </a:ext>
            </a:extLst>
          </p:cNvPr>
          <p:cNvSpPr>
            <a:spLocks noGrp="1"/>
          </p:cNvSpPr>
          <p:nvPr>
            <p:ph type="pic" sz="quarter" idx="16"/>
          </p:nvPr>
        </p:nvSpPr>
        <p:spPr>
          <a:xfrm>
            <a:off x="540000" y="2254939"/>
            <a:ext cx="1080000" cy="1080000"/>
          </a:xfrm>
        </p:spPr>
        <p:txBody>
          <a:bodyPr lIns="0" tIns="0" rIns="0" bIns="0">
            <a:normAutofit/>
          </a:bodyPr>
          <a:lstStyle>
            <a:lvl1pPr>
              <a:defRPr sz="1000"/>
            </a:lvl1pPr>
          </a:lstStyle>
          <a:p>
            <a:endParaRPr lang="en-GB" dirty="0"/>
          </a:p>
        </p:txBody>
      </p:sp>
      <p:sp>
        <p:nvSpPr>
          <p:cNvPr id="10" name="Text Placeholder 9">
            <a:extLst>
              <a:ext uri="{FF2B5EF4-FFF2-40B4-BE49-F238E27FC236}">
                <a16:creationId xmlns:a16="http://schemas.microsoft.com/office/drawing/2014/main" id="{CABE2C0F-739B-453C-B819-8943DCAA1A4C}"/>
              </a:ext>
            </a:extLst>
          </p:cNvPr>
          <p:cNvSpPr>
            <a:spLocks noGrp="1" noChangeAspect="1"/>
          </p:cNvSpPr>
          <p:nvPr>
            <p:ph type="body" sz="quarter" idx="17" hasCustomPrompt="1"/>
          </p:nvPr>
        </p:nvSpPr>
        <p:spPr>
          <a:xfrm>
            <a:off x="540000" y="3594741"/>
            <a:ext cx="2701883" cy="241594"/>
          </a:xfrm>
        </p:spPr>
        <p:txBody>
          <a:bodyPr>
            <a:normAutofit/>
          </a:bodyPr>
          <a:lstStyle>
            <a:lvl1pPr marL="0" indent="0">
              <a:buNone/>
              <a:defRPr sz="1000">
                <a:latin typeface="+mj-lt"/>
              </a:defRPr>
            </a:lvl1pPr>
          </a:lstStyle>
          <a:p>
            <a:pPr lvl="0"/>
            <a:r>
              <a:rPr lang="en-US" dirty="0"/>
              <a:t>Name</a:t>
            </a:r>
          </a:p>
        </p:txBody>
      </p:sp>
      <p:sp>
        <p:nvSpPr>
          <p:cNvPr id="21" name="Text Placeholder 9">
            <a:extLst>
              <a:ext uri="{FF2B5EF4-FFF2-40B4-BE49-F238E27FC236}">
                <a16:creationId xmlns:a16="http://schemas.microsoft.com/office/drawing/2014/main" id="{4A4E1900-FBFB-4424-858E-DE3D27EE653E}"/>
              </a:ext>
            </a:extLst>
          </p:cNvPr>
          <p:cNvSpPr>
            <a:spLocks noGrp="1" noChangeAspect="1"/>
          </p:cNvSpPr>
          <p:nvPr>
            <p:ph type="body" sz="quarter" idx="18" hasCustomPrompt="1"/>
          </p:nvPr>
        </p:nvSpPr>
        <p:spPr>
          <a:xfrm>
            <a:off x="540000" y="3843382"/>
            <a:ext cx="2701883" cy="241594"/>
          </a:xfrm>
        </p:spPr>
        <p:txBody>
          <a:bodyPr>
            <a:normAutofit/>
          </a:bodyPr>
          <a:lstStyle>
            <a:lvl1pPr marL="0" indent="0">
              <a:buNone/>
              <a:defRPr sz="1000">
                <a:latin typeface="+mn-lt"/>
              </a:defRPr>
            </a:lvl1pPr>
          </a:lstStyle>
          <a:p>
            <a:pPr lvl="0"/>
            <a:r>
              <a:rPr lang="en-US" dirty="0"/>
              <a:t>Title</a:t>
            </a:r>
          </a:p>
        </p:txBody>
      </p:sp>
      <p:sp>
        <p:nvSpPr>
          <p:cNvPr id="22" name="Text Placeholder 9">
            <a:extLst>
              <a:ext uri="{FF2B5EF4-FFF2-40B4-BE49-F238E27FC236}">
                <a16:creationId xmlns:a16="http://schemas.microsoft.com/office/drawing/2014/main" id="{0725094D-8896-4941-96F9-04EFD990B0A0}"/>
              </a:ext>
            </a:extLst>
          </p:cNvPr>
          <p:cNvSpPr>
            <a:spLocks noGrp="1" noChangeAspect="1"/>
          </p:cNvSpPr>
          <p:nvPr>
            <p:ph type="body" sz="quarter" idx="19" hasCustomPrompt="1"/>
          </p:nvPr>
        </p:nvSpPr>
        <p:spPr>
          <a:xfrm>
            <a:off x="540000" y="4098857"/>
            <a:ext cx="2701883" cy="241594"/>
          </a:xfrm>
        </p:spPr>
        <p:txBody>
          <a:bodyPr>
            <a:normAutofit/>
          </a:bodyPr>
          <a:lstStyle>
            <a:lvl1pPr marL="0" indent="0">
              <a:buNone/>
              <a:defRPr sz="1000">
                <a:solidFill>
                  <a:schemeClr val="tx1"/>
                </a:solidFill>
                <a:latin typeface="+mn-lt"/>
              </a:defRPr>
            </a:lvl1pPr>
          </a:lstStyle>
          <a:p>
            <a:pPr lvl="0"/>
            <a:r>
              <a:rPr lang="en-US" dirty="0"/>
              <a:t>T +</a:t>
            </a:r>
          </a:p>
        </p:txBody>
      </p:sp>
      <p:sp>
        <p:nvSpPr>
          <p:cNvPr id="23" name="Text Placeholder 9">
            <a:extLst>
              <a:ext uri="{FF2B5EF4-FFF2-40B4-BE49-F238E27FC236}">
                <a16:creationId xmlns:a16="http://schemas.microsoft.com/office/drawing/2014/main" id="{9E218BBF-B51F-4C56-B1B3-5C74808C6FE1}"/>
              </a:ext>
            </a:extLst>
          </p:cNvPr>
          <p:cNvSpPr>
            <a:spLocks noGrp="1" noChangeAspect="1"/>
          </p:cNvSpPr>
          <p:nvPr>
            <p:ph type="body" sz="quarter" idx="20" hasCustomPrompt="1"/>
          </p:nvPr>
        </p:nvSpPr>
        <p:spPr>
          <a:xfrm>
            <a:off x="540000" y="4347505"/>
            <a:ext cx="2701883" cy="241594"/>
          </a:xfrm>
        </p:spPr>
        <p:txBody>
          <a:bodyPr>
            <a:normAutofit/>
          </a:bodyPr>
          <a:lstStyle>
            <a:lvl1pPr marL="0" indent="0">
              <a:buNone/>
              <a:defRPr sz="1000">
                <a:solidFill>
                  <a:schemeClr val="tx1"/>
                </a:solidFill>
                <a:latin typeface="+mn-lt"/>
              </a:defRPr>
            </a:lvl1pPr>
          </a:lstStyle>
          <a:p>
            <a:pPr lvl="0"/>
            <a:r>
              <a:rPr lang="en-US" dirty="0"/>
              <a:t>E </a:t>
            </a:r>
          </a:p>
        </p:txBody>
      </p:sp>
      <p:sp>
        <p:nvSpPr>
          <p:cNvPr id="18" name="Picture Placeholder 4">
            <a:extLst>
              <a:ext uri="{FF2B5EF4-FFF2-40B4-BE49-F238E27FC236}">
                <a16:creationId xmlns:a16="http://schemas.microsoft.com/office/drawing/2014/main" id="{40EADCAF-6ABB-464E-8B2E-22356243A7C2}"/>
              </a:ext>
            </a:extLst>
          </p:cNvPr>
          <p:cNvSpPr>
            <a:spLocks noGrp="1"/>
          </p:cNvSpPr>
          <p:nvPr>
            <p:ph type="pic" sz="quarter" idx="29"/>
          </p:nvPr>
        </p:nvSpPr>
        <p:spPr>
          <a:xfrm>
            <a:off x="540000" y="4913944"/>
            <a:ext cx="1080000" cy="1080000"/>
          </a:xfrm>
        </p:spPr>
        <p:txBody>
          <a:bodyPr lIns="0" tIns="0" rIns="0" bIns="0">
            <a:normAutofit/>
          </a:bodyPr>
          <a:lstStyle>
            <a:lvl1pPr>
              <a:defRPr sz="1000"/>
            </a:lvl1pPr>
          </a:lstStyle>
          <a:p>
            <a:endParaRPr lang="en-GB" dirty="0"/>
          </a:p>
        </p:txBody>
      </p:sp>
      <p:sp>
        <p:nvSpPr>
          <p:cNvPr id="19" name="Text Placeholder 9">
            <a:extLst>
              <a:ext uri="{FF2B5EF4-FFF2-40B4-BE49-F238E27FC236}">
                <a16:creationId xmlns:a16="http://schemas.microsoft.com/office/drawing/2014/main" id="{F724ACD5-DF7F-457C-8BB9-E51F08CFBD40}"/>
              </a:ext>
            </a:extLst>
          </p:cNvPr>
          <p:cNvSpPr>
            <a:spLocks noGrp="1" noChangeAspect="1"/>
          </p:cNvSpPr>
          <p:nvPr>
            <p:ph type="body" sz="quarter" idx="30" hasCustomPrompt="1"/>
          </p:nvPr>
        </p:nvSpPr>
        <p:spPr>
          <a:xfrm>
            <a:off x="540000" y="6253746"/>
            <a:ext cx="2701883" cy="241594"/>
          </a:xfrm>
        </p:spPr>
        <p:txBody>
          <a:bodyPr>
            <a:normAutofit/>
          </a:bodyPr>
          <a:lstStyle>
            <a:lvl1pPr marL="0" indent="0">
              <a:buNone/>
              <a:defRPr sz="1000">
                <a:latin typeface="+mj-lt"/>
              </a:defRPr>
            </a:lvl1pPr>
          </a:lstStyle>
          <a:p>
            <a:pPr lvl="0"/>
            <a:r>
              <a:rPr lang="en-US" dirty="0"/>
              <a:t>Name</a:t>
            </a:r>
          </a:p>
        </p:txBody>
      </p:sp>
      <p:sp>
        <p:nvSpPr>
          <p:cNvPr id="20" name="Text Placeholder 9">
            <a:extLst>
              <a:ext uri="{FF2B5EF4-FFF2-40B4-BE49-F238E27FC236}">
                <a16:creationId xmlns:a16="http://schemas.microsoft.com/office/drawing/2014/main" id="{E1817604-C5C0-44D2-8049-4B9665E1BD16}"/>
              </a:ext>
            </a:extLst>
          </p:cNvPr>
          <p:cNvSpPr>
            <a:spLocks noGrp="1" noChangeAspect="1"/>
          </p:cNvSpPr>
          <p:nvPr>
            <p:ph type="body" sz="quarter" idx="31" hasCustomPrompt="1"/>
          </p:nvPr>
        </p:nvSpPr>
        <p:spPr>
          <a:xfrm>
            <a:off x="540000" y="6502388"/>
            <a:ext cx="2701883" cy="241594"/>
          </a:xfrm>
        </p:spPr>
        <p:txBody>
          <a:bodyPr>
            <a:normAutofit/>
          </a:bodyPr>
          <a:lstStyle>
            <a:lvl1pPr marL="0" indent="0">
              <a:buNone/>
              <a:defRPr sz="1000">
                <a:latin typeface="+mn-lt"/>
              </a:defRPr>
            </a:lvl1pPr>
          </a:lstStyle>
          <a:p>
            <a:pPr lvl="0"/>
            <a:r>
              <a:rPr lang="en-US" dirty="0"/>
              <a:t>Title</a:t>
            </a:r>
          </a:p>
        </p:txBody>
      </p:sp>
      <p:sp>
        <p:nvSpPr>
          <p:cNvPr id="24" name="Text Placeholder 9">
            <a:extLst>
              <a:ext uri="{FF2B5EF4-FFF2-40B4-BE49-F238E27FC236}">
                <a16:creationId xmlns:a16="http://schemas.microsoft.com/office/drawing/2014/main" id="{4245FC06-5487-4C70-AAD7-DF3D5A544E1B}"/>
              </a:ext>
            </a:extLst>
          </p:cNvPr>
          <p:cNvSpPr>
            <a:spLocks noGrp="1" noChangeAspect="1"/>
          </p:cNvSpPr>
          <p:nvPr>
            <p:ph type="body" sz="quarter" idx="32" hasCustomPrompt="1"/>
          </p:nvPr>
        </p:nvSpPr>
        <p:spPr>
          <a:xfrm>
            <a:off x="540000" y="6757862"/>
            <a:ext cx="2701883" cy="241594"/>
          </a:xfrm>
        </p:spPr>
        <p:txBody>
          <a:bodyPr>
            <a:normAutofit/>
          </a:bodyPr>
          <a:lstStyle>
            <a:lvl1pPr marL="0" indent="0">
              <a:buNone/>
              <a:defRPr sz="1000">
                <a:solidFill>
                  <a:schemeClr val="tx1"/>
                </a:solidFill>
                <a:latin typeface="+mn-lt"/>
              </a:defRPr>
            </a:lvl1pPr>
          </a:lstStyle>
          <a:p>
            <a:pPr lvl="0"/>
            <a:r>
              <a:rPr lang="en-US" dirty="0"/>
              <a:t>T +</a:t>
            </a:r>
          </a:p>
        </p:txBody>
      </p:sp>
      <p:sp>
        <p:nvSpPr>
          <p:cNvPr id="25" name="Text Placeholder 9">
            <a:extLst>
              <a:ext uri="{FF2B5EF4-FFF2-40B4-BE49-F238E27FC236}">
                <a16:creationId xmlns:a16="http://schemas.microsoft.com/office/drawing/2014/main" id="{70D62629-772B-43C5-BE4C-3443308731CC}"/>
              </a:ext>
            </a:extLst>
          </p:cNvPr>
          <p:cNvSpPr>
            <a:spLocks noGrp="1" noChangeAspect="1"/>
          </p:cNvSpPr>
          <p:nvPr>
            <p:ph type="body" sz="quarter" idx="33" hasCustomPrompt="1"/>
          </p:nvPr>
        </p:nvSpPr>
        <p:spPr>
          <a:xfrm>
            <a:off x="540000" y="7006510"/>
            <a:ext cx="2701883" cy="241594"/>
          </a:xfrm>
        </p:spPr>
        <p:txBody>
          <a:bodyPr>
            <a:normAutofit/>
          </a:bodyPr>
          <a:lstStyle>
            <a:lvl1pPr marL="0" indent="0">
              <a:buNone/>
              <a:defRPr sz="1000">
                <a:solidFill>
                  <a:schemeClr val="tx1"/>
                </a:solidFill>
                <a:latin typeface="+mn-lt"/>
              </a:defRPr>
            </a:lvl1pPr>
          </a:lstStyle>
          <a:p>
            <a:pPr lvl="0"/>
            <a:r>
              <a:rPr lang="en-US" dirty="0"/>
              <a:t>E </a:t>
            </a:r>
          </a:p>
        </p:txBody>
      </p:sp>
      <p:sp>
        <p:nvSpPr>
          <p:cNvPr id="27" name="Picture Placeholder 4">
            <a:extLst>
              <a:ext uri="{FF2B5EF4-FFF2-40B4-BE49-F238E27FC236}">
                <a16:creationId xmlns:a16="http://schemas.microsoft.com/office/drawing/2014/main" id="{82BFF808-150C-42B2-9BF6-FE6E7EF3E3D1}"/>
              </a:ext>
            </a:extLst>
          </p:cNvPr>
          <p:cNvSpPr>
            <a:spLocks noGrp="1"/>
          </p:cNvSpPr>
          <p:nvPr>
            <p:ph type="pic" sz="quarter" idx="35"/>
          </p:nvPr>
        </p:nvSpPr>
        <p:spPr>
          <a:xfrm>
            <a:off x="540000" y="7532013"/>
            <a:ext cx="1080000" cy="1080000"/>
          </a:xfrm>
        </p:spPr>
        <p:txBody>
          <a:bodyPr lIns="0" tIns="0" rIns="0" bIns="0">
            <a:normAutofit/>
          </a:bodyPr>
          <a:lstStyle>
            <a:lvl1pPr>
              <a:defRPr sz="1000"/>
            </a:lvl1pPr>
          </a:lstStyle>
          <a:p>
            <a:endParaRPr lang="en-GB" dirty="0"/>
          </a:p>
        </p:txBody>
      </p:sp>
      <p:sp>
        <p:nvSpPr>
          <p:cNvPr id="29" name="Text Placeholder 9">
            <a:extLst>
              <a:ext uri="{FF2B5EF4-FFF2-40B4-BE49-F238E27FC236}">
                <a16:creationId xmlns:a16="http://schemas.microsoft.com/office/drawing/2014/main" id="{D6C7619B-29A2-4D28-ACCD-DAF710707327}"/>
              </a:ext>
            </a:extLst>
          </p:cNvPr>
          <p:cNvSpPr>
            <a:spLocks noGrp="1" noChangeAspect="1"/>
          </p:cNvSpPr>
          <p:nvPr>
            <p:ph type="body" sz="quarter" idx="36" hasCustomPrompt="1"/>
          </p:nvPr>
        </p:nvSpPr>
        <p:spPr>
          <a:xfrm>
            <a:off x="540000" y="8871815"/>
            <a:ext cx="2701883" cy="241594"/>
          </a:xfrm>
        </p:spPr>
        <p:txBody>
          <a:bodyPr>
            <a:normAutofit/>
          </a:bodyPr>
          <a:lstStyle>
            <a:lvl1pPr marL="0" indent="0">
              <a:buNone/>
              <a:defRPr sz="1000">
                <a:latin typeface="+mj-lt"/>
              </a:defRPr>
            </a:lvl1pPr>
          </a:lstStyle>
          <a:p>
            <a:pPr lvl="0"/>
            <a:r>
              <a:rPr lang="en-US" dirty="0"/>
              <a:t>Name</a:t>
            </a:r>
          </a:p>
        </p:txBody>
      </p:sp>
      <p:sp>
        <p:nvSpPr>
          <p:cNvPr id="30" name="Text Placeholder 9">
            <a:extLst>
              <a:ext uri="{FF2B5EF4-FFF2-40B4-BE49-F238E27FC236}">
                <a16:creationId xmlns:a16="http://schemas.microsoft.com/office/drawing/2014/main" id="{15FACA66-169D-4BF5-9886-93F5BD70DF66}"/>
              </a:ext>
            </a:extLst>
          </p:cNvPr>
          <p:cNvSpPr>
            <a:spLocks noGrp="1" noChangeAspect="1"/>
          </p:cNvSpPr>
          <p:nvPr>
            <p:ph type="body" sz="quarter" idx="37" hasCustomPrompt="1"/>
          </p:nvPr>
        </p:nvSpPr>
        <p:spPr>
          <a:xfrm>
            <a:off x="540000" y="9120457"/>
            <a:ext cx="2701883" cy="241594"/>
          </a:xfrm>
        </p:spPr>
        <p:txBody>
          <a:bodyPr>
            <a:normAutofit/>
          </a:bodyPr>
          <a:lstStyle>
            <a:lvl1pPr marL="0" indent="0">
              <a:buNone/>
              <a:defRPr sz="1000">
                <a:latin typeface="+mn-lt"/>
              </a:defRPr>
            </a:lvl1pPr>
          </a:lstStyle>
          <a:p>
            <a:pPr lvl="0"/>
            <a:r>
              <a:rPr lang="en-US" dirty="0"/>
              <a:t>Title</a:t>
            </a:r>
          </a:p>
        </p:txBody>
      </p:sp>
      <p:sp>
        <p:nvSpPr>
          <p:cNvPr id="31" name="Text Placeholder 9">
            <a:extLst>
              <a:ext uri="{FF2B5EF4-FFF2-40B4-BE49-F238E27FC236}">
                <a16:creationId xmlns:a16="http://schemas.microsoft.com/office/drawing/2014/main" id="{E6A0E8DA-010F-4965-B610-A331F191C371}"/>
              </a:ext>
            </a:extLst>
          </p:cNvPr>
          <p:cNvSpPr>
            <a:spLocks noGrp="1" noChangeAspect="1"/>
          </p:cNvSpPr>
          <p:nvPr>
            <p:ph type="body" sz="quarter" idx="38" hasCustomPrompt="1"/>
          </p:nvPr>
        </p:nvSpPr>
        <p:spPr>
          <a:xfrm>
            <a:off x="540000" y="9375931"/>
            <a:ext cx="2701883" cy="241594"/>
          </a:xfrm>
        </p:spPr>
        <p:txBody>
          <a:bodyPr>
            <a:normAutofit/>
          </a:bodyPr>
          <a:lstStyle>
            <a:lvl1pPr marL="0" indent="0">
              <a:buNone/>
              <a:defRPr sz="1000">
                <a:solidFill>
                  <a:schemeClr val="tx1"/>
                </a:solidFill>
                <a:latin typeface="+mn-lt"/>
              </a:defRPr>
            </a:lvl1pPr>
          </a:lstStyle>
          <a:p>
            <a:pPr lvl="0"/>
            <a:r>
              <a:rPr lang="en-US" dirty="0"/>
              <a:t>T +</a:t>
            </a:r>
          </a:p>
        </p:txBody>
      </p:sp>
      <p:sp>
        <p:nvSpPr>
          <p:cNvPr id="32" name="Text Placeholder 9">
            <a:extLst>
              <a:ext uri="{FF2B5EF4-FFF2-40B4-BE49-F238E27FC236}">
                <a16:creationId xmlns:a16="http://schemas.microsoft.com/office/drawing/2014/main" id="{501DAEEB-67AF-4A74-AD3C-94D678BEA9A0}"/>
              </a:ext>
            </a:extLst>
          </p:cNvPr>
          <p:cNvSpPr>
            <a:spLocks noGrp="1" noChangeAspect="1"/>
          </p:cNvSpPr>
          <p:nvPr>
            <p:ph type="body" sz="quarter" idx="39" hasCustomPrompt="1"/>
          </p:nvPr>
        </p:nvSpPr>
        <p:spPr>
          <a:xfrm>
            <a:off x="540000" y="9624579"/>
            <a:ext cx="2701883" cy="241594"/>
          </a:xfrm>
        </p:spPr>
        <p:txBody>
          <a:bodyPr>
            <a:normAutofit/>
          </a:bodyPr>
          <a:lstStyle>
            <a:lvl1pPr marL="0" indent="0">
              <a:buNone/>
              <a:defRPr sz="1000">
                <a:solidFill>
                  <a:schemeClr val="tx1"/>
                </a:solidFill>
                <a:latin typeface="+mn-lt"/>
              </a:defRPr>
            </a:lvl1pPr>
          </a:lstStyle>
          <a:p>
            <a:pPr lvl="0"/>
            <a:r>
              <a:rPr lang="en-US" dirty="0"/>
              <a:t>E </a:t>
            </a:r>
          </a:p>
        </p:txBody>
      </p:sp>
      <p:sp>
        <p:nvSpPr>
          <p:cNvPr id="28" name="Text Placeholder 2">
            <a:extLst>
              <a:ext uri="{FF2B5EF4-FFF2-40B4-BE49-F238E27FC236}">
                <a16:creationId xmlns:a16="http://schemas.microsoft.com/office/drawing/2014/main" id="{338D7774-FE83-4EB8-AE81-1B29F985C99A}"/>
              </a:ext>
            </a:extLst>
          </p:cNvPr>
          <p:cNvSpPr>
            <a:spLocks noGrp="1"/>
          </p:cNvSpPr>
          <p:nvPr>
            <p:ph type="body" sz="quarter" idx="42"/>
          </p:nvPr>
        </p:nvSpPr>
        <p:spPr>
          <a:xfrm>
            <a:off x="3508950" y="2254939"/>
            <a:ext cx="3510725" cy="2334160"/>
          </a:xfrm>
        </p:spPr>
        <p:txBody>
          <a:bodyPr/>
          <a:lstStyle>
            <a:lvl4pPr>
              <a:defRPr/>
            </a:lvl4p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34" name="Text Placeholder 2">
            <a:extLst>
              <a:ext uri="{FF2B5EF4-FFF2-40B4-BE49-F238E27FC236}">
                <a16:creationId xmlns:a16="http://schemas.microsoft.com/office/drawing/2014/main" id="{6DBE3CAF-537F-4C38-AFB3-6C3EC96C3252}"/>
              </a:ext>
            </a:extLst>
          </p:cNvPr>
          <p:cNvSpPr>
            <a:spLocks noGrp="1"/>
          </p:cNvSpPr>
          <p:nvPr>
            <p:ph type="body" sz="quarter" idx="43"/>
          </p:nvPr>
        </p:nvSpPr>
        <p:spPr>
          <a:xfrm>
            <a:off x="3508950" y="4912537"/>
            <a:ext cx="3510725" cy="2334160"/>
          </a:xfrm>
        </p:spPr>
        <p:txBody>
          <a:bodyPr/>
          <a:lstStyle>
            <a:lvl4pPr>
              <a:defRPr/>
            </a:lvl4p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36" name="Text Placeholder 2">
            <a:extLst>
              <a:ext uri="{FF2B5EF4-FFF2-40B4-BE49-F238E27FC236}">
                <a16:creationId xmlns:a16="http://schemas.microsoft.com/office/drawing/2014/main" id="{5A609145-FE5A-4970-86B9-156CF7AF0557}"/>
              </a:ext>
            </a:extLst>
          </p:cNvPr>
          <p:cNvSpPr>
            <a:spLocks noGrp="1"/>
          </p:cNvSpPr>
          <p:nvPr>
            <p:ph type="body" sz="quarter" idx="44"/>
          </p:nvPr>
        </p:nvSpPr>
        <p:spPr>
          <a:xfrm>
            <a:off x="3508950" y="7532013"/>
            <a:ext cx="3510725" cy="2334160"/>
          </a:xfrm>
        </p:spPr>
        <p:txBody>
          <a:bodyPr/>
          <a:lstStyle>
            <a:lvl4pPr>
              <a:defRPr/>
            </a:lvl4p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2" name="Title 1">
            <a:extLst>
              <a:ext uri="{FF2B5EF4-FFF2-40B4-BE49-F238E27FC236}">
                <a16:creationId xmlns:a16="http://schemas.microsoft.com/office/drawing/2014/main" id="{AD770B65-DED0-4017-B4DE-FB7D1A1E66DD}"/>
              </a:ext>
            </a:extLst>
          </p:cNvPr>
          <p:cNvSpPr>
            <a:spLocks noGrp="1"/>
          </p:cNvSpPr>
          <p:nvPr>
            <p:ph type="title"/>
          </p:nvPr>
        </p:nvSpPr>
        <p:spPr/>
        <p:txBody>
          <a:bodyPr/>
          <a:lstStyle/>
          <a:p>
            <a:r>
              <a:rPr lang="en-US" dirty="0"/>
              <a:t>Click to edit Master title style</a:t>
            </a:r>
            <a:endParaRPr lang="en-GB" dirty="0"/>
          </a:p>
        </p:txBody>
      </p:sp>
    </p:spTree>
    <p:extLst>
      <p:ext uri="{BB962C8B-B14F-4D97-AF65-F5344CB8AC3E}">
        <p14:creationId xmlns:p14="http://schemas.microsoft.com/office/powerpoint/2010/main" val="1238717648"/>
      </p:ext>
    </p:extLst>
  </p:cSld>
  <p:clrMapOvr>
    <a:masterClrMapping/>
  </p:clrMapOvr>
  <p:extLst>
    <p:ext uri="{DCECCB84-F9BA-43D5-87BE-67443E8EF086}">
      <p15:sldGuideLst xmlns:p15="http://schemas.microsoft.com/office/powerpoint/2012/main">
        <p15:guide id="1" orient="horz" pos="563" userDrawn="1">
          <p15:clr>
            <a:srgbClr val="FBAE40"/>
          </p15:clr>
        </p15:guide>
        <p15:guide id="2" pos="381"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204D25B4-BE00-4BA1-8B4B-88A6813980E2}"/>
              </a:ext>
            </a:extLst>
          </p:cNvPr>
          <p:cNvSpPr txBox="1"/>
          <p:nvPr userDrawn="1"/>
        </p:nvSpPr>
        <p:spPr>
          <a:xfrm>
            <a:off x="540000" y="9764486"/>
            <a:ext cx="6019800" cy="461665"/>
          </a:xfrm>
          <a:prstGeom prst="rect">
            <a:avLst/>
          </a:prstGeom>
          <a:noFill/>
        </p:spPr>
        <p:txBody>
          <a:bodyPr wrap="square" lIns="0" rtlCol="0">
            <a:spAutoFit/>
          </a:bodyPr>
          <a:lstStyle/>
          <a:p>
            <a:pPr marL="180975" indent="-180975">
              <a:buClr>
                <a:schemeClr val="bg2"/>
              </a:buClr>
            </a:pPr>
            <a:r>
              <a:rPr lang="en-GB" sz="800" dirty="0">
                <a:solidFill>
                  <a:schemeClr val="bg2"/>
                </a:solidFill>
              </a:rPr>
              <a:t>(1)</a:t>
            </a:r>
            <a:r>
              <a:rPr lang="en-GB" sz="800" dirty="0"/>
              <a:t>	This is an example footnote.  It is in font Real Text Light and size 8pt.  The text box is aligned 1.5 cm from the left margin and has a hanging indent of 1 cm.  Both the footnote indicator in the text and in the footnote should be in coral.  All footnotes should be numerical (no symbols to be used).</a:t>
            </a:r>
          </a:p>
        </p:txBody>
      </p:sp>
      <p:sp>
        <p:nvSpPr>
          <p:cNvPr id="12" name="TextBox 11">
            <a:extLst>
              <a:ext uri="{FF2B5EF4-FFF2-40B4-BE49-F238E27FC236}">
                <a16:creationId xmlns:a16="http://schemas.microsoft.com/office/drawing/2014/main" id="{F5CABDB8-FCBF-45A5-ACCF-3F15AD59EE51}"/>
              </a:ext>
            </a:extLst>
          </p:cNvPr>
          <p:cNvSpPr txBox="1"/>
          <p:nvPr userDrawn="1"/>
        </p:nvSpPr>
        <p:spPr>
          <a:xfrm>
            <a:off x="540000" y="1433015"/>
            <a:ext cx="4708478" cy="738664"/>
          </a:xfrm>
          <a:prstGeom prst="rect">
            <a:avLst/>
          </a:prstGeom>
          <a:noFill/>
        </p:spPr>
        <p:txBody>
          <a:bodyPr wrap="square" rtlCol="0">
            <a:spAutoFit/>
          </a:bodyPr>
          <a:lstStyle/>
          <a:p>
            <a:r>
              <a:rPr lang="en-GB" sz="4200" dirty="0">
                <a:solidFill>
                  <a:schemeClr val="bg1"/>
                </a:solidFill>
              </a:rPr>
              <a:t>Creating a Flyer</a:t>
            </a:r>
          </a:p>
        </p:txBody>
      </p:sp>
      <p:sp>
        <p:nvSpPr>
          <p:cNvPr id="14" name="TextBox 13">
            <a:extLst>
              <a:ext uri="{FF2B5EF4-FFF2-40B4-BE49-F238E27FC236}">
                <a16:creationId xmlns:a16="http://schemas.microsoft.com/office/drawing/2014/main" id="{AE34127E-90AF-46C0-A45F-A47C285D57D2}"/>
              </a:ext>
            </a:extLst>
          </p:cNvPr>
          <p:cNvSpPr txBox="1"/>
          <p:nvPr userDrawn="1"/>
        </p:nvSpPr>
        <p:spPr>
          <a:xfrm>
            <a:off x="725738" y="2538484"/>
            <a:ext cx="5431858" cy="5482270"/>
          </a:xfrm>
          <a:prstGeom prst="rect">
            <a:avLst/>
          </a:prstGeom>
          <a:noFill/>
        </p:spPr>
        <p:txBody>
          <a:bodyPr wrap="square" rtlCol="0">
            <a:spAutoFit/>
          </a:bodyPr>
          <a:lstStyle/>
          <a:p>
            <a:pPr marL="0" marR="0" lvl="0" indent="0" algn="l" defTabSz="1425495" rtl="0" eaLnBrk="1" fontAlgn="auto" latinLnBrk="0" hangingPunct="1">
              <a:lnSpc>
                <a:spcPct val="90000"/>
              </a:lnSpc>
              <a:spcBef>
                <a:spcPts val="1559"/>
              </a:spcBef>
              <a:spcAft>
                <a:spcPts val="0"/>
              </a:spcAft>
              <a:buClrTx/>
              <a:buSzTx/>
              <a:buFont typeface="Arial" panose="020B0604020202020204" pitchFamily="34" charset="0"/>
              <a:buNone/>
              <a:tabLst/>
              <a:defRPr/>
            </a:pPr>
            <a:r>
              <a:rPr kumimoji="0" lang="en-GB" sz="1400" b="0" i="0" u="none" strike="noStrike" kern="1200" cap="none" spc="0" normalizeH="0" baseline="0" noProof="0" dirty="0">
                <a:ln>
                  <a:noFill/>
                </a:ln>
                <a:solidFill>
                  <a:srgbClr val="FC515B"/>
                </a:solidFill>
                <a:effectLst/>
                <a:uLnTx/>
                <a:uFillTx/>
                <a:latin typeface="Real Text Medium"/>
                <a:ea typeface="+mn-ea"/>
                <a:cs typeface="+mn-cs"/>
              </a:rPr>
              <a:t>When to use the product and services lock-ups </a:t>
            </a:r>
          </a:p>
          <a:p>
            <a:pPr marL="0" marR="0" lvl="2" indent="0" algn="l" defTabSz="1425495" rtl="0" eaLnBrk="1" fontAlgn="auto" latinLnBrk="0" hangingPunct="1">
              <a:lnSpc>
                <a:spcPct val="90000"/>
              </a:lnSpc>
              <a:spcBef>
                <a:spcPts val="600"/>
              </a:spcBef>
              <a:spcAft>
                <a:spcPts val="0"/>
              </a:spcAft>
              <a:buClr>
                <a:srgbClr val="FC515B"/>
              </a:buClr>
              <a:buSzTx/>
              <a:buFontTx/>
              <a:buNone/>
              <a:tabLst/>
              <a:defRPr/>
            </a:pPr>
            <a:r>
              <a:rPr kumimoji="0" lang="en-GB" sz="1000" b="0" i="0" u="none" strike="noStrike" kern="1200" cap="none" spc="0" normalizeH="0" baseline="0" noProof="0" dirty="0">
                <a:ln>
                  <a:noFill/>
                </a:ln>
                <a:solidFill>
                  <a:srgbClr val="303030"/>
                </a:solidFill>
                <a:effectLst/>
                <a:uLnTx/>
                <a:uFillTx/>
                <a:latin typeface="+mn-lt"/>
                <a:ea typeface="+mn-ea"/>
                <a:cs typeface="+mn-cs"/>
              </a:rPr>
              <a:t>Leaflets and flyers</a:t>
            </a:r>
          </a:p>
          <a:p>
            <a:pPr marL="0" marR="0" lvl="2" indent="0" algn="l" defTabSz="1425495" rtl="0" eaLnBrk="1" fontAlgn="auto" latinLnBrk="0" hangingPunct="1">
              <a:lnSpc>
                <a:spcPct val="90000"/>
              </a:lnSpc>
              <a:spcBef>
                <a:spcPts val="600"/>
              </a:spcBef>
              <a:spcAft>
                <a:spcPts val="0"/>
              </a:spcAft>
              <a:buClr>
                <a:srgbClr val="FC515B"/>
              </a:buClr>
              <a:buSzTx/>
              <a:buFontTx/>
              <a:buNone/>
              <a:tabLst/>
              <a:defRPr/>
            </a:pPr>
            <a:r>
              <a:rPr kumimoji="0" lang="en-GB" sz="1000" b="0" i="0" u="none" strike="noStrike" kern="1200" cap="none" spc="0" normalizeH="0" baseline="0" noProof="0" dirty="0">
                <a:ln>
                  <a:noFill/>
                </a:ln>
                <a:solidFill>
                  <a:srgbClr val="303030"/>
                </a:solidFill>
                <a:effectLst/>
                <a:uLnTx/>
                <a:uFillTx/>
                <a:latin typeface="+mn-lt"/>
                <a:ea typeface="+mn-ea"/>
                <a:cs typeface="+mn-cs"/>
              </a:rPr>
              <a:t>If you are asked to create a flyer for one of our core products or tools including;</a:t>
            </a:r>
          </a:p>
          <a:p>
            <a:pPr marL="182563" marR="0" lvl="3" indent="-182563" algn="l" defTabSz="1425495" rtl="0" eaLnBrk="1" fontAlgn="auto" latinLnBrk="0" hangingPunct="1">
              <a:lnSpc>
                <a:spcPct val="90000"/>
              </a:lnSpc>
              <a:spcBef>
                <a:spcPts val="600"/>
              </a:spcBef>
              <a:spcAft>
                <a:spcPts val="0"/>
              </a:spcAft>
              <a:buClr>
                <a:srgbClr val="FC515B"/>
              </a:buClr>
              <a:buSzTx/>
              <a:buFont typeface="Real Text Light" panose="020B0504020101010102" pitchFamily="34" charset="0"/>
              <a:buChar char="●"/>
              <a:tabLst/>
              <a:defRPr/>
            </a:pPr>
            <a:r>
              <a:rPr kumimoji="0" lang="en-GB" sz="1000" b="0" i="0" u="none" strike="noStrike" kern="1200" cap="none" spc="0" normalizeH="0" baseline="0" noProof="0" dirty="0">
                <a:ln>
                  <a:noFill/>
                </a:ln>
                <a:solidFill>
                  <a:srgbClr val="303030"/>
                </a:solidFill>
                <a:effectLst/>
                <a:uLnTx/>
                <a:uFillTx/>
                <a:latin typeface="+mn-lt"/>
                <a:ea typeface="+mn-ea"/>
                <a:cs typeface="+mn-cs"/>
              </a:rPr>
              <a:t>Navigator </a:t>
            </a:r>
          </a:p>
          <a:p>
            <a:pPr marL="182563" marR="0" lvl="3" indent="-182563" algn="l" defTabSz="1425495" rtl="0" eaLnBrk="1" fontAlgn="auto" latinLnBrk="0" hangingPunct="1">
              <a:lnSpc>
                <a:spcPct val="90000"/>
              </a:lnSpc>
              <a:spcBef>
                <a:spcPts val="600"/>
              </a:spcBef>
              <a:spcAft>
                <a:spcPts val="0"/>
              </a:spcAft>
              <a:buClr>
                <a:srgbClr val="FC515B"/>
              </a:buClr>
              <a:buSzTx/>
              <a:buFont typeface="Real Text Light" panose="020B0504020101010102" pitchFamily="34" charset="0"/>
              <a:buChar char="●"/>
              <a:tabLst/>
              <a:defRPr/>
            </a:pPr>
            <a:r>
              <a:rPr kumimoji="0" lang="en-GB" sz="1000" b="0" i="0" u="none" strike="noStrike" kern="1200" cap="none" spc="0" normalizeH="0" baseline="0" noProof="0" dirty="0">
                <a:ln>
                  <a:noFill/>
                </a:ln>
                <a:solidFill>
                  <a:srgbClr val="303030"/>
                </a:solidFill>
                <a:effectLst/>
                <a:uLnTx/>
                <a:uFillTx/>
                <a:latin typeface="+mn-lt"/>
                <a:ea typeface="+mn-ea"/>
                <a:cs typeface="+mn-cs"/>
              </a:rPr>
              <a:t>Adaptive</a:t>
            </a:r>
          </a:p>
          <a:p>
            <a:pPr marL="182563" marR="0" lvl="3" indent="-182563" algn="l" defTabSz="1425495" rtl="0" eaLnBrk="1" fontAlgn="auto" latinLnBrk="0" hangingPunct="1">
              <a:lnSpc>
                <a:spcPct val="90000"/>
              </a:lnSpc>
              <a:spcBef>
                <a:spcPts val="600"/>
              </a:spcBef>
              <a:spcAft>
                <a:spcPts val="0"/>
              </a:spcAft>
              <a:buClr>
                <a:srgbClr val="FC515B"/>
              </a:buClr>
              <a:buSzTx/>
              <a:buFont typeface="Real Text Light" panose="020B0504020101010102" pitchFamily="34" charset="0"/>
              <a:buChar char="●"/>
              <a:tabLst/>
              <a:defRPr/>
            </a:pPr>
            <a:r>
              <a:rPr kumimoji="0" lang="en-GB" sz="1000" b="0" i="0" u="none" strike="noStrike" kern="1200" cap="none" spc="0" normalizeH="0" baseline="0" noProof="0" dirty="0">
                <a:ln>
                  <a:noFill/>
                </a:ln>
                <a:solidFill>
                  <a:srgbClr val="303030"/>
                </a:solidFill>
                <a:effectLst/>
                <a:uLnTx/>
                <a:uFillTx/>
                <a:latin typeface="+mn-lt"/>
                <a:ea typeface="+mn-ea"/>
                <a:cs typeface="+mn-cs"/>
              </a:rPr>
              <a:t>Wavelength</a:t>
            </a:r>
          </a:p>
          <a:p>
            <a:pPr marL="0" marR="0" lvl="2" indent="0" algn="l" defTabSz="1425495" rtl="0" eaLnBrk="1" fontAlgn="auto" latinLnBrk="0" hangingPunct="1">
              <a:lnSpc>
                <a:spcPct val="90000"/>
              </a:lnSpc>
              <a:spcBef>
                <a:spcPts val="600"/>
              </a:spcBef>
              <a:spcAft>
                <a:spcPts val="0"/>
              </a:spcAft>
              <a:buClr>
                <a:srgbClr val="FC515B"/>
              </a:buClr>
              <a:buSzTx/>
              <a:buFontTx/>
              <a:buNone/>
              <a:tabLst/>
              <a:defRPr/>
            </a:pPr>
            <a:r>
              <a:rPr kumimoji="0" lang="en-GB" sz="1000" b="0" i="0" u="none" strike="noStrike" kern="1200" cap="none" spc="0" normalizeH="0" baseline="0" noProof="0" dirty="0">
                <a:ln>
                  <a:noFill/>
                </a:ln>
                <a:solidFill>
                  <a:srgbClr val="303030"/>
                </a:solidFill>
                <a:effectLst/>
                <a:uLnTx/>
                <a:uFillTx/>
                <a:latin typeface="+mn-lt"/>
                <a:ea typeface="+mn-ea"/>
                <a:cs typeface="+mn-cs"/>
              </a:rPr>
              <a:t>Go into slide master</a:t>
            </a:r>
          </a:p>
          <a:p>
            <a:pPr marL="182563" marR="0" lvl="3" indent="-182563" algn="l" defTabSz="1425495" rtl="0" eaLnBrk="1" fontAlgn="auto" latinLnBrk="0" hangingPunct="1">
              <a:lnSpc>
                <a:spcPct val="90000"/>
              </a:lnSpc>
              <a:spcBef>
                <a:spcPts val="600"/>
              </a:spcBef>
              <a:spcAft>
                <a:spcPts val="0"/>
              </a:spcAft>
              <a:buClr>
                <a:srgbClr val="FC515B"/>
              </a:buClr>
              <a:buSzTx/>
              <a:buFont typeface="Real Text Light" panose="020B0504020101010102" pitchFamily="34" charset="0"/>
              <a:buChar char="●"/>
              <a:tabLst/>
              <a:defRPr/>
            </a:pPr>
            <a:r>
              <a:rPr kumimoji="0" lang="en-GB" sz="1000" b="0" i="0" u="none" strike="noStrike" kern="1200" cap="none" spc="0" normalizeH="0" baseline="0" noProof="0" dirty="0">
                <a:ln>
                  <a:noFill/>
                </a:ln>
                <a:solidFill>
                  <a:srgbClr val="303030"/>
                </a:solidFill>
                <a:effectLst/>
                <a:uLnTx/>
                <a:uFillTx/>
                <a:latin typeface="+mn-lt"/>
                <a:ea typeface="+mn-ea"/>
                <a:cs typeface="+mn-cs"/>
              </a:rPr>
              <a:t>Right click on the Simmons logo – select replace image, and choose the relevant lockup from the folder your DMC folders</a:t>
            </a:r>
          </a:p>
          <a:p>
            <a:pPr marL="182563" marR="0" lvl="3" indent="-182563" algn="l" defTabSz="1425495" rtl="0" eaLnBrk="1" fontAlgn="auto" latinLnBrk="0" hangingPunct="1">
              <a:lnSpc>
                <a:spcPct val="90000"/>
              </a:lnSpc>
              <a:spcBef>
                <a:spcPts val="600"/>
              </a:spcBef>
              <a:spcAft>
                <a:spcPts val="0"/>
              </a:spcAft>
              <a:buClr>
                <a:srgbClr val="FC515B"/>
              </a:buClr>
              <a:buSzTx/>
              <a:buFont typeface="Real Text Light" panose="020B0504020101010102" pitchFamily="34" charset="0"/>
              <a:buChar char="●"/>
              <a:tabLst/>
              <a:defRPr/>
            </a:pPr>
            <a:r>
              <a:rPr kumimoji="0" lang="en-GB" sz="1000" b="0" i="0" u="none" strike="noStrike" kern="1200" cap="none" spc="0" normalizeH="0" baseline="0" noProof="0" dirty="0">
                <a:ln>
                  <a:noFill/>
                </a:ln>
                <a:solidFill>
                  <a:srgbClr val="303030"/>
                </a:solidFill>
                <a:effectLst/>
                <a:uLnTx/>
                <a:uFillTx/>
                <a:latin typeface="+mn-lt"/>
                <a:ea typeface="+mn-ea"/>
                <a:cs typeface="+mn-cs"/>
              </a:rPr>
              <a:t>If you are asked to add a logo for a lockup that is not in this folder, contact M&amp;BD</a:t>
            </a:r>
          </a:p>
          <a:p>
            <a:pPr marL="0" marR="0" lvl="0" indent="0" algn="l" defTabSz="1425495" rtl="0" eaLnBrk="1" fontAlgn="auto" latinLnBrk="0" hangingPunct="1">
              <a:lnSpc>
                <a:spcPct val="90000"/>
              </a:lnSpc>
              <a:spcBef>
                <a:spcPts val="1559"/>
              </a:spcBef>
              <a:spcAft>
                <a:spcPts val="0"/>
              </a:spcAft>
              <a:buClrTx/>
              <a:buSzTx/>
              <a:buFont typeface="Arial" panose="020B0604020202020204" pitchFamily="34" charset="0"/>
              <a:buNone/>
              <a:tabLst/>
              <a:defRPr/>
            </a:pPr>
            <a:r>
              <a:rPr kumimoji="0" lang="en-GB" sz="1400" b="0" i="0" u="none" strike="noStrike" kern="1200" cap="none" spc="0" normalizeH="0" baseline="0" noProof="0" dirty="0">
                <a:ln>
                  <a:noFill/>
                </a:ln>
                <a:solidFill>
                  <a:srgbClr val="FC515B"/>
                </a:solidFill>
                <a:effectLst/>
                <a:uLnTx/>
                <a:uFillTx/>
                <a:latin typeface="Real Text Medium"/>
                <a:ea typeface="+mn-ea"/>
                <a:cs typeface="+mn-cs"/>
              </a:rPr>
              <a:t>Product and services lock-ups should only be used for</a:t>
            </a:r>
          </a:p>
          <a:p>
            <a:pPr marL="0" marR="0" lvl="2" indent="0" algn="l" defTabSz="1425495" rtl="0" eaLnBrk="1" fontAlgn="auto" latinLnBrk="0" hangingPunct="1">
              <a:lnSpc>
                <a:spcPct val="90000"/>
              </a:lnSpc>
              <a:spcBef>
                <a:spcPts val="600"/>
              </a:spcBef>
              <a:spcAft>
                <a:spcPts val="0"/>
              </a:spcAft>
              <a:buClr>
                <a:srgbClr val="FC515B"/>
              </a:buClr>
              <a:buSzTx/>
              <a:buFontTx/>
              <a:buNone/>
              <a:tabLst/>
              <a:defRPr/>
            </a:pPr>
            <a:r>
              <a:rPr kumimoji="0" lang="en-GB" sz="1000" b="0" i="0" u="none" strike="noStrike" kern="1200" cap="none" spc="0" normalizeH="0" baseline="0" noProof="0" dirty="0">
                <a:ln>
                  <a:noFill/>
                </a:ln>
                <a:solidFill>
                  <a:srgbClr val="303030"/>
                </a:solidFill>
                <a:effectLst/>
                <a:uLnTx/>
                <a:uFillTx/>
                <a:latin typeface="+mn-lt"/>
                <a:ea typeface="+mn-ea"/>
                <a:cs typeface="+mn-cs"/>
              </a:rPr>
              <a:t>Leaflets</a:t>
            </a:r>
          </a:p>
          <a:p>
            <a:pPr marL="0" marR="0" lvl="2" indent="0" algn="l" defTabSz="1425495" rtl="0" eaLnBrk="1" fontAlgn="auto" latinLnBrk="0" hangingPunct="1">
              <a:lnSpc>
                <a:spcPct val="90000"/>
              </a:lnSpc>
              <a:spcBef>
                <a:spcPts val="600"/>
              </a:spcBef>
              <a:spcAft>
                <a:spcPts val="0"/>
              </a:spcAft>
              <a:buClr>
                <a:srgbClr val="FC515B"/>
              </a:buClr>
              <a:buSzTx/>
              <a:buFontTx/>
              <a:buNone/>
              <a:tabLst/>
              <a:defRPr/>
            </a:pPr>
            <a:r>
              <a:rPr kumimoji="0" lang="en-GB" sz="1000" b="0" i="0" u="none" strike="noStrike" kern="1200" cap="none" spc="0" normalizeH="0" baseline="0" noProof="0" dirty="0">
                <a:ln>
                  <a:noFill/>
                </a:ln>
                <a:solidFill>
                  <a:srgbClr val="303030"/>
                </a:solidFill>
                <a:effectLst/>
                <a:uLnTx/>
                <a:uFillTx/>
                <a:latin typeface="+mn-lt"/>
                <a:ea typeface="+mn-ea"/>
                <a:cs typeface="+mn-cs"/>
              </a:rPr>
              <a:t>Flyers</a:t>
            </a:r>
          </a:p>
          <a:p>
            <a:pPr marL="0" marR="0" lvl="2" indent="0" algn="l" defTabSz="1425495" rtl="0" eaLnBrk="1" fontAlgn="auto" latinLnBrk="0" hangingPunct="1">
              <a:lnSpc>
                <a:spcPct val="90000"/>
              </a:lnSpc>
              <a:spcBef>
                <a:spcPts val="600"/>
              </a:spcBef>
              <a:spcAft>
                <a:spcPts val="0"/>
              </a:spcAft>
              <a:buClr>
                <a:srgbClr val="FC515B"/>
              </a:buClr>
              <a:buSzTx/>
              <a:buFontTx/>
              <a:buNone/>
              <a:tabLst/>
              <a:defRPr/>
            </a:pPr>
            <a:r>
              <a:rPr kumimoji="0" lang="en-GB" sz="1000" b="0" i="0" u="none" strike="noStrike" kern="1200" cap="none" spc="0" normalizeH="0" baseline="0" noProof="0" dirty="0">
                <a:ln>
                  <a:noFill/>
                </a:ln>
                <a:solidFill>
                  <a:srgbClr val="303030"/>
                </a:solidFill>
                <a:effectLst/>
                <a:uLnTx/>
                <a:uFillTx/>
                <a:latin typeface="+mn-lt"/>
                <a:ea typeface="+mn-ea"/>
                <a:cs typeface="+mn-cs"/>
              </a:rPr>
              <a:t>Posters </a:t>
            </a:r>
          </a:p>
          <a:p>
            <a:pPr marL="0" marR="0" lvl="0" indent="-180975" algn="l" defTabSz="1425495" rtl="0" eaLnBrk="1" fontAlgn="auto" latinLnBrk="0" hangingPunct="1">
              <a:lnSpc>
                <a:spcPct val="90000"/>
              </a:lnSpc>
              <a:spcBef>
                <a:spcPts val="1559"/>
              </a:spcBef>
              <a:spcAft>
                <a:spcPts val="0"/>
              </a:spcAft>
              <a:buClrTx/>
              <a:buSzTx/>
              <a:buFont typeface="Arial" panose="020B0604020202020204" pitchFamily="34" charset="0"/>
              <a:buNone/>
              <a:tabLst/>
              <a:defRPr/>
            </a:pPr>
            <a:r>
              <a:rPr kumimoji="0" lang="en-GB" sz="1400" b="0" i="0" u="none" strike="noStrike" kern="1200" cap="none" spc="0" normalizeH="0" baseline="0" noProof="0" dirty="0">
                <a:ln>
                  <a:noFill/>
                </a:ln>
                <a:solidFill>
                  <a:srgbClr val="FC515B"/>
                </a:solidFill>
                <a:effectLst/>
                <a:uLnTx/>
                <a:uFillTx/>
                <a:latin typeface="Real Text Medium"/>
                <a:ea typeface="+mn-ea"/>
                <a:cs typeface="+mn-cs"/>
              </a:rPr>
              <a:t>Product and services lock-ups should not be used for</a:t>
            </a:r>
          </a:p>
          <a:p>
            <a:pPr marL="0" marR="0" lvl="2" indent="0" algn="l" defTabSz="1425495" rtl="0" eaLnBrk="1" fontAlgn="auto" latinLnBrk="0" hangingPunct="1">
              <a:lnSpc>
                <a:spcPct val="90000"/>
              </a:lnSpc>
              <a:spcBef>
                <a:spcPts val="600"/>
              </a:spcBef>
              <a:spcAft>
                <a:spcPts val="0"/>
              </a:spcAft>
              <a:buClr>
                <a:srgbClr val="FC515B"/>
              </a:buClr>
              <a:buSzTx/>
              <a:buFontTx/>
              <a:buNone/>
              <a:tabLst/>
              <a:defRPr/>
            </a:pPr>
            <a:r>
              <a:rPr kumimoji="0" lang="en-GB" sz="1000" b="0" i="0" u="none" strike="noStrike" kern="1200" cap="none" spc="0" normalizeH="0" baseline="0" noProof="0" dirty="0">
                <a:ln>
                  <a:noFill/>
                </a:ln>
                <a:solidFill>
                  <a:srgbClr val="303030"/>
                </a:solidFill>
                <a:effectLst/>
                <a:uLnTx/>
                <a:uFillTx/>
                <a:latin typeface="+mn-lt"/>
                <a:ea typeface="+mn-ea"/>
                <a:cs typeface="+mn-cs"/>
              </a:rPr>
              <a:t>PPT presentations</a:t>
            </a:r>
          </a:p>
          <a:p>
            <a:pPr marL="0" marR="0" lvl="2" indent="0" algn="l" defTabSz="1425495" rtl="0" eaLnBrk="1" fontAlgn="auto" latinLnBrk="0" hangingPunct="1">
              <a:lnSpc>
                <a:spcPct val="90000"/>
              </a:lnSpc>
              <a:spcBef>
                <a:spcPts val="600"/>
              </a:spcBef>
              <a:spcAft>
                <a:spcPts val="0"/>
              </a:spcAft>
              <a:buClr>
                <a:srgbClr val="FC515B"/>
              </a:buClr>
              <a:buSzTx/>
              <a:buFontTx/>
              <a:buNone/>
              <a:tabLst/>
              <a:defRPr/>
            </a:pPr>
            <a:r>
              <a:rPr kumimoji="0" lang="en-GB" sz="1000" b="0" i="0" u="none" strike="noStrike" kern="1200" cap="none" spc="0" normalizeH="0" baseline="0" noProof="0" dirty="0">
                <a:ln>
                  <a:noFill/>
                </a:ln>
                <a:solidFill>
                  <a:srgbClr val="303030"/>
                </a:solidFill>
                <a:effectLst/>
                <a:uLnTx/>
                <a:uFillTx/>
                <a:latin typeface="+mn-lt"/>
                <a:ea typeface="+mn-ea"/>
                <a:cs typeface="+mn-cs"/>
              </a:rPr>
              <a:t>Pitches</a:t>
            </a:r>
          </a:p>
          <a:p>
            <a:pPr marL="0" marR="0" lvl="0" indent="-180975" algn="l" defTabSz="1425495" rtl="0" eaLnBrk="1" fontAlgn="auto" latinLnBrk="0" hangingPunct="1">
              <a:lnSpc>
                <a:spcPct val="90000"/>
              </a:lnSpc>
              <a:spcBef>
                <a:spcPts val="1559"/>
              </a:spcBef>
              <a:spcAft>
                <a:spcPts val="0"/>
              </a:spcAft>
              <a:buClrTx/>
              <a:buSzTx/>
              <a:buFont typeface="Arial" panose="020B0604020202020204" pitchFamily="34" charset="0"/>
              <a:buNone/>
              <a:tabLst/>
              <a:defRPr/>
            </a:pPr>
            <a:r>
              <a:rPr kumimoji="0" lang="en-GB" sz="1400" b="0" i="0" u="none" strike="noStrike" kern="1200" cap="none" spc="0" normalizeH="0" baseline="0" noProof="0" dirty="0">
                <a:ln>
                  <a:noFill/>
                </a:ln>
                <a:solidFill>
                  <a:srgbClr val="FC515B"/>
                </a:solidFill>
                <a:effectLst/>
                <a:uLnTx/>
                <a:uFillTx/>
                <a:latin typeface="Real Text Medium"/>
                <a:ea typeface="+mn-ea"/>
                <a:cs typeface="+mn-cs"/>
              </a:rPr>
              <a:t>You may also be asked to create leaflets or flyers for our networks and societies, </a:t>
            </a:r>
            <a:r>
              <a:rPr kumimoji="0" lang="en-GB" sz="1400" b="0" i="0" u="none" strike="noStrike" kern="1200" cap="none" spc="0" normalizeH="0" baseline="0" noProof="0" dirty="0" err="1">
                <a:ln>
                  <a:noFill/>
                </a:ln>
                <a:solidFill>
                  <a:srgbClr val="FC515B"/>
                </a:solidFill>
                <a:effectLst/>
                <a:uLnTx/>
                <a:uFillTx/>
                <a:latin typeface="Real Text Medium"/>
                <a:ea typeface="+mn-ea"/>
                <a:cs typeface="+mn-cs"/>
              </a:rPr>
              <a:t>eg</a:t>
            </a:r>
            <a:endParaRPr kumimoji="0" lang="en-GB" sz="1400" b="0" i="0" u="none" strike="noStrike" kern="1200" cap="none" spc="0" normalizeH="0" baseline="0" noProof="0" dirty="0">
              <a:ln>
                <a:noFill/>
              </a:ln>
              <a:solidFill>
                <a:srgbClr val="FC515B"/>
              </a:solidFill>
              <a:effectLst/>
              <a:uLnTx/>
              <a:uFillTx/>
              <a:latin typeface="Real Text Medium"/>
              <a:ea typeface="+mn-ea"/>
              <a:cs typeface="+mn-cs"/>
            </a:endParaRPr>
          </a:p>
          <a:p>
            <a:pPr marL="0" marR="0" lvl="2" indent="0" algn="l" defTabSz="1425495" rtl="0" eaLnBrk="1" fontAlgn="auto" latinLnBrk="0" hangingPunct="1">
              <a:lnSpc>
                <a:spcPct val="90000"/>
              </a:lnSpc>
              <a:spcBef>
                <a:spcPts val="600"/>
              </a:spcBef>
              <a:spcAft>
                <a:spcPts val="0"/>
              </a:spcAft>
              <a:buClr>
                <a:srgbClr val="FC515B"/>
              </a:buClr>
              <a:buSzTx/>
              <a:buFontTx/>
              <a:buNone/>
              <a:tabLst/>
              <a:defRPr/>
            </a:pPr>
            <a:r>
              <a:rPr kumimoji="0" lang="en-GB" sz="1000" b="0" i="0" u="none" strike="noStrike" kern="1200" cap="none" spc="0" normalizeH="0" baseline="0" noProof="0" dirty="0">
                <a:ln>
                  <a:noFill/>
                </a:ln>
                <a:solidFill>
                  <a:srgbClr val="303030"/>
                </a:solidFill>
                <a:effectLst/>
                <a:uLnTx/>
                <a:uFillTx/>
                <a:latin typeface="+mn-lt"/>
                <a:ea typeface="+mn-ea"/>
                <a:cs typeface="+mn-cs"/>
              </a:rPr>
              <a:t>TNOC</a:t>
            </a:r>
          </a:p>
          <a:p>
            <a:pPr marL="0" marR="0" lvl="2" indent="0" algn="l" defTabSz="1425495" rtl="0" eaLnBrk="1" fontAlgn="auto" latinLnBrk="0" hangingPunct="1">
              <a:lnSpc>
                <a:spcPct val="90000"/>
              </a:lnSpc>
              <a:spcBef>
                <a:spcPts val="600"/>
              </a:spcBef>
              <a:spcAft>
                <a:spcPts val="0"/>
              </a:spcAft>
              <a:buClr>
                <a:srgbClr val="FC515B"/>
              </a:buClr>
              <a:buSzTx/>
              <a:buFontTx/>
              <a:buNone/>
              <a:tabLst/>
              <a:defRPr/>
            </a:pPr>
            <a:r>
              <a:rPr kumimoji="0" lang="en-GB" sz="1000" b="0" i="0" u="none" strike="noStrike" kern="1200" cap="none" spc="0" normalizeH="0" baseline="0" noProof="0" dirty="0">
                <a:ln>
                  <a:noFill/>
                </a:ln>
                <a:solidFill>
                  <a:srgbClr val="303030"/>
                </a:solidFill>
                <a:effectLst/>
                <a:uLnTx/>
                <a:uFillTx/>
                <a:latin typeface="+mn-lt"/>
                <a:ea typeface="+mn-ea"/>
                <a:cs typeface="+mn-cs"/>
              </a:rPr>
              <a:t>EMerge</a:t>
            </a:r>
          </a:p>
          <a:p>
            <a:pPr marL="0" marR="0" lvl="2" indent="0" algn="l" defTabSz="1425495" rtl="0" eaLnBrk="1" fontAlgn="auto" latinLnBrk="0" hangingPunct="1">
              <a:lnSpc>
                <a:spcPct val="90000"/>
              </a:lnSpc>
              <a:spcBef>
                <a:spcPts val="600"/>
              </a:spcBef>
              <a:spcAft>
                <a:spcPts val="0"/>
              </a:spcAft>
              <a:buClr>
                <a:srgbClr val="FC515B"/>
              </a:buClr>
              <a:buSzTx/>
              <a:buFontTx/>
              <a:buNone/>
              <a:tabLst/>
              <a:defRPr/>
            </a:pPr>
            <a:r>
              <a:rPr kumimoji="0" lang="en-GB" sz="1000" b="0" i="0" u="none" strike="noStrike" kern="1200" cap="none" spc="0" normalizeH="0" baseline="0" noProof="0" dirty="0">
                <a:ln>
                  <a:noFill/>
                </a:ln>
                <a:solidFill>
                  <a:srgbClr val="303030"/>
                </a:solidFill>
                <a:effectLst/>
                <a:uLnTx/>
                <a:uFillTx/>
                <a:latin typeface="+mn-lt"/>
                <a:ea typeface="+mn-ea"/>
                <a:cs typeface="+mn-cs"/>
              </a:rPr>
              <a:t>Allies</a:t>
            </a:r>
          </a:p>
          <a:p>
            <a:pPr marL="0" marR="0" lvl="2" indent="0" algn="l" defTabSz="1425495" rtl="0" eaLnBrk="1" fontAlgn="auto" latinLnBrk="0" hangingPunct="1">
              <a:lnSpc>
                <a:spcPct val="90000"/>
              </a:lnSpc>
              <a:spcBef>
                <a:spcPts val="600"/>
              </a:spcBef>
              <a:spcAft>
                <a:spcPts val="0"/>
              </a:spcAft>
              <a:buClr>
                <a:srgbClr val="FC515B"/>
              </a:buClr>
              <a:buSzTx/>
              <a:buFontTx/>
              <a:buNone/>
              <a:tabLst/>
              <a:defRPr/>
            </a:pPr>
            <a:r>
              <a:rPr kumimoji="0" lang="en-GB" sz="1000" b="0" i="0" u="none" strike="noStrike" kern="1200" cap="none" spc="0" normalizeH="0" baseline="0" noProof="0" dirty="0">
                <a:ln>
                  <a:noFill/>
                </a:ln>
                <a:solidFill>
                  <a:srgbClr val="303030"/>
                </a:solidFill>
                <a:effectLst/>
                <a:uLnTx/>
                <a:uFillTx/>
                <a:latin typeface="+mn-lt"/>
                <a:ea typeface="+mn-ea"/>
                <a:cs typeface="+mn-cs"/>
              </a:rPr>
              <a:t>The same process applies for these</a:t>
            </a:r>
          </a:p>
        </p:txBody>
      </p:sp>
    </p:spTree>
    <p:extLst>
      <p:ext uri="{BB962C8B-B14F-4D97-AF65-F5344CB8AC3E}">
        <p14:creationId xmlns:p14="http://schemas.microsoft.com/office/powerpoint/2010/main" val="304030990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Contact Us">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1EFE3034-6D18-4361-8A1D-55095A444C6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82" y="0"/>
            <a:ext cx="7557711" cy="10691813"/>
          </a:xfrm>
          <a:prstGeom prst="rect">
            <a:avLst/>
          </a:prstGeom>
        </p:spPr>
      </p:pic>
      <p:sp>
        <p:nvSpPr>
          <p:cNvPr id="5" name="Slide Number Placeholder 4">
            <a:extLst>
              <a:ext uri="{FF2B5EF4-FFF2-40B4-BE49-F238E27FC236}">
                <a16:creationId xmlns:a16="http://schemas.microsoft.com/office/drawing/2014/main" id="{00308724-FD57-42AD-A4CB-A2B3A09AE4BA}"/>
              </a:ext>
            </a:extLst>
          </p:cNvPr>
          <p:cNvSpPr>
            <a:spLocks noGrp="1"/>
          </p:cNvSpPr>
          <p:nvPr>
            <p:ph type="sldNum" sz="quarter" idx="12"/>
          </p:nvPr>
        </p:nvSpPr>
        <p:spPr>
          <a:xfrm>
            <a:off x="5339021" y="9909728"/>
            <a:ext cx="1700927" cy="569240"/>
          </a:xfrm>
          <a:prstGeom prst="rect">
            <a:avLst/>
          </a:prstGeom>
        </p:spPr>
        <p:txBody>
          <a:bodyPr/>
          <a:lstStyle/>
          <a:p>
            <a:fld id="{C62AE19C-7294-4561-84ED-0C888BF3EC20}" type="slidenum">
              <a:rPr lang="en-GB" smtClean="0"/>
              <a:t>‹#›</a:t>
            </a:fld>
            <a:endParaRPr lang="en-GB"/>
          </a:p>
        </p:txBody>
      </p:sp>
      <p:sp>
        <p:nvSpPr>
          <p:cNvPr id="8" name="TextBox 7">
            <a:extLst>
              <a:ext uri="{FF2B5EF4-FFF2-40B4-BE49-F238E27FC236}">
                <a16:creationId xmlns:a16="http://schemas.microsoft.com/office/drawing/2014/main" id="{8E146563-79C6-4B83-806E-3AF20CA244D2}"/>
              </a:ext>
            </a:extLst>
          </p:cNvPr>
          <p:cNvSpPr txBox="1"/>
          <p:nvPr userDrawn="1"/>
        </p:nvSpPr>
        <p:spPr>
          <a:xfrm>
            <a:off x="540000" y="900000"/>
            <a:ext cx="5067782" cy="738664"/>
          </a:xfrm>
          <a:prstGeom prst="rect">
            <a:avLst/>
          </a:prstGeom>
          <a:noFill/>
        </p:spPr>
        <p:txBody>
          <a:bodyPr wrap="square" lIns="0" rtlCol="0">
            <a:spAutoFit/>
          </a:bodyPr>
          <a:lstStyle/>
          <a:p>
            <a:r>
              <a:rPr lang="en-GB" sz="4200" dirty="0">
                <a:solidFill>
                  <a:schemeClr val="bg1"/>
                </a:solidFill>
              </a:rPr>
              <a:t>Contact us</a:t>
            </a:r>
          </a:p>
        </p:txBody>
      </p:sp>
      <p:pic>
        <p:nvPicPr>
          <p:cNvPr id="10" name="Picture 9">
            <a:extLst>
              <a:ext uri="{FF2B5EF4-FFF2-40B4-BE49-F238E27FC236}">
                <a16:creationId xmlns:a16="http://schemas.microsoft.com/office/drawing/2014/main" id="{3A31A39E-B6A8-41C5-91D6-3E1AE0082F1C}"/>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940000" y="540001"/>
            <a:ext cx="1080000" cy="301305"/>
          </a:xfrm>
          <a:prstGeom prst="rect">
            <a:avLst/>
          </a:prstGeom>
        </p:spPr>
      </p:pic>
      <p:sp>
        <p:nvSpPr>
          <p:cNvPr id="12" name="Table Placeholder 11">
            <a:extLst>
              <a:ext uri="{FF2B5EF4-FFF2-40B4-BE49-F238E27FC236}">
                <a16:creationId xmlns:a16="http://schemas.microsoft.com/office/drawing/2014/main" id="{D4DFC5BF-9A3C-421E-AAE8-3CB74DC44244}"/>
              </a:ext>
            </a:extLst>
          </p:cNvPr>
          <p:cNvSpPr>
            <a:spLocks noGrp="1"/>
          </p:cNvSpPr>
          <p:nvPr>
            <p:ph type="tbl" sz="quarter" idx="13"/>
          </p:nvPr>
        </p:nvSpPr>
        <p:spPr>
          <a:xfrm>
            <a:off x="436600" y="2023830"/>
            <a:ext cx="4485571" cy="2385097"/>
          </a:xfrm>
        </p:spPr>
        <p:txBody>
          <a:bodyPr lIns="0">
            <a:normAutofit/>
          </a:bodyPr>
          <a:lstStyle>
            <a:lvl1pPr>
              <a:defRPr sz="1000"/>
            </a:lvl1pPr>
          </a:lstStyle>
          <a:p>
            <a:endParaRPr lang="en-GB" dirty="0"/>
          </a:p>
        </p:txBody>
      </p:sp>
      <p:sp>
        <p:nvSpPr>
          <p:cNvPr id="2" name="TextBox 1">
            <a:extLst>
              <a:ext uri="{FF2B5EF4-FFF2-40B4-BE49-F238E27FC236}">
                <a16:creationId xmlns:a16="http://schemas.microsoft.com/office/drawing/2014/main" id="{0542261F-3331-456D-A45A-F1F50262EECD}"/>
              </a:ext>
            </a:extLst>
          </p:cNvPr>
          <p:cNvSpPr txBox="1"/>
          <p:nvPr userDrawn="1"/>
        </p:nvSpPr>
        <p:spPr>
          <a:xfrm>
            <a:off x="8161361" y="1692322"/>
            <a:ext cx="3575714" cy="4315027"/>
          </a:xfrm>
          <a:prstGeom prst="rect">
            <a:avLst/>
          </a:prstGeom>
          <a:solidFill>
            <a:schemeClr val="bg1"/>
          </a:solidFill>
        </p:spPr>
        <p:txBody>
          <a:bodyPr wrap="square" rtlCol="0">
            <a:spAutoFit/>
          </a:bodyPr>
          <a:lstStyle/>
          <a:p>
            <a:r>
              <a:rPr lang="en-GB" dirty="0"/>
              <a:t>Inserting more that four contacts:</a:t>
            </a:r>
          </a:p>
          <a:p>
            <a:endParaRPr lang="en-GB" dirty="0"/>
          </a:p>
          <a:p>
            <a:r>
              <a:rPr lang="en-GB" dirty="0"/>
              <a:t>We recommend that you don’t have more than four contacts on this page as the table will flow over the graphic.</a:t>
            </a:r>
          </a:p>
          <a:p>
            <a:endParaRPr lang="en-GB" dirty="0"/>
          </a:p>
          <a:p>
            <a:r>
              <a:rPr lang="en-GB" dirty="0"/>
              <a:t>Should you need more than four, then use a plain contacts page and follow the instructions for adding more rows/columns</a:t>
            </a:r>
          </a:p>
        </p:txBody>
      </p:sp>
    </p:spTree>
    <p:extLst>
      <p:ext uri="{BB962C8B-B14F-4D97-AF65-F5344CB8AC3E}">
        <p14:creationId xmlns:p14="http://schemas.microsoft.com/office/powerpoint/2010/main" val="327540472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Contact Us Plain Coral">
    <p:bg>
      <p:bgRef idx="1001">
        <a:schemeClr val="bg2"/>
      </p:bgRef>
    </p:bg>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8E146563-79C6-4B83-806E-3AF20CA244D2}"/>
              </a:ext>
            </a:extLst>
          </p:cNvPr>
          <p:cNvSpPr txBox="1"/>
          <p:nvPr userDrawn="1"/>
        </p:nvSpPr>
        <p:spPr>
          <a:xfrm>
            <a:off x="553648" y="900000"/>
            <a:ext cx="5067782" cy="738664"/>
          </a:xfrm>
          <a:prstGeom prst="rect">
            <a:avLst/>
          </a:prstGeom>
          <a:noFill/>
        </p:spPr>
        <p:txBody>
          <a:bodyPr wrap="square" lIns="0" rtlCol="0">
            <a:spAutoFit/>
          </a:bodyPr>
          <a:lstStyle/>
          <a:p>
            <a:r>
              <a:rPr lang="en-GB" sz="4200" dirty="0">
                <a:solidFill>
                  <a:schemeClr val="bg1"/>
                </a:solidFill>
              </a:rPr>
              <a:t>Contact us</a:t>
            </a:r>
          </a:p>
        </p:txBody>
      </p:sp>
      <p:sp>
        <p:nvSpPr>
          <p:cNvPr id="12" name="Table Placeholder 11">
            <a:extLst>
              <a:ext uri="{FF2B5EF4-FFF2-40B4-BE49-F238E27FC236}">
                <a16:creationId xmlns:a16="http://schemas.microsoft.com/office/drawing/2014/main" id="{D4DFC5BF-9A3C-421E-AAE8-3CB74DC44244}"/>
              </a:ext>
            </a:extLst>
          </p:cNvPr>
          <p:cNvSpPr>
            <a:spLocks noGrp="1"/>
          </p:cNvSpPr>
          <p:nvPr>
            <p:ph type="tbl" sz="quarter" idx="13"/>
          </p:nvPr>
        </p:nvSpPr>
        <p:spPr>
          <a:xfrm>
            <a:off x="553648" y="1965278"/>
            <a:ext cx="4485571" cy="2385097"/>
          </a:xfrm>
        </p:spPr>
        <p:txBody>
          <a:bodyPr lIns="0">
            <a:normAutofit/>
          </a:bodyPr>
          <a:lstStyle>
            <a:lvl1pPr>
              <a:defRPr sz="1000">
                <a:solidFill>
                  <a:schemeClr val="bg1"/>
                </a:solidFill>
              </a:defRPr>
            </a:lvl1pPr>
          </a:lstStyle>
          <a:p>
            <a:endParaRPr lang="en-GB" dirty="0"/>
          </a:p>
        </p:txBody>
      </p:sp>
      <p:sp>
        <p:nvSpPr>
          <p:cNvPr id="2" name="TextBox 1">
            <a:extLst>
              <a:ext uri="{FF2B5EF4-FFF2-40B4-BE49-F238E27FC236}">
                <a16:creationId xmlns:a16="http://schemas.microsoft.com/office/drawing/2014/main" id="{9D47D941-C74A-4C76-9D4A-685A585D39E1}"/>
              </a:ext>
            </a:extLst>
          </p:cNvPr>
          <p:cNvSpPr txBox="1"/>
          <p:nvPr userDrawn="1"/>
        </p:nvSpPr>
        <p:spPr>
          <a:xfrm>
            <a:off x="8120418" y="1965278"/>
            <a:ext cx="3903260" cy="3410164"/>
          </a:xfrm>
          <a:prstGeom prst="rect">
            <a:avLst/>
          </a:prstGeom>
          <a:solidFill>
            <a:schemeClr val="bg1"/>
          </a:solidFill>
        </p:spPr>
        <p:txBody>
          <a:bodyPr wrap="square" rtlCol="0">
            <a:spAutoFit/>
          </a:bodyPr>
          <a:lstStyle/>
          <a:p>
            <a:r>
              <a:rPr lang="en-GB" dirty="0"/>
              <a:t>To add more columns, select the right hand column, and right click on your mouse, select Insert.</a:t>
            </a:r>
          </a:p>
          <a:p>
            <a:r>
              <a:rPr lang="en-GB" dirty="0"/>
              <a:t>Now select insert column to the right.</a:t>
            </a:r>
          </a:p>
          <a:p>
            <a:endParaRPr lang="en-GB" dirty="0"/>
          </a:p>
          <a:p>
            <a:r>
              <a:rPr lang="en-GB" dirty="0"/>
              <a:t>You will need to resize the table.</a:t>
            </a:r>
          </a:p>
          <a:p>
            <a:endParaRPr lang="en-GB" dirty="0"/>
          </a:p>
          <a:p>
            <a:r>
              <a:rPr lang="en-GB" dirty="0"/>
              <a:t>Insert extra rows in the same way.</a:t>
            </a:r>
          </a:p>
        </p:txBody>
      </p:sp>
    </p:spTree>
    <p:extLst>
      <p:ext uri="{BB962C8B-B14F-4D97-AF65-F5344CB8AC3E}">
        <p14:creationId xmlns:p14="http://schemas.microsoft.com/office/powerpoint/2010/main" val="1071739753"/>
      </p:ext>
    </p:extLst>
  </p:cSld>
  <p:clrMapOvr>
    <a:overrideClrMapping bg1="dk1" tx1="lt1" bg2="dk2" tx2="lt2" accent1="accent1" accent2="accent2" accent3="accent3" accent4="accent4" accent5="accent5" accent6="accent6" hlink="hlink" folHlink="folHlink"/>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Back Page Coral">
    <p:bg>
      <p:bgRef idx="1001">
        <a:schemeClr val="bg2"/>
      </p:bgRef>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82AA839-7BFA-4F53-9561-AC42DE48253B}"/>
              </a:ext>
            </a:extLst>
          </p:cNvPr>
          <p:cNvSpPr/>
          <p:nvPr userDrawn="1"/>
        </p:nvSpPr>
        <p:spPr>
          <a:xfrm>
            <a:off x="540000" y="9266634"/>
            <a:ext cx="6374126" cy="885179"/>
          </a:xfrm>
          <a:prstGeom prst="rect">
            <a:avLst/>
          </a:prstGeom>
        </p:spPr>
        <p:txBody>
          <a:bodyPr wrap="square" lIns="0">
            <a:spAutoFit/>
          </a:bodyPr>
          <a:lstStyle/>
          <a:p>
            <a:pPr algn="just">
              <a:spcAft>
                <a:spcPts val="648"/>
              </a:spcAft>
            </a:pPr>
            <a:r>
              <a:rPr lang="en-GB" sz="1079" dirty="0">
                <a:solidFill>
                  <a:schemeClr val="bg1"/>
                </a:solidFill>
                <a:effectLst/>
                <a:latin typeface="Real Text Light" panose="020B0504020101010102" pitchFamily="34" charset="0"/>
                <a:ea typeface="Calibri" panose="020F0502020204030204" pitchFamily="34" charset="0"/>
                <a:cs typeface="Times New Roman" panose="02020603050405020304" pitchFamily="18" charset="0"/>
              </a:rPr>
              <a:t>For additional information on our firm, please visit our website at </a:t>
            </a:r>
            <a:r>
              <a:rPr lang="en-GB" sz="1079" b="1" dirty="0">
                <a:solidFill>
                  <a:schemeClr val="bg1"/>
                </a:solidFill>
                <a:effectLst/>
                <a:latin typeface="+mj-lt"/>
                <a:ea typeface="Calibri" panose="020F0502020204030204" pitchFamily="34" charset="0"/>
                <a:cs typeface="Times New Roman" panose="02020603050405020304" pitchFamily="18" charset="0"/>
              </a:rPr>
              <a:t>simmons-simmons.com</a:t>
            </a:r>
            <a:r>
              <a:rPr lang="en-GB" sz="1079" dirty="0">
                <a:solidFill>
                  <a:schemeClr val="bg1"/>
                </a:solidFill>
                <a:effectLst/>
                <a:latin typeface="+mj-lt"/>
                <a:ea typeface="Calibri" panose="020F0502020204030204" pitchFamily="34" charset="0"/>
                <a:cs typeface="Times New Roman" panose="02020603050405020304" pitchFamily="18" charset="0"/>
              </a:rPr>
              <a:t>.</a:t>
            </a:r>
            <a:endParaRPr lang="en-GB" sz="648" dirty="0">
              <a:solidFill>
                <a:schemeClr val="bg1"/>
              </a:solidFill>
              <a:effectLst/>
              <a:latin typeface="+mj-lt"/>
              <a:ea typeface="Calibri" panose="020F0502020204030204" pitchFamily="34" charset="0"/>
              <a:cs typeface="Times New Roman" panose="02020603050405020304" pitchFamily="18" charset="0"/>
            </a:endParaRPr>
          </a:p>
          <a:p>
            <a:pPr algn="just">
              <a:spcAft>
                <a:spcPts val="432"/>
              </a:spcAft>
            </a:pPr>
            <a:r>
              <a:rPr lang="en-GB" sz="648" dirty="0">
                <a:solidFill>
                  <a:schemeClr val="bg1"/>
                </a:solidFill>
                <a:effectLst/>
                <a:latin typeface="Real Text Light" panose="020B0504020101010102" pitchFamily="34" charset="0"/>
                <a:ea typeface="Calibri" panose="020F0502020204030204" pitchFamily="34" charset="0"/>
                <a:cs typeface="Times New Roman" panose="02020603050405020304" pitchFamily="18" charset="0"/>
              </a:rPr>
              <a:t>© Simmons &amp; Simmons LLP and its licensors. All rights asserted and reserved. This document is for general guidance only. It does not contain definitive advice. </a:t>
            </a:r>
          </a:p>
          <a:p>
            <a:pPr algn="just">
              <a:spcAft>
                <a:spcPts val="432"/>
              </a:spcAft>
            </a:pPr>
            <a:r>
              <a:rPr lang="en-GB" sz="648" dirty="0">
                <a:solidFill>
                  <a:schemeClr val="bg1"/>
                </a:solidFill>
                <a:effectLst/>
                <a:latin typeface="Real Text Light" panose="020B0504020101010102" pitchFamily="34" charset="0"/>
                <a:ea typeface="Calibri" panose="020F0502020204030204" pitchFamily="34" charset="0"/>
                <a:cs typeface="Times New Roman" panose="02020603050405020304" pitchFamily="18" charset="0"/>
              </a:rPr>
              <a:t>Simmons &amp; Simmons LLP is a limited liability partnership registered in England &amp; Wales with number OC352713 and with its registered office at </a:t>
            </a:r>
            <a:r>
              <a:rPr lang="en-GB" sz="648" dirty="0" err="1">
                <a:solidFill>
                  <a:schemeClr val="bg1"/>
                </a:solidFill>
                <a:effectLst/>
                <a:latin typeface="Real Text Light" panose="020B0504020101010102" pitchFamily="34" charset="0"/>
                <a:ea typeface="Calibri" panose="020F0502020204030204" pitchFamily="34" charset="0"/>
                <a:cs typeface="Times New Roman" panose="02020603050405020304" pitchFamily="18" charset="0"/>
              </a:rPr>
              <a:t>CityPoint</a:t>
            </a:r>
            <a:r>
              <a:rPr lang="en-GB" sz="648" dirty="0">
                <a:solidFill>
                  <a:schemeClr val="bg1"/>
                </a:solidFill>
                <a:effectLst/>
                <a:latin typeface="Real Text Light" panose="020B0504020101010102" pitchFamily="34" charset="0"/>
                <a:ea typeface="Calibri" panose="020F0502020204030204" pitchFamily="34" charset="0"/>
                <a:cs typeface="Times New Roman" panose="02020603050405020304" pitchFamily="18" charset="0"/>
              </a:rPr>
              <a:t>, One Ropemaker Street, London EC2Y 9SS, United Kingdom. It is authorised and regulated by the Solicitors Regulation Authority and its SRA ID number is 533587. The word “partner” refers to a member of Simmons &amp; Simmons LLP or one of its affiliates, or an employee or consultant with equivalent standing and qualifications. A list of members and other partners together with their professional qualifications is available for inspection at the above address. </a:t>
            </a:r>
          </a:p>
        </p:txBody>
      </p:sp>
      <p:sp>
        <p:nvSpPr>
          <p:cNvPr id="2" name="Rectangle 1">
            <a:extLst>
              <a:ext uri="{FF2B5EF4-FFF2-40B4-BE49-F238E27FC236}">
                <a16:creationId xmlns:a16="http://schemas.microsoft.com/office/drawing/2014/main" id="{D5CAF501-835A-4011-95D9-C54BF7F2092C}"/>
              </a:ext>
            </a:extLst>
          </p:cNvPr>
          <p:cNvSpPr/>
          <p:nvPr userDrawn="1"/>
        </p:nvSpPr>
        <p:spPr>
          <a:xfrm>
            <a:off x="435429" y="10151813"/>
            <a:ext cx="1930400" cy="246743"/>
          </a:xfrm>
          <a:prstGeom prst="rect">
            <a:avLst/>
          </a:prstGeom>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68888817"/>
      </p:ext>
    </p:extLst>
  </p:cSld>
  <p:clrMapOvr>
    <a:overrideClrMapping bg1="dk1" tx1="lt1" bg2="dk2" tx2="lt2" accent1="accent1" accent2="accent2" accent3="accent3" accent4="accent4" accent5="accent5" accent6="accent6" hlink="hlink" folHlink="folHlink"/>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Heading and two columns">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C110E710-B60E-47C0-91C9-134706289AA9}"/>
              </a:ext>
            </a:extLst>
          </p:cNvPr>
          <p:cNvSpPr>
            <a:spLocks noGrp="1"/>
          </p:cNvSpPr>
          <p:nvPr>
            <p:ph type="body" sz="quarter" idx="10"/>
          </p:nvPr>
        </p:nvSpPr>
        <p:spPr>
          <a:xfrm>
            <a:off x="576000" y="2308225"/>
            <a:ext cx="6516688" cy="7662863"/>
          </a:xfrm>
        </p:spPr>
        <p:txBody>
          <a:bodyPr numCol="2" spcCol="72000"/>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a:extLst>
              <a:ext uri="{FF2B5EF4-FFF2-40B4-BE49-F238E27FC236}">
                <a16:creationId xmlns:a16="http://schemas.microsoft.com/office/drawing/2014/main" id="{992AD108-8F85-4193-90B6-04723B0D49A5}"/>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125273545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Heading, two columns and Disclaimer">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C110E710-B60E-47C0-91C9-134706289AA9}"/>
              </a:ext>
            </a:extLst>
          </p:cNvPr>
          <p:cNvSpPr>
            <a:spLocks noGrp="1"/>
          </p:cNvSpPr>
          <p:nvPr>
            <p:ph type="body" sz="quarter" idx="10"/>
          </p:nvPr>
        </p:nvSpPr>
        <p:spPr>
          <a:xfrm>
            <a:off x="576000" y="2308225"/>
            <a:ext cx="6521486" cy="7058251"/>
          </a:xfrm>
        </p:spPr>
        <p:txBody>
          <a:bodyPr numCol="2" spcCol="72000"/>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Rectangle 1">
            <a:extLst>
              <a:ext uri="{FF2B5EF4-FFF2-40B4-BE49-F238E27FC236}">
                <a16:creationId xmlns:a16="http://schemas.microsoft.com/office/drawing/2014/main" id="{8040C7BE-C252-4994-8B94-BE4494D4C008}"/>
              </a:ext>
            </a:extLst>
          </p:cNvPr>
          <p:cNvSpPr/>
          <p:nvPr userDrawn="1"/>
        </p:nvSpPr>
        <p:spPr>
          <a:xfrm>
            <a:off x="377370" y="10116457"/>
            <a:ext cx="2177143" cy="45924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Rectangle 3">
            <a:extLst>
              <a:ext uri="{FF2B5EF4-FFF2-40B4-BE49-F238E27FC236}">
                <a16:creationId xmlns:a16="http://schemas.microsoft.com/office/drawing/2014/main" id="{B2135142-7AA8-4D25-A531-1FA1533E03FE}"/>
              </a:ext>
            </a:extLst>
          </p:cNvPr>
          <p:cNvSpPr/>
          <p:nvPr userDrawn="1"/>
        </p:nvSpPr>
        <p:spPr>
          <a:xfrm>
            <a:off x="576000" y="9528498"/>
            <a:ext cx="6374126" cy="885179"/>
          </a:xfrm>
          <a:prstGeom prst="rect">
            <a:avLst/>
          </a:prstGeom>
        </p:spPr>
        <p:txBody>
          <a:bodyPr wrap="square" lIns="0">
            <a:spAutoFit/>
          </a:bodyPr>
          <a:lstStyle/>
          <a:p>
            <a:pPr algn="just">
              <a:spcAft>
                <a:spcPts val="648"/>
              </a:spcAft>
            </a:pPr>
            <a:r>
              <a:rPr lang="en-GB" sz="1079" dirty="0">
                <a:solidFill>
                  <a:schemeClr val="tx1"/>
                </a:solidFill>
                <a:effectLst/>
                <a:latin typeface="Real Text Light" panose="020B0504020101010102" pitchFamily="34" charset="0"/>
                <a:ea typeface="Calibri" panose="020F0502020204030204" pitchFamily="34" charset="0"/>
                <a:cs typeface="Times New Roman" panose="02020603050405020304" pitchFamily="18" charset="0"/>
              </a:rPr>
              <a:t>For additional information on our firm, please visit our website at </a:t>
            </a:r>
            <a:r>
              <a:rPr lang="en-GB" sz="1079" b="1" dirty="0">
                <a:solidFill>
                  <a:schemeClr val="bg2"/>
                </a:solidFill>
                <a:effectLst/>
                <a:latin typeface="+mj-lt"/>
                <a:ea typeface="Calibri" panose="020F0502020204030204" pitchFamily="34" charset="0"/>
                <a:cs typeface="Times New Roman" panose="02020603050405020304" pitchFamily="18" charset="0"/>
              </a:rPr>
              <a:t>simmons-simmons.com</a:t>
            </a:r>
            <a:r>
              <a:rPr lang="en-GB" sz="1079" dirty="0">
                <a:solidFill>
                  <a:schemeClr val="tx1"/>
                </a:solidFill>
                <a:effectLst/>
                <a:latin typeface="+mj-lt"/>
                <a:ea typeface="Calibri" panose="020F0502020204030204" pitchFamily="34" charset="0"/>
                <a:cs typeface="Times New Roman" panose="02020603050405020304" pitchFamily="18" charset="0"/>
              </a:rPr>
              <a:t>.</a:t>
            </a:r>
            <a:endParaRPr lang="en-GB" sz="648" dirty="0">
              <a:solidFill>
                <a:schemeClr val="tx1"/>
              </a:solidFill>
              <a:effectLst/>
              <a:latin typeface="+mj-lt"/>
              <a:ea typeface="Calibri" panose="020F0502020204030204" pitchFamily="34" charset="0"/>
              <a:cs typeface="Times New Roman" panose="02020603050405020304" pitchFamily="18" charset="0"/>
            </a:endParaRPr>
          </a:p>
          <a:p>
            <a:pPr algn="just">
              <a:spcAft>
                <a:spcPts val="432"/>
              </a:spcAft>
            </a:pPr>
            <a:r>
              <a:rPr lang="en-GB" sz="648" dirty="0">
                <a:solidFill>
                  <a:schemeClr val="tx1"/>
                </a:solidFill>
                <a:effectLst/>
                <a:latin typeface="Real Text Light" panose="020B0504020101010102" pitchFamily="34" charset="0"/>
                <a:ea typeface="Calibri" panose="020F0502020204030204" pitchFamily="34" charset="0"/>
                <a:cs typeface="Times New Roman" panose="02020603050405020304" pitchFamily="18" charset="0"/>
              </a:rPr>
              <a:t>© Simmons &amp; Simmons LLP and its licensors. All rights asserted and reserved. This document is for general guidance only. It does not contain definitive advice. </a:t>
            </a:r>
          </a:p>
          <a:p>
            <a:pPr algn="just">
              <a:spcAft>
                <a:spcPts val="432"/>
              </a:spcAft>
            </a:pPr>
            <a:r>
              <a:rPr lang="en-GB" sz="648" dirty="0">
                <a:solidFill>
                  <a:schemeClr val="tx1"/>
                </a:solidFill>
                <a:effectLst/>
                <a:latin typeface="Real Text Light" panose="020B0504020101010102" pitchFamily="34" charset="0"/>
                <a:ea typeface="Calibri" panose="020F0502020204030204" pitchFamily="34" charset="0"/>
                <a:cs typeface="Times New Roman" panose="02020603050405020304" pitchFamily="18" charset="0"/>
              </a:rPr>
              <a:t>Simmons &amp; Simmons LLP is a limited liability partnership registered in England &amp; Wales with number OC352713 and with its registered office at </a:t>
            </a:r>
            <a:r>
              <a:rPr lang="en-GB" sz="648" dirty="0" err="1">
                <a:solidFill>
                  <a:schemeClr val="tx1"/>
                </a:solidFill>
                <a:effectLst/>
                <a:latin typeface="Real Text Light" panose="020B0504020101010102" pitchFamily="34" charset="0"/>
                <a:ea typeface="Calibri" panose="020F0502020204030204" pitchFamily="34" charset="0"/>
                <a:cs typeface="Times New Roman" panose="02020603050405020304" pitchFamily="18" charset="0"/>
              </a:rPr>
              <a:t>CityPoint</a:t>
            </a:r>
            <a:r>
              <a:rPr lang="en-GB" sz="648" dirty="0">
                <a:solidFill>
                  <a:schemeClr val="tx1"/>
                </a:solidFill>
                <a:effectLst/>
                <a:latin typeface="Real Text Light" panose="020B0504020101010102" pitchFamily="34" charset="0"/>
                <a:ea typeface="Calibri" panose="020F0502020204030204" pitchFamily="34" charset="0"/>
                <a:cs typeface="Times New Roman" panose="02020603050405020304" pitchFamily="18" charset="0"/>
              </a:rPr>
              <a:t>, One Ropemaker Street, London EC2Y 9SS, United Kingdom. It is authorised and regulated by the Solicitors Regulation Authority and its SRA ID number is 533587. The word “partner” refers to a member of Simmons &amp; Simmons LLP or one of its affiliates, or an employee or consultant with equivalent standing and qualifications. A list of members and other partners together with their professional qualifications is available for inspection at the above address. </a:t>
            </a:r>
          </a:p>
        </p:txBody>
      </p:sp>
      <p:sp>
        <p:nvSpPr>
          <p:cNvPr id="3" name="Title 2">
            <a:extLst>
              <a:ext uri="{FF2B5EF4-FFF2-40B4-BE49-F238E27FC236}">
                <a16:creationId xmlns:a16="http://schemas.microsoft.com/office/drawing/2014/main" id="{5C775DFD-D442-4463-8555-5D9F5D9654F9}"/>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225657764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Contents">
    <p:spTree>
      <p:nvGrpSpPr>
        <p:cNvPr id="1" name=""/>
        <p:cNvGrpSpPr/>
        <p:nvPr/>
      </p:nvGrpSpPr>
      <p:grpSpPr>
        <a:xfrm>
          <a:off x="0" y="0"/>
          <a:ext cx="0" cy="0"/>
          <a:chOff x="0" y="0"/>
          <a:chExt cx="0" cy="0"/>
        </a:xfrm>
      </p:grpSpPr>
      <p:sp>
        <p:nvSpPr>
          <p:cNvPr id="5" name="Table Placeholder 4">
            <a:extLst>
              <a:ext uri="{FF2B5EF4-FFF2-40B4-BE49-F238E27FC236}">
                <a16:creationId xmlns:a16="http://schemas.microsoft.com/office/drawing/2014/main" id="{417ADC8F-3825-446E-BC3B-D8029A594BC8}"/>
              </a:ext>
            </a:extLst>
          </p:cNvPr>
          <p:cNvSpPr>
            <a:spLocks noGrp="1"/>
          </p:cNvSpPr>
          <p:nvPr>
            <p:ph type="tbl" sz="quarter" idx="10"/>
          </p:nvPr>
        </p:nvSpPr>
        <p:spPr>
          <a:xfrm>
            <a:off x="540000" y="2497138"/>
            <a:ext cx="6499429" cy="3830637"/>
          </a:xfrm>
          <a:noFill/>
          <a:ln>
            <a:solidFill>
              <a:schemeClr val="bg1"/>
            </a:solidFill>
          </a:ln>
        </p:spPr>
        <p:txBody>
          <a:bodyPr>
            <a:normAutofit/>
          </a:bodyPr>
          <a:lstStyle>
            <a:lvl1pPr>
              <a:defRPr sz="1000"/>
            </a:lvl1pPr>
          </a:lstStyle>
          <a:p>
            <a:endParaRPr lang="en-GB"/>
          </a:p>
        </p:txBody>
      </p:sp>
      <p:sp>
        <p:nvSpPr>
          <p:cNvPr id="2" name="Title 1">
            <a:extLst>
              <a:ext uri="{FF2B5EF4-FFF2-40B4-BE49-F238E27FC236}">
                <a16:creationId xmlns:a16="http://schemas.microsoft.com/office/drawing/2014/main" id="{D89B065E-180A-4F1B-8177-9D8F427087CF}"/>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640085882"/>
      </p:ext>
    </p:extLst>
  </p:cSld>
  <p:clrMapOvr>
    <a:masterClrMapping/>
  </p:clrMapOvr>
  <p:extLst>
    <p:ext uri="{DCECCB84-F9BA-43D5-87BE-67443E8EF086}">
      <p15:sldGuideLst xmlns:p15="http://schemas.microsoft.com/office/powerpoint/2012/main">
        <p15:guide id="1" orient="horz" pos="356">
          <p15:clr>
            <a:srgbClr val="FBAE40"/>
          </p15:clr>
        </p15:guide>
        <p15:guide id="2" pos="431">
          <p15:clr>
            <a:srgbClr val="FBAE40"/>
          </p15:clr>
        </p15:guide>
        <p15:guide id="3" orient="horz" pos="871">
          <p15:clr>
            <a:srgbClr val="FBAE40"/>
          </p15:clr>
        </p15:guide>
      </p15:sldGuideLst>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One Column Text">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0666101D-5058-4154-95A8-6FAEDC1FE30E}"/>
              </a:ext>
            </a:extLst>
          </p:cNvPr>
          <p:cNvSpPr txBox="1"/>
          <p:nvPr userDrawn="1"/>
        </p:nvSpPr>
        <p:spPr>
          <a:xfrm>
            <a:off x="8079652" y="1895055"/>
            <a:ext cx="3791837" cy="1719702"/>
          </a:xfrm>
          <a:prstGeom prst="rect">
            <a:avLst/>
          </a:prstGeom>
          <a:solidFill>
            <a:schemeClr val="bg2"/>
          </a:solidFill>
        </p:spPr>
        <p:txBody>
          <a:bodyPr wrap="square" rtlCol="0">
            <a:spAutoFit/>
          </a:bodyPr>
          <a:lstStyle/>
          <a:p>
            <a:r>
              <a:rPr lang="en-GB" sz="2115" dirty="0">
                <a:solidFill>
                  <a:schemeClr val="bg1"/>
                </a:solidFill>
              </a:rPr>
              <a:t>To move between levels use the promote and demote buttons</a:t>
            </a:r>
          </a:p>
          <a:p>
            <a:endParaRPr lang="en-GB" sz="2115" dirty="0">
              <a:solidFill>
                <a:schemeClr val="bg1"/>
              </a:solidFill>
            </a:endParaRPr>
          </a:p>
          <a:p>
            <a:endParaRPr lang="en-GB" sz="2115" dirty="0">
              <a:solidFill>
                <a:schemeClr val="bg1"/>
              </a:solidFill>
            </a:endParaRPr>
          </a:p>
        </p:txBody>
      </p:sp>
      <p:pic>
        <p:nvPicPr>
          <p:cNvPr id="10" name="Picture 9">
            <a:extLst>
              <a:ext uri="{FF2B5EF4-FFF2-40B4-BE49-F238E27FC236}">
                <a16:creationId xmlns:a16="http://schemas.microsoft.com/office/drawing/2014/main" id="{4C00EAB8-D4C3-47D5-B3C8-5EE17AF4B274}"/>
              </a:ext>
            </a:extLst>
          </p:cNvPr>
          <p:cNvPicPr>
            <a:picLocks noChangeAspect="1"/>
          </p:cNvPicPr>
          <p:nvPr userDrawn="1"/>
        </p:nvPicPr>
        <p:blipFill>
          <a:blip r:embed="rId2"/>
          <a:stretch>
            <a:fillRect/>
          </a:stretch>
        </p:blipFill>
        <p:spPr>
          <a:xfrm>
            <a:off x="9390597" y="2794852"/>
            <a:ext cx="713969" cy="380382"/>
          </a:xfrm>
          <a:prstGeom prst="rect">
            <a:avLst/>
          </a:prstGeom>
        </p:spPr>
      </p:pic>
      <p:sp>
        <p:nvSpPr>
          <p:cNvPr id="3" name="Text Placeholder 2">
            <a:extLst>
              <a:ext uri="{FF2B5EF4-FFF2-40B4-BE49-F238E27FC236}">
                <a16:creationId xmlns:a16="http://schemas.microsoft.com/office/drawing/2014/main" id="{B0FDAAA3-9AB6-4E47-8032-BF0A869607CE}"/>
              </a:ext>
            </a:extLst>
          </p:cNvPr>
          <p:cNvSpPr>
            <a:spLocks noGrp="1"/>
          </p:cNvSpPr>
          <p:nvPr>
            <p:ph type="body" sz="quarter" idx="16"/>
          </p:nvPr>
        </p:nvSpPr>
        <p:spPr>
          <a:xfrm>
            <a:off x="540000" y="2177143"/>
            <a:ext cx="5508625" cy="229821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14" name="TextBox 13">
            <a:extLst>
              <a:ext uri="{FF2B5EF4-FFF2-40B4-BE49-F238E27FC236}">
                <a16:creationId xmlns:a16="http://schemas.microsoft.com/office/drawing/2014/main" id="{10117F1F-C32E-47C9-8784-6B7A9DAC1937}"/>
              </a:ext>
            </a:extLst>
          </p:cNvPr>
          <p:cNvSpPr txBox="1"/>
          <p:nvPr userDrawn="1"/>
        </p:nvSpPr>
        <p:spPr>
          <a:xfrm>
            <a:off x="8079652" y="5840186"/>
            <a:ext cx="3791837" cy="2031325"/>
          </a:xfrm>
          <a:prstGeom prst="rect">
            <a:avLst/>
          </a:prstGeom>
          <a:solidFill>
            <a:schemeClr val="bg1"/>
          </a:solidFill>
        </p:spPr>
        <p:txBody>
          <a:bodyPr wrap="square" lIns="0" rtlCol="0">
            <a:spAutoFit/>
          </a:bodyPr>
          <a:lstStyle/>
          <a:p>
            <a:pPr marL="0" indent="0">
              <a:buClr>
                <a:schemeClr val="bg2"/>
              </a:buClr>
              <a:buNone/>
            </a:pPr>
            <a:r>
              <a:rPr lang="en-GB" sz="1400" b="1" u="sng" dirty="0"/>
              <a:t>Footnotes</a:t>
            </a:r>
          </a:p>
          <a:p>
            <a:pPr marL="342900" indent="-342900">
              <a:buClr>
                <a:schemeClr val="bg2"/>
              </a:buClr>
              <a:buAutoNum type="arabicParenBoth"/>
            </a:pPr>
            <a:endParaRPr lang="en-GB" sz="1400" dirty="0"/>
          </a:p>
          <a:p>
            <a:pPr marL="0" indent="0">
              <a:buClr>
                <a:schemeClr val="bg2"/>
              </a:buClr>
              <a:buNone/>
            </a:pPr>
            <a:r>
              <a:rPr lang="en-GB" sz="1400" dirty="0"/>
              <a:t>Are in font Real Text Light and size 8pt.  The text box is aligned 1.5 cm from the left margin and has a hanging indent of 1 cm.  Both the footnote indicator in the text and in the footnote should be in coral.  All footnotes should be numerical (no symbols to be used).</a:t>
            </a:r>
          </a:p>
        </p:txBody>
      </p:sp>
      <p:sp>
        <p:nvSpPr>
          <p:cNvPr id="2" name="Title 1">
            <a:extLst>
              <a:ext uri="{FF2B5EF4-FFF2-40B4-BE49-F238E27FC236}">
                <a16:creationId xmlns:a16="http://schemas.microsoft.com/office/drawing/2014/main" id="{9DC58B2B-2F0A-4D56-B081-D7F954B2E100}"/>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3955140233"/>
      </p:ext>
    </p:extLst>
  </p:cSld>
  <p:clrMapOvr>
    <a:masterClrMapping/>
  </p:clrMapOvr>
  <p:extLst>
    <p:ext uri="{DCECCB84-F9BA-43D5-87BE-67443E8EF086}">
      <p15:sldGuideLst xmlns:p15="http://schemas.microsoft.com/office/powerpoint/2012/main">
        <p15:guide id="1" orient="horz" pos="1189">
          <p15:clr>
            <a:srgbClr val="FBAE40"/>
          </p15:clr>
        </p15:guide>
        <p15:guide id="2" pos="381">
          <p15:clr>
            <a:srgbClr val="FBAE40"/>
          </p15:clr>
        </p15:guide>
        <p15:guide id="3" orient="horz" pos="1654">
          <p15:clr>
            <a:srgbClr val="FBAE40"/>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Image Overlay">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9AFFE620-B32D-4808-BE33-CD6E1516A346}"/>
              </a:ext>
            </a:extLst>
          </p:cNvPr>
          <p:cNvSpPr>
            <a:spLocks noGrp="1"/>
          </p:cNvSpPr>
          <p:nvPr>
            <p:ph type="body" sz="quarter" idx="14" hasCustomPrompt="1"/>
          </p:nvPr>
        </p:nvSpPr>
        <p:spPr>
          <a:xfrm>
            <a:off x="540000" y="6108544"/>
            <a:ext cx="699970" cy="534591"/>
          </a:xfrm>
          <a:solidFill>
            <a:schemeClr val="bg2"/>
          </a:solidFill>
        </p:spPr>
        <p:txBody>
          <a:bodyPr lIns="108000">
            <a:noAutofit/>
          </a:bodyPr>
          <a:lstStyle>
            <a:lvl1pPr marL="0" indent="0">
              <a:buNone/>
              <a:defRPr sz="2400">
                <a:solidFill>
                  <a:schemeClr val="bg1"/>
                </a:solidFill>
                <a:latin typeface="+mn-lt"/>
              </a:defRPr>
            </a:lvl1pPr>
          </a:lstStyle>
          <a:p>
            <a:pPr lvl="0"/>
            <a:r>
              <a:rPr lang="en-US" dirty="0"/>
              <a:t>No</a:t>
            </a:r>
          </a:p>
        </p:txBody>
      </p:sp>
      <p:sp>
        <p:nvSpPr>
          <p:cNvPr id="8" name="Text Placeholder 3">
            <a:extLst>
              <a:ext uri="{FF2B5EF4-FFF2-40B4-BE49-F238E27FC236}">
                <a16:creationId xmlns:a16="http://schemas.microsoft.com/office/drawing/2014/main" id="{CDC6E745-32BB-4C34-B53F-B0F7C0464F39}"/>
              </a:ext>
            </a:extLst>
          </p:cNvPr>
          <p:cNvSpPr>
            <a:spLocks noGrp="1"/>
          </p:cNvSpPr>
          <p:nvPr>
            <p:ph type="body" sz="quarter" idx="15" hasCustomPrompt="1"/>
          </p:nvPr>
        </p:nvSpPr>
        <p:spPr>
          <a:xfrm>
            <a:off x="1233092" y="6108544"/>
            <a:ext cx="5820251" cy="534591"/>
          </a:xfrm>
          <a:solidFill>
            <a:schemeClr val="bg2"/>
          </a:solidFill>
        </p:spPr>
        <p:txBody>
          <a:bodyPr>
            <a:noAutofit/>
          </a:bodyPr>
          <a:lstStyle>
            <a:lvl1pPr marL="0" indent="0">
              <a:buNone/>
              <a:defRPr sz="2400">
                <a:solidFill>
                  <a:schemeClr val="bg1"/>
                </a:solidFill>
                <a:latin typeface="+mj-lt"/>
              </a:defRPr>
            </a:lvl1pPr>
          </a:lstStyle>
          <a:p>
            <a:pPr lvl="0"/>
            <a:r>
              <a:rPr lang="en-US" dirty="0"/>
              <a:t>Title</a:t>
            </a:r>
          </a:p>
        </p:txBody>
      </p:sp>
      <p:sp>
        <p:nvSpPr>
          <p:cNvPr id="13" name="TextBox 12">
            <a:extLst>
              <a:ext uri="{FF2B5EF4-FFF2-40B4-BE49-F238E27FC236}">
                <a16:creationId xmlns:a16="http://schemas.microsoft.com/office/drawing/2014/main" id="{D8EA1441-4E72-4289-AFC6-90E7653E6A61}"/>
              </a:ext>
            </a:extLst>
          </p:cNvPr>
          <p:cNvSpPr txBox="1"/>
          <p:nvPr userDrawn="1"/>
        </p:nvSpPr>
        <p:spPr>
          <a:xfrm>
            <a:off x="8119651" y="1535235"/>
            <a:ext cx="2827878" cy="2370649"/>
          </a:xfrm>
          <a:prstGeom prst="rect">
            <a:avLst/>
          </a:prstGeom>
          <a:solidFill>
            <a:schemeClr val="bg2"/>
          </a:solidFill>
        </p:spPr>
        <p:txBody>
          <a:bodyPr wrap="square" rtlCol="0">
            <a:spAutoFit/>
          </a:bodyPr>
          <a:lstStyle/>
          <a:p>
            <a:r>
              <a:rPr lang="en-GB" sz="2115" dirty="0">
                <a:solidFill>
                  <a:schemeClr val="bg1"/>
                </a:solidFill>
              </a:rPr>
              <a:t>As you are using a full page size image, the wordmark will not display, this is expected behaviour, please do not add a wordmark</a:t>
            </a:r>
          </a:p>
        </p:txBody>
      </p:sp>
      <p:sp>
        <p:nvSpPr>
          <p:cNvPr id="5" name="Text Placeholder 4">
            <a:extLst>
              <a:ext uri="{FF2B5EF4-FFF2-40B4-BE49-F238E27FC236}">
                <a16:creationId xmlns:a16="http://schemas.microsoft.com/office/drawing/2014/main" id="{2F62058C-9F8A-45EF-AB44-F627C850CD2C}"/>
              </a:ext>
            </a:extLst>
          </p:cNvPr>
          <p:cNvSpPr>
            <a:spLocks noGrp="1"/>
          </p:cNvSpPr>
          <p:nvPr>
            <p:ph type="body" sz="quarter" idx="17"/>
          </p:nvPr>
        </p:nvSpPr>
        <p:spPr>
          <a:xfrm>
            <a:off x="539750" y="6638925"/>
            <a:ext cx="6513513" cy="2733675"/>
          </a:xfrm>
          <a:solidFill>
            <a:schemeClr val="bg2"/>
          </a:solidFill>
        </p:spPr>
        <p:txBody>
          <a:bodyPr lIns="72000"/>
          <a:lstStyle>
            <a:lvl1pPr>
              <a:defRPr>
                <a:solidFill>
                  <a:schemeClr val="bg1"/>
                </a:solidFill>
              </a:defRPr>
            </a:lvl1pPr>
            <a:lvl2pP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defRPr>
                <a:solidFill>
                  <a:schemeClr val="bg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p:txBody>
      </p:sp>
    </p:spTree>
    <p:extLst>
      <p:ext uri="{BB962C8B-B14F-4D97-AF65-F5344CB8AC3E}">
        <p14:creationId xmlns:p14="http://schemas.microsoft.com/office/powerpoint/2010/main" val="3364503806"/>
      </p:ext>
    </p:extLst>
  </p:cSld>
  <p:clrMapOvr>
    <a:masterClrMapping/>
  </p:clrMapOvr>
  <p:extLst>
    <p:ext uri="{DCECCB84-F9BA-43D5-87BE-67443E8EF086}">
      <p15:sldGuideLst xmlns:p15="http://schemas.microsoft.com/office/powerpoint/2012/main">
        <p15:guide id="1" orient="horz" pos="563">
          <p15:clr>
            <a:srgbClr val="FBAE40"/>
          </p15:clr>
        </p15:guide>
        <p15:guide id="2" pos="381">
          <p15:clr>
            <a:srgbClr val="FBAE40"/>
          </p15:clr>
        </p15:guide>
      </p15:sldGuideLst>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One Column One Box">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F4497967-EA4F-47D4-A0D4-8CB451BE324D}"/>
              </a:ext>
            </a:extLst>
          </p:cNvPr>
          <p:cNvSpPr txBox="1"/>
          <p:nvPr userDrawn="1"/>
        </p:nvSpPr>
        <p:spPr>
          <a:xfrm>
            <a:off x="8079652" y="1895056"/>
            <a:ext cx="3791837" cy="2045175"/>
          </a:xfrm>
          <a:prstGeom prst="rect">
            <a:avLst/>
          </a:prstGeom>
          <a:solidFill>
            <a:schemeClr val="bg2"/>
          </a:solidFill>
        </p:spPr>
        <p:txBody>
          <a:bodyPr wrap="square" rtlCol="0">
            <a:spAutoFit/>
          </a:bodyPr>
          <a:lstStyle/>
          <a:p>
            <a:r>
              <a:rPr lang="en-GB" sz="2115" dirty="0">
                <a:solidFill>
                  <a:schemeClr val="bg1"/>
                </a:solidFill>
              </a:rPr>
              <a:t>To move between levels use the promote and demote buttons (works in both columns)</a:t>
            </a:r>
          </a:p>
          <a:p>
            <a:endParaRPr lang="en-GB" sz="2115" dirty="0">
              <a:solidFill>
                <a:schemeClr val="bg1"/>
              </a:solidFill>
            </a:endParaRPr>
          </a:p>
          <a:p>
            <a:endParaRPr lang="en-GB" sz="2115" dirty="0">
              <a:solidFill>
                <a:schemeClr val="bg1"/>
              </a:solidFill>
            </a:endParaRPr>
          </a:p>
        </p:txBody>
      </p:sp>
      <p:pic>
        <p:nvPicPr>
          <p:cNvPr id="13" name="Picture 12">
            <a:extLst>
              <a:ext uri="{FF2B5EF4-FFF2-40B4-BE49-F238E27FC236}">
                <a16:creationId xmlns:a16="http://schemas.microsoft.com/office/drawing/2014/main" id="{5D494DD4-18E8-4E53-825F-67317BCCA666}"/>
              </a:ext>
            </a:extLst>
          </p:cNvPr>
          <p:cNvPicPr>
            <a:picLocks noChangeAspect="1"/>
          </p:cNvPicPr>
          <p:nvPr userDrawn="1"/>
        </p:nvPicPr>
        <p:blipFill>
          <a:blip r:embed="rId2"/>
          <a:stretch>
            <a:fillRect/>
          </a:stretch>
        </p:blipFill>
        <p:spPr>
          <a:xfrm>
            <a:off x="9618586" y="3031305"/>
            <a:ext cx="713969" cy="380382"/>
          </a:xfrm>
          <a:prstGeom prst="rect">
            <a:avLst/>
          </a:prstGeom>
        </p:spPr>
      </p:pic>
      <p:sp>
        <p:nvSpPr>
          <p:cNvPr id="3" name="Text Placeholder 2">
            <a:extLst>
              <a:ext uri="{FF2B5EF4-FFF2-40B4-BE49-F238E27FC236}">
                <a16:creationId xmlns:a16="http://schemas.microsoft.com/office/drawing/2014/main" id="{02A11679-134E-4F9E-B85C-9129B1A37359}"/>
              </a:ext>
            </a:extLst>
          </p:cNvPr>
          <p:cNvSpPr>
            <a:spLocks noGrp="1"/>
          </p:cNvSpPr>
          <p:nvPr>
            <p:ph type="body" sz="quarter" idx="18" hasCustomPrompt="1"/>
          </p:nvPr>
        </p:nvSpPr>
        <p:spPr>
          <a:xfrm>
            <a:off x="3779838" y="2412511"/>
            <a:ext cx="3174364" cy="7347195"/>
          </a:xfrm>
          <a:solidFill>
            <a:schemeClr val="bg2"/>
          </a:solidFill>
        </p:spPr>
        <p:txBody>
          <a:bodyPr lIns="144000" rIns="72000" anchor="ctr" anchorCtr="0">
            <a:noAutofit/>
          </a:bodyPr>
          <a:lstStyle>
            <a:lvl1pPr marL="0" indent="0">
              <a:buNone/>
              <a:defRPr sz="8000">
                <a:solidFill>
                  <a:schemeClr val="bg1"/>
                </a:solidFill>
              </a:defRPr>
            </a:lvl1pPr>
            <a:lvl2pPr marL="0" indent="0">
              <a:buNone/>
              <a:defRPr sz="1800">
                <a:solidFill>
                  <a:schemeClr val="bg1"/>
                </a:solidFill>
              </a:defRPr>
            </a:lvl2pPr>
            <a:lvl3pPr marL="185046" indent="-185046">
              <a:buClr>
                <a:schemeClr val="bg1"/>
              </a:buClr>
              <a:buFont typeface="Real Text Light" panose="020B0504020101010102" pitchFamily="34" charset="0"/>
              <a:buChar char="—"/>
              <a:defRPr sz="1000">
                <a:solidFill>
                  <a:schemeClr val="bg1"/>
                </a:solidFill>
              </a:defRPr>
            </a:lvl3pPr>
          </a:lstStyle>
          <a:p>
            <a:pPr lvl="0"/>
            <a:r>
              <a:rPr lang="en-US" dirty="0"/>
              <a:t>%</a:t>
            </a:r>
          </a:p>
          <a:p>
            <a:pPr lvl="1"/>
            <a:r>
              <a:rPr lang="en-US" dirty="0"/>
              <a:t>Text</a:t>
            </a:r>
          </a:p>
          <a:p>
            <a:pPr lvl="2"/>
            <a:r>
              <a:rPr lang="en-US" dirty="0"/>
              <a:t>Source</a:t>
            </a:r>
          </a:p>
        </p:txBody>
      </p:sp>
      <p:sp>
        <p:nvSpPr>
          <p:cNvPr id="5" name="Text Placeholder 4">
            <a:extLst>
              <a:ext uri="{FF2B5EF4-FFF2-40B4-BE49-F238E27FC236}">
                <a16:creationId xmlns:a16="http://schemas.microsoft.com/office/drawing/2014/main" id="{0AD39F62-F14E-4AFB-A410-F4CE316B6F05}"/>
              </a:ext>
            </a:extLst>
          </p:cNvPr>
          <p:cNvSpPr>
            <a:spLocks noGrp="1"/>
          </p:cNvSpPr>
          <p:nvPr>
            <p:ph type="body" sz="quarter" idx="19"/>
          </p:nvPr>
        </p:nvSpPr>
        <p:spPr>
          <a:xfrm>
            <a:off x="540000" y="2412512"/>
            <a:ext cx="3175000" cy="1425575"/>
          </a:xfrm>
        </p:spPr>
        <p:txBody>
          <a:bodyPr/>
          <a:lstStyle>
            <a:lvl5pPr marL="2850992" indent="0">
              <a:buNone/>
              <a:defRPr/>
            </a:lvl5p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2" name="Title 1">
            <a:extLst>
              <a:ext uri="{FF2B5EF4-FFF2-40B4-BE49-F238E27FC236}">
                <a16:creationId xmlns:a16="http://schemas.microsoft.com/office/drawing/2014/main" id="{9FBDADB5-D6AE-4FCE-8780-CE20E45FB311}"/>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2544255277"/>
      </p:ext>
    </p:extLst>
  </p:cSld>
  <p:clrMapOvr>
    <a:masterClrMapping/>
  </p:clrMapOvr>
  <p:extLst>
    <p:ext uri="{DCECCB84-F9BA-43D5-87BE-67443E8EF086}">
      <p15:sldGuideLst xmlns:p15="http://schemas.microsoft.com/office/powerpoint/2012/main">
        <p15:guide id="1" orient="horz" pos="1654">
          <p15:clr>
            <a:srgbClr val="FBAE40"/>
          </p15:clr>
        </p15:guide>
        <p15:guide id="2" pos="381">
          <p15:clr>
            <a:srgbClr val="FBAE40"/>
          </p15:clr>
        </p15:guide>
      </p15:sldGuideLst>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One Column and Tombstone">
    <p:spTree>
      <p:nvGrpSpPr>
        <p:cNvPr id="1" name=""/>
        <p:cNvGrpSpPr/>
        <p:nvPr/>
      </p:nvGrpSpPr>
      <p:grpSpPr>
        <a:xfrm>
          <a:off x="0" y="0"/>
          <a:ext cx="0" cy="0"/>
          <a:chOff x="0" y="0"/>
          <a:chExt cx="0" cy="0"/>
        </a:xfrm>
      </p:grpSpPr>
      <p:sp>
        <p:nvSpPr>
          <p:cNvPr id="20" name="Picture Placeholder 20">
            <a:extLst>
              <a:ext uri="{FF2B5EF4-FFF2-40B4-BE49-F238E27FC236}">
                <a16:creationId xmlns:a16="http://schemas.microsoft.com/office/drawing/2014/main" id="{78A67C2A-56B5-4B18-BCE6-5C43FACDB749}"/>
              </a:ext>
            </a:extLst>
          </p:cNvPr>
          <p:cNvSpPr>
            <a:spLocks noGrp="1"/>
          </p:cNvSpPr>
          <p:nvPr>
            <p:ph type="pic" sz="quarter" idx="38"/>
          </p:nvPr>
        </p:nvSpPr>
        <p:spPr>
          <a:xfrm>
            <a:off x="4382544" y="2397296"/>
            <a:ext cx="2449902" cy="680759"/>
          </a:xfrm>
        </p:spPr>
      </p:sp>
      <p:sp>
        <p:nvSpPr>
          <p:cNvPr id="21" name="Picture Placeholder 20">
            <a:extLst>
              <a:ext uri="{FF2B5EF4-FFF2-40B4-BE49-F238E27FC236}">
                <a16:creationId xmlns:a16="http://schemas.microsoft.com/office/drawing/2014/main" id="{9C109BD8-26B1-402C-9DAB-99AC229238AA}"/>
              </a:ext>
            </a:extLst>
          </p:cNvPr>
          <p:cNvSpPr>
            <a:spLocks noGrp="1"/>
          </p:cNvSpPr>
          <p:nvPr>
            <p:ph type="pic" sz="quarter" idx="39"/>
          </p:nvPr>
        </p:nvSpPr>
        <p:spPr>
          <a:xfrm>
            <a:off x="4382544" y="5049511"/>
            <a:ext cx="2449902" cy="680759"/>
          </a:xfrm>
        </p:spPr>
      </p:sp>
      <p:sp>
        <p:nvSpPr>
          <p:cNvPr id="22" name="Picture Placeholder 20">
            <a:extLst>
              <a:ext uri="{FF2B5EF4-FFF2-40B4-BE49-F238E27FC236}">
                <a16:creationId xmlns:a16="http://schemas.microsoft.com/office/drawing/2014/main" id="{C3CD7414-3109-4BFF-B99E-E59AFDA70B34}"/>
              </a:ext>
            </a:extLst>
          </p:cNvPr>
          <p:cNvSpPr>
            <a:spLocks noGrp="1"/>
          </p:cNvSpPr>
          <p:nvPr>
            <p:ph type="pic" sz="quarter" idx="40"/>
          </p:nvPr>
        </p:nvSpPr>
        <p:spPr>
          <a:xfrm>
            <a:off x="4382544" y="7701372"/>
            <a:ext cx="2449902" cy="680759"/>
          </a:xfrm>
        </p:spPr>
      </p:sp>
      <p:sp>
        <p:nvSpPr>
          <p:cNvPr id="5" name="Text Placeholder 4">
            <a:extLst>
              <a:ext uri="{FF2B5EF4-FFF2-40B4-BE49-F238E27FC236}">
                <a16:creationId xmlns:a16="http://schemas.microsoft.com/office/drawing/2014/main" id="{6589E8C1-1323-420E-9EE6-5080CCB76AA3}"/>
              </a:ext>
            </a:extLst>
          </p:cNvPr>
          <p:cNvSpPr>
            <a:spLocks noGrp="1"/>
          </p:cNvSpPr>
          <p:nvPr>
            <p:ph type="body" sz="quarter" idx="41"/>
          </p:nvPr>
        </p:nvSpPr>
        <p:spPr>
          <a:xfrm>
            <a:off x="540000" y="2370000"/>
            <a:ext cx="3671887" cy="21336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 name="Title 1">
            <a:extLst>
              <a:ext uri="{FF2B5EF4-FFF2-40B4-BE49-F238E27FC236}">
                <a16:creationId xmlns:a16="http://schemas.microsoft.com/office/drawing/2014/main" id="{5814093D-1E61-4AC1-949C-68905A0C3150}"/>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1723215171"/>
      </p:ext>
    </p:extLst>
  </p:cSld>
  <p:clrMapOvr>
    <a:masterClrMapping/>
  </p:clrMapOvr>
  <p:extLst>
    <p:ext uri="{DCECCB84-F9BA-43D5-87BE-67443E8EF086}">
      <p15:sldGuideLst xmlns:p15="http://schemas.microsoft.com/office/powerpoint/2012/main">
        <p15:guide id="1" orient="horz" pos="1165">
          <p15:clr>
            <a:srgbClr val="FBAE40"/>
          </p15:clr>
        </p15:guide>
        <p15:guide id="2" pos="38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Pallet">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F94851EC-EBC1-4155-8594-EADF5DB4B49F}"/>
              </a:ext>
            </a:extLst>
          </p:cNvPr>
          <p:cNvSpPr/>
          <p:nvPr userDrawn="1"/>
        </p:nvSpPr>
        <p:spPr>
          <a:xfrm>
            <a:off x="519728" y="2261730"/>
            <a:ext cx="2966122" cy="322125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727" dirty="0">
                <a:solidFill>
                  <a:schemeClr val="bg1"/>
                </a:solidFill>
              </a:rPr>
              <a:t>Coral</a:t>
            </a:r>
          </a:p>
          <a:p>
            <a:pPr algn="ctr"/>
            <a:r>
              <a:rPr lang="en-GB" sz="1727" dirty="0">
                <a:solidFill>
                  <a:schemeClr val="bg1"/>
                </a:solidFill>
              </a:rPr>
              <a:t>RGB: 252/81/91</a:t>
            </a:r>
          </a:p>
        </p:txBody>
      </p:sp>
      <p:sp>
        <p:nvSpPr>
          <p:cNvPr id="7" name="Rectangle 6">
            <a:extLst>
              <a:ext uri="{FF2B5EF4-FFF2-40B4-BE49-F238E27FC236}">
                <a16:creationId xmlns:a16="http://schemas.microsoft.com/office/drawing/2014/main" id="{3D700AEB-7188-4F51-994F-7E81563A39C2}"/>
              </a:ext>
            </a:extLst>
          </p:cNvPr>
          <p:cNvSpPr/>
          <p:nvPr userDrawn="1"/>
        </p:nvSpPr>
        <p:spPr>
          <a:xfrm>
            <a:off x="4073827" y="2261730"/>
            <a:ext cx="2966122" cy="322125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727" dirty="0">
                <a:solidFill>
                  <a:schemeClr val="bg1"/>
                </a:solidFill>
              </a:rPr>
              <a:t>Charcoal</a:t>
            </a:r>
          </a:p>
          <a:p>
            <a:pPr algn="ctr"/>
            <a:r>
              <a:rPr lang="en-GB" sz="1727" dirty="0">
                <a:solidFill>
                  <a:schemeClr val="bg1"/>
                </a:solidFill>
              </a:rPr>
              <a:t>RGB: 48/48/48</a:t>
            </a:r>
          </a:p>
        </p:txBody>
      </p:sp>
      <p:sp>
        <p:nvSpPr>
          <p:cNvPr id="8" name="Rectangle 7">
            <a:extLst>
              <a:ext uri="{FF2B5EF4-FFF2-40B4-BE49-F238E27FC236}">
                <a16:creationId xmlns:a16="http://schemas.microsoft.com/office/drawing/2014/main" id="{CC8D3E8C-CCAC-48AF-8099-FE622B4E1017}"/>
              </a:ext>
            </a:extLst>
          </p:cNvPr>
          <p:cNvSpPr/>
          <p:nvPr userDrawn="1"/>
        </p:nvSpPr>
        <p:spPr>
          <a:xfrm>
            <a:off x="519728" y="5743423"/>
            <a:ext cx="1587181" cy="322125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727" dirty="0">
                <a:solidFill>
                  <a:schemeClr val="tx1"/>
                </a:solidFill>
              </a:rPr>
              <a:t>Mint</a:t>
            </a:r>
          </a:p>
          <a:p>
            <a:pPr algn="ctr"/>
            <a:r>
              <a:rPr lang="en-GB" sz="1727" dirty="0">
                <a:solidFill>
                  <a:schemeClr val="tx1"/>
                </a:solidFill>
              </a:rPr>
              <a:t>RGB: 136/229/189</a:t>
            </a:r>
          </a:p>
        </p:txBody>
      </p:sp>
      <p:sp>
        <p:nvSpPr>
          <p:cNvPr id="9" name="Rectangle 8">
            <a:extLst>
              <a:ext uri="{FF2B5EF4-FFF2-40B4-BE49-F238E27FC236}">
                <a16:creationId xmlns:a16="http://schemas.microsoft.com/office/drawing/2014/main" id="{A286AA85-3CDD-46BD-B08A-815A4F882B3B}"/>
              </a:ext>
            </a:extLst>
          </p:cNvPr>
          <p:cNvSpPr/>
          <p:nvPr userDrawn="1"/>
        </p:nvSpPr>
        <p:spPr>
          <a:xfrm>
            <a:off x="2164074" y="5743423"/>
            <a:ext cx="1587181" cy="322125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727" dirty="0">
                <a:solidFill>
                  <a:schemeClr val="tx1"/>
                </a:solidFill>
              </a:rPr>
              <a:t>Blue</a:t>
            </a:r>
          </a:p>
          <a:p>
            <a:pPr algn="ctr"/>
            <a:r>
              <a:rPr lang="en-GB" sz="1727" dirty="0">
                <a:solidFill>
                  <a:schemeClr val="tx1"/>
                </a:solidFill>
              </a:rPr>
              <a:t>RGB: 83/194/229</a:t>
            </a:r>
          </a:p>
        </p:txBody>
      </p:sp>
      <p:sp>
        <p:nvSpPr>
          <p:cNvPr id="10" name="Rectangle 9">
            <a:extLst>
              <a:ext uri="{FF2B5EF4-FFF2-40B4-BE49-F238E27FC236}">
                <a16:creationId xmlns:a16="http://schemas.microsoft.com/office/drawing/2014/main" id="{E30358EE-C7AD-4A70-B4B7-282B00FAB72D}"/>
              </a:ext>
            </a:extLst>
          </p:cNvPr>
          <p:cNvSpPr/>
          <p:nvPr userDrawn="1"/>
        </p:nvSpPr>
        <p:spPr>
          <a:xfrm>
            <a:off x="3808421" y="5743423"/>
            <a:ext cx="1587181" cy="3221251"/>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727" dirty="0">
                <a:solidFill>
                  <a:schemeClr val="tx1"/>
                </a:solidFill>
              </a:rPr>
              <a:t>Violet</a:t>
            </a:r>
          </a:p>
          <a:p>
            <a:pPr algn="ctr"/>
            <a:r>
              <a:rPr lang="en-GB" sz="1727" dirty="0">
                <a:solidFill>
                  <a:schemeClr val="tx1"/>
                </a:solidFill>
              </a:rPr>
              <a:t>RGB: 137/150/244</a:t>
            </a:r>
          </a:p>
        </p:txBody>
      </p:sp>
      <p:sp>
        <p:nvSpPr>
          <p:cNvPr id="11" name="Rectangle 10">
            <a:extLst>
              <a:ext uri="{FF2B5EF4-FFF2-40B4-BE49-F238E27FC236}">
                <a16:creationId xmlns:a16="http://schemas.microsoft.com/office/drawing/2014/main" id="{58ABAB96-BA8B-46C8-BD2E-96C057A55F04}"/>
              </a:ext>
            </a:extLst>
          </p:cNvPr>
          <p:cNvSpPr/>
          <p:nvPr userDrawn="1"/>
        </p:nvSpPr>
        <p:spPr>
          <a:xfrm>
            <a:off x="5452766" y="5743423"/>
            <a:ext cx="1587181" cy="322125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727" dirty="0">
                <a:solidFill>
                  <a:schemeClr val="tx1"/>
                </a:solidFill>
              </a:rPr>
              <a:t>Purple</a:t>
            </a:r>
          </a:p>
          <a:p>
            <a:pPr algn="ctr"/>
            <a:r>
              <a:rPr lang="en-GB" sz="1727" dirty="0">
                <a:solidFill>
                  <a:schemeClr val="tx1"/>
                </a:solidFill>
              </a:rPr>
              <a:t>RGB: 234/164/234</a:t>
            </a:r>
          </a:p>
        </p:txBody>
      </p:sp>
      <p:sp>
        <p:nvSpPr>
          <p:cNvPr id="12" name="TextBox 11">
            <a:extLst>
              <a:ext uri="{FF2B5EF4-FFF2-40B4-BE49-F238E27FC236}">
                <a16:creationId xmlns:a16="http://schemas.microsoft.com/office/drawing/2014/main" id="{901B14A8-6A1E-4B5A-A749-369466C76D98}"/>
              </a:ext>
            </a:extLst>
          </p:cNvPr>
          <p:cNvSpPr txBox="1"/>
          <p:nvPr userDrawn="1"/>
        </p:nvSpPr>
        <p:spPr>
          <a:xfrm>
            <a:off x="519728" y="9110637"/>
            <a:ext cx="6628364" cy="1068754"/>
          </a:xfrm>
          <a:prstGeom prst="rect">
            <a:avLst/>
          </a:prstGeom>
          <a:noFill/>
        </p:spPr>
        <p:txBody>
          <a:bodyPr wrap="square" rtlCol="0">
            <a:spAutoFit/>
          </a:bodyPr>
          <a:lstStyle/>
          <a:p>
            <a:r>
              <a:rPr lang="en-GB" sz="2115" dirty="0">
                <a:latin typeface="+mj-lt"/>
              </a:rPr>
              <a:t>TEXT</a:t>
            </a:r>
            <a:r>
              <a:rPr lang="en-GB" sz="2115" dirty="0"/>
              <a:t>:</a:t>
            </a:r>
          </a:p>
          <a:p>
            <a:r>
              <a:rPr lang="en-GB" sz="2115" dirty="0"/>
              <a:t>On Coral and Charcoal = White Text</a:t>
            </a:r>
          </a:p>
          <a:p>
            <a:r>
              <a:rPr lang="en-GB" sz="2115" dirty="0"/>
              <a:t>On Mint, Blue, Violet and Purple = Charcoal Text</a:t>
            </a:r>
          </a:p>
        </p:txBody>
      </p:sp>
    </p:spTree>
    <p:extLst>
      <p:ext uri="{BB962C8B-B14F-4D97-AF65-F5344CB8AC3E}">
        <p14:creationId xmlns:p14="http://schemas.microsoft.com/office/powerpoint/2010/main" val="1327010091"/>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Tombstones">
    <p:spTree>
      <p:nvGrpSpPr>
        <p:cNvPr id="1" name=""/>
        <p:cNvGrpSpPr/>
        <p:nvPr/>
      </p:nvGrpSpPr>
      <p:grpSpPr>
        <a:xfrm>
          <a:off x="0" y="0"/>
          <a:ext cx="0" cy="0"/>
          <a:chOff x="0" y="0"/>
          <a:chExt cx="0" cy="0"/>
        </a:xfrm>
      </p:grpSpPr>
      <p:sp>
        <p:nvSpPr>
          <p:cNvPr id="23" name="Picture Placeholder 20">
            <a:extLst>
              <a:ext uri="{FF2B5EF4-FFF2-40B4-BE49-F238E27FC236}">
                <a16:creationId xmlns:a16="http://schemas.microsoft.com/office/drawing/2014/main" id="{D6855B6A-F40C-4FAF-9EAB-D9D2837029E8}"/>
              </a:ext>
            </a:extLst>
          </p:cNvPr>
          <p:cNvSpPr>
            <a:spLocks noGrp="1"/>
          </p:cNvSpPr>
          <p:nvPr>
            <p:ph type="pic" sz="quarter" idx="40"/>
          </p:nvPr>
        </p:nvSpPr>
        <p:spPr>
          <a:xfrm>
            <a:off x="4140000" y="7178400"/>
            <a:ext cx="2449902" cy="680759"/>
          </a:xfrm>
        </p:spPr>
      </p:sp>
      <p:sp>
        <p:nvSpPr>
          <p:cNvPr id="32" name="Picture Placeholder 20">
            <a:extLst>
              <a:ext uri="{FF2B5EF4-FFF2-40B4-BE49-F238E27FC236}">
                <a16:creationId xmlns:a16="http://schemas.microsoft.com/office/drawing/2014/main" id="{662F7092-6F49-4091-96FF-0EA9307B893C}"/>
              </a:ext>
            </a:extLst>
          </p:cNvPr>
          <p:cNvSpPr>
            <a:spLocks noGrp="1"/>
          </p:cNvSpPr>
          <p:nvPr>
            <p:ph type="pic" sz="quarter" idx="42"/>
          </p:nvPr>
        </p:nvSpPr>
        <p:spPr>
          <a:xfrm>
            <a:off x="576000" y="7178400"/>
            <a:ext cx="2449902" cy="680759"/>
          </a:xfrm>
        </p:spPr>
      </p:sp>
      <p:sp>
        <p:nvSpPr>
          <p:cNvPr id="36" name="Picture Placeholder 20">
            <a:extLst>
              <a:ext uri="{FF2B5EF4-FFF2-40B4-BE49-F238E27FC236}">
                <a16:creationId xmlns:a16="http://schemas.microsoft.com/office/drawing/2014/main" id="{43F22747-E622-49FC-B49B-675031906DC6}"/>
              </a:ext>
            </a:extLst>
          </p:cNvPr>
          <p:cNvSpPr>
            <a:spLocks noGrp="1"/>
          </p:cNvSpPr>
          <p:nvPr>
            <p:ph type="pic" sz="quarter" idx="43"/>
          </p:nvPr>
        </p:nvSpPr>
        <p:spPr>
          <a:xfrm>
            <a:off x="576000" y="4503600"/>
            <a:ext cx="2449902" cy="680759"/>
          </a:xfrm>
        </p:spPr>
      </p:sp>
      <p:sp>
        <p:nvSpPr>
          <p:cNvPr id="40" name="Picture Placeholder 20">
            <a:extLst>
              <a:ext uri="{FF2B5EF4-FFF2-40B4-BE49-F238E27FC236}">
                <a16:creationId xmlns:a16="http://schemas.microsoft.com/office/drawing/2014/main" id="{57221CBD-7DC8-422E-BB9E-CAC77BCA1525}"/>
              </a:ext>
            </a:extLst>
          </p:cNvPr>
          <p:cNvSpPr>
            <a:spLocks noGrp="1"/>
          </p:cNvSpPr>
          <p:nvPr>
            <p:ph type="pic" sz="quarter" idx="44"/>
          </p:nvPr>
        </p:nvSpPr>
        <p:spPr>
          <a:xfrm>
            <a:off x="4140000" y="4503600"/>
            <a:ext cx="2449902" cy="680759"/>
          </a:xfrm>
        </p:spPr>
      </p:sp>
      <p:sp>
        <p:nvSpPr>
          <p:cNvPr id="5" name="Text Placeholder 4">
            <a:extLst>
              <a:ext uri="{FF2B5EF4-FFF2-40B4-BE49-F238E27FC236}">
                <a16:creationId xmlns:a16="http://schemas.microsoft.com/office/drawing/2014/main" id="{AC10FB01-ACF0-47AA-92E9-F8B2350315FA}"/>
              </a:ext>
            </a:extLst>
          </p:cNvPr>
          <p:cNvSpPr>
            <a:spLocks noGrp="1"/>
          </p:cNvSpPr>
          <p:nvPr>
            <p:ph type="body" sz="quarter" idx="45"/>
          </p:nvPr>
        </p:nvSpPr>
        <p:spPr>
          <a:xfrm>
            <a:off x="540000" y="2279177"/>
            <a:ext cx="6013450" cy="137842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 name="Title 1">
            <a:extLst>
              <a:ext uri="{FF2B5EF4-FFF2-40B4-BE49-F238E27FC236}">
                <a16:creationId xmlns:a16="http://schemas.microsoft.com/office/drawing/2014/main" id="{D2CB3321-B3EC-4C15-8844-96A6DBC503E1}"/>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2713139824"/>
      </p:ext>
    </p:extLst>
  </p:cSld>
  <p:clrMapOvr>
    <a:masterClrMapping/>
  </p:clrMapOvr>
  <p:extLst>
    <p:ext uri="{DCECCB84-F9BA-43D5-87BE-67443E8EF086}">
      <p15:sldGuideLst xmlns:p15="http://schemas.microsoft.com/office/powerpoint/2012/main">
        <p15:guide id="1" orient="horz" pos="563">
          <p15:clr>
            <a:srgbClr val="FBAE40"/>
          </p15:clr>
        </p15:guide>
        <p15:guide id="2" pos="381">
          <p15:clr>
            <a:srgbClr val="FBAE40"/>
          </p15:clr>
        </p15:guide>
      </p15:sldGuideLst>
    </p:ext>
  </p:extLst>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Tombstones 9">
    <p:spTree>
      <p:nvGrpSpPr>
        <p:cNvPr id="1" name=""/>
        <p:cNvGrpSpPr/>
        <p:nvPr/>
      </p:nvGrpSpPr>
      <p:grpSpPr>
        <a:xfrm>
          <a:off x="0" y="0"/>
          <a:ext cx="0" cy="0"/>
          <a:chOff x="0" y="0"/>
          <a:chExt cx="0" cy="0"/>
        </a:xfrm>
      </p:grpSpPr>
      <p:sp>
        <p:nvSpPr>
          <p:cNvPr id="40" name="Picture Placeholder 20">
            <a:extLst>
              <a:ext uri="{FF2B5EF4-FFF2-40B4-BE49-F238E27FC236}">
                <a16:creationId xmlns:a16="http://schemas.microsoft.com/office/drawing/2014/main" id="{53056DB8-3A64-4777-9CE7-1C0C7B2C915B}"/>
              </a:ext>
            </a:extLst>
          </p:cNvPr>
          <p:cNvSpPr>
            <a:spLocks noGrp="1"/>
          </p:cNvSpPr>
          <p:nvPr>
            <p:ph type="pic" sz="quarter" idx="43"/>
          </p:nvPr>
        </p:nvSpPr>
        <p:spPr>
          <a:xfrm>
            <a:off x="576000" y="2277831"/>
            <a:ext cx="1944000" cy="533607"/>
          </a:xfrm>
        </p:spPr>
      </p:sp>
      <p:sp>
        <p:nvSpPr>
          <p:cNvPr id="44" name="Picture Placeholder 20">
            <a:extLst>
              <a:ext uri="{FF2B5EF4-FFF2-40B4-BE49-F238E27FC236}">
                <a16:creationId xmlns:a16="http://schemas.microsoft.com/office/drawing/2014/main" id="{C96924CF-4C8C-4EAD-A72A-6DDB748FEFA7}"/>
              </a:ext>
            </a:extLst>
          </p:cNvPr>
          <p:cNvSpPr>
            <a:spLocks noGrp="1"/>
          </p:cNvSpPr>
          <p:nvPr>
            <p:ph type="pic" sz="quarter" idx="44"/>
          </p:nvPr>
        </p:nvSpPr>
        <p:spPr>
          <a:xfrm>
            <a:off x="576000" y="4826359"/>
            <a:ext cx="1944000" cy="533607"/>
          </a:xfrm>
        </p:spPr>
      </p:sp>
      <p:sp>
        <p:nvSpPr>
          <p:cNvPr id="52" name="Picture Placeholder 20">
            <a:extLst>
              <a:ext uri="{FF2B5EF4-FFF2-40B4-BE49-F238E27FC236}">
                <a16:creationId xmlns:a16="http://schemas.microsoft.com/office/drawing/2014/main" id="{DDE8378E-24AF-4674-9173-312548EF578B}"/>
              </a:ext>
            </a:extLst>
          </p:cNvPr>
          <p:cNvSpPr>
            <a:spLocks noGrp="1"/>
          </p:cNvSpPr>
          <p:nvPr>
            <p:ph type="pic" sz="quarter" idx="45"/>
          </p:nvPr>
        </p:nvSpPr>
        <p:spPr>
          <a:xfrm>
            <a:off x="576000" y="7489767"/>
            <a:ext cx="1944000" cy="533607"/>
          </a:xfrm>
        </p:spPr>
      </p:sp>
      <p:sp>
        <p:nvSpPr>
          <p:cNvPr id="56" name="Picture Placeholder 20">
            <a:extLst>
              <a:ext uri="{FF2B5EF4-FFF2-40B4-BE49-F238E27FC236}">
                <a16:creationId xmlns:a16="http://schemas.microsoft.com/office/drawing/2014/main" id="{C8354273-9823-41A3-8EE6-D0B9008A684B}"/>
              </a:ext>
            </a:extLst>
          </p:cNvPr>
          <p:cNvSpPr>
            <a:spLocks noGrp="1"/>
          </p:cNvSpPr>
          <p:nvPr>
            <p:ph type="pic" sz="quarter" idx="46"/>
          </p:nvPr>
        </p:nvSpPr>
        <p:spPr>
          <a:xfrm>
            <a:off x="2772000" y="2277831"/>
            <a:ext cx="1944000" cy="533607"/>
          </a:xfrm>
        </p:spPr>
      </p:sp>
      <p:sp>
        <p:nvSpPr>
          <p:cNvPr id="60" name="Picture Placeholder 20">
            <a:extLst>
              <a:ext uri="{FF2B5EF4-FFF2-40B4-BE49-F238E27FC236}">
                <a16:creationId xmlns:a16="http://schemas.microsoft.com/office/drawing/2014/main" id="{6E038A54-170A-4746-BD89-A64A1BA079F7}"/>
              </a:ext>
            </a:extLst>
          </p:cNvPr>
          <p:cNvSpPr>
            <a:spLocks noGrp="1"/>
          </p:cNvSpPr>
          <p:nvPr>
            <p:ph type="pic" sz="quarter" idx="47"/>
          </p:nvPr>
        </p:nvSpPr>
        <p:spPr>
          <a:xfrm>
            <a:off x="2772000" y="4826359"/>
            <a:ext cx="1944000" cy="533607"/>
          </a:xfrm>
        </p:spPr>
      </p:sp>
      <p:sp>
        <p:nvSpPr>
          <p:cNvPr id="69" name="Picture Placeholder 20">
            <a:extLst>
              <a:ext uri="{FF2B5EF4-FFF2-40B4-BE49-F238E27FC236}">
                <a16:creationId xmlns:a16="http://schemas.microsoft.com/office/drawing/2014/main" id="{2415118C-EA7F-41EC-8C66-8115E3372CD2}"/>
              </a:ext>
            </a:extLst>
          </p:cNvPr>
          <p:cNvSpPr>
            <a:spLocks noGrp="1"/>
          </p:cNvSpPr>
          <p:nvPr>
            <p:ph type="pic" sz="quarter" idx="48"/>
          </p:nvPr>
        </p:nvSpPr>
        <p:spPr>
          <a:xfrm>
            <a:off x="2772000" y="7489767"/>
            <a:ext cx="1944000" cy="533607"/>
          </a:xfrm>
        </p:spPr>
      </p:sp>
      <p:sp>
        <p:nvSpPr>
          <p:cNvPr id="70" name="Picture Placeholder 20">
            <a:extLst>
              <a:ext uri="{FF2B5EF4-FFF2-40B4-BE49-F238E27FC236}">
                <a16:creationId xmlns:a16="http://schemas.microsoft.com/office/drawing/2014/main" id="{ADDE5B1B-F3B9-43D1-AE46-611809010159}"/>
              </a:ext>
            </a:extLst>
          </p:cNvPr>
          <p:cNvSpPr>
            <a:spLocks noGrp="1"/>
          </p:cNvSpPr>
          <p:nvPr>
            <p:ph type="pic" sz="quarter" idx="49"/>
          </p:nvPr>
        </p:nvSpPr>
        <p:spPr>
          <a:xfrm>
            <a:off x="4978800" y="2277831"/>
            <a:ext cx="1944000" cy="533607"/>
          </a:xfrm>
        </p:spPr>
      </p:sp>
      <p:sp>
        <p:nvSpPr>
          <p:cNvPr id="71" name="Picture Placeholder 20">
            <a:extLst>
              <a:ext uri="{FF2B5EF4-FFF2-40B4-BE49-F238E27FC236}">
                <a16:creationId xmlns:a16="http://schemas.microsoft.com/office/drawing/2014/main" id="{4E0AFD1C-E200-4F35-A8C2-0E5A0764B0AE}"/>
              </a:ext>
            </a:extLst>
          </p:cNvPr>
          <p:cNvSpPr>
            <a:spLocks noGrp="1"/>
          </p:cNvSpPr>
          <p:nvPr>
            <p:ph type="pic" sz="quarter" idx="50"/>
          </p:nvPr>
        </p:nvSpPr>
        <p:spPr>
          <a:xfrm>
            <a:off x="4978800" y="4826359"/>
            <a:ext cx="1944000" cy="533607"/>
          </a:xfrm>
        </p:spPr>
      </p:sp>
      <p:sp>
        <p:nvSpPr>
          <p:cNvPr id="72" name="Picture Placeholder 20">
            <a:extLst>
              <a:ext uri="{FF2B5EF4-FFF2-40B4-BE49-F238E27FC236}">
                <a16:creationId xmlns:a16="http://schemas.microsoft.com/office/drawing/2014/main" id="{86DBCFF2-DB1D-47F4-9175-108ED4BF4A15}"/>
              </a:ext>
            </a:extLst>
          </p:cNvPr>
          <p:cNvSpPr>
            <a:spLocks noGrp="1"/>
          </p:cNvSpPr>
          <p:nvPr>
            <p:ph type="pic" sz="quarter" idx="51"/>
          </p:nvPr>
        </p:nvSpPr>
        <p:spPr>
          <a:xfrm>
            <a:off x="4978800" y="7489767"/>
            <a:ext cx="1944000" cy="533607"/>
          </a:xfrm>
        </p:spPr>
      </p:sp>
      <p:sp>
        <p:nvSpPr>
          <p:cNvPr id="2" name="Title 1">
            <a:extLst>
              <a:ext uri="{FF2B5EF4-FFF2-40B4-BE49-F238E27FC236}">
                <a16:creationId xmlns:a16="http://schemas.microsoft.com/office/drawing/2014/main" id="{849E9F91-6B8A-43F2-BCC9-33082096C360}"/>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487786055"/>
      </p:ext>
    </p:extLst>
  </p:cSld>
  <p:clrMapOvr>
    <a:masterClrMapping/>
  </p:clrMapOvr>
  <p:extLst>
    <p:ext uri="{DCECCB84-F9BA-43D5-87BE-67443E8EF086}">
      <p15:sldGuideLst xmlns:p15="http://schemas.microsoft.com/office/powerpoint/2012/main">
        <p15:guide id="1" orient="horz" pos="563">
          <p15:clr>
            <a:srgbClr val="FBAE40"/>
          </p15:clr>
        </p15:guide>
        <p15:guide id="2" pos="381">
          <p15:clr>
            <a:srgbClr val="FBAE40"/>
          </p15:clr>
        </p15:guide>
      </p15:sldGuideLst>
    </p:ext>
  </p:extLst>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Key Points one colum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A92A85C9-FF06-4701-815D-208CA1B43C18}"/>
              </a:ext>
            </a:extLst>
          </p:cNvPr>
          <p:cNvSpPr>
            <a:spLocks noGrp="1"/>
          </p:cNvSpPr>
          <p:nvPr>
            <p:ph type="body" idx="1" hasCustomPrompt="1"/>
          </p:nvPr>
        </p:nvSpPr>
        <p:spPr>
          <a:xfrm>
            <a:off x="540000" y="3015451"/>
            <a:ext cx="2736610" cy="534591"/>
          </a:xfrm>
        </p:spPr>
        <p:txBody>
          <a:bodyPr lIns="0" numCol="1" spcCol="180000">
            <a:noAutofit/>
          </a:bodyPr>
          <a:lstStyle>
            <a:lvl1pPr marL="0" indent="0">
              <a:lnSpc>
                <a:spcPct val="100000"/>
              </a:lnSpc>
              <a:spcBef>
                <a:spcPts val="648"/>
              </a:spcBef>
              <a:buNone/>
              <a:defRPr sz="2400">
                <a:solidFill>
                  <a:schemeClr val="tx2"/>
                </a:solidFill>
              </a:defRPr>
            </a:lvl1pPr>
            <a:lvl2pPr marL="712748" indent="0">
              <a:buNone/>
              <a:defRPr sz="3118">
                <a:solidFill>
                  <a:schemeClr val="tx1">
                    <a:tint val="75000"/>
                  </a:schemeClr>
                </a:solidFill>
              </a:defRPr>
            </a:lvl2pPr>
            <a:lvl3pPr marL="1425495" indent="0">
              <a:buNone/>
              <a:defRPr sz="2806">
                <a:solidFill>
                  <a:schemeClr val="tx1">
                    <a:tint val="75000"/>
                  </a:schemeClr>
                </a:solidFill>
              </a:defRPr>
            </a:lvl3pPr>
            <a:lvl4pPr marL="2138243" indent="0">
              <a:buNone/>
              <a:defRPr sz="2494">
                <a:solidFill>
                  <a:schemeClr val="tx1">
                    <a:tint val="75000"/>
                  </a:schemeClr>
                </a:solidFill>
              </a:defRPr>
            </a:lvl4pPr>
            <a:lvl5pPr marL="2850991" indent="0">
              <a:buNone/>
              <a:defRPr sz="2494">
                <a:solidFill>
                  <a:schemeClr val="tx1">
                    <a:tint val="75000"/>
                  </a:schemeClr>
                </a:solidFill>
              </a:defRPr>
            </a:lvl5pPr>
            <a:lvl6pPr marL="3563739" indent="0">
              <a:buNone/>
              <a:defRPr sz="2494">
                <a:solidFill>
                  <a:schemeClr val="tx1">
                    <a:tint val="75000"/>
                  </a:schemeClr>
                </a:solidFill>
              </a:defRPr>
            </a:lvl6pPr>
            <a:lvl7pPr marL="4276487" indent="0">
              <a:buNone/>
              <a:defRPr sz="2494">
                <a:solidFill>
                  <a:schemeClr val="tx1">
                    <a:tint val="75000"/>
                  </a:schemeClr>
                </a:solidFill>
              </a:defRPr>
            </a:lvl7pPr>
            <a:lvl8pPr marL="4989235" indent="0">
              <a:buNone/>
              <a:defRPr sz="2494">
                <a:solidFill>
                  <a:schemeClr val="tx1">
                    <a:tint val="75000"/>
                  </a:schemeClr>
                </a:solidFill>
              </a:defRPr>
            </a:lvl8pPr>
            <a:lvl9pPr marL="5701982" indent="0">
              <a:buNone/>
              <a:defRPr sz="2494">
                <a:solidFill>
                  <a:schemeClr val="tx1">
                    <a:tint val="75000"/>
                  </a:schemeClr>
                </a:solidFill>
              </a:defRPr>
            </a:lvl9pPr>
          </a:lstStyle>
          <a:p>
            <a:pPr lvl="0"/>
            <a:r>
              <a:rPr lang="en-US" dirty="0"/>
              <a:t>Enter Heading </a:t>
            </a:r>
          </a:p>
        </p:txBody>
      </p:sp>
      <p:sp>
        <p:nvSpPr>
          <p:cNvPr id="28" name="Text Placeholder 2">
            <a:extLst>
              <a:ext uri="{FF2B5EF4-FFF2-40B4-BE49-F238E27FC236}">
                <a16:creationId xmlns:a16="http://schemas.microsoft.com/office/drawing/2014/main" id="{4FBC3ED4-A6BB-44ED-BFFC-6BF972B889BF}"/>
              </a:ext>
            </a:extLst>
          </p:cNvPr>
          <p:cNvSpPr>
            <a:spLocks noGrp="1"/>
          </p:cNvSpPr>
          <p:nvPr>
            <p:ph type="body" idx="45" hasCustomPrompt="1"/>
          </p:nvPr>
        </p:nvSpPr>
        <p:spPr>
          <a:xfrm>
            <a:off x="3779839" y="3015451"/>
            <a:ext cx="3172420" cy="1075330"/>
          </a:xfrm>
        </p:spPr>
        <p:txBody>
          <a:bodyPr lIns="0" numCol="1" spcCol="180000">
            <a:noAutofit/>
          </a:bodyPr>
          <a:lstStyle>
            <a:lvl1pPr marL="0" indent="0">
              <a:lnSpc>
                <a:spcPct val="100000"/>
              </a:lnSpc>
              <a:spcBef>
                <a:spcPts val="0"/>
              </a:spcBef>
              <a:buNone/>
              <a:defRPr sz="1600">
                <a:solidFill>
                  <a:schemeClr val="tx2"/>
                </a:solidFill>
                <a:latin typeface="Real Text Light" panose="020B0504020101010102" pitchFamily="34" charset="0"/>
              </a:defRPr>
            </a:lvl1pPr>
            <a:lvl2pPr marL="712748" indent="0">
              <a:buNone/>
              <a:defRPr sz="3118">
                <a:solidFill>
                  <a:schemeClr val="tx1">
                    <a:tint val="75000"/>
                  </a:schemeClr>
                </a:solidFill>
              </a:defRPr>
            </a:lvl2pPr>
            <a:lvl3pPr marL="1425495" indent="0">
              <a:buNone/>
              <a:defRPr sz="2806">
                <a:solidFill>
                  <a:schemeClr val="tx1">
                    <a:tint val="75000"/>
                  </a:schemeClr>
                </a:solidFill>
              </a:defRPr>
            </a:lvl3pPr>
            <a:lvl4pPr marL="2138243" indent="0">
              <a:buNone/>
              <a:defRPr sz="2494">
                <a:solidFill>
                  <a:schemeClr val="tx1">
                    <a:tint val="75000"/>
                  </a:schemeClr>
                </a:solidFill>
              </a:defRPr>
            </a:lvl4pPr>
            <a:lvl5pPr marL="2850991" indent="0">
              <a:buNone/>
              <a:defRPr sz="2494">
                <a:solidFill>
                  <a:schemeClr val="tx1">
                    <a:tint val="75000"/>
                  </a:schemeClr>
                </a:solidFill>
              </a:defRPr>
            </a:lvl5pPr>
            <a:lvl6pPr marL="3563739" indent="0">
              <a:buNone/>
              <a:defRPr sz="2494">
                <a:solidFill>
                  <a:schemeClr val="tx1">
                    <a:tint val="75000"/>
                  </a:schemeClr>
                </a:solidFill>
              </a:defRPr>
            </a:lvl6pPr>
            <a:lvl7pPr marL="4276487" indent="0">
              <a:buNone/>
              <a:defRPr sz="2494">
                <a:solidFill>
                  <a:schemeClr val="tx1">
                    <a:tint val="75000"/>
                  </a:schemeClr>
                </a:solidFill>
              </a:defRPr>
            </a:lvl7pPr>
            <a:lvl8pPr marL="4989235" indent="0">
              <a:buNone/>
              <a:defRPr sz="2494">
                <a:solidFill>
                  <a:schemeClr val="tx1">
                    <a:tint val="75000"/>
                  </a:schemeClr>
                </a:solidFill>
              </a:defRPr>
            </a:lvl8pPr>
            <a:lvl9pPr marL="5701982" indent="0">
              <a:buNone/>
              <a:defRPr sz="2494">
                <a:solidFill>
                  <a:schemeClr val="tx1">
                    <a:tint val="75000"/>
                  </a:schemeClr>
                </a:solidFill>
              </a:defRPr>
            </a:lvl9pPr>
          </a:lstStyle>
          <a:p>
            <a:pPr lvl="0"/>
            <a:r>
              <a:rPr lang="en-US" dirty="0"/>
              <a:t>Enter text over three lines</a:t>
            </a:r>
          </a:p>
        </p:txBody>
      </p:sp>
      <p:sp>
        <p:nvSpPr>
          <p:cNvPr id="38" name="Text Placeholder 2">
            <a:extLst>
              <a:ext uri="{FF2B5EF4-FFF2-40B4-BE49-F238E27FC236}">
                <a16:creationId xmlns:a16="http://schemas.microsoft.com/office/drawing/2014/main" id="{5AC904AB-F21D-4B60-AB05-C6366E84875A}"/>
              </a:ext>
            </a:extLst>
          </p:cNvPr>
          <p:cNvSpPr>
            <a:spLocks noGrp="1"/>
          </p:cNvSpPr>
          <p:nvPr>
            <p:ph type="body" idx="46" hasCustomPrompt="1"/>
          </p:nvPr>
        </p:nvSpPr>
        <p:spPr>
          <a:xfrm>
            <a:off x="540000" y="4419958"/>
            <a:ext cx="2736610" cy="534591"/>
          </a:xfrm>
        </p:spPr>
        <p:txBody>
          <a:bodyPr lIns="0" numCol="1" spcCol="180000">
            <a:noAutofit/>
          </a:bodyPr>
          <a:lstStyle>
            <a:lvl1pPr marL="0" indent="0">
              <a:lnSpc>
                <a:spcPct val="100000"/>
              </a:lnSpc>
              <a:spcBef>
                <a:spcPts val="648"/>
              </a:spcBef>
              <a:buNone/>
              <a:defRPr sz="2400">
                <a:solidFill>
                  <a:schemeClr val="tx2"/>
                </a:solidFill>
              </a:defRPr>
            </a:lvl1pPr>
            <a:lvl2pPr marL="712748" indent="0">
              <a:buNone/>
              <a:defRPr sz="3118">
                <a:solidFill>
                  <a:schemeClr val="tx1">
                    <a:tint val="75000"/>
                  </a:schemeClr>
                </a:solidFill>
              </a:defRPr>
            </a:lvl2pPr>
            <a:lvl3pPr marL="1425495" indent="0">
              <a:buNone/>
              <a:defRPr sz="2806">
                <a:solidFill>
                  <a:schemeClr val="tx1">
                    <a:tint val="75000"/>
                  </a:schemeClr>
                </a:solidFill>
              </a:defRPr>
            </a:lvl3pPr>
            <a:lvl4pPr marL="2138243" indent="0">
              <a:buNone/>
              <a:defRPr sz="2494">
                <a:solidFill>
                  <a:schemeClr val="tx1">
                    <a:tint val="75000"/>
                  </a:schemeClr>
                </a:solidFill>
              </a:defRPr>
            </a:lvl4pPr>
            <a:lvl5pPr marL="2850991" indent="0">
              <a:buNone/>
              <a:defRPr sz="2494">
                <a:solidFill>
                  <a:schemeClr val="tx1">
                    <a:tint val="75000"/>
                  </a:schemeClr>
                </a:solidFill>
              </a:defRPr>
            </a:lvl5pPr>
            <a:lvl6pPr marL="3563739" indent="0">
              <a:buNone/>
              <a:defRPr sz="2494">
                <a:solidFill>
                  <a:schemeClr val="tx1">
                    <a:tint val="75000"/>
                  </a:schemeClr>
                </a:solidFill>
              </a:defRPr>
            </a:lvl6pPr>
            <a:lvl7pPr marL="4276487" indent="0">
              <a:buNone/>
              <a:defRPr sz="2494">
                <a:solidFill>
                  <a:schemeClr val="tx1">
                    <a:tint val="75000"/>
                  </a:schemeClr>
                </a:solidFill>
              </a:defRPr>
            </a:lvl7pPr>
            <a:lvl8pPr marL="4989235" indent="0">
              <a:buNone/>
              <a:defRPr sz="2494">
                <a:solidFill>
                  <a:schemeClr val="tx1">
                    <a:tint val="75000"/>
                  </a:schemeClr>
                </a:solidFill>
              </a:defRPr>
            </a:lvl8pPr>
            <a:lvl9pPr marL="5701982" indent="0">
              <a:buNone/>
              <a:defRPr sz="2494">
                <a:solidFill>
                  <a:schemeClr val="tx1">
                    <a:tint val="75000"/>
                  </a:schemeClr>
                </a:solidFill>
              </a:defRPr>
            </a:lvl9pPr>
          </a:lstStyle>
          <a:p>
            <a:pPr lvl="0"/>
            <a:r>
              <a:rPr lang="en-US" dirty="0"/>
              <a:t>Enter Heading </a:t>
            </a:r>
          </a:p>
        </p:txBody>
      </p:sp>
      <p:sp>
        <p:nvSpPr>
          <p:cNvPr id="39" name="Text Placeholder 2">
            <a:extLst>
              <a:ext uri="{FF2B5EF4-FFF2-40B4-BE49-F238E27FC236}">
                <a16:creationId xmlns:a16="http://schemas.microsoft.com/office/drawing/2014/main" id="{AB03137E-BEED-41AE-958C-29B0AF813D2E}"/>
              </a:ext>
            </a:extLst>
          </p:cNvPr>
          <p:cNvSpPr>
            <a:spLocks noGrp="1"/>
          </p:cNvSpPr>
          <p:nvPr>
            <p:ph type="body" idx="47" hasCustomPrompt="1"/>
          </p:nvPr>
        </p:nvSpPr>
        <p:spPr>
          <a:xfrm>
            <a:off x="3779839" y="4419959"/>
            <a:ext cx="3172420" cy="1075330"/>
          </a:xfrm>
        </p:spPr>
        <p:txBody>
          <a:bodyPr lIns="0" numCol="1" spcCol="180000">
            <a:noAutofit/>
          </a:bodyPr>
          <a:lstStyle>
            <a:lvl1pPr marL="0" indent="0">
              <a:lnSpc>
                <a:spcPct val="100000"/>
              </a:lnSpc>
              <a:spcBef>
                <a:spcPts val="0"/>
              </a:spcBef>
              <a:buNone/>
              <a:defRPr sz="1600">
                <a:solidFill>
                  <a:schemeClr val="tx2"/>
                </a:solidFill>
                <a:latin typeface="Real Text Light" panose="020B0504020101010102" pitchFamily="34" charset="0"/>
              </a:defRPr>
            </a:lvl1pPr>
            <a:lvl2pPr marL="712748" indent="0">
              <a:buNone/>
              <a:defRPr sz="3118">
                <a:solidFill>
                  <a:schemeClr val="tx1">
                    <a:tint val="75000"/>
                  </a:schemeClr>
                </a:solidFill>
              </a:defRPr>
            </a:lvl2pPr>
            <a:lvl3pPr marL="1425495" indent="0">
              <a:buNone/>
              <a:defRPr sz="2806">
                <a:solidFill>
                  <a:schemeClr val="tx1">
                    <a:tint val="75000"/>
                  </a:schemeClr>
                </a:solidFill>
              </a:defRPr>
            </a:lvl3pPr>
            <a:lvl4pPr marL="2138243" indent="0">
              <a:buNone/>
              <a:defRPr sz="2494">
                <a:solidFill>
                  <a:schemeClr val="tx1">
                    <a:tint val="75000"/>
                  </a:schemeClr>
                </a:solidFill>
              </a:defRPr>
            </a:lvl4pPr>
            <a:lvl5pPr marL="2850991" indent="0">
              <a:buNone/>
              <a:defRPr sz="2494">
                <a:solidFill>
                  <a:schemeClr val="tx1">
                    <a:tint val="75000"/>
                  </a:schemeClr>
                </a:solidFill>
              </a:defRPr>
            </a:lvl5pPr>
            <a:lvl6pPr marL="3563739" indent="0">
              <a:buNone/>
              <a:defRPr sz="2494">
                <a:solidFill>
                  <a:schemeClr val="tx1">
                    <a:tint val="75000"/>
                  </a:schemeClr>
                </a:solidFill>
              </a:defRPr>
            </a:lvl6pPr>
            <a:lvl7pPr marL="4276487" indent="0">
              <a:buNone/>
              <a:defRPr sz="2494">
                <a:solidFill>
                  <a:schemeClr val="tx1">
                    <a:tint val="75000"/>
                  </a:schemeClr>
                </a:solidFill>
              </a:defRPr>
            </a:lvl7pPr>
            <a:lvl8pPr marL="4989235" indent="0">
              <a:buNone/>
              <a:defRPr sz="2494">
                <a:solidFill>
                  <a:schemeClr val="tx1">
                    <a:tint val="75000"/>
                  </a:schemeClr>
                </a:solidFill>
              </a:defRPr>
            </a:lvl8pPr>
            <a:lvl9pPr marL="5701982" indent="0">
              <a:buNone/>
              <a:defRPr sz="2494">
                <a:solidFill>
                  <a:schemeClr val="tx1">
                    <a:tint val="75000"/>
                  </a:schemeClr>
                </a:solidFill>
              </a:defRPr>
            </a:lvl9pPr>
          </a:lstStyle>
          <a:p>
            <a:pPr lvl="0"/>
            <a:r>
              <a:rPr lang="en-US" dirty="0"/>
              <a:t>Enter text over three lines</a:t>
            </a:r>
          </a:p>
        </p:txBody>
      </p:sp>
      <p:sp>
        <p:nvSpPr>
          <p:cNvPr id="40" name="Text Placeholder 2">
            <a:extLst>
              <a:ext uri="{FF2B5EF4-FFF2-40B4-BE49-F238E27FC236}">
                <a16:creationId xmlns:a16="http://schemas.microsoft.com/office/drawing/2014/main" id="{3A7AA3E3-657B-4496-86F5-CAB49D33E446}"/>
              </a:ext>
            </a:extLst>
          </p:cNvPr>
          <p:cNvSpPr>
            <a:spLocks noGrp="1"/>
          </p:cNvSpPr>
          <p:nvPr>
            <p:ph type="body" idx="48" hasCustomPrompt="1"/>
          </p:nvPr>
        </p:nvSpPr>
        <p:spPr>
          <a:xfrm>
            <a:off x="540000" y="5824466"/>
            <a:ext cx="2736610" cy="534591"/>
          </a:xfrm>
        </p:spPr>
        <p:txBody>
          <a:bodyPr lIns="0" numCol="1" spcCol="180000">
            <a:noAutofit/>
          </a:bodyPr>
          <a:lstStyle>
            <a:lvl1pPr marL="0" indent="0">
              <a:lnSpc>
                <a:spcPct val="100000"/>
              </a:lnSpc>
              <a:spcBef>
                <a:spcPts val="648"/>
              </a:spcBef>
              <a:buNone/>
              <a:defRPr sz="2400">
                <a:solidFill>
                  <a:schemeClr val="tx2"/>
                </a:solidFill>
              </a:defRPr>
            </a:lvl1pPr>
            <a:lvl2pPr marL="712748" indent="0">
              <a:buNone/>
              <a:defRPr sz="3118">
                <a:solidFill>
                  <a:schemeClr val="tx1">
                    <a:tint val="75000"/>
                  </a:schemeClr>
                </a:solidFill>
              </a:defRPr>
            </a:lvl2pPr>
            <a:lvl3pPr marL="1425495" indent="0">
              <a:buNone/>
              <a:defRPr sz="2806">
                <a:solidFill>
                  <a:schemeClr val="tx1">
                    <a:tint val="75000"/>
                  </a:schemeClr>
                </a:solidFill>
              </a:defRPr>
            </a:lvl3pPr>
            <a:lvl4pPr marL="2138243" indent="0">
              <a:buNone/>
              <a:defRPr sz="2494">
                <a:solidFill>
                  <a:schemeClr val="tx1">
                    <a:tint val="75000"/>
                  </a:schemeClr>
                </a:solidFill>
              </a:defRPr>
            </a:lvl4pPr>
            <a:lvl5pPr marL="2850991" indent="0">
              <a:buNone/>
              <a:defRPr sz="2494">
                <a:solidFill>
                  <a:schemeClr val="tx1">
                    <a:tint val="75000"/>
                  </a:schemeClr>
                </a:solidFill>
              </a:defRPr>
            </a:lvl5pPr>
            <a:lvl6pPr marL="3563739" indent="0">
              <a:buNone/>
              <a:defRPr sz="2494">
                <a:solidFill>
                  <a:schemeClr val="tx1">
                    <a:tint val="75000"/>
                  </a:schemeClr>
                </a:solidFill>
              </a:defRPr>
            </a:lvl6pPr>
            <a:lvl7pPr marL="4276487" indent="0">
              <a:buNone/>
              <a:defRPr sz="2494">
                <a:solidFill>
                  <a:schemeClr val="tx1">
                    <a:tint val="75000"/>
                  </a:schemeClr>
                </a:solidFill>
              </a:defRPr>
            </a:lvl7pPr>
            <a:lvl8pPr marL="4989235" indent="0">
              <a:buNone/>
              <a:defRPr sz="2494">
                <a:solidFill>
                  <a:schemeClr val="tx1">
                    <a:tint val="75000"/>
                  </a:schemeClr>
                </a:solidFill>
              </a:defRPr>
            </a:lvl8pPr>
            <a:lvl9pPr marL="5701982" indent="0">
              <a:buNone/>
              <a:defRPr sz="2494">
                <a:solidFill>
                  <a:schemeClr val="tx1">
                    <a:tint val="75000"/>
                  </a:schemeClr>
                </a:solidFill>
              </a:defRPr>
            </a:lvl9pPr>
          </a:lstStyle>
          <a:p>
            <a:pPr lvl="0"/>
            <a:r>
              <a:rPr lang="en-US" dirty="0"/>
              <a:t>Enter Heading </a:t>
            </a:r>
          </a:p>
        </p:txBody>
      </p:sp>
      <p:sp>
        <p:nvSpPr>
          <p:cNvPr id="49" name="Text Placeholder 2">
            <a:extLst>
              <a:ext uri="{FF2B5EF4-FFF2-40B4-BE49-F238E27FC236}">
                <a16:creationId xmlns:a16="http://schemas.microsoft.com/office/drawing/2014/main" id="{302BBAA0-15D2-4E4A-9078-AB0D90DEA6E9}"/>
              </a:ext>
            </a:extLst>
          </p:cNvPr>
          <p:cNvSpPr>
            <a:spLocks noGrp="1"/>
          </p:cNvSpPr>
          <p:nvPr>
            <p:ph type="body" idx="49" hasCustomPrompt="1"/>
          </p:nvPr>
        </p:nvSpPr>
        <p:spPr>
          <a:xfrm>
            <a:off x="3779839" y="5824467"/>
            <a:ext cx="3172420" cy="1075330"/>
          </a:xfrm>
        </p:spPr>
        <p:txBody>
          <a:bodyPr lIns="0" numCol="1" spcCol="180000">
            <a:noAutofit/>
          </a:bodyPr>
          <a:lstStyle>
            <a:lvl1pPr marL="0" indent="0">
              <a:lnSpc>
                <a:spcPct val="100000"/>
              </a:lnSpc>
              <a:spcBef>
                <a:spcPts val="0"/>
              </a:spcBef>
              <a:buNone/>
              <a:defRPr sz="1600">
                <a:solidFill>
                  <a:schemeClr val="tx2"/>
                </a:solidFill>
                <a:latin typeface="Real Text Light" panose="020B0504020101010102" pitchFamily="34" charset="0"/>
              </a:defRPr>
            </a:lvl1pPr>
            <a:lvl2pPr marL="712748" indent="0">
              <a:buNone/>
              <a:defRPr sz="3118">
                <a:solidFill>
                  <a:schemeClr val="tx1">
                    <a:tint val="75000"/>
                  </a:schemeClr>
                </a:solidFill>
              </a:defRPr>
            </a:lvl2pPr>
            <a:lvl3pPr marL="1425495" indent="0">
              <a:buNone/>
              <a:defRPr sz="2806">
                <a:solidFill>
                  <a:schemeClr val="tx1">
                    <a:tint val="75000"/>
                  </a:schemeClr>
                </a:solidFill>
              </a:defRPr>
            </a:lvl3pPr>
            <a:lvl4pPr marL="2138243" indent="0">
              <a:buNone/>
              <a:defRPr sz="2494">
                <a:solidFill>
                  <a:schemeClr val="tx1">
                    <a:tint val="75000"/>
                  </a:schemeClr>
                </a:solidFill>
              </a:defRPr>
            </a:lvl4pPr>
            <a:lvl5pPr marL="2850991" indent="0">
              <a:buNone/>
              <a:defRPr sz="2494">
                <a:solidFill>
                  <a:schemeClr val="tx1">
                    <a:tint val="75000"/>
                  </a:schemeClr>
                </a:solidFill>
              </a:defRPr>
            </a:lvl5pPr>
            <a:lvl6pPr marL="3563739" indent="0">
              <a:buNone/>
              <a:defRPr sz="2494">
                <a:solidFill>
                  <a:schemeClr val="tx1">
                    <a:tint val="75000"/>
                  </a:schemeClr>
                </a:solidFill>
              </a:defRPr>
            </a:lvl6pPr>
            <a:lvl7pPr marL="4276487" indent="0">
              <a:buNone/>
              <a:defRPr sz="2494">
                <a:solidFill>
                  <a:schemeClr val="tx1">
                    <a:tint val="75000"/>
                  </a:schemeClr>
                </a:solidFill>
              </a:defRPr>
            </a:lvl7pPr>
            <a:lvl8pPr marL="4989235" indent="0">
              <a:buNone/>
              <a:defRPr sz="2494">
                <a:solidFill>
                  <a:schemeClr val="tx1">
                    <a:tint val="75000"/>
                  </a:schemeClr>
                </a:solidFill>
              </a:defRPr>
            </a:lvl8pPr>
            <a:lvl9pPr marL="5701982" indent="0">
              <a:buNone/>
              <a:defRPr sz="2494">
                <a:solidFill>
                  <a:schemeClr val="tx1">
                    <a:tint val="75000"/>
                  </a:schemeClr>
                </a:solidFill>
              </a:defRPr>
            </a:lvl9pPr>
          </a:lstStyle>
          <a:p>
            <a:pPr lvl="0"/>
            <a:r>
              <a:rPr lang="en-US" dirty="0"/>
              <a:t>Enter text over three lines</a:t>
            </a:r>
          </a:p>
        </p:txBody>
      </p:sp>
      <p:sp>
        <p:nvSpPr>
          <p:cNvPr id="50" name="Text Placeholder 2">
            <a:extLst>
              <a:ext uri="{FF2B5EF4-FFF2-40B4-BE49-F238E27FC236}">
                <a16:creationId xmlns:a16="http://schemas.microsoft.com/office/drawing/2014/main" id="{54D35B03-2E6C-4ED1-BF56-0887EFB924B6}"/>
              </a:ext>
            </a:extLst>
          </p:cNvPr>
          <p:cNvSpPr>
            <a:spLocks noGrp="1"/>
          </p:cNvSpPr>
          <p:nvPr>
            <p:ph type="body" idx="50" hasCustomPrompt="1"/>
          </p:nvPr>
        </p:nvSpPr>
        <p:spPr>
          <a:xfrm>
            <a:off x="540000" y="7228974"/>
            <a:ext cx="2736610" cy="534591"/>
          </a:xfrm>
        </p:spPr>
        <p:txBody>
          <a:bodyPr lIns="0" numCol="1" spcCol="180000">
            <a:noAutofit/>
          </a:bodyPr>
          <a:lstStyle>
            <a:lvl1pPr marL="0" indent="0">
              <a:lnSpc>
                <a:spcPct val="100000"/>
              </a:lnSpc>
              <a:spcBef>
                <a:spcPts val="648"/>
              </a:spcBef>
              <a:buNone/>
              <a:defRPr sz="2590">
                <a:solidFill>
                  <a:schemeClr val="tx1"/>
                </a:solidFill>
              </a:defRPr>
            </a:lvl1pPr>
            <a:lvl2pPr marL="712748" indent="0">
              <a:buNone/>
              <a:defRPr sz="3118">
                <a:solidFill>
                  <a:schemeClr val="tx1">
                    <a:tint val="75000"/>
                  </a:schemeClr>
                </a:solidFill>
              </a:defRPr>
            </a:lvl2pPr>
            <a:lvl3pPr marL="1425495" indent="0">
              <a:buNone/>
              <a:defRPr sz="2806">
                <a:solidFill>
                  <a:schemeClr val="tx1">
                    <a:tint val="75000"/>
                  </a:schemeClr>
                </a:solidFill>
              </a:defRPr>
            </a:lvl3pPr>
            <a:lvl4pPr marL="2138243" indent="0">
              <a:buNone/>
              <a:defRPr sz="2494">
                <a:solidFill>
                  <a:schemeClr val="tx1">
                    <a:tint val="75000"/>
                  </a:schemeClr>
                </a:solidFill>
              </a:defRPr>
            </a:lvl4pPr>
            <a:lvl5pPr marL="2850991" indent="0">
              <a:buNone/>
              <a:defRPr sz="2494">
                <a:solidFill>
                  <a:schemeClr val="tx1">
                    <a:tint val="75000"/>
                  </a:schemeClr>
                </a:solidFill>
              </a:defRPr>
            </a:lvl5pPr>
            <a:lvl6pPr marL="3563739" indent="0">
              <a:buNone/>
              <a:defRPr sz="2494">
                <a:solidFill>
                  <a:schemeClr val="tx1">
                    <a:tint val="75000"/>
                  </a:schemeClr>
                </a:solidFill>
              </a:defRPr>
            </a:lvl6pPr>
            <a:lvl7pPr marL="4276487" indent="0">
              <a:buNone/>
              <a:defRPr sz="2494">
                <a:solidFill>
                  <a:schemeClr val="tx1">
                    <a:tint val="75000"/>
                  </a:schemeClr>
                </a:solidFill>
              </a:defRPr>
            </a:lvl7pPr>
            <a:lvl8pPr marL="4989235" indent="0">
              <a:buNone/>
              <a:defRPr sz="2494">
                <a:solidFill>
                  <a:schemeClr val="tx1">
                    <a:tint val="75000"/>
                  </a:schemeClr>
                </a:solidFill>
              </a:defRPr>
            </a:lvl8pPr>
            <a:lvl9pPr marL="5701982" indent="0">
              <a:buNone/>
              <a:defRPr sz="2494">
                <a:solidFill>
                  <a:schemeClr val="tx1">
                    <a:tint val="75000"/>
                  </a:schemeClr>
                </a:solidFill>
              </a:defRPr>
            </a:lvl9pPr>
          </a:lstStyle>
          <a:p>
            <a:pPr lvl="0"/>
            <a:r>
              <a:rPr lang="en-US" dirty="0"/>
              <a:t>Enter Heading </a:t>
            </a:r>
          </a:p>
        </p:txBody>
      </p:sp>
      <p:sp>
        <p:nvSpPr>
          <p:cNvPr id="51" name="Text Placeholder 2">
            <a:extLst>
              <a:ext uri="{FF2B5EF4-FFF2-40B4-BE49-F238E27FC236}">
                <a16:creationId xmlns:a16="http://schemas.microsoft.com/office/drawing/2014/main" id="{AEA11EEF-FCB7-4C7C-B529-C466C76087CF}"/>
              </a:ext>
            </a:extLst>
          </p:cNvPr>
          <p:cNvSpPr>
            <a:spLocks noGrp="1"/>
          </p:cNvSpPr>
          <p:nvPr>
            <p:ph type="body" idx="51" hasCustomPrompt="1"/>
          </p:nvPr>
        </p:nvSpPr>
        <p:spPr>
          <a:xfrm>
            <a:off x="3779839" y="7228974"/>
            <a:ext cx="3172420" cy="1075330"/>
          </a:xfrm>
        </p:spPr>
        <p:txBody>
          <a:bodyPr lIns="0" numCol="1" spcCol="180000">
            <a:noAutofit/>
          </a:bodyPr>
          <a:lstStyle>
            <a:lvl1pPr marL="0" indent="0">
              <a:lnSpc>
                <a:spcPct val="100000"/>
              </a:lnSpc>
              <a:spcBef>
                <a:spcPts val="0"/>
              </a:spcBef>
              <a:buNone/>
              <a:defRPr sz="1600">
                <a:solidFill>
                  <a:schemeClr val="tx2"/>
                </a:solidFill>
                <a:latin typeface="Real Text Light" panose="020B0504020101010102" pitchFamily="34" charset="0"/>
              </a:defRPr>
            </a:lvl1pPr>
            <a:lvl2pPr marL="712748" indent="0">
              <a:buNone/>
              <a:defRPr sz="3118">
                <a:solidFill>
                  <a:schemeClr val="tx1">
                    <a:tint val="75000"/>
                  </a:schemeClr>
                </a:solidFill>
              </a:defRPr>
            </a:lvl2pPr>
            <a:lvl3pPr marL="1425495" indent="0">
              <a:buNone/>
              <a:defRPr sz="2806">
                <a:solidFill>
                  <a:schemeClr val="tx1">
                    <a:tint val="75000"/>
                  </a:schemeClr>
                </a:solidFill>
              </a:defRPr>
            </a:lvl3pPr>
            <a:lvl4pPr marL="2138243" indent="0">
              <a:buNone/>
              <a:defRPr sz="2494">
                <a:solidFill>
                  <a:schemeClr val="tx1">
                    <a:tint val="75000"/>
                  </a:schemeClr>
                </a:solidFill>
              </a:defRPr>
            </a:lvl4pPr>
            <a:lvl5pPr marL="2850991" indent="0">
              <a:buNone/>
              <a:defRPr sz="2494">
                <a:solidFill>
                  <a:schemeClr val="tx1">
                    <a:tint val="75000"/>
                  </a:schemeClr>
                </a:solidFill>
              </a:defRPr>
            </a:lvl5pPr>
            <a:lvl6pPr marL="3563739" indent="0">
              <a:buNone/>
              <a:defRPr sz="2494">
                <a:solidFill>
                  <a:schemeClr val="tx1">
                    <a:tint val="75000"/>
                  </a:schemeClr>
                </a:solidFill>
              </a:defRPr>
            </a:lvl6pPr>
            <a:lvl7pPr marL="4276487" indent="0">
              <a:buNone/>
              <a:defRPr sz="2494">
                <a:solidFill>
                  <a:schemeClr val="tx1">
                    <a:tint val="75000"/>
                  </a:schemeClr>
                </a:solidFill>
              </a:defRPr>
            </a:lvl7pPr>
            <a:lvl8pPr marL="4989235" indent="0">
              <a:buNone/>
              <a:defRPr sz="2494">
                <a:solidFill>
                  <a:schemeClr val="tx1">
                    <a:tint val="75000"/>
                  </a:schemeClr>
                </a:solidFill>
              </a:defRPr>
            </a:lvl8pPr>
            <a:lvl9pPr marL="5701982" indent="0">
              <a:buNone/>
              <a:defRPr sz="2494">
                <a:solidFill>
                  <a:schemeClr val="tx1">
                    <a:tint val="75000"/>
                  </a:schemeClr>
                </a:solidFill>
              </a:defRPr>
            </a:lvl9pPr>
          </a:lstStyle>
          <a:p>
            <a:pPr lvl="0"/>
            <a:r>
              <a:rPr lang="en-US" dirty="0"/>
              <a:t>Enter text over three lines</a:t>
            </a:r>
          </a:p>
        </p:txBody>
      </p:sp>
      <p:sp>
        <p:nvSpPr>
          <p:cNvPr id="52" name="Text Placeholder 2">
            <a:extLst>
              <a:ext uri="{FF2B5EF4-FFF2-40B4-BE49-F238E27FC236}">
                <a16:creationId xmlns:a16="http://schemas.microsoft.com/office/drawing/2014/main" id="{D9D7C805-5660-40B2-9DB8-8B46335BA9F9}"/>
              </a:ext>
            </a:extLst>
          </p:cNvPr>
          <p:cNvSpPr>
            <a:spLocks noGrp="1"/>
          </p:cNvSpPr>
          <p:nvPr>
            <p:ph type="body" idx="52" hasCustomPrompt="1"/>
          </p:nvPr>
        </p:nvSpPr>
        <p:spPr>
          <a:xfrm>
            <a:off x="540000" y="8633481"/>
            <a:ext cx="2736610" cy="534591"/>
          </a:xfrm>
        </p:spPr>
        <p:txBody>
          <a:bodyPr lIns="0" numCol="1" spcCol="180000">
            <a:noAutofit/>
          </a:bodyPr>
          <a:lstStyle>
            <a:lvl1pPr marL="0" indent="0">
              <a:lnSpc>
                <a:spcPct val="100000"/>
              </a:lnSpc>
              <a:spcBef>
                <a:spcPts val="648"/>
              </a:spcBef>
              <a:buNone/>
              <a:defRPr sz="2400">
                <a:solidFill>
                  <a:schemeClr val="tx2"/>
                </a:solidFill>
              </a:defRPr>
            </a:lvl1pPr>
            <a:lvl2pPr marL="712748" indent="0">
              <a:buNone/>
              <a:defRPr sz="3118">
                <a:solidFill>
                  <a:schemeClr val="tx1">
                    <a:tint val="75000"/>
                  </a:schemeClr>
                </a:solidFill>
              </a:defRPr>
            </a:lvl2pPr>
            <a:lvl3pPr marL="1425495" indent="0">
              <a:buNone/>
              <a:defRPr sz="2806">
                <a:solidFill>
                  <a:schemeClr val="tx1">
                    <a:tint val="75000"/>
                  </a:schemeClr>
                </a:solidFill>
              </a:defRPr>
            </a:lvl3pPr>
            <a:lvl4pPr marL="2138243" indent="0">
              <a:buNone/>
              <a:defRPr sz="2494">
                <a:solidFill>
                  <a:schemeClr val="tx1">
                    <a:tint val="75000"/>
                  </a:schemeClr>
                </a:solidFill>
              </a:defRPr>
            </a:lvl4pPr>
            <a:lvl5pPr marL="2850991" indent="0">
              <a:buNone/>
              <a:defRPr sz="2494">
                <a:solidFill>
                  <a:schemeClr val="tx1">
                    <a:tint val="75000"/>
                  </a:schemeClr>
                </a:solidFill>
              </a:defRPr>
            </a:lvl5pPr>
            <a:lvl6pPr marL="3563739" indent="0">
              <a:buNone/>
              <a:defRPr sz="2494">
                <a:solidFill>
                  <a:schemeClr val="tx1">
                    <a:tint val="75000"/>
                  </a:schemeClr>
                </a:solidFill>
              </a:defRPr>
            </a:lvl6pPr>
            <a:lvl7pPr marL="4276487" indent="0">
              <a:buNone/>
              <a:defRPr sz="2494">
                <a:solidFill>
                  <a:schemeClr val="tx1">
                    <a:tint val="75000"/>
                  </a:schemeClr>
                </a:solidFill>
              </a:defRPr>
            </a:lvl7pPr>
            <a:lvl8pPr marL="4989235" indent="0">
              <a:buNone/>
              <a:defRPr sz="2494">
                <a:solidFill>
                  <a:schemeClr val="tx1">
                    <a:tint val="75000"/>
                  </a:schemeClr>
                </a:solidFill>
              </a:defRPr>
            </a:lvl8pPr>
            <a:lvl9pPr marL="5701982" indent="0">
              <a:buNone/>
              <a:defRPr sz="2494">
                <a:solidFill>
                  <a:schemeClr val="tx1">
                    <a:tint val="75000"/>
                  </a:schemeClr>
                </a:solidFill>
              </a:defRPr>
            </a:lvl9pPr>
          </a:lstStyle>
          <a:p>
            <a:pPr lvl="0"/>
            <a:r>
              <a:rPr lang="en-US" dirty="0"/>
              <a:t>Enter Heading </a:t>
            </a:r>
          </a:p>
        </p:txBody>
      </p:sp>
      <p:sp>
        <p:nvSpPr>
          <p:cNvPr id="53" name="Text Placeholder 2">
            <a:extLst>
              <a:ext uri="{FF2B5EF4-FFF2-40B4-BE49-F238E27FC236}">
                <a16:creationId xmlns:a16="http://schemas.microsoft.com/office/drawing/2014/main" id="{1B6D650D-2209-4238-9940-322082F92CD6}"/>
              </a:ext>
            </a:extLst>
          </p:cNvPr>
          <p:cNvSpPr>
            <a:spLocks noGrp="1"/>
          </p:cNvSpPr>
          <p:nvPr>
            <p:ph type="body" idx="53" hasCustomPrompt="1"/>
          </p:nvPr>
        </p:nvSpPr>
        <p:spPr>
          <a:xfrm>
            <a:off x="3779839" y="8633482"/>
            <a:ext cx="3172420" cy="1075330"/>
          </a:xfrm>
        </p:spPr>
        <p:txBody>
          <a:bodyPr lIns="0" numCol="1" spcCol="180000">
            <a:noAutofit/>
          </a:bodyPr>
          <a:lstStyle>
            <a:lvl1pPr marL="0" indent="0">
              <a:lnSpc>
                <a:spcPct val="100000"/>
              </a:lnSpc>
              <a:spcBef>
                <a:spcPts val="0"/>
              </a:spcBef>
              <a:buNone/>
              <a:defRPr sz="1600">
                <a:solidFill>
                  <a:schemeClr val="tx2"/>
                </a:solidFill>
                <a:latin typeface="Real Text Light" panose="020B0504020101010102" pitchFamily="34" charset="0"/>
              </a:defRPr>
            </a:lvl1pPr>
            <a:lvl2pPr marL="712748" indent="0">
              <a:buNone/>
              <a:defRPr sz="3118">
                <a:solidFill>
                  <a:schemeClr val="tx1">
                    <a:tint val="75000"/>
                  </a:schemeClr>
                </a:solidFill>
              </a:defRPr>
            </a:lvl2pPr>
            <a:lvl3pPr marL="1425495" indent="0">
              <a:buNone/>
              <a:defRPr sz="2806">
                <a:solidFill>
                  <a:schemeClr val="tx1">
                    <a:tint val="75000"/>
                  </a:schemeClr>
                </a:solidFill>
              </a:defRPr>
            </a:lvl3pPr>
            <a:lvl4pPr marL="2138243" indent="0">
              <a:buNone/>
              <a:defRPr sz="2494">
                <a:solidFill>
                  <a:schemeClr val="tx1">
                    <a:tint val="75000"/>
                  </a:schemeClr>
                </a:solidFill>
              </a:defRPr>
            </a:lvl4pPr>
            <a:lvl5pPr marL="2850991" indent="0">
              <a:buNone/>
              <a:defRPr sz="2494">
                <a:solidFill>
                  <a:schemeClr val="tx1">
                    <a:tint val="75000"/>
                  </a:schemeClr>
                </a:solidFill>
              </a:defRPr>
            </a:lvl5pPr>
            <a:lvl6pPr marL="3563739" indent="0">
              <a:buNone/>
              <a:defRPr sz="2494">
                <a:solidFill>
                  <a:schemeClr val="tx1">
                    <a:tint val="75000"/>
                  </a:schemeClr>
                </a:solidFill>
              </a:defRPr>
            </a:lvl6pPr>
            <a:lvl7pPr marL="4276487" indent="0">
              <a:buNone/>
              <a:defRPr sz="2494">
                <a:solidFill>
                  <a:schemeClr val="tx1">
                    <a:tint val="75000"/>
                  </a:schemeClr>
                </a:solidFill>
              </a:defRPr>
            </a:lvl7pPr>
            <a:lvl8pPr marL="4989235" indent="0">
              <a:buNone/>
              <a:defRPr sz="2494">
                <a:solidFill>
                  <a:schemeClr val="tx1">
                    <a:tint val="75000"/>
                  </a:schemeClr>
                </a:solidFill>
              </a:defRPr>
            </a:lvl8pPr>
            <a:lvl9pPr marL="5701982" indent="0">
              <a:buNone/>
              <a:defRPr sz="2494">
                <a:solidFill>
                  <a:schemeClr val="tx1">
                    <a:tint val="75000"/>
                  </a:schemeClr>
                </a:solidFill>
              </a:defRPr>
            </a:lvl9pPr>
          </a:lstStyle>
          <a:p>
            <a:pPr lvl="0"/>
            <a:r>
              <a:rPr lang="en-US" dirty="0"/>
              <a:t>Enter text over three lines</a:t>
            </a:r>
          </a:p>
        </p:txBody>
      </p:sp>
      <p:sp>
        <p:nvSpPr>
          <p:cNvPr id="2" name="TextBox 1">
            <a:extLst>
              <a:ext uri="{FF2B5EF4-FFF2-40B4-BE49-F238E27FC236}">
                <a16:creationId xmlns:a16="http://schemas.microsoft.com/office/drawing/2014/main" id="{1A6BC6AA-7928-4B9C-89E0-5367FB1521B9}"/>
              </a:ext>
            </a:extLst>
          </p:cNvPr>
          <p:cNvSpPr txBox="1"/>
          <p:nvPr userDrawn="1"/>
        </p:nvSpPr>
        <p:spPr>
          <a:xfrm>
            <a:off x="8563429" y="3367314"/>
            <a:ext cx="3556000" cy="997196"/>
          </a:xfrm>
          <a:prstGeom prst="rect">
            <a:avLst/>
          </a:prstGeom>
          <a:solidFill>
            <a:schemeClr val="bg2"/>
          </a:solidFill>
        </p:spPr>
        <p:txBody>
          <a:bodyPr wrap="square" rtlCol="0">
            <a:spAutoFit/>
          </a:bodyPr>
          <a:lstStyle/>
          <a:p>
            <a:r>
              <a:rPr lang="en-GB" dirty="0">
                <a:solidFill>
                  <a:schemeClr val="bg1"/>
                </a:solidFill>
              </a:rPr>
              <a:t>Use Coral to highlight and change the font to </a:t>
            </a:r>
            <a:r>
              <a:rPr lang="en-GB" dirty="0" err="1">
                <a:solidFill>
                  <a:schemeClr val="bg1"/>
                </a:solidFill>
              </a:rPr>
              <a:t>RealText</a:t>
            </a:r>
            <a:r>
              <a:rPr lang="en-GB" dirty="0">
                <a:solidFill>
                  <a:schemeClr val="bg1"/>
                </a:solidFill>
              </a:rPr>
              <a:t> medium as in the example</a:t>
            </a:r>
          </a:p>
        </p:txBody>
      </p:sp>
      <p:sp>
        <p:nvSpPr>
          <p:cNvPr id="4" name="Title 3">
            <a:extLst>
              <a:ext uri="{FF2B5EF4-FFF2-40B4-BE49-F238E27FC236}">
                <a16:creationId xmlns:a16="http://schemas.microsoft.com/office/drawing/2014/main" id="{DB313E64-21C7-4A6E-A6B9-1D7799C97C49}"/>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1934555707"/>
      </p:ext>
    </p:extLst>
  </p:cSld>
  <p:clrMapOvr>
    <a:masterClrMapping/>
  </p:clrMapOvr>
  <p:extLst>
    <p:ext uri="{DCECCB84-F9BA-43D5-87BE-67443E8EF086}">
      <p15:sldGuideLst xmlns:p15="http://schemas.microsoft.com/office/powerpoint/2012/main">
        <p15:guide id="1" orient="horz" pos="563">
          <p15:clr>
            <a:srgbClr val="FBAE40"/>
          </p15:clr>
        </p15:guide>
        <p15:guide id="2" pos="381">
          <p15:clr>
            <a:srgbClr val="FBAE40"/>
          </p15:clr>
        </p15:guide>
      </p15:sldGuideLst>
    </p:ext>
  </p:extLst>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Key Points two column">
    <p:spTree>
      <p:nvGrpSpPr>
        <p:cNvPr id="1" name=""/>
        <p:cNvGrpSpPr/>
        <p:nvPr/>
      </p:nvGrpSpPr>
      <p:grpSpPr>
        <a:xfrm>
          <a:off x="0" y="0"/>
          <a:ext cx="0" cy="0"/>
          <a:chOff x="0" y="0"/>
          <a:chExt cx="0" cy="0"/>
        </a:xfrm>
      </p:grpSpPr>
      <p:sp>
        <p:nvSpPr>
          <p:cNvPr id="28" name="Text Placeholder 2">
            <a:extLst>
              <a:ext uri="{FF2B5EF4-FFF2-40B4-BE49-F238E27FC236}">
                <a16:creationId xmlns:a16="http://schemas.microsoft.com/office/drawing/2014/main" id="{4FBC3ED4-A6BB-44ED-BFFC-6BF972B889BF}"/>
              </a:ext>
            </a:extLst>
          </p:cNvPr>
          <p:cNvSpPr>
            <a:spLocks noGrp="1"/>
          </p:cNvSpPr>
          <p:nvPr>
            <p:ph type="body" idx="45" hasCustomPrompt="1"/>
          </p:nvPr>
        </p:nvSpPr>
        <p:spPr>
          <a:xfrm>
            <a:off x="3910131" y="3015451"/>
            <a:ext cx="3042129" cy="1075330"/>
          </a:xfrm>
        </p:spPr>
        <p:txBody>
          <a:bodyPr lIns="0" numCol="1" spcCol="180000">
            <a:noAutofit/>
          </a:bodyPr>
          <a:lstStyle>
            <a:lvl1pPr marL="0" indent="0">
              <a:lnSpc>
                <a:spcPct val="100000"/>
              </a:lnSpc>
              <a:spcBef>
                <a:spcPts val="0"/>
              </a:spcBef>
              <a:buNone/>
              <a:defRPr sz="1650">
                <a:solidFill>
                  <a:schemeClr val="tx1"/>
                </a:solidFill>
              </a:defRPr>
            </a:lvl1pPr>
            <a:lvl2pPr marL="712748" indent="0">
              <a:buNone/>
              <a:defRPr sz="3118">
                <a:solidFill>
                  <a:schemeClr val="tx1">
                    <a:tint val="75000"/>
                  </a:schemeClr>
                </a:solidFill>
              </a:defRPr>
            </a:lvl2pPr>
            <a:lvl3pPr marL="1425495" indent="0">
              <a:buNone/>
              <a:defRPr sz="2806">
                <a:solidFill>
                  <a:schemeClr val="tx1">
                    <a:tint val="75000"/>
                  </a:schemeClr>
                </a:solidFill>
              </a:defRPr>
            </a:lvl3pPr>
            <a:lvl4pPr marL="2138243" indent="0">
              <a:buNone/>
              <a:defRPr sz="2494">
                <a:solidFill>
                  <a:schemeClr val="tx1">
                    <a:tint val="75000"/>
                  </a:schemeClr>
                </a:solidFill>
              </a:defRPr>
            </a:lvl4pPr>
            <a:lvl5pPr marL="2850991" indent="0">
              <a:buNone/>
              <a:defRPr sz="2494">
                <a:solidFill>
                  <a:schemeClr val="tx1">
                    <a:tint val="75000"/>
                  </a:schemeClr>
                </a:solidFill>
              </a:defRPr>
            </a:lvl5pPr>
            <a:lvl6pPr marL="3563739" indent="0">
              <a:buNone/>
              <a:defRPr sz="2494">
                <a:solidFill>
                  <a:schemeClr val="tx1">
                    <a:tint val="75000"/>
                  </a:schemeClr>
                </a:solidFill>
              </a:defRPr>
            </a:lvl6pPr>
            <a:lvl7pPr marL="4276487" indent="0">
              <a:buNone/>
              <a:defRPr sz="2494">
                <a:solidFill>
                  <a:schemeClr val="tx1">
                    <a:tint val="75000"/>
                  </a:schemeClr>
                </a:solidFill>
              </a:defRPr>
            </a:lvl7pPr>
            <a:lvl8pPr marL="4989235" indent="0">
              <a:buNone/>
              <a:defRPr sz="2494">
                <a:solidFill>
                  <a:schemeClr val="tx1">
                    <a:tint val="75000"/>
                  </a:schemeClr>
                </a:solidFill>
              </a:defRPr>
            </a:lvl8pPr>
            <a:lvl9pPr marL="5701982" indent="0">
              <a:buNone/>
              <a:defRPr sz="2494">
                <a:solidFill>
                  <a:schemeClr val="tx1">
                    <a:tint val="75000"/>
                  </a:schemeClr>
                </a:solidFill>
              </a:defRPr>
            </a:lvl9pPr>
          </a:lstStyle>
          <a:p>
            <a:pPr lvl="0"/>
            <a:r>
              <a:rPr lang="en-US" dirty="0"/>
              <a:t>Enter text over three lines</a:t>
            </a:r>
          </a:p>
        </p:txBody>
      </p:sp>
      <p:sp>
        <p:nvSpPr>
          <p:cNvPr id="39" name="Text Placeholder 2">
            <a:extLst>
              <a:ext uri="{FF2B5EF4-FFF2-40B4-BE49-F238E27FC236}">
                <a16:creationId xmlns:a16="http://schemas.microsoft.com/office/drawing/2014/main" id="{AB03137E-BEED-41AE-958C-29B0AF813D2E}"/>
              </a:ext>
            </a:extLst>
          </p:cNvPr>
          <p:cNvSpPr>
            <a:spLocks noGrp="1"/>
          </p:cNvSpPr>
          <p:nvPr>
            <p:ph type="body" idx="47" hasCustomPrompt="1"/>
          </p:nvPr>
        </p:nvSpPr>
        <p:spPr>
          <a:xfrm>
            <a:off x="3910131" y="4419959"/>
            <a:ext cx="3042129" cy="1075330"/>
          </a:xfrm>
        </p:spPr>
        <p:txBody>
          <a:bodyPr lIns="0" numCol="1" spcCol="180000">
            <a:noAutofit/>
          </a:bodyPr>
          <a:lstStyle>
            <a:lvl1pPr marL="0" indent="0">
              <a:lnSpc>
                <a:spcPct val="100000"/>
              </a:lnSpc>
              <a:spcBef>
                <a:spcPts val="0"/>
              </a:spcBef>
              <a:buNone/>
              <a:defRPr sz="1650">
                <a:solidFill>
                  <a:schemeClr val="tx1"/>
                </a:solidFill>
              </a:defRPr>
            </a:lvl1pPr>
            <a:lvl2pPr marL="712748" indent="0">
              <a:buNone/>
              <a:defRPr sz="3118">
                <a:solidFill>
                  <a:schemeClr val="tx1">
                    <a:tint val="75000"/>
                  </a:schemeClr>
                </a:solidFill>
              </a:defRPr>
            </a:lvl2pPr>
            <a:lvl3pPr marL="1425495" indent="0">
              <a:buNone/>
              <a:defRPr sz="2806">
                <a:solidFill>
                  <a:schemeClr val="tx1">
                    <a:tint val="75000"/>
                  </a:schemeClr>
                </a:solidFill>
              </a:defRPr>
            </a:lvl3pPr>
            <a:lvl4pPr marL="2138243" indent="0">
              <a:buNone/>
              <a:defRPr sz="2494">
                <a:solidFill>
                  <a:schemeClr val="tx1">
                    <a:tint val="75000"/>
                  </a:schemeClr>
                </a:solidFill>
              </a:defRPr>
            </a:lvl4pPr>
            <a:lvl5pPr marL="2850991" indent="0">
              <a:buNone/>
              <a:defRPr sz="2494">
                <a:solidFill>
                  <a:schemeClr val="tx1">
                    <a:tint val="75000"/>
                  </a:schemeClr>
                </a:solidFill>
              </a:defRPr>
            </a:lvl5pPr>
            <a:lvl6pPr marL="3563739" indent="0">
              <a:buNone/>
              <a:defRPr sz="2494">
                <a:solidFill>
                  <a:schemeClr val="tx1">
                    <a:tint val="75000"/>
                  </a:schemeClr>
                </a:solidFill>
              </a:defRPr>
            </a:lvl6pPr>
            <a:lvl7pPr marL="4276487" indent="0">
              <a:buNone/>
              <a:defRPr sz="2494">
                <a:solidFill>
                  <a:schemeClr val="tx1">
                    <a:tint val="75000"/>
                  </a:schemeClr>
                </a:solidFill>
              </a:defRPr>
            </a:lvl7pPr>
            <a:lvl8pPr marL="4989235" indent="0">
              <a:buNone/>
              <a:defRPr sz="2494">
                <a:solidFill>
                  <a:schemeClr val="tx1">
                    <a:tint val="75000"/>
                  </a:schemeClr>
                </a:solidFill>
              </a:defRPr>
            </a:lvl8pPr>
            <a:lvl9pPr marL="5701982" indent="0">
              <a:buNone/>
              <a:defRPr sz="2494">
                <a:solidFill>
                  <a:schemeClr val="tx1">
                    <a:tint val="75000"/>
                  </a:schemeClr>
                </a:solidFill>
              </a:defRPr>
            </a:lvl9pPr>
          </a:lstStyle>
          <a:p>
            <a:pPr lvl="0"/>
            <a:r>
              <a:rPr lang="en-US" dirty="0"/>
              <a:t>Enter text over three lines</a:t>
            </a:r>
          </a:p>
        </p:txBody>
      </p:sp>
      <p:sp>
        <p:nvSpPr>
          <p:cNvPr id="49" name="Text Placeholder 2">
            <a:extLst>
              <a:ext uri="{FF2B5EF4-FFF2-40B4-BE49-F238E27FC236}">
                <a16:creationId xmlns:a16="http://schemas.microsoft.com/office/drawing/2014/main" id="{302BBAA0-15D2-4E4A-9078-AB0D90DEA6E9}"/>
              </a:ext>
            </a:extLst>
          </p:cNvPr>
          <p:cNvSpPr>
            <a:spLocks noGrp="1"/>
          </p:cNvSpPr>
          <p:nvPr>
            <p:ph type="body" idx="49" hasCustomPrompt="1"/>
          </p:nvPr>
        </p:nvSpPr>
        <p:spPr>
          <a:xfrm>
            <a:off x="3910131" y="5824467"/>
            <a:ext cx="3042129" cy="1075330"/>
          </a:xfrm>
        </p:spPr>
        <p:txBody>
          <a:bodyPr lIns="0" numCol="1" spcCol="180000">
            <a:noAutofit/>
          </a:bodyPr>
          <a:lstStyle>
            <a:lvl1pPr marL="0" indent="0">
              <a:lnSpc>
                <a:spcPct val="100000"/>
              </a:lnSpc>
              <a:spcBef>
                <a:spcPts val="0"/>
              </a:spcBef>
              <a:buNone/>
              <a:defRPr sz="1650">
                <a:solidFill>
                  <a:schemeClr val="tx1"/>
                </a:solidFill>
              </a:defRPr>
            </a:lvl1pPr>
            <a:lvl2pPr marL="712748" indent="0">
              <a:buNone/>
              <a:defRPr sz="3118">
                <a:solidFill>
                  <a:schemeClr val="tx1">
                    <a:tint val="75000"/>
                  </a:schemeClr>
                </a:solidFill>
              </a:defRPr>
            </a:lvl2pPr>
            <a:lvl3pPr marL="1425495" indent="0">
              <a:buNone/>
              <a:defRPr sz="2806">
                <a:solidFill>
                  <a:schemeClr val="tx1">
                    <a:tint val="75000"/>
                  </a:schemeClr>
                </a:solidFill>
              </a:defRPr>
            </a:lvl3pPr>
            <a:lvl4pPr marL="2138243" indent="0">
              <a:buNone/>
              <a:defRPr sz="2494">
                <a:solidFill>
                  <a:schemeClr val="tx1">
                    <a:tint val="75000"/>
                  </a:schemeClr>
                </a:solidFill>
              </a:defRPr>
            </a:lvl4pPr>
            <a:lvl5pPr marL="2850991" indent="0">
              <a:buNone/>
              <a:defRPr sz="2494">
                <a:solidFill>
                  <a:schemeClr val="tx1">
                    <a:tint val="75000"/>
                  </a:schemeClr>
                </a:solidFill>
              </a:defRPr>
            </a:lvl5pPr>
            <a:lvl6pPr marL="3563739" indent="0">
              <a:buNone/>
              <a:defRPr sz="2494">
                <a:solidFill>
                  <a:schemeClr val="tx1">
                    <a:tint val="75000"/>
                  </a:schemeClr>
                </a:solidFill>
              </a:defRPr>
            </a:lvl6pPr>
            <a:lvl7pPr marL="4276487" indent="0">
              <a:buNone/>
              <a:defRPr sz="2494">
                <a:solidFill>
                  <a:schemeClr val="tx1">
                    <a:tint val="75000"/>
                  </a:schemeClr>
                </a:solidFill>
              </a:defRPr>
            </a:lvl7pPr>
            <a:lvl8pPr marL="4989235" indent="0">
              <a:buNone/>
              <a:defRPr sz="2494">
                <a:solidFill>
                  <a:schemeClr val="tx1">
                    <a:tint val="75000"/>
                  </a:schemeClr>
                </a:solidFill>
              </a:defRPr>
            </a:lvl8pPr>
            <a:lvl9pPr marL="5701982" indent="0">
              <a:buNone/>
              <a:defRPr sz="2494">
                <a:solidFill>
                  <a:schemeClr val="tx1">
                    <a:tint val="75000"/>
                  </a:schemeClr>
                </a:solidFill>
              </a:defRPr>
            </a:lvl9pPr>
          </a:lstStyle>
          <a:p>
            <a:pPr lvl="0"/>
            <a:r>
              <a:rPr lang="en-US" dirty="0"/>
              <a:t>Enter text over three lines</a:t>
            </a:r>
          </a:p>
        </p:txBody>
      </p:sp>
      <p:sp>
        <p:nvSpPr>
          <p:cNvPr id="51" name="Text Placeholder 2">
            <a:extLst>
              <a:ext uri="{FF2B5EF4-FFF2-40B4-BE49-F238E27FC236}">
                <a16:creationId xmlns:a16="http://schemas.microsoft.com/office/drawing/2014/main" id="{AEA11EEF-FCB7-4C7C-B529-C466C76087CF}"/>
              </a:ext>
            </a:extLst>
          </p:cNvPr>
          <p:cNvSpPr>
            <a:spLocks noGrp="1"/>
          </p:cNvSpPr>
          <p:nvPr>
            <p:ph type="body" idx="51" hasCustomPrompt="1"/>
          </p:nvPr>
        </p:nvSpPr>
        <p:spPr>
          <a:xfrm>
            <a:off x="3910131" y="7228974"/>
            <a:ext cx="3042129" cy="1075330"/>
          </a:xfrm>
        </p:spPr>
        <p:txBody>
          <a:bodyPr lIns="0" numCol="1" spcCol="180000">
            <a:noAutofit/>
          </a:bodyPr>
          <a:lstStyle>
            <a:lvl1pPr marL="0" indent="0">
              <a:lnSpc>
                <a:spcPct val="100000"/>
              </a:lnSpc>
              <a:spcBef>
                <a:spcPts val="0"/>
              </a:spcBef>
              <a:buNone/>
              <a:defRPr sz="1650">
                <a:solidFill>
                  <a:schemeClr val="tx1"/>
                </a:solidFill>
              </a:defRPr>
            </a:lvl1pPr>
            <a:lvl2pPr marL="712748" indent="0">
              <a:buNone/>
              <a:defRPr sz="3118">
                <a:solidFill>
                  <a:schemeClr val="tx1">
                    <a:tint val="75000"/>
                  </a:schemeClr>
                </a:solidFill>
              </a:defRPr>
            </a:lvl2pPr>
            <a:lvl3pPr marL="1425495" indent="0">
              <a:buNone/>
              <a:defRPr sz="2806">
                <a:solidFill>
                  <a:schemeClr val="tx1">
                    <a:tint val="75000"/>
                  </a:schemeClr>
                </a:solidFill>
              </a:defRPr>
            </a:lvl3pPr>
            <a:lvl4pPr marL="2138243" indent="0">
              <a:buNone/>
              <a:defRPr sz="2494">
                <a:solidFill>
                  <a:schemeClr val="tx1">
                    <a:tint val="75000"/>
                  </a:schemeClr>
                </a:solidFill>
              </a:defRPr>
            </a:lvl4pPr>
            <a:lvl5pPr marL="2850991" indent="0">
              <a:buNone/>
              <a:defRPr sz="2494">
                <a:solidFill>
                  <a:schemeClr val="tx1">
                    <a:tint val="75000"/>
                  </a:schemeClr>
                </a:solidFill>
              </a:defRPr>
            </a:lvl5pPr>
            <a:lvl6pPr marL="3563739" indent="0">
              <a:buNone/>
              <a:defRPr sz="2494">
                <a:solidFill>
                  <a:schemeClr val="tx1">
                    <a:tint val="75000"/>
                  </a:schemeClr>
                </a:solidFill>
              </a:defRPr>
            </a:lvl6pPr>
            <a:lvl7pPr marL="4276487" indent="0">
              <a:buNone/>
              <a:defRPr sz="2494">
                <a:solidFill>
                  <a:schemeClr val="tx1">
                    <a:tint val="75000"/>
                  </a:schemeClr>
                </a:solidFill>
              </a:defRPr>
            </a:lvl7pPr>
            <a:lvl8pPr marL="4989235" indent="0">
              <a:buNone/>
              <a:defRPr sz="2494">
                <a:solidFill>
                  <a:schemeClr val="tx1">
                    <a:tint val="75000"/>
                  </a:schemeClr>
                </a:solidFill>
              </a:defRPr>
            </a:lvl8pPr>
            <a:lvl9pPr marL="5701982" indent="0">
              <a:buNone/>
              <a:defRPr sz="2494">
                <a:solidFill>
                  <a:schemeClr val="tx1">
                    <a:tint val="75000"/>
                  </a:schemeClr>
                </a:solidFill>
              </a:defRPr>
            </a:lvl9pPr>
          </a:lstStyle>
          <a:p>
            <a:pPr lvl="0"/>
            <a:r>
              <a:rPr lang="en-US" dirty="0"/>
              <a:t>Enter text over three lines</a:t>
            </a:r>
          </a:p>
        </p:txBody>
      </p:sp>
      <p:sp>
        <p:nvSpPr>
          <p:cNvPr id="53" name="Text Placeholder 2">
            <a:extLst>
              <a:ext uri="{FF2B5EF4-FFF2-40B4-BE49-F238E27FC236}">
                <a16:creationId xmlns:a16="http://schemas.microsoft.com/office/drawing/2014/main" id="{1B6D650D-2209-4238-9940-322082F92CD6}"/>
              </a:ext>
            </a:extLst>
          </p:cNvPr>
          <p:cNvSpPr>
            <a:spLocks noGrp="1"/>
          </p:cNvSpPr>
          <p:nvPr>
            <p:ph type="body" idx="53" hasCustomPrompt="1"/>
          </p:nvPr>
        </p:nvSpPr>
        <p:spPr>
          <a:xfrm>
            <a:off x="3910131" y="8633482"/>
            <a:ext cx="3042129" cy="1075330"/>
          </a:xfrm>
        </p:spPr>
        <p:txBody>
          <a:bodyPr lIns="0" numCol="1" spcCol="180000">
            <a:noAutofit/>
          </a:bodyPr>
          <a:lstStyle>
            <a:lvl1pPr marL="0" indent="0">
              <a:lnSpc>
                <a:spcPct val="100000"/>
              </a:lnSpc>
              <a:spcBef>
                <a:spcPts val="0"/>
              </a:spcBef>
              <a:buNone/>
              <a:defRPr sz="1650">
                <a:solidFill>
                  <a:schemeClr val="tx1"/>
                </a:solidFill>
              </a:defRPr>
            </a:lvl1pPr>
            <a:lvl2pPr marL="712748" indent="0">
              <a:buNone/>
              <a:defRPr sz="3118">
                <a:solidFill>
                  <a:schemeClr val="tx1">
                    <a:tint val="75000"/>
                  </a:schemeClr>
                </a:solidFill>
              </a:defRPr>
            </a:lvl2pPr>
            <a:lvl3pPr marL="1425495" indent="0">
              <a:buNone/>
              <a:defRPr sz="2806">
                <a:solidFill>
                  <a:schemeClr val="tx1">
                    <a:tint val="75000"/>
                  </a:schemeClr>
                </a:solidFill>
              </a:defRPr>
            </a:lvl3pPr>
            <a:lvl4pPr marL="2138243" indent="0">
              <a:buNone/>
              <a:defRPr sz="2494">
                <a:solidFill>
                  <a:schemeClr val="tx1">
                    <a:tint val="75000"/>
                  </a:schemeClr>
                </a:solidFill>
              </a:defRPr>
            </a:lvl4pPr>
            <a:lvl5pPr marL="2850991" indent="0">
              <a:buNone/>
              <a:defRPr sz="2494">
                <a:solidFill>
                  <a:schemeClr val="tx1">
                    <a:tint val="75000"/>
                  </a:schemeClr>
                </a:solidFill>
              </a:defRPr>
            </a:lvl5pPr>
            <a:lvl6pPr marL="3563739" indent="0">
              <a:buNone/>
              <a:defRPr sz="2494">
                <a:solidFill>
                  <a:schemeClr val="tx1">
                    <a:tint val="75000"/>
                  </a:schemeClr>
                </a:solidFill>
              </a:defRPr>
            </a:lvl6pPr>
            <a:lvl7pPr marL="4276487" indent="0">
              <a:buNone/>
              <a:defRPr sz="2494">
                <a:solidFill>
                  <a:schemeClr val="tx1">
                    <a:tint val="75000"/>
                  </a:schemeClr>
                </a:solidFill>
              </a:defRPr>
            </a:lvl7pPr>
            <a:lvl8pPr marL="4989235" indent="0">
              <a:buNone/>
              <a:defRPr sz="2494">
                <a:solidFill>
                  <a:schemeClr val="tx1">
                    <a:tint val="75000"/>
                  </a:schemeClr>
                </a:solidFill>
              </a:defRPr>
            </a:lvl8pPr>
            <a:lvl9pPr marL="5701982" indent="0">
              <a:buNone/>
              <a:defRPr sz="2494">
                <a:solidFill>
                  <a:schemeClr val="tx1">
                    <a:tint val="75000"/>
                  </a:schemeClr>
                </a:solidFill>
              </a:defRPr>
            </a:lvl9pPr>
          </a:lstStyle>
          <a:p>
            <a:pPr lvl="0"/>
            <a:r>
              <a:rPr lang="en-US" dirty="0"/>
              <a:t>Enter text over three lines</a:t>
            </a:r>
          </a:p>
        </p:txBody>
      </p:sp>
      <p:sp>
        <p:nvSpPr>
          <p:cNvPr id="17" name="Text Placeholder 2">
            <a:extLst>
              <a:ext uri="{FF2B5EF4-FFF2-40B4-BE49-F238E27FC236}">
                <a16:creationId xmlns:a16="http://schemas.microsoft.com/office/drawing/2014/main" id="{29C25D2B-4E22-4322-B5C8-AAA35D10391F}"/>
              </a:ext>
            </a:extLst>
          </p:cNvPr>
          <p:cNvSpPr>
            <a:spLocks noGrp="1"/>
          </p:cNvSpPr>
          <p:nvPr>
            <p:ph type="body" idx="54" hasCustomPrompt="1"/>
          </p:nvPr>
        </p:nvSpPr>
        <p:spPr>
          <a:xfrm>
            <a:off x="540000" y="3015451"/>
            <a:ext cx="3042129" cy="1075330"/>
          </a:xfrm>
        </p:spPr>
        <p:txBody>
          <a:bodyPr lIns="0" numCol="1" spcCol="180000">
            <a:noAutofit/>
          </a:bodyPr>
          <a:lstStyle>
            <a:lvl1pPr marL="0" indent="0">
              <a:lnSpc>
                <a:spcPct val="100000"/>
              </a:lnSpc>
              <a:spcBef>
                <a:spcPts val="0"/>
              </a:spcBef>
              <a:buNone/>
              <a:defRPr sz="1650">
                <a:solidFill>
                  <a:schemeClr val="tx1"/>
                </a:solidFill>
              </a:defRPr>
            </a:lvl1pPr>
            <a:lvl2pPr marL="712748" indent="0">
              <a:buNone/>
              <a:defRPr sz="3118">
                <a:solidFill>
                  <a:schemeClr val="tx1">
                    <a:tint val="75000"/>
                  </a:schemeClr>
                </a:solidFill>
              </a:defRPr>
            </a:lvl2pPr>
            <a:lvl3pPr marL="1425495" indent="0">
              <a:buNone/>
              <a:defRPr sz="2806">
                <a:solidFill>
                  <a:schemeClr val="tx1">
                    <a:tint val="75000"/>
                  </a:schemeClr>
                </a:solidFill>
              </a:defRPr>
            </a:lvl3pPr>
            <a:lvl4pPr marL="2138243" indent="0">
              <a:buNone/>
              <a:defRPr sz="2494">
                <a:solidFill>
                  <a:schemeClr val="tx1">
                    <a:tint val="75000"/>
                  </a:schemeClr>
                </a:solidFill>
              </a:defRPr>
            </a:lvl4pPr>
            <a:lvl5pPr marL="2850991" indent="0">
              <a:buNone/>
              <a:defRPr sz="2494">
                <a:solidFill>
                  <a:schemeClr val="tx1">
                    <a:tint val="75000"/>
                  </a:schemeClr>
                </a:solidFill>
              </a:defRPr>
            </a:lvl5pPr>
            <a:lvl6pPr marL="3563739" indent="0">
              <a:buNone/>
              <a:defRPr sz="2494">
                <a:solidFill>
                  <a:schemeClr val="tx1">
                    <a:tint val="75000"/>
                  </a:schemeClr>
                </a:solidFill>
              </a:defRPr>
            </a:lvl6pPr>
            <a:lvl7pPr marL="4276487" indent="0">
              <a:buNone/>
              <a:defRPr sz="2494">
                <a:solidFill>
                  <a:schemeClr val="tx1">
                    <a:tint val="75000"/>
                  </a:schemeClr>
                </a:solidFill>
              </a:defRPr>
            </a:lvl7pPr>
            <a:lvl8pPr marL="4989235" indent="0">
              <a:buNone/>
              <a:defRPr sz="2494">
                <a:solidFill>
                  <a:schemeClr val="tx1">
                    <a:tint val="75000"/>
                  </a:schemeClr>
                </a:solidFill>
              </a:defRPr>
            </a:lvl8pPr>
            <a:lvl9pPr marL="5701982" indent="0">
              <a:buNone/>
              <a:defRPr sz="2494">
                <a:solidFill>
                  <a:schemeClr val="tx1">
                    <a:tint val="75000"/>
                  </a:schemeClr>
                </a:solidFill>
              </a:defRPr>
            </a:lvl9pPr>
          </a:lstStyle>
          <a:p>
            <a:pPr lvl="0"/>
            <a:r>
              <a:rPr lang="en-US" dirty="0"/>
              <a:t>Enter text over three lines</a:t>
            </a:r>
          </a:p>
        </p:txBody>
      </p:sp>
      <p:sp>
        <p:nvSpPr>
          <p:cNvPr id="18" name="Text Placeholder 2">
            <a:extLst>
              <a:ext uri="{FF2B5EF4-FFF2-40B4-BE49-F238E27FC236}">
                <a16:creationId xmlns:a16="http://schemas.microsoft.com/office/drawing/2014/main" id="{D680A1E3-8712-48B8-B1F6-8708365FDFBD}"/>
              </a:ext>
            </a:extLst>
          </p:cNvPr>
          <p:cNvSpPr>
            <a:spLocks noGrp="1"/>
          </p:cNvSpPr>
          <p:nvPr>
            <p:ph type="body" idx="55" hasCustomPrompt="1"/>
          </p:nvPr>
        </p:nvSpPr>
        <p:spPr>
          <a:xfrm>
            <a:off x="540000" y="4419959"/>
            <a:ext cx="3042129" cy="1075330"/>
          </a:xfrm>
        </p:spPr>
        <p:txBody>
          <a:bodyPr lIns="0" numCol="1" spcCol="180000">
            <a:noAutofit/>
          </a:bodyPr>
          <a:lstStyle>
            <a:lvl1pPr marL="0" indent="0">
              <a:lnSpc>
                <a:spcPct val="100000"/>
              </a:lnSpc>
              <a:spcBef>
                <a:spcPts val="0"/>
              </a:spcBef>
              <a:buNone/>
              <a:defRPr sz="1650">
                <a:solidFill>
                  <a:schemeClr val="tx1"/>
                </a:solidFill>
              </a:defRPr>
            </a:lvl1pPr>
            <a:lvl2pPr marL="712748" indent="0">
              <a:buNone/>
              <a:defRPr sz="3118">
                <a:solidFill>
                  <a:schemeClr val="tx1">
                    <a:tint val="75000"/>
                  </a:schemeClr>
                </a:solidFill>
              </a:defRPr>
            </a:lvl2pPr>
            <a:lvl3pPr marL="1425495" indent="0">
              <a:buNone/>
              <a:defRPr sz="2806">
                <a:solidFill>
                  <a:schemeClr val="tx1">
                    <a:tint val="75000"/>
                  </a:schemeClr>
                </a:solidFill>
              </a:defRPr>
            </a:lvl3pPr>
            <a:lvl4pPr marL="2138243" indent="0">
              <a:buNone/>
              <a:defRPr sz="2494">
                <a:solidFill>
                  <a:schemeClr val="tx1">
                    <a:tint val="75000"/>
                  </a:schemeClr>
                </a:solidFill>
              </a:defRPr>
            </a:lvl4pPr>
            <a:lvl5pPr marL="2850991" indent="0">
              <a:buNone/>
              <a:defRPr sz="2494">
                <a:solidFill>
                  <a:schemeClr val="tx1">
                    <a:tint val="75000"/>
                  </a:schemeClr>
                </a:solidFill>
              </a:defRPr>
            </a:lvl5pPr>
            <a:lvl6pPr marL="3563739" indent="0">
              <a:buNone/>
              <a:defRPr sz="2494">
                <a:solidFill>
                  <a:schemeClr val="tx1">
                    <a:tint val="75000"/>
                  </a:schemeClr>
                </a:solidFill>
              </a:defRPr>
            </a:lvl6pPr>
            <a:lvl7pPr marL="4276487" indent="0">
              <a:buNone/>
              <a:defRPr sz="2494">
                <a:solidFill>
                  <a:schemeClr val="tx1">
                    <a:tint val="75000"/>
                  </a:schemeClr>
                </a:solidFill>
              </a:defRPr>
            </a:lvl7pPr>
            <a:lvl8pPr marL="4989235" indent="0">
              <a:buNone/>
              <a:defRPr sz="2494">
                <a:solidFill>
                  <a:schemeClr val="tx1">
                    <a:tint val="75000"/>
                  </a:schemeClr>
                </a:solidFill>
              </a:defRPr>
            </a:lvl8pPr>
            <a:lvl9pPr marL="5701982" indent="0">
              <a:buNone/>
              <a:defRPr sz="2494">
                <a:solidFill>
                  <a:schemeClr val="tx1">
                    <a:tint val="75000"/>
                  </a:schemeClr>
                </a:solidFill>
              </a:defRPr>
            </a:lvl9pPr>
          </a:lstStyle>
          <a:p>
            <a:pPr lvl="0"/>
            <a:r>
              <a:rPr lang="en-US" dirty="0"/>
              <a:t>Enter text over three lines</a:t>
            </a:r>
          </a:p>
        </p:txBody>
      </p:sp>
      <p:sp>
        <p:nvSpPr>
          <p:cNvPr id="19" name="Text Placeholder 2">
            <a:extLst>
              <a:ext uri="{FF2B5EF4-FFF2-40B4-BE49-F238E27FC236}">
                <a16:creationId xmlns:a16="http://schemas.microsoft.com/office/drawing/2014/main" id="{67DC07A4-E64E-40DE-8793-EC7BA2D459BD}"/>
              </a:ext>
            </a:extLst>
          </p:cNvPr>
          <p:cNvSpPr>
            <a:spLocks noGrp="1"/>
          </p:cNvSpPr>
          <p:nvPr>
            <p:ph type="body" idx="56" hasCustomPrompt="1"/>
          </p:nvPr>
        </p:nvSpPr>
        <p:spPr>
          <a:xfrm>
            <a:off x="540000" y="5824467"/>
            <a:ext cx="3042129" cy="1075330"/>
          </a:xfrm>
        </p:spPr>
        <p:txBody>
          <a:bodyPr lIns="0" numCol="1" spcCol="180000">
            <a:noAutofit/>
          </a:bodyPr>
          <a:lstStyle>
            <a:lvl1pPr marL="0" indent="0">
              <a:lnSpc>
                <a:spcPct val="100000"/>
              </a:lnSpc>
              <a:spcBef>
                <a:spcPts val="0"/>
              </a:spcBef>
              <a:buNone/>
              <a:defRPr sz="1650">
                <a:solidFill>
                  <a:schemeClr val="tx1"/>
                </a:solidFill>
              </a:defRPr>
            </a:lvl1pPr>
            <a:lvl2pPr marL="712748" indent="0">
              <a:buNone/>
              <a:defRPr sz="3118">
                <a:solidFill>
                  <a:schemeClr val="tx1">
                    <a:tint val="75000"/>
                  </a:schemeClr>
                </a:solidFill>
              </a:defRPr>
            </a:lvl2pPr>
            <a:lvl3pPr marL="1425495" indent="0">
              <a:buNone/>
              <a:defRPr sz="2806">
                <a:solidFill>
                  <a:schemeClr val="tx1">
                    <a:tint val="75000"/>
                  </a:schemeClr>
                </a:solidFill>
              </a:defRPr>
            </a:lvl3pPr>
            <a:lvl4pPr marL="2138243" indent="0">
              <a:buNone/>
              <a:defRPr sz="2494">
                <a:solidFill>
                  <a:schemeClr val="tx1">
                    <a:tint val="75000"/>
                  </a:schemeClr>
                </a:solidFill>
              </a:defRPr>
            </a:lvl4pPr>
            <a:lvl5pPr marL="2850991" indent="0">
              <a:buNone/>
              <a:defRPr sz="2494">
                <a:solidFill>
                  <a:schemeClr val="tx1">
                    <a:tint val="75000"/>
                  </a:schemeClr>
                </a:solidFill>
              </a:defRPr>
            </a:lvl5pPr>
            <a:lvl6pPr marL="3563739" indent="0">
              <a:buNone/>
              <a:defRPr sz="2494">
                <a:solidFill>
                  <a:schemeClr val="tx1">
                    <a:tint val="75000"/>
                  </a:schemeClr>
                </a:solidFill>
              </a:defRPr>
            </a:lvl6pPr>
            <a:lvl7pPr marL="4276487" indent="0">
              <a:buNone/>
              <a:defRPr sz="2494">
                <a:solidFill>
                  <a:schemeClr val="tx1">
                    <a:tint val="75000"/>
                  </a:schemeClr>
                </a:solidFill>
              </a:defRPr>
            </a:lvl7pPr>
            <a:lvl8pPr marL="4989235" indent="0">
              <a:buNone/>
              <a:defRPr sz="2494">
                <a:solidFill>
                  <a:schemeClr val="tx1">
                    <a:tint val="75000"/>
                  </a:schemeClr>
                </a:solidFill>
              </a:defRPr>
            </a:lvl8pPr>
            <a:lvl9pPr marL="5701982" indent="0">
              <a:buNone/>
              <a:defRPr sz="2494">
                <a:solidFill>
                  <a:schemeClr val="tx1">
                    <a:tint val="75000"/>
                  </a:schemeClr>
                </a:solidFill>
              </a:defRPr>
            </a:lvl9pPr>
          </a:lstStyle>
          <a:p>
            <a:pPr lvl="0"/>
            <a:r>
              <a:rPr lang="en-US" dirty="0"/>
              <a:t>Enter text over three lines</a:t>
            </a:r>
          </a:p>
        </p:txBody>
      </p:sp>
      <p:sp>
        <p:nvSpPr>
          <p:cNvPr id="20" name="Text Placeholder 2">
            <a:extLst>
              <a:ext uri="{FF2B5EF4-FFF2-40B4-BE49-F238E27FC236}">
                <a16:creationId xmlns:a16="http://schemas.microsoft.com/office/drawing/2014/main" id="{19CC9AA3-0360-4209-BACC-712DF6821ED0}"/>
              </a:ext>
            </a:extLst>
          </p:cNvPr>
          <p:cNvSpPr>
            <a:spLocks noGrp="1"/>
          </p:cNvSpPr>
          <p:nvPr>
            <p:ph type="body" idx="57" hasCustomPrompt="1"/>
          </p:nvPr>
        </p:nvSpPr>
        <p:spPr>
          <a:xfrm>
            <a:off x="540000" y="7228974"/>
            <a:ext cx="3042129" cy="1075330"/>
          </a:xfrm>
        </p:spPr>
        <p:txBody>
          <a:bodyPr lIns="0" numCol="1" spcCol="180000">
            <a:noAutofit/>
          </a:bodyPr>
          <a:lstStyle>
            <a:lvl1pPr marL="0" indent="0">
              <a:lnSpc>
                <a:spcPct val="100000"/>
              </a:lnSpc>
              <a:spcBef>
                <a:spcPts val="0"/>
              </a:spcBef>
              <a:buNone/>
              <a:defRPr sz="1650">
                <a:solidFill>
                  <a:schemeClr val="tx1"/>
                </a:solidFill>
              </a:defRPr>
            </a:lvl1pPr>
            <a:lvl2pPr marL="712748" indent="0">
              <a:buNone/>
              <a:defRPr sz="3118">
                <a:solidFill>
                  <a:schemeClr val="tx1">
                    <a:tint val="75000"/>
                  </a:schemeClr>
                </a:solidFill>
              </a:defRPr>
            </a:lvl2pPr>
            <a:lvl3pPr marL="1425495" indent="0">
              <a:buNone/>
              <a:defRPr sz="2806">
                <a:solidFill>
                  <a:schemeClr val="tx1">
                    <a:tint val="75000"/>
                  </a:schemeClr>
                </a:solidFill>
              </a:defRPr>
            </a:lvl3pPr>
            <a:lvl4pPr marL="2138243" indent="0">
              <a:buNone/>
              <a:defRPr sz="2494">
                <a:solidFill>
                  <a:schemeClr val="tx1">
                    <a:tint val="75000"/>
                  </a:schemeClr>
                </a:solidFill>
              </a:defRPr>
            </a:lvl4pPr>
            <a:lvl5pPr marL="2850991" indent="0">
              <a:buNone/>
              <a:defRPr sz="2494">
                <a:solidFill>
                  <a:schemeClr val="tx1">
                    <a:tint val="75000"/>
                  </a:schemeClr>
                </a:solidFill>
              </a:defRPr>
            </a:lvl5pPr>
            <a:lvl6pPr marL="3563739" indent="0">
              <a:buNone/>
              <a:defRPr sz="2494">
                <a:solidFill>
                  <a:schemeClr val="tx1">
                    <a:tint val="75000"/>
                  </a:schemeClr>
                </a:solidFill>
              </a:defRPr>
            </a:lvl6pPr>
            <a:lvl7pPr marL="4276487" indent="0">
              <a:buNone/>
              <a:defRPr sz="2494">
                <a:solidFill>
                  <a:schemeClr val="tx1">
                    <a:tint val="75000"/>
                  </a:schemeClr>
                </a:solidFill>
              </a:defRPr>
            </a:lvl7pPr>
            <a:lvl8pPr marL="4989235" indent="0">
              <a:buNone/>
              <a:defRPr sz="2494">
                <a:solidFill>
                  <a:schemeClr val="tx1">
                    <a:tint val="75000"/>
                  </a:schemeClr>
                </a:solidFill>
              </a:defRPr>
            </a:lvl8pPr>
            <a:lvl9pPr marL="5701982" indent="0">
              <a:buNone/>
              <a:defRPr sz="2494">
                <a:solidFill>
                  <a:schemeClr val="tx1">
                    <a:tint val="75000"/>
                  </a:schemeClr>
                </a:solidFill>
              </a:defRPr>
            </a:lvl9pPr>
          </a:lstStyle>
          <a:p>
            <a:pPr lvl="0"/>
            <a:r>
              <a:rPr lang="en-US" dirty="0"/>
              <a:t>Enter text over three lines</a:t>
            </a:r>
          </a:p>
        </p:txBody>
      </p:sp>
      <p:sp>
        <p:nvSpPr>
          <p:cNvPr id="21" name="Text Placeholder 2">
            <a:extLst>
              <a:ext uri="{FF2B5EF4-FFF2-40B4-BE49-F238E27FC236}">
                <a16:creationId xmlns:a16="http://schemas.microsoft.com/office/drawing/2014/main" id="{481806EE-489C-48F1-917E-0152CDF45746}"/>
              </a:ext>
            </a:extLst>
          </p:cNvPr>
          <p:cNvSpPr>
            <a:spLocks noGrp="1"/>
          </p:cNvSpPr>
          <p:nvPr>
            <p:ph type="body" idx="58" hasCustomPrompt="1"/>
          </p:nvPr>
        </p:nvSpPr>
        <p:spPr>
          <a:xfrm>
            <a:off x="540000" y="8633482"/>
            <a:ext cx="3042129" cy="1075330"/>
          </a:xfrm>
        </p:spPr>
        <p:txBody>
          <a:bodyPr lIns="0" numCol="1" spcCol="180000">
            <a:noAutofit/>
          </a:bodyPr>
          <a:lstStyle>
            <a:lvl1pPr marL="0" indent="0">
              <a:lnSpc>
                <a:spcPct val="100000"/>
              </a:lnSpc>
              <a:spcBef>
                <a:spcPts val="0"/>
              </a:spcBef>
              <a:buNone/>
              <a:defRPr sz="1650">
                <a:solidFill>
                  <a:schemeClr val="tx1"/>
                </a:solidFill>
              </a:defRPr>
            </a:lvl1pPr>
            <a:lvl2pPr marL="712748" indent="0">
              <a:buNone/>
              <a:defRPr sz="3118">
                <a:solidFill>
                  <a:schemeClr val="tx1">
                    <a:tint val="75000"/>
                  </a:schemeClr>
                </a:solidFill>
              </a:defRPr>
            </a:lvl2pPr>
            <a:lvl3pPr marL="1425495" indent="0">
              <a:buNone/>
              <a:defRPr sz="2806">
                <a:solidFill>
                  <a:schemeClr val="tx1">
                    <a:tint val="75000"/>
                  </a:schemeClr>
                </a:solidFill>
              </a:defRPr>
            </a:lvl3pPr>
            <a:lvl4pPr marL="2138243" indent="0">
              <a:buNone/>
              <a:defRPr sz="2494">
                <a:solidFill>
                  <a:schemeClr val="tx1">
                    <a:tint val="75000"/>
                  </a:schemeClr>
                </a:solidFill>
              </a:defRPr>
            </a:lvl4pPr>
            <a:lvl5pPr marL="2850991" indent="0">
              <a:buNone/>
              <a:defRPr sz="2494">
                <a:solidFill>
                  <a:schemeClr val="tx1">
                    <a:tint val="75000"/>
                  </a:schemeClr>
                </a:solidFill>
              </a:defRPr>
            </a:lvl5pPr>
            <a:lvl6pPr marL="3563739" indent="0">
              <a:buNone/>
              <a:defRPr sz="2494">
                <a:solidFill>
                  <a:schemeClr val="tx1">
                    <a:tint val="75000"/>
                  </a:schemeClr>
                </a:solidFill>
              </a:defRPr>
            </a:lvl6pPr>
            <a:lvl7pPr marL="4276487" indent="0">
              <a:buNone/>
              <a:defRPr sz="2494">
                <a:solidFill>
                  <a:schemeClr val="tx1">
                    <a:tint val="75000"/>
                  </a:schemeClr>
                </a:solidFill>
              </a:defRPr>
            </a:lvl7pPr>
            <a:lvl8pPr marL="4989235" indent="0">
              <a:buNone/>
              <a:defRPr sz="2494">
                <a:solidFill>
                  <a:schemeClr val="tx1">
                    <a:tint val="75000"/>
                  </a:schemeClr>
                </a:solidFill>
              </a:defRPr>
            </a:lvl8pPr>
            <a:lvl9pPr marL="5701982" indent="0">
              <a:buNone/>
              <a:defRPr sz="2494">
                <a:solidFill>
                  <a:schemeClr val="tx1">
                    <a:tint val="75000"/>
                  </a:schemeClr>
                </a:solidFill>
              </a:defRPr>
            </a:lvl9pPr>
          </a:lstStyle>
          <a:p>
            <a:pPr lvl="0"/>
            <a:r>
              <a:rPr lang="en-US" dirty="0"/>
              <a:t>Enter text over three lines</a:t>
            </a:r>
          </a:p>
        </p:txBody>
      </p:sp>
      <p:sp>
        <p:nvSpPr>
          <p:cNvPr id="15" name="TextBox 14">
            <a:extLst>
              <a:ext uri="{FF2B5EF4-FFF2-40B4-BE49-F238E27FC236}">
                <a16:creationId xmlns:a16="http://schemas.microsoft.com/office/drawing/2014/main" id="{2B9D32A7-48D8-45AB-B41D-8AB104576CA8}"/>
              </a:ext>
            </a:extLst>
          </p:cNvPr>
          <p:cNvSpPr txBox="1"/>
          <p:nvPr userDrawn="1"/>
        </p:nvSpPr>
        <p:spPr>
          <a:xfrm>
            <a:off x="8563429" y="3367314"/>
            <a:ext cx="3556000" cy="997196"/>
          </a:xfrm>
          <a:prstGeom prst="rect">
            <a:avLst/>
          </a:prstGeom>
          <a:solidFill>
            <a:schemeClr val="bg2"/>
          </a:solidFill>
        </p:spPr>
        <p:txBody>
          <a:bodyPr wrap="square" rtlCol="0">
            <a:spAutoFit/>
          </a:bodyPr>
          <a:lstStyle/>
          <a:p>
            <a:r>
              <a:rPr lang="en-GB" dirty="0">
                <a:solidFill>
                  <a:schemeClr val="bg1"/>
                </a:solidFill>
              </a:rPr>
              <a:t>Use Coral to highlight and change the font to </a:t>
            </a:r>
            <a:r>
              <a:rPr lang="en-GB" dirty="0" err="1">
                <a:solidFill>
                  <a:schemeClr val="bg1"/>
                </a:solidFill>
              </a:rPr>
              <a:t>RealText</a:t>
            </a:r>
            <a:r>
              <a:rPr lang="en-GB" dirty="0">
                <a:solidFill>
                  <a:schemeClr val="bg1"/>
                </a:solidFill>
              </a:rPr>
              <a:t> medium as in the example</a:t>
            </a:r>
          </a:p>
        </p:txBody>
      </p:sp>
      <p:sp>
        <p:nvSpPr>
          <p:cNvPr id="2" name="Title 1">
            <a:extLst>
              <a:ext uri="{FF2B5EF4-FFF2-40B4-BE49-F238E27FC236}">
                <a16:creationId xmlns:a16="http://schemas.microsoft.com/office/drawing/2014/main" id="{07F53C76-6337-49D1-BE10-7E8A60C4EC93}"/>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3518443894"/>
      </p:ext>
    </p:extLst>
  </p:cSld>
  <p:clrMapOvr>
    <a:masterClrMapping/>
  </p:clrMapOvr>
  <p:extLst>
    <p:ext uri="{DCECCB84-F9BA-43D5-87BE-67443E8EF086}">
      <p15:sldGuideLst xmlns:p15="http://schemas.microsoft.com/office/powerpoint/2012/main">
        <p15:guide id="1" orient="horz" pos="563">
          <p15:clr>
            <a:srgbClr val="FBAE40"/>
          </p15:clr>
        </p15:guide>
        <p15:guide id="2" pos="381">
          <p15:clr>
            <a:srgbClr val="FBAE40"/>
          </p15:clr>
        </p15:guide>
      </p15:sldGuideLst>
    </p:ext>
  </p:extLst>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Nominated Contacts">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60F7BAAE-A8AA-4984-AB7E-7DB46FFD16F9}"/>
              </a:ext>
            </a:extLst>
          </p:cNvPr>
          <p:cNvSpPr>
            <a:spLocks noGrp="1"/>
          </p:cNvSpPr>
          <p:nvPr>
            <p:ph type="pic" sz="quarter" idx="16"/>
          </p:nvPr>
        </p:nvSpPr>
        <p:spPr>
          <a:xfrm>
            <a:off x="540000" y="2545415"/>
            <a:ext cx="1080000" cy="1080000"/>
          </a:xfrm>
        </p:spPr>
        <p:txBody>
          <a:bodyPr lIns="0" tIns="0" rIns="0" bIns="0">
            <a:normAutofit/>
          </a:bodyPr>
          <a:lstStyle>
            <a:lvl1pPr>
              <a:defRPr sz="1727"/>
            </a:lvl1pPr>
          </a:lstStyle>
          <a:p>
            <a:endParaRPr lang="en-GB" dirty="0"/>
          </a:p>
        </p:txBody>
      </p:sp>
      <p:sp>
        <p:nvSpPr>
          <p:cNvPr id="10" name="Text Placeholder 9">
            <a:extLst>
              <a:ext uri="{FF2B5EF4-FFF2-40B4-BE49-F238E27FC236}">
                <a16:creationId xmlns:a16="http://schemas.microsoft.com/office/drawing/2014/main" id="{CABE2C0F-739B-453C-B819-8943DCAA1A4C}"/>
              </a:ext>
            </a:extLst>
          </p:cNvPr>
          <p:cNvSpPr>
            <a:spLocks noGrp="1" noChangeAspect="1"/>
          </p:cNvSpPr>
          <p:nvPr>
            <p:ph type="body" sz="quarter" idx="17" hasCustomPrompt="1"/>
          </p:nvPr>
        </p:nvSpPr>
        <p:spPr>
          <a:xfrm>
            <a:off x="2025912" y="2545415"/>
            <a:ext cx="3887434" cy="291418"/>
          </a:xfrm>
        </p:spPr>
        <p:txBody>
          <a:bodyPr>
            <a:normAutofit/>
          </a:bodyPr>
          <a:lstStyle>
            <a:lvl1pPr marL="0" indent="0">
              <a:buNone/>
              <a:defRPr sz="1000">
                <a:latin typeface="Real Text Medium" panose="020B0604020101010102" pitchFamily="34" charset="0"/>
              </a:defRPr>
            </a:lvl1pPr>
          </a:lstStyle>
          <a:p>
            <a:pPr lvl="0"/>
            <a:r>
              <a:rPr lang="en-US" dirty="0"/>
              <a:t>Name</a:t>
            </a:r>
          </a:p>
        </p:txBody>
      </p:sp>
      <p:sp>
        <p:nvSpPr>
          <p:cNvPr id="21" name="Text Placeholder 9">
            <a:extLst>
              <a:ext uri="{FF2B5EF4-FFF2-40B4-BE49-F238E27FC236}">
                <a16:creationId xmlns:a16="http://schemas.microsoft.com/office/drawing/2014/main" id="{4A4E1900-FBFB-4424-858E-DE3D27EE653E}"/>
              </a:ext>
            </a:extLst>
          </p:cNvPr>
          <p:cNvSpPr>
            <a:spLocks noGrp="1" noChangeAspect="1"/>
          </p:cNvSpPr>
          <p:nvPr>
            <p:ph type="body" sz="quarter" idx="18" hasCustomPrompt="1"/>
          </p:nvPr>
        </p:nvSpPr>
        <p:spPr>
          <a:xfrm>
            <a:off x="2025912" y="2845464"/>
            <a:ext cx="3887434" cy="291418"/>
          </a:xfrm>
        </p:spPr>
        <p:txBody>
          <a:bodyPr>
            <a:normAutofit/>
          </a:bodyPr>
          <a:lstStyle>
            <a:lvl1pPr marL="0" indent="0">
              <a:buNone/>
              <a:defRPr sz="1000">
                <a:latin typeface="Real Text Light" panose="020B0504020101010102" pitchFamily="34" charset="0"/>
              </a:defRPr>
            </a:lvl1pPr>
          </a:lstStyle>
          <a:p>
            <a:pPr lvl="0"/>
            <a:r>
              <a:rPr lang="en-US" dirty="0"/>
              <a:t>Title</a:t>
            </a:r>
          </a:p>
        </p:txBody>
      </p:sp>
      <p:sp>
        <p:nvSpPr>
          <p:cNvPr id="22" name="Text Placeholder 9">
            <a:extLst>
              <a:ext uri="{FF2B5EF4-FFF2-40B4-BE49-F238E27FC236}">
                <a16:creationId xmlns:a16="http://schemas.microsoft.com/office/drawing/2014/main" id="{0725094D-8896-4941-96F9-04EFD990B0A0}"/>
              </a:ext>
            </a:extLst>
          </p:cNvPr>
          <p:cNvSpPr>
            <a:spLocks noGrp="1" noChangeAspect="1"/>
          </p:cNvSpPr>
          <p:nvPr>
            <p:ph type="body" sz="quarter" idx="19" hasCustomPrompt="1"/>
          </p:nvPr>
        </p:nvSpPr>
        <p:spPr>
          <a:xfrm>
            <a:off x="2025912" y="3147206"/>
            <a:ext cx="3887434" cy="291418"/>
          </a:xfrm>
        </p:spPr>
        <p:txBody>
          <a:bodyPr>
            <a:normAutofit/>
          </a:bodyPr>
          <a:lstStyle>
            <a:lvl1pPr marL="0" indent="0">
              <a:buNone/>
              <a:defRPr sz="1000">
                <a:solidFill>
                  <a:schemeClr val="tx1"/>
                </a:solidFill>
                <a:latin typeface="Real Text Light" panose="020B0504020101010102" pitchFamily="34" charset="0"/>
              </a:defRPr>
            </a:lvl1pPr>
          </a:lstStyle>
          <a:p>
            <a:pPr lvl="0"/>
            <a:r>
              <a:rPr lang="en-US" dirty="0"/>
              <a:t>T +</a:t>
            </a:r>
          </a:p>
        </p:txBody>
      </p:sp>
      <p:sp>
        <p:nvSpPr>
          <p:cNvPr id="23" name="Text Placeholder 9">
            <a:extLst>
              <a:ext uri="{FF2B5EF4-FFF2-40B4-BE49-F238E27FC236}">
                <a16:creationId xmlns:a16="http://schemas.microsoft.com/office/drawing/2014/main" id="{9E218BBF-B51F-4C56-B1B3-5C74808C6FE1}"/>
              </a:ext>
            </a:extLst>
          </p:cNvPr>
          <p:cNvSpPr>
            <a:spLocks noGrp="1" noChangeAspect="1"/>
          </p:cNvSpPr>
          <p:nvPr>
            <p:ph type="body" sz="quarter" idx="20" hasCustomPrompt="1"/>
          </p:nvPr>
        </p:nvSpPr>
        <p:spPr>
          <a:xfrm>
            <a:off x="2025912" y="3447256"/>
            <a:ext cx="3887434" cy="291418"/>
          </a:xfrm>
        </p:spPr>
        <p:txBody>
          <a:bodyPr>
            <a:normAutofit/>
          </a:bodyPr>
          <a:lstStyle>
            <a:lvl1pPr marL="0" indent="0">
              <a:buNone/>
              <a:defRPr sz="1000">
                <a:solidFill>
                  <a:schemeClr val="tx1"/>
                </a:solidFill>
                <a:latin typeface="Real Text Light" panose="020B0504020101010102" pitchFamily="34" charset="0"/>
              </a:defRPr>
            </a:lvl1pPr>
          </a:lstStyle>
          <a:p>
            <a:pPr lvl="0"/>
            <a:r>
              <a:rPr lang="en-US" dirty="0"/>
              <a:t>E </a:t>
            </a:r>
          </a:p>
        </p:txBody>
      </p:sp>
      <p:sp>
        <p:nvSpPr>
          <p:cNvPr id="24" name="Picture Placeholder 4">
            <a:extLst>
              <a:ext uri="{FF2B5EF4-FFF2-40B4-BE49-F238E27FC236}">
                <a16:creationId xmlns:a16="http://schemas.microsoft.com/office/drawing/2014/main" id="{4F8F935F-C372-468E-985E-CE2F506F3229}"/>
              </a:ext>
            </a:extLst>
          </p:cNvPr>
          <p:cNvSpPr>
            <a:spLocks noGrp="1"/>
          </p:cNvSpPr>
          <p:nvPr>
            <p:ph type="pic" sz="quarter" idx="21"/>
          </p:nvPr>
        </p:nvSpPr>
        <p:spPr>
          <a:xfrm>
            <a:off x="540000" y="4067766"/>
            <a:ext cx="1080000" cy="1080000"/>
          </a:xfrm>
        </p:spPr>
        <p:txBody>
          <a:bodyPr lIns="0" tIns="0" rIns="0" bIns="0">
            <a:normAutofit/>
          </a:bodyPr>
          <a:lstStyle>
            <a:lvl1pPr>
              <a:defRPr sz="1727"/>
            </a:lvl1pPr>
          </a:lstStyle>
          <a:p>
            <a:endParaRPr lang="en-GB" dirty="0"/>
          </a:p>
        </p:txBody>
      </p:sp>
      <p:sp>
        <p:nvSpPr>
          <p:cNvPr id="25" name="Text Placeholder 9">
            <a:extLst>
              <a:ext uri="{FF2B5EF4-FFF2-40B4-BE49-F238E27FC236}">
                <a16:creationId xmlns:a16="http://schemas.microsoft.com/office/drawing/2014/main" id="{2BBE4F03-75AB-452E-9991-9A62C1DF5DC7}"/>
              </a:ext>
            </a:extLst>
          </p:cNvPr>
          <p:cNvSpPr>
            <a:spLocks noGrp="1" noChangeAspect="1"/>
          </p:cNvSpPr>
          <p:nvPr>
            <p:ph type="body" sz="quarter" idx="22" hasCustomPrompt="1"/>
          </p:nvPr>
        </p:nvSpPr>
        <p:spPr>
          <a:xfrm>
            <a:off x="2025912" y="4067767"/>
            <a:ext cx="3887434" cy="291418"/>
          </a:xfrm>
        </p:spPr>
        <p:txBody>
          <a:bodyPr>
            <a:normAutofit/>
          </a:bodyPr>
          <a:lstStyle>
            <a:lvl1pPr marL="0" indent="0">
              <a:buNone/>
              <a:defRPr sz="1000">
                <a:latin typeface="Real Text Medium" panose="020B0604020101010102" pitchFamily="34" charset="0"/>
              </a:defRPr>
            </a:lvl1pPr>
          </a:lstStyle>
          <a:p>
            <a:pPr lvl="0"/>
            <a:r>
              <a:rPr lang="en-US" dirty="0"/>
              <a:t>Name</a:t>
            </a:r>
          </a:p>
        </p:txBody>
      </p:sp>
      <p:sp>
        <p:nvSpPr>
          <p:cNvPr id="26" name="Text Placeholder 9">
            <a:extLst>
              <a:ext uri="{FF2B5EF4-FFF2-40B4-BE49-F238E27FC236}">
                <a16:creationId xmlns:a16="http://schemas.microsoft.com/office/drawing/2014/main" id="{34CA7B4D-9523-491C-9BD4-C66859731570}"/>
              </a:ext>
            </a:extLst>
          </p:cNvPr>
          <p:cNvSpPr>
            <a:spLocks noGrp="1" noChangeAspect="1"/>
          </p:cNvSpPr>
          <p:nvPr>
            <p:ph type="body" sz="quarter" idx="23" hasCustomPrompt="1"/>
          </p:nvPr>
        </p:nvSpPr>
        <p:spPr>
          <a:xfrm>
            <a:off x="2025912" y="4367816"/>
            <a:ext cx="3887434" cy="291418"/>
          </a:xfrm>
        </p:spPr>
        <p:txBody>
          <a:bodyPr>
            <a:normAutofit/>
          </a:bodyPr>
          <a:lstStyle>
            <a:lvl1pPr marL="0" indent="0">
              <a:buNone/>
              <a:defRPr sz="1000">
                <a:latin typeface="Real Text Light" panose="020B0504020101010102" pitchFamily="34" charset="0"/>
              </a:defRPr>
            </a:lvl1pPr>
          </a:lstStyle>
          <a:p>
            <a:pPr lvl="0"/>
            <a:r>
              <a:rPr lang="en-US" dirty="0"/>
              <a:t>Title</a:t>
            </a:r>
          </a:p>
        </p:txBody>
      </p:sp>
      <p:sp>
        <p:nvSpPr>
          <p:cNvPr id="27" name="Text Placeholder 9">
            <a:extLst>
              <a:ext uri="{FF2B5EF4-FFF2-40B4-BE49-F238E27FC236}">
                <a16:creationId xmlns:a16="http://schemas.microsoft.com/office/drawing/2014/main" id="{F6BA3493-88CF-4B4A-877D-CCB97059FCDB}"/>
              </a:ext>
            </a:extLst>
          </p:cNvPr>
          <p:cNvSpPr>
            <a:spLocks noGrp="1" noChangeAspect="1"/>
          </p:cNvSpPr>
          <p:nvPr>
            <p:ph type="body" sz="quarter" idx="24" hasCustomPrompt="1"/>
          </p:nvPr>
        </p:nvSpPr>
        <p:spPr>
          <a:xfrm>
            <a:off x="2025912" y="4669558"/>
            <a:ext cx="3887434" cy="291418"/>
          </a:xfrm>
        </p:spPr>
        <p:txBody>
          <a:bodyPr>
            <a:normAutofit/>
          </a:bodyPr>
          <a:lstStyle>
            <a:lvl1pPr marL="0" indent="0">
              <a:buNone/>
              <a:defRPr sz="1000">
                <a:solidFill>
                  <a:schemeClr val="tx1"/>
                </a:solidFill>
                <a:latin typeface="Real Text Light" panose="020B0504020101010102" pitchFamily="34" charset="0"/>
              </a:defRPr>
            </a:lvl1pPr>
          </a:lstStyle>
          <a:p>
            <a:pPr lvl="0"/>
            <a:r>
              <a:rPr lang="en-US" dirty="0"/>
              <a:t>T +</a:t>
            </a:r>
          </a:p>
        </p:txBody>
      </p:sp>
      <p:sp>
        <p:nvSpPr>
          <p:cNvPr id="29" name="Text Placeholder 9">
            <a:extLst>
              <a:ext uri="{FF2B5EF4-FFF2-40B4-BE49-F238E27FC236}">
                <a16:creationId xmlns:a16="http://schemas.microsoft.com/office/drawing/2014/main" id="{97641ECE-A2DB-401E-803B-E9E039F27772}"/>
              </a:ext>
            </a:extLst>
          </p:cNvPr>
          <p:cNvSpPr>
            <a:spLocks noGrp="1" noChangeAspect="1"/>
          </p:cNvSpPr>
          <p:nvPr>
            <p:ph type="body" sz="quarter" idx="25" hasCustomPrompt="1"/>
          </p:nvPr>
        </p:nvSpPr>
        <p:spPr>
          <a:xfrm>
            <a:off x="2025912" y="4969608"/>
            <a:ext cx="3887434" cy="291418"/>
          </a:xfrm>
        </p:spPr>
        <p:txBody>
          <a:bodyPr>
            <a:normAutofit/>
          </a:bodyPr>
          <a:lstStyle>
            <a:lvl1pPr marL="0" indent="0">
              <a:buNone/>
              <a:defRPr sz="1000">
                <a:solidFill>
                  <a:schemeClr val="tx1"/>
                </a:solidFill>
                <a:latin typeface="Real Text Light" panose="020B0504020101010102" pitchFamily="34" charset="0"/>
              </a:defRPr>
            </a:lvl1pPr>
          </a:lstStyle>
          <a:p>
            <a:pPr lvl="0"/>
            <a:r>
              <a:rPr lang="en-US" dirty="0"/>
              <a:t>E </a:t>
            </a:r>
          </a:p>
        </p:txBody>
      </p:sp>
      <p:sp>
        <p:nvSpPr>
          <p:cNvPr id="30" name="Picture Placeholder 4">
            <a:extLst>
              <a:ext uri="{FF2B5EF4-FFF2-40B4-BE49-F238E27FC236}">
                <a16:creationId xmlns:a16="http://schemas.microsoft.com/office/drawing/2014/main" id="{23F1B90D-1177-4965-BF9C-A323BB9AA24D}"/>
              </a:ext>
            </a:extLst>
          </p:cNvPr>
          <p:cNvSpPr>
            <a:spLocks noGrp="1"/>
          </p:cNvSpPr>
          <p:nvPr>
            <p:ph type="pic" sz="quarter" idx="26"/>
          </p:nvPr>
        </p:nvSpPr>
        <p:spPr>
          <a:xfrm>
            <a:off x="540000" y="5586620"/>
            <a:ext cx="1080000" cy="1080000"/>
          </a:xfrm>
        </p:spPr>
        <p:txBody>
          <a:bodyPr lIns="0" tIns="0" rIns="0" bIns="0">
            <a:normAutofit/>
          </a:bodyPr>
          <a:lstStyle>
            <a:lvl1pPr>
              <a:defRPr sz="1727"/>
            </a:lvl1pPr>
          </a:lstStyle>
          <a:p>
            <a:endParaRPr lang="en-GB" dirty="0"/>
          </a:p>
        </p:txBody>
      </p:sp>
      <p:sp>
        <p:nvSpPr>
          <p:cNvPr id="31" name="Text Placeholder 9">
            <a:extLst>
              <a:ext uri="{FF2B5EF4-FFF2-40B4-BE49-F238E27FC236}">
                <a16:creationId xmlns:a16="http://schemas.microsoft.com/office/drawing/2014/main" id="{03758BF5-4325-4A47-9AB9-C05AC6F7C9CB}"/>
              </a:ext>
            </a:extLst>
          </p:cNvPr>
          <p:cNvSpPr>
            <a:spLocks noGrp="1" noChangeAspect="1"/>
          </p:cNvSpPr>
          <p:nvPr>
            <p:ph type="body" sz="quarter" idx="27" hasCustomPrompt="1"/>
          </p:nvPr>
        </p:nvSpPr>
        <p:spPr>
          <a:xfrm>
            <a:off x="2025912" y="5586620"/>
            <a:ext cx="3887434" cy="291418"/>
          </a:xfrm>
        </p:spPr>
        <p:txBody>
          <a:bodyPr>
            <a:normAutofit/>
          </a:bodyPr>
          <a:lstStyle>
            <a:lvl1pPr marL="0" indent="0">
              <a:buNone/>
              <a:defRPr sz="1000">
                <a:latin typeface="Real Text Medium" panose="020B0604020101010102" pitchFamily="34" charset="0"/>
              </a:defRPr>
            </a:lvl1pPr>
          </a:lstStyle>
          <a:p>
            <a:pPr lvl="0"/>
            <a:r>
              <a:rPr lang="en-US" dirty="0"/>
              <a:t>Name</a:t>
            </a:r>
          </a:p>
        </p:txBody>
      </p:sp>
      <p:sp>
        <p:nvSpPr>
          <p:cNvPr id="32" name="Text Placeholder 9">
            <a:extLst>
              <a:ext uri="{FF2B5EF4-FFF2-40B4-BE49-F238E27FC236}">
                <a16:creationId xmlns:a16="http://schemas.microsoft.com/office/drawing/2014/main" id="{F6752CEF-0C22-4688-80AB-E62484091A6D}"/>
              </a:ext>
            </a:extLst>
          </p:cNvPr>
          <p:cNvSpPr>
            <a:spLocks noGrp="1" noChangeAspect="1"/>
          </p:cNvSpPr>
          <p:nvPr>
            <p:ph type="body" sz="quarter" idx="28" hasCustomPrompt="1"/>
          </p:nvPr>
        </p:nvSpPr>
        <p:spPr>
          <a:xfrm>
            <a:off x="2025912" y="5886670"/>
            <a:ext cx="3887434" cy="291418"/>
          </a:xfrm>
        </p:spPr>
        <p:txBody>
          <a:bodyPr>
            <a:normAutofit/>
          </a:bodyPr>
          <a:lstStyle>
            <a:lvl1pPr marL="0" indent="0">
              <a:buNone/>
              <a:defRPr sz="1000">
                <a:latin typeface="Real Text Light" panose="020B0504020101010102" pitchFamily="34" charset="0"/>
              </a:defRPr>
            </a:lvl1pPr>
          </a:lstStyle>
          <a:p>
            <a:pPr lvl="0"/>
            <a:r>
              <a:rPr lang="en-US" dirty="0"/>
              <a:t>Title</a:t>
            </a:r>
          </a:p>
        </p:txBody>
      </p:sp>
      <p:sp>
        <p:nvSpPr>
          <p:cNvPr id="33" name="Text Placeholder 9">
            <a:extLst>
              <a:ext uri="{FF2B5EF4-FFF2-40B4-BE49-F238E27FC236}">
                <a16:creationId xmlns:a16="http://schemas.microsoft.com/office/drawing/2014/main" id="{440DF519-8E65-46E0-84EF-E22A0D36FA1C}"/>
              </a:ext>
            </a:extLst>
          </p:cNvPr>
          <p:cNvSpPr>
            <a:spLocks noGrp="1" noChangeAspect="1"/>
          </p:cNvSpPr>
          <p:nvPr>
            <p:ph type="body" sz="quarter" idx="29" hasCustomPrompt="1"/>
          </p:nvPr>
        </p:nvSpPr>
        <p:spPr>
          <a:xfrm>
            <a:off x="2025912" y="6188412"/>
            <a:ext cx="3887434" cy="291418"/>
          </a:xfrm>
        </p:spPr>
        <p:txBody>
          <a:bodyPr>
            <a:normAutofit/>
          </a:bodyPr>
          <a:lstStyle>
            <a:lvl1pPr marL="0" indent="0">
              <a:buNone/>
              <a:defRPr sz="1000">
                <a:solidFill>
                  <a:schemeClr val="tx1"/>
                </a:solidFill>
                <a:latin typeface="Real Text Light" panose="020B0504020101010102" pitchFamily="34" charset="0"/>
              </a:defRPr>
            </a:lvl1pPr>
          </a:lstStyle>
          <a:p>
            <a:pPr lvl="0"/>
            <a:r>
              <a:rPr lang="en-US" dirty="0"/>
              <a:t>T +</a:t>
            </a:r>
          </a:p>
        </p:txBody>
      </p:sp>
      <p:sp>
        <p:nvSpPr>
          <p:cNvPr id="34" name="Text Placeholder 9">
            <a:extLst>
              <a:ext uri="{FF2B5EF4-FFF2-40B4-BE49-F238E27FC236}">
                <a16:creationId xmlns:a16="http://schemas.microsoft.com/office/drawing/2014/main" id="{5F7C38B0-FD1B-440E-92FD-0160BE81ACE6}"/>
              </a:ext>
            </a:extLst>
          </p:cNvPr>
          <p:cNvSpPr>
            <a:spLocks noGrp="1" noChangeAspect="1"/>
          </p:cNvSpPr>
          <p:nvPr>
            <p:ph type="body" sz="quarter" idx="30" hasCustomPrompt="1"/>
          </p:nvPr>
        </p:nvSpPr>
        <p:spPr>
          <a:xfrm>
            <a:off x="2025912" y="6488462"/>
            <a:ext cx="3887434" cy="291418"/>
          </a:xfrm>
        </p:spPr>
        <p:txBody>
          <a:bodyPr>
            <a:normAutofit/>
          </a:bodyPr>
          <a:lstStyle>
            <a:lvl1pPr marL="0" indent="0">
              <a:buNone/>
              <a:defRPr sz="1000">
                <a:solidFill>
                  <a:schemeClr val="tx1"/>
                </a:solidFill>
                <a:latin typeface="Real Text Light" panose="020B0504020101010102" pitchFamily="34" charset="0"/>
              </a:defRPr>
            </a:lvl1pPr>
          </a:lstStyle>
          <a:p>
            <a:pPr lvl="0"/>
            <a:r>
              <a:rPr lang="en-US" dirty="0"/>
              <a:t>E </a:t>
            </a:r>
          </a:p>
        </p:txBody>
      </p:sp>
      <p:sp>
        <p:nvSpPr>
          <p:cNvPr id="2" name="Title 1">
            <a:extLst>
              <a:ext uri="{FF2B5EF4-FFF2-40B4-BE49-F238E27FC236}">
                <a16:creationId xmlns:a16="http://schemas.microsoft.com/office/drawing/2014/main" id="{50EBBCEC-05F0-463A-96BE-19D969923D35}"/>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1083982366"/>
      </p:ext>
    </p:extLst>
  </p:cSld>
  <p:clrMapOvr>
    <a:masterClrMapping/>
  </p:clrMapOvr>
  <p:extLst>
    <p:ext uri="{DCECCB84-F9BA-43D5-87BE-67443E8EF086}">
      <p15:sldGuideLst xmlns:p15="http://schemas.microsoft.com/office/powerpoint/2012/main">
        <p15:guide id="1" orient="horz" pos="563">
          <p15:clr>
            <a:srgbClr val="FBAE40"/>
          </p15:clr>
        </p15:guide>
        <p15:guide id="2" pos="381">
          <p15:clr>
            <a:srgbClr val="FBAE40"/>
          </p15:clr>
        </p15:guide>
      </p15:sldGuideLst>
    </p:ext>
  </p:extLst>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Half text Half Picture ">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66595C18-5329-42FA-B6E5-C182857F6AF1}"/>
              </a:ext>
            </a:extLst>
          </p:cNvPr>
          <p:cNvSpPr>
            <a:spLocks noGrp="1"/>
          </p:cNvSpPr>
          <p:nvPr>
            <p:ph type="pic" sz="quarter" idx="16"/>
          </p:nvPr>
        </p:nvSpPr>
        <p:spPr>
          <a:xfrm>
            <a:off x="1" y="5524103"/>
            <a:ext cx="7559675" cy="4263018"/>
          </a:xfrm>
        </p:spPr>
        <p:txBody>
          <a:bodyPr/>
          <a:lstStyle/>
          <a:p>
            <a:endParaRPr lang="en-GB"/>
          </a:p>
        </p:txBody>
      </p:sp>
      <p:sp>
        <p:nvSpPr>
          <p:cNvPr id="6" name="Text Placeholder 5">
            <a:extLst>
              <a:ext uri="{FF2B5EF4-FFF2-40B4-BE49-F238E27FC236}">
                <a16:creationId xmlns:a16="http://schemas.microsoft.com/office/drawing/2014/main" id="{2F214C88-1D80-467E-BDEC-5C08E40189FE}"/>
              </a:ext>
            </a:extLst>
          </p:cNvPr>
          <p:cNvSpPr>
            <a:spLocks noGrp="1"/>
          </p:cNvSpPr>
          <p:nvPr>
            <p:ph type="body" sz="quarter" idx="17"/>
          </p:nvPr>
        </p:nvSpPr>
        <p:spPr>
          <a:xfrm>
            <a:off x="540000" y="2264229"/>
            <a:ext cx="6211888" cy="239440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 name="Title 1">
            <a:extLst>
              <a:ext uri="{FF2B5EF4-FFF2-40B4-BE49-F238E27FC236}">
                <a16:creationId xmlns:a16="http://schemas.microsoft.com/office/drawing/2014/main" id="{09AF45B1-E6F6-4959-ADC1-FFFF930FB178}"/>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1924554432"/>
      </p:ext>
    </p:extLst>
  </p:cSld>
  <p:clrMapOvr>
    <a:masterClrMapping/>
  </p:clrMapOvr>
  <p:extLst>
    <p:ext uri="{DCECCB84-F9BA-43D5-87BE-67443E8EF086}">
      <p15:sldGuideLst xmlns:p15="http://schemas.microsoft.com/office/powerpoint/2012/main">
        <p15:guide id="1" orient="horz" pos="563">
          <p15:clr>
            <a:srgbClr val="FBAE40"/>
          </p15:clr>
        </p15:guide>
        <p15:guide id="2" pos="381">
          <p15:clr>
            <a:srgbClr val="FBAE40"/>
          </p15:clr>
        </p15:guide>
      </p15:sldGuideLst>
    </p:ext>
  </p:extLst>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Text and Flowchart">
    <p:spTree>
      <p:nvGrpSpPr>
        <p:cNvPr id="1" name=""/>
        <p:cNvGrpSpPr/>
        <p:nvPr/>
      </p:nvGrpSpPr>
      <p:grpSpPr>
        <a:xfrm>
          <a:off x="0" y="0"/>
          <a:ext cx="0" cy="0"/>
          <a:chOff x="0" y="0"/>
          <a:chExt cx="0" cy="0"/>
        </a:xfrm>
      </p:grpSpPr>
      <p:sp>
        <p:nvSpPr>
          <p:cNvPr id="12" name="Content Placeholder 11">
            <a:extLst>
              <a:ext uri="{FF2B5EF4-FFF2-40B4-BE49-F238E27FC236}">
                <a16:creationId xmlns:a16="http://schemas.microsoft.com/office/drawing/2014/main" id="{60A2C53F-E7A7-44EC-8528-30AC946746EB}"/>
              </a:ext>
            </a:extLst>
          </p:cNvPr>
          <p:cNvSpPr>
            <a:spLocks noGrp="1"/>
          </p:cNvSpPr>
          <p:nvPr>
            <p:ph sz="quarter" idx="16" hasCustomPrompt="1"/>
          </p:nvPr>
        </p:nvSpPr>
        <p:spPr>
          <a:xfrm>
            <a:off x="797966" y="5661178"/>
            <a:ext cx="6411724" cy="3043054"/>
          </a:xfrm>
        </p:spPr>
        <p:txBody>
          <a:bodyPr/>
          <a:lstStyle>
            <a:lvl1pPr marL="0" indent="0">
              <a:buNone/>
              <a:defRPr/>
            </a:lvl1pPr>
          </a:lstStyle>
          <a:p>
            <a:pPr lvl="0"/>
            <a:r>
              <a:rPr lang="en-GB" dirty="0"/>
              <a:t>Delete this and place your organigram here</a:t>
            </a:r>
          </a:p>
        </p:txBody>
      </p:sp>
      <p:sp>
        <p:nvSpPr>
          <p:cNvPr id="3" name="Text Placeholder 2">
            <a:extLst>
              <a:ext uri="{FF2B5EF4-FFF2-40B4-BE49-F238E27FC236}">
                <a16:creationId xmlns:a16="http://schemas.microsoft.com/office/drawing/2014/main" id="{F1CF0DEE-6108-409F-A29D-864F26F9167D}"/>
              </a:ext>
            </a:extLst>
          </p:cNvPr>
          <p:cNvSpPr>
            <a:spLocks noGrp="1"/>
          </p:cNvSpPr>
          <p:nvPr>
            <p:ph type="body" sz="quarter" idx="17"/>
          </p:nvPr>
        </p:nvSpPr>
        <p:spPr>
          <a:xfrm>
            <a:off x="540000" y="2279650"/>
            <a:ext cx="6115050" cy="207327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 name="Title 1">
            <a:extLst>
              <a:ext uri="{FF2B5EF4-FFF2-40B4-BE49-F238E27FC236}">
                <a16:creationId xmlns:a16="http://schemas.microsoft.com/office/drawing/2014/main" id="{1FFE25D8-BDA4-4AF3-B470-38A13D8CA35F}"/>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1283265769"/>
      </p:ext>
    </p:extLst>
  </p:cSld>
  <p:clrMapOvr>
    <a:masterClrMapping/>
  </p:clrMapOvr>
  <p:extLst>
    <p:ext uri="{DCECCB84-F9BA-43D5-87BE-67443E8EF086}">
      <p15:sldGuideLst xmlns:p15="http://schemas.microsoft.com/office/powerpoint/2012/main">
        <p15:guide id="1" orient="horz" pos="563">
          <p15:clr>
            <a:srgbClr val="FBAE40"/>
          </p15:clr>
        </p15:guide>
        <p15:guide id="2" pos="381">
          <p15:clr>
            <a:srgbClr val="FBAE40"/>
          </p15:clr>
        </p15:guide>
      </p15:sldGuideLst>
    </p:ext>
  </p:extLst>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Pull Quotes">
    <p:spTree>
      <p:nvGrpSpPr>
        <p:cNvPr id="1" name=""/>
        <p:cNvGrpSpPr/>
        <p:nvPr/>
      </p:nvGrpSpPr>
      <p:grpSpPr>
        <a:xfrm>
          <a:off x="0" y="0"/>
          <a:ext cx="0" cy="0"/>
          <a:chOff x="0" y="0"/>
          <a:chExt cx="0" cy="0"/>
        </a:xfrm>
      </p:grpSpPr>
      <p:sp>
        <p:nvSpPr>
          <p:cNvPr id="17" name="Text Placeholder 12">
            <a:extLst>
              <a:ext uri="{FF2B5EF4-FFF2-40B4-BE49-F238E27FC236}">
                <a16:creationId xmlns:a16="http://schemas.microsoft.com/office/drawing/2014/main" id="{207DB864-4B62-4DB7-AB2F-CB410B11CBDC}"/>
              </a:ext>
            </a:extLst>
          </p:cNvPr>
          <p:cNvSpPr>
            <a:spLocks noGrp="1"/>
          </p:cNvSpPr>
          <p:nvPr>
            <p:ph type="body" sz="quarter" idx="23" hasCustomPrompt="1"/>
          </p:nvPr>
        </p:nvSpPr>
        <p:spPr>
          <a:xfrm>
            <a:off x="540000" y="6168734"/>
            <a:ext cx="5284773" cy="1315914"/>
          </a:xfrm>
          <a:solidFill>
            <a:schemeClr val="bg2"/>
          </a:solidFill>
        </p:spPr>
        <p:txBody>
          <a:bodyPr lIns="108000" rIns="108000" anchor="ctr" anchorCtr="0">
            <a:noAutofit/>
          </a:bodyPr>
          <a:lstStyle>
            <a:lvl1pPr marL="0" indent="0">
              <a:buNone/>
              <a:defRPr sz="1800">
                <a:solidFill>
                  <a:schemeClr val="bg1"/>
                </a:solidFill>
                <a:latin typeface="+mj-lt"/>
              </a:defRPr>
            </a:lvl1pPr>
            <a:lvl2pPr marL="193613" indent="-193613">
              <a:buClr>
                <a:schemeClr val="bg1"/>
              </a:buClr>
              <a:buFont typeface="Real Text Light" panose="020B0504020101010102" pitchFamily="34" charset="0"/>
              <a:buChar char="‒"/>
              <a:defRPr sz="1000">
                <a:solidFill>
                  <a:schemeClr val="bg1"/>
                </a:solidFill>
              </a:defRPr>
            </a:lvl2pPr>
          </a:lstStyle>
          <a:p>
            <a:pPr lvl="0"/>
            <a:r>
              <a:rPr lang="en-US" dirty="0"/>
              <a:t>Enter text over two/three lines</a:t>
            </a:r>
          </a:p>
          <a:p>
            <a:pPr lvl="1"/>
            <a:r>
              <a:rPr lang="en-US" dirty="0"/>
              <a:t>Enter Source</a:t>
            </a:r>
          </a:p>
        </p:txBody>
      </p:sp>
      <p:sp>
        <p:nvSpPr>
          <p:cNvPr id="18" name="Text Placeholder 12">
            <a:extLst>
              <a:ext uri="{FF2B5EF4-FFF2-40B4-BE49-F238E27FC236}">
                <a16:creationId xmlns:a16="http://schemas.microsoft.com/office/drawing/2014/main" id="{9569C57E-C6F5-409E-B888-508CE62EC865}"/>
              </a:ext>
            </a:extLst>
          </p:cNvPr>
          <p:cNvSpPr>
            <a:spLocks noGrp="1"/>
          </p:cNvSpPr>
          <p:nvPr>
            <p:ph type="body" sz="quarter" idx="24" hasCustomPrompt="1"/>
          </p:nvPr>
        </p:nvSpPr>
        <p:spPr>
          <a:xfrm>
            <a:off x="540000" y="7713488"/>
            <a:ext cx="5284773" cy="1739159"/>
          </a:xfrm>
          <a:solidFill>
            <a:schemeClr val="bg2">
              <a:lumMod val="40000"/>
              <a:lumOff val="60000"/>
            </a:schemeClr>
          </a:solidFill>
        </p:spPr>
        <p:txBody>
          <a:bodyPr lIns="108000" rIns="108000" anchor="ctr" anchorCtr="0">
            <a:noAutofit/>
          </a:bodyPr>
          <a:lstStyle>
            <a:lvl1pPr marL="0" indent="0">
              <a:buNone/>
              <a:defRPr sz="1800">
                <a:solidFill>
                  <a:schemeClr val="tx1"/>
                </a:solidFill>
                <a:latin typeface="+mn-lt"/>
              </a:defRPr>
            </a:lvl1pPr>
            <a:lvl2pPr marL="193613" indent="-193613">
              <a:buClr>
                <a:schemeClr val="bg1"/>
              </a:buClr>
              <a:buFont typeface="Real Text Light" panose="020B0504020101010102" pitchFamily="34" charset="0"/>
              <a:buChar char="‒"/>
              <a:defRPr sz="1000">
                <a:solidFill>
                  <a:schemeClr val="tx1"/>
                </a:solidFill>
                <a:latin typeface="+mn-lt"/>
              </a:defRPr>
            </a:lvl2pPr>
          </a:lstStyle>
          <a:p>
            <a:pPr lvl="0"/>
            <a:r>
              <a:rPr lang="en-US" dirty="0"/>
              <a:t>Enter text over two or three  lines</a:t>
            </a:r>
          </a:p>
          <a:p>
            <a:pPr lvl="1"/>
            <a:r>
              <a:rPr lang="en-US" dirty="0"/>
              <a:t>Enter Source</a:t>
            </a:r>
          </a:p>
        </p:txBody>
      </p:sp>
      <p:sp>
        <p:nvSpPr>
          <p:cNvPr id="3" name="Text Placeholder 2">
            <a:extLst>
              <a:ext uri="{FF2B5EF4-FFF2-40B4-BE49-F238E27FC236}">
                <a16:creationId xmlns:a16="http://schemas.microsoft.com/office/drawing/2014/main" id="{88B5A1AE-68E9-4761-934E-2C4D65777993}"/>
              </a:ext>
            </a:extLst>
          </p:cNvPr>
          <p:cNvSpPr>
            <a:spLocks noGrp="1"/>
          </p:cNvSpPr>
          <p:nvPr>
            <p:ph type="body" sz="quarter" idx="25"/>
          </p:nvPr>
        </p:nvSpPr>
        <p:spPr>
          <a:xfrm>
            <a:off x="540000" y="2133601"/>
            <a:ext cx="6475163" cy="23891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 name="Title 1">
            <a:extLst>
              <a:ext uri="{FF2B5EF4-FFF2-40B4-BE49-F238E27FC236}">
                <a16:creationId xmlns:a16="http://schemas.microsoft.com/office/drawing/2014/main" id="{45F3B52B-505E-422D-A16E-D99E18A16B84}"/>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1121169865"/>
      </p:ext>
    </p:extLst>
  </p:cSld>
  <p:clrMapOvr>
    <a:masterClrMapping/>
  </p:clrMapOvr>
  <p:extLst>
    <p:ext uri="{DCECCB84-F9BA-43D5-87BE-67443E8EF086}">
      <p15:sldGuideLst xmlns:p15="http://schemas.microsoft.com/office/powerpoint/2012/main">
        <p15:guide id="1" orient="horz" pos="563">
          <p15:clr>
            <a:srgbClr val="FBAE40"/>
          </p15:clr>
        </p15:guide>
        <p15:guide id="2" pos="381">
          <p15:clr>
            <a:srgbClr val="FBAE40"/>
          </p15:clr>
        </p15:guide>
      </p15:sldGuideLst>
    </p:ext>
  </p:extLst>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Pull Quotes 2">
    <p:spTree>
      <p:nvGrpSpPr>
        <p:cNvPr id="1" name=""/>
        <p:cNvGrpSpPr/>
        <p:nvPr/>
      </p:nvGrpSpPr>
      <p:grpSpPr>
        <a:xfrm>
          <a:off x="0" y="0"/>
          <a:ext cx="0" cy="0"/>
          <a:chOff x="0" y="0"/>
          <a:chExt cx="0" cy="0"/>
        </a:xfrm>
      </p:grpSpPr>
      <p:sp>
        <p:nvSpPr>
          <p:cNvPr id="7" name="Text Placeholder 12">
            <a:extLst>
              <a:ext uri="{FF2B5EF4-FFF2-40B4-BE49-F238E27FC236}">
                <a16:creationId xmlns:a16="http://schemas.microsoft.com/office/drawing/2014/main" id="{647E444F-51A8-4180-B845-003CA6E584B8}"/>
              </a:ext>
            </a:extLst>
          </p:cNvPr>
          <p:cNvSpPr>
            <a:spLocks noGrp="1"/>
          </p:cNvSpPr>
          <p:nvPr>
            <p:ph type="body" sz="quarter" idx="23" hasCustomPrompt="1"/>
          </p:nvPr>
        </p:nvSpPr>
        <p:spPr>
          <a:xfrm>
            <a:off x="540000" y="2267321"/>
            <a:ext cx="5284773" cy="1315914"/>
          </a:xfrm>
          <a:solidFill>
            <a:schemeClr val="bg2"/>
          </a:solidFill>
        </p:spPr>
        <p:txBody>
          <a:bodyPr lIns="108000" rIns="108000" anchor="ctr" anchorCtr="0">
            <a:noAutofit/>
          </a:bodyPr>
          <a:lstStyle>
            <a:lvl1pPr marL="0" indent="0">
              <a:buNone/>
              <a:defRPr sz="1800">
                <a:solidFill>
                  <a:schemeClr val="bg1"/>
                </a:solidFill>
                <a:latin typeface="+mj-lt"/>
              </a:defRPr>
            </a:lvl1pPr>
            <a:lvl2pPr marL="193613" indent="-193613">
              <a:buClr>
                <a:schemeClr val="bg1"/>
              </a:buClr>
              <a:buFont typeface="Real Text Light" panose="020B0504020101010102" pitchFamily="34" charset="0"/>
              <a:buChar char="‒"/>
              <a:defRPr sz="1000">
                <a:solidFill>
                  <a:schemeClr val="bg1"/>
                </a:solidFill>
              </a:defRPr>
            </a:lvl2pPr>
          </a:lstStyle>
          <a:p>
            <a:pPr lvl="0"/>
            <a:r>
              <a:rPr lang="en-US" dirty="0"/>
              <a:t>Enter text over two lines</a:t>
            </a:r>
          </a:p>
          <a:p>
            <a:pPr lvl="1"/>
            <a:r>
              <a:rPr lang="en-US" dirty="0"/>
              <a:t>Enter Source</a:t>
            </a:r>
          </a:p>
        </p:txBody>
      </p:sp>
      <p:sp>
        <p:nvSpPr>
          <p:cNvPr id="8" name="Text Placeholder 12">
            <a:extLst>
              <a:ext uri="{FF2B5EF4-FFF2-40B4-BE49-F238E27FC236}">
                <a16:creationId xmlns:a16="http://schemas.microsoft.com/office/drawing/2014/main" id="{DB0298D6-6432-42B1-87CF-B0C79AE84C65}"/>
              </a:ext>
            </a:extLst>
          </p:cNvPr>
          <p:cNvSpPr>
            <a:spLocks noGrp="1"/>
          </p:cNvSpPr>
          <p:nvPr>
            <p:ph type="body" sz="quarter" idx="24" hasCustomPrompt="1"/>
          </p:nvPr>
        </p:nvSpPr>
        <p:spPr>
          <a:xfrm>
            <a:off x="540000" y="3812075"/>
            <a:ext cx="5284773" cy="1739159"/>
          </a:xfrm>
          <a:solidFill>
            <a:schemeClr val="bg2">
              <a:lumMod val="40000"/>
              <a:lumOff val="60000"/>
            </a:schemeClr>
          </a:solidFill>
        </p:spPr>
        <p:txBody>
          <a:bodyPr lIns="108000" rIns="108000" anchor="ctr" anchorCtr="0">
            <a:noAutofit/>
          </a:bodyPr>
          <a:lstStyle>
            <a:lvl1pPr marL="0" indent="0">
              <a:buNone/>
              <a:defRPr sz="1800">
                <a:solidFill>
                  <a:schemeClr val="tx1"/>
                </a:solidFill>
                <a:latin typeface="+mn-lt"/>
              </a:defRPr>
            </a:lvl1pPr>
            <a:lvl2pPr marL="193613" indent="-193613">
              <a:buClr>
                <a:schemeClr val="bg1"/>
              </a:buClr>
              <a:buFont typeface="Real Text Light" panose="020B0504020101010102" pitchFamily="34" charset="0"/>
              <a:buChar char="‒"/>
              <a:defRPr sz="1000">
                <a:solidFill>
                  <a:schemeClr val="tx1"/>
                </a:solidFill>
                <a:latin typeface="+mn-lt"/>
              </a:defRPr>
            </a:lvl2pPr>
          </a:lstStyle>
          <a:p>
            <a:pPr lvl="0"/>
            <a:r>
              <a:rPr lang="en-US" dirty="0"/>
              <a:t>Enter text over two or three  lines</a:t>
            </a:r>
          </a:p>
          <a:p>
            <a:pPr lvl="1"/>
            <a:r>
              <a:rPr lang="en-US" dirty="0"/>
              <a:t>Enter Source</a:t>
            </a:r>
          </a:p>
        </p:txBody>
      </p:sp>
      <p:sp>
        <p:nvSpPr>
          <p:cNvPr id="3" name="Text Placeholder 2">
            <a:extLst>
              <a:ext uri="{FF2B5EF4-FFF2-40B4-BE49-F238E27FC236}">
                <a16:creationId xmlns:a16="http://schemas.microsoft.com/office/drawing/2014/main" id="{CBCFFAD7-6741-4C50-A1C6-79555E064A8C}"/>
              </a:ext>
            </a:extLst>
          </p:cNvPr>
          <p:cNvSpPr>
            <a:spLocks noGrp="1"/>
          </p:cNvSpPr>
          <p:nvPr>
            <p:ph type="body" sz="quarter" idx="25"/>
          </p:nvPr>
        </p:nvSpPr>
        <p:spPr>
          <a:xfrm>
            <a:off x="540000" y="5780074"/>
            <a:ext cx="6086475" cy="23955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 name="Title 1">
            <a:extLst>
              <a:ext uri="{FF2B5EF4-FFF2-40B4-BE49-F238E27FC236}">
                <a16:creationId xmlns:a16="http://schemas.microsoft.com/office/drawing/2014/main" id="{7076AE69-B12C-4EFD-B4C7-2A0DA932D249}"/>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2727611865"/>
      </p:ext>
    </p:extLst>
  </p:cSld>
  <p:clrMapOvr>
    <a:masterClrMapping/>
  </p:clrMapOvr>
  <p:extLst>
    <p:ext uri="{DCECCB84-F9BA-43D5-87BE-67443E8EF086}">
      <p15:sldGuideLst xmlns:p15="http://schemas.microsoft.com/office/powerpoint/2012/main">
        <p15:guide id="1" orient="horz" pos="563">
          <p15:clr>
            <a:srgbClr val="FBAE40"/>
          </p15:clr>
        </p15:guide>
        <p15:guide id="2" pos="381">
          <p15:clr>
            <a:srgbClr val="FBAE40"/>
          </p15:clr>
        </p15:guide>
      </p15:sldGuideLst>
    </p:ext>
  </p:extLst>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Full Size Image and text">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D9C4BA9-F3BE-435B-9C5E-BA363EF5DF4C}"/>
              </a:ext>
            </a:extLst>
          </p:cNvPr>
          <p:cNvSpPr/>
          <p:nvPr userDrawn="1"/>
        </p:nvSpPr>
        <p:spPr>
          <a:xfrm>
            <a:off x="5123543" y="0"/>
            <a:ext cx="2436132" cy="139337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icture Placeholder 3">
            <a:extLst>
              <a:ext uri="{FF2B5EF4-FFF2-40B4-BE49-F238E27FC236}">
                <a16:creationId xmlns:a16="http://schemas.microsoft.com/office/drawing/2014/main" id="{328F8757-AF68-4865-B455-30B97B3D2165}"/>
              </a:ext>
            </a:extLst>
          </p:cNvPr>
          <p:cNvSpPr>
            <a:spLocks noGrp="1"/>
          </p:cNvSpPr>
          <p:nvPr>
            <p:ph type="pic" sz="quarter" idx="13"/>
          </p:nvPr>
        </p:nvSpPr>
        <p:spPr>
          <a:xfrm>
            <a:off x="0" y="1"/>
            <a:ext cx="7559675" cy="10691812"/>
          </a:xfrm>
        </p:spPr>
        <p:txBody>
          <a:bodyPr/>
          <a:lstStyle/>
          <a:p>
            <a:endParaRPr lang="en-GB"/>
          </a:p>
        </p:txBody>
      </p:sp>
      <p:sp>
        <p:nvSpPr>
          <p:cNvPr id="8" name="Text Placeholder 7">
            <a:extLst>
              <a:ext uri="{FF2B5EF4-FFF2-40B4-BE49-F238E27FC236}">
                <a16:creationId xmlns:a16="http://schemas.microsoft.com/office/drawing/2014/main" id="{5468AB54-6B44-4F67-AE6B-A5D5020459B1}"/>
              </a:ext>
            </a:extLst>
          </p:cNvPr>
          <p:cNvSpPr>
            <a:spLocks noGrp="1"/>
          </p:cNvSpPr>
          <p:nvPr>
            <p:ph type="body" sz="quarter" idx="14" hasCustomPrompt="1"/>
          </p:nvPr>
        </p:nvSpPr>
        <p:spPr>
          <a:xfrm>
            <a:off x="398983" y="3289788"/>
            <a:ext cx="6556969" cy="4317848"/>
          </a:xfrm>
          <a:solidFill>
            <a:schemeClr val="bg2"/>
          </a:solidFill>
        </p:spPr>
        <p:txBody>
          <a:bodyPr lIns="108000" tIns="180000" rIns="108000" bIns="180000" anchor="ctr" anchorCtr="0">
            <a:noAutofit/>
          </a:bodyPr>
          <a:lstStyle>
            <a:lvl1pPr marL="0" indent="0">
              <a:buNone/>
              <a:defRPr sz="3600">
                <a:solidFill>
                  <a:schemeClr val="bg1"/>
                </a:solidFill>
              </a:defRPr>
            </a:lvl1pPr>
            <a:lvl2pPr marL="191900" indent="-191900">
              <a:buClr>
                <a:schemeClr val="bg1"/>
              </a:buClr>
              <a:buFont typeface="Real Text Light" panose="020B0504020101010102" pitchFamily="34" charset="0"/>
              <a:buChar char="‒"/>
              <a:defRPr sz="1500">
                <a:solidFill>
                  <a:schemeClr val="bg1"/>
                </a:solidFill>
              </a:defRPr>
            </a:lvl2pPr>
          </a:lstStyle>
          <a:p>
            <a:pPr lvl="0"/>
            <a:r>
              <a:rPr lang="en-US" dirty="0"/>
              <a:t>Enter Quote</a:t>
            </a:r>
          </a:p>
          <a:p>
            <a:pPr lvl="1"/>
            <a:r>
              <a:rPr lang="en-US" dirty="0"/>
              <a:t>Enter Source</a:t>
            </a:r>
          </a:p>
        </p:txBody>
      </p:sp>
    </p:spTree>
    <p:extLst>
      <p:ext uri="{BB962C8B-B14F-4D97-AF65-F5344CB8AC3E}">
        <p14:creationId xmlns:p14="http://schemas.microsoft.com/office/powerpoint/2010/main" val="19582498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Heading and two columns">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C110E710-B60E-47C0-91C9-134706289AA9}"/>
              </a:ext>
            </a:extLst>
          </p:cNvPr>
          <p:cNvSpPr>
            <a:spLocks noGrp="1"/>
          </p:cNvSpPr>
          <p:nvPr>
            <p:ph type="body" sz="quarter" idx="10"/>
          </p:nvPr>
        </p:nvSpPr>
        <p:spPr>
          <a:xfrm>
            <a:off x="576000" y="2308225"/>
            <a:ext cx="6516688" cy="7662863"/>
          </a:xfrm>
        </p:spPr>
        <p:txBody>
          <a:bodyPr numCol="2" spcCol="72000"/>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Title 3">
            <a:extLst>
              <a:ext uri="{FF2B5EF4-FFF2-40B4-BE49-F238E27FC236}">
                <a16:creationId xmlns:a16="http://schemas.microsoft.com/office/drawing/2014/main" id="{6B503A6E-9B59-485A-B52F-A09113B58173}"/>
              </a:ext>
            </a:extLst>
          </p:cNvPr>
          <p:cNvSpPr>
            <a:spLocks noGrp="1"/>
          </p:cNvSpPr>
          <p:nvPr>
            <p:ph type="title"/>
          </p:nvPr>
        </p:nvSpPr>
        <p:spPr>
          <a:xfrm>
            <a:off x="519113" y="1490314"/>
            <a:ext cx="6521450" cy="633594"/>
          </a:xfrm>
          <a:prstGeom prst="rect">
            <a:avLst/>
          </a:prstGeom>
        </p:spPr>
        <p:txBody>
          <a:bodyPr lIns="0"/>
          <a:lstStyle/>
          <a:p>
            <a:r>
              <a:rPr lang="en-US"/>
              <a:t>Click to edit Master title style</a:t>
            </a:r>
            <a:endParaRPr lang="en-GB"/>
          </a:p>
        </p:txBody>
      </p:sp>
    </p:spTree>
    <p:extLst>
      <p:ext uri="{BB962C8B-B14F-4D97-AF65-F5344CB8AC3E}">
        <p14:creationId xmlns:p14="http://schemas.microsoft.com/office/powerpoint/2010/main" val="2085755468"/>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Full page table">
    <p:spTree>
      <p:nvGrpSpPr>
        <p:cNvPr id="1" name=""/>
        <p:cNvGrpSpPr/>
        <p:nvPr/>
      </p:nvGrpSpPr>
      <p:grpSpPr>
        <a:xfrm>
          <a:off x="0" y="0"/>
          <a:ext cx="0" cy="0"/>
          <a:chOff x="0" y="0"/>
          <a:chExt cx="0" cy="0"/>
        </a:xfrm>
      </p:grpSpPr>
      <p:sp>
        <p:nvSpPr>
          <p:cNvPr id="12" name="Table Placeholder 11">
            <a:extLst>
              <a:ext uri="{FF2B5EF4-FFF2-40B4-BE49-F238E27FC236}">
                <a16:creationId xmlns:a16="http://schemas.microsoft.com/office/drawing/2014/main" id="{73E51110-0A4B-4DB4-A75E-083314E9B881}"/>
              </a:ext>
            </a:extLst>
          </p:cNvPr>
          <p:cNvSpPr>
            <a:spLocks noGrp="1"/>
          </p:cNvSpPr>
          <p:nvPr>
            <p:ph type="tbl" sz="quarter" idx="14"/>
          </p:nvPr>
        </p:nvSpPr>
        <p:spPr>
          <a:xfrm>
            <a:off x="540000" y="2061029"/>
            <a:ext cx="6348727" cy="7273746"/>
          </a:xfrm>
        </p:spPr>
        <p:txBody>
          <a:bodyPr/>
          <a:lstStyle/>
          <a:p>
            <a:endParaRPr lang="en-GB"/>
          </a:p>
        </p:txBody>
      </p:sp>
      <p:sp>
        <p:nvSpPr>
          <p:cNvPr id="4" name="TextBox 3">
            <a:extLst>
              <a:ext uri="{FF2B5EF4-FFF2-40B4-BE49-F238E27FC236}">
                <a16:creationId xmlns:a16="http://schemas.microsoft.com/office/drawing/2014/main" id="{904F8C89-FDED-4E71-94C9-D51253D55F7B}"/>
              </a:ext>
            </a:extLst>
          </p:cNvPr>
          <p:cNvSpPr txBox="1"/>
          <p:nvPr userDrawn="1"/>
        </p:nvSpPr>
        <p:spPr>
          <a:xfrm>
            <a:off x="8119651" y="1535235"/>
            <a:ext cx="2827878" cy="1394228"/>
          </a:xfrm>
          <a:prstGeom prst="rect">
            <a:avLst/>
          </a:prstGeom>
          <a:solidFill>
            <a:schemeClr val="bg2"/>
          </a:solidFill>
        </p:spPr>
        <p:txBody>
          <a:bodyPr wrap="square" rtlCol="0">
            <a:spAutoFit/>
          </a:bodyPr>
          <a:lstStyle/>
          <a:p>
            <a:r>
              <a:rPr lang="en-GB" sz="2115" dirty="0">
                <a:solidFill>
                  <a:schemeClr val="bg1"/>
                </a:solidFill>
              </a:rPr>
              <a:t>Please recolour your table to the coral or charcoal colour scheme</a:t>
            </a:r>
          </a:p>
        </p:txBody>
      </p:sp>
      <p:sp>
        <p:nvSpPr>
          <p:cNvPr id="2" name="Title 1">
            <a:extLst>
              <a:ext uri="{FF2B5EF4-FFF2-40B4-BE49-F238E27FC236}">
                <a16:creationId xmlns:a16="http://schemas.microsoft.com/office/drawing/2014/main" id="{E84B345F-5F5A-46AA-A7A2-6D5B26E934BF}"/>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3909844654"/>
      </p:ext>
    </p:extLst>
  </p:cSld>
  <p:clrMapOvr>
    <a:masterClrMapping/>
  </p:clrMapOvr>
  <p:extLst>
    <p:ext uri="{DCECCB84-F9BA-43D5-87BE-67443E8EF086}">
      <p15:sldGuideLst xmlns:p15="http://schemas.microsoft.com/office/powerpoint/2012/main">
        <p15:guide id="1" orient="horz" pos="563">
          <p15:clr>
            <a:srgbClr val="FBAE40"/>
          </p15:clr>
        </p15:guide>
        <p15:guide id="2" pos="381">
          <p15:clr>
            <a:srgbClr val="FBAE40"/>
          </p15:clr>
        </p15:guide>
      </p15:sldGuideLst>
    </p:ext>
  </p:extLst>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Text and Chart 1">
    <p:spTree>
      <p:nvGrpSpPr>
        <p:cNvPr id="1" name=""/>
        <p:cNvGrpSpPr/>
        <p:nvPr/>
      </p:nvGrpSpPr>
      <p:grpSpPr>
        <a:xfrm>
          <a:off x="0" y="0"/>
          <a:ext cx="0" cy="0"/>
          <a:chOff x="0" y="0"/>
          <a:chExt cx="0" cy="0"/>
        </a:xfrm>
      </p:grpSpPr>
      <p:sp>
        <p:nvSpPr>
          <p:cNvPr id="9" name="Chart Placeholder 8">
            <a:extLst>
              <a:ext uri="{FF2B5EF4-FFF2-40B4-BE49-F238E27FC236}">
                <a16:creationId xmlns:a16="http://schemas.microsoft.com/office/drawing/2014/main" id="{830782F4-EBB9-407E-A0CD-EC5CA726884D}"/>
              </a:ext>
            </a:extLst>
          </p:cNvPr>
          <p:cNvSpPr>
            <a:spLocks noGrp="1"/>
          </p:cNvSpPr>
          <p:nvPr>
            <p:ph type="chart" sz="quarter" idx="16"/>
          </p:nvPr>
        </p:nvSpPr>
        <p:spPr>
          <a:xfrm>
            <a:off x="540000" y="4879853"/>
            <a:ext cx="6348727" cy="4537167"/>
          </a:xfrm>
        </p:spPr>
        <p:txBody>
          <a:bodyPr/>
          <a:lstStyle/>
          <a:p>
            <a:endParaRPr lang="en-GB" dirty="0"/>
          </a:p>
        </p:txBody>
      </p:sp>
      <p:sp>
        <p:nvSpPr>
          <p:cNvPr id="2" name="TextBox 1">
            <a:extLst>
              <a:ext uri="{FF2B5EF4-FFF2-40B4-BE49-F238E27FC236}">
                <a16:creationId xmlns:a16="http://schemas.microsoft.com/office/drawing/2014/main" id="{C19B22C2-321E-4BFB-A63A-D9F3213CB41C}"/>
              </a:ext>
            </a:extLst>
          </p:cNvPr>
          <p:cNvSpPr txBox="1"/>
          <p:nvPr userDrawn="1"/>
        </p:nvSpPr>
        <p:spPr>
          <a:xfrm>
            <a:off x="7983940" y="409433"/>
            <a:ext cx="3193576" cy="6727996"/>
          </a:xfrm>
          <a:prstGeom prst="rect">
            <a:avLst/>
          </a:prstGeom>
          <a:solidFill>
            <a:schemeClr val="bg1"/>
          </a:solidFill>
        </p:spPr>
        <p:txBody>
          <a:bodyPr wrap="square" rtlCol="0">
            <a:spAutoFit/>
          </a:bodyPr>
          <a:lstStyle/>
          <a:p>
            <a:r>
              <a:rPr lang="en-GB" dirty="0"/>
              <a:t>Colour Choices for Charts</a:t>
            </a:r>
          </a:p>
          <a:p>
            <a:endParaRPr lang="en-GB" dirty="0"/>
          </a:p>
          <a:p>
            <a:r>
              <a:rPr lang="en-GB" b="1" u="sng" dirty="0"/>
              <a:t>Pie Chart:</a:t>
            </a:r>
          </a:p>
          <a:p>
            <a:endParaRPr lang="en-GB" b="1" u="sng" dirty="0"/>
          </a:p>
          <a:p>
            <a:r>
              <a:rPr lang="en-GB" dirty="0"/>
              <a:t>Preference is to use one colour, and then use shades of that colour for the different segments.</a:t>
            </a:r>
          </a:p>
          <a:p>
            <a:r>
              <a:rPr lang="en-GB" dirty="0"/>
              <a:t>coral or charcoal. Or secondary pallet can be used for distinction.</a:t>
            </a:r>
          </a:p>
          <a:p>
            <a:endParaRPr lang="en-GB" dirty="0"/>
          </a:p>
          <a:p>
            <a:r>
              <a:rPr lang="en-GB" u="sng" dirty="0"/>
              <a:t>Column Chart:</a:t>
            </a:r>
          </a:p>
          <a:p>
            <a:endParaRPr lang="en-GB" dirty="0"/>
          </a:p>
          <a:p>
            <a:r>
              <a:rPr lang="en-GB" dirty="0"/>
              <a:t>Use secondary colours here first, and then bring in coral and charcoal if more columns are required.</a:t>
            </a:r>
          </a:p>
          <a:p>
            <a:endParaRPr lang="en-GB" dirty="0"/>
          </a:p>
          <a:p>
            <a:r>
              <a:rPr lang="en-GB" dirty="0"/>
              <a:t>DO NOT USE NON BRAND COLOURS</a:t>
            </a:r>
          </a:p>
        </p:txBody>
      </p:sp>
      <p:sp>
        <p:nvSpPr>
          <p:cNvPr id="5" name="Text Placeholder 4">
            <a:extLst>
              <a:ext uri="{FF2B5EF4-FFF2-40B4-BE49-F238E27FC236}">
                <a16:creationId xmlns:a16="http://schemas.microsoft.com/office/drawing/2014/main" id="{E616E050-22C7-4F39-BFAB-895905578E2C}"/>
              </a:ext>
            </a:extLst>
          </p:cNvPr>
          <p:cNvSpPr>
            <a:spLocks noGrp="1"/>
          </p:cNvSpPr>
          <p:nvPr>
            <p:ph type="body" sz="quarter" idx="17"/>
          </p:nvPr>
        </p:nvSpPr>
        <p:spPr>
          <a:xfrm>
            <a:off x="539436" y="2206625"/>
            <a:ext cx="6348727" cy="17414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 name="Title 2">
            <a:extLst>
              <a:ext uri="{FF2B5EF4-FFF2-40B4-BE49-F238E27FC236}">
                <a16:creationId xmlns:a16="http://schemas.microsoft.com/office/drawing/2014/main" id="{B6DFB507-B66B-4795-A86E-AFB4B04F6C48}"/>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2000989446"/>
      </p:ext>
    </p:extLst>
  </p:cSld>
  <p:clrMapOvr>
    <a:masterClrMapping/>
  </p:clrMapOvr>
  <p:extLst>
    <p:ext uri="{DCECCB84-F9BA-43D5-87BE-67443E8EF086}">
      <p15:sldGuideLst xmlns:p15="http://schemas.microsoft.com/office/powerpoint/2012/main">
        <p15:guide id="1" orient="horz" pos="563">
          <p15:clr>
            <a:srgbClr val="FBAE40"/>
          </p15:clr>
        </p15:guide>
        <p15:guide id="2" pos="381">
          <p15:clr>
            <a:srgbClr val="FBAE40"/>
          </p15:clr>
        </p15:guide>
      </p15:sldGuideLst>
    </p:ext>
  </p:extLst>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1_Key Issues Table">
    <p:spTree>
      <p:nvGrpSpPr>
        <p:cNvPr id="1" name=""/>
        <p:cNvGrpSpPr/>
        <p:nvPr/>
      </p:nvGrpSpPr>
      <p:grpSpPr>
        <a:xfrm>
          <a:off x="0" y="0"/>
          <a:ext cx="0" cy="0"/>
          <a:chOff x="0" y="0"/>
          <a:chExt cx="0" cy="0"/>
        </a:xfrm>
      </p:grpSpPr>
      <p:sp>
        <p:nvSpPr>
          <p:cNvPr id="5" name="Table Placeholder 4">
            <a:extLst>
              <a:ext uri="{FF2B5EF4-FFF2-40B4-BE49-F238E27FC236}">
                <a16:creationId xmlns:a16="http://schemas.microsoft.com/office/drawing/2014/main" id="{935A91F2-4428-4ADA-AF64-B9FF9415EC15}"/>
              </a:ext>
            </a:extLst>
          </p:cNvPr>
          <p:cNvSpPr>
            <a:spLocks noGrp="1"/>
          </p:cNvSpPr>
          <p:nvPr>
            <p:ph type="tbl" sz="quarter" idx="16"/>
          </p:nvPr>
        </p:nvSpPr>
        <p:spPr>
          <a:xfrm>
            <a:off x="540000" y="4866146"/>
            <a:ext cx="6348727" cy="4674241"/>
          </a:xfrm>
        </p:spPr>
        <p:txBody>
          <a:bodyPr>
            <a:noAutofit/>
          </a:bodyPr>
          <a:lstStyle>
            <a:lvl1pPr>
              <a:defRPr sz="1000"/>
            </a:lvl1pPr>
          </a:lstStyle>
          <a:p>
            <a:endParaRPr lang="en-GB"/>
          </a:p>
        </p:txBody>
      </p:sp>
      <p:sp>
        <p:nvSpPr>
          <p:cNvPr id="12" name="Text Placeholder 2">
            <a:extLst>
              <a:ext uri="{FF2B5EF4-FFF2-40B4-BE49-F238E27FC236}">
                <a16:creationId xmlns:a16="http://schemas.microsoft.com/office/drawing/2014/main" id="{D9317583-D5AB-4058-BAEE-A191D4A3BAF7}"/>
              </a:ext>
            </a:extLst>
          </p:cNvPr>
          <p:cNvSpPr>
            <a:spLocks noGrp="1"/>
          </p:cNvSpPr>
          <p:nvPr>
            <p:ph type="body" idx="17" hasCustomPrompt="1"/>
          </p:nvPr>
        </p:nvSpPr>
        <p:spPr>
          <a:xfrm>
            <a:off x="540000" y="4496805"/>
            <a:ext cx="5284423" cy="364088"/>
          </a:xfrm>
        </p:spPr>
        <p:txBody>
          <a:bodyPr lIns="0" numCol="1" spcCol="108000" anchor="b" anchorCtr="0">
            <a:noAutofit/>
          </a:bodyPr>
          <a:lstStyle>
            <a:lvl1pPr marL="0" indent="0" algn="l">
              <a:lnSpc>
                <a:spcPct val="100000"/>
              </a:lnSpc>
              <a:spcBef>
                <a:spcPts val="648"/>
              </a:spcBef>
              <a:buNone/>
              <a:defRPr sz="1000">
                <a:solidFill>
                  <a:schemeClr val="tx1"/>
                </a:solidFill>
                <a:latin typeface="+mj-lt"/>
              </a:defRPr>
            </a:lvl1pPr>
            <a:lvl2pPr marL="712748" indent="0">
              <a:buNone/>
              <a:defRPr sz="3118">
                <a:solidFill>
                  <a:schemeClr val="tx1">
                    <a:tint val="75000"/>
                  </a:schemeClr>
                </a:solidFill>
              </a:defRPr>
            </a:lvl2pPr>
            <a:lvl3pPr marL="1425495" indent="0">
              <a:buNone/>
              <a:defRPr sz="2806">
                <a:solidFill>
                  <a:schemeClr val="tx1">
                    <a:tint val="75000"/>
                  </a:schemeClr>
                </a:solidFill>
              </a:defRPr>
            </a:lvl3pPr>
            <a:lvl4pPr marL="2138243" indent="0">
              <a:buNone/>
              <a:defRPr sz="2494">
                <a:solidFill>
                  <a:schemeClr val="tx1">
                    <a:tint val="75000"/>
                  </a:schemeClr>
                </a:solidFill>
              </a:defRPr>
            </a:lvl4pPr>
            <a:lvl5pPr marL="2850991" indent="0">
              <a:buNone/>
              <a:defRPr sz="2494">
                <a:solidFill>
                  <a:schemeClr val="tx1">
                    <a:tint val="75000"/>
                  </a:schemeClr>
                </a:solidFill>
              </a:defRPr>
            </a:lvl5pPr>
            <a:lvl6pPr marL="3563739" indent="0">
              <a:buNone/>
              <a:defRPr sz="2494">
                <a:solidFill>
                  <a:schemeClr val="tx1">
                    <a:tint val="75000"/>
                  </a:schemeClr>
                </a:solidFill>
              </a:defRPr>
            </a:lvl6pPr>
            <a:lvl7pPr marL="4276487" indent="0">
              <a:buNone/>
              <a:defRPr sz="2494">
                <a:solidFill>
                  <a:schemeClr val="tx1">
                    <a:tint val="75000"/>
                  </a:schemeClr>
                </a:solidFill>
              </a:defRPr>
            </a:lvl7pPr>
            <a:lvl8pPr marL="4989235" indent="0">
              <a:buNone/>
              <a:defRPr sz="2494">
                <a:solidFill>
                  <a:schemeClr val="tx1">
                    <a:tint val="75000"/>
                  </a:schemeClr>
                </a:solidFill>
              </a:defRPr>
            </a:lvl8pPr>
            <a:lvl9pPr marL="5701982" indent="0">
              <a:buNone/>
              <a:defRPr sz="2494">
                <a:solidFill>
                  <a:schemeClr val="tx1">
                    <a:tint val="75000"/>
                  </a:schemeClr>
                </a:solidFill>
              </a:defRPr>
            </a:lvl9pPr>
          </a:lstStyle>
          <a:p>
            <a:pPr lvl="0"/>
            <a:r>
              <a:rPr lang="en-US" dirty="0"/>
              <a:t>Enter table title here</a:t>
            </a:r>
          </a:p>
        </p:txBody>
      </p:sp>
      <p:sp>
        <p:nvSpPr>
          <p:cNvPr id="9" name="TextBox 8">
            <a:extLst>
              <a:ext uri="{FF2B5EF4-FFF2-40B4-BE49-F238E27FC236}">
                <a16:creationId xmlns:a16="http://schemas.microsoft.com/office/drawing/2014/main" id="{E8289F92-D315-49D6-A9A8-FB251A27F333}"/>
              </a:ext>
            </a:extLst>
          </p:cNvPr>
          <p:cNvSpPr txBox="1"/>
          <p:nvPr userDrawn="1"/>
        </p:nvSpPr>
        <p:spPr>
          <a:xfrm>
            <a:off x="8119651" y="1535235"/>
            <a:ext cx="2827878" cy="1394228"/>
          </a:xfrm>
          <a:prstGeom prst="rect">
            <a:avLst/>
          </a:prstGeom>
          <a:solidFill>
            <a:schemeClr val="bg2"/>
          </a:solidFill>
        </p:spPr>
        <p:txBody>
          <a:bodyPr wrap="square" rtlCol="0">
            <a:spAutoFit/>
          </a:bodyPr>
          <a:lstStyle/>
          <a:p>
            <a:r>
              <a:rPr lang="en-GB" sz="2115" dirty="0">
                <a:solidFill>
                  <a:schemeClr val="bg1"/>
                </a:solidFill>
              </a:rPr>
              <a:t>Please recolour your table to the coral or charcoal colour scheme</a:t>
            </a:r>
          </a:p>
        </p:txBody>
      </p:sp>
      <p:sp>
        <p:nvSpPr>
          <p:cNvPr id="3" name="Text Placeholder 2">
            <a:extLst>
              <a:ext uri="{FF2B5EF4-FFF2-40B4-BE49-F238E27FC236}">
                <a16:creationId xmlns:a16="http://schemas.microsoft.com/office/drawing/2014/main" id="{57538B00-43D5-45B2-81EA-38B80B28E074}"/>
              </a:ext>
            </a:extLst>
          </p:cNvPr>
          <p:cNvSpPr>
            <a:spLocks noGrp="1"/>
          </p:cNvSpPr>
          <p:nvPr>
            <p:ph type="body" sz="quarter" idx="18"/>
          </p:nvPr>
        </p:nvSpPr>
        <p:spPr>
          <a:xfrm>
            <a:off x="540000" y="2251881"/>
            <a:ext cx="6449763" cy="207405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 name="Title 1">
            <a:extLst>
              <a:ext uri="{FF2B5EF4-FFF2-40B4-BE49-F238E27FC236}">
                <a16:creationId xmlns:a16="http://schemas.microsoft.com/office/drawing/2014/main" id="{B367E21A-083B-43DC-B59A-39576ADDABB3}"/>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1166711377"/>
      </p:ext>
    </p:extLst>
  </p:cSld>
  <p:clrMapOvr>
    <a:masterClrMapping/>
  </p:clrMapOvr>
  <p:extLst>
    <p:ext uri="{DCECCB84-F9BA-43D5-87BE-67443E8EF086}">
      <p15:sldGuideLst xmlns:p15="http://schemas.microsoft.com/office/powerpoint/2012/main">
        <p15:guide id="1" orient="horz" pos="563">
          <p15:clr>
            <a:srgbClr val="FBAE40"/>
          </p15:clr>
        </p15:guide>
        <p15:guide id="2" pos="381">
          <p15:clr>
            <a:srgbClr val="FBAE40"/>
          </p15:clr>
        </p15:guide>
      </p15:sldGuideLst>
    </p:ext>
  </p:extLst>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CV Single ">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60F7BAAE-A8AA-4984-AB7E-7DB46FFD16F9}"/>
              </a:ext>
            </a:extLst>
          </p:cNvPr>
          <p:cNvSpPr>
            <a:spLocks noGrp="1"/>
          </p:cNvSpPr>
          <p:nvPr>
            <p:ph type="pic" sz="quarter" idx="16"/>
          </p:nvPr>
        </p:nvSpPr>
        <p:spPr>
          <a:xfrm>
            <a:off x="540000" y="2377768"/>
            <a:ext cx="1080000" cy="1080000"/>
          </a:xfrm>
        </p:spPr>
        <p:txBody>
          <a:bodyPr lIns="0" tIns="0" rIns="0" bIns="0">
            <a:normAutofit/>
          </a:bodyPr>
          <a:lstStyle>
            <a:lvl1pPr>
              <a:defRPr sz="1727"/>
            </a:lvl1pPr>
          </a:lstStyle>
          <a:p>
            <a:endParaRPr lang="en-GB" dirty="0"/>
          </a:p>
        </p:txBody>
      </p:sp>
      <p:sp>
        <p:nvSpPr>
          <p:cNvPr id="10" name="Text Placeholder 9">
            <a:extLst>
              <a:ext uri="{FF2B5EF4-FFF2-40B4-BE49-F238E27FC236}">
                <a16:creationId xmlns:a16="http://schemas.microsoft.com/office/drawing/2014/main" id="{CABE2C0F-739B-453C-B819-8943DCAA1A4C}"/>
              </a:ext>
            </a:extLst>
          </p:cNvPr>
          <p:cNvSpPr>
            <a:spLocks noGrp="1" noChangeAspect="1"/>
          </p:cNvSpPr>
          <p:nvPr>
            <p:ph type="body" sz="quarter" idx="17" hasCustomPrompt="1"/>
          </p:nvPr>
        </p:nvSpPr>
        <p:spPr>
          <a:xfrm>
            <a:off x="2025912" y="2377768"/>
            <a:ext cx="3887434" cy="291418"/>
          </a:xfrm>
        </p:spPr>
        <p:txBody>
          <a:bodyPr>
            <a:normAutofit/>
          </a:bodyPr>
          <a:lstStyle>
            <a:lvl1pPr marL="0" indent="0">
              <a:buNone/>
              <a:defRPr sz="1000">
                <a:latin typeface="Real Text Medium" panose="020B0604020101010102" pitchFamily="34" charset="0"/>
              </a:defRPr>
            </a:lvl1pPr>
          </a:lstStyle>
          <a:p>
            <a:pPr lvl="0"/>
            <a:r>
              <a:rPr lang="en-US" dirty="0"/>
              <a:t>Name</a:t>
            </a:r>
          </a:p>
        </p:txBody>
      </p:sp>
      <p:sp>
        <p:nvSpPr>
          <p:cNvPr id="21" name="Text Placeholder 9">
            <a:extLst>
              <a:ext uri="{FF2B5EF4-FFF2-40B4-BE49-F238E27FC236}">
                <a16:creationId xmlns:a16="http://schemas.microsoft.com/office/drawing/2014/main" id="{4A4E1900-FBFB-4424-858E-DE3D27EE653E}"/>
              </a:ext>
            </a:extLst>
          </p:cNvPr>
          <p:cNvSpPr>
            <a:spLocks noGrp="1" noChangeAspect="1"/>
          </p:cNvSpPr>
          <p:nvPr>
            <p:ph type="body" sz="quarter" idx="18" hasCustomPrompt="1"/>
          </p:nvPr>
        </p:nvSpPr>
        <p:spPr>
          <a:xfrm>
            <a:off x="2025912" y="2677818"/>
            <a:ext cx="3887434" cy="291418"/>
          </a:xfrm>
        </p:spPr>
        <p:txBody>
          <a:bodyPr>
            <a:normAutofit/>
          </a:bodyPr>
          <a:lstStyle>
            <a:lvl1pPr marL="0" indent="0">
              <a:buNone/>
              <a:defRPr sz="1000">
                <a:latin typeface="Real Text Light" panose="020B0504020101010102" pitchFamily="34" charset="0"/>
              </a:defRPr>
            </a:lvl1pPr>
          </a:lstStyle>
          <a:p>
            <a:pPr lvl="0"/>
            <a:r>
              <a:rPr lang="en-US" dirty="0"/>
              <a:t>Title</a:t>
            </a:r>
          </a:p>
        </p:txBody>
      </p:sp>
      <p:sp>
        <p:nvSpPr>
          <p:cNvPr id="22" name="Text Placeholder 9">
            <a:extLst>
              <a:ext uri="{FF2B5EF4-FFF2-40B4-BE49-F238E27FC236}">
                <a16:creationId xmlns:a16="http://schemas.microsoft.com/office/drawing/2014/main" id="{0725094D-8896-4941-96F9-04EFD990B0A0}"/>
              </a:ext>
            </a:extLst>
          </p:cNvPr>
          <p:cNvSpPr>
            <a:spLocks noGrp="1" noChangeAspect="1"/>
          </p:cNvSpPr>
          <p:nvPr>
            <p:ph type="body" sz="quarter" idx="19" hasCustomPrompt="1"/>
          </p:nvPr>
        </p:nvSpPr>
        <p:spPr>
          <a:xfrm>
            <a:off x="2025912" y="2979560"/>
            <a:ext cx="3887434" cy="291418"/>
          </a:xfrm>
        </p:spPr>
        <p:txBody>
          <a:bodyPr>
            <a:normAutofit/>
          </a:bodyPr>
          <a:lstStyle>
            <a:lvl1pPr marL="0" indent="0">
              <a:buNone/>
              <a:defRPr sz="1000">
                <a:solidFill>
                  <a:schemeClr val="tx1"/>
                </a:solidFill>
                <a:latin typeface="Real Text Light" panose="020B0504020101010102" pitchFamily="34" charset="0"/>
              </a:defRPr>
            </a:lvl1pPr>
          </a:lstStyle>
          <a:p>
            <a:pPr lvl="0"/>
            <a:r>
              <a:rPr lang="en-US" dirty="0"/>
              <a:t>T +</a:t>
            </a:r>
          </a:p>
        </p:txBody>
      </p:sp>
      <p:sp>
        <p:nvSpPr>
          <p:cNvPr id="23" name="Text Placeholder 9">
            <a:extLst>
              <a:ext uri="{FF2B5EF4-FFF2-40B4-BE49-F238E27FC236}">
                <a16:creationId xmlns:a16="http://schemas.microsoft.com/office/drawing/2014/main" id="{9E218BBF-B51F-4C56-B1B3-5C74808C6FE1}"/>
              </a:ext>
            </a:extLst>
          </p:cNvPr>
          <p:cNvSpPr>
            <a:spLocks noGrp="1" noChangeAspect="1"/>
          </p:cNvSpPr>
          <p:nvPr>
            <p:ph type="body" sz="quarter" idx="20" hasCustomPrompt="1"/>
          </p:nvPr>
        </p:nvSpPr>
        <p:spPr>
          <a:xfrm>
            <a:off x="2025912" y="3279609"/>
            <a:ext cx="3887434" cy="291418"/>
          </a:xfrm>
        </p:spPr>
        <p:txBody>
          <a:bodyPr>
            <a:normAutofit/>
          </a:bodyPr>
          <a:lstStyle>
            <a:lvl1pPr marL="0" indent="0">
              <a:buNone/>
              <a:defRPr sz="1000">
                <a:solidFill>
                  <a:schemeClr val="tx1"/>
                </a:solidFill>
                <a:latin typeface="Real Text Light" panose="020B0504020101010102" pitchFamily="34" charset="0"/>
              </a:defRPr>
            </a:lvl1pPr>
          </a:lstStyle>
          <a:p>
            <a:pPr lvl="0"/>
            <a:r>
              <a:rPr lang="en-US" dirty="0"/>
              <a:t>E </a:t>
            </a:r>
          </a:p>
        </p:txBody>
      </p:sp>
      <p:sp>
        <p:nvSpPr>
          <p:cNvPr id="9" name="Text Placeholder 2">
            <a:extLst>
              <a:ext uri="{FF2B5EF4-FFF2-40B4-BE49-F238E27FC236}">
                <a16:creationId xmlns:a16="http://schemas.microsoft.com/office/drawing/2014/main" id="{58D86811-CC75-4871-ACE6-E5B10B657CA4}"/>
              </a:ext>
            </a:extLst>
          </p:cNvPr>
          <p:cNvSpPr>
            <a:spLocks noGrp="1"/>
          </p:cNvSpPr>
          <p:nvPr>
            <p:ph type="body" sz="quarter" idx="21"/>
          </p:nvPr>
        </p:nvSpPr>
        <p:spPr>
          <a:xfrm>
            <a:off x="540000" y="3648339"/>
            <a:ext cx="5384800" cy="1571625"/>
          </a:xfrm>
        </p:spPr>
        <p:txBody>
          <a:bodyPr/>
          <a:lstStyle>
            <a:lvl4pPr>
              <a:defRPr/>
            </a:lvl4p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2" name="Title 1">
            <a:extLst>
              <a:ext uri="{FF2B5EF4-FFF2-40B4-BE49-F238E27FC236}">
                <a16:creationId xmlns:a16="http://schemas.microsoft.com/office/drawing/2014/main" id="{3BFF97CC-6FDC-4884-A1E3-DBBA070D0C45}"/>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675458883"/>
      </p:ext>
    </p:extLst>
  </p:cSld>
  <p:clrMapOvr>
    <a:masterClrMapping/>
  </p:clrMapOvr>
  <p:extLst>
    <p:ext uri="{DCECCB84-F9BA-43D5-87BE-67443E8EF086}">
      <p15:sldGuideLst xmlns:p15="http://schemas.microsoft.com/office/powerpoint/2012/main">
        <p15:guide id="1" orient="horz" pos="563">
          <p15:clr>
            <a:srgbClr val="FBAE40"/>
          </p15:clr>
        </p15:guide>
        <p15:guide id="2" pos="381">
          <p15:clr>
            <a:srgbClr val="FBAE40"/>
          </p15:clr>
        </p15:guide>
      </p15:sldGuideLst>
    </p:ext>
  </p:extLst>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CV Double">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60F7BAAE-A8AA-4984-AB7E-7DB46FFD16F9}"/>
              </a:ext>
            </a:extLst>
          </p:cNvPr>
          <p:cNvSpPr>
            <a:spLocks noGrp="1"/>
          </p:cNvSpPr>
          <p:nvPr>
            <p:ph type="pic" sz="quarter" idx="16"/>
          </p:nvPr>
        </p:nvSpPr>
        <p:spPr>
          <a:xfrm>
            <a:off x="540000" y="2432359"/>
            <a:ext cx="1080000" cy="1080000"/>
          </a:xfrm>
        </p:spPr>
        <p:txBody>
          <a:bodyPr lIns="0" tIns="0" rIns="0" bIns="0">
            <a:normAutofit/>
          </a:bodyPr>
          <a:lstStyle>
            <a:lvl1pPr>
              <a:defRPr sz="1000"/>
            </a:lvl1pPr>
          </a:lstStyle>
          <a:p>
            <a:endParaRPr lang="en-GB" dirty="0"/>
          </a:p>
        </p:txBody>
      </p:sp>
      <p:sp>
        <p:nvSpPr>
          <p:cNvPr id="10" name="Text Placeholder 9">
            <a:extLst>
              <a:ext uri="{FF2B5EF4-FFF2-40B4-BE49-F238E27FC236}">
                <a16:creationId xmlns:a16="http://schemas.microsoft.com/office/drawing/2014/main" id="{CABE2C0F-739B-453C-B819-8943DCAA1A4C}"/>
              </a:ext>
            </a:extLst>
          </p:cNvPr>
          <p:cNvSpPr>
            <a:spLocks noGrp="1" noChangeAspect="1"/>
          </p:cNvSpPr>
          <p:nvPr>
            <p:ph type="body" sz="quarter" idx="17" hasCustomPrompt="1"/>
          </p:nvPr>
        </p:nvSpPr>
        <p:spPr>
          <a:xfrm>
            <a:off x="1898912" y="2432359"/>
            <a:ext cx="3887434" cy="291418"/>
          </a:xfrm>
        </p:spPr>
        <p:txBody>
          <a:bodyPr>
            <a:normAutofit/>
          </a:bodyPr>
          <a:lstStyle>
            <a:lvl1pPr marL="0" indent="0">
              <a:buNone/>
              <a:defRPr sz="1000">
                <a:latin typeface="Real Text Medium" panose="020B0604020101010102" pitchFamily="34" charset="0"/>
              </a:defRPr>
            </a:lvl1pPr>
          </a:lstStyle>
          <a:p>
            <a:pPr lvl="0"/>
            <a:r>
              <a:rPr lang="en-US" dirty="0"/>
              <a:t>Name</a:t>
            </a:r>
          </a:p>
        </p:txBody>
      </p:sp>
      <p:sp>
        <p:nvSpPr>
          <p:cNvPr id="21" name="Text Placeholder 9">
            <a:extLst>
              <a:ext uri="{FF2B5EF4-FFF2-40B4-BE49-F238E27FC236}">
                <a16:creationId xmlns:a16="http://schemas.microsoft.com/office/drawing/2014/main" id="{4A4E1900-FBFB-4424-858E-DE3D27EE653E}"/>
              </a:ext>
            </a:extLst>
          </p:cNvPr>
          <p:cNvSpPr>
            <a:spLocks noGrp="1" noChangeAspect="1"/>
          </p:cNvSpPr>
          <p:nvPr>
            <p:ph type="body" sz="quarter" idx="18" hasCustomPrompt="1"/>
          </p:nvPr>
        </p:nvSpPr>
        <p:spPr>
          <a:xfrm>
            <a:off x="1898912" y="2732409"/>
            <a:ext cx="3887434" cy="291418"/>
          </a:xfrm>
        </p:spPr>
        <p:txBody>
          <a:bodyPr>
            <a:normAutofit/>
          </a:bodyPr>
          <a:lstStyle>
            <a:lvl1pPr marL="0" indent="0">
              <a:buNone/>
              <a:defRPr sz="1000">
                <a:latin typeface="Real Text Light" panose="020B0504020101010102" pitchFamily="34" charset="0"/>
              </a:defRPr>
            </a:lvl1pPr>
          </a:lstStyle>
          <a:p>
            <a:pPr lvl="0"/>
            <a:r>
              <a:rPr lang="en-US" dirty="0"/>
              <a:t>Title</a:t>
            </a:r>
          </a:p>
        </p:txBody>
      </p:sp>
      <p:sp>
        <p:nvSpPr>
          <p:cNvPr id="22" name="Text Placeholder 9">
            <a:extLst>
              <a:ext uri="{FF2B5EF4-FFF2-40B4-BE49-F238E27FC236}">
                <a16:creationId xmlns:a16="http://schemas.microsoft.com/office/drawing/2014/main" id="{0725094D-8896-4941-96F9-04EFD990B0A0}"/>
              </a:ext>
            </a:extLst>
          </p:cNvPr>
          <p:cNvSpPr>
            <a:spLocks noGrp="1" noChangeAspect="1"/>
          </p:cNvSpPr>
          <p:nvPr>
            <p:ph type="body" sz="quarter" idx="19" hasCustomPrompt="1"/>
          </p:nvPr>
        </p:nvSpPr>
        <p:spPr>
          <a:xfrm>
            <a:off x="1898912" y="3034151"/>
            <a:ext cx="3887434" cy="291418"/>
          </a:xfrm>
        </p:spPr>
        <p:txBody>
          <a:bodyPr>
            <a:normAutofit/>
          </a:bodyPr>
          <a:lstStyle>
            <a:lvl1pPr marL="0" indent="0">
              <a:buNone/>
              <a:defRPr sz="1000">
                <a:solidFill>
                  <a:schemeClr val="tx1"/>
                </a:solidFill>
                <a:latin typeface="Real Text Light" panose="020B0504020101010102" pitchFamily="34" charset="0"/>
              </a:defRPr>
            </a:lvl1pPr>
          </a:lstStyle>
          <a:p>
            <a:pPr lvl="0"/>
            <a:r>
              <a:rPr lang="en-US" dirty="0"/>
              <a:t>T +</a:t>
            </a:r>
          </a:p>
        </p:txBody>
      </p:sp>
      <p:sp>
        <p:nvSpPr>
          <p:cNvPr id="23" name="Text Placeholder 9">
            <a:extLst>
              <a:ext uri="{FF2B5EF4-FFF2-40B4-BE49-F238E27FC236}">
                <a16:creationId xmlns:a16="http://schemas.microsoft.com/office/drawing/2014/main" id="{9E218BBF-B51F-4C56-B1B3-5C74808C6FE1}"/>
              </a:ext>
            </a:extLst>
          </p:cNvPr>
          <p:cNvSpPr>
            <a:spLocks noGrp="1" noChangeAspect="1"/>
          </p:cNvSpPr>
          <p:nvPr>
            <p:ph type="body" sz="quarter" idx="20" hasCustomPrompt="1"/>
          </p:nvPr>
        </p:nvSpPr>
        <p:spPr>
          <a:xfrm>
            <a:off x="1898912" y="3334200"/>
            <a:ext cx="3887434" cy="291418"/>
          </a:xfrm>
        </p:spPr>
        <p:txBody>
          <a:bodyPr>
            <a:normAutofit/>
          </a:bodyPr>
          <a:lstStyle>
            <a:lvl1pPr marL="0" indent="0">
              <a:buNone/>
              <a:defRPr sz="1000">
                <a:solidFill>
                  <a:schemeClr val="tx1"/>
                </a:solidFill>
                <a:latin typeface="Real Text Light" panose="020B0504020101010102" pitchFamily="34" charset="0"/>
              </a:defRPr>
            </a:lvl1pPr>
          </a:lstStyle>
          <a:p>
            <a:pPr lvl="0"/>
            <a:r>
              <a:rPr lang="en-US" dirty="0"/>
              <a:t>E </a:t>
            </a:r>
          </a:p>
        </p:txBody>
      </p:sp>
      <p:sp>
        <p:nvSpPr>
          <p:cNvPr id="12" name="Picture Placeholder 4">
            <a:extLst>
              <a:ext uri="{FF2B5EF4-FFF2-40B4-BE49-F238E27FC236}">
                <a16:creationId xmlns:a16="http://schemas.microsoft.com/office/drawing/2014/main" id="{2851149B-91A6-42BC-804D-8CAE35D13F34}"/>
              </a:ext>
            </a:extLst>
          </p:cNvPr>
          <p:cNvSpPr>
            <a:spLocks noGrp="1"/>
          </p:cNvSpPr>
          <p:nvPr>
            <p:ph type="pic" sz="quarter" idx="23"/>
          </p:nvPr>
        </p:nvSpPr>
        <p:spPr>
          <a:xfrm>
            <a:off x="540000" y="5909617"/>
            <a:ext cx="1080000" cy="1080000"/>
          </a:xfrm>
        </p:spPr>
        <p:txBody>
          <a:bodyPr lIns="0" tIns="0" rIns="0" bIns="0">
            <a:normAutofit/>
          </a:bodyPr>
          <a:lstStyle>
            <a:lvl1pPr>
              <a:defRPr sz="1000"/>
            </a:lvl1pPr>
          </a:lstStyle>
          <a:p>
            <a:endParaRPr lang="en-GB" dirty="0"/>
          </a:p>
        </p:txBody>
      </p:sp>
      <p:sp>
        <p:nvSpPr>
          <p:cNvPr id="13" name="Text Placeholder 9">
            <a:extLst>
              <a:ext uri="{FF2B5EF4-FFF2-40B4-BE49-F238E27FC236}">
                <a16:creationId xmlns:a16="http://schemas.microsoft.com/office/drawing/2014/main" id="{B7F5A62B-141E-4A31-9EA1-AFF1F6EE7172}"/>
              </a:ext>
            </a:extLst>
          </p:cNvPr>
          <p:cNvSpPr>
            <a:spLocks noGrp="1" noChangeAspect="1"/>
          </p:cNvSpPr>
          <p:nvPr>
            <p:ph type="body" sz="quarter" idx="24" hasCustomPrompt="1"/>
          </p:nvPr>
        </p:nvSpPr>
        <p:spPr>
          <a:xfrm>
            <a:off x="1898912" y="5909618"/>
            <a:ext cx="3887434" cy="291418"/>
          </a:xfrm>
        </p:spPr>
        <p:txBody>
          <a:bodyPr>
            <a:normAutofit/>
          </a:bodyPr>
          <a:lstStyle>
            <a:lvl1pPr marL="0" indent="0">
              <a:buNone/>
              <a:defRPr sz="1000">
                <a:latin typeface="Real Text Medium" panose="020B0604020101010102" pitchFamily="34" charset="0"/>
              </a:defRPr>
            </a:lvl1pPr>
          </a:lstStyle>
          <a:p>
            <a:pPr lvl="0"/>
            <a:r>
              <a:rPr lang="en-US" dirty="0"/>
              <a:t>Name</a:t>
            </a:r>
          </a:p>
        </p:txBody>
      </p:sp>
      <p:sp>
        <p:nvSpPr>
          <p:cNvPr id="14" name="Text Placeholder 9">
            <a:extLst>
              <a:ext uri="{FF2B5EF4-FFF2-40B4-BE49-F238E27FC236}">
                <a16:creationId xmlns:a16="http://schemas.microsoft.com/office/drawing/2014/main" id="{02A83622-4D10-4572-BF21-5571F804DF7D}"/>
              </a:ext>
            </a:extLst>
          </p:cNvPr>
          <p:cNvSpPr>
            <a:spLocks noGrp="1" noChangeAspect="1"/>
          </p:cNvSpPr>
          <p:nvPr>
            <p:ph type="body" sz="quarter" idx="25" hasCustomPrompt="1"/>
          </p:nvPr>
        </p:nvSpPr>
        <p:spPr>
          <a:xfrm>
            <a:off x="1898912" y="6209667"/>
            <a:ext cx="3887434" cy="291418"/>
          </a:xfrm>
        </p:spPr>
        <p:txBody>
          <a:bodyPr>
            <a:normAutofit/>
          </a:bodyPr>
          <a:lstStyle>
            <a:lvl1pPr marL="0" indent="0">
              <a:buNone/>
              <a:defRPr sz="1000">
                <a:latin typeface="Real Text Light" panose="020B0504020101010102" pitchFamily="34" charset="0"/>
              </a:defRPr>
            </a:lvl1pPr>
          </a:lstStyle>
          <a:p>
            <a:pPr lvl="0"/>
            <a:r>
              <a:rPr lang="en-US" dirty="0"/>
              <a:t>Title</a:t>
            </a:r>
          </a:p>
        </p:txBody>
      </p:sp>
      <p:sp>
        <p:nvSpPr>
          <p:cNvPr id="15" name="Text Placeholder 9">
            <a:extLst>
              <a:ext uri="{FF2B5EF4-FFF2-40B4-BE49-F238E27FC236}">
                <a16:creationId xmlns:a16="http://schemas.microsoft.com/office/drawing/2014/main" id="{529C00DC-F6B8-4EAE-BA3A-7DE977E10879}"/>
              </a:ext>
            </a:extLst>
          </p:cNvPr>
          <p:cNvSpPr>
            <a:spLocks noGrp="1" noChangeAspect="1"/>
          </p:cNvSpPr>
          <p:nvPr>
            <p:ph type="body" sz="quarter" idx="26" hasCustomPrompt="1"/>
          </p:nvPr>
        </p:nvSpPr>
        <p:spPr>
          <a:xfrm>
            <a:off x="1898912" y="6511409"/>
            <a:ext cx="3887434" cy="291418"/>
          </a:xfrm>
        </p:spPr>
        <p:txBody>
          <a:bodyPr>
            <a:normAutofit/>
          </a:bodyPr>
          <a:lstStyle>
            <a:lvl1pPr marL="0" indent="0">
              <a:buNone/>
              <a:defRPr sz="1000">
                <a:solidFill>
                  <a:schemeClr val="tx1"/>
                </a:solidFill>
                <a:latin typeface="Real Text Light" panose="020B0504020101010102" pitchFamily="34" charset="0"/>
              </a:defRPr>
            </a:lvl1pPr>
          </a:lstStyle>
          <a:p>
            <a:pPr lvl="0"/>
            <a:r>
              <a:rPr lang="en-US" dirty="0"/>
              <a:t>T +</a:t>
            </a:r>
          </a:p>
        </p:txBody>
      </p:sp>
      <p:sp>
        <p:nvSpPr>
          <p:cNvPr id="16" name="Text Placeholder 9">
            <a:extLst>
              <a:ext uri="{FF2B5EF4-FFF2-40B4-BE49-F238E27FC236}">
                <a16:creationId xmlns:a16="http://schemas.microsoft.com/office/drawing/2014/main" id="{AF874FE7-DD59-470C-8664-ADD3C3A87029}"/>
              </a:ext>
            </a:extLst>
          </p:cNvPr>
          <p:cNvSpPr>
            <a:spLocks noGrp="1" noChangeAspect="1"/>
          </p:cNvSpPr>
          <p:nvPr>
            <p:ph type="body" sz="quarter" idx="27" hasCustomPrompt="1"/>
          </p:nvPr>
        </p:nvSpPr>
        <p:spPr>
          <a:xfrm>
            <a:off x="1898912" y="6811459"/>
            <a:ext cx="3887434" cy="291418"/>
          </a:xfrm>
        </p:spPr>
        <p:txBody>
          <a:bodyPr>
            <a:normAutofit/>
          </a:bodyPr>
          <a:lstStyle>
            <a:lvl1pPr marL="0" indent="0">
              <a:buNone/>
              <a:defRPr sz="1000">
                <a:solidFill>
                  <a:schemeClr val="tx1"/>
                </a:solidFill>
                <a:latin typeface="Real Text Light" panose="020B0504020101010102" pitchFamily="34" charset="0"/>
              </a:defRPr>
            </a:lvl1pPr>
          </a:lstStyle>
          <a:p>
            <a:pPr lvl="0"/>
            <a:r>
              <a:rPr lang="en-US" dirty="0"/>
              <a:t>E </a:t>
            </a:r>
          </a:p>
        </p:txBody>
      </p:sp>
      <p:sp>
        <p:nvSpPr>
          <p:cNvPr id="17" name="Text Placeholder 2">
            <a:extLst>
              <a:ext uri="{FF2B5EF4-FFF2-40B4-BE49-F238E27FC236}">
                <a16:creationId xmlns:a16="http://schemas.microsoft.com/office/drawing/2014/main" id="{C2C41659-3C26-468A-9760-EC5ED28EE941}"/>
              </a:ext>
            </a:extLst>
          </p:cNvPr>
          <p:cNvSpPr>
            <a:spLocks noGrp="1"/>
          </p:cNvSpPr>
          <p:nvPr>
            <p:ph type="body" sz="quarter" idx="29"/>
          </p:nvPr>
        </p:nvSpPr>
        <p:spPr>
          <a:xfrm>
            <a:off x="540000" y="3685708"/>
            <a:ext cx="5384800" cy="1571625"/>
          </a:xfrm>
        </p:spPr>
        <p:txBody>
          <a:bodyPr/>
          <a:lstStyle>
            <a:lvl4pPr>
              <a:defRPr/>
            </a:lvl4p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20" name="Text Placeholder 2">
            <a:extLst>
              <a:ext uri="{FF2B5EF4-FFF2-40B4-BE49-F238E27FC236}">
                <a16:creationId xmlns:a16="http://schemas.microsoft.com/office/drawing/2014/main" id="{BF4B8323-A38A-463D-9F10-ABB87CD97903}"/>
              </a:ext>
            </a:extLst>
          </p:cNvPr>
          <p:cNvSpPr>
            <a:spLocks noGrp="1"/>
          </p:cNvSpPr>
          <p:nvPr>
            <p:ph type="body" sz="quarter" idx="30"/>
          </p:nvPr>
        </p:nvSpPr>
        <p:spPr>
          <a:xfrm>
            <a:off x="540000" y="7182395"/>
            <a:ext cx="5384800" cy="1571625"/>
          </a:xfrm>
        </p:spPr>
        <p:txBody>
          <a:bodyPr/>
          <a:lstStyle>
            <a:lvl4pPr>
              <a:defRPr/>
            </a:lvl4p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2" name="Title 1">
            <a:extLst>
              <a:ext uri="{FF2B5EF4-FFF2-40B4-BE49-F238E27FC236}">
                <a16:creationId xmlns:a16="http://schemas.microsoft.com/office/drawing/2014/main" id="{CCF0C098-E096-43EE-918D-3838C0B6317F}"/>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2345001190"/>
      </p:ext>
    </p:extLst>
  </p:cSld>
  <p:clrMapOvr>
    <a:masterClrMapping/>
  </p:clrMapOvr>
  <p:extLst>
    <p:ext uri="{DCECCB84-F9BA-43D5-87BE-67443E8EF086}">
      <p15:sldGuideLst xmlns:p15="http://schemas.microsoft.com/office/powerpoint/2012/main">
        <p15:guide id="1" orient="horz" pos="563">
          <p15:clr>
            <a:srgbClr val="FBAE40"/>
          </p15:clr>
        </p15:guide>
        <p15:guide id="2" pos="381">
          <p15:clr>
            <a:srgbClr val="FBAE40"/>
          </p15:clr>
        </p15:guide>
      </p15:sldGuideLst>
    </p:ext>
  </p:extLst>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CV Triple">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60F7BAAE-A8AA-4984-AB7E-7DB46FFD16F9}"/>
              </a:ext>
            </a:extLst>
          </p:cNvPr>
          <p:cNvSpPr>
            <a:spLocks noGrp="1"/>
          </p:cNvSpPr>
          <p:nvPr>
            <p:ph type="pic" sz="quarter" idx="16"/>
          </p:nvPr>
        </p:nvSpPr>
        <p:spPr>
          <a:xfrm>
            <a:off x="540001" y="2254939"/>
            <a:ext cx="1080000" cy="1080000"/>
          </a:xfrm>
        </p:spPr>
        <p:txBody>
          <a:bodyPr lIns="0" tIns="0" rIns="0" bIns="0">
            <a:normAutofit/>
          </a:bodyPr>
          <a:lstStyle>
            <a:lvl1pPr>
              <a:defRPr sz="1000"/>
            </a:lvl1pPr>
          </a:lstStyle>
          <a:p>
            <a:endParaRPr lang="en-GB" dirty="0"/>
          </a:p>
        </p:txBody>
      </p:sp>
      <p:sp>
        <p:nvSpPr>
          <p:cNvPr id="10" name="Text Placeholder 9">
            <a:extLst>
              <a:ext uri="{FF2B5EF4-FFF2-40B4-BE49-F238E27FC236}">
                <a16:creationId xmlns:a16="http://schemas.microsoft.com/office/drawing/2014/main" id="{CABE2C0F-739B-453C-B819-8943DCAA1A4C}"/>
              </a:ext>
            </a:extLst>
          </p:cNvPr>
          <p:cNvSpPr>
            <a:spLocks noGrp="1" noChangeAspect="1"/>
          </p:cNvSpPr>
          <p:nvPr>
            <p:ph type="body" sz="quarter" idx="17" hasCustomPrompt="1"/>
          </p:nvPr>
        </p:nvSpPr>
        <p:spPr>
          <a:xfrm>
            <a:off x="540000" y="3594741"/>
            <a:ext cx="2701883" cy="241594"/>
          </a:xfrm>
        </p:spPr>
        <p:txBody>
          <a:bodyPr>
            <a:normAutofit/>
          </a:bodyPr>
          <a:lstStyle>
            <a:lvl1pPr marL="0" indent="0">
              <a:buNone/>
              <a:defRPr sz="1000">
                <a:latin typeface="Real Text Medium" panose="020B0604020101010102" pitchFamily="34" charset="0"/>
              </a:defRPr>
            </a:lvl1pPr>
          </a:lstStyle>
          <a:p>
            <a:pPr lvl="0"/>
            <a:r>
              <a:rPr lang="en-US" dirty="0"/>
              <a:t>Name</a:t>
            </a:r>
          </a:p>
        </p:txBody>
      </p:sp>
      <p:sp>
        <p:nvSpPr>
          <p:cNvPr id="21" name="Text Placeholder 9">
            <a:extLst>
              <a:ext uri="{FF2B5EF4-FFF2-40B4-BE49-F238E27FC236}">
                <a16:creationId xmlns:a16="http://schemas.microsoft.com/office/drawing/2014/main" id="{4A4E1900-FBFB-4424-858E-DE3D27EE653E}"/>
              </a:ext>
            </a:extLst>
          </p:cNvPr>
          <p:cNvSpPr>
            <a:spLocks noGrp="1" noChangeAspect="1"/>
          </p:cNvSpPr>
          <p:nvPr>
            <p:ph type="body" sz="quarter" idx="18" hasCustomPrompt="1"/>
          </p:nvPr>
        </p:nvSpPr>
        <p:spPr>
          <a:xfrm>
            <a:off x="540000" y="3843382"/>
            <a:ext cx="2701883" cy="241594"/>
          </a:xfrm>
        </p:spPr>
        <p:txBody>
          <a:bodyPr>
            <a:normAutofit/>
          </a:bodyPr>
          <a:lstStyle>
            <a:lvl1pPr marL="0" indent="0">
              <a:buNone/>
              <a:defRPr sz="1000">
                <a:latin typeface="Real Text Light" panose="020B0504020101010102" pitchFamily="34" charset="0"/>
              </a:defRPr>
            </a:lvl1pPr>
          </a:lstStyle>
          <a:p>
            <a:pPr lvl="0"/>
            <a:r>
              <a:rPr lang="en-US" dirty="0"/>
              <a:t>Title</a:t>
            </a:r>
          </a:p>
        </p:txBody>
      </p:sp>
      <p:sp>
        <p:nvSpPr>
          <p:cNvPr id="22" name="Text Placeholder 9">
            <a:extLst>
              <a:ext uri="{FF2B5EF4-FFF2-40B4-BE49-F238E27FC236}">
                <a16:creationId xmlns:a16="http://schemas.microsoft.com/office/drawing/2014/main" id="{0725094D-8896-4941-96F9-04EFD990B0A0}"/>
              </a:ext>
            </a:extLst>
          </p:cNvPr>
          <p:cNvSpPr>
            <a:spLocks noGrp="1" noChangeAspect="1"/>
          </p:cNvSpPr>
          <p:nvPr>
            <p:ph type="body" sz="quarter" idx="19" hasCustomPrompt="1"/>
          </p:nvPr>
        </p:nvSpPr>
        <p:spPr>
          <a:xfrm>
            <a:off x="540000" y="4098857"/>
            <a:ext cx="2701883" cy="241594"/>
          </a:xfrm>
        </p:spPr>
        <p:txBody>
          <a:bodyPr>
            <a:normAutofit/>
          </a:bodyPr>
          <a:lstStyle>
            <a:lvl1pPr marL="0" indent="0">
              <a:buNone/>
              <a:defRPr sz="1000">
                <a:solidFill>
                  <a:schemeClr val="tx1"/>
                </a:solidFill>
                <a:latin typeface="Real Text Light" panose="020B0504020101010102" pitchFamily="34" charset="0"/>
              </a:defRPr>
            </a:lvl1pPr>
          </a:lstStyle>
          <a:p>
            <a:pPr lvl="0"/>
            <a:r>
              <a:rPr lang="en-US" dirty="0"/>
              <a:t>T +</a:t>
            </a:r>
          </a:p>
        </p:txBody>
      </p:sp>
      <p:sp>
        <p:nvSpPr>
          <p:cNvPr id="23" name="Text Placeholder 9">
            <a:extLst>
              <a:ext uri="{FF2B5EF4-FFF2-40B4-BE49-F238E27FC236}">
                <a16:creationId xmlns:a16="http://schemas.microsoft.com/office/drawing/2014/main" id="{9E218BBF-B51F-4C56-B1B3-5C74808C6FE1}"/>
              </a:ext>
            </a:extLst>
          </p:cNvPr>
          <p:cNvSpPr>
            <a:spLocks noGrp="1" noChangeAspect="1"/>
          </p:cNvSpPr>
          <p:nvPr>
            <p:ph type="body" sz="quarter" idx="20" hasCustomPrompt="1"/>
          </p:nvPr>
        </p:nvSpPr>
        <p:spPr>
          <a:xfrm>
            <a:off x="540000" y="4347505"/>
            <a:ext cx="2701883" cy="241594"/>
          </a:xfrm>
        </p:spPr>
        <p:txBody>
          <a:bodyPr>
            <a:normAutofit/>
          </a:bodyPr>
          <a:lstStyle>
            <a:lvl1pPr marL="0" indent="0">
              <a:buNone/>
              <a:defRPr sz="1000">
                <a:solidFill>
                  <a:schemeClr val="tx1"/>
                </a:solidFill>
                <a:latin typeface="Real Text Light" panose="020B0504020101010102" pitchFamily="34" charset="0"/>
              </a:defRPr>
            </a:lvl1pPr>
          </a:lstStyle>
          <a:p>
            <a:pPr lvl="0"/>
            <a:r>
              <a:rPr lang="en-US" dirty="0"/>
              <a:t>E </a:t>
            </a:r>
          </a:p>
        </p:txBody>
      </p:sp>
      <p:sp>
        <p:nvSpPr>
          <p:cNvPr id="18" name="Picture Placeholder 4">
            <a:extLst>
              <a:ext uri="{FF2B5EF4-FFF2-40B4-BE49-F238E27FC236}">
                <a16:creationId xmlns:a16="http://schemas.microsoft.com/office/drawing/2014/main" id="{40EADCAF-6ABB-464E-8B2E-22356243A7C2}"/>
              </a:ext>
            </a:extLst>
          </p:cNvPr>
          <p:cNvSpPr>
            <a:spLocks noGrp="1"/>
          </p:cNvSpPr>
          <p:nvPr>
            <p:ph type="pic" sz="quarter" idx="29"/>
          </p:nvPr>
        </p:nvSpPr>
        <p:spPr>
          <a:xfrm>
            <a:off x="540001" y="4913944"/>
            <a:ext cx="1080000" cy="1080000"/>
          </a:xfrm>
        </p:spPr>
        <p:txBody>
          <a:bodyPr lIns="0" tIns="0" rIns="0" bIns="0">
            <a:normAutofit/>
          </a:bodyPr>
          <a:lstStyle>
            <a:lvl1pPr>
              <a:defRPr sz="1000"/>
            </a:lvl1pPr>
          </a:lstStyle>
          <a:p>
            <a:endParaRPr lang="en-GB" dirty="0"/>
          </a:p>
        </p:txBody>
      </p:sp>
      <p:sp>
        <p:nvSpPr>
          <p:cNvPr id="19" name="Text Placeholder 9">
            <a:extLst>
              <a:ext uri="{FF2B5EF4-FFF2-40B4-BE49-F238E27FC236}">
                <a16:creationId xmlns:a16="http://schemas.microsoft.com/office/drawing/2014/main" id="{F724ACD5-DF7F-457C-8BB9-E51F08CFBD40}"/>
              </a:ext>
            </a:extLst>
          </p:cNvPr>
          <p:cNvSpPr>
            <a:spLocks noGrp="1" noChangeAspect="1"/>
          </p:cNvSpPr>
          <p:nvPr>
            <p:ph type="body" sz="quarter" idx="30" hasCustomPrompt="1"/>
          </p:nvPr>
        </p:nvSpPr>
        <p:spPr>
          <a:xfrm>
            <a:off x="540000" y="6253746"/>
            <a:ext cx="2701883" cy="241594"/>
          </a:xfrm>
        </p:spPr>
        <p:txBody>
          <a:bodyPr>
            <a:normAutofit/>
          </a:bodyPr>
          <a:lstStyle>
            <a:lvl1pPr marL="0" indent="0">
              <a:buNone/>
              <a:defRPr sz="1000">
                <a:latin typeface="Real Text Medium" panose="020B0604020101010102" pitchFamily="34" charset="0"/>
              </a:defRPr>
            </a:lvl1pPr>
          </a:lstStyle>
          <a:p>
            <a:pPr lvl="0"/>
            <a:r>
              <a:rPr lang="en-US" dirty="0"/>
              <a:t>Name</a:t>
            </a:r>
          </a:p>
        </p:txBody>
      </p:sp>
      <p:sp>
        <p:nvSpPr>
          <p:cNvPr id="20" name="Text Placeholder 9">
            <a:extLst>
              <a:ext uri="{FF2B5EF4-FFF2-40B4-BE49-F238E27FC236}">
                <a16:creationId xmlns:a16="http://schemas.microsoft.com/office/drawing/2014/main" id="{E1817604-C5C0-44D2-8049-4B9665E1BD16}"/>
              </a:ext>
            </a:extLst>
          </p:cNvPr>
          <p:cNvSpPr>
            <a:spLocks noGrp="1" noChangeAspect="1"/>
          </p:cNvSpPr>
          <p:nvPr>
            <p:ph type="body" sz="quarter" idx="31" hasCustomPrompt="1"/>
          </p:nvPr>
        </p:nvSpPr>
        <p:spPr>
          <a:xfrm>
            <a:off x="540000" y="6502388"/>
            <a:ext cx="2701883" cy="241594"/>
          </a:xfrm>
        </p:spPr>
        <p:txBody>
          <a:bodyPr>
            <a:normAutofit/>
          </a:bodyPr>
          <a:lstStyle>
            <a:lvl1pPr marL="0" indent="0">
              <a:buNone/>
              <a:defRPr sz="1000">
                <a:latin typeface="Real Text Light" panose="020B0504020101010102" pitchFamily="34" charset="0"/>
              </a:defRPr>
            </a:lvl1pPr>
          </a:lstStyle>
          <a:p>
            <a:pPr lvl="0"/>
            <a:r>
              <a:rPr lang="en-US" dirty="0"/>
              <a:t>Title</a:t>
            </a:r>
          </a:p>
        </p:txBody>
      </p:sp>
      <p:sp>
        <p:nvSpPr>
          <p:cNvPr id="24" name="Text Placeholder 9">
            <a:extLst>
              <a:ext uri="{FF2B5EF4-FFF2-40B4-BE49-F238E27FC236}">
                <a16:creationId xmlns:a16="http://schemas.microsoft.com/office/drawing/2014/main" id="{4245FC06-5487-4C70-AAD7-DF3D5A544E1B}"/>
              </a:ext>
            </a:extLst>
          </p:cNvPr>
          <p:cNvSpPr>
            <a:spLocks noGrp="1" noChangeAspect="1"/>
          </p:cNvSpPr>
          <p:nvPr>
            <p:ph type="body" sz="quarter" idx="32" hasCustomPrompt="1"/>
          </p:nvPr>
        </p:nvSpPr>
        <p:spPr>
          <a:xfrm>
            <a:off x="540000" y="6757862"/>
            <a:ext cx="2701883" cy="241594"/>
          </a:xfrm>
        </p:spPr>
        <p:txBody>
          <a:bodyPr>
            <a:normAutofit/>
          </a:bodyPr>
          <a:lstStyle>
            <a:lvl1pPr marL="0" indent="0">
              <a:buNone/>
              <a:defRPr sz="1000">
                <a:solidFill>
                  <a:schemeClr val="tx1"/>
                </a:solidFill>
                <a:latin typeface="Real Text Light" panose="020B0504020101010102" pitchFamily="34" charset="0"/>
              </a:defRPr>
            </a:lvl1pPr>
          </a:lstStyle>
          <a:p>
            <a:pPr lvl="0"/>
            <a:r>
              <a:rPr lang="en-US" dirty="0"/>
              <a:t>T +</a:t>
            </a:r>
          </a:p>
        </p:txBody>
      </p:sp>
      <p:sp>
        <p:nvSpPr>
          <p:cNvPr id="25" name="Text Placeholder 9">
            <a:extLst>
              <a:ext uri="{FF2B5EF4-FFF2-40B4-BE49-F238E27FC236}">
                <a16:creationId xmlns:a16="http://schemas.microsoft.com/office/drawing/2014/main" id="{70D62629-772B-43C5-BE4C-3443308731CC}"/>
              </a:ext>
            </a:extLst>
          </p:cNvPr>
          <p:cNvSpPr>
            <a:spLocks noGrp="1" noChangeAspect="1"/>
          </p:cNvSpPr>
          <p:nvPr>
            <p:ph type="body" sz="quarter" idx="33" hasCustomPrompt="1"/>
          </p:nvPr>
        </p:nvSpPr>
        <p:spPr>
          <a:xfrm>
            <a:off x="540000" y="7006510"/>
            <a:ext cx="2701883" cy="241594"/>
          </a:xfrm>
        </p:spPr>
        <p:txBody>
          <a:bodyPr>
            <a:normAutofit/>
          </a:bodyPr>
          <a:lstStyle>
            <a:lvl1pPr marL="0" indent="0">
              <a:buNone/>
              <a:defRPr sz="1000">
                <a:solidFill>
                  <a:schemeClr val="tx1"/>
                </a:solidFill>
                <a:latin typeface="Real Text Light" panose="020B0504020101010102" pitchFamily="34" charset="0"/>
              </a:defRPr>
            </a:lvl1pPr>
          </a:lstStyle>
          <a:p>
            <a:pPr lvl="0"/>
            <a:r>
              <a:rPr lang="en-US" dirty="0"/>
              <a:t>E </a:t>
            </a:r>
          </a:p>
        </p:txBody>
      </p:sp>
      <p:sp>
        <p:nvSpPr>
          <p:cNvPr id="27" name="Picture Placeholder 4">
            <a:extLst>
              <a:ext uri="{FF2B5EF4-FFF2-40B4-BE49-F238E27FC236}">
                <a16:creationId xmlns:a16="http://schemas.microsoft.com/office/drawing/2014/main" id="{82BFF808-150C-42B2-9BF6-FE6E7EF3E3D1}"/>
              </a:ext>
            </a:extLst>
          </p:cNvPr>
          <p:cNvSpPr>
            <a:spLocks noGrp="1"/>
          </p:cNvSpPr>
          <p:nvPr>
            <p:ph type="pic" sz="quarter" idx="35"/>
          </p:nvPr>
        </p:nvSpPr>
        <p:spPr>
          <a:xfrm>
            <a:off x="540001" y="7532013"/>
            <a:ext cx="1080000" cy="1080000"/>
          </a:xfrm>
        </p:spPr>
        <p:txBody>
          <a:bodyPr lIns="0" tIns="0" rIns="0" bIns="0">
            <a:normAutofit/>
          </a:bodyPr>
          <a:lstStyle>
            <a:lvl1pPr>
              <a:defRPr sz="1000"/>
            </a:lvl1pPr>
          </a:lstStyle>
          <a:p>
            <a:endParaRPr lang="en-GB" dirty="0"/>
          </a:p>
        </p:txBody>
      </p:sp>
      <p:sp>
        <p:nvSpPr>
          <p:cNvPr id="29" name="Text Placeholder 9">
            <a:extLst>
              <a:ext uri="{FF2B5EF4-FFF2-40B4-BE49-F238E27FC236}">
                <a16:creationId xmlns:a16="http://schemas.microsoft.com/office/drawing/2014/main" id="{D6C7619B-29A2-4D28-ACCD-DAF710707327}"/>
              </a:ext>
            </a:extLst>
          </p:cNvPr>
          <p:cNvSpPr>
            <a:spLocks noGrp="1" noChangeAspect="1"/>
          </p:cNvSpPr>
          <p:nvPr>
            <p:ph type="body" sz="quarter" idx="36" hasCustomPrompt="1"/>
          </p:nvPr>
        </p:nvSpPr>
        <p:spPr>
          <a:xfrm>
            <a:off x="540000" y="8871815"/>
            <a:ext cx="2701883" cy="241594"/>
          </a:xfrm>
        </p:spPr>
        <p:txBody>
          <a:bodyPr>
            <a:normAutofit/>
          </a:bodyPr>
          <a:lstStyle>
            <a:lvl1pPr marL="0" indent="0">
              <a:buNone/>
              <a:defRPr sz="1000">
                <a:latin typeface="Real Text Medium" panose="020B0604020101010102" pitchFamily="34" charset="0"/>
              </a:defRPr>
            </a:lvl1pPr>
          </a:lstStyle>
          <a:p>
            <a:pPr lvl="0"/>
            <a:r>
              <a:rPr lang="en-US" dirty="0"/>
              <a:t>Name</a:t>
            </a:r>
          </a:p>
        </p:txBody>
      </p:sp>
      <p:sp>
        <p:nvSpPr>
          <p:cNvPr id="30" name="Text Placeholder 9">
            <a:extLst>
              <a:ext uri="{FF2B5EF4-FFF2-40B4-BE49-F238E27FC236}">
                <a16:creationId xmlns:a16="http://schemas.microsoft.com/office/drawing/2014/main" id="{15FACA66-169D-4BF5-9886-93F5BD70DF66}"/>
              </a:ext>
            </a:extLst>
          </p:cNvPr>
          <p:cNvSpPr>
            <a:spLocks noGrp="1" noChangeAspect="1"/>
          </p:cNvSpPr>
          <p:nvPr>
            <p:ph type="body" sz="quarter" idx="37" hasCustomPrompt="1"/>
          </p:nvPr>
        </p:nvSpPr>
        <p:spPr>
          <a:xfrm>
            <a:off x="540000" y="9120457"/>
            <a:ext cx="2701883" cy="241594"/>
          </a:xfrm>
        </p:spPr>
        <p:txBody>
          <a:bodyPr>
            <a:normAutofit/>
          </a:bodyPr>
          <a:lstStyle>
            <a:lvl1pPr marL="0" indent="0">
              <a:buNone/>
              <a:defRPr sz="1000">
                <a:latin typeface="Real Text Light" panose="020B0504020101010102" pitchFamily="34" charset="0"/>
              </a:defRPr>
            </a:lvl1pPr>
          </a:lstStyle>
          <a:p>
            <a:pPr lvl="0"/>
            <a:r>
              <a:rPr lang="en-US" dirty="0"/>
              <a:t>Title</a:t>
            </a:r>
          </a:p>
        </p:txBody>
      </p:sp>
      <p:sp>
        <p:nvSpPr>
          <p:cNvPr id="31" name="Text Placeholder 9">
            <a:extLst>
              <a:ext uri="{FF2B5EF4-FFF2-40B4-BE49-F238E27FC236}">
                <a16:creationId xmlns:a16="http://schemas.microsoft.com/office/drawing/2014/main" id="{E6A0E8DA-010F-4965-B610-A331F191C371}"/>
              </a:ext>
            </a:extLst>
          </p:cNvPr>
          <p:cNvSpPr>
            <a:spLocks noGrp="1" noChangeAspect="1"/>
          </p:cNvSpPr>
          <p:nvPr>
            <p:ph type="body" sz="quarter" idx="38" hasCustomPrompt="1"/>
          </p:nvPr>
        </p:nvSpPr>
        <p:spPr>
          <a:xfrm>
            <a:off x="540000" y="9375931"/>
            <a:ext cx="2701883" cy="241594"/>
          </a:xfrm>
        </p:spPr>
        <p:txBody>
          <a:bodyPr>
            <a:normAutofit/>
          </a:bodyPr>
          <a:lstStyle>
            <a:lvl1pPr marL="0" indent="0">
              <a:buNone/>
              <a:defRPr sz="1000">
                <a:solidFill>
                  <a:schemeClr val="tx1"/>
                </a:solidFill>
                <a:latin typeface="+mn-lt"/>
              </a:defRPr>
            </a:lvl1pPr>
          </a:lstStyle>
          <a:p>
            <a:pPr lvl="0"/>
            <a:r>
              <a:rPr lang="en-US" dirty="0"/>
              <a:t>T +</a:t>
            </a:r>
          </a:p>
        </p:txBody>
      </p:sp>
      <p:sp>
        <p:nvSpPr>
          <p:cNvPr id="32" name="Text Placeholder 9">
            <a:extLst>
              <a:ext uri="{FF2B5EF4-FFF2-40B4-BE49-F238E27FC236}">
                <a16:creationId xmlns:a16="http://schemas.microsoft.com/office/drawing/2014/main" id="{501DAEEB-67AF-4A74-AD3C-94D678BEA9A0}"/>
              </a:ext>
            </a:extLst>
          </p:cNvPr>
          <p:cNvSpPr>
            <a:spLocks noGrp="1" noChangeAspect="1"/>
          </p:cNvSpPr>
          <p:nvPr>
            <p:ph type="body" sz="quarter" idx="39" hasCustomPrompt="1"/>
          </p:nvPr>
        </p:nvSpPr>
        <p:spPr>
          <a:xfrm>
            <a:off x="540000" y="9624579"/>
            <a:ext cx="2701883" cy="241594"/>
          </a:xfrm>
        </p:spPr>
        <p:txBody>
          <a:bodyPr>
            <a:normAutofit/>
          </a:bodyPr>
          <a:lstStyle>
            <a:lvl1pPr marL="0" indent="0">
              <a:buNone/>
              <a:defRPr sz="1000">
                <a:solidFill>
                  <a:schemeClr val="tx1"/>
                </a:solidFill>
                <a:latin typeface="Real Text Light" panose="020B0504020101010102" pitchFamily="34" charset="0"/>
              </a:defRPr>
            </a:lvl1pPr>
          </a:lstStyle>
          <a:p>
            <a:pPr lvl="0"/>
            <a:r>
              <a:rPr lang="en-US" dirty="0"/>
              <a:t>E </a:t>
            </a:r>
          </a:p>
        </p:txBody>
      </p:sp>
      <p:sp>
        <p:nvSpPr>
          <p:cNvPr id="28" name="Text Placeholder 2">
            <a:extLst>
              <a:ext uri="{FF2B5EF4-FFF2-40B4-BE49-F238E27FC236}">
                <a16:creationId xmlns:a16="http://schemas.microsoft.com/office/drawing/2014/main" id="{338D7774-FE83-4EB8-AE81-1B29F985C99A}"/>
              </a:ext>
            </a:extLst>
          </p:cNvPr>
          <p:cNvSpPr>
            <a:spLocks noGrp="1"/>
          </p:cNvSpPr>
          <p:nvPr>
            <p:ph type="body" sz="quarter" idx="42"/>
          </p:nvPr>
        </p:nvSpPr>
        <p:spPr>
          <a:xfrm>
            <a:off x="3508950" y="2254939"/>
            <a:ext cx="3510725" cy="2334160"/>
          </a:xfrm>
        </p:spPr>
        <p:txBody>
          <a:bodyPr/>
          <a:lstStyle>
            <a:lvl4pPr>
              <a:defRPr/>
            </a:lvl4p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34" name="Text Placeholder 2">
            <a:extLst>
              <a:ext uri="{FF2B5EF4-FFF2-40B4-BE49-F238E27FC236}">
                <a16:creationId xmlns:a16="http://schemas.microsoft.com/office/drawing/2014/main" id="{6DBE3CAF-537F-4C38-AFB3-6C3EC96C3252}"/>
              </a:ext>
            </a:extLst>
          </p:cNvPr>
          <p:cNvSpPr>
            <a:spLocks noGrp="1"/>
          </p:cNvSpPr>
          <p:nvPr>
            <p:ph type="body" sz="quarter" idx="43"/>
          </p:nvPr>
        </p:nvSpPr>
        <p:spPr>
          <a:xfrm>
            <a:off x="3508950" y="4912537"/>
            <a:ext cx="3510725" cy="2334160"/>
          </a:xfrm>
        </p:spPr>
        <p:txBody>
          <a:bodyPr/>
          <a:lstStyle>
            <a:lvl4pPr>
              <a:defRPr/>
            </a:lvl4p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36" name="Text Placeholder 2">
            <a:extLst>
              <a:ext uri="{FF2B5EF4-FFF2-40B4-BE49-F238E27FC236}">
                <a16:creationId xmlns:a16="http://schemas.microsoft.com/office/drawing/2014/main" id="{5A609145-FE5A-4970-86B9-156CF7AF0557}"/>
              </a:ext>
            </a:extLst>
          </p:cNvPr>
          <p:cNvSpPr>
            <a:spLocks noGrp="1"/>
          </p:cNvSpPr>
          <p:nvPr>
            <p:ph type="body" sz="quarter" idx="44"/>
          </p:nvPr>
        </p:nvSpPr>
        <p:spPr>
          <a:xfrm>
            <a:off x="3508950" y="7532013"/>
            <a:ext cx="3510725" cy="2334160"/>
          </a:xfrm>
        </p:spPr>
        <p:txBody>
          <a:bodyPr/>
          <a:lstStyle>
            <a:lvl4pPr>
              <a:defRPr/>
            </a:lvl4p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2" name="Title 1">
            <a:extLst>
              <a:ext uri="{FF2B5EF4-FFF2-40B4-BE49-F238E27FC236}">
                <a16:creationId xmlns:a16="http://schemas.microsoft.com/office/drawing/2014/main" id="{A5D13760-886D-4C0A-A1D8-FA4D705E2A50}"/>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577082953"/>
      </p:ext>
    </p:extLst>
  </p:cSld>
  <p:clrMapOvr>
    <a:masterClrMapping/>
  </p:clrMapOvr>
  <p:extLst>
    <p:ext uri="{DCECCB84-F9BA-43D5-87BE-67443E8EF086}">
      <p15:sldGuideLst xmlns:p15="http://schemas.microsoft.com/office/powerpoint/2012/main">
        <p15:guide id="1" orient="horz" pos="563">
          <p15:clr>
            <a:srgbClr val="FBAE40"/>
          </p15:clr>
        </p15:guide>
        <p15:guide id="2" pos="381">
          <p15:clr>
            <a:srgbClr val="FBAE40"/>
          </p15:clr>
        </p15:guide>
      </p15:sldGuideLst>
    </p:ext>
  </p:extLst>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Contact Us">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1E5A02E7-480A-437F-A179-B6096A3FDBB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19" y="0"/>
            <a:ext cx="7558636" cy="10691813"/>
          </a:xfrm>
          <a:prstGeom prst="rect">
            <a:avLst/>
          </a:prstGeom>
        </p:spPr>
      </p:pic>
      <p:sp>
        <p:nvSpPr>
          <p:cNvPr id="8" name="TextBox 7">
            <a:extLst>
              <a:ext uri="{FF2B5EF4-FFF2-40B4-BE49-F238E27FC236}">
                <a16:creationId xmlns:a16="http://schemas.microsoft.com/office/drawing/2014/main" id="{8E146563-79C6-4B83-806E-3AF20CA244D2}"/>
              </a:ext>
            </a:extLst>
          </p:cNvPr>
          <p:cNvSpPr txBox="1"/>
          <p:nvPr userDrawn="1"/>
        </p:nvSpPr>
        <p:spPr>
          <a:xfrm>
            <a:off x="540000" y="900000"/>
            <a:ext cx="5067782" cy="738664"/>
          </a:xfrm>
          <a:prstGeom prst="rect">
            <a:avLst/>
          </a:prstGeom>
          <a:noFill/>
        </p:spPr>
        <p:txBody>
          <a:bodyPr wrap="square" lIns="0" rtlCol="0">
            <a:spAutoFit/>
          </a:bodyPr>
          <a:lstStyle/>
          <a:p>
            <a:r>
              <a:rPr lang="en-GB" sz="4200" dirty="0">
                <a:solidFill>
                  <a:schemeClr val="bg2"/>
                </a:solidFill>
                <a:latin typeface="Real Text Light" panose="020B0504020101010102" pitchFamily="34" charset="0"/>
              </a:rPr>
              <a:t>Contact us</a:t>
            </a:r>
          </a:p>
        </p:txBody>
      </p:sp>
      <p:sp>
        <p:nvSpPr>
          <p:cNvPr id="12" name="Table Placeholder 11">
            <a:extLst>
              <a:ext uri="{FF2B5EF4-FFF2-40B4-BE49-F238E27FC236}">
                <a16:creationId xmlns:a16="http://schemas.microsoft.com/office/drawing/2014/main" id="{D4DFC5BF-9A3C-421E-AAE8-3CB74DC44244}"/>
              </a:ext>
            </a:extLst>
          </p:cNvPr>
          <p:cNvSpPr>
            <a:spLocks noGrp="1"/>
          </p:cNvSpPr>
          <p:nvPr>
            <p:ph type="tbl" sz="quarter" idx="13"/>
          </p:nvPr>
        </p:nvSpPr>
        <p:spPr>
          <a:xfrm>
            <a:off x="540000" y="2662433"/>
            <a:ext cx="4485571" cy="2385097"/>
          </a:xfrm>
        </p:spPr>
        <p:txBody>
          <a:bodyPr lIns="0">
            <a:normAutofit/>
          </a:bodyPr>
          <a:lstStyle>
            <a:lvl1pPr>
              <a:defRPr sz="1000"/>
            </a:lvl1pPr>
          </a:lstStyle>
          <a:p>
            <a:endParaRPr lang="en-GB" dirty="0"/>
          </a:p>
        </p:txBody>
      </p:sp>
      <p:sp>
        <p:nvSpPr>
          <p:cNvPr id="2" name="TextBox 1">
            <a:extLst>
              <a:ext uri="{FF2B5EF4-FFF2-40B4-BE49-F238E27FC236}">
                <a16:creationId xmlns:a16="http://schemas.microsoft.com/office/drawing/2014/main" id="{0542261F-3331-456D-A45A-F1F50262EECD}"/>
              </a:ext>
            </a:extLst>
          </p:cNvPr>
          <p:cNvSpPr txBox="1"/>
          <p:nvPr userDrawn="1"/>
        </p:nvSpPr>
        <p:spPr>
          <a:xfrm>
            <a:off x="8161361" y="1692322"/>
            <a:ext cx="3575714" cy="4315027"/>
          </a:xfrm>
          <a:prstGeom prst="rect">
            <a:avLst/>
          </a:prstGeom>
          <a:solidFill>
            <a:schemeClr val="bg1"/>
          </a:solidFill>
        </p:spPr>
        <p:txBody>
          <a:bodyPr wrap="square" rtlCol="0">
            <a:spAutoFit/>
          </a:bodyPr>
          <a:lstStyle/>
          <a:p>
            <a:r>
              <a:rPr lang="en-GB" dirty="0"/>
              <a:t>Inserting more that four contacts:</a:t>
            </a:r>
          </a:p>
          <a:p>
            <a:endParaRPr lang="en-GB" dirty="0"/>
          </a:p>
          <a:p>
            <a:r>
              <a:rPr lang="en-GB" dirty="0"/>
              <a:t>We recommend that you don’t have more than four contacts on this page as the table will flow over the graphic.</a:t>
            </a:r>
          </a:p>
          <a:p>
            <a:endParaRPr lang="en-GB" dirty="0"/>
          </a:p>
          <a:p>
            <a:r>
              <a:rPr lang="en-GB" dirty="0"/>
              <a:t>Should you need more than four, then use a plain contacts page and follow the instructions for adding more rows/columns</a:t>
            </a:r>
          </a:p>
        </p:txBody>
      </p:sp>
    </p:spTree>
    <p:extLst>
      <p:ext uri="{BB962C8B-B14F-4D97-AF65-F5344CB8AC3E}">
        <p14:creationId xmlns:p14="http://schemas.microsoft.com/office/powerpoint/2010/main" val="3419461050"/>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Contact Us Plain Coral">
    <p:bg>
      <p:bgRef idx="1001">
        <a:schemeClr val="bg1"/>
      </p:bgRef>
    </p:bg>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8E146563-79C6-4B83-806E-3AF20CA244D2}"/>
              </a:ext>
            </a:extLst>
          </p:cNvPr>
          <p:cNvSpPr txBox="1"/>
          <p:nvPr userDrawn="1"/>
        </p:nvSpPr>
        <p:spPr>
          <a:xfrm>
            <a:off x="540000" y="900000"/>
            <a:ext cx="5067782" cy="738664"/>
          </a:xfrm>
          <a:prstGeom prst="rect">
            <a:avLst/>
          </a:prstGeom>
          <a:noFill/>
        </p:spPr>
        <p:txBody>
          <a:bodyPr wrap="square" lIns="0" rtlCol="0">
            <a:spAutoFit/>
          </a:bodyPr>
          <a:lstStyle/>
          <a:p>
            <a:r>
              <a:rPr lang="en-GB" sz="4200" dirty="0">
                <a:solidFill>
                  <a:schemeClr val="bg2"/>
                </a:solidFill>
                <a:latin typeface="Real Text Light" panose="020B0504020101010102" pitchFamily="34" charset="0"/>
              </a:rPr>
              <a:t>Contact us</a:t>
            </a:r>
          </a:p>
        </p:txBody>
      </p:sp>
      <p:sp>
        <p:nvSpPr>
          <p:cNvPr id="12" name="Table Placeholder 11">
            <a:extLst>
              <a:ext uri="{FF2B5EF4-FFF2-40B4-BE49-F238E27FC236}">
                <a16:creationId xmlns:a16="http://schemas.microsoft.com/office/drawing/2014/main" id="{D4DFC5BF-9A3C-421E-AAE8-3CB74DC44244}"/>
              </a:ext>
            </a:extLst>
          </p:cNvPr>
          <p:cNvSpPr>
            <a:spLocks noGrp="1"/>
          </p:cNvSpPr>
          <p:nvPr>
            <p:ph type="tbl" sz="quarter" idx="13"/>
          </p:nvPr>
        </p:nvSpPr>
        <p:spPr>
          <a:xfrm>
            <a:off x="540000" y="3896147"/>
            <a:ext cx="4485571" cy="2385097"/>
          </a:xfrm>
        </p:spPr>
        <p:txBody>
          <a:bodyPr lIns="0">
            <a:normAutofit/>
          </a:bodyPr>
          <a:lstStyle>
            <a:lvl1pPr>
              <a:defRPr sz="1000">
                <a:solidFill>
                  <a:schemeClr val="bg1"/>
                </a:solidFill>
              </a:defRPr>
            </a:lvl1pPr>
          </a:lstStyle>
          <a:p>
            <a:endParaRPr lang="en-GB" dirty="0"/>
          </a:p>
        </p:txBody>
      </p:sp>
      <p:sp>
        <p:nvSpPr>
          <p:cNvPr id="2" name="TextBox 1">
            <a:extLst>
              <a:ext uri="{FF2B5EF4-FFF2-40B4-BE49-F238E27FC236}">
                <a16:creationId xmlns:a16="http://schemas.microsoft.com/office/drawing/2014/main" id="{9D47D941-C74A-4C76-9D4A-685A585D39E1}"/>
              </a:ext>
            </a:extLst>
          </p:cNvPr>
          <p:cNvSpPr txBox="1"/>
          <p:nvPr userDrawn="1"/>
        </p:nvSpPr>
        <p:spPr>
          <a:xfrm>
            <a:off x="8120418" y="1965278"/>
            <a:ext cx="3903260" cy="3410164"/>
          </a:xfrm>
          <a:prstGeom prst="rect">
            <a:avLst/>
          </a:prstGeom>
          <a:solidFill>
            <a:schemeClr val="bg1"/>
          </a:solidFill>
        </p:spPr>
        <p:txBody>
          <a:bodyPr wrap="square" rtlCol="0">
            <a:spAutoFit/>
          </a:bodyPr>
          <a:lstStyle/>
          <a:p>
            <a:r>
              <a:rPr lang="en-GB" dirty="0"/>
              <a:t>To add more columns, select the right hand column, and right click on your mouse, select Insert.</a:t>
            </a:r>
          </a:p>
          <a:p>
            <a:r>
              <a:rPr lang="en-GB" dirty="0"/>
              <a:t>Now select insert column to the right.</a:t>
            </a:r>
          </a:p>
          <a:p>
            <a:endParaRPr lang="en-GB" dirty="0"/>
          </a:p>
          <a:p>
            <a:r>
              <a:rPr lang="en-GB" dirty="0"/>
              <a:t>You will need to resize the table.</a:t>
            </a:r>
          </a:p>
          <a:p>
            <a:endParaRPr lang="en-GB" dirty="0"/>
          </a:p>
          <a:p>
            <a:r>
              <a:rPr lang="en-GB" dirty="0"/>
              <a:t>Insert extra rows in the same way.</a:t>
            </a:r>
          </a:p>
        </p:txBody>
      </p:sp>
    </p:spTree>
    <p:extLst>
      <p:ext uri="{BB962C8B-B14F-4D97-AF65-F5344CB8AC3E}">
        <p14:creationId xmlns:p14="http://schemas.microsoft.com/office/powerpoint/2010/main" val="1520454388"/>
      </p:ext>
    </p:extLst>
  </p:cSld>
  <p:clrMapOvr>
    <a:overrideClrMapping bg1="dk1" tx1="lt1" bg2="dk2" tx2="lt2" accent1="accent1" accent2="accent2" accent3="accent3" accent4="accent4" accent5="accent5" accent6="accent6" hlink="hlink" folHlink="folHlink"/>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Back Page Coral">
    <p:bg>
      <p:bgRef idx="1001">
        <a:schemeClr val="bg1"/>
      </p:bgRef>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82AA839-7BFA-4F53-9561-AC42DE48253B}"/>
              </a:ext>
            </a:extLst>
          </p:cNvPr>
          <p:cNvSpPr/>
          <p:nvPr userDrawn="1"/>
        </p:nvSpPr>
        <p:spPr>
          <a:xfrm>
            <a:off x="540000" y="9266634"/>
            <a:ext cx="6374126" cy="885179"/>
          </a:xfrm>
          <a:prstGeom prst="rect">
            <a:avLst/>
          </a:prstGeom>
        </p:spPr>
        <p:txBody>
          <a:bodyPr wrap="square" lIns="0">
            <a:spAutoFit/>
          </a:bodyPr>
          <a:lstStyle/>
          <a:p>
            <a:pPr algn="just">
              <a:spcAft>
                <a:spcPts val="648"/>
              </a:spcAft>
            </a:pPr>
            <a:r>
              <a:rPr lang="en-GB" sz="1079" b="1" dirty="0">
                <a:solidFill>
                  <a:schemeClr val="bg2"/>
                </a:solidFill>
                <a:effectLst/>
                <a:latin typeface="+mj-lt"/>
                <a:ea typeface="Calibri" panose="020F0502020204030204" pitchFamily="34" charset="0"/>
                <a:cs typeface="Times New Roman" panose="02020603050405020304" pitchFamily="18" charset="0"/>
              </a:rPr>
              <a:t>simmons-simmons.com</a:t>
            </a:r>
            <a:endParaRPr lang="en-GB" sz="648" dirty="0">
              <a:solidFill>
                <a:schemeClr val="bg2"/>
              </a:solidFill>
              <a:effectLst/>
              <a:latin typeface="+mj-lt"/>
              <a:ea typeface="Calibri" panose="020F0502020204030204" pitchFamily="34" charset="0"/>
              <a:cs typeface="Times New Roman" panose="02020603050405020304" pitchFamily="18" charset="0"/>
            </a:endParaRPr>
          </a:p>
          <a:p>
            <a:pPr algn="just">
              <a:spcAft>
                <a:spcPts val="432"/>
              </a:spcAft>
            </a:pPr>
            <a:r>
              <a:rPr lang="en-GB" sz="648" dirty="0">
                <a:solidFill>
                  <a:schemeClr val="tx2"/>
                </a:solidFill>
                <a:effectLst/>
                <a:latin typeface="Real Text Light" panose="020B0504020101010102" pitchFamily="34" charset="0"/>
                <a:ea typeface="Calibri" panose="020F0502020204030204" pitchFamily="34" charset="0"/>
                <a:cs typeface="Times New Roman" panose="02020603050405020304" pitchFamily="18" charset="0"/>
              </a:rPr>
              <a:t>© Simmons &amp; Simmons LLP and its licensors. All rights asserted and reserved. This document is for general guidance only. It does not contain definitive advice. </a:t>
            </a:r>
          </a:p>
          <a:p>
            <a:pPr algn="just">
              <a:spcAft>
                <a:spcPts val="432"/>
              </a:spcAft>
            </a:pPr>
            <a:r>
              <a:rPr lang="en-GB" sz="648" dirty="0">
                <a:solidFill>
                  <a:schemeClr val="tx2"/>
                </a:solidFill>
                <a:effectLst/>
                <a:latin typeface="Real Text Light" panose="020B0504020101010102" pitchFamily="34" charset="0"/>
                <a:ea typeface="Calibri" panose="020F0502020204030204" pitchFamily="34" charset="0"/>
                <a:cs typeface="Times New Roman" panose="02020603050405020304" pitchFamily="18" charset="0"/>
              </a:rPr>
              <a:t>Simmons &amp; Simmons LLP is a limited liability partnership registered in England &amp; Wales with number OC352713 and with its registered office at </a:t>
            </a:r>
            <a:r>
              <a:rPr lang="en-GB" sz="648" dirty="0" err="1">
                <a:solidFill>
                  <a:schemeClr val="tx2"/>
                </a:solidFill>
                <a:effectLst/>
                <a:latin typeface="Real Text Light" panose="020B0504020101010102" pitchFamily="34" charset="0"/>
                <a:ea typeface="Calibri" panose="020F0502020204030204" pitchFamily="34" charset="0"/>
                <a:cs typeface="Times New Roman" panose="02020603050405020304" pitchFamily="18" charset="0"/>
              </a:rPr>
              <a:t>CityPoint</a:t>
            </a:r>
            <a:r>
              <a:rPr lang="en-GB" sz="648" dirty="0">
                <a:solidFill>
                  <a:schemeClr val="tx2"/>
                </a:solidFill>
                <a:effectLst/>
                <a:latin typeface="Real Text Light" panose="020B0504020101010102" pitchFamily="34" charset="0"/>
                <a:ea typeface="Calibri" panose="020F0502020204030204" pitchFamily="34" charset="0"/>
                <a:cs typeface="Times New Roman" panose="02020603050405020304" pitchFamily="18" charset="0"/>
              </a:rPr>
              <a:t>, One Ropemaker Street, London EC2Y 9SS, United Kingdom. It is authorised and regulated by the Solicitors Regulation Authority and its SRA ID number is 533587. The word “partner” refers to a member of Simmons &amp; Simmons LLP or one of its affiliates, or an employee or consultant with equivalent standing and qualifications. A list of members and other partners together with their professional qualifications is available for inspection at the above address. </a:t>
            </a:r>
          </a:p>
        </p:txBody>
      </p:sp>
      <p:sp>
        <p:nvSpPr>
          <p:cNvPr id="2" name="Rectangle 1">
            <a:extLst>
              <a:ext uri="{FF2B5EF4-FFF2-40B4-BE49-F238E27FC236}">
                <a16:creationId xmlns:a16="http://schemas.microsoft.com/office/drawing/2014/main" id="{D5CAF501-835A-4011-95D9-C54BF7F2092C}"/>
              </a:ext>
            </a:extLst>
          </p:cNvPr>
          <p:cNvSpPr/>
          <p:nvPr userDrawn="1"/>
        </p:nvSpPr>
        <p:spPr>
          <a:xfrm>
            <a:off x="435429" y="10151813"/>
            <a:ext cx="1930400" cy="392362"/>
          </a:xfrm>
          <a:prstGeom prst="rect">
            <a:avLst/>
          </a:prstGeom>
          <a:solidFill>
            <a:schemeClr val="bg1"/>
          </a:solidFill>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GB">
              <a:solidFill>
                <a:schemeClr val="tx2"/>
              </a:solidFill>
            </a:endParaRPr>
          </a:p>
        </p:txBody>
      </p:sp>
    </p:spTree>
    <p:extLst>
      <p:ext uri="{BB962C8B-B14F-4D97-AF65-F5344CB8AC3E}">
        <p14:creationId xmlns:p14="http://schemas.microsoft.com/office/powerpoint/2010/main" val="4075357932"/>
      </p:ext>
    </p:extLst>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Heading, two columns and Disclaimer">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C110E710-B60E-47C0-91C9-134706289AA9}"/>
              </a:ext>
            </a:extLst>
          </p:cNvPr>
          <p:cNvSpPr>
            <a:spLocks noGrp="1"/>
          </p:cNvSpPr>
          <p:nvPr>
            <p:ph type="body" sz="quarter" idx="10"/>
          </p:nvPr>
        </p:nvSpPr>
        <p:spPr>
          <a:xfrm>
            <a:off x="576000" y="2308225"/>
            <a:ext cx="6521486" cy="7058251"/>
          </a:xfrm>
        </p:spPr>
        <p:txBody>
          <a:bodyPr numCol="2" spcCol="72000"/>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Rectangle 1">
            <a:extLst>
              <a:ext uri="{FF2B5EF4-FFF2-40B4-BE49-F238E27FC236}">
                <a16:creationId xmlns:a16="http://schemas.microsoft.com/office/drawing/2014/main" id="{8040C7BE-C252-4994-8B94-BE4494D4C008}"/>
              </a:ext>
            </a:extLst>
          </p:cNvPr>
          <p:cNvSpPr/>
          <p:nvPr userDrawn="1"/>
        </p:nvSpPr>
        <p:spPr>
          <a:xfrm>
            <a:off x="377370" y="10116457"/>
            <a:ext cx="2177143" cy="45924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Rectangle 3">
            <a:extLst>
              <a:ext uri="{FF2B5EF4-FFF2-40B4-BE49-F238E27FC236}">
                <a16:creationId xmlns:a16="http://schemas.microsoft.com/office/drawing/2014/main" id="{B2135142-7AA8-4D25-A531-1FA1533E03FE}"/>
              </a:ext>
            </a:extLst>
          </p:cNvPr>
          <p:cNvSpPr/>
          <p:nvPr userDrawn="1"/>
        </p:nvSpPr>
        <p:spPr>
          <a:xfrm>
            <a:off x="576000" y="9528498"/>
            <a:ext cx="6374126" cy="885179"/>
          </a:xfrm>
          <a:prstGeom prst="rect">
            <a:avLst/>
          </a:prstGeom>
        </p:spPr>
        <p:txBody>
          <a:bodyPr wrap="square" lIns="0">
            <a:spAutoFit/>
          </a:bodyPr>
          <a:lstStyle/>
          <a:p>
            <a:pPr algn="just">
              <a:spcAft>
                <a:spcPts val="648"/>
              </a:spcAft>
            </a:pPr>
            <a:r>
              <a:rPr lang="en-GB" sz="1079" dirty="0">
                <a:solidFill>
                  <a:schemeClr val="tx1"/>
                </a:solidFill>
                <a:effectLst/>
                <a:latin typeface="Real Text Light" panose="020B0504020101010102" pitchFamily="34" charset="0"/>
                <a:ea typeface="Calibri" panose="020F0502020204030204" pitchFamily="34" charset="0"/>
                <a:cs typeface="Times New Roman" panose="02020603050405020304" pitchFamily="18" charset="0"/>
              </a:rPr>
              <a:t>For additional information on our firm, please visit our website at </a:t>
            </a:r>
            <a:r>
              <a:rPr lang="en-GB" sz="1079" b="1" dirty="0">
                <a:solidFill>
                  <a:schemeClr val="bg2"/>
                </a:solidFill>
                <a:effectLst/>
                <a:latin typeface="+mj-lt"/>
                <a:ea typeface="Calibri" panose="020F0502020204030204" pitchFamily="34" charset="0"/>
                <a:cs typeface="Times New Roman" panose="02020603050405020304" pitchFamily="18" charset="0"/>
              </a:rPr>
              <a:t>simmons-simmons.com</a:t>
            </a:r>
            <a:r>
              <a:rPr lang="en-GB" sz="1079" dirty="0">
                <a:solidFill>
                  <a:schemeClr val="tx1"/>
                </a:solidFill>
                <a:effectLst/>
                <a:latin typeface="+mj-lt"/>
                <a:ea typeface="Calibri" panose="020F0502020204030204" pitchFamily="34" charset="0"/>
                <a:cs typeface="Times New Roman" panose="02020603050405020304" pitchFamily="18" charset="0"/>
              </a:rPr>
              <a:t>.</a:t>
            </a:r>
            <a:endParaRPr lang="en-GB" sz="648" dirty="0">
              <a:solidFill>
                <a:schemeClr val="tx1"/>
              </a:solidFill>
              <a:effectLst/>
              <a:latin typeface="+mj-lt"/>
              <a:ea typeface="Calibri" panose="020F0502020204030204" pitchFamily="34" charset="0"/>
              <a:cs typeface="Times New Roman" panose="02020603050405020304" pitchFamily="18" charset="0"/>
            </a:endParaRPr>
          </a:p>
          <a:p>
            <a:pPr algn="just">
              <a:spcAft>
                <a:spcPts val="432"/>
              </a:spcAft>
            </a:pPr>
            <a:r>
              <a:rPr lang="en-GB" sz="648" dirty="0">
                <a:solidFill>
                  <a:schemeClr val="tx1"/>
                </a:solidFill>
                <a:effectLst/>
                <a:latin typeface="Real Text Light" panose="020B0504020101010102" pitchFamily="34" charset="0"/>
                <a:ea typeface="Calibri" panose="020F0502020204030204" pitchFamily="34" charset="0"/>
                <a:cs typeface="Times New Roman" panose="02020603050405020304" pitchFamily="18" charset="0"/>
              </a:rPr>
              <a:t>© Simmons &amp; Simmons LLP and its licensors. All rights asserted and reserved. This document is for general guidance only. It does not contain definitive advice. </a:t>
            </a:r>
          </a:p>
          <a:p>
            <a:pPr algn="just">
              <a:spcAft>
                <a:spcPts val="432"/>
              </a:spcAft>
            </a:pPr>
            <a:r>
              <a:rPr lang="en-GB" sz="648" dirty="0">
                <a:solidFill>
                  <a:schemeClr val="tx1"/>
                </a:solidFill>
                <a:effectLst/>
                <a:latin typeface="Real Text Light" panose="020B0504020101010102" pitchFamily="34" charset="0"/>
                <a:ea typeface="Calibri" panose="020F0502020204030204" pitchFamily="34" charset="0"/>
                <a:cs typeface="Times New Roman" panose="02020603050405020304" pitchFamily="18" charset="0"/>
              </a:rPr>
              <a:t>Simmons &amp; Simmons LLP is a limited liability partnership registered in England &amp; Wales with number OC352713 and with its registered office at </a:t>
            </a:r>
            <a:r>
              <a:rPr lang="en-GB" sz="648" dirty="0" err="1">
                <a:solidFill>
                  <a:schemeClr val="tx1"/>
                </a:solidFill>
                <a:effectLst/>
                <a:latin typeface="Real Text Light" panose="020B0504020101010102" pitchFamily="34" charset="0"/>
                <a:ea typeface="Calibri" panose="020F0502020204030204" pitchFamily="34" charset="0"/>
                <a:cs typeface="Times New Roman" panose="02020603050405020304" pitchFamily="18" charset="0"/>
              </a:rPr>
              <a:t>CityPoint</a:t>
            </a:r>
            <a:r>
              <a:rPr lang="en-GB" sz="648" dirty="0">
                <a:solidFill>
                  <a:schemeClr val="tx1"/>
                </a:solidFill>
                <a:effectLst/>
                <a:latin typeface="Real Text Light" panose="020B0504020101010102" pitchFamily="34" charset="0"/>
                <a:ea typeface="Calibri" panose="020F0502020204030204" pitchFamily="34" charset="0"/>
                <a:cs typeface="Times New Roman" panose="02020603050405020304" pitchFamily="18" charset="0"/>
              </a:rPr>
              <a:t>, One Ropemaker Street, London EC2Y 9SS, United Kingdom. It is authorised and regulated by the Solicitors Regulation Authority and its SRA ID number is 533587. The word “partner” refers to a member of Simmons &amp; Simmons LLP or one of its affiliates, or an employee or consultant with equivalent standing and qualifications. A list of members and other partners together with their professional qualifications is available for inspection at the above address. </a:t>
            </a:r>
          </a:p>
        </p:txBody>
      </p:sp>
      <p:sp>
        <p:nvSpPr>
          <p:cNvPr id="3" name="Title 2">
            <a:extLst>
              <a:ext uri="{FF2B5EF4-FFF2-40B4-BE49-F238E27FC236}">
                <a16:creationId xmlns:a16="http://schemas.microsoft.com/office/drawing/2014/main" id="{76AF2334-8377-43E8-B088-B1C116992B15}"/>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5360256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ts">
    <p:spTree>
      <p:nvGrpSpPr>
        <p:cNvPr id="1" name=""/>
        <p:cNvGrpSpPr/>
        <p:nvPr/>
      </p:nvGrpSpPr>
      <p:grpSpPr>
        <a:xfrm>
          <a:off x="0" y="0"/>
          <a:ext cx="0" cy="0"/>
          <a:chOff x="0" y="0"/>
          <a:chExt cx="0" cy="0"/>
        </a:xfrm>
      </p:grpSpPr>
      <p:sp>
        <p:nvSpPr>
          <p:cNvPr id="5" name="Table Placeholder 4">
            <a:extLst>
              <a:ext uri="{FF2B5EF4-FFF2-40B4-BE49-F238E27FC236}">
                <a16:creationId xmlns:a16="http://schemas.microsoft.com/office/drawing/2014/main" id="{417ADC8F-3825-446E-BC3B-D8029A594BC8}"/>
              </a:ext>
            </a:extLst>
          </p:cNvPr>
          <p:cNvSpPr>
            <a:spLocks noGrp="1"/>
          </p:cNvSpPr>
          <p:nvPr>
            <p:ph type="tbl" sz="quarter" idx="10"/>
          </p:nvPr>
        </p:nvSpPr>
        <p:spPr>
          <a:xfrm>
            <a:off x="540000" y="2497138"/>
            <a:ext cx="6499429" cy="3830637"/>
          </a:xfrm>
          <a:noFill/>
          <a:ln>
            <a:solidFill>
              <a:schemeClr val="bg1"/>
            </a:solidFill>
          </a:ln>
        </p:spPr>
        <p:txBody>
          <a:bodyPr>
            <a:normAutofit/>
          </a:bodyPr>
          <a:lstStyle>
            <a:lvl1pPr>
              <a:defRPr sz="1000"/>
            </a:lvl1pPr>
          </a:lstStyle>
          <a:p>
            <a:endParaRPr lang="en-GB"/>
          </a:p>
        </p:txBody>
      </p:sp>
      <p:sp>
        <p:nvSpPr>
          <p:cNvPr id="2" name="Title 1">
            <a:extLst>
              <a:ext uri="{FF2B5EF4-FFF2-40B4-BE49-F238E27FC236}">
                <a16:creationId xmlns:a16="http://schemas.microsoft.com/office/drawing/2014/main" id="{3629E43A-4233-4613-8A32-7646D7D41D81}"/>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1742561687"/>
      </p:ext>
    </p:extLst>
  </p:cSld>
  <p:clrMapOvr>
    <a:masterClrMapping/>
  </p:clrMapOvr>
  <p:extLst>
    <p:ext uri="{DCECCB84-F9BA-43D5-87BE-67443E8EF086}">
      <p15:sldGuideLst xmlns:p15="http://schemas.microsoft.com/office/powerpoint/2012/main">
        <p15:guide id="1" orient="horz" pos="356" userDrawn="1">
          <p15:clr>
            <a:srgbClr val="FBAE40"/>
          </p15:clr>
        </p15:guide>
        <p15:guide id="2" pos="431" userDrawn="1">
          <p15:clr>
            <a:srgbClr val="FBAE40"/>
          </p15:clr>
        </p15:guide>
        <p15:guide id="3" orient="horz" pos="871"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 Text">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4C00EAB8-D4C3-47D5-B3C8-5EE17AF4B274}"/>
              </a:ext>
            </a:extLst>
          </p:cNvPr>
          <p:cNvPicPr>
            <a:picLocks noChangeAspect="1"/>
          </p:cNvPicPr>
          <p:nvPr userDrawn="1"/>
        </p:nvPicPr>
        <p:blipFill>
          <a:blip r:embed="rId2"/>
          <a:stretch>
            <a:fillRect/>
          </a:stretch>
        </p:blipFill>
        <p:spPr>
          <a:xfrm>
            <a:off x="9390597" y="2794852"/>
            <a:ext cx="713969" cy="380382"/>
          </a:xfrm>
          <a:prstGeom prst="rect">
            <a:avLst/>
          </a:prstGeom>
        </p:spPr>
      </p:pic>
      <p:sp>
        <p:nvSpPr>
          <p:cNvPr id="5" name="Text Placeholder 4">
            <a:extLst>
              <a:ext uri="{FF2B5EF4-FFF2-40B4-BE49-F238E27FC236}">
                <a16:creationId xmlns:a16="http://schemas.microsoft.com/office/drawing/2014/main" id="{251E9A19-32FE-41E2-8FE0-A504B36501E3}"/>
              </a:ext>
            </a:extLst>
          </p:cNvPr>
          <p:cNvSpPr>
            <a:spLocks noGrp="1"/>
          </p:cNvSpPr>
          <p:nvPr>
            <p:ph type="body" sz="quarter" idx="10"/>
          </p:nvPr>
        </p:nvSpPr>
        <p:spPr>
          <a:xfrm>
            <a:off x="539918" y="2249714"/>
            <a:ext cx="6232357" cy="299062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 name="Title 1">
            <a:extLst>
              <a:ext uri="{FF2B5EF4-FFF2-40B4-BE49-F238E27FC236}">
                <a16:creationId xmlns:a16="http://schemas.microsoft.com/office/drawing/2014/main" id="{4A51ECF5-957F-4433-8177-8DBAB1F3355A}"/>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2801458138"/>
      </p:ext>
    </p:extLst>
  </p:cSld>
  <p:clrMapOvr>
    <a:masterClrMapping/>
  </p:clrMapOvr>
  <p:extLst>
    <p:ext uri="{DCECCB84-F9BA-43D5-87BE-67443E8EF086}">
      <p15:sldGuideLst xmlns:p15="http://schemas.microsoft.com/office/powerpoint/2012/main">
        <p15:guide id="1" orient="horz" pos="1189" userDrawn="1">
          <p15:clr>
            <a:srgbClr val="FBAE40"/>
          </p15:clr>
        </p15:guide>
        <p15:guide id="2" pos="381" userDrawn="1">
          <p15:clr>
            <a:srgbClr val="FBAE40"/>
          </p15:clr>
        </p15:guide>
        <p15:guide id="3" orient="horz" pos="1654"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 Text">
    <p:spTree>
      <p:nvGrpSpPr>
        <p:cNvPr id="1" name=""/>
        <p:cNvGrpSpPr/>
        <p:nvPr/>
      </p:nvGrpSpPr>
      <p:grpSpPr>
        <a:xfrm>
          <a:off x="0" y="0"/>
          <a:ext cx="0" cy="0"/>
          <a:chOff x="0" y="0"/>
          <a:chExt cx="0" cy="0"/>
        </a:xfrm>
      </p:grpSpPr>
      <p:sp>
        <p:nvSpPr>
          <p:cNvPr id="13" name="TextBox 12">
            <a:extLst>
              <a:ext uri="{FF2B5EF4-FFF2-40B4-BE49-F238E27FC236}">
                <a16:creationId xmlns:a16="http://schemas.microsoft.com/office/drawing/2014/main" id="{46EEAA79-20F1-4ACE-8A7C-00E4509E2A35}"/>
              </a:ext>
            </a:extLst>
          </p:cNvPr>
          <p:cNvSpPr txBox="1"/>
          <p:nvPr userDrawn="1"/>
        </p:nvSpPr>
        <p:spPr>
          <a:xfrm>
            <a:off x="8079652" y="1895055"/>
            <a:ext cx="3791837" cy="1719702"/>
          </a:xfrm>
          <a:prstGeom prst="rect">
            <a:avLst/>
          </a:prstGeom>
          <a:solidFill>
            <a:schemeClr val="bg2"/>
          </a:solidFill>
        </p:spPr>
        <p:txBody>
          <a:bodyPr wrap="square" rtlCol="0">
            <a:spAutoFit/>
          </a:bodyPr>
          <a:lstStyle/>
          <a:p>
            <a:r>
              <a:rPr lang="en-GB" sz="2115" dirty="0">
                <a:solidFill>
                  <a:schemeClr val="bg1"/>
                </a:solidFill>
              </a:rPr>
              <a:t>To move between levels use the promote and demote buttons</a:t>
            </a:r>
          </a:p>
          <a:p>
            <a:endParaRPr lang="en-GB" sz="2115" dirty="0">
              <a:solidFill>
                <a:schemeClr val="bg1"/>
              </a:solidFill>
            </a:endParaRPr>
          </a:p>
          <a:p>
            <a:endParaRPr lang="en-GB" sz="2115" dirty="0">
              <a:solidFill>
                <a:schemeClr val="bg1"/>
              </a:solidFill>
            </a:endParaRPr>
          </a:p>
        </p:txBody>
      </p:sp>
      <p:pic>
        <p:nvPicPr>
          <p:cNvPr id="14" name="Picture 13">
            <a:extLst>
              <a:ext uri="{FF2B5EF4-FFF2-40B4-BE49-F238E27FC236}">
                <a16:creationId xmlns:a16="http://schemas.microsoft.com/office/drawing/2014/main" id="{B7157C77-C638-4D9A-A006-4D10D607F6DE}"/>
              </a:ext>
            </a:extLst>
          </p:cNvPr>
          <p:cNvPicPr>
            <a:picLocks noChangeAspect="1"/>
          </p:cNvPicPr>
          <p:nvPr userDrawn="1"/>
        </p:nvPicPr>
        <p:blipFill>
          <a:blip r:embed="rId2"/>
          <a:stretch>
            <a:fillRect/>
          </a:stretch>
        </p:blipFill>
        <p:spPr>
          <a:xfrm>
            <a:off x="9390597" y="2794852"/>
            <a:ext cx="713969" cy="380382"/>
          </a:xfrm>
          <a:prstGeom prst="rect">
            <a:avLst/>
          </a:prstGeom>
        </p:spPr>
      </p:pic>
      <p:sp>
        <p:nvSpPr>
          <p:cNvPr id="4" name="Text Placeholder 3">
            <a:extLst>
              <a:ext uri="{FF2B5EF4-FFF2-40B4-BE49-F238E27FC236}">
                <a16:creationId xmlns:a16="http://schemas.microsoft.com/office/drawing/2014/main" id="{756FF8F0-5D9F-4AD3-87A3-99345962666E}"/>
              </a:ext>
            </a:extLst>
          </p:cNvPr>
          <p:cNvSpPr>
            <a:spLocks noGrp="1"/>
          </p:cNvSpPr>
          <p:nvPr>
            <p:ph type="body" sz="quarter" idx="10"/>
          </p:nvPr>
        </p:nvSpPr>
        <p:spPr>
          <a:xfrm>
            <a:off x="539920" y="2278744"/>
            <a:ext cx="6232356" cy="306637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 name="Title 1">
            <a:extLst>
              <a:ext uri="{FF2B5EF4-FFF2-40B4-BE49-F238E27FC236}">
                <a16:creationId xmlns:a16="http://schemas.microsoft.com/office/drawing/2014/main" id="{CFDD93B7-4CF2-4B9D-82CB-A80C48AEAD96}"/>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2185514977"/>
      </p:ext>
    </p:extLst>
  </p:cSld>
  <p:clrMapOvr>
    <a:masterClrMapping/>
  </p:clrMapOvr>
  <p:extLst>
    <p:ext uri="{DCECCB84-F9BA-43D5-87BE-67443E8EF086}">
      <p15:sldGuideLst xmlns:p15="http://schemas.microsoft.com/office/powerpoint/2012/main">
        <p15:guide id="1" orient="horz" pos="1165" userDrawn="1">
          <p15:clr>
            <a:srgbClr val="FBAE40"/>
          </p15:clr>
        </p15:guide>
        <p15:guide id="2" pos="381"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image" Target="../media/image1.emf"/><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40.xml"/><Relationship Id="rId13" Type="http://schemas.openxmlformats.org/officeDocument/2006/relationships/slideLayout" Target="../slideLayouts/slideLayout45.xml"/><Relationship Id="rId18" Type="http://schemas.openxmlformats.org/officeDocument/2006/relationships/slideLayout" Target="../slideLayouts/slideLayout50.xml"/><Relationship Id="rId26" Type="http://schemas.openxmlformats.org/officeDocument/2006/relationships/slideLayout" Target="../slideLayouts/slideLayout58.xml"/><Relationship Id="rId3" Type="http://schemas.openxmlformats.org/officeDocument/2006/relationships/slideLayout" Target="../slideLayouts/slideLayout35.xml"/><Relationship Id="rId21" Type="http://schemas.openxmlformats.org/officeDocument/2006/relationships/slideLayout" Target="../slideLayouts/slideLayout53.xml"/><Relationship Id="rId7" Type="http://schemas.openxmlformats.org/officeDocument/2006/relationships/slideLayout" Target="../slideLayouts/slideLayout39.xml"/><Relationship Id="rId12" Type="http://schemas.openxmlformats.org/officeDocument/2006/relationships/slideLayout" Target="../slideLayouts/slideLayout44.xml"/><Relationship Id="rId17" Type="http://schemas.openxmlformats.org/officeDocument/2006/relationships/slideLayout" Target="../slideLayouts/slideLayout49.xml"/><Relationship Id="rId25" Type="http://schemas.openxmlformats.org/officeDocument/2006/relationships/slideLayout" Target="../slideLayouts/slideLayout57.xml"/><Relationship Id="rId2" Type="http://schemas.openxmlformats.org/officeDocument/2006/relationships/slideLayout" Target="../slideLayouts/slideLayout34.xml"/><Relationship Id="rId16" Type="http://schemas.openxmlformats.org/officeDocument/2006/relationships/slideLayout" Target="../slideLayouts/slideLayout48.xml"/><Relationship Id="rId20" Type="http://schemas.openxmlformats.org/officeDocument/2006/relationships/slideLayout" Target="../slideLayouts/slideLayout52.xml"/><Relationship Id="rId1" Type="http://schemas.openxmlformats.org/officeDocument/2006/relationships/slideLayout" Target="../slideLayouts/slideLayout33.xml"/><Relationship Id="rId6" Type="http://schemas.openxmlformats.org/officeDocument/2006/relationships/slideLayout" Target="../slideLayouts/slideLayout38.xml"/><Relationship Id="rId11" Type="http://schemas.openxmlformats.org/officeDocument/2006/relationships/slideLayout" Target="../slideLayouts/slideLayout43.xml"/><Relationship Id="rId24" Type="http://schemas.openxmlformats.org/officeDocument/2006/relationships/slideLayout" Target="../slideLayouts/slideLayout56.xml"/><Relationship Id="rId5" Type="http://schemas.openxmlformats.org/officeDocument/2006/relationships/slideLayout" Target="../slideLayouts/slideLayout37.xml"/><Relationship Id="rId15" Type="http://schemas.openxmlformats.org/officeDocument/2006/relationships/slideLayout" Target="../slideLayouts/slideLayout47.xml"/><Relationship Id="rId23" Type="http://schemas.openxmlformats.org/officeDocument/2006/relationships/slideLayout" Target="../slideLayouts/slideLayout55.xml"/><Relationship Id="rId28" Type="http://schemas.openxmlformats.org/officeDocument/2006/relationships/image" Target="../media/image5.emf"/><Relationship Id="rId10" Type="http://schemas.openxmlformats.org/officeDocument/2006/relationships/slideLayout" Target="../slideLayouts/slideLayout42.xml"/><Relationship Id="rId19" Type="http://schemas.openxmlformats.org/officeDocument/2006/relationships/slideLayout" Target="../slideLayouts/slideLayout51.xml"/><Relationship Id="rId4" Type="http://schemas.openxmlformats.org/officeDocument/2006/relationships/slideLayout" Target="../slideLayouts/slideLayout36.xml"/><Relationship Id="rId9" Type="http://schemas.openxmlformats.org/officeDocument/2006/relationships/slideLayout" Target="../slideLayouts/slideLayout41.xml"/><Relationship Id="rId14" Type="http://schemas.openxmlformats.org/officeDocument/2006/relationships/slideLayout" Target="../slideLayouts/slideLayout46.xml"/><Relationship Id="rId22" Type="http://schemas.openxmlformats.org/officeDocument/2006/relationships/slideLayout" Target="../slideLayouts/slideLayout54.xml"/><Relationship Id="rId27"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2451A7C9-90B1-4CB3-98C6-6133DB7307BE}"/>
              </a:ext>
            </a:extLst>
          </p:cNvPr>
          <p:cNvSpPr>
            <a:spLocks noGrp="1"/>
          </p:cNvSpPr>
          <p:nvPr>
            <p:ph type="body" idx="1"/>
          </p:nvPr>
        </p:nvSpPr>
        <p:spPr>
          <a:xfrm>
            <a:off x="519729" y="2846200"/>
            <a:ext cx="6520220" cy="6783857"/>
          </a:xfrm>
          <a:prstGeom prst="rect">
            <a:avLst/>
          </a:prstGeom>
        </p:spPr>
        <p:txBody>
          <a:bodyPr vert="horz" lIns="0" tIns="45720" rIns="91440" bIns="45720" rtlCol="0">
            <a:normAutofit/>
          </a:bodyPr>
          <a:lstStyle/>
          <a:p>
            <a:pPr lvl="0"/>
            <a:r>
              <a:rPr lang="en-US" dirty="0"/>
              <a:t>Subheading</a:t>
            </a:r>
          </a:p>
          <a:p>
            <a:pPr lvl="1"/>
            <a:r>
              <a:rPr lang="en-US" dirty="0"/>
              <a:t>Body Text Heading</a:t>
            </a:r>
          </a:p>
          <a:p>
            <a:pPr lvl="2"/>
            <a:r>
              <a:rPr lang="en-US" dirty="0"/>
              <a:t>Body Text</a:t>
            </a:r>
          </a:p>
          <a:p>
            <a:pPr lvl="3"/>
            <a:r>
              <a:rPr lang="en-US" dirty="0"/>
              <a:t>First Level Bullet</a:t>
            </a:r>
          </a:p>
          <a:p>
            <a:pPr lvl="4"/>
            <a:r>
              <a:rPr lang="en-US" dirty="0"/>
              <a:t>Second Level</a:t>
            </a:r>
          </a:p>
        </p:txBody>
      </p:sp>
      <p:sp>
        <p:nvSpPr>
          <p:cNvPr id="7" name="Rectangle 21">
            <a:extLst>
              <a:ext uri="{FF2B5EF4-FFF2-40B4-BE49-F238E27FC236}">
                <a16:creationId xmlns:a16="http://schemas.microsoft.com/office/drawing/2014/main" id="{8F09F8FA-658C-4045-BB71-88F400EF30D2}"/>
              </a:ext>
            </a:extLst>
          </p:cNvPr>
          <p:cNvSpPr>
            <a:spLocks noChangeArrowheads="1"/>
          </p:cNvSpPr>
          <p:nvPr userDrawn="1"/>
        </p:nvSpPr>
        <p:spPr bwMode="auto">
          <a:xfrm>
            <a:off x="540000" y="10249202"/>
            <a:ext cx="1732080" cy="2296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47976" rIns="97666" bIns="47976">
            <a:spAutoFit/>
          </a:bodyPr>
          <a:lstStyle/>
          <a:p>
            <a:pPr defTabSz="822427"/>
            <a:fld id="{7817E386-C7BB-4AE9-96C4-A9FD4DC96372}" type="slidenum">
              <a:rPr lang="en-GB" sz="863" b="0" smtClean="0">
                <a:solidFill>
                  <a:schemeClr val="tx2"/>
                </a:solidFill>
              </a:rPr>
              <a:t>‹#›</a:t>
            </a:fld>
            <a:r>
              <a:rPr lang="en-GB" sz="863" b="0" dirty="0">
                <a:solidFill>
                  <a:schemeClr val="tx2"/>
                </a:solidFill>
              </a:rPr>
              <a:t> / B_LIVE_EMEA1:53385909v1</a:t>
            </a:r>
          </a:p>
        </p:txBody>
      </p:sp>
      <p:sp>
        <p:nvSpPr>
          <p:cNvPr id="6" name="Rectangle 5">
            <a:extLst>
              <a:ext uri="{FF2B5EF4-FFF2-40B4-BE49-F238E27FC236}">
                <a16:creationId xmlns:a16="http://schemas.microsoft.com/office/drawing/2014/main" id="{E0BE22DB-4A60-4AEA-9684-CE8F66A0C259}"/>
              </a:ext>
            </a:extLst>
          </p:cNvPr>
          <p:cNvSpPr/>
          <p:nvPr userDrawn="1"/>
        </p:nvSpPr>
        <p:spPr>
          <a:xfrm>
            <a:off x="0" y="-13159"/>
            <a:ext cx="7559675" cy="2137067"/>
          </a:xfrm>
          <a:prstGeom prst="rect">
            <a:avLst/>
          </a:prstGeom>
          <a:solidFill>
            <a:srgbClr val="FC51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4200" dirty="0"/>
          </a:p>
        </p:txBody>
      </p:sp>
      <p:pic>
        <p:nvPicPr>
          <p:cNvPr id="9" name="Picture 8">
            <a:extLst>
              <a:ext uri="{FF2B5EF4-FFF2-40B4-BE49-F238E27FC236}">
                <a16:creationId xmlns:a16="http://schemas.microsoft.com/office/drawing/2014/main" id="{7BE5FCBF-CB09-4CAD-9055-A1A3F60F2915}"/>
              </a:ext>
            </a:extLst>
          </p:cNvPr>
          <p:cNvPicPr>
            <a:picLocks noChangeAspect="1"/>
          </p:cNvPicPr>
          <p:nvPr userDrawn="1"/>
        </p:nvPicPr>
        <p:blipFill>
          <a:blip r:embed="rId34">
            <a:extLst>
              <a:ext uri="{28A0092B-C50C-407E-A947-70E740481C1C}">
                <a14:useLocalDpi xmlns:a14="http://schemas.microsoft.com/office/drawing/2010/main" val="0"/>
              </a:ext>
            </a:extLst>
          </a:blip>
          <a:stretch>
            <a:fillRect/>
          </a:stretch>
        </p:blipFill>
        <p:spPr>
          <a:xfrm>
            <a:off x="5940000" y="540000"/>
            <a:ext cx="1190500" cy="331169"/>
          </a:xfrm>
          <a:prstGeom prst="rect">
            <a:avLst/>
          </a:prstGeom>
        </p:spPr>
      </p:pic>
      <p:sp>
        <p:nvSpPr>
          <p:cNvPr id="5" name="Title Placeholder 4">
            <a:extLst>
              <a:ext uri="{FF2B5EF4-FFF2-40B4-BE49-F238E27FC236}">
                <a16:creationId xmlns:a16="http://schemas.microsoft.com/office/drawing/2014/main" id="{92DEBBBC-BAE9-4D85-84E9-4A942EC832B7}"/>
              </a:ext>
            </a:extLst>
          </p:cNvPr>
          <p:cNvSpPr>
            <a:spLocks noGrp="1"/>
          </p:cNvSpPr>
          <p:nvPr>
            <p:ph type="title"/>
          </p:nvPr>
        </p:nvSpPr>
        <p:spPr>
          <a:xfrm>
            <a:off x="519113" y="1490314"/>
            <a:ext cx="6521450" cy="633594"/>
          </a:xfrm>
          <a:prstGeom prst="rect">
            <a:avLst/>
          </a:prstGeom>
        </p:spPr>
        <p:txBody>
          <a:bodyPr vert="horz" lIns="0" tIns="45720" rIns="91440" bIns="45720" rtlCol="0" anchor="ctr">
            <a:normAutofit/>
          </a:bodyPr>
          <a:lstStyle/>
          <a:p>
            <a:r>
              <a:rPr lang="en-US" dirty="0"/>
              <a:t>Click to edit Master title</a:t>
            </a:r>
            <a:endParaRPr lang="en-GB" dirty="0"/>
          </a:p>
        </p:txBody>
      </p:sp>
    </p:spTree>
    <p:extLst>
      <p:ext uri="{BB962C8B-B14F-4D97-AF65-F5344CB8AC3E}">
        <p14:creationId xmlns:p14="http://schemas.microsoft.com/office/powerpoint/2010/main" val="3861049978"/>
      </p:ext>
    </p:extLst>
  </p:cSld>
  <p:clrMap bg1="dk1" tx1="lt1" bg2="dk2" tx2="lt2" accent1="accent1" accent2="accent2" accent3="accent3" accent4="accent4" accent5="accent5" accent6="accent6" hlink="hlink" folHlink="folHlink"/>
  <p:sldLayoutIdLst>
    <p:sldLayoutId id="2147483704" r:id="rId1"/>
    <p:sldLayoutId id="2147483745" r:id="rId2"/>
    <p:sldLayoutId id="2147483746" r:id="rId3"/>
    <p:sldLayoutId id="2147483688" r:id="rId4"/>
    <p:sldLayoutId id="2147483660" r:id="rId5"/>
    <p:sldLayoutId id="2147483713" r:id="rId6"/>
    <p:sldLayoutId id="2147483661" r:id="rId7"/>
    <p:sldLayoutId id="2147483665" r:id="rId8"/>
    <p:sldLayoutId id="2147483666" r:id="rId9"/>
    <p:sldLayoutId id="2147483669" r:id="rId10"/>
    <p:sldLayoutId id="2147483670" r:id="rId11"/>
    <p:sldLayoutId id="2147483671" r:id="rId12"/>
    <p:sldLayoutId id="2147483672" r:id="rId13"/>
    <p:sldLayoutId id="2147483674" r:id="rId14"/>
    <p:sldLayoutId id="2147483675" r:id="rId15"/>
    <p:sldLayoutId id="2147483676" r:id="rId16"/>
    <p:sldLayoutId id="2147483677" r:id="rId17"/>
    <p:sldLayoutId id="2147483681" r:id="rId18"/>
    <p:sldLayoutId id="2147483682" r:id="rId19"/>
    <p:sldLayoutId id="2147483683" r:id="rId20"/>
    <p:sldLayoutId id="2147483684" r:id="rId21"/>
    <p:sldLayoutId id="2147483689" r:id="rId22"/>
    <p:sldLayoutId id="2147483690" r:id="rId23"/>
    <p:sldLayoutId id="2147483691" r:id="rId24"/>
    <p:sldLayoutId id="2147483692" r:id="rId25"/>
    <p:sldLayoutId id="2147483693" r:id="rId26"/>
    <p:sldLayoutId id="2147483694" r:id="rId27"/>
    <p:sldLayoutId id="2147483695" r:id="rId28"/>
    <p:sldLayoutId id="2147483696" r:id="rId29"/>
    <p:sldLayoutId id="2147483697" r:id="rId30"/>
    <p:sldLayoutId id="2147483708" r:id="rId31"/>
    <p:sldLayoutId id="2147483700" r:id="rId32"/>
  </p:sldLayoutIdLst>
  <p:hf hdr="0" ftr="0" dt="0"/>
  <p:txStyles>
    <p:titleStyle>
      <a:lvl1pPr algn="l" defTabSz="1425495" rtl="0" eaLnBrk="1" latinLnBrk="0" hangingPunct="1">
        <a:lnSpc>
          <a:spcPct val="90000"/>
        </a:lnSpc>
        <a:spcBef>
          <a:spcPct val="0"/>
        </a:spcBef>
        <a:buNone/>
        <a:defRPr sz="4200" kern="1200">
          <a:solidFill>
            <a:schemeClr val="bg1"/>
          </a:solidFill>
          <a:latin typeface="+mn-lt"/>
          <a:ea typeface="+mj-ea"/>
          <a:cs typeface="+mj-cs"/>
        </a:defRPr>
      </a:lvl1pPr>
    </p:titleStyle>
    <p:bodyStyle>
      <a:lvl1pPr marL="0" indent="0" algn="l" defTabSz="1425495" rtl="0" eaLnBrk="1" latinLnBrk="0" hangingPunct="1">
        <a:lnSpc>
          <a:spcPct val="90000"/>
        </a:lnSpc>
        <a:spcBef>
          <a:spcPts val="1559"/>
        </a:spcBef>
        <a:buFont typeface="Arial" panose="020B0604020202020204" pitchFamily="34" charset="0"/>
        <a:buNone/>
        <a:defRPr sz="1400" kern="1200">
          <a:solidFill>
            <a:schemeClr val="bg2"/>
          </a:solidFill>
          <a:latin typeface="+mj-lt"/>
          <a:ea typeface="+mn-ea"/>
          <a:cs typeface="+mn-cs"/>
        </a:defRPr>
      </a:lvl1pPr>
      <a:lvl2pPr marL="0" indent="0" algn="l" defTabSz="1425495" rtl="0" eaLnBrk="1" latinLnBrk="0" hangingPunct="1">
        <a:lnSpc>
          <a:spcPct val="90000"/>
        </a:lnSpc>
        <a:spcBef>
          <a:spcPts val="600"/>
        </a:spcBef>
        <a:buFont typeface="Arial" panose="020B0604020202020204" pitchFamily="34" charset="0"/>
        <a:buNone/>
        <a:defRPr sz="1000" kern="1200">
          <a:solidFill>
            <a:schemeClr val="accent5"/>
          </a:solidFill>
          <a:latin typeface="+mn-lt"/>
          <a:ea typeface="+mn-ea"/>
          <a:cs typeface="+mn-cs"/>
        </a:defRPr>
      </a:lvl2pPr>
      <a:lvl3pPr marL="0" indent="0" algn="l" defTabSz="1425495" rtl="0" eaLnBrk="1" latinLnBrk="0" hangingPunct="1">
        <a:lnSpc>
          <a:spcPct val="90000"/>
        </a:lnSpc>
        <a:spcBef>
          <a:spcPts val="600"/>
        </a:spcBef>
        <a:buClr>
          <a:schemeClr val="bg2"/>
        </a:buClr>
        <a:buFontTx/>
        <a:buNone/>
        <a:defRPr sz="1000" kern="1200">
          <a:solidFill>
            <a:schemeClr val="tx2"/>
          </a:solidFill>
          <a:latin typeface="+mn-lt"/>
          <a:ea typeface="+mn-ea"/>
          <a:cs typeface="+mn-cs"/>
        </a:defRPr>
      </a:lvl3pPr>
      <a:lvl4pPr marL="182563" indent="-182563" algn="l" defTabSz="1425495" rtl="0" eaLnBrk="1" latinLnBrk="0" hangingPunct="1">
        <a:lnSpc>
          <a:spcPct val="90000"/>
        </a:lnSpc>
        <a:spcBef>
          <a:spcPts val="600"/>
        </a:spcBef>
        <a:buClr>
          <a:schemeClr val="bg2"/>
        </a:buClr>
        <a:buFont typeface="Real Text Light" panose="020B0504020101010102" pitchFamily="34" charset="0"/>
        <a:buChar char="●"/>
        <a:defRPr sz="1000" kern="1200">
          <a:solidFill>
            <a:schemeClr val="tx2"/>
          </a:solidFill>
          <a:latin typeface="+mn-lt"/>
          <a:ea typeface="+mn-ea"/>
          <a:cs typeface="+mn-cs"/>
        </a:defRPr>
      </a:lvl4pPr>
      <a:lvl5pPr marL="358775" indent="-176213" algn="l" defTabSz="1425495" rtl="0" eaLnBrk="1" latinLnBrk="0" hangingPunct="1">
        <a:lnSpc>
          <a:spcPct val="90000"/>
        </a:lnSpc>
        <a:spcBef>
          <a:spcPts val="779"/>
        </a:spcBef>
        <a:buClr>
          <a:schemeClr val="bg2"/>
        </a:buClr>
        <a:buFont typeface="Real Text Light" panose="020B0504020101010102" pitchFamily="34" charset="0"/>
        <a:buChar char="●"/>
        <a:defRPr sz="1000" kern="1200">
          <a:solidFill>
            <a:schemeClr val="tx2"/>
          </a:solidFill>
          <a:latin typeface="+mn-lt"/>
          <a:ea typeface="+mn-ea"/>
          <a:cs typeface="+mn-cs"/>
        </a:defRPr>
      </a:lvl5pPr>
      <a:lvl6pPr marL="3920113" indent="-356374" algn="l" defTabSz="1425495" rtl="0" eaLnBrk="1" latinLnBrk="0" hangingPunct="1">
        <a:lnSpc>
          <a:spcPct val="90000"/>
        </a:lnSpc>
        <a:spcBef>
          <a:spcPts val="779"/>
        </a:spcBef>
        <a:buFont typeface="Arial" panose="020B0604020202020204" pitchFamily="34" charset="0"/>
        <a:buChar char="•"/>
        <a:defRPr sz="2806" kern="1200">
          <a:solidFill>
            <a:schemeClr val="tx1"/>
          </a:solidFill>
          <a:latin typeface="+mn-lt"/>
          <a:ea typeface="+mn-ea"/>
          <a:cs typeface="+mn-cs"/>
        </a:defRPr>
      </a:lvl6pPr>
      <a:lvl7pPr marL="4632861" indent="-356374" algn="l" defTabSz="1425495" rtl="0" eaLnBrk="1" latinLnBrk="0" hangingPunct="1">
        <a:lnSpc>
          <a:spcPct val="90000"/>
        </a:lnSpc>
        <a:spcBef>
          <a:spcPts val="779"/>
        </a:spcBef>
        <a:buFont typeface="Arial" panose="020B0604020202020204" pitchFamily="34" charset="0"/>
        <a:buChar char="•"/>
        <a:defRPr sz="2806" kern="1200">
          <a:solidFill>
            <a:schemeClr val="tx1"/>
          </a:solidFill>
          <a:latin typeface="+mn-lt"/>
          <a:ea typeface="+mn-ea"/>
          <a:cs typeface="+mn-cs"/>
        </a:defRPr>
      </a:lvl7pPr>
      <a:lvl8pPr marL="5345609" indent="-356374" algn="l" defTabSz="1425495" rtl="0" eaLnBrk="1" latinLnBrk="0" hangingPunct="1">
        <a:lnSpc>
          <a:spcPct val="90000"/>
        </a:lnSpc>
        <a:spcBef>
          <a:spcPts val="779"/>
        </a:spcBef>
        <a:buFont typeface="Arial" panose="020B0604020202020204" pitchFamily="34" charset="0"/>
        <a:buChar char="•"/>
        <a:defRPr sz="2806" kern="1200">
          <a:solidFill>
            <a:schemeClr val="tx1"/>
          </a:solidFill>
          <a:latin typeface="+mn-lt"/>
          <a:ea typeface="+mn-ea"/>
          <a:cs typeface="+mn-cs"/>
        </a:defRPr>
      </a:lvl8pPr>
      <a:lvl9pPr marL="6058356" indent="-356374" algn="l" defTabSz="1425495" rtl="0" eaLnBrk="1" latinLnBrk="0" hangingPunct="1">
        <a:lnSpc>
          <a:spcPct val="90000"/>
        </a:lnSpc>
        <a:spcBef>
          <a:spcPts val="779"/>
        </a:spcBef>
        <a:buFont typeface="Arial" panose="020B0604020202020204" pitchFamily="34" charset="0"/>
        <a:buChar char="•"/>
        <a:defRPr sz="2806" kern="1200">
          <a:solidFill>
            <a:schemeClr val="tx1"/>
          </a:solidFill>
          <a:latin typeface="+mn-lt"/>
          <a:ea typeface="+mn-ea"/>
          <a:cs typeface="+mn-cs"/>
        </a:defRPr>
      </a:lvl9pPr>
    </p:bodyStyle>
    <p:otherStyle>
      <a:defPPr>
        <a:defRPr lang="en-US"/>
      </a:defPPr>
      <a:lvl1pPr marL="0" algn="l" defTabSz="1425495" rtl="0" eaLnBrk="1" latinLnBrk="0" hangingPunct="1">
        <a:defRPr sz="2806" kern="1200">
          <a:solidFill>
            <a:schemeClr val="tx1"/>
          </a:solidFill>
          <a:latin typeface="+mn-lt"/>
          <a:ea typeface="+mn-ea"/>
          <a:cs typeface="+mn-cs"/>
        </a:defRPr>
      </a:lvl1pPr>
      <a:lvl2pPr marL="712748" algn="l" defTabSz="1425495" rtl="0" eaLnBrk="1" latinLnBrk="0" hangingPunct="1">
        <a:defRPr sz="2806" kern="1200">
          <a:solidFill>
            <a:schemeClr val="tx1"/>
          </a:solidFill>
          <a:latin typeface="+mn-lt"/>
          <a:ea typeface="+mn-ea"/>
          <a:cs typeface="+mn-cs"/>
        </a:defRPr>
      </a:lvl2pPr>
      <a:lvl3pPr marL="1425495" algn="l" defTabSz="1425495" rtl="0" eaLnBrk="1" latinLnBrk="0" hangingPunct="1">
        <a:defRPr sz="2806" kern="1200">
          <a:solidFill>
            <a:schemeClr val="tx1"/>
          </a:solidFill>
          <a:latin typeface="+mn-lt"/>
          <a:ea typeface="+mn-ea"/>
          <a:cs typeface="+mn-cs"/>
        </a:defRPr>
      </a:lvl3pPr>
      <a:lvl4pPr marL="2138243" algn="l" defTabSz="1425495" rtl="0" eaLnBrk="1" latinLnBrk="0" hangingPunct="1">
        <a:defRPr sz="2806" kern="1200">
          <a:solidFill>
            <a:schemeClr val="tx1"/>
          </a:solidFill>
          <a:latin typeface="+mn-lt"/>
          <a:ea typeface="+mn-ea"/>
          <a:cs typeface="+mn-cs"/>
        </a:defRPr>
      </a:lvl4pPr>
      <a:lvl5pPr marL="2850991" algn="l" defTabSz="1425495" rtl="0" eaLnBrk="1" latinLnBrk="0" hangingPunct="1">
        <a:defRPr sz="2806" kern="1200">
          <a:solidFill>
            <a:schemeClr val="tx1"/>
          </a:solidFill>
          <a:latin typeface="+mn-lt"/>
          <a:ea typeface="+mn-ea"/>
          <a:cs typeface="+mn-cs"/>
        </a:defRPr>
      </a:lvl5pPr>
      <a:lvl6pPr marL="3563739" algn="l" defTabSz="1425495" rtl="0" eaLnBrk="1" latinLnBrk="0" hangingPunct="1">
        <a:defRPr sz="2806" kern="1200">
          <a:solidFill>
            <a:schemeClr val="tx1"/>
          </a:solidFill>
          <a:latin typeface="+mn-lt"/>
          <a:ea typeface="+mn-ea"/>
          <a:cs typeface="+mn-cs"/>
        </a:defRPr>
      </a:lvl6pPr>
      <a:lvl7pPr marL="4276487" algn="l" defTabSz="1425495" rtl="0" eaLnBrk="1" latinLnBrk="0" hangingPunct="1">
        <a:defRPr sz="2806" kern="1200">
          <a:solidFill>
            <a:schemeClr val="tx1"/>
          </a:solidFill>
          <a:latin typeface="+mn-lt"/>
          <a:ea typeface="+mn-ea"/>
          <a:cs typeface="+mn-cs"/>
        </a:defRPr>
      </a:lvl7pPr>
      <a:lvl8pPr marL="4989235" algn="l" defTabSz="1425495" rtl="0" eaLnBrk="1" latinLnBrk="0" hangingPunct="1">
        <a:defRPr sz="2806" kern="1200">
          <a:solidFill>
            <a:schemeClr val="tx1"/>
          </a:solidFill>
          <a:latin typeface="+mn-lt"/>
          <a:ea typeface="+mn-ea"/>
          <a:cs typeface="+mn-cs"/>
        </a:defRPr>
      </a:lvl8pPr>
      <a:lvl9pPr marL="5701982" algn="l" defTabSz="1425495" rtl="0" eaLnBrk="1" latinLnBrk="0" hangingPunct="1">
        <a:defRPr sz="2806"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193663A3-A810-49AB-9E14-6F00A9029AFF}"/>
              </a:ext>
            </a:extLst>
          </p:cNvPr>
          <p:cNvSpPr>
            <a:spLocks noGrp="1"/>
          </p:cNvSpPr>
          <p:nvPr>
            <p:ph type="body" idx="1"/>
          </p:nvPr>
        </p:nvSpPr>
        <p:spPr>
          <a:xfrm>
            <a:off x="540000" y="2846388"/>
            <a:ext cx="6521450" cy="6783387"/>
          </a:xfrm>
          <a:prstGeom prst="rect">
            <a:avLst/>
          </a:prstGeom>
        </p:spPr>
        <p:txBody>
          <a:bodyPr vert="horz" lIns="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pic>
        <p:nvPicPr>
          <p:cNvPr id="8" name="Picture 7">
            <a:extLst>
              <a:ext uri="{FF2B5EF4-FFF2-40B4-BE49-F238E27FC236}">
                <a16:creationId xmlns:a16="http://schemas.microsoft.com/office/drawing/2014/main" id="{868CF84A-DE88-444B-BF01-63140A55F41F}"/>
              </a:ext>
            </a:extLst>
          </p:cNvPr>
          <p:cNvPicPr>
            <a:picLocks noChangeAspect="1"/>
          </p:cNvPicPr>
          <p:nvPr userDrawn="1"/>
        </p:nvPicPr>
        <p:blipFill>
          <a:blip r:embed="rId28">
            <a:extLst>
              <a:ext uri="{28A0092B-C50C-407E-A947-70E740481C1C}">
                <a14:useLocalDpi xmlns:a14="http://schemas.microsoft.com/office/drawing/2010/main" val="0"/>
              </a:ext>
            </a:extLst>
          </a:blip>
          <a:stretch>
            <a:fillRect/>
          </a:stretch>
        </p:blipFill>
        <p:spPr>
          <a:xfrm>
            <a:off x="5940000" y="540000"/>
            <a:ext cx="1080000" cy="307723"/>
          </a:xfrm>
          <a:prstGeom prst="rect">
            <a:avLst/>
          </a:prstGeom>
        </p:spPr>
      </p:pic>
      <p:sp>
        <p:nvSpPr>
          <p:cNvPr id="10" name="Rectangle 21">
            <a:extLst>
              <a:ext uri="{FF2B5EF4-FFF2-40B4-BE49-F238E27FC236}">
                <a16:creationId xmlns:a16="http://schemas.microsoft.com/office/drawing/2014/main" id="{7016C5E3-0FDB-42EE-BCCF-539220626E7F}"/>
              </a:ext>
            </a:extLst>
          </p:cNvPr>
          <p:cNvSpPr>
            <a:spLocks noChangeArrowheads="1"/>
          </p:cNvSpPr>
          <p:nvPr userDrawn="1"/>
        </p:nvSpPr>
        <p:spPr bwMode="auto">
          <a:xfrm>
            <a:off x="540000" y="10249202"/>
            <a:ext cx="1732080" cy="2296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47976" rIns="97666" bIns="47976">
            <a:spAutoFit/>
          </a:bodyPr>
          <a:lstStyle/>
          <a:p>
            <a:pPr defTabSz="822427"/>
            <a:fld id="{7817E386-C7BB-4AE9-96C4-A9FD4DC96372}" type="slidenum">
              <a:rPr lang="en-GB" sz="863" b="0" smtClean="0">
                <a:solidFill>
                  <a:schemeClr val="tx2"/>
                </a:solidFill>
                <a:latin typeface="Real Text Light" panose="020B0504020101010102" pitchFamily="34" charset="0"/>
              </a:rPr>
              <a:t>‹#›</a:t>
            </a:fld>
            <a:r>
              <a:rPr lang="en-GB" sz="863" b="0" dirty="0">
                <a:solidFill>
                  <a:schemeClr val="tx2"/>
                </a:solidFill>
                <a:latin typeface="Real Text Light" panose="020B0504020101010102" pitchFamily="34" charset="0"/>
              </a:rPr>
              <a:t> / B_LIVE_EMEA1:53385909v1</a:t>
            </a:r>
          </a:p>
        </p:txBody>
      </p:sp>
      <p:sp>
        <p:nvSpPr>
          <p:cNvPr id="2" name="Title Placeholder 1">
            <a:extLst>
              <a:ext uri="{FF2B5EF4-FFF2-40B4-BE49-F238E27FC236}">
                <a16:creationId xmlns:a16="http://schemas.microsoft.com/office/drawing/2014/main" id="{797BA7C5-DE95-4145-B842-1330111DC547}"/>
              </a:ext>
            </a:extLst>
          </p:cNvPr>
          <p:cNvSpPr>
            <a:spLocks noGrp="1"/>
          </p:cNvSpPr>
          <p:nvPr>
            <p:ph type="title"/>
          </p:nvPr>
        </p:nvSpPr>
        <p:spPr>
          <a:xfrm>
            <a:off x="540000" y="1490400"/>
            <a:ext cx="6521450" cy="638651"/>
          </a:xfrm>
          <a:prstGeom prst="rect">
            <a:avLst/>
          </a:prstGeom>
        </p:spPr>
        <p:txBody>
          <a:bodyPr vert="horz" lIns="0" tIns="45720" rIns="91440" bIns="45720" rtlCol="0" anchor="ctr">
            <a:normAutofit/>
          </a:bodyPr>
          <a:lstStyle/>
          <a:p>
            <a:r>
              <a:rPr lang="en-US" dirty="0"/>
              <a:t>Click to edit Master title</a:t>
            </a:r>
            <a:endParaRPr lang="en-GB" dirty="0"/>
          </a:p>
        </p:txBody>
      </p:sp>
    </p:spTree>
    <p:extLst>
      <p:ext uri="{BB962C8B-B14F-4D97-AF65-F5344CB8AC3E}">
        <p14:creationId xmlns:p14="http://schemas.microsoft.com/office/powerpoint/2010/main" val="4178127964"/>
      </p:ext>
    </p:extLst>
  </p:cSld>
  <p:clrMap bg1="dk1" tx1="lt1" bg2="dk2" tx2="lt2" accent1="accent1" accent2="accent2" accent3="accent3" accent4="accent4" accent5="accent5" accent6="accent6" hlink="hlink" folHlink="folHlink"/>
  <p:sldLayoutIdLst>
    <p:sldLayoutId id="2147483717" r:id="rId1"/>
    <p:sldLayoutId id="2147483718" r:id="rId2"/>
    <p:sldLayoutId id="2147483719" r:id="rId3"/>
    <p:sldLayoutId id="2147483720" r:id="rId4"/>
    <p:sldLayoutId id="2147483722" r:id="rId5"/>
    <p:sldLayoutId id="2147483723" r:id="rId6"/>
    <p:sldLayoutId id="2147483724" r:id="rId7"/>
    <p:sldLayoutId id="2147483725" r:id="rId8"/>
    <p:sldLayoutId id="2147483726" r:id="rId9"/>
    <p:sldLayoutId id="2147483727" r:id="rId10"/>
    <p:sldLayoutId id="2147483728" r:id="rId11"/>
    <p:sldLayoutId id="2147483729" r:id="rId12"/>
    <p:sldLayoutId id="2147483730" r:id="rId13"/>
    <p:sldLayoutId id="2147483731" r:id="rId14"/>
    <p:sldLayoutId id="2147483732" r:id="rId15"/>
    <p:sldLayoutId id="2147483733" r:id="rId16"/>
    <p:sldLayoutId id="2147483734" r:id="rId17"/>
    <p:sldLayoutId id="2147483735" r:id="rId18"/>
    <p:sldLayoutId id="2147483736" r:id="rId19"/>
    <p:sldLayoutId id="2147483738" r:id="rId20"/>
    <p:sldLayoutId id="2147483739" r:id="rId21"/>
    <p:sldLayoutId id="2147483740" r:id="rId22"/>
    <p:sldLayoutId id="2147483741" r:id="rId23"/>
    <p:sldLayoutId id="2147483742" r:id="rId24"/>
    <p:sldLayoutId id="2147483743" r:id="rId25"/>
    <p:sldLayoutId id="2147483744" r:id="rId26"/>
  </p:sldLayoutIdLst>
  <p:txStyles>
    <p:titleStyle>
      <a:lvl1pPr algn="l" defTabSz="914400" rtl="0" eaLnBrk="1" latinLnBrk="0" hangingPunct="1">
        <a:lnSpc>
          <a:spcPct val="90000"/>
        </a:lnSpc>
        <a:spcBef>
          <a:spcPct val="0"/>
        </a:spcBef>
        <a:buNone/>
        <a:defRPr sz="4200" kern="1200">
          <a:solidFill>
            <a:schemeClr val="bg2"/>
          </a:solidFill>
          <a:latin typeface="Real Text Light" panose="020B0504020101010102" pitchFamily="34" charset="0"/>
          <a:ea typeface="+mj-ea"/>
          <a:cs typeface="+mj-cs"/>
        </a:defRPr>
      </a:lvl1pPr>
    </p:titleStyle>
    <p:body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bg2"/>
          </a:solidFill>
          <a:latin typeface="Real Text Medium" panose="020B0604020101010102" pitchFamily="34" charset="0"/>
          <a:ea typeface="+mn-ea"/>
          <a:cs typeface="+mn-cs"/>
        </a:defRPr>
      </a:lvl1pPr>
      <a:lvl2pPr marL="0" indent="0" algn="l" defTabSz="914400" rtl="0" eaLnBrk="1" latinLnBrk="0" hangingPunct="1">
        <a:lnSpc>
          <a:spcPct val="90000"/>
        </a:lnSpc>
        <a:spcBef>
          <a:spcPts val="500"/>
        </a:spcBef>
        <a:buFont typeface="Arial" panose="020B0604020202020204" pitchFamily="34" charset="0"/>
        <a:buNone/>
        <a:defRPr sz="1000" kern="1200">
          <a:solidFill>
            <a:schemeClr val="bg2"/>
          </a:solidFill>
          <a:latin typeface="Real Text Light" panose="020B0504020101010102" pitchFamily="34" charset="0"/>
          <a:ea typeface="+mn-ea"/>
          <a:cs typeface="+mn-cs"/>
        </a:defRPr>
      </a:lvl2pPr>
      <a:lvl3pPr marL="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Real Text Light" panose="020B0504020101010102" pitchFamily="34" charset="0"/>
          <a:ea typeface="+mn-ea"/>
          <a:cs typeface="+mn-cs"/>
        </a:defRPr>
      </a:lvl3pPr>
      <a:lvl4pPr marL="182563" indent="-182563" algn="l" defTabSz="914400" rtl="0" eaLnBrk="1" latinLnBrk="0" hangingPunct="1">
        <a:lnSpc>
          <a:spcPct val="90000"/>
        </a:lnSpc>
        <a:spcBef>
          <a:spcPts val="500"/>
        </a:spcBef>
        <a:buClr>
          <a:schemeClr val="bg2"/>
        </a:buClr>
        <a:buFont typeface="Real Text Light" panose="020B0504020101010102" pitchFamily="34" charset="0"/>
        <a:buChar char="●"/>
        <a:defRPr sz="1000" kern="1200">
          <a:solidFill>
            <a:schemeClr val="tx1"/>
          </a:solidFill>
          <a:latin typeface="Real Text Light" panose="020B0504020101010102" pitchFamily="34" charset="0"/>
          <a:ea typeface="+mn-ea"/>
          <a:cs typeface="+mn-cs"/>
        </a:defRPr>
      </a:lvl4pPr>
      <a:lvl5pPr marL="358775" indent="-176213" algn="l" defTabSz="914400" rtl="0" eaLnBrk="1" latinLnBrk="0" hangingPunct="1">
        <a:lnSpc>
          <a:spcPct val="90000"/>
        </a:lnSpc>
        <a:spcBef>
          <a:spcPts val="500"/>
        </a:spcBef>
        <a:buClr>
          <a:schemeClr val="bg2"/>
        </a:buClr>
        <a:buFont typeface="Real Text Light" panose="020B0504020101010102" pitchFamily="34" charset="0"/>
        <a:buChar char="●"/>
        <a:defRPr sz="1000" kern="1200">
          <a:solidFill>
            <a:schemeClr val="tx1"/>
          </a:solidFill>
          <a:latin typeface="Real Text Light" panose="020B0504020101010102"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www.simmons-simmons.com/en/publications/ckyadfwdj1hqy0a80s15n3brz/climate-related-disclosures-extended-to-standard-listed-issuers" TargetMode="External"/><Relationship Id="rId3" Type="http://schemas.openxmlformats.org/officeDocument/2006/relationships/hyperlink" Target="https://www.legislation.gov.uk/uksi/2022/46/contents/made" TargetMode="External"/><Relationship Id="rId7" Type="http://schemas.openxmlformats.org/officeDocument/2006/relationships/hyperlink" Target="https://www.simmons-simmons.com/en/publications/ckk40jpaf1bb10988g1fmvq61/hot-news-more-climate-related-disclosures-for-listed-companies" TargetMode="External"/><Relationship Id="rId2" Type="http://schemas.openxmlformats.org/officeDocument/2006/relationships/hyperlink" Target="https://www.legislation.gov.uk/uksi/2022/31/pdfs/uksi_20220031_en.pdf" TargetMode="External"/><Relationship Id="rId1" Type="http://schemas.openxmlformats.org/officeDocument/2006/relationships/slideLayout" Target="../slideLayouts/slideLayout8.xml"/><Relationship Id="rId6" Type="http://schemas.openxmlformats.org/officeDocument/2006/relationships/hyperlink" Target="https://assets.publishing.service.gov.uk/government/uploads/system/uploads/attachment_data/file/1026224/CCS0821102722-006_Green_Finance_Paper_2021_v5_Bookmarked_48PP.pdf" TargetMode="External"/><Relationship Id="rId5" Type="http://schemas.openxmlformats.org/officeDocument/2006/relationships/hyperlink" Target="https://www.gov.uk/government/publications/green-finance-strategy" TargetMode="External"/><Relationship Id="rId4" Type="http://schemas.openxmlformats.org/officeDocument/2006/relationships/hyperlink" Target="https://assets.publishing.service.gov.uk/government/uploads/system/uploads/attachment_data/file/1056085/mandatory-climate-related-financial-disclosures-publicly-quoted-private-cos-llps.pdf" TargetMode="External"/><Relationship Id="rId9" Type="http://schemas.openxmlformats.org/officeDocument/2006/relationships/hyperlink" Target="https://www.simmons-simmons.com/en/publications/ckxj5j3y51i170b62p5q2f6rm/fca-final-rules-on-climate-related-disclosures-by-asset-managers"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592ACDC-43DC-46C2-AD58-BBFC94323B64}"/>
              </a:ext>
            </a:extLst>
          </p:cNvPr>
          <p:cNvSpPr>
            <a:spLocks noGrp="1"/>
          </p:cNvSpPr>
          <p:nvPr>
            <p:ph type="body" sz="quarter" idx="10"/>
          </p:nvPr>
        </p:nvSpPr>
        <p:spPr>
          <a:xfrm>
            <a:off x="539918" y="2208641"/>
            <a:ext cx="6232357" cy="2065124"/>
          </a:xfrm>
          <a:ln w="28575">
            <a:solidFill>
              <a:schemeClr val="accent5"/>
            </a:solidFill>
          </a:ln>
        </p:spPr>
        <p:txBody>
          <a:bodyPr lIns="72000" tIns="72000" rIns="72000" bIns="72000">
            <a:noAutofit/>
          </a:bodyPr>
          <a:lstStyle/>
          <a:p>
            <a:pPr lvl="2"/>
            <a:r>
              <a:rPr lang="en-GB" dirty="0"/>
              <a:t>On 19 January 2022, </a:t>
            </a:r>
            <a:r>
              <a:rPr lang="en-GB" dirty="0">
                <a:hlinkClick r:id="rId2"/>
              </a:rPr>
              <a:t>The Companies (Strategic Report) (Climate-related Financial Disclosure) Regulations 2022</a:t>
            </a:r>
            <a:r>
              <a:rPr lang="en-GB" dirty="0"/>
              <a:t> (</a:t>
            </a:r>
            <a:r>
              <a:rPr lang="en-GB" dirty="0">
                <a:latin typeface="+mj-lt"/>
              </a:rPr>
              <a:t>Regulations</a:t>
            </a:r>
            <a:r>
              <a:rPr lang="en-GB" dirty="0"/>
              <a:t>) were published which make climate-related financial disclosures mandatory for certain publicly quoted companies, banks, insurance companies and large private companies.</a:t>
            </a:r>
          </a:p>
          <a:p>
            <a:pPr lvl="2"/>
            <a:r>
              <a:rPr lang="en-GB" dirty="0"/>
              <a:t>The Regulations come into force on 6 April 2022 and apply in respect of financial years beginning on or after that date. </a:t>
            </a:r>
          </a:p>
          <a:p>
            <a:pPr lvl="2"/>
            <a:r>
              <a:rPr lang="en-GB" dirty="0"/>
              <a:t>The </a:t>
            </a:r>
            <a:r>
              <a:rPr lang="en-GB" dirty="0">
                <a:hlinkClick r:id="rId3"/>
              </a:rPr>
              <a:t>Limited Liability Partnerships (Climate-related Financial Disclosure) Regulations 2022</a:t>
            </a:r>
            <a:r>
              <a:rPr lang="en-GB" dirty="0"/>
              <a:t> were also published on the same date, which make these disclosures mandatory for certain limited liability partnerships (</a:t>
            </a:r>
            <a:r>
              <a:rPr lang="en-GB" dirty="0">
                <a:latin typeface="+mj-lt"/>
              </a:rPr>
              <a:t>LLPs</a:t>
            </a:r>
            <a:r>
              <a:rPr lang="en-GB" dirty="0"/>
              <a:t>).</a:t>
            </a:r>
          </a:p>
          <a:p>
            <a:pPr lvl="2"/>
            <a:r>
              <a:rPr lang="en-GB" dirty="0"/>
              <a:t>On 22 February 2022, the government published non-binding </a:t>
            </a:r>
            <a:r>
              <a:rPr lang="en-GB" dirty="0">
                <a:solidFill>
                  <a:schemeClr val="bg2"/>
                </a:solidFill>
                <a:hlinkClick r:id="rId4">
                  <a:extLst>
                    <a:ext uri="{A12FA001-AC4F-418D-AE19-62706E023703}">
                      <ahyp:hlinkClr xmlns:ahyp="http://schemas.microsoft.com/office/drawing/2018/hyperlinkcolor" val="tx"/>
                    </a:ext>
                  </a:extLst>
                </a:hlinkClick>
              </a:rPr>
              <a:t>Q&amp;A guidance</a:t>
            </a:r>
            <a:r>
              <a:rPr lang="en-GB" dirty="0"/>
              <a:t> on how to apply the new requirements.</a:t>
            </a:r>
          </a:p>
          <a:p>
            <a:pPr lvl="2"/>
            <a:r>
              <a:rPr lang="en-GB" dirty="0"/>
              <a:t>This insight focuses on the new rules for large companies.</a:t>
            </a:r>
          </a:p>
        </p:txBody>
      </p:sp>
      <p:sp>
        <p:nvSpPr>
          <p:cNvPr id="3" name="Title 2">
            <a:extLst>
              <a:ext uri="{FF2B5EF4-FFF2-40B4-BE49-F238E27FC236}">
                <a16:creationId xmlns:a16="http://schemas.microsoft.com/office/drawing/2014/main" id="{A060B6EC-E60D-46F7-B21C-537D84B34A49}"/>
              </a:ext>
            </a:extLst>
          </p:cNvPr>
          <p:cNvSpPr>
            <a:spLocks noGrp="1"/>
          </p:cNvSpPr>
          <p:nvPr>
            <p:ph type="title"/>
          </p:nvPr>
        </p:nvSpPr>
        <p:spPr>
          <a:xfrm>
            <a:off x="519113" y="886265"/>
            <a:ext cx="6521450" cy="1237643"/>
          </a:xfrm>
        </p:spPr>
        <p:txBody>
          <a:bodyPr>
            <a:noAutofit/>
          </a:bodyPr>
          <a:lstStyle/>
          <a:p>
            <a:r>
              <a:rPr lang="en-GB" sz="2400" dirty="0">
                <a:latin typeface="+mj-lt"/>
              </a:rPr>
              <a:t>Climate-related financial disclosures mandatory for large companies</a:t>
            </a:r>
            <a:endParaRPr lang="en-GB" sz="2400" dirty="0"/>
          </a:p>
        </p:txBody>
      </p:sp>
      <p:sp>
        <p:nvSpPr>
          <p:cNvPr id="4" name="Text Placeholder 1">
            <a:extLst>
              <a:ext uri="{FF2B5EF4-FFF2-40B4-BE49-F238E27FC236}">
                <a16:creationId xmlns:a16="http://schemas.microsoft.com/office/drawing/2014/main" id="{1B6643BC-1DBE-441F-BA9C-19561D2FBB4B}"/>
              </a:ext>
            </a:extLst>
          </p:cNvPr>
          <p:cNvSpPr txBox="1">
            <a:spLocks/>
          </p:cNvSpPr>
          <p:nvPr/>
        </p:nvSpPr>
        <p:spPr>
          <a:xfrm>
            <a:off x="539918" y="4331926"/>
            <a:ext cx="6232357" cy="4596656"/>
          </a:xfrm>
          <a:prstGeom prst="rect">
            <a:avLst/>
          </a:prstGeom>
        </p:spPr>
        <p:txBody>
          <a:bodyPr vert="horz" lIns="0" tIns="45720" rIns="91440" bIns="45720" rtlCol="0">
            <a:noAutofit/>
          </a:bodyPr>
          <a:lstStyle>
            <a:lvl1pPr marL="0" indent="0" algn="l" defTabSz="1425495" rtl="0" eaLnBrk="1" latinLnBrk="0" hangingPunct="1">
              <a:lnSpc>
                <a:spcPct val="90000"/>
              </a:lnSpc>
              <a:spcBef>
                <a:spcPts val="1559"/>
              </a:spcBef>
              <a:buFont typeface="Arial" panose="020B0604020202020204" pitchFamily="34" charset="0"/>
              <a:buNone/>
              <a:defRPr sz="1400" kern="1200">
                <a:solidFill>
                  <a:schemeClr val="bg2"/>
                </a:solidFill>
                <a:latin typeface="+mj-lt"/>
                <a:ea typeface="+mn-ea"/>
                <a:cs typeface="+mn-cs"/>
              </a:defRPr>
            </a:lvl1pPr>
            <a:lvl2pPr marL="0" indent="0" algn="l" defTabSz="1425495" rtl="0" eaLnBrk="1" latinLnBrk="0" hangingPunct="1">
              <a:lnSpc>
                <a:spcPct val="90000"/>
              </a:lnSpc>
              <a:spcBef>
                <a:spcPts val="600"/>
              </a:spcBef>
              <a:buFont typeface="Arial" panose="020B0604020202020204" pitchFamily="34" charset="0"/>
              <a:buNone/>
              <a:defRPr sz="1000" kern="1200">
                <a:solidFill>
                  <a:schemeClr val="accent5"/>
                </a:solidFill>
                <a:latin typeface="+mn-lt"/>
                <a:ea typeface="+mn-ea"/>
                <a:cs typeface="+mn-cs"/>
              </a:defRPr>
            </a:lvl2pPr>
            <a:lvl3pPr marL="0" indent="0" algn="l" defTabSz="1425495" rtl="0" eaLnBrk="1" latinLnBrk="0" hangingPunct="1">
              <a:lnSpc>
                <a:spcPct val="90000"/>
              </a:lnSpc>
              <a:spcBef>
                <a:spcPts val="600"/>
              </a:spcBef>
              <a:buClr>
                <a:schemeClr val="bg2"/>
              </a:buClr>
              <a:buFontTx/>
              <a:buNone/>
              <a:defRPr sz="1000" kern="1200">
                <a:solidFill>
                  <a:schemeClr val="tx2"/>
                </a:solidFill>
                <a:latin typeface="+mn-lt"/>
                <a:ea typeface="+mn-ea"/>
                <a:cs typeface="+mn-cs"/>
              </a:defRPr>
            </a:lvl3pPr>
            <a:lvl4pPr marL="182563" indent="-182563" algn="l" defTabSz="1425495" rtl="0" eaLnBrk="1" latinLnBrk="0" hangingPunct="1">
              <a:lnSpc>
                <a:spcPct val="90000"/>
              </a:lnSpc>
              <a:spcBef>
                <a:spcPts val="600"/>
              </a:spcBef>
              <a:buClr>
                <a:schemeClr val="bg2"/>
              </a:buClr>
              <a:buFont typeface="Real Text Light" panose="020B0504020101010102" pitchFamily="34" charset="0"/>
              <a:buChar char="●"/>
              <a:defRPr sz="1000" kern="1200">
                <a:solidFill>
                  <a:schemeClr val="tx2"/>
                </a:solidFill>
                <a:latin typeface="+mn-lt"/>
                <a:ea typeface="+mn-ea"/>
                <a:cs typeface="+mn-cs"/>
              </a:defRPr>
            </a:lvl4pPr>
            <a:lvl5pPr marL="358775" indent="-176213" algn="l" defTabSz="1425495" rtl="0" eaLnBrk="1" latinLnBrk="0" hangingPunct="1">
              <a:lnSpc>
                <a:spcPct val="90000"/>
              </a:lnSpc>
              <a:spcBef>
                <a:spcPts val="779"/>
              </a:spcBef>
              <a:buClr>
                <a:schemeClr val="bg2"/>
              </a:buClr>
              <a:buFont typeface="Real Text Light" panose="020B0504020101010102" pitchFamily="34" charset="0"/>
              <a:buChar char="●"/>
              <a:defRPr sz="1000" kern="1200">
                <a:solidFill>
                  <a:schemeClr val="tx2"/>
                </a:solidFill>
                <a:latin typeface="+mn-lt"/>
                <a:ea typeface="+mn-ea"/>
                <a:cs typeface="+mn-cs"/>
              </a:defRPr>
            </a:lvl5pPr>
            <a:lvl6pPr marL="3920113" indent="-356374" algn="l" defTabSz="1425495" rtl="0" eaLnBrk="1" latinLnBrk="0" hangingPunct="1">
              <a:lnSpc>
                <a:spcPct val="90000"/>
              </a:lnSpc>
              <a:spcBef>
                <a:spcPts val="779"/>
              </a:spcBef>
              <a:buFont typeface="Arial" panose="020B0604020202020204" pitchFamily="34" charset="0"/>
              <a:buChar char="•"/>
              <a:defRPr sz="2806" kern="1200">
                <a:solidFill>
                  <a:schemeClr val="tx1"/>
                </a:solidFill>
                <a:latin typeface="+mn-lt"/>
                <a:ea typeface="+mn-ea"/>
                <a:cs typeface="+mn-cs"/>
              </a:defRPr>
            </a:lvl6pPr>
            <a:lvl7pPr marL="4632861" indent="-356374" algn="l" defTabSz="1425495" rtl="0" eaLnBrk="1" latinLnBrk="0" hangingPunct="1">
              <a:lnSpc>
                <a:spcPct val="90000"/>
              </a:lnSpc>
              <a:spcBef>
                <a:spcPts val="779"/>
              </a:spcBef>
              <a:buFont typeface="Arial" panose="020B0604020202020204" pitchFamily="34" charset="0"/>
              <a:buChar char="•"/>
              <a:defRPr sz="2806" kern="1200">
                <a:solidFill>
                  <a:schemeClr val="tx1"/>
                </a:solidFill>
                <a:latin typeface="+mn-lt"/>
                <a:ea typeface="+mn-ea"/>
                <a:cs typeface="+mn-cs"/>
              </a:defRPr>
            </a:lvl7pPr>
            <a:lvl8pPr marL="5345609" indent="-356374" algn="l" defTabSz="1425495" rtl="0" eaLnBrk="1" latinLnBrk="0" hangingPunct="1">
              <a:lnSpc>
                <a:spcPct val="90000"/>
              </a:lnSpc>
              <a:spcBef>
                <a:spcPts val="779"/>
              </a:spcBef>
              <a:buFont typeface="Arial" panose="020B0604020202020204" pitchFamily="34" charset="0"/>
              <a:buChar char="•"/>
              <a:defRPr sz="2806" kern="1200">
                <a:solidFill>
                  <a:schemeClr val="tx1"/>
                </a:solidFill>
                <a:latin typeface="+mn-lt"/>
                <a:ea typeface="+mn-ea"/>
                <a:cs typeface="+mn-cs"/>
              </a:defRPr>
            </a:lvl8pPr>
            <a:lvl9pPr marL="6058356" indent="-356374" algn="l" defTabSz="1425495" rtl="0" eaLnBrk="1" latinLnBrk="0" hangingPunct="1">
              <a:lnSpc>
                <a:spcPct val="90000"/>
              </a:lnSpc>
              <a:spcBef>
                <a:spcPts val="779"/>
              </a:spcBef>
              <a:buFont typeface="Arial" panose="020B0604020202020204" pitchFamily="34" charset="0"/>
              <a:buChar char="•"/>
              <a:defRPr sz="2806" kern="1200">
                <a:solidFill>
                  <a:schemeClr val="tx1"/>
                </a:solidFill>
                <a:latin typeface="+mn-lt"/>
                <a:ea typeface="+mn-ea"/>
                <a:cs typeface="+mn-cs"/>
              </a:defRPr>
            </a:lvl9pPr>
          </a:lstStyle>
          <a:p>
            <a:pPr marL="182563" indent="-182563">
              <a:lnSpc>
                <a:spcPct val="87000"/>
              </a:lnSpc>
              <a:spcBef>
                <a:spcPts val="1000"/>
              </a:spcBef>
            </a:pPr>
            <a:r>
              <a:rPr lang="en-GB" dirty="0"/>
              <a:t>1.	Context</a:t>
            </a:r>
          </a:p>
          <a:p>
            <a:pPr lvl="2">
              <a:lnSpc>
                <a:spcPct val="87000"/>
              </a:lnSpc>
            </a:pPr>
            <a:r>
              <a:rPr lang="en-GB" dirty="0"/>
              <a:t>The Regulations build on:</a:t>
            </a:r>
          </a:p>
          <a:p>
            <a:pPr lvl="3">
              <a:lnSpc>
                <a:spcPct val="87000"/>
              </a:lnSpc>
            </a:pPr>
            <a:r>
              <a:rPr lang="en-GB" dirty="0"/>
              <a:t>the Government’s expectation (in its 2019 </a:t>
            </a:r>
            <a:r>
              <a:rPr lang="en-GB" dirty="0">
                <a:hlinkClick r:id="rId5"/>
              </a:rPr>
              <a:t>Green Finance Strategy</a:t>
            </a:r>
            <a:r>
              <a:rPr lang="en-GB" dirty="0"/>
              <a:t>) that all listed companies and large asset owners should disclose in line with the Task Force on Climate-related Financial Disclosure (TCFD) recommendations by 2022. This has been reiterated in its recent </a:t>
            </a:r>
            <a:r>
              <a:rPr lang="en-GB" dirty="0">
                <a:hlinkClick r:id="rId6"/>
              </a:rPr>
              <a:t>Greening Finance: A Roadmap to Sustainable Investing</a:t>
            </a:r>
            <a:r>
              <a:rPr lang="en-GB" dirty="0"/>
              <a:t>;</a:t>
            </a:r>
          </a:p>
          <a:p>
            <a:pPr lvl="3">
              <a:lnSpc>
                <a:spcPct val="87000"/>
              </a:lnSpc>
            </a:pPr>
            <a:r>
              <a:rPr lang="en-GB" dirty="0"/>
              <a:t>the UK’s intention to become the first G20 country to make climate-related financial disclosures mandatory;</a:t>
            </a:r>
          </a:p>
          <a:p>
            <a:pPr lvl="3">
              <a:lnSpc>
                <a:spcPct val="87000"/>
              </a:lnSpc>
            </a:pPr>
            <a:r>
              <a:rPr lang="en-GB" dirty="0"/>
              <a:t>new rules requiring premium listed companies to make climate -related disclosures (see </a:t>
            </a:r>
            <a:r>
              <a:rPr lang="en-GB" dirty="0">
                <a:hlinkClick r:id="rId7"/>
              </a:rPr>
              <a:t>Hot news: More climate-related disclosures for listed companies</a:t>
            </a:r>
            <a:r>
              <a:rPr lang="en-GB" dirty="0"/>
              <a:t>); and</a:t>
            </a:r>
          </a:p>
          <a:p>
            <a:pPr lvl="3">
              <a:lnSpc>
                <a:spcPct val="87000"/>
              </a:lnSpc>
            </a:pPr>
            <a:r>
              <a:rPr lang="en-GB" dirty="0"/>
              <a:t>new rules requiring standard listed issuers, asset managers, life insurers and FCA-regulated pension providers to make climate-related disclosures (see </a:t>
            </a:r>
            <a:r>
              <a:rPr lang="en-GB" dirty="0">
                <a:hlinkClick r:id="rId8"/>
              </a:rPr>
              <a:t>Climate-related disclosures extended to standard listed issuers</a:t>
            </a:r>
            <a:r>
              <a:rPr lang="en-GB" dirty="0"/>
              <a:t> and </a:t>
            </a:r>
            <a:r>
              <a:rPr lang="en-GB" dirty="0">
                <a:hlinkClick r:id="rId9"/>
              </a:rPr>
              <a:t>FCA final rules on climate-related disclosures by asset managers</a:t>
            </a:r>
            <a:r>
              <a:rPr lang="en-GB" dirty="0"/>
              <a:t>.).</a:t>
            </a:r>
          </a:p>
          <a:p>
            <a:pPr marL="177800" indent="-177800">
              <a:lnSpc>
                <a:spcPct val="87000"/>
              </a:lnSpc>
              <a:spcBef>
                <a:spcPts val="1000"/>
              </a:spcBef>
            </a:pPr>
            <a:r>
              <a:rPr lang="en-GB" dirty="0"/>
              <a:t>2.	 Which companies are in scope?</a:t>
            </a:r>
          </a:p>
          <a:p>
            <a:pPr lvl="2">
              <a:lnSpc>
                <a:spcPct val="87000"/>
              </a:lnSpc>
            </a:pPr>
            <a:r>
              <a:rPr lang="en-GB" dirty="0"/>
              <a:t>The Regulations apply to the following companies which are considered to be </a:t>
            </a:r>
            <a:r>
              <a:rPr lang="en-GB" dirty="0">
                <a:solidFill>
                  <a:schemeClr val="tx1"/>
                </a:solidFill>
                <a:latin typeface="+mj-lt"/>
              </a:rPr>
              <a:t>economically significant</a:t>
            </a:r>
            <a:r>
              <a:rPr lang="en-GB" dirty="0"/>
              <a:t> (i.e. that have a material impact on the environment as well as an exposure to climate risk):</a:t>
            </a:r>
          </a:p>
          <a:p>
            <a:pPr lvl="3">
              <a:lnSpc>
                <a:spcPct val="87000"/>
              </a:lnSpc>
            </a:pPr>
            <a:r>
              <a:rPr lang="en-GB" dirty="0"/>
              <a:t>UK companies with </a:t>
            </a:r>
            <a:r>
              <a:rPr lang="en-GB" dirty="0">
                <a:latin typeface="+mj-lt"/>
              </a:rPr>
              <a:t>more than 500 employees and </a:t>
            </a:r>
            <a:r>
              <a:rPr lang="en-GB" dirty="0"/>
              <a:t>which have either </a:t>
            </a:r>
            <a:r>
              <a:rPr lang="en-GB" dirty="0">
                <a:latin typeface="+mj-lt"/>
              </a:rPr>
              <a:t>transferable securities admitted to trading on a UK regulated market </a:t>
            </a:r>
            <a:r>
              <a:rPr lang="en-GB" dirty="0"/>
              <a:t>or are </a:t>
            </a:r>
            <a:r>
              <a:rPr lang="en-GB" dirty="0">
                <a:latin typeface="+mj-lt"/>
              </a:rPr>
              <a:t>banking companies </a:t>
            </a:r>
            <a:r>
              <a:rPr lang="en-GB" dirty="0"/>
              <a:t>or </a:t>
            </a:r>
            <a:r>
              <a:rPr lang="en-GB" dirty="0">
                <a:latin typeface="+mj-lt"/>
              </a:rPr>
              <a:t>insurance companies </a:t>
            </a:r>
            <a:r>
              <a:rPr lang="en-GB" dirty="0"/>
              <a:t>(namely those UK companies that are currently required to produce a non-financial information statement);</a:t>
            </a:r>
          </a:p>
          <a:p>
            <a:pPr lvl="3">
              <a:lnSpc>
                <a:spcPct val="87000"/>
              </a:lnSpc>
            </a:pPr>
            <a:r>
              <a:rPr lang="en-GB" dirty="0"/>
              <a:t>UK registered companies with </a:t>
            </a:r>
            <a:r>
              <a:rPr lang="en-GB" dirty="0">
                <a:latin typeface="+mj-lt"/>
              </a:rPr>
              <a:t>securities admitted to AIM and </a:t>
            </a:r>
            <a:r>
              <a:rPr lang="en-GB" dirty="0"/>
              <a:t>which have </a:t>
            </a:r>
            <a:r>
              <a:rPr lang="en-GB" dirty="0">
                <a:latin typeface="+mj-lt"/>
              </a:rPr>
              <a:t>more than 500 employees</a:t>
            </a:r>
            <a:r>
              <a:rPr lang="en-GB" dirty="0"/>
              <a:t>; and </a:t>
            </a:r>
          </a:p>
          <a:p>
            <a:pPr lvl="3">
              <a:lnSpc>
                <a:spcPct val="87000"/>
              </a:lnSpc>
            </a:pPr>
            <a:r>
              <a:rPr lang="en-GB" dirty="0"/>
              <a:t>UK registered companies not included in the categories above, which have </a:t>
            </a:r>
            <a:r>
              <a:rPr lang="en-GB" dirty="0">
                <a:latin typeface="+mj-lt"/>
              </a:rPr>
              <a:t>more than 500 employees </a:t>
            </a:r>
            <a:r>
              <a:rPr lang="en-GB" dirty="0"/>
              <a:t>and a </a:t>
            </a:r>
            <a:r>
              <a:rPr lang="en-GB" dirty="0">
                <a:latin typeface="+mj-lt"/>
              </a:rPr>
              <a:t>turnover of more than £500 million </a:t>
            </a:r>
            <a:r>
              <a:rPr lang="en-GB" dirty="0"/>
              <a:t>(</a:t>
            </a:r>
            <a:r>
              <a:rPr lang="en-GB" dirty="0">
                <a:latin typeface="+mj-lt"/>
              </a:rPr>
              <a:t>high turnover companies</a:t>
            </a:r>
            <a:r>
              <a:rPr lang="en-GB" dirty="0"/>
              <a:t>).</a:t>
            </a:r>
          </a:p>
          <a:p>
            <a:pPr lvl="2">
              <a:lnSpc>
                <a:spcPct val="87000"/>
              </a:lnSpc>
            </a:pPr>
            <a:r>
              <a:rPr lang="en-GB" dirty="0"/>
              <a:t>The government hopes this will lead to the development of best practice, to assist smaller companies that may want to disclose on a voluntary basis.</a:t>
            </a:r>
          </a:p>
          <a:p>
            <a:pPr indent="-182563">
              <a:lnSpc>
                <a:spcPct val="87000"/>
              </a:lnSpc>
              <a:spcBef>
                <a:spcPts val="1000"/>
              </a:spcBef>
            </a:pPr>
            <a:r>
              <a:rPr lang="en-GB" dirty="0"/>
              <a:t>3. What about parent companies?</a:t>
            </a:r>
          </a:p>
          <a:p>
            <a:pPr marL="0" lvl="3" indent="0">
              <a:lnSpc>
                <a:spcPct val="87000"/>
              </a:lnSpc>
              <a:buNone/>
            </a:pPr>
            <a:r>
              <a:rPr lang="en-GB" dirty="0"/>
              <a:t>A parent company will be in scope if, in the relevant financial year, the group headed by the parent company had an aggregate turnover of more than £500 million net and the aggregate number of employees for the group in that financial year was more than 500. </a:t>
            </a:r>
          </a:p>
          <a:p>
            <a:pPr marL="0" lvl="3" indent="0">
              <a:lnSpc>
                <a:spcPct val="87000"/>
              </a:lnSpc>
              <a:buNone/>
            </a:pPr>
            <a:r>
              <a:rPr lang="en-GB" dirty="0"/>
              <a:t>The disclosures are to be made at a group level on a consolidated basis or at the company level if the company is not included within the reporting of a consolidated group. The FAQs note that where a UK company has an overseas parent which reports on a consolidated basis, the exemption does not apply and the UK company will need to report if it is in scope.</a:t>
            </a:r>
          </a:p>
          <a:p>
            <a:pPr lvl="2"/>
            <a:endParaRPr lang="en-GB" dirty="0"/>
          </a:p>
          <a:p>
            <a:pPr lvl="3"/>
            <a:endParaRPr lang="en-GB" dirty="0"/>
          </a:p>
        </p:txBody>
      </p:sp>
    </p:spTree>
    <p:extLst>
      <p:ext uri="{BB962C8B-B14F-4D97-AF65-F5344CB8AC3E}">
        <p14:creationId xmlns:p14="http://schemas.microsoft.com/office/powerpoint/2010/main" val="15831094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0EF111E-D64A-4B3B-A26A-3EF1F74789D1}"/>
              </a:ext>
            </a:extLst>
          </p:cNvPr>
          <p:cNvSpPr>
            <a:spLocks noGrp="1"/>
          </p:cNvSpPr>
          <p:nvPr>
            <p:ph type="body" sz="quarter" idx="16"/>
          </p:nvPr>
        </p:nvSpPr>
        <p:spPr>
          <a:xfrm>
            <a:off x="578100" y="1180575"/>
            <a:ext cx="5508625" cy="6745877"/>
          </a:xfrm>
        </p:spPr>
        <p:txBody>
          <a:bodyPr>
            <a:noAutofit/>
          </a:bodyPr>
          <a:lstStyle/>
          <a:p>
            <a:pPr marL="177800" indent="-177800"/>
            <a:r>
              <a:rPr lang="en-GB" dirty="0"/>
              <a:t>4.	What disclosures are required?</a:t>
            </a:r>
          </a:p>
          <a:p>
            <a:pPr lvl="2">
              <a:spcBef>
                <a:spcPts val="600"/>
              </a:spcBef>
            </a:pPr>
            <a:r>
              <a:rPr lang="en-GB" dirty="0"/>
              <a:t>Companies must include their “</a:t>
            </a:r>
            <a:r>
              <a:rPr lang="en-GB" dirty="0">
                <a:latin typeface="Real Text Medium" panose="020B0604020101010102" pitchFamily="34" charset="0"/>
              </a:rPr>
              <a:t>climate-related financial disclosures</a:t>
            </a:r>
            <a:r>
              <a:rPr lang="en-GB" dirty="0"/>
              <a:t>” which are defined as: </a:t>
            </a:r>
          </a:p>
          <a:p>
            <a:pPr lvl="3">
              <a:spcBef>
                <a:spcPts val="600"/>
              </a:spcBef>
            </a:pPr>
            <a:r>
              <a:rPr lang="en-GB" dirty="0"/>
              <a:t>a description of the company’s governance arrangements in relation to assessing and managing climate-related risks and opportunities</a:t>
            </a:r>
          </a:p>
          <a:p>
            <a:pPr lvl="3">
              <a:spcBef>
                <a:spcPts val="600"/>
              </a:spcBef>
            </a:pPr>
            <a:r>
              <a:rPr lang="en-GB" dirty="0"/>
              <a:t>a description of how the company identifies, assesses, and manages climate-related risks and opportunities</a:t>
            </a:r>
          </a:p>
          <a:p>
            <a:pPr lvl="3">
              <a:spcBef>
                <a:spcPts val="600"/>
              </a:spcBef>
            </a:pPr>
            <a:r>
              <a:rPr lang="en-GB" dirty="0"/>
              <a:t>a description of how processes for identifying, assessing, and managing climate-related risks are integrated into the company’s overall risk management process</a:t>
            </a:r>
          </a:p>
          <a:p>
            <a:pPr lvl="3">
              <a:spcBef>
                <a:spcPts val="600"/>
              </a:spcBef>
            </a:pPr>
            <a:r>
              <a:rPr lang="en-GB" dirty="0"/>
              <a:t>a description of: (</a:t>
            </a:r>
            <a:r>
              <a:rPr lang="en-GB" dirty="0" err="1"/>
              <a:t>i</a:t>
            </a:r>
            <a:r>
              <a:rPr lang="en-GB" dirty="0"/>
              <a:t>) the principal climate-related risks and opportunities arising in connection with the company’s operations, and (ii) the time periods by reference to which those risks and opportunities are assessed</a:t>
            </a:r>
          </a:p>
          <a:p>
            <a:pPr lvl="3">
              <a:spcBef>
                <a:spcPts val="600"/>
              </a:spcBef>
            </a:pPr>
            <a:r>
              <a:rPr lang="en-GB" dirty="0"/>
              <a:t>a description of the actual and potential impacts of the principal climate-related risks and opportunities on the company’s business model and strategy</a:t>
            </a:r>
          </a:p>
          <a:p>
            <a:pPr lvl="3">
              <a:spcBef>
                <a:spcPts val="600"/>
              </a:spcBef>
            </a:pPr>
            <a:r>
              <a:rPr lang="en-GB" dirty="0"/>
              <a:t>an analysis of the resilience of the company’s business model and strategy, taking into consideration different climate-related scenarios</a:t>
            </a:r>
          </a:p>
          <a:p>
            <a:pPr lvl="3">
              <a:spcBef>
                <a:spcPts val="600"/>
              </a:spcBef>
            </a:pPr>
            <a:r>
              <a:rPr lang="en-GB" dirty="0"/>
              <a:t>a description of the targets used by the company to manage climate-related risks and to realise climate-related opportunities and of performance against those targets.</a:t>
            </a:r>
          </a:p>
          <a:p>
            <a:pPr lvl="3">
              <a:spcBef>
                <a:spcPts val="600"/>
              </a:spcBef>
            </a:pPr>
            <a:r>
              <a:rPr lang="en-GB" dirty="0"/>
              <a:t>a description of the key performance indicators (</a:t>
            </a:r>
            <a:r>
              <a:rPr lang="en-GB" dirty="0">
                <a:latin typeface="Real Text Medium" panose="020B0604020101010102" pitchFamily="34" charset="0"/>
              </a:rPr>
              <a:t>KPIs</a:t>
            </a:r>
            <a:r>
              <a:rPr lang="en-GB" dirty="0"/>
              <a:t>) used to assess progress against targets used to manage climate-related risks and realise climate-related opportunities and of the calculations on which those KPIs are based.</a:t>
            </a:r>
          </a:p>
          <a:p>
            <a:pPr lvl="2">
              <a:spcBef>
                <a:spcPts val="600"/>
              </a:spcBef>
            </a:pPr>
            <a:r>
              <a:rPr lang="en-GB" dirty="0"/>
              <a:t>Although the Regulations list these disclosures instead of referring to the TCFD recommendations, they are aligned with the TCFD recommendations – see comparison below. </a:t>
            </a:r>
          </a:p>
          <a:p>
            <a:pPr lvl="2">
              <a:spcBef>
                <a:spcPts val="600"/>
              </a:spcBef>
            </a:pPr>
            <a:r>
              <a:rPr lang="en-GB" dirty="0"/>
              <a:t>The FAQs provide additional guidance on what should be disclosed under each element. They also state that these  climate-related financial disclosures should “enable a reader to understand the effect of climate-related financial risks and opportunities on the business.” The reader should be able to understand (</a:t>
            </a:r>
            <a:r>
              <a:rPr lang="en-GB" dirty="0" err="1"/>
              <a:t>i</a:t>
            </a:r>
            <a:r>
              <a:rPr lang="en-GB" dirty="0"/>
              <a:t>) the information presented without needing to refer to other sources of information produced by the company; and (ii) how the climate-related financial disclosures relate to the other information presented in the Annual Report and the disclosures should not omit information which, if disclosed, would influence the decisions of investors. The disclosures should contribute towards the understanding of the business.</a:t>
            </a:r>
          </a:p>
          <a:p>
            <a:pPr lvl="2">
              <a:spcBef>
                <a:spcPts val="600"/>
              </a:spcBef>
            </a:pPr>
            <a:r>
              <a:rPr lang="en-GB" dirty="0"/>
              <a:t>The FAQs provide that where a UK-registered listed company must comply with both these requirements and the FCA’s climate-related disclosure requirements under the Listing Rules, “disclosure in a manner consistent with all of the TCFD recommendations and recommended disclosures for the purposes of the FCA’s listing rule in its annual report is likely to involve use of similar information to the disclosures required by these regulations; therefore, it is normally likely to meet the requirements of these regulations.”</a:t>
            </a:r>
          </a:p>
          <a:p>
            <a:pPr lvl="2">
              <a:spcBef>
                <a:spcPts val="600"/>
              </a:spcBef>
            </a:pPr>
            <a:r>
              <a:rPr lang="en-GB" dirty="0"/>
              <a:t>The FAQs also state that these regulations complement, and do not duplicate, existing SECR requirements for quoted companies to report on their global energy use and for large businesses to report their UK annual energy use and greenhouse gas emissions. </a:t>
            </a:r>
          </a:p>
          <a:p>
            <a:pPr marL="182563" indent="-182563"/>
            <a:r>
              <a:rPr lang="en-GB" dirty="0"/>
              <a:t>5.	Is non-disclosure allowed?</a:t>
            </a:r>
          </a:p>
          <a:p>
            <a:pPr lvl="2">
              <a:spcBef>
                <a:spcPts val="600"/>
              </a:spcBef>
            </a:pPr>
            <a:r>
              <a:rPr lang="en-GB" dirty="0"/>
              <a:t>Companies have some flexibility.  Where the directors of a company reasonably believe that, having regard to the nature of the company’s business, and the manner in which it is carried on, the whole or a part of the climate-related financial disclosures required under the last four bullets above is not necessary for an understanding of the company’s business, the directors can omit any or all of those disclosures. </a:t>
            </a:r>
          </a:p>
          <a:p>
            <a:pPr lvl="2">
              <a:spcBef>
                <a:spcPts val="600"/>
              </a:spcBef>
            </a:pPr>
            <a:r>
              <a:rPr lang="en-GB" dirty="0"/>
              <a:t>If any or all of those disclosures are omitted, there must be a clear and reasoned explanation of the directors’ reasonable belief for the omission.</a:t>
            </a:r>
          </a:p>
          <a:p>
            <a:pPr lvl="2">
              <a:spcBef>
                <a:spcPts val="600"/>
              </a:spcBef>
            </a:pPr>
            <a:endParaRPr lang="en-GB" dirty="0"/>
          </a:p>
        </p:txBody>
      </p:sp>
    </p:spTree>
    <p:extLst>
      <p:ext uri="{BB962C8B-B14F-4D97-AF65-F5344CB8AC3E}">
        <p14:creationId xmlns:p14="http://schemas.microsoft.com/office/powerpoint/2010/main" val="771730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3">
            <a:extLst>
              <a:ext uri="{FF2B5EF4-FFF2-40B4-BE49-F238E27FC236}">
                <a16:creationId xmlns:a16="http://schemas.microsoft.com/office/drawing/2014/main" id="{DD97F197-E8DE-4B54-99A3-C0910C471FFB}"/>
              </a:ext>
            </a:extLst>
          </p:cNvPr>
          <p:cNvGraphicFramePr>
            <a:graphicFrameLocks noGrp="1"/>
          </p:cNvGraphicFramePr>
          <p:nvPr>
            <p:extLst>
              <p:ext uri="{D42A27DB-BD31-4B8C-83A1-F6EECF244321}">
                <p14:modId xmlns:p14="http://schemas.microsoft.com/office/powerpoint/2010/main" val="4102130550"/>
              </p:ext>
            </p:extLst>
          </p:nvPr>
        </p:nvGraphicFramePr>
        <p:xfrm>
          <a:off x="616200" y="3631675"/>
          <a:ext cx="6108450" cy="5440200"/>
        </p:xfrm>
        <a:graphic>
          <a:graphicData uri="http://schemas.openxmlformats.org/drawingml/2006/table">
            <a:tbl>
              <a:tblPr firstRow="1" bandRow="1">
                <a:tableStyleId>{7DF18680-E054-41AD-8BC1-D1AEF772440D}</a:tableStyleId>
              </a:tblPr>
              <a:tblGrid>
                <a:gridCol w="3054225">
                  <a:extLst>
                    <a:ext uri="{9D8B030D-6E8A-4147-A177-3AD203B41FA5}">
                      <a16:colId xmlns:a16="http://schemas.microsoft.com/office/drawing/2014/main" val="3853609992"/>
                    </a:ext>
                  </a:extLst>
                </a:gridCol>
                <a:gridCol w="3054225">
                  <a:extLst>
                    <a:ext uri="{9D8B030D-6E8A-4147-A177-3AD203B41FA5}">
                      <a16:colId xmlns:a16="http://schemas.microsoft.com/office/drawing/2014/main" val="3683021747"/>
                    </a:ext>
                  </a:extLst>
                </a:gridCol>
              </a:tblGrid>
              <a:tr h="0">
                <a:tc>
                  <a:txBody>
                    <a:bodyPr/>
                    <a:lstStyle/>
                    <a:p>
                      <a:r>
                        <a:rPr lang="en-US" sz="1000" b="0" kern="1200" dirty="0">
                          <a:solidFill>
                            <a:schemeClr val="bg1"/>
                          </a:solidFill>
                          <a:effectLst/>
                          <a:latin typeface="Real Text Medium" panose="020B0604020101010102" pitchFamily="34" charset="0"/>
                        </a:rPr>
                        <a:t>TCFD Recommendations and disclosures </a:t>
                      </a:r>
                      <a:endParaRPr lang="en-GB" sz="1000" b="0" dirty="0">
                        <a:solidFill>
                          <a:schemeClr val="bg1"/>
                        </a:solidFill>
                        <a:latin typeface="Real Text Medium" panose="020B0604020101010102" pitchFamily="34" charset="0"/>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a:txBody>
                    <a:bodyPr/>
                    <a:lstStyle/>
                    <a:p>
                      <a:r>
                        <a:rPr lang="en-GB" sz="1000" b="0" dirty="0">
                          <a:solidFill>
                            <a:schemeClr val="bg1"/>
                          </a:solidFill>
                          <a:latin typeface="Real Text Medium" panose="020B0604020101010102" pitchFamily="34" charset="0"/>
                        </a:rPr>
                        <a:t>Climate-related financial disclosures </a:t>
                      </a: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extLst>
                  <a:ext uri="{0D108BD9-81ED-4DB2-BD59-A6C34878D82A}">
                    <a16:rowId xmlns:a16="http://schemas.microsoft.com/office/drawing/2014/main" val="3260949415"/>
                  </a:ext>
                </a:extLst>
              </a:tr>
              <a:tr h="0">
                <a:tc>
                  <a:txBody>
                    <a:bodyPr/>
                    <a:lstStyle/>
                    <a:p>
                      <a:r>
                        <a:rPr lang="en-GB" sz="1000" b="0" dirty="0">
                          <a:solidFill>
                            <a:schemeClr val="accent6"/>
                          </a:solidFill>
                          <a:latin typeface="Real Text Medium" panose="020B0604020101010102" pitchFamily="34" charset="0"/>
                        </a:rPr>
                        <a:t>Governance</a:t>
                      </a:r>
                    </a:p>
                  </a:txBody>
                  <a:tcPr marL="36000" marR="36000" marT="36000" marB="36000">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c>
                  <a:txBody>
                    <a:bodyPr/>
                    <a:lstStyle/>
                    <a:p>
                      <a:endParaRPr lang="en-GB" sz="1000" b="0" dirty="0">
                        <a:solidFill>
                          <a:schemeClr val="accent6"/>
                        </a:solidFill>
                        <a:latin typeface="Real Text Light" panose="020B0504020101010102" pitchFamily="34" charset="0"/>
                      </a:endParaRPr>
                    </a:p>
                  </a:txBody>
                  <a:tcPr marL="36000" marR="36000" marT="36000" marB="3600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extLst>
                  <a:ext uri="{0D108BD9-81ED-4DB2-BD59-A6C34878D82A}">
                    <a16:rowId xmlns:a16="http://schemas.microsoft.com/office/drawing/2014/main" val="1801409170"/>
                  </a:ext>
                </a:extLst>
              </a:tr>
              <a:tr h="0">
                <a:tc>
                  <a:txBody>
                    <a:bodyPr/>
                    <a:lstStyle/>
                    <a:p>
                      <a:r>
                        <a:rPr lang="en-GB" sz="1000" b="0" dirty="0">
                          <a:solidFill>
                            <a:schemeClr val="accent6"/>
                          </a:solidFill>
                          <a:latin typeface="Real Text Light" panose="020B0504020101010102" pitchFamily="34" charset="0"/>
                        </a:rPr>
                        <a:t>Disclose the organization’s governance around climate-related risks and opportunities</a:t>
                      </a: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000" b="0" dirty="0">
                          <a:solidFill>
                            <a:schemeClr val="accent6"/>
                          </a:solidFill>
                          <a:latin typeface="Real Text Light" panose="020B0504020101010102" pitchFamily="34" charset="0"/>
                        </a:rPr>
                        <a:t>A description of the company’s governance arrangements in relation to assessing and managing climate-related risks and opportunities</a:t>
                      </a: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9411276"/>
                  </a:ext>
                </a:extLst>
              </a:tr>
              <a:tr h="0">
                <a:tc>
                  <a:txBody>
                    <a:bodyPr/>
                    <a:lstStyle/>
                    <a:p>
                      <a:r>
                        <a:rPr lang="en-GB" sz="1000" b="0" i="1" dirty="0">
                          <a:solidFill>
                            <a:schemeClr val="accent6"/>
                          </a:solidFill>
                          <a:latin typeface="Real Text Medium" panose="020B0604020101010102" pitchFamily="34" charset="0"/>
                        </a:rPr>
                        <a:t>Recommended disclosures </a:t>
                      </a: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GB" sz="1000" b="0" dirty="0">
                        <a:solidFill>
                          <a:schemeClr val="accent6"/>
                        </a:solidFill>
                        <a:latin typeface="Real Text Light" panose="020B0504020101010102" pitchFamily="34" charset="0"/>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777011656"/>
                  </a:ext>
                </a:extLst>
              </a:tr>
              <a:tr h="0">
                <a:tc>
                  <a:txBody>
                    <a:bodyPr/>
                    <a:lstStyle/>
                    <a:p>
                      <a:pPr marL="182563" indent="-182563">
                        <a:spcAft>
                          <a:spcPts val="600"/>
                        </a:spcAft>
                      </a:pPr>
                      <a:r>
                        <a:rPr lang="en-GB" sz="1000" b="0" kern="1200" dirty="0">
                          <a:solidFill>
                            <a:schemeClr val="accent6"/>
                          </a:solidFill>
                          <a:latin typeface="Real Text Light" panose="020B0504020101010102" pitchFamily="34" charset="0"/>
                          <a:ea typeface="+mn-ea"/>
                          <a:cs typeface="+mn-cs"/>
                        </a:rPr>
                        <a:t>a. 	Describe the board’s oversight of climate-related risks and opportunities </a:t>
                      </a:r>
                    </a:p>
                    <a:p>
                      <a:pPr marL="182563" indent="-182563"/>
                      <a:r>
                        <a:rPr lang="en-GB" sz="1000" b="0" kern="1200" dirty="0">
                          <a:solidFill>
                            <a:schemeClr val="accent6"/>
                          </a:solidFill>
                          <a:latin typeface="Real Text Light" panose="020B0504020101010102" pitchFamily="34" charset="0"/>
                          <a:ea typeface="+mn-ea"/>
                          <a:cs typeface="+mn-cs"/>
                        </a:rPr>
                        <a:t>b. 	Describe management’s role in assessing and managing climate-related risks and opportunities</a:t>
                      </a: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000" b="0" dirty="0">
                        <a:solidFill>
                          <a:schemeClr val="accent6"/>
                        </a:solidFill>
                        <a:latin typeface="Real Text Light" panose="020B0504020101010102" pitchFamily="34" charset="0"/>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93116172"/>
                  </a:ext>
                </a:extLst>
              </a:tr>
              <a:tr h="0">
                <a:tc>
                  <a:txBody>
                    <a:bodyPr/>
                    <a:lstStyle/>
                    <a:p>
                      <a:r>
                        <a:rPr lang="en-GB" sz="1000" b="0" i="0" dirty="0">
                          <a:solidFill>
                            <a:schemeClr val="accent6"/>
                          </a:solidFill>
                          <a:latin typeface="Real Text Medium" panose="020B0604020101010102" pitchFamily="34" charset="0"/>
                        </a:rPr>
                        <a:t>Strategy</a:t>
                      </a:r>
                    </a:p>
                  </a:txBody>
                  <a:tcPr marL="36000" marR="36000" marT="36000" marB="36000">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endParaRPr lang="en-GB" sz="1000" b="0" dirty="0">
                        <a:solidFill>
                          <a:schemeClr val="accent6"/>
                        </a:solidFill>
                        <a:latin typeface="Real Text Light" panose="020B0504020101010102" pitchFamily="34" charset="0"/>
                      </a:endParaRPr>
                    </a:p>
                  </a:txBody>
                  <a:tcPr marL="36000" marR="36000" marT="36000" marB="3600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val="1008776572"/>
                  </a:ext>
                </a:extLst>
              </a:tr>
              <a:tr h="370840">
                <a:tc>
                  <a:txBody>
                    <a:bodyPr/>
                    <a:lstStyle/>
                    <a:p>
                      <a:r>
                        <a:rPr lang="en-GB" sz="1000" b="0" kern="1200" dirty="0">
                          <a:solidFill>
                            <a:schemeClr val="accent6"/>
                          </a:solidFill>
                          <a:latin typeface="Real Text Light" panose="020B0504020101010102" pitchFamily="34" charset="0"/>
                          <a:ea typeface="+mn-ea"/>
                          <a:cs typeface="+mn-cs"/>
                        </a:rPr>
                        <a:t>Disclose the actual and potential impacts of climate-related risks and opportunities on the organization’s businesses, strategy, and financial planning where such information is material.</a:t>
                      </a: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000" b="0" dirty="0">
                        <a:solidFill>
                          <a:schemeClr val="accent6"/>
                        </a:solidFill>
                        <a:latin typeface="Real Text Light" panose="020B0504020101010102" pitchFamily="34" charset="0"/>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97892420"/>
                  </a:ext>
                </a:extLst>
              </a:tr>
              <a:tr h="0">
                <a:tc>
                  <a:txBody>
                    <a:bodyPr/>
                    <a:lstStyle/>
                    <a:p>
                      <a:r>
                        <a:rPr lang="en-GB" sz="1000" b="0" i="1" dirty="0">
                          <a:solidFill>
                            <a:schemeClr val="accent6"/>
                          </a:solidFill>
                          <a:latin typeface="Real Text Medium" panose="020B0604020101010102" pitchFamily="34" charset="0"/>
                        </a:rPr>
                        <a:t>Recommended disclosures </a:t>
                      </a: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GB" sz="1000" b="0" dirty="0">
                        <a:solidFill>
                          <a:schemeClr val="accent6"/>
                        </a:solidFill>
                        <a:latin typeface="Real Text Light" panose="020B0504020101010102" pitchFamily="34" charset="0"/>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2124148885"/>
                  </a:ext>
                </a:extLst>
              </a:tr>
              <a:tr h="370840">
                <a:tc>
                  <a:txBody>
                    <a:bodyPr/>
                    <a:lstStyle/>
                    <a:p>
                      <a:pPr marL="180975" indent="-180975">
                        <a:spcAft>
                          <a:spcPts val="600"/>
                        </a:spcAft>
                      </a:pPr>
                      <a:r>
                        <a:rPr lang="en-GB" sz="1000" b="0" kern="1200" dirty="0">
                          <a:solidFill>
                            <a:schemeClr val="accent6"/>
                          </a:solidFill>
                          <a:latin typeface="Real Text Light" panose="020B0504020101010102" pitchFamily="34" charset="0"/>
                          <a:ea typeface="+mn-ea"/>
                          <a:cs typeface="+mn-cs"/>
                        </a:rPr>
                        <a:t>a. 	Describe the climate-related risks and opportunities the organization has identified over the short, medium, and long term.</a:t>
                      </a: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r>
                        <a:rPr lang="en-GB" sz="1000" b="0" dirty="0">
                          <a:solidFill>
                            <a:schemeClr val="accent6"/>
                          </a:solidFill>
                          <a:latin typeface="Real Text Light" panose="020B0504020101010102" pitchFamily="34" charset="0"/>
                        </a:rPr>
                        <a:t>A description of: (</a:t>
                      </a:r>
                      <a:r>
                        <a:rPr lang="en-GB" sz="1000" b="0" dirty="0" err="1">
                          <a:solidFill>
                            <a:schemeClr val="accent6"/>
                          </a:solidFill>
                          <a:latin typeface="Real Text Light" panose="020B0504020101010102" pitchFamily="34" charset="0"/>
                        </a:rPr>
                        <a:t>i</a:t>
                      </a:r>
                      <a:r>
                        <a:rPr lang="en-GB" sz="1000" b="0" dirty="0">
                          <a:solidFill>
                            <a:schemeClr val="accent6"/>
                          </a:solidFill>
                          <a:latin typeface="Real Text Light" panose="020B0504020101010102" pitchFamily="34" charset="0"/>
                        </a:rPr>
                        <a:t>) the principal climate-related risks and opportunities arising in connection with the company’s operations, and (ii) the time periods by reference to which those risks and opportunities are assessed</a:t>
                      </a: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3142061996"/>
                  </a:ext>
                </a:extLst>
              </a:tr>
              <a:tr h="370840">
                <a:tc>
                  <a:txBody>
                    <a:bodyPr/>
                    <a:lstStyle/>
                    <a:p>
                      <a:pPr marL="180975" marR="0" lvl="0" indent="-180975" algn="l" defTabSz="914400" rtl="0" eaLnBrk="1" fontAlgn="auto" latinLnBrk="0" hangingPunct="1">
                        <a:lnSpc>
                          <a:spcPct val="100000"/>
                        </a:lnSpc>
                        <a:spcBef>
                          <a:spcPts val="0"/>
                        </a:spcBef>
                        <a:spcAft>
                          <a:spcPts val="600"/>
                        </a:spcAft>
                        <a:buClrTx/>
                        <a:buSzTx/>
                        <a:buFontTx/>
                        <a:buNone/>
                        <a:tabLst/>
                        <a:defRPr/>
                      </a:pPr>
                      <a:r>
                        <a:rPr kumimoji="0" lang="en-GB" sz="1000" b="0" i="0" u="none" strike="noStrike" kern="1200" cap="none" spc="0" normalizeH="0" baseline="0" noProof="0" dirty="0">
                          <a:ln>
                            <a:noFill/>
                          </a:ln>
                          <a:solidFill>
                            <a:srgbClr val="303030"/>
                          </a:solidFill>
                          <a:effectLst/>
                          <a:uLnTx/>
                          <a:uFillTx/>
                          <a:latin typeface="Real Text Light" panose="020B0504020101010102" pitchFamily="34" charset="0"/>
                          <a:ea typeface="+mn-ea"/>
                          <a:cs typeface="+mn-cs"/>
                        </a:rPr>
                        <a:t>b. 	Describe the impact of climate-related risks and opportunities on the organization’s businesses, strategy, and financial planning.</a:t>
                      </a: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r>
                        <a:rPr lang="en-GB" sz="1000" b="0" dirty="0">
                          <a:solidFill>
                            <a:schemeClr val="accent6"/>
                          </a:solidFill>
                          <a:latin typeface="Real Text Light" panose="020B0504020101010102" pitchFamily="34" charset="0"/>
                        </a:rPr>
                        <a:t>A description of the actual and potential impacts of the principal climate-related risks and opportunities on the company’s business model and strategy</a:t>
                      </a: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3767205576"/>
                  </a:ext>
                </a:extLst>
              </a:tr>
              <a:tr h="370840">
                <a:tc>
                  <a:txBody>
                    <a:bodyPr/>
                    <a:lstStyle/>
                    <a:p>
                      <a:pPr marL="180975" marR="0" lvl="0" indent="-180975"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303030"/>
                          </a:solidFill>
                          <a:effectLst/>
                          <a:uLnTx/>
                          <a:uFillTx/>
                          <a:latin typeface="Real Text Light" panose="020B0504020101010102" pitchFamily="34" charset="0"/>
                          <a:ea typeface="+mn-ea"/>
                          <a:cs typeface="+mn-cs"/>
                        </a:rPr>
                        <a:t>c. 	Describe the resilience of the organization’s strategy, taking into consideration different climate-related scenarios, including a 2°C or lower scenario.</a:t>
                      </a: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000" b="0" dirty="0">
                          <a:solidFill>
                            <a:schemeClr val="accent6"/>
                          </a:solidFill>
                          <a:latin typeface="Real Text Light" panose="020B0504020101010102" pitchFamily="34" charset="0"/>
                        </a:rPr>
                        <a:t>An analysis of the resilience of the company’s business model and strategy, taking into consideration different climate-related scenarios</a:t>
                      </a: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53649871"/>
                  </a:ext>
                </a:extLst>
              </a:tr>
            </a:tbl>
          </a:graphicData>
        </a:graphic>
      </p:graphicFrame>
      <p:sp>
        <p:nvSpPr>
          <p:cNvPr id="2" name="TextBox 1">
            <a:extLst>
              <a:ext uri="{FF2B5EF4-FFF2-40B4-BE49-F238E27FC236}">
                <a16:creationId xmlns:a16="http://schemas.microsoft.com/office/drawing/2014/main" id="{F2D86B15-27C8-45E8-ABB7-BA79A14511C3}"/>
              </a:ext>
            </a:extLst>
          </p:cNvPr>
          <p:cNvSpPr txBox="1"/>
          <p:nvPr/>
        </p:nvSpPr>
        <p:spPr>
          <a:xfrm>
            <a:off x="533401" y="3249647"/>
            <a:ext cx="4593265" cy="307777"/>
          </a:xfrm>
          <a:prstGeom prst="rect">
            <a:avLst/>
          </a:prstGeom>
          <a:noFill/>
        </p:spPr>
        <p:txBody>
          <a:bodyPr wrap="square" rtlCol="0">
            <a:spAutoFit/>
          </a:bodyPr>
          <a:lstStyle/>
          <a:p>
            <a:pPr marL="177800" indent="-177800"/>
            <a:r>
              <a:rPr lang="en-GB" sz="1400" dirty="0">
                <a:solidFill>
                  <a:schemeClr val="bg2"/>
                </a:solidFill>
                <a:latin typeface="Real Text Medium" panose="020B0604020101010102" pitchFamily="34" charset="0"/>
              </a:rPr>
              <a:t>8.  Comparison against TCFD Recommendations.</a:t>
            </a:r>
          </a:p>
        </p:txBody>
      </p:sp>
      <p:sp>
        <p:nvSpPr>
          <p:cNvPr id="4" name="Text Placeholder 1">
            <a:extLst>
              <a:ext uri="{FF2B5EF4-FFF2-40B4-BE49-F238E27FC236}">
                <a16:creationId xmlns:a16="http://schemas.microsoft.com/office/drawing/2014/main" id="{B7F5B1A6-2DEE-4705-985F-2215A866EAEC}"/>
              </a:ext>
            </a:extLst>
          </p:cNvPr>
          <p:cNvSpPr>
            <a:spLocks noGrp="1"/>
          </p:cNvSpPr>
          <p:nvPr>
            <p:ph type="body" sz="quarter" idx="16"/>
          </p:nvPr>
        </p:nvSpPr>
        <p:spPr>
          <a:xfrm>
            <a:off x="616200" y="1152000"/>
            <a:ext cx="5508625" cy="2248425"/>
          </a:xfrm>
        </p:spPr>
        <p:txBody>
          <a:bodyPr>
            <a:noAutofit/>
          </a:bodyPr>
          <a:lstStyle/>
          <a:p>
            <a:pPr marL="180975" indent="-180975"/>
            <a:r>
              <a:rPr lang="en-GB" dirty="0"/>
              <a:t>6.	Where are the disclosures made?</a:t>
            </a:r>
          </a:p>
          <a:p>
            <a:pPr lvl="2">
              <a:spcBef>
                <a:spcPts val="600"/>
              </a:spcBef>
            </a:pPr>
            <a:r>
              <a:rPr lang="en-GB" dirty="0"/>
              <a:t>Companies must report this information in the Non-Financial and Sustainability Information Statement (</a:t>
            </a:r>
            <a:r>
              <a:rPr lang="en-GB" b="1" dirty="0"/>
              <a:t>NFSIS</a:t>
            </a:r>
            <a:r>
              <a:rPr lang="en-GB" dirty="0"/>
              <a:t>) (the new name for the non-financial information statement) which forms part of the strategic report, as there are overlaps and synergies with disclosures which are already made in that report. </a:t>
            </a:r>
          </a:p>
          <a:p>
            <a:pPr lvl="2">
              <a:spcBef>
                <a:spcPts val="600"/>
              </a:spcBef>
            </a:pPr>
            <a:r>
              <a:rPr lang="en-GB" dirty="0"/>
              <a:t>The FAQs state that all of the required information does not have to be in the NFSIS but if elsewhere in the annual report and accounts, there must be a specific cross reference to where it can be found. </a:t>
            </a:r>
          </a:p>
          <a:p>
            <a:pPr lvl="1">
              <a:spcBef>
                <a:spcPts val="1000"/>
              </a:spcBef>
            </a:pPr>
            <a:r>
              <a:rPr lang="en-GB" sz="1400" dirty="0">
                <a:latin typeface="Real Text Medium" panose="020B0604020101010102" pitchFamily="34" charset="0"/>
              </a:rPr>
              <a:t>7. Review</a:t>
            </a:r>
          </a:p>
          <a:p>
            <a:pPr lvl="2">
              <a:spcBef>
                <a:spcPts val="600"/>
              </a:spcBef>
            </a:pPr>
            <a:r>
              <a:rPr lang="en-GB" dirty="0"/>
              <a:t>The Secretary of State must carry out a review of the Regulations and publish a report, the first of which must be published by 6 April 2027.</a:t>
            </a:r>
          </a:p>
          <a:p>
            <a:endParaRPr lang="en-GB" dirty="0"/>
          </a:p>
        </p:txBody>
      </p:sp>
    </p:spTree>
    <p:extLst>
      <p:ext uri="{BB962C8B-B14F-4D97-AF65-F5344CB8AC3E}">
        <p14:creationId xmlns:p14="http://schemas.microsoft.com/office/powerpoint/2010/main" val="1906111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3">
            <a:extLst>
              <a:ext uri="{FF2B5EF4-FFF2-40B4-BE49-F238E27FC236}">
                <a16:creationId xmlns:a16="http://schemas.microsoft.com/office/drawing/2014/main" id="{DD97F197-E8DE-4B54-99A3-C0910C471FFB}"/>
              </a:ext>
            </a:extLst>
          </p:cNvPr>
          <p:cNvGraphicFramePr>
            <a:graphicFrameLocks noGrp="1"/>
          </p:cNvGraphicFramePr>
          <p:nvPr>
            <p:extLst>
              <p:ext uri="{D42A27DB-BD31-4B8C-83A1-F6EECF244321}">
                <p14:modId xmlns:p14="http://schemas.microsoft.com/office/powerpoint/2010/main" val="475759983"/>
              </p:ext>
            </p:extLst>
          </p:nvPr>
        </p:nvGraphicFramePr>
        <p:xfrm>
          <a:off x="725612" y="3945138"/>
          <a:ext cx="6108450" cy="3175200"/>
        </p:xfrm>
        <a:graphic>
          <a:graphicData uri="http://schemas.openxmlformats.org/drawingml/2006/table">
            <a:tbl>
              <a:tblPr firstRow="1" bandRow="1">
                <a:tableStyleId>{7DF18680-E054-41AD-8BC1-D1AEF772440D}</a:tableStyleId>
              </a:tblPr>
              <a:tblGrid>
                <a:gridCol w="3054225">
                  <a:extLst>
                    <a:ext uri="{9D8B030D-6E8A-4147-A177-3AD203B41FA5}">
                      <a16:colId xmlns:a16="http://schemas.microsoft.com/office/drawing/2014/main" val="3853609992"/>
                    </a:ext>
                  </a:extLst>
                </a:gridCol>
                <a:gridCol w="3054225">
                  <a:extLst>
                    <a:ext uri="{9D8B030D-6E8A-4147-A177-3AD203B41FA5}">
                      <a16:colId xmlns:a16="http://schemas.microsoft.com/office/drawing/2014/main" val="3683021747"/>
                    </a:ext>
                  </a:extLst>
                </a:gridCol>
              </a:tblGrid>
              <a:tr h="0">
                <a:tc>
                  <a:txBody>
                    <a:bodyPr/>
                    <a:lstStyle/>
                    <a:p>
                      <a:r>
                        <a:rPr lang="en-GB" sz="1000" b="0" dirty="0">
                          <a:solidFill>
                            <a:schemeClr val="accent6"/>
                          </a:solidFill>
                          <a:latin typeface="Real Text Medium" panose="020B0604020101010102" pitchFamily="34" charset="0"/>
                        </a:rPr>
                        <a:t>Metrics and Targets</a:t>
                      </a:r>
                    </a:p>
                  </a:txBody>
                  <a:tcPr marL="36000" marR="36000" marT="36000" marB="36000">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c>
                  <a:txBody>
                    <a:bodyPr/>
                    <a:lstStyle/>
                    <a:p>
                      <a:endParaRPr lang="en-GB" sz="1000" b="0" dirty="0">
                        <a:solidFill>
                          <a:schemeClr val="accent6"/>
                        </a:solidFill>
                        <a:latin typeface="Real Text Light" panose="020B0504020101010102" pitchFamily="34" charset="0"/>
                      </a:endParaRPr>
                    </a:p>
                  </a:txBody>
                  <a:tcPr marL="36000" marR="36000" marT="36000" marB="3600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extLst>
                  <a:ext uri="{0D108BD9-81ED-4DB2-BD59-A6C34878D82A}">
                    <a16:rowId xmlns:a16="http://schemas.microsoft.com/office/drawing/2014/main" val="1801409170"/>
                  </a:ext>
                </a:extLst>
              </a:tr>
              <a:tr h="0">
                <a:tc>
                  <a:txBody>
                    <a:bodyPr/>
                    <a:lstStyle/>
                    <a:p>
                      <a:pPr marL="0" lvl="0" indent="0" algn="l" rtl="0">
                        <a:spcAft>
                          <a:spcPts val="1300"/>
                        </a:spcAft>
                        <a:buFont typeface="Arial" panose="020B0604020202020204" pitchFamily="34" charset="0"/>
                        <a:buNone/>
                      </a:pPr>
                      <a:r>
                        <a:rPr lang="en-GB" sz="1000" b="0" kern="1200" dirty="0">
                          <a:solidFill>
                            <a:schemeClr val="accent6"/>
                          </a:solidFill>
                          <a:latin typeface="Real Text Light" panose="020B0504020101010102" pitchFamily="34" charset="0"/>
                          <a:ea typeface="+mn-ea"/>
                          <a:cs typeface="+mn-cs"/>
                        </a:rPr>
                        <a:t>Disclose the metrics and targets used to assess and manage relevant climate-related risks and opportunities where such information is material.</a:t>
                      </a: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lvl="0" indent="0" algn="l" rtl="0">
                        <a:spcAft>
                          <a:spcPts val="1300"/>
                        </a:spcAft>
                        <a:buFont typeface="Arial" panose="020B0604020202020204" pitchFamily="34" charset="0"/>
                        <a:buNone/>
                      </a:pPr>
                      <a:r>
                        <a:rPr lang="en-GB" sz="1000" b="0" kern="1200" dirty="0">
                          <a:solidFill>
                            <a:schemeClr val="accent6"/>
                          </a:solidFill>
                          <a:latin typeface="Real Text Light" panose="020B0504020101010102" pitchFamily="34" charset="0"/>
                          <a:ea typeface="+mn-ea"/>
                          <a:cs typeface="+mn-cs"/>
                        </a:rPr>
                        <a:t>A description of the key performance indicators (KPIs) used to assess progress against targets used to manage climate-related risks and realise climate-related opportunities and of the calculations on which those KPIs are based.</a:t>
                      </a: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9411276"/>
                  </a:ext>
                </a:extLst>
              </a:tr>
              <a:tr h="0">
                <a:tc>
                  <a:txBody>
                    <a:bodyPr/>
                    <a:lstStyle/>
                    <a:p>
                      <a:r>
                        <a:rPr lang="en-GB" sz="1000" b="0" i="1" dirty="0">
                          <a:solidFill>
                            <a:schemeClr val="accent6"/>
                          </a:solidFill>
                          <a:latin typeface="Real Text Medium" panose="020B0604020101010102" pitchFamily="34" charset="0"/>
                        </a:rPr>
                        <a:t>Recommended disclosures </a:t>
                      </a: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GB" sz="1000" b="0" dirty="0">
                        <a:solidFill>
                          <a:schemeClr val="accent6"/>
                        </a:solidFill>
                        <a:latin typeface="Real Text Light" panose="020B0504020101010102" pitchFamily="34" charset="0"/>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777011656"/>
                  </a:ext>
                </a:extLst>
              </a:tr>
              <a:tr h="0">
                <a:tc>
                  <a:txBody>
                    <a:bodyPr/>
                    <a:lstStyle/>
                    <a:p>
                      <a:pPr marL="182563" indent="-182563">
                        <a:spcAft>
                          <a:spcPts val="600"/>
                        </a:spcAft>
                      </a:pPr>
                      <a:r>
                        <a:rPr lang="en-GB" sz="1000" b="0" kern="1200" dirty="0">
                          <a:solidFill>
                            <a:schemeClr val="accent6"/>
                          </a:solidFill>
                          <a:latin typeface="Real Text Light" panose="020B0504020101010102" pitchFamily="34" charset="0"/>
                          <a:ea typeface="+mn-ea"/>
                          <a:cs typeface="+mn-cs"/>
                        </a:rPr>
                        <a:t>a. 	Disclose the metrics used by the organization to assess climate-related risks and opportunities in line with its strategy and risk management process. </a:t>
                      </a: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GB" sz="1000" b="0" dirty="0">
                        <a:solidFill>
                          <a:schemeClr val="accent6"/>
                        </a:solidFill>
                        <a:latin typeface="Real Text Light" panose="020B0504020101010102" pitchFamily="34" charset="0"/>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1193116172"/>
                  </a:ext>
                </a:extLst>
              </a:tr>
              <a:tr h="0">
                <a:tc>
                  <a:txBody>
                    <a:bodyPr/>
                    <a:lstStyle/>
                    <a:p>
                      <a:pPr marL="180975" indent="-180975"/>
                      <a:r>
                        <a:rPr lang="en-GB" sz="1000" b="0" kern="1200" dirty="0">
                          <a:solidFill>
                            <a:schemeClr val="accent6"/>
                          </a:solidFill>
                          <a:latin typeface="Real Text Light" panose="020B0504020101010102" pitchFamily="34" charset="0"/>
                          <a:ea typeface="+mn-ea"/>
                          <a:cs typeface="+mn-cs"/>
                        </a:rPr>
                        <a:t>b. 	Disclose Scope 1, Scope 2 and, if appropriate, Scope 3 greenhouse gas (GHG) emissions and the related risks. </a:t>
                      </a: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GB" sz="1000" b="0" dirty="0">
                        <a:solidFill>
                          <a:schemeClr val="accent6"/>
                        </a:solidFill>
                        <a:latin typeface="Real Text Light" panose="020B0504020101010102" pitchFamily="34" charset="0"/>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1008776572"/>
                  </a:ext>
                </a:extLst>
              </a:tr>
              <a:tr h="370840">
                <a:tc>
                  <a:txBody>
                    <a:bodyPr/>
                    <a:lstStyle/>
                    <a:p>
                      <a:pPr marL="180975" indent="-180975"/>
                      <a:r>
                        <a:rPr lang="en-GB" sz="1000" b="0" kern="1200" dirty="0">
                          <a:solidFill>
                            <a:schemeClr val="accent6"/>
                          </a:solidFill>
                          <a:latin typeface="Real Text Light" panose="020B0504020101010102" pitchFamily="34" charset="0"/>
                          <a:ea typeface="+mn-ea"/>
                          <a:cs typeface="+mn-cs"/>
                        </a:rPr>
                        <a:t>c. 	Describe the targets used by the organization to manage climate-related risks and opportunities and performance against targets.</a:t>
                      </a: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000" b="0" dirty="0">
                          <a:solidFill>
                            <a:schemeClr val="accent6"/>
                          </a:solidFill>
                          <a:latin typeface="Real Text Light" panose="020B0504020101010102" pitchFamily="34" charset="0"/>
                        </a:rPr>
                        <a:t>A description of the targets used by the company to manage climate-related risks and to realise climate-related opportunities and of performance against those targets.</a:t>
                      </a: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97892420"/>
                  </a:ext>
                </a:extLst>
              </a:tr>
            </a:tbl>
          </a:graphicData>
        </a:graphic>
      </p:graphicFrame>
      <p:graphicFrame>
        <p:nvGraphicFramePr>
          <p:cNvPr id="2" name="Table 1">
            <a:extLst>
              <a:ext uri="{FF2B5EF4-FFF2-40B4-BE49-F238E27FC236}">
                <a16:creationId xmlns:a16="http://schemas.microsoft.com/office/drawing/2014/main" id="{EB01D3B3-094A-4734-9EC5-9EED433D4A4A}"/>
              </a:ext>
            </a:extLst>
          </p:cNvPr>
          <p:cNvGraphicFramePr>
            <a:graphicFrameLocks noGrp="1"/>
          </p:cNvGraphicFramePr>
          <p:nvPr>
            <p:extLst>
              <p:ext uri="{D42A27DB-BD31-4B8C-83A1-F6EECF244321}">
                <p14:modId xmlns:p14="http://schemas.microsoft.com/office/powerpoint/2010/main" val="2803002717"/>
              </p:ext>
            </p:extLst>
          </p:nvPr>
        </p:nvGraphicFramePr>
        <p:xfrm>
          <a:off x="725612" y="1531938"/>
          <a:ext cx="6108450" cy="2413200"/>
        </p:xfrm>
        <a:graphic>
          <a:graphicData uri="http://schemas.openxmlformats.org/drawingml/2006/table">
            <a:tbl>
              <a:tblPr firstRow="1" bandRow="1">
                <a:tableStyleId>{7DF18680-E054-41AD-8BC1-D1AEF772440D}</a:tableStyleId>
              </a:tblPr>
              <a:tblGrid>
                <a:gridCol w="3054225">
                  <a:extLst>
                    <a:ext uri="{9D8B030D-6E8A-4147-A177-3AD203B41FA5}">
                      <a16:colId xmlns:a16="http://schemas.microsoft.com/office/drawing/2014/main" val="313098381"/>
                    </a:ext>
                  </a:extLst>
                </a:gridCol>
                <a:gridCol w="3054225">
                  <a:extLst>
                    <a:ext uri="{9D8B030D-6E8A-4147-A177-3AD203B41FA5}">
                      <a16:colId xmlns:a16="http://schemas.microsoft.com/office/drawing/2014/main" val="386085844"/>
                    </a:ext>
                  </a:extLst>
                </a:gridCol>
              </a:tblGrid>
              <a:tr h="0">
                <a:tc>
                  <a:txBody>
                    <a:bodyPr/>
                    <a:lstStyle/>
                    <a:p>
                      <a:r>
                        <a:rPr lang="en-US" sz="1000" b="0" i="0" kern="1200" dirty="0">
                          <a:solidFill>
                            <a:schemeClr val="accent6"/>
                          </a:solidFill>
                          <a:latin typeface="Real Text Medium" panose="020B0604020101010102" pitchFamily="34" charset="0"/>
                          <a:ea typeface="+mn-ea"/>
                          <a:cs typeface="+mn-cs"/>
                        </a:rPr>
                        <a:t>Risk Management</a:t>
                      </a:r>
                      <a:endParaRPr lang="en-GB" sz="1000" b="0" i="0" kern="1200" dirty="0">
                        <a:solidFill>
                          <a:schemeClr val="accent6"/>
                        </a:solidFill>
                        <a:latin typeface="Real Text Medium" panose="020B0604020101010102" pitchFamily="34" charset="0"/>
                        <a:ea typeface="+mn-ea"/>
                        <a:cs typeface="+mn-cs"/>
                      </a:endParaRPr>
                    </a:p>
                  </a:txBody>
                  <a:tcPr marL="36000" marR="36000" marT="36000" marB="36000">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endParaRPr lang="en-GB" sz="1000" b="0" dirty="0">
                        <a:solidFill>
                          <a:schemeClr val="accent6"/>
                        </a:solidFill>
                        <a:latin typeface="Real Text Light" panose="020B0504020101010102" pitchFamily="34" charset="0"/>
                      </a:endParaRPr>
                    </a:p>
                  </a:txBody>
                  <a:tcPr marL="36000" marR="36000" marT="36000" marB="3600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val="3749653804"/>
                  </a:ext>
                </a:extLst>
              </a:tr>
              <a:tr h="455820">
                <a:tc>
                  <a:txBody>
                    <a:bodyPr/>
                    <a:lstStyle/>
                    <a:p>
                      <a:pPr marL="0" lvl="0" indent="0" algn="l" rtl="0">
                        <a:spcAft>
                          <a:spcPts val="1300"/>
                        </a:spcAft>
                        <a:buFont typeface="Arial" panose="020B0604020202020204" pitchFamily="34" charset="0"/>
                        <a:buNone/>
                      </a:pPr>
                      <a:r>
                        <a:rPr lang="en-GB" sz="1000" b="0" kern="1200" dirty="0">
                          <a:solidFill>
                            <a:schemeClr val="accent6"/>
                          </a:solidFill>
                          <a:latin typeface="Real Text Light" panose="020B0504020101010102" pitchFamily="34" charset="0"/>
                          <a:ea typeface="+mn-ea"/>
                          <a:cs typeface="+mn-cs"/>
                        </a:rPr>
                        <a:t>Disclose how the organization identifies, assesses, and manages climate-related risks.</a:t>
                      </a: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lvl="0" indent="0" algn="l" rtl="0">
                        <a:spcAft>
                          <a:spcPts val="1300"/>
                        </a:spcAft>
                        <a:buFont typeface="Arial" panose="020B0604020202020204" pitchFamily="34" charset="0"/>
                        <a:buNone/>
                      </a:pPr>
                      <a:r>
                        <a:rPr lang="en-GB" sz="1000" b="0" kern="1200" dirty="0">
                          <a:solidFill>
                            <a:schemeClr val="accent6"/>
                          </a:solidFill>
                          <a:latin typeface="Real Text Light" panose="020B0504020101010102" pitchFamily="34" charset="0"/>
                          <a:ea typeface="+mn-ea"/>
                          <a:cs typeface="+mn-cs"/>
                        </a:rPr>
                        <a:t>A description of how the company identifies, assesses, and manages climate-related risks and opportunities</a:t>
                      </a: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89948545"/>
                  </a:ext>
                </a:extLst>
              </a:tr>
              <a:tr h="0">
                <a:tc>
                  <a:txBody>
                    <a:bodyPr/>
                    <a:lstStyle/>
                    <a:p>
                      <a:pPr marL="0" lvl="0" indent="0" algn="l" rtl="0">
                        <a:spcAft>
                          <a:spcPts val="1300"/>
                        </a:spcAft>
                        <a:buFont typeface="Arial" panose="020B0604020202020204" pitchFamily="34" charset="0"/>
                        <a:buNone/>
                      </a:pPr>
                      <a:r>
                        <a:rPr lang="en-GB" sz="1000" b="0" i="1" kern="1200" dirty="0">
                          <a:solidFill>
                            <a:schemeClr val="accent6"/>
                          </a:solidFill>
                          <a:latin typeface="Real Text Medium" panose="020B0604020101010102" pitchFamily="34" charset="0"/>
                          <a:ea typeface="+mn-ea"/>
                          <a:cs typeface="+mn-cs"/>
                        </a:rPr>
                        <a:t>Recommended disclosures </a:t>
                      </a: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lvl="0" indent="0" algn="l" rtl="0">
                        <a:spcAft>
                          <a:spcPts val="1300"/>
                        </a:spcAft>
                        <a:buFont typeface="Arial" panose="020B0604020202020204" pitchFamily="34" charset="0"/>
                        <a:buNone/>
                      </a:pPr>
                      <a:endParaRPr lang="en-GB" sz="1000" b="0" kern="1200" dirty="0">
                        <a:solidFill>
                          <a:schemeClr val="accent6"/>
                        </a:solidFill>
                        <a:latin typeface="Real Text Light" panose="020B0504020101010102" pitchFamily="34" charset="0"/>
                        <a:ea typeface="+mn-ea"/>
                        <a:cs typeface="+mn-cs"/>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2568427763"/>
                  </a:ext>
                </a:extLst>
              </a:tr>
              <a:tr h="370840">
                <a:tc>
                  <a:txBody>
                    <a:bodyPr/>
                    <a:lstStyle/>
                    <a:p>
                      <a:pPr marL="180975" lvl="0" indent="-180975" algn="l" rtl="0">
                        <a:spcAft>
                          <a:spcPts val="1300"/>
                        </a:spcAft>
                        <a:buFont typeface="Arial" panose="020B0604020202020204" pitchFamily="34" charset="0"/>
                        <a:buNone/>
                      </a:pPr>
                      <a:r>
                        <a:rPr lang="en-GB" sz="1000" b="0" kern="1200" dirty="0">
                          <a:solidFill>
                            <a:schemeClr val="accent6"/>
                          </a:solidFill>
                          <a:latin typeface="Real Text Light" panose="020B0504020101010102" pitchFamily="34" charset="0"/>
                          <a:ea typeface="+mn-ea"/>
                          <a:cs typeface="+mn-cs"/>
                        </a:rPr>
                        <a:t>a. 	Describe the organization’s processes for identifying and assessing climate-related risks. </a:t>
                      </a: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lvl="0" indent="0" algn="l" rtl="0">
                        <a:spcAft>
                          <a:spcPts val="1300"/>
                        </a:spcAft>
                        <a:buFont typeface="Arial" panose="020B0604020202020204" pitchFamily="34" charset="0"/>
                        <a:buNone/>
                      </a:pPr>
                      <a:endParaRPr lang="en-GB" sz="1000" b="0" kern="1200" dirty="0">
                        <a:solidFill>
                          <a:schemeClr val="accent6"/>
                        </a:solidFill>
                        <a:latin typeface="Real Text Light" panose="020B0504020101010102" pitchFamily="34" charset="0"/>
                        <a:ea typeface="+mn-ea"/>
                        <a:cs typeface="+mn-cs"/>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3475833930"/>
                  </a:ext>
                </a:extLst>
              </a:tr>
              <a:tr h="370840">
                <a:tc>
                  <a:txBody>
                    <a:bodyPr/>
                    <a:lstStyle/>
                    <a:p>
                      <a:pPr marL="180975" lvl="0" indent="-180975" algn="l" rtl="0">
                        <a:spcAft>
                          <a:spcPts val="1300"/>
                        </a:spcAft>
                        <a:buFont typeface="Arial" panose="020B0604020202020204" pitchFamily="34" charset="0"/>
                        <a:buNone/>
                      </a:pPr>
                      <a:r>
                        <a:rPr lang="en-GB" sz="1000" b="0" kern="1200" dirty="0">
                          <a:solidFill>
                            <a:schemeClr val="accent6"/>
                          </a:solidFill>
                          <a:latin typeface="Real Text Light" panose="020B0504020101010102" pitchFamily="34" charset="0"/>
                          <a:ea typeface="+mn-ea"/>
                          <a:cs typeface="+mn-cs"/>
                        </a:rPr>
                        <a:t>b.	Describe the organization’s processes for managing climate-related risks. </a:t>
                      </a: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lvl="0" indent="0" algn="l" rtl="0">
                        <a:spcAft>
                          <a:spcPts val="1300"/>
                        </a:spcAft>
                        <a:buFont typeface="Arial" panose="020B0604020202020204" pitchFamily="34" charset="0"/>
                        <a:buNone/>
                      </a:pPr>
                      <a:endParaRPr lang="en-GB" sz="1000" b="0" kern="1200" dirty="0">
                        <a:solidFill>
                          <a:schemeClr val="accent6"/>
                        </a:solidFill>
                        <a:latin typeface="Real Text Light" panose="020B0504020101010102" pitchFamily="34" charset="0"/>
                        <a:ea typeface="+mn-ea"/>
                        <a:cs typeface="+mn-cs"/>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90196685"/>
                  </a:ext>
                </a:extLst>
              </a:tr>
              <a:tr h="370840">
                <a:tc>
                  <a:txBody>
                    <a:bodyPr/>
                    <a:lstStyle/>
                    <a:p>
                      <a:pPr marL="180975" lvl="0" indent="-180975" algn="l" rtl="0">
                        <a:spcAft>
                          <a:spcPts val="1300"/>
                        </a:spcAft>
                        <a:buFont typeface="Arial" panose="020B0604020202020204" pitchFamily="34" charset="0"/>
                        <a:buNone/>
                      </a:pPr>
                      <a:r>
                        <a:rPr lang="en-GB" sz="1000" b="0" kern="1200" dirty="0">
                          <a:solidFill>
                            <a:schemeClr val="accent6"/>
                          </a:solidFill>
                          <a:latin typeface="Real Text Light" panose="020B0504020101010102" pitchFamily="34" charset="0"/>
                          <a:ea typeface="+mn-ea"/>
                          <a:cs typeface="+mn-cs"/>
                        </a:rPr>
                        <a:t>c.	Describe how processes for identifying, assessing, and managing climate-related risks are integrated into the organization’s overall risk management</a:t>
                      </a: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lvl="0" indent="0" algn="l" rtl="0">
                        <a:spcAft>
                          <a:spcPts val="1300"/>
                        </a:spcAft>
                        <a:buFont typeface="Arial" panose="020B0604020202020204" pitchFamily="34" charset="0"/>
                        <a:buNone/>
                      </a:pPr>
                      <a:r>
                        <a:rPr lang="en-GB" sz="1000" b="0" kern="1200" dirty="0">
                          <a:solidFill>
                            <a:schemeClr val="accent6"/>
                          </a:solidFill>
                          <a:latin typeface="Real Text Light" panose="020B0504020101010102" pitchFamily="34" charset="0"/>
                          <a:ea typeface="+mn-ea"/>
                          <a:cs typeface="+mn-cs"/>
                        </a:rPr>
                        <a:t>A description of how processes for identifying, assessing, and managing climate-related risks are integrated into the company’s overall risk management process</a:t>
                      </a: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4363362"/>
                  </a:ext>
                </a:extLst>
              </a:tr>
            </a:tbl>
          </a:graphicData>
        </a:graphic>
      </p:graphicFrame>
      <p:graphicFrame>
        <p:nvGraphicFramePr>
          <p:cNvPr id="4" name="Table 3">
            <a:extLst>
              <a:ext uri="{FF2B5EF4-FFF2-40B4-BE49-F238E27FC236}">
                <a16:creationId xmlns:a16="http://schemas.microsoft.com/office/drawing/2014/main" id="{EDF182F0-C8CA-4D35-A8A5-78B5E88B46DB}"/>
              </a:ext>
            </a:extLst>
          </p:cNvPr>
          <p:cNvGraphicFramePr>
            <a:graphicFrameLocks noGrp="1"/>
          </p:cNvGraphicFramePr>
          <p:nvPr>
            <p:extLst>
              <p:ext uri="{D42A27DB-BD31-4B8C-83A1-F6EECF244321}">
                <p14:modId xmlns:p14="http://schemas.microsoft.com/office/powerpoint/2010/main" val="2239938397"/>
              </p:ext>
            </p:extLst>
          </p:nvPr>
        </p:nvGraphicFramePr>
        <p:xfrm>
          <a:off x="725612" y="1307538"/>
          <a:ext cx="6108450" cy="224400"/>
        </p:xfrm>
        <a:graphic>
          <a:graphicData uri="http://schemas.openxmlformats.org/drawingml/2006/table">
            <a:tbl>
              <a:tblPr firstRow="1" bandRow="1">
                <a:tableStyleId>{7DF18680-E054-41AD-8BC1-D1AEF772440D}</a:tableStyleId>
              </a:tblPr>
              <a:tblGrid>
                <a:gridCol w="3054225">
                  <a:extLst>
                    <a:ext uri="{9D8B030D-6E8A-4147-A177-3AD203B41FA5}">
                      <a16:colId xmlns:a16="http://schemas.microsoft.com/office/drawing/2014/main" val="3073502730"/>
                    </a:ext>
                  </a:extLst>
                </a:gridCol>
                <a:gridCol w="3054225">
                  <a:extLst>
                    <a:ext uri="{9D8B030D-6E8A-4147-A177-3AD203B41FA5}">
                      <a16:colId xmlns:a16="http://schemas.microsoft.com/office/drawing/2014/main" val="3317967786"/>
                    </a:ext>
                  </a:extLst>
                </a:gridCol>
              </a:tblGrid>
              <a:tr h="211980">
                <a:tc>
                  <a:txBody>
                    <a:bodyPr/>
                    <a:lstStyle/>
                    <a:p>
                      <a:r>
                        <a:rPr lang="en-US" sz="1000" b="0" kern="1200" dirty="0">
                          <a:solidFill>
                            <a:schemeClr val="bg1"/>
                          </a:solidFill>
                          <a:effectLst/>
                          <a:latin typeface="Real Text Medium" panose="020B0604020101010102" pitchFamily="34" charset="0"/>
                        </a:rPr>
                        <a:t>TCFD Recommendations and disclosures </a:t>
                      </a:r>
                      <a:endParaRPr lang="en-GB" sz="1000" b="0" dirty="0">
                        <a:solidFill>
                          <a:schemeClr val="bg1"/>
                        </a:solidFill>
                        <a:latin typeface="Real Text Medium" panose="020B0604020101010102" pitchFamily="34" charset="0"/>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1000" b="0" dirty="0">
                          <a:solidFill>
                            <a:schemeClr val="bg1"/>
                          </a:solidFill>
                          <a:latin typeface="Real Text Medium" panose="020B0604020101010102" pitchFamily="34" charset="0"/>
                        </a:rPr>
                        <a:t>Climate-related financial disclosures </a:t>
                      </a: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14306960"/>
                  </a:ext>
                </a:extLst>
              </a:tr>
            </a:tbl>
          </a:graphicData>
        </a:graphic>
      </p:graphicFrame>
    </p:spTree>
    <p:extLst>
      <p:ext uri="{BB962C8B-B14F-4D97-AF65-F5344CB8AC3E}">
        <p14:creationId xmlns:p14="http://schemas.microsoft.com/office/powerpoint/2010/main" val="23374604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42458151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MS_TEMPLATE_ID" val=""/>
</p:tagLst>
</file>

<file path=ppt/theme/theme1.xml><?xml version="1.0" encoding="utf-8"?>
<a:theme xmlns:a="http://schemas.openxmlformats.org/drawingml/2006/main" name="Office Theme">
  <a:themeElements>
    <a:clrScheme name="Custom 7">
      <a:dk1>
        <a:srgbClr val="FFFFFF"/>
      </a:dk1>
      <a:lt1>
        <a:srgbClr val="303030"/>
      </a:lt1>
      <a:dk2>
        <a:srgbClr val="FC515B"/>
      </a:dk2>
      <a:lt2>
        <a:srgbClr val="303030"/>
      </a:lt2>
      <a:accent1>
        <a:srgbClr val="88E5BD"/>
      </a:accent1>
      <a:accent2>
        <a:srgbClr val="53C2E5"/>
      </a:accent2>
      <a:accent3>
        <a:srgbClr val="8996F4"/>
      </a:accent3>
      <a:accent4>
        <a:srgbClr val="EAA4EA"/>
      </a:accent4>
      <a:accent5>
        <a:srgbClr val="FC515B"/>
      </a:accent5>
      <a:accent6>
        <a:srgbClr val="303030"/>
      </a:accent6>
      <a:hlink>
        <a:srgbClr val="FC515B"/>
      </a:hlink>
      <a:folHlink>
        <a:srgbClr val="FC515B"/>
      </a:folHlink>
    </a:clrScheme>
    <a:fontScheme name="Pitch">
      <a:majorFont>
        <a:latin typeface="Real Text Medium"/>
        <a:ea typeface=""/>
        <a:cs typeface=""/>
      </a:majorFont>
      <a:minorFont>
        <a:latin typeface="Real Text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Simmons">
      <a:dk1>
        <a:srgbClr val="FFFFFF"/>
      </a:dk1>
      <a:lt1>
        <a:srgbClr val="303030"/>
      </a:lt1>
      <a:dk2>
        <a:srgbClr val="FC515B"/>
      </a:dk2>
      <a:lt2>
        <a:srgbClr val="303030"/>
      </a:lt2>
      <a:accent1>
        <a:srgbClr val="88E5BD"/>
      </a:accent1>
      <a:accent2>
        <a:srgbClr val="53C2E5"/>
      </a:accent2>
      <a:accent3>
        <a:srgbClr val="8996F4"/>
      </a:accent3>
      <a:accent4>
        <a:srgbClr val="EAA4EA"/>
      </a:accent4>
      <a:accent5>
        <a:srgbClr val="FC515B"/>
      </a:accent5>
      <a:accent6>
        <a:srgbClr val="303030"/>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t e m p l a t e   x m l n s : x s i = " h t t p : / / w w w . w 3 . o r g / 2 0 0 1 / X M L S c h e m a - i n s t a n c e "   x m l n s : x s d = " h t t p : / / w w w . w 3 . o r g / 2 0 0 1 / X M L S c h e m a "   i d = " 5 c 2 1 8 3 8 8 - f 3 7 9 - 4 3 0 3 - 9 b 5 b - e c 4 8 2 0 b 3 e a 7 7 "   d o c u m e n t I d = " 0 0 0 0 0 0 0 0 - 0 0 0 0 - 0 0 0 0 - 0 0 0 0 - 0 0 0 0 0 0 0 0 0 0 0 0 "   v e r s i o n = " 0 "   s c h e m a V e r s i o n = " 1 "   o f f i c e I d = " 0 0 0 0 0 0 0 0 - 0 0 0 0 - 0 0 0 0 - 0 0 0 0 - 0 0 0 0 0 0 0 0 0 0 0 0 "   i m p o r t D a t a = " f a l s e "   w i z a r d H e i g h t = " 0 "   w i z a r d W i d t h = " 0 "   w i z a r d P a n e l W i d t h = " 0 "   h i d e W i z a r d I f V a l i d = " f a l s e "   h i d e A u t h o r = " f a l s e "   w i z a r d T a b P o s i t i o n = " n o n e "   x m l n s = " h t t p : / / i p h e l i o n . c o m / w o r d / o u t l i n e / " >  
     < a u t h o r   x s i : n i l = " t r u e " / >  
     < c o n t e n t C o n t r o l s >  
         < c o n t e n t C o n t r o l   i d = " 2 0 b f 6 8 6 8 - b d 4 a - 4 4 a 0 - b 6 2 0 - 3 8 0 6 b 6 d 9 5 7 4 5 "   n a m e = " W o r k S i t e . D o c I d "   a s s e m b l y = " I p h e l i o n . O u t l i n e . W o r d . d l l "   t y p e = " I p h e l i o n . O u t l i n e . W o r d . R e n d e r e r s . T e x t R e n d e r e r "   o r d e r = " 3 "   a c t i v e = " t r u e "   e n t i t y I d = " 1 7 9 5 5 1 8 3 - 3 d 6 8 - 4 0 1 3 - 9 c 7 9 - 9 5 4 e 9 6 9 d 2 0 d e "   f i e l d I d = " 7 2 9 0 4 a 4 7 - 5 7 8 0 - 4 5 9 c - b e 7 a - 4 4 8 f 9 a d 8 d 6 b 4 "   p a r e n t I d = " 0 0 0 0 0 0 0 0 - 0 0 0 0 - 0 0 0 0 - 0 0 0 0 - 0 0 0 0 0 0 0 0 0 0 0 0 "   l e v e l O r d e r = " 1 0 0 "   c o n t r o l T y p e = " p l a i n T e x t "   c o n t r o l E d i t T y p e = " i n l i n e "   e n c l o s i n g B o o k m a r k = " f a l s e "   f o r m a t E v a l u a t o r T y p e = " e x p r e s s i o n "   t e x t C a s e = " i g n o r e C a s e "   r e m o v e C o n t r o l = " f a l s e "   i g n o r e F o r m a t I f E m p t y = " f a l s e " >  
             < p a r a m e t e r s / >  
         < / c o n t e n t C o n t r o l >  
     < / c o n t e n t C o n t r o l s >  
     < q u e s t i o n s >  
         < q u e s t i o n   i d = " 1 7 9 5 5 1 8 3 - 3 d 6 8 - 4 0 1 3 - 9 c 7 9 - 9 5 4 e 9 6 9 d 2 0 d e "   n a m e = " D M S "   a s s e m b l y = " I p h e l i o n . O u t l i n e . I n t e g r a t i o n . W o r k S i t e . d l l "   t y p e = " I p h e l i o n . O u t l i n e . I n t e g r a t i o n . W o r k S i t e . V i e w M o d e l s . S e l e c t W o r k S p a c e V i e w M o d e l "   o r d e r = " 0 "   a c t i v e = " f a l s e "   g r o u p = " & l t ; D e f a u l t & g t ; "   r e s u l t T y p e = " s i n g l e "   d i s p l a y T y p e = " A l l "   p a g e C o l u m n S p a n = " c o l u m n S p a n 6 "   p a r e n t I d = " 0 0 0 0 0 0 0 0 - 0 0 0 0 - 0 0 0 0 - 0 0 0 0 - 0 0 0 0 0 0 0 0 0 0 0 0 " >  
             < p a r a m e t e r s >  
                 < p a r a m e t e r   i d = " 4 3 f 7 6 1 d 8 - f 2 3 a - 4 6 b 3 - a f b d - c 6 1 4 4 2 d 9 0 3 f 3 "   n a m e = " D o c u m e n t   t y p e "   t y p e = " S y s t e m . S t r i n g ,   m s c o r l i b ,   V e r s i o n = 4 . 0 . 0 . 0 ,   C u l t u r e = n e u t r a l ,   P u b l i c K e y T o k e n = b 7 7 a 5 c 5 6 1 9 3 4 e 0 8 9 "   o r d e r = " 9 9 9 "   k e y = " d o c T y p e "   v a l u e = " "   g r o u p O r d e r = " - 1 "   i s G e n e r a t e d = " f a l s e " / >  
                 < p a r a m e t e r   i d = " e f 3 b 1 3 3 7 - 0 d 6 7 - 4 e 0 1 - 9 f f c - a 4 e 8 0 2 9 a 1 4 1 4 "   n a m e = " D o c u m e n t   s u b - t y p e "   t y p e = " S y s t e m . S t r i n g ,   m s c o r l i b ,   V e r s i o n = 4 . 0 . 0 . 0 ,   C u l t u r e = n e u t r a l ,   P u b l i c K e y T o k e n = b 7 7 a 5 c 5 6 1 9 3 4 e 0 8 9 "   o r d e r = " 9 9 9 "   k e y = " d o c S u b T y p e "   v a l u e = " "   g r o u p O r d e r = " - 1 "   i s G e n e r a t e d = " f a l s e " / >  
                 < p a r a m e t e r   i d = " d 1 5 0 6 1 b 1 - 6 7 d 2 - 4 6 f f - b c 3 3 - 3 2 d 2 a f 1 e c 1 d 3 "   n a m e = " D o c   I d   f o r m a t "   t y p e = " S y s t e m . S t r i n g ,   m s c o r l i b ,   V e r s i o n = 4 . 0 . 0 . 0 ,   C u l t u r e = n e u t r a l ,   P u b l i c K e y T o k e n = b 7 7 a 5 c 5 6 1 9 3 4 e 0 8 9 "   o r d e r = " 9 9 9 "   k e y = " d o c I d F o r m a t "   v a l u e = " & l t ; ? x m l   v e r s i o n = & q u o t ; 1 . 0 & q u o t ;   e n c o d i n g = & q u o t ; u t f - 1 6 & q u o t ; ? & g t ; & # x A ; & l t ; f o r m a t S t r i n g   x m l n s : x s i = & q u o t ; h t t p : / / w w w . w 3 . o r g / 2 0 0 1 / X M L S c h e m a - i n s t a n c e & q u o t ;   x m l n s : x s d = & q u o t ; h t t p : / / w w w . w 3 . o r g / 2 0 0 1 / X M L S c h e m a & q u o t ; & g t ; & # x A ;     & l t ; t y p e & g t ; e x p r e s s i o n & l t ; / t y p e & g t ; & # x A ;     & l t ; t e x t & g t ; { D M S . L i b r a r y }   & a m p ; a m p ;   & q u o t ; : & q u o t ;   & a m p ; a m p ;   { D M S . D o c N u m b e r }   & a m p ; a m p ;   & q u o t ; v & q u o t ;   & a m p ; a m p ;   { D M S . D o c V e r s i o n } & l t ; / t e x t & g t ; & # x A ; & l t ; / f o r m a t S t r i n g & g t ; "   a r g u m e n t = " F o r m a t S t r i n g "   g r o u p O r d e r = " - 1 "   i s G e n e r a t e d = " f a l s e " / >  
                 < p a r a m e t e r   i d = " 2 3 d 9 8 9 2 f - 4 f d 1 - 4 5 0 3 - 9 2 3 a - d 2 9 5 3 5 f 1 3 d 3 8 "   n a m e = " R e m e m b e r   w o r k s p a c e   a n d   f o l d e r "   t y p e = " S y s t e m . B o o l e a n ,   m s c o r l i b ,   V e r s i o n = 4 . 0 . 0 . 0 ,   C u l t u r e = n e u t r a l ,   P u b l i c K e y T o k e n = b 7 7 a 5 c 5 6 1 9 3 4 e 0 8 9 "   o r d e r = " 9 9 9 "   k e y = " r e m e m b e r W S "   v a l u e = " T r u e "   g r o u p O r d e r = " - 1 "   i s G e n e r a t e d = " f a l s e " / >  
                 < p a r a m e t e r   i d = " 2 8 8 9 a 0 0 0 - 2 a d 8 - 4 d 2 2 - 9 4 2 f - d a 0 4 7 e c 3 3 b 3 d "   n a m e = " R e m o v e   C l / M t   l e a d   z e r o s "   t y p e = " S y s t e m . B o o l e a n ,   m s c o r l i b ,   V e r s i o n = 4 . 0 . 0 . 0 ,   C u l t u r e = n e u t r a l ,   P u b l i c K e y T o k e n = b 7 7 a 5 c 5 6 1 9 3 4 e 0 8 9 "   o r d e r = " 9 9 9 "   k e y = " r e m o v e L e a d i n g Z e r o s "   v a l u e = " F a l s e "   g r o u p O r d e r = " - 1 "   i s G e n e r a t e d = " f a l s e " / >  
                 < p a r a m e t e r   i d = " 1 c e 2 d 1 6 a - b b 5 7 - 4 1 5 0 - b b 2 8 - 5 d a 0 a 1 5 0 3 9 9 2 "   n a m e = " O r d e r   W o r k s p a c e s   a l p h a b e t i c a l l y "   t y p e = " S y s t e m . B o o l e a n ,   m s c o r l i b ,   V e r s i o n = 4 . 0 . 0 . 0 ,   C u l t u r e = n e u t r a l ,   P u b l i c K e y T o k e n = b 7 7 a 5 c 5 6 1 9 3 4 e 0 8 9 "   o r d e r = " 9 9 9 "   k e y = " o r d e r W o r k s p a c e s A l p h a b e t i c a l l y "   v a l u e = " F a l s e "   g r o u p O r d e r = " - 1 "   i s G e n e r a t e d = " f a l s e " / >  
                 < p a r a m e t e r   i d = " b 5 4 c 8 d f 1 - 3 a b 5 - 4 1 d e - b e e 0 - 4 d d 2 a b 2 6 2 8 a 2 "   n a m e = " D e f a u l t   f o l d e r "   t y p e = " S y s t e m . S t r i n g ,   m s c o r l i b ,   V e r s i o n = 4 . 0 . 0 . 0 ,   C u l t u r e = n e u t r a l ,   P u b l i c K e y T o k e n = b 7 7 a 5 c 5 6 1 9 3 4 e 0 8 9 "   o r d e r = " 9 9 9 "   k e y = " d e f a u l t F o l d e r "   v a l u e = " "   a r g u m e n t = " I t e m L i s t C o n t r o l "   g r o u p O r d e r = " - 1 "   i s G e n e r a t e d = " f a l s e " / >  
                 < p a r a m e t e r   i d = " 3 6 e f 9 d 0 f - c e c f - 4 7 a 0 - 9 a 2 d - 5 4 1 e f 6 a d a 2 3 2 "   n a m e = " D o   n o t   d i s p l a y   i f   v a l i d "   t y p e = " S y s t e m . B o o l e a n ,   m s c o r l i b ,   V e r s i o n = 4 . 0 . 0 . 0 ,   C u l t u r e = n e u t r a l ,   P u b l i c K e y T o k e n = b 7 7 a 5 c 5 6 1 9 3 4 e 0 8 9 "   o r d e r = " 9 9 9 "   k e y = " i n v i s i b l e I f V a l i d "   v a l u e = " F a l s e "   g r o u p O r d e r = " - 1 "   i s G e n e r a t e d = " f a l s e " / >  
                 < p a r a m e t e r   i d = " 2 d 9 d 0 f e 8 - f e 2 3 - 4 2 0 e - 9 1 d c - 1 1 d 3 2 1 d 5 7 5 e b "   n a m e = " S h o w   a u t h o r   l o o k u p "   t y p e = " S y s t e m . B o o l e a n ,   m s c o r l i b ,   V e r s i o n = 4 . 0 . 0 . 0 ,   C u l t u r e = n e u t r a l ,   P u b l i c K e y T o k e n = b 7 7 a 5 c 5 6 1 9 3 4 e 0 8 9 "   o r d e r = " 9 9 9 "   k e y = " s h o w A u t h o r "   v a l u e = " F a l s e "   g r o u p O r d e r = " - 1 "   i s G e n e r a t e d = " f a l s e " / >  
                 < p a r a m e t e r   i d = " 5 d f 2 f 4 8 2 - 2 d 9 d - 4 7 0 c - a 3 a b - 6 b 1 e 3 3 0 9 e 6 a 6 "   n a m e = " A u t h o r   f i e l d "   t y p e = " I p h e l i o n . O u t l i n e . M o d e l . E n t i t i e s . P a r a m e t e r F i e l d D e s c r i p t o r ,   I p h e l i o n . O u t l i n e . M o d e l ,   V e r s i o n = 1 . 7 . 7 . 3 ,   C u l t u r e = n e u t r a l ,   P u b l i c K e y T o k e n = n u l l "   o r d e r = " 9 9 9 "   k e y = " a u t h o r F i e l d "   v a l u e = " 0 8 3 d 5 a 5 f - 7 a 4 6 - 4 9 2 7 - a d 1 b - 2 e 7 1 0 3 f 3 6 8 b 1 | f 2 9 4 b 1 d 2 - 1 b 4 5 - 4 e 5 f - 9 4 c 4 - 2 9 5 3 e 5 1 5 0 1 3 7 "   g r o u p O r d e r = " - 1 "   i s G e n e r a t e d = " f a l s e " / >  
                 < p a r a m e t e r   i d = " 7 4 8 d 0 a 5 c - 8 c 6 7 - 4 b b 0 - 9 2 4 a - 8 a a c 4 d 2 a 7 7 2 6 "   n a m e = " S h o w   d o c u m e n t   t i t l e "   t y p e = " S y s t e m . B o o l e a n ,   m s c o r l i b ,   V e r s i o n = 4 . 0 . 0 . 0 ,   C u l t u r e = n e u t r a l ,   P u b l i c K e y T o k e n = b 7 7 a 5 c 5 6 1 9 3 4 e 0 8 9 "   o r d e r = " 9 9 9 "   k e y = " s h o w T i t l e "   v a l u e = " T r u e "   g r o u p O r d e r = " - 1 "   i s G e n e r a t e d = " f a l s e " / >  
                 < p a r a m e t e r   i d = " d 6 8 6 7 e f 8 - 2 8 d c - 4 a d a - a a 5 8 - f 8 8 9 e 0 7 6 0 7 2 5 "   n a m e = " F o l d e r   l i s t   h e i g h t "   t y p e = " S y s t e m . N u l l a b l e ` 1 [ [ S y s t e m . I n t 3 2 ,   m s c o r l i b ,   V e r s i o n = 4 . 0 . 0 . 0 ,   C u l t u r e = n e u t r a l ,   P u b l i c K e y T o k e n = b 7 7 a 5 c 5 6 1 9 3 4 e 0 8 9 ] ] ,   m s c o r l i b ,   V e r s i o n = 4 . 0 . 0 . 0 ,   C u l t u r e = n e u t r a l ,   P u b l i c K e y T o k e n = b 7 7 a 5 c 5 6 1 9 3 4 e 0 8 9 "   o r d e r = " 9 9 9 "   k e y = " f o l d e r H e i g h t "   v a l u e = " "   g r o u p O r d e r = " - 1 "   i s G e n e r a t e d = " f a l s e " / >  
                 < p a r a m e t e r   i d = " 6 4 a 4 d 8 1 2 - f 6 9 c - 4 d 4 6 - 8 7 7 9 - 7 1 a c 0 6 9 5 a c 3 1 "   n a m e = " S h o w   w o r k s p a c e s "   t y p e = " S y s t e m . B o o l e a n ,   m s c o r l i b ,   V e r s i o n = 4 . 0 . 0 . 0 ,   C u l t u r e = n e u t r a l ,   P u b l i c K e y T o k e n = b 7 7 a 5 c 5 6 1 9 3 4 e 0 8 9 "   o r d e r = " 9 9 9 "   k e y = " s h o w W o r k s p a c e s "   v a l u e = " T r u e "   g r o u p O r d e r = " - 1 "   i s G e n e r a t e d = " f a l s e " / >  
             < / p a r a m e t e r s >  
         < / q u e s t i o n >  
     < / q u e s t i o n s >  
     < c o m m a n d s / >  
     < f i e l d s >  
         < f i e l d   i d = " a f 0 2 0 c 1 a - f 8 2 6 - 4 9 4 c - b b a a - 2 1 0 0 b 3 9 7 7 0 a 7 "   n a m e = " C l i e n t "   t y p e = " "   o r d e r = " 9 9 9 "   e n t i t y I d = " 1 7 9 5 5 1 8 3 - 3 d 6 8 - 4 0 1 3 - 9 c 7 9 - 9 5 4 e 9 6 9 d 2 0 d e "   l i n k e d E n t i t y I d = " 0 0 0 0 0 0 0 0 - 0 0 0 0 - 0 0 0 0 - 0 0 0 0 - 0 0 0 0 0 0 0 0 0 0 0 0 "   l i n k e d F i e l d I d = " 0 0 0 0 0 0 0 0 - 0 0 0 0 - 0 0 0 0 - 0 0 0 0 - 0 0 0 0 0 0 0 0 0 0 0 0 "   l i n k e d F i e l d I n d e x = " 0 "   i n d e x = " 0 "   f i e l d T y p e = " q u e s t i o n "   f o r m a t E v a l u a t o r T y p e = " f o r m a t S t r i n g "   c o i D o c u m e n t F i e l d = " C l i e n t "   h i d d e n = " f a l s e " > P E R S O N A L < / f i e l d >  
         < f i e l d   i d = " d 1 a 0 c 0 3 d - 0 2 5 8 - 4 7 a c - b b 6 d - 4 5 8 a 7 8 e 5 6 4 7 4 "   n a m e = " C l i e n t N a m e "   t y p e = " "   o r d e r = " 9 9 9 "   e n t i t y I d = " 1 7 9 5 5 1 8 3 - 3 d 6 8 - 4 0 1 3 - 9 c 7 9 - 9 5 4 e 9 6 9 d 2 0 d e "   l i n k e d E n t i t y I d = " 0 0 0 0 0 0 0 0 - 0 0 0 0 - 0 0 0 0 - 0 0 0 0 - 0 0 0 0 0 0 0 0 0 0 0 0 "   l i n k e d F i e l d I d = " 0 0 0 0 0 0 0 0 - 0 0 0 0 - 0 0 0 0 - 0 0 0 0 - 0 0 0 0 0 0 0 0 0 0 0 0 "   l i n k e d F i e l d I n d e x = " 0 "   i n d e x = " 0 "   f i e l d T y p e = " q u e s t i o n "   f o r m a t E v a l u a t o r T y p e = " f o r m a t S t r i n g "   c o i D o c u m e n t F i e l d = " C l i e n t N a m e "   h i d d e n = " f a l s e " > P e r s o n a l < / f i e l d >  
         < f i e l d   i d = " 3 6 2 d d c e b - 8 f c 2 - 4 e a d - b 5 3 5 - e d 9 e 8 3 5 9 8 3 8 4 "   n a m e = " M a t t e r "   t y p e = " "   o r d e r = " 9 9 9 "   e n t i t y I d = " 1 7 9 5 5 1 8 3 - 3 d 6 8 - 4 0 1 3 - 9 c 7 9 - 9 5 4 e 9 6 9 d 2 0 d e "   l i n k e d E n t i t y I d = " 0 0 0 0 0 0 0 0 - 0 0 0 0 - 0 0 0 0 - 0 0 0 0 - 0 0 0 0 0 0 0 0 0 0 0 0 "   l i n k e d F i e l d I d = " 0 0 0 0 0 0 0 0 - 0 0 0 0 - 0 0 0 0 - 0 0 0 0 - 0 0 0 0 0 0 0 0 0 0 0 0 "   l i n k e d F i e l d I n d e x = " 0 "   i n d e x = " 0 "   f i e l d T y p e = " q u e s t i o n "   f o r m a t E v a l u a t o r T y p e = " f o r m a t S t r i n g "   c o i D o c u m e n t F i e l d = " M a t t e r "   h i d d e n = " f a l s e " > O P E N < / f i e l d >  
         < f i e l d   i d = " a 3 e e f 5 1 4 - 2 4 7 f - 4 2 8 1 - b 6 a 2 - 3 b 4 d 3 4 b c 6 8 c f "   n a m e = " M a t t e r N a m e "   t y p e = " "   o r d e r = " 9 9 9 "   e n t i t y I d = " 1 7 9 5 5 1 8 3 - 3 d 6 8 - 4 0 1 3 - 9 c 7 9 - 9 5 4 e 9 6 9 d 2 0 d e "   l i n k e d E n t i t y I d = " 0 0 0 0 0 0 0 0 - 0 0 0 0 - 0 0 0 0 - 0 0 0 0 - 0 0 0 0 0 0 0 0 0 0 0 0 "   l i n k e d F i e l d I d = " 0 0 0 0 0 0 0 0 - 0 0 0 0 - 0 0 0 0 - 0 0 0 0 - 0 0 0 0 0 0 0 0 0 0 0 0 "   l i n k e d F i e l d I n d e x = " 0 "   i n d e x = " 0 "   f i e l d T y p e = " q u e s t i o n "   f o r m a t E v a l u a t o r T y p e = " f o r m a t S t r i n g "   c o i D o c u m e n t F i e l d = " M a t t e r N a m e "   h i d d e n = " f a l s e " > P e r s o n a l   O p e n < / f i e l d >  
         < f i e l d   i d = " 7 5 3 2 7 c a 1 - c 6 c b - 4 7 8 0 - 8 a 2 2 - 2 1 8 1 7 3 d 5 2 c 3 7 "   n a m e = " T y p i s t "   t y p e = " "   o r d e r = " 9 9 9 "   e n t i t y I d = " 1 7 9 5 5 1 8 3 - 3 d 6 8 - 4 0 1 3 - 9 c 7 9 - 9 5 4 e 9 6 9 d 2 0 d e "   l i n k e d E n t i t y I d = " 0 0 0 0 0 0 0 0 - 0 0 0 0 - 0 0 0 0 - 0 0 0 0 - 0 0 0 0 0 0 0 0 0 0 0 0 "   l i n k e d F i e l d I d = " 0 0 0 0 0 0 0 0 - 0 0 0 0 - 0 0 0 0 - 0 0 0 0 - 0 0 0 0 0 0 0 0 0 0 0 0 "   l i n k e d F i e l d I n d e x = " 0 "   i n d e x = " 0 "   f i e l d T y p e = " q u e s t i o n "   f o r m a t E v a l u a t o r T y p e = " f o r m a t S t r i n g "   h i d d e n = " f a l s e " > H A O B < / f i e l d >  
         < f i e l d   i d = " 9 a 9 2 6 9 a e - 1 d 5 b - 4 3 6 5 - 9 d a 1 - 6 3 7 c 5 f 3 3 0 a 8 f "   n a m e = " A u t h o r "   t y p e = " "   o r d e r = " 9 9 9 "   e n t i t y I d = " 1 7 9 5 5 1 8 3 - 3 d 6 8 - 4 0 1 3 - 9 c 7 9 - 9 5 4 e 9 6 9 d 2 0 d e "   l i n k e d E n t i t y I d = " 0 0 0 0 0 0 0 0 - 0 0 0 0 - 0 0 0 0 - 0 0 0 0 - 0 0 0 0 0 0 0 0 0 0 0 0 "   l i n k e d F i e l d I d = " 0 0 0 0 0 0 0 0 - 0 0 0 0 - 0 0 0 0 - 0 0 0 0 - 0 0 0 0 0 0 0 0 0 0 0 0 "   l i n k e d F i e l d I n d e x = " 0 "   i n d e x = " 0 "   f i e l d T y p e = " q u e s t i o n "   f o r m a t E v a l u a t o r T y p e = " f o r m a t S t r i n g "   h i d d e n = " f a l s e " > J Z W < / f i e l d >  
         < f i e l d   i d = " a 0 0 2 e 7 8 a - 8 e 1 8 - 4 3 7 5 - b e f 7 - 9 f 6 8 7 e 9 3 1 f 6 5 "   n a m e = " T i t l e "   t y p e = " "   o r d e r = " 9 9 9 "   e n t i t y I d = " 1 7 9 5 5 1 8 3 - 3 d 6 8 - 4 0 1 3 - 9 c 7 9 - 9 5 4 e 9 6 9 d 2 0 d e "   l i n k e d E n t i t y I d = " 0 0 0 0 0 0 0 0 - 0 0 0 0 - 0 0 0 0 - 0 0 0 0 - 0 0 0 0 0 0 0 0 0 0 0 0 "   l i n k e d F i e l d I d = " 0 0 0 0 0 0 0 0 - 0 0 0 0 - 0 0 0 0 - 0 0 0 0 - 0 0 0 0 0 0 0 0 0 0 0 0 "   l i n k e d F i e l d I n d e x = " 0 "   i n d e x = " 0 "   f i e l d T y p e = " q u e s t i o n "   f o r m a t E v a l u a t o r T y p e = " f o r m a t S t r i n g "   h i d d e n = " f a l s e " > C l i m a t e   r e l a t e d   d i s c l o s u r e < / f i e l d >  
         < f i e l d   i d = " 6 4 f f 0 0 3 6 - a 6 a f - 4 b 1 1 - a 4 e a - 4 0 2 a 2 f 2 7 3 e 2 1 "   n a m e = " D o c T y p e "   t y p e = " "   o r d e r = " 9 9 9 "   e n t i t y I d = " 1 7 9 5 5 1 8 3 - 3 d 6 8 - 4 0 1 3 - 9 c 7 9 - 9 5 4 e 9 6 9 d 2 0 d e "   l i n k e d E n t i t y I d = " 0 0 0 0 0 0 0 0 - 0 0 0 0 - 0 0 0 0 - 0 0 0 0 - 0 0 0 0 0 0 0 0 0 0 0 0 "   l i n k e d F i e l d I d = " 0 0 0 0 0 0 0 0 - 0 0 0 0 - 0 0 0 0 - 0 0 0 0 - 0 0 0 0 0 0 0 0 0 0 0 0 "   l i n k e d F i e l d I n d e x = " 0 "   i n d e x = " 0 "   f i e l d T y p e = " q u e s t i o n "   f o r m a t E v a l u a t o r T y p e = " f o r m a t S t r i n g "   h i d d e n = " f a l s e " > P R E S < / f i e l d >  
         < f i e l d   i d = " 7 a b e a 0 f 8 - 4 6 b 7 - 4 9 6 8 - b b 1 2 - 0 4 a 8 9 9 f 0 d 7 7 8 "   n a m e = " D o c S u b T y p e "   t y p e = " "   o r d e r = " 9 9 9 "   e n t i t y I d = " 1 7 9 5 5 1 8 3 - 3 d 6 8 - 4 0 1 3 - 9 c 7 9 - 9 5 4 e 9 6 9 d 2 0 d e "   l i n k e d E n t i t y I d = " 0 0 0 0 0 0 0 0 - 0 0 0 0 - 0 0 0 0 - 0 0 0 0 - 0 0 0 0 0 0 0 0 0 0 0 0 "   l i n k e d F i e l d I d = " 0 0 0 0 0 0 0 0 - 0 0 0 0 - 0 0 0 0 - 0 0 0 0 - 0 0 0 0 0 0 0 0 0 0 0 0 "   l i n k e d F i e l d I n d e x = " 0 "   i n d e x = " 0 "   f i e l d T y p e = " q u e s t i o n "   f o r m a t E v a l u a t o r T y p e = " f o r m a t S t r i n g "   h i d d e n = " f a l s e " / >  
         < f i e l d   i d = " 0 1 a 5 9 1 9 e - 9 f 8 0 - 4 7 f 4 - 9 3 c 4 - a 9 7 8 7 8 0 8 8 c 9 c "   n a m e = " S e r v e r "   t y p e = " "   o r d e r = " 9 9 9 "   e n t i t y I d = " 1 7 9 5 5 1 8 3 - 3 d 6 8 - 4 0 1 3 - 9 c 7 9 - 9 5 4 e 9 6 9 d 2 0 d e "   l i n k e d E n t i t y I d = " 0 0 0 0 0 0 0 0 - 0 0 0 0 - 0 0 0 0 - 0 0 0 0 - 0 0 0 0 0 0 0 0 0 0 0 0 "   l i n k e d F i e l d I d = " 0 0 0 0 0 0 0 0 - 0 0 0 0 - 0 0 0 0 - 0 0 0 0 - 0 0 0 0 0 0 0 0 0 0 0 0 "   l i n k e d F i e l d I n d e x = " 0 "   i n d e x = " 0 "   f i e l d T y p e = " q u e s t i o n "   f o r m a t E v a l u a t o r T y p e = " f o r m a t S t r i n g "   h i d d e n = " f a l s e " > I M D M S 1 . S I M M O N S - S I M M O N S . C O M < / f i e l d >  
         < f i e l d   i d = " 2 f e f 3 f 1 9 - 2 3 2 d - 4 1 4 2 - b 5 2 5 - 1 1 d 8 a 7 6 a 6 e 9 b "   n a m e = " L i b r a r y "   t y p e = " "   o r d e r = " 9 9 9 "   e n t i t y I d = " 1 7 9 5 5 1 8 3 - 3 d 6 8 - 4 0 1 3 - 9 c 7 9 - 9 5 4 e 9 6 9 d 2 0 d e "   l i n k e d E n t i t y I d = " 0 0 0 0 0 0 0 0 - 0 0 0 0 - 0 0 0 0 - 0 0 0 0 - 0 0 0 0 0 0 0 0 0 0 0 0 "   l i n k e d F i e l d I d = " 0 0 0 0 0 0 0 0 - 0 0 0 0 - 0 0 0 0 - 0 0 0 0 - 0 0 0 0 0 0 0 0 0 0 0 0 "   l i n k e d F i e l d I n d e x = " 0 "   i n d e x = " 0 "   f i e l d T y p e = " q u e s t i o n "   f o r m a t E v a l u a t o r T y p e = " f o r m a t S t r i n g "   h i d d e n = " f a l s e " > L _ L I V E _ E M E A 1 < / f i e l d >  
         < f i e l d   i d = " 3 8 8 a 1 e 1 3 - 9 9 7 8 - 4 5 4 7 - 8 c 3 9 - 2 9 b 8 9 a 1 1 d 7 2 a "   n a m e = " W o r k s p a c e I d "   t y p e = " "   o r d e r = " 9 9 9 "   e n t i t y I d = " 1 7 9 5 5 1 8 3 - 3 d 6 8 - 4 0 1 3 - 9 c 7 9 - 9 5 4 e 9 6 9 d 2 0 d e "   l i n k e d E n t i t y I d = " 0 0 0 0 0 0 0 0 - 0 0 0 0 - 0 0 0 0 - 0 0 0 0 - 0 0 0 0 0 0 0 0 0 0 0 0 "   l i n k e d F i e l d I d = " 0 0 0 0 0 0 0 0 - 0 0 0 0 - 0 0 0 0 - 0 0 0 0 - 0 0 0 0 0 0 0 0 0 0 0 0 "   l i n k e d F i e l d I n d e x = " 0 "   i n d e x = " 0 "   f i e l d T y p e = " q u e s t i o n "   f o r m a t E v a l u a t o r T y p e = " f o r m a t S t r i n g "   h i d d e n = " f a l s e " > 4 4 5 7 7 1 < / f i e l d >  
         < f i e l d   i d = " d 8 d 8 a 1 b 7 - 2 9 f 2 - 4 1 8 4 - b 4 b b - 9 4 e 8 6 8 1 1 b 1 d c "   n a m e = " D o c F o l d e r I d "   t y p e = " "   o r d e r = " 9 9 9 "   e n t i t y I d = " 1 7 9 5 5 1 8 3 - 3 d 6 8 - 4 0 1 3 - 9 c 7 9 - 9 5 4 e 9 6 9 d 2 0 d e "   l i n k e d E n t i t y I d = " 0 0 0 0 0 0 0 0 - 0 0 0 0 - 0 0 0 0 - 0 0 0 0 - 0 0 0 0 0 0 0 0 0 0 0 0 "   l i n k e d F i e l d I d = " 0 0 0 0 0 0 0 0 - 0 0 0 0 - 0 0 0 0 - 0 0 0 0 - 0 0 0 0 0 0 0 0 0 0 0 0 "   l i n k e d F i e l d I n d e x = " 0 "   i n d e x = " 0 "   f i e l d T y p e = " q u e s t i o n "   f o r m a t E v a l u a t o r T y p e = " f o r m a t S t r i n g "   h i d d e n = " f a l s e " > 4 4 5 7 7 5 < / f i e l d >  
         < f i e l d   i d = " a 1 f 2 3 1 e a - a 0 0 f - 4 6 0 6 - 9 f a b - d 2 a c d 8 5 9 d 3 a d "   n a m e = " D o c N u m b e r "   t y p e = " "   o r d e r = " 9 9 9 "   e n t i t y I d = " 1 7 9 5 5 1 8 3 - 3 d 6 8 - 4 0 1 3 - 9 c 7 9 - 9 5 4 e 9 6 9 d 2 0 d e "   l i n k e d E n t i t y I d = " 0 0 0 0 0 0 0 0 - 0 0 0 0 - 0 0 0 0 - 0 0 0 0 - 0 0 0 0 0 0 0 0 0 0 0 0 "   l i n k e d F i e l d I d = " 0 0 0 0 0 0 0 0 - 0 0 0 0 - 0 0 0 0 - 0 0 0 0 - 0 0 0 0 0 0 0 0 0 0 0 0 "   l i n k e d F i e l d I n d e x = " 0 "   i n d e x = " 0 "   f i e l d T y p e = " q u e s t i o n "   f o r m a t E v a l u a t o r T y p e = " f o r m a t S t r i n g "   h i d d e n = " f a l s e " > 5 3 3 8 5 9 0 9 < / f i e l d >  
         < f i e l d   i d = " c 9 0 9 4 b 9 c - 5 2 f d - 4 4 0 3 - b b 8 3 - 9 b b 3 a b 5 3 6 8 a d "   n a m e = " D o c V e r s i o n "   t y p e = " "   o r d e r = " 9 9 9 "   e n t i t y I d = " 1 7 9 5 5 1 8 3 - 3 d 6 8 - 4 0 1 3 - 9 c 7 9 - 9 5 4 e 9 6 9 d 2 0 d e "   l i n k e d E n t i t y I d = " 0 0 0 0 0 0 0 0 - 0 0 0 0 - 0 0 0 0 - 0 0 0 0 - 0 0 0 0 0 0 0 0 0 0 0 0 "   l i n k e d F i e l d I d = " 0 0 0 0 0 0 0 0 - 0 0 0 0 - 0 0 0 0 - 0 0 0 0 - 0 0 0 0 0 0 0 0 0 0 0 0 "   l i n k e d F i e l d I n d e x = " 0 "   i n d e x = " 0 "   f i e l d T y p e = " q u e s t i o n "   f o r m a t E v a l u a t o r T y p e = " f o r m a t S t r i n g "   h i d d e n = " f a l s e " > 1 < / f i e l d >  
         < f i e l d   i d = " 7 2 9 0 4 a 4 7 - 5 7 8 0 - 4 5 9 c - b e 7 a - 4 4 8 f 9 a d 8 d 6 b 4 "   n a m e = " D o c I d F o r m a t "   t y p e = " "   o r d e r = " 9 9 9 "   e n t i t y I d = " 1 7 9 5 5 1 8 3 - 3 d 6 8 - 4 0 1 3 - 9 c 7 9 - 9 5 4 e 9 6 9 d 2 0 d e "   l i n k e d E n t i t y I d = " 1 7 9 5 5 1 8 3 - 3 d 6 8 - 4 0 1 3 - 9 c 7 9 - 9 5 4 e 9 6 9 d 2 0 d e "   l i n k e d F i e l d I d = " 0 0 0 0 0 0 0 0 - 0 0 0 0 - 0 0 0 0 - 0 0 0 0 - 0 0 0 0 0 0 0 0 0 0 0 0 "   l i n k e d F i e l d I n d e x = " 0 "   i n d e x = " 0 "   f i e l d T y p e = " q u e s t i o n "   f o r m a t = " { D M S . L i b r a r y }   & a m p ;   & q u o t ; : & q u o t ;   & a m p ;   { D M S . D o c N u m b e r }   & a m p ;   & q u o t ; v & q u o t ;   & a m p ;   { D M S . D o c V e r s i o n } "   f o r m a t E v a l u a t o r T y p e = " e x p r e s s i o n "   h i d d e n = " f a l s e " / >  
         < f i e l d   i d = " 9 0 1 6 3 5 3 d - 0 a b 3 - 4 5 1 f - 9 8 2 8 - 3 f e e 9 6 c f 6 8 b a "   n a m e = " C o n n e c t e d "   t y p e = " S y s t e m . B o o l e a n ,   m s c o r l i b ,   V e r s i o n = 4 . 0 . 0 . 0 ,   C u l t u r e = n e u t r a l ,   P u b l i c K e y T o k e n = b 7 7 a 5 c 5 6 1 9 3 4 e 0 8 9 "   o r d e r = " 9 9 9 "   e n t i t y I d = " 1 7 9 5 5 1 8 3 - 3 d 6 8 - 4 0 1 3 - 9 c 7 9 - 9 5 4 e 9 6 9 d 2 0 d e "   l i n k e d E n t i t y I d = " 0 0 0 0 0 0 0 0 - 0 0 0 0 - 0 0 0 0 - 0 0 0 0 - 0 0 0 0 0 0 0 0 0 0 0 0 "   l i n k e d F i e l d I d = " 0 0 0 0 0 0 0 0 - 0 0 0 0 - 0 0 0 0 - 0 0 0 0 - 0 0 0 0 0 0 0 0 0 0 0 0 "   l i n k e d F i e l d I n d e x = " 0 "   i n d e x = " 0 "   f i e l d T y p e = " q u e s t i o n "   f o r m a t E v a l u a t o r T y p e = " f o r m a t S t r i n g "   h i d d e n = " f a l s e " > F a l s e < / f i e l d >  
         < f i e l d   i d = " 2 4 0 3 d 3 4 2 - 5 3 3 b - 4 5 e 7 - 8 4 b 2 - 6 2 d 6 8 1 2 9 0 4 8 5 "   n a m e = " C r e a t e   n e w   v e r s i o n "   t y p e = " S y s t e m . B o o l e a n ,   m s c o r l i b ,   V e r s i o n = 4 . 0 . 0 . 0 ,   C u l t u r e = n e u t r a l ,   P u b l i c K e y T o k e n = b 7 7 a 5 c 5 6 1 9 3 4 e 0 8 9 "   o r d e r = " 9 9 9 "   e n t i t y I d = " 1 7 9 5 5 1 8 3 - 3 d 6 8 - 4 0 1 3 - 9 c 7 9 - 9 5 4 e 9 6 9 d 2 0 d e "   l i n k e d E n t i t y I d = " 0 0 0 0 0 0 0 0 - 0 0 0 0 - 0 0 0 0 - 0 0 0 0 - 0 0 0 0 0 0 0 0 0 0 0 0 "   l i n k e d F i e l d I d = " 0 0 0 0 0 0 0 0 - 0 0 0 0 - 0 0 0 0 - 0 0 0 0 - 0 0 0 0 0 0 0 0 0 0 0 0 "   l i n k e d F i e l d I n d e x = " 0 "   i n d e x = " 0 "   f i e l d T y p e = " q u e s t i o n "   f o r m a t E v a l u a t o r T y p e = " f o r m a t S t r i n g "   h i d d e n = " f a l s e " > F a l s e < / f i e l d >  
         < f i e l d   i d = " 0 a c 0 d 9 8 3 - 7 d 0 f - 4 0 b 2 - a e 0 2 - c 4 6 9 a d 3 7 b 7 f e "   n a m e = " R e f r e s h O n P r o f i l e C h a n g e "   t y p e = " "   o r d e r = " 9 9 9 "   e n t i t y I d = " 1 7 9 5 5 1 8 3 - 3 d 6 8 - 4 0 1 3 - 9 c 7 9 - 9 5 4 e 9 6 9 d 2 0 d e "   l i n k e d E n t i t y I d = " 0 0 0 0 0 0 0 0 - 0 0 0 0 - 0 0 0 0 - 0 0 0 0 - 0 0 0 0 0 0 0 0 0 0 0 0 "   l i n k e d F i e l d I d = " 0 0 0 0 0 0 0 0 - 0 0 0 0 - 0 0 0 0 - 0 0 0 0 - 0 0 0 0 0 0 0 0 0 0 0 0 "   l i n k e d F i e l d I n d e x = " 0 "   i n d e x = " 0 "   f i e l d T y p e = " q u e s t i o n "   f o r m a t E v a l u a t o r T y p e = " f o r m a t S t r i n g "   h i d d e n = " f a l s e " / >  
         < f i e l d   i d = " a 0 6 3 5 d f 7 - 3 c 7 1 - 4 e b c - 9 b 8 6 - 0 d d d f e a 3 d 5 3 6 "   n a m e = " R e f r e s h O n S a v e A s "   t y p e = " "   o r d e r = " 9 9 9 "   e n t i t y I d = " 1 7 9 5 5 1 8 3 - 3 d 6 8 - 4 0 1 3 - 9 c 7 9 - 9 5 4 e 9 6 9 d 2 0 d e "   l i n k e d E n t i t y I d = " 0 0 0 0 0 0 0 0 - 0 0 0 0 - 0 0 0 0 - 0 0 0 0 - 0 0 0 0 0 0 0 0 0 0 0 0 "   l i n k e d F i e l d I d = " 0 0 0 0 0 0 0 0 - 0 0 0 0 - 0 0 0 0 - 0 0 0 0 - 0 0 0 0 0 0 0 0 0 0 0 0 "   l i n k e d F i e l d I n d e x = " 0 "   i n d e x = " 0 "   f i e l d T y p e = " q u e s t i o n "   f o r m a t E v a l u a t o r T y p e = " f o r m a t S t r i n g "   h i d d e n = " f a l s e " / >  
         < f i e l d   i d = " 8 e 8 b 5 8 3 6 - 3 9 1 1 - 4 b a 7 - a 8 c b - 6 5 a 2 4 1 a 1 c 8 7 e "   n a m e = " P r o f i l e F i e l d 1 "   t y p e = " "   o r d e r = " 9 9 9 "   e n t i t y I d = " 1 7 9 5 5 1 8 3 - 3 d 6 8 - 4 0 1 3 - 9 c 7 9 - 9 5 4 e 9 6 9 d 2 0 d e "   l i n k e d E n t i t y I d = " 0 0 0 0 0 0 0 0 - 0 0 0 0 - 0 0 0 0 - 0 0 0 0 - 0 0 0 0 0 0 0 0 0 0 0 0 "   l i n k e d F i e l d I d = " 0 0 0 0 0 0 0 0 - 0 0 0 0 - 0 0 0 0 - 0 0 0 0 - 0 0 0 0 0 0 0 0 0 0 0 0 "   l i n k e d F i e l d I n d e x = " 0 "   i n d e x = " 0 "   f i e l d T y p e = " q u e s t i o n "   f o r m a t E v a l u a t o r T y p e = " f o r m a t S t r i n g "   h i d d e n = " f a l s e " > - 1 < / f i e l d >  
         < f i e l d   i d = " 5 6 3 d b a 8 1 - 2 9 2 6 - 4 7 c 2 - a 4 3 0 - b 4 f 6 2 a 1 e 2 8 1 7 "   n a m e = " P r o f i l e F i e l d 1 D e s c r i p t i o n "   t y p e = " "   o r d e r = " 9 9 9 "   e n t i t y I d = " 1 7 9 5 5 1 8 3 - 3 d 6 8 - 4 0 1 3 - 9 c 7 9 - 9 5 4 e 9 6 9 d 2 0 d e "   l i n k e d E n t i t y I d = " 0 0 0 0 0 0 0 0 - 0 0 0 0 - 0 0 0 0 - 0 0 0 0 - 0 0 0 0 0 0 0 0 0 0 0 0 "   l i n k e d F i e l d I d = " 0 0 0 0 0 0 0 0 - 0 0 0 0 - 0 0 0 0 - 0 0 0 0 - 0 0 0 0 0 0 0 0 0 0 0 0 "   l i n k e d F i e l d I n d e x = " 0 "   i n d e x = " 0 "   f i e l d T y p e = " q u e s t i o n "   f o r m a t E v a l u a t o r T y p e = " f o r m a t S t r i n g "   h i d d e n = " f a l s e " > D E F A U L T < / f i e l d >  
         < f i e l d   i d = " c c b 4 a b 0 1 - c c f 4 - 4 5 1 3 - 8 b b c - 6 e f 2 1 4 5 b 1 6 a 6 "   n a m e = " P r o f i l e F i e l d 2 "   t y p e = " "   o r d e r = " 9 9 9 "   e n t i t y I d = " 1 7 9 5 5 1 8 3 - 3 d 6 8 - 4 0 1 3 - 9 c 7 9 - 9 5 4 e 9 6 9 d 2 0 d e "   l i n k e d E n t i t y I d = " 0 0 0 0 0 0 0 0 - 0 0 0 0 - 0 0 0 0 - 0 0 0 0 - 0 0 0 0 0 0 0 0 0 0 0 0 "   l i n k e d F i e l d I d = " 0 0 0 0 0 0 0 0 - 0 0 0 0 - 0 0 0 0 - 0 0 0 0 - 0 0 0 0 0 0 0 0 0 0 0 0 "   l i n k e d F i e l d I n d e x = " 0 "   i n d e x = " 0 "   f i e l d T y p e = " q u e s t i o n "   f o r m a t E v a l u a t o r T y p e = " f o r m a t S t r i n g "   h i d d e n = " f a l s e " / >  
         < f i e l d   i d = " c 0 4 7 b 3 6 9 - 4 d f e - 4 4 6 0 - 8 9 6 1 - 5 e d b 5 3 4 4 7 c f f "   n a m e = " P r o f i l e F i e l d 2 D e s c r i p t i o n "   t y p e = " "   o r d e r = " 9 9 9 "   e n t i t y I d = " 1 7 9 5 5 1 8 3 - 3 d 6 8 - 4 0 1 3 - 9 c 7 9 - 9 5 4 e 9 6 9 d 2 0 d e "   l i n k e d E n t i t y I d = " 0 0 0 0 0 0 0 0 - 0 0 0 0 - 0 0 0 0 - 0 0 0 0 - 0 0 0 0 0 0 0 0 0 0 0 0 "   l i n k e d F i e l d I d = " 0 0 0 0 0 0 0 0 - 0 0 0 0 - 0 0 0 0 - 0 0 0 0 - 0 0 0 0 0 0 0 0 0 0 0 0 "   l i n k e d F i e l d I n d e x = " 0 "   i n d e x = " 0 "   f i e l d T y p e = " q u e s t i o n "   f o r m a t E v a l u a t o r T y p e = " f o r m a t S t r i n g "   h i d d e n = " f a l s e " / >  
     < / f i e l d s >  
     < p r i n t C o n f i g u r a t i o n   s u p p o r t C u s t o m P r i n t = " f a l s e "   s h o w P r i n t S e t t i n g s = " f a l s e "   s h o w P r i n t O p t i o n s = " f a l s e "   e n a b l e C o s t R e c o v e r y = " f a l s e " >  
         < p r o f i l e s / >  
     < / p r i n t C o n f i g u r a t i o n >  
     < s t y l e C o n f i g u r a t i o n / >  
 < / t e m p l a t e > 
</file>

<file path=customXml/itemProps1.xml><?xml version="1.0" encoding="utf-8"?>
<ds:datastoreItem xmlns:ds="http://schemas.openxmlformats.org/officeDocument/2006/customXml" ds:itemID="{BEEDA91E-A32B-4FEA-8028-0A83AB39F78C}">
  <ds:schemaRefs>
    <ds:schemaRef ds:uri="http://www.w3.org/2001/XMLSchema"/>
    <ds:schemaRef ds:uri="http://iphelion.com/word/outline/"/>
  </ds:schemaRefs>
</ds:datastoreItem>
</file>

<file path=docProps/app.xml><?xml version="1.0" encoding="utf-8"?>
<Properties xmlns="http://schemas.openxmlformats.org/officeDocument/2006/extended-properties" xmlns:vt="http://schemas.openxmlformats.org/officeDocument/2006/docPropsVTypes">
  <Template>Pitch Coral</Template>
  <TotalTime>3323</TotalTime>
  <Words>1825</Words>
  <Application>Microsoft Office PowerPoint</Application>
  <PresentationFormat>Custom</PresentationFormat>
  <Paragraphs>79</Paragraphs>
  <Slides>5</Slides>
  <Notes>0</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5</vt:i4>
      </vt:variant>
    </vt:vector>
  </HeadingPairs>
  <TitlesOfParts>
    <vt:vector size="14" baseType="lpstr">
      <vt:lpstr>Arial</vt:lpstr>
      <vt:lpstr>Calibri</vt:lpstr>
      <vt:lpstr>Calibri Light</vt:lpstr>
      <vt:lpstr>Real Text Light</vt:lpstr>
      <vt:lpstr>Real Text Medium</vt:lpstr>
      <vt:lpstr>Wingdings</vt:lpstr>
      <vt:lpstr>Wingdings 2</vt:lpstr>
      <vt:lpstr>Office Theme</vt:lpstr>
      <vt:lpstr>Custom Design</vt:lpstr>
      <vt:lpstr>Climate-related financial disclosures mandatory for large companies</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Chris Lewis</dc:creator>
  <cp:lastModifiedBy>Simmons &amp; Simmons</cp:lastModifiedBy>
  <cp:revision>286</cp:revision>
  <cp:lastPrinted>2019-09-18T10:42:43Z</cp:lastPrinted>
  <dcterms:created xsi:type="dcterms:W3CDTF">2019-09-03T08:59:55Z</dcterms:created>
  <dcterms:modified xsi:type="dcterms:W3CDTF">2022-03-04T15:35:57Z</dcterms:modified>
</cp:coreProperties>
</file>