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648" r:id="rId2"/>
  </p:sldMasterIdLst>
  <p:notesMasterIdLst>
    <p:notesMasterId r:id="rId11"/>
  </p:notesMasterIdLst>
  <p:handoutMasterIdLst>
    <p:handoutMasterId r:id="rId12"/>
  </p:handoutMasterIdLst>
  <p:sldIdLst>
    <p:sldId id="256" r:id="rId3"/>
    <p:sldId id="284" r:id="rId4"/>
    <p:sldId id="290" r:id="rId5"/>
    <p:sldId id="291" r:id="rId6"/>
    <p:sldId id="292" r:id="rId7"/>
    <p:sldId id="293" r:id="rId8"/>
    <p:sldId id="294" r:id="rId9"/>
    <p:sldId id="296" r:id="rId10"/>
  </p:sldIdLst>
  <p:sldSz cx="7559675" cy="10691813"/>
  <p:notesSz cx="6669088" cy="9872663"/>
  <p:custDataLst>
    <p:tags r:id="rId13"/>
  </p:custDataLst>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96F4"/>
    <a:srgbClr val="6879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7" autoAdjust="0"/>
    <p:restoredTop sz="94660"/>
  </p:normalViewPr>
  <p:slideViewPr>
    <p:cSldViewPr snapToGrid="0">
      <p:cViewPr varScale="1">
        <p:scale>
          <a:sx n="69" d="100"/>
          <a:sy n="69" d="100"/>
        </p:scale>
        <p:origin x="1566" y="66"/>
      </p:cViewPr>
      <p:guideLst/>
    </p:cSldViewPr>
  </p:slideViewPr>
  <p:notesTextViewPr>
    <p:cViewPr>
      <p:scale>
        <a:sx n="1" d="1"/>
        <a:sy n="1" d="1"/>
      </p:scale>
      <p:origin x="0" y="0"/>
    </p:cViewPr>
  </p:notesTextViewPr>
  <p:notesViewPr>
    <p:cSldViewPr snapToGrid="0" showGuides="1">
      <p:cViewPr varScale="1">
        <p:scale>
          <a:sx n="75" d="100"/>
          <a:sy n="75" d="100"/>
        </p:scale>
        <p:origin x="333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6D3347-752D-4FF5-BA32-892A386906A5}"/>
              </a:ext>
            </a:extLst>
          </p:cNvPr>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750B1AA-2FDB-4871-BB22-9CCC95B48F6F}"/>
              </a:ext>
            </a:extLst>
          </p:cNvPr>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276C5F93-58C8-4949-9B42-0BC53E28103A}" type="datetimeFigureOut">
              <a:rPr lang="en-GB" smtClean="0"/>
              <a:t>09/06/2020</a:t>
            </a:fld>
            <a:endParaRPr lang="en-GB"/>
          </a:p>
        </p:txBody>
      </p:sp>
      <p:sp>
        <p:nvSpPr>
          <p:cNvPr id="4" name="Footer Placeholder 3">
            <a:extLst>
              <a:ext uri="{FF2B5EF4-FFF2-40B4-BE49-F238E27FC236}">
                <a16:creationId xmlns:a16="http://schemas.microsoft.com/office/drawing/2014/main" id="{EA0C74F2-8D42-4D0F-94EF-3E108E7C862F}"/>
              </a:ext>
            </a:extLst>
          </p:cNvPr>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05884C1-E16E-4480-9580-0DBA11AD6B91}"/>
              </a:ext>
            </a:extLst>
          </p:cNvPr>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0A5FD8EF-4593-48DA-8CA9-6334F13F9F6F}" type="slidenum">
              <a:rPr lang="en-GB" smtClean="0"/>
              <a:t>‹#›</a:t>
            </a:fld>
            <a:endParaRPr lang="en-GB"/>
          </a:p>
        </p:txBody>
      </p:sp>
    </p:spTree>
    <p:extLst>
      <p:ext uri="{BB962C8B-B14F-4D97-AF65-F5344CB8AC3E}">
        <p14:creationId xmlns:p14="http://schemas.microsoft.com/office/powerpoint/2010/main" val="2410001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2158700B-DE1B-44E4-8900-96C57016FCAB}" type="datetimeFigureOut">
              <a:rPr lang="en-GB" smtClean="0"/>
              <a:t>09/06/2020</a:t>
            </a:fld>
            <a:endParaRPr lang="en-GB"/>
          </a:p>
        </p:txBody>
      </p:sp>
      <p:sp>
        <p:nvSpPr>
          <p:cNvPr id="4" name="Slide Image Placeholder 3"/>
          <p:cNvSpPr>
            <a:spLocks noGrp="1" noRot="1" noChangeAspect="1"/>
          </p:cNvSpPr>
          <p:nvPr>
            <p:ph type="sldImg" idx="2"/>
          </p:nvPr>
        </p:nvSpPr>
        <p:spPr>
          <a:xfrm>
            <a:off x="2157413" y="1233488"/>
            <a:ext cx="23542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0BC1CC5B-7259-45D4-B231-2495A0F25B1A}" type="slidenum">
              <a:rPr lang="en-GB" smtClean="0"/>
              <a:t>‹#›</a:t>
            </a:fld>
            <a:endParaRPr lang="en-GB"/>
          </a:p>
        </p:txBody>
      </p:sp>
    </p:spTree>
    <p:extLst>
      <p:ext uri="{BB962C8B-B14F-4D97-AF65-F5344CB8AC3E}">
        <p14:creationId xmlns:p14="http://schemas.microsoft.com/office/powerpoint/2010/main" val="3101514584"/>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7413" y="1233488"/>
            <a:ext cx="2354262"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C1CC5B-7259-45D4-B231-2495A0F25B1A}" type="slidenum">
              <a:rPr lang="en-GB" smtClean="0"/>
              <a:t>1</a:t>
            </a:fld>
            <a:endParaRPr lang="en-GB"/>
          </a:p>
        </p:txBody>
      </p:sp>
    </p:spTree>
    <p:extLst>
      <p:ext uri="{BB962C8B-B14F-4D97-AF65-F5344CB8AC3E}">
        <p14:creationId xmlns:p14="http://schemas.microsoft.com/office/powerpoint/2010/main" val="348309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t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21AB-26C1-4F46-840C-DCDAA6323B1E}"/>
              </a:ext>
            </a:extLst>
          </p:cNvPr>
          <p:cNvSpPr>
            <a:spLocks noGrp="1"/>
          </p:cNvSpPr>
          <p:nvPr>
            <p:ph type="ctrTitle"/>
          </p:nvPr>
        </p:nvSpPr>
        <p:spPr>
          <a:xfrm>
            <a:off x="944563" y="1749425"/>
            <a:ext cx="5670550" cy="3722688"/>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55DDBE-13D8-43E8-B330-884A1C684727}"/>
              </a:ext>
            </a:extLst>
          </p:cNvPr>
          <p:cNvSpPr>
            <a:spLocks noGrp="1"/>
          </p:cNvSpPr>
          <p:nvPr>
            <p:ph type="subTitle" idx="1"/>
          </p:nvPr>
        </p:nvSpPr>
        <p:spPr>
          <a:xfrm>
            <a:off x="944563" y="5614988"/>
            <a:ext cx="5670550" cy="25828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6D29CC-E765-4E41-B9BC-E28AFF205B19}"/>
              </a:ext>
            </a:extLst>
          </p:cNvPr>
          <p:cNvSpPr>
            <a:spLocks noGrp="1"/>
          </p:cNvSpPr>
          <p:nvPr>
            <p:ph type="dt" sz="half" idx="10"/>
          </p:nvPr>
        </p:nvSpPr>
        <p:spPr/>
        <p:txBody>
          <a:bodyPr/>
          <a:lstStyle/>
          <a:p>
            <a:fld id="{C44EA090-98AD-426D-A8DB-B69249060C7D}" type="datetimeFigureOut">
              <a:rPr lang="en-GB" smtClean="0"/>
              <a:t>09/06/2020</a:t>
            </a:fld>
            <a:endParaRPr lang="en-GB"/>
          </a:p>
        </p:txBody>
      </p:sp>
      <p:sp>
        <p:nvSpPr>
          <p:cNvPr id="5" name="Footer Placeholder 4">
            <a:extLst>
              <a:ext uri="{FF2B5EF4-FFF2-40B4-BE49-F238E27FC236}">
                <a16:creationId xmlns:a16="http://schemas.microsoft.com/office/drawing/2014/main" id="{B58F0A29-BF50-4288-9F2D-29A58A9447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F8C1F-01E7-4E50-BC49-8446D89ACE49}"/>
              </a:ext>
            </a:extLst>
          </p:cNvPr>
          <p:cNvSpPr>
            <a:spLocks noGrp="1"/>
          </p:cNvSpPr>
          <p:nvPr>
            <p:ph type="sldNum" sz="quarter" idx="12"/>
          </p:nvPr>
        </p:nvSpPr>
        <p:spPr/>
        <p:txBody>
          <a:bodyPr/>
          <a:lstStyle/>
          <a:p>
            <a:fld id="{FE0A6EB2-EE20-49A6-9B0A-E9E6DD149EFA}" type="slidenum">
              <a:rPr lang="en-GB" smtClean="0"/>
              <a:t>‹#›</a:t>
            </a:fld>
            <a:endParaRPr lang="en-GB"/>
          </a:p>
        </p:txBody>
      </p:sp>
    </p:spTree>
    <p:extLst>
      <p:ext uri="{BB962C8B-B14F-4D97-AF65-F5344CB8AC3E}">
        <p14:creationId xmlns:p14="http://schemas.microsoft.com/office/powerpoint/2010/main" val="268336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3640-18AB-4A7A-8A45-77D37B3C9F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E15D5D-032B-424E-894B-346212532D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B59F98-A899-4855-9FE7-10214DBB7589}"/>
              </a:ext>
            </a:extLst>
          </p:cNvPr>
          <p:cNvSpPr>
            <a:spLocks noGrp="1"/>
          </p:cNvSpPr>
          <p:nvPr>
            <p:ph type="dt" sz="half" idx="10"/>
          </p:nvPr>
        </p:nvSpPr>
        <p:spPr/>
        <p:txBody>
          <a:bodyPr/>
          <a:lstStyle/>
          <a:p>
            <a:fld id="{C44EA090-98AD-426D-A8DB-B69249060C7D}" type="datetimeFigureOut">
              <a:rPr lang="en-GB" smtClean="0"/>
              <a:t>09/06/2020</a:t>
            </a:fld>
            <a:endParaRPr lang="en-GB"/>
          </a:p>
        </p:txBody>
      </p:sp>
      <p:sp>
        <p:nvSpPr>
          <p:cNvPr id="5" name="Footer Placeholder 4">
            <a:extLst>
              <a:ext uri="{FF2B5EF4-FFF2-40B4-BE49-F238E27FC236}">
                <a16:creationId xmlns:a16="http://schemas.microsoft.com/office/drawing/2014/main" id="{7287F4D8-569A-4393-88E0-62B3A5E50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044859-5E3B-4087-A2A0-04DD6D654D6E}"/>
              </a:ext>
            </a:extLst>
          </p:cNvPr>
          <p:cNvSpPr>
            <a:spLocks noGrp="1"/>
          </p:cNvSpPr>
          <p:nvPr>
            <p:ph type="sldNum" sz="quarter" idx="12"/>
          </p:nvPr>
        </p:nvSpPr>
        <p:spPr/>
        <p:txBody>
          <a:bodyPr/>
          <a:lstStyle/>
          <a:p>
            <a:fld id="{FE0A6EB2-EE20-49A6-9B0A-E9E6DD149EFA}" type="slidenum">
              <a:rPr lang="en-GB" smtClean="0"/>
              <a:t>‹#›</a:t>
            </a:fld>
            <a:endParaRPr lang="en-GB"/>
          </a:p>
        </p:txBody>
      </p:sp>
    </p:spTree>
    <p:extLst>
      <p:ext uri="{BB962C8B-B14F-4D97-AF65-F5344CB8AC3E}">
        <p14:creationId xmlns:p14="http://schemas.microsoft.com/office/powerpoint/2010/main" val="1250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E92002-F158-4D79-ADC7-C6983401412A}"/>
              </a:ext>
            </a:extLst>
          </p:cNvPr>
          <p:cNvSpPr>
            <a:spLocks noGrp="1"/>
          </p:cNvSpPr>
          <p:nvPr>
            <p:ph type="title" orient="vert"/>
          </p:nvPr>
        </p:nvSpPr>
        <p:spPr>
          <a:xfrm>
            <a:off x="5410200" y="569913"/>
            <a:ext cx="1630363" cy="9059862"/>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0B250C-9C4F-4D36-BBB5-E2435B932D22}"/>
              </a:ext>
            </a:extLst>
          </p:cNvPr>
          <p:cNvSpPr>
            <a:spLocks noGrp="1"/>
          </p:cNvSpPr>
          <p:nvPr>
            <p:ph type="body" orient="vert" idx="1"/>
          </p:nvPr>
        </p:nvSpPr>
        <p:spPr>
          <a:xfrm>
            <a:off x="519113" y="569913"/>
            <a:ext cx="4738687" cy="9059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9AFA64-E92A-4BED-B476-3E4C74BC070E}"/>
              </a:ext>
            </a:extLst>
          </p:cNvPr>
          <p:cNvSpPr>
            <a:spLocks noGrp="1"/>
          </p:cNvSpPr>
          <p:nvPr>
            <p:ph type="dt" sz="half" idx="10"/>
          </p:nvPr>
        </p:nvSpPr>
        <p:spPr/>
        <p:txBody>
          <a:bodyPr/>
          <a:lstStyle/>
          <a:p>
            <a:fld id="{C44EA090-98AD-426D-A8DB-B69249060C7D}" type="datetimeFigureOut">
              <a:rPr lang="en-GB" smtClean="0"/>
              <a:t>09/06/2020</a:t>
            </a:fld>
            <a:endParaRPr lang="en-GB"/>
          </a:p>
        </p:txBody>
      </p:sp>
      <p:sp>
        <p:nvSpPr>
          <p:cNvPr id="5" name="Footer Placeholder 4">
            <a:extLst>
              <a:ext uri="{FF2B5EF4-FFF2-40B4-BE49-F238E27FC236}">
                <a16:creationId xmlns:a16="http://schemas.microsoft.com/office/drawing/2014/main" id="{5F4BC7F4-FDDA-4A8B-8D8D-65BF4252B5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861AD0-4B32-4807-9C72-E9929E4C2FA0}"/>
              </a:ext>
            </a:extLst>
          </p:cNvPr>
          <p:cNvSpPr>
            <a:spLocks noGrp="1"/>
          </p:cNvSpPr>
          <p:nvPr>
            <p:ph type="sldNum" sz="quarter" idx="12"/>
          </p:nvPr>
        </p:nvSpPr>
        <p:spPr/>
        <p:txBody>
          <a:bodyPr/>
          <a:lstStyle/>
          <a:p>
            <a:fld id="{FE0A6EB2-EE20-49A6-9B0A-E9E6DD149EFA}" type="slidenum">
              <a:rPr lang="en-GB" smtClean="0"/>
              <a:t>‹#›</a:t>
            </a:fld>
            <a:endParaRPr lang="en-GB"/>
          </a:p>
        </p:txBody>
      </p:sp>
    </p:spTree>
    <p:extLst>
      <p:ext uri="{BB962C8B-B14F-4D97-AF65-F5344CB8AC3E}">
        <p14:creationId xmlns:p14="http://schemas.microsoft.com/office/powerpoint/2010/main" val="19367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ts and Tip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ACE44A-AF12-4DF7-BB01-6629C61DBBEC}"/>
              </a:ext>
            </a:extLst>
          </p:cNvPr>
          <p:cNvSpPr txBox="1"/>
          <p:nvPr userDrawn="1"/>
        </p:nvSpPr>
        <p:spPr>
          <a:xfrm>
            <a:off x="544484" y="585122"/>
            <a:ext cx="5823750" cy="417807"/>
          </a:xfrm>
          <a:prstGeom prst="rect">
            <a:avLst/>
          </a:prstGeom>
          <a:noFill/>
        </p:spPr>
        <p:txBody>
          <a:bodyPr wrap="square" rtlCol="0">
            <a:spAutoFit/>
          </a:bodyPr>
          <a:lstStyle/>
          <a:p>
            <a:r>
              <a:rPr lang="en-GB" sz="2115" dirty="0"/>
              <a:t>Hints and Tips</a:t>
            </a:r>
          </a:p>
        </p:txBody>
      </p:sp>
      <p:sp>
        <p:nvSpPr>
          <p:cNvPr id="12" name="TextBox 11">
            <a:extLst>
              <a:ext uri="{FF2B5EF4-FFF2-40B4-BE49-F238E27FC236}">
                <a16:creationId xmlns:a16="http://schemas.microsoft.com/office/drawing/2014/main" id="{8C1A3F22-CB06-4BFA-8664-EB738B4AACDE}"/>
              </a:ext>
            </a:extLst>
          </p:cNvPr>
          <p:cNvSpPr txBox="1"/>
          <p:nvPr userDrawn="1"/>
        </p:nvSpPr>
        <p:spPr>
          <a:xfrm>
            <a:off x="544484" y="931244"/>
            <a:ext cx="6103738" cy="4004430"/>
          </a:xfrm>
          <a:prstGeom prst="rect">
            <a:avLst/>
          </a:prstGeom>
          <a:noFill/>
        </p:spPr>
        <p:txBody>
          <a:bodyPr wrap="square" rtlCol="0">
            <a:spAutoFit/>
          </a:bodyPr>
          <a:lstStyle/>
          <a:p>
            <a:r>
              <a:rPr lang="en-GB" sz="1400" u="none" dirty="0">
                <a:solidFill>
                  <a:schemeClr val="bg2"/>
                </a:solidFill>
                <a:latin typeface="+mj-lt"/>
              </a:rPr>
              <a:t>Text:</a:t>
            </a:r>
          </a:p>
          <a:p>
            <a:r>
              <a:rPr lang="en-GB" sz="1400" dirty="0">
                <a:solidFill>
                  <a:schemeClr val="bg2"/>
                </a:solidFill>
              </a:rPr>
              <a:t>Headings should be in </a:t>
            </a:r>
            <a:r>
              <a:rPr lang="en-GB" sz="1400" dirty="0" err="1">
                <a:solidFill>
                  <a:schemeClr val="bg2"/>
                </a:solidFill>
                <a:latin typeface="+mj-lt"/>
              </a:rPr>
              <a:t>RealText</a:t>
            </a:r>
            <a:r>
              <a:rPr lang="en-GB" sz="1400" dirty="0">
                <a:solidFill>
                  <a:schemeClr val="bg2"/>
                </a:solidFill>
                <a:latin typeface="+mj-lt"/>
              </a:rPr>
              <a:t> Medium </a:t>
            </a:r>
            <a:r>
              <a:rPr lang="en-GB" sz="1400" dirty="0">
                <a:solidFill>
                  <a:schemeClr val="bg2"/>
                </a:solidFill>
                <a:latin typeface="+mn-lt"/>
              </a:rPr>
              <a:t>font size 24</a:t>
            </a:r>
          </a:p>
          <a:p>
            <a:endParaRPr lang="en-GB" sz="1400" dirty="0">
              <a:solidFill>
                <a:schemeClr val="bg2"/>
              </a:solidFill>
              <a:latin typeface="+mn-lt"/>
            </a:endParaRPr>
          </a:p>
          <a:p>
            <a:r>
              <a:rPr lang="en-GB" sz="1400" dirty="0">
                <a:solidFill>
                  <a:schemeClr val="bg2"/>
                </a:solidFill>
              </a:rPr>
              <a:t>Sub-headings should be in </a:t>
            </a:r>
            <a:r>
              <a:rPr lang="en-GB" sz="1400" dirty="0" err="1">
                <a:solidFill>
                  <a:schemeClr val="bg2"/>
                </a:solidFill>
                <a:latin typeface="+mj-lt"/>
              </a:rPr>
              <a:t>RealText</a:t>
            </a:r>
            <a:r>
              <a:rPr lang="en-GB" sz="1400" dirty="0">
                <a:solidFill>
                  <a:schemeClr val="bg2"/>
                </a:solidFill>
                <a:latin typeface="+mj-lt"/>
              </a:rPr>
              <a:t> Medium </a:t>
            </a:r>
            <a:r>
              <a:rPr lang="en-GB" sz="1400" dirty="0">
                <a:solidFill>
                  <a:schemeClr val="bg2"/>
                </a:solidFill>
              </a:rPr>
              <a:t>font size 14</a:t>
            </a:r>
          </a:p>
          <a:p>
            <a:endParaRPr lang="en-GB" sz="1400" dirty="0">
              <a:solidFill>
                <a:schemeClr val="bg2"/>
              </a:solidFill>
            </a:endParaRPr>
          </a:p>
          <a:p>
            <a:r>
              <a:rPr lang="en-GB" sz="1400" dirty="0">
                <a:solidFill>
                  <a:schemeClr val="bg2"/>
                </a:solidFill>
              </a:rPr>
              <a:t>Body text should be in </a:t>
            </a:r>
            <a:r>
              <a:rPr lang="en-GB" sz="1400" dirty="0" err="1">
                <a:solidFill>
                  <a:schemeClr val="bg2"/>
                </a:solidFill>
              </a:rPr>
              <a:t>RealText</a:t>
            </a:r>
            <a:r>
              <a:rPr lang="en-GB" sz="1400" dirty="0">
                <a:solidFill>
                  <a:schemeClr val="bg2"/>
                </a:solidFill>
              </a:rPr>
              <a:t> Light.  No other fonts should be used. </a:t>
            </a:r>
          </a:p>
          <a:p>
            <a:endParaRPr lang="en-GB" sz="1511" dirty="0">
              <a:solidFill>
                <a:schemeClr val="bg2"/>
              </a:solidFill>
            </a:endParaRPr>
          </a:p>
          <a:p>
            <a:r>
              <a:rPr lang="en-GB" sz="1400" kern="1200" dirty="0">
                <a:solidFill>
                  <a:schemeClr val="bg2"/>
                </a:solidFill>
                <a:latin typeface="+mj-lt"/>
                <a:ea typeface="+mn-ea"/>
                <a:cs typeface="+mn-cs"/>
              </a:rPr>
              <a:t>Layouts</a:t>
            </a:r>
          </a:p>
          <a:p>
            <a:r>
              <a:rPr lang="en-GB" sz="1400" dirty="0"/>
              <a:t>The template includes a range of predefined layouts that you can insert. These have been designed to cater for text, text and images and for picture arrangements.  Each custom layout includes the correct colour palette, type levels and formatting.</a:t>
            </a:r>
          </a:p>
          <a:p>
            <a:endParaRPr lang="en-GB" sz="1400" dirty="0"/>
          </a:p>
          <a:p>
            <a:r>
              <a:rPr lang="en-GB" sz="1400" dirty="0"/>
              <a:t>You can choose one of the layouts using the ‘New Slide’ button on the Home tab. You can also change the layout for a current slide using the ‘Layout’ list on the Home tab. NB, if you are printing your pitch please use the cover page labelled for printing.</a:t>
            </a:r>
          </a:p>
          <a:p>
            <a:endParaRPr lang="en-GB" sz="1511" dirty="0">
              <a:solidFill>
                <a:schemeClr val="bg2"/>
              </a:solidFill>
            </a:endParaRPr>
          </a:p>
        </p:txBody>
      </p:sp>
      <p:sp>
        <p:nvSpPr>
          <p:cNvPr id="13" name="TextBox 12">
            <a:extLst>
              <a:ext uri="{FF2B5EF4-FFF2-40B4-BE49-F238E27FC236}">
                <a16:creationId xmlns:a16="http://schemas.microsoft.com/office/drawing/2014/main" id="{38A3FE67-92A7-4F0A-BE7A-4DCB12458547}"/>
              </a:ext>
            </a:extLst>
          </p:cNvPr>
          <p:cNvSpPr txBox="1"/>
          <p:nvPr userDrawn="1"/>
        </p:nvSpPr>
        <p:spPr>
          <a:xfrm>
            <a:off x="600481" y="9519872"/>
            <a:ext cx="6103738" cy="557332"/>
          </a:xfrm>
          <a:prstGeom prst="rect">
            <a:avLst/>
          </a:prstGeom>
          <a:noFill/>
        </p:spPr>
        <p:txBody>
          <a:bodyPr wrap="square" rtlCol="0">
            <a:spAutoFit/>
          </a:bodyPr>
          <a:lstStyle/>
          <a:p>
            <a:r>
              <a:rPr lang="en-GB" sz="1511" u="sng" dirty="0">
                <a:solidFill>
                  <a:schemeClr val="bg2"/>
                </a:solidFill>
              </a:rPr>
              <a:t>Help using </a:t>
            </a:r>
            <a:r>
              <a:rPr lang="en-GB" sz="1511" u="sng" dirty="0" err="1">
                <a:solidFill>
                  <a:schemeClr val="bg2"/>
                </a:solidFill>
              </a:rPr>
              <a:t>Powerpoint</a:t>
            </a:r>
            <a:r>
              <a:rPr lang="en-GB" sz="1511" dirty="0">
                <a:solidFill>
                  <a:schemeClr val="bg2"/>
                </a:solidFill>
              </a:rPr>
              <a:t>:</a:t>
            </a:r>
          </a:p>
          <a:p>
            <a:r>
              <a:rPr lang="en-GB" sz="1511" dirty="0">
                <a:solidFill>
                  <a:schemeClr val="bg2"/>
                </a:solidFill>
              </a:rPr>
              <a:t>Help on using </a:t>
            </a:r>
            <a:r>
              <a:rPr lang="en-GB" sz="1511" dirty="0" err="1">
                <a:solidFill>
                  <a:schemeClr val="bg2"/>
                </a:solidFill>
              </a:rPr>
              <a:t>Powerpoint</a:t>
            </a:r>
            <a:r>
              <a:rPr lang="en-GB" sz="1511" dirty="0">
                <a:solidFill>
                  <a:schemeClr val="bg2"/>
                </a:solidFill>
              </a:rPr>
              <a:t> can by found on </a:t>
            </a:r>
            <a:r>
              <a:rPr lang="en-GB" sz="1511" dirty="0" err="1">
                <a:solidFill>
                  <a:schemeClr val="bg2"/>
                </a:solidFill>
              </a:rPr>
              <a:t>TutorPro</a:t>
            </a:r>
            <a:r>
              <a:rPr lang="en-GB" sz="1511" dirty="0">
                <a:solidFill>
                  <a:schemeClr val="bg2"/>
                </a:solidFill>
              </a:rPr>
              <a:t>, go to Slide 13 </a:t>
            </a:r>
          </a:p>
        </p:txBody>
      </p:sp>
      <p:sp>
        <p:nvSpPr>
          <p:cNvPr id="15" name="TextBox 14">
            <a:extLst>
              <a:ext uri="{FF2B5EF4-FFF2-40B4-BE49-F238E27FC236}">
                <a16:creationId xmlns:a16="http://schemas.microsoft.com/office/drawing/2014/main" id="{70AE1F57-FE5D-45B8-97E6-151403FA0C39}"/>
              </a:ext>
            </a:extLst>
          </p:cNvPr>
          <p:cNvSpPr txBox="1"/>
          <p:nvPr userDrawn="1"/>
        </p:nvSpPr>
        <p:spPr>
          <a:xfrm>
            <a:off x="544484" y="5826298"/>
            <a:ext cx="3107866" cy="3655103"/>
          </a:xfrm>
          <a:prstGeom prst="rect">
            <a:avLst/>
          </a:prstGeom>
          <a:noFill/>
        </p:spPr>
        <p:txBody>
          <a:bodyPr wrap="square" rtlCol="0">
            <a:spAutoFit/>
          </a:bodyPr>
          <a:lstStyle/>
          <a:p>
            <a:pPr marL="0" indent="0">
              <a:spcBef>
                <a:spcPts val="648"/>
              </a:spcBef>
              <a:buFont typeface="Wingdings" panose="05000000000000000000" pitchFamily="2" charset="2"/>
              <a:buNone/>
            </a:pPr>
            <a:r>
              <a:rPr lang="en-GB" sz="1511" u="sng" dirty="0"/>
              <a:t>DO’s</a:t>
            </a:r>
            <a:r>
              <a:rPr lang="en-GB" sz="1511" dirty="0"/>
              <a:t>:</a:t>
            </a:r>
          </a:p>
          <a:p>
            <a:pPr marL="308410" indent="-308410">
              <a:spcBef>
                <a:spcPts val="648"/>
              </a:spcBef>
              <a:buFont typeface="Wingdings" panose="05000000000000000000" pitchFamily="2" charset="2"/>
              <a:buChar char="ü"/>
            </a:pPr>
            <a:r>
              <a:rPr lang="en-GB" sz="1511" dirty="0"/>
              <a:t>Use graphics/charts/tables wherever possible to convey a message.</a:t>
            </a:r>
          </a:p>
          <a:p>
            <a:pPr marL="308410" indent="-308410">
              <a:spcBef>
                <a:spcPts val="648"/>
              </a:spcBef>
              <a:buFont typeface="Wingdings" panose="05000000000000000000" pitchFamily="2" charset="2"/>
              <a:buChar char="ü"/>
            </a:pPr>
            <a:r>
              <a:rPr lang="en-GB" sz="1511" dirty="0"/>
              <a:t>Stay within brand, clients should be able to look at this document and immediately know that it comes from Simmons &amp; Simmons.</a:t>
            </a:r>
          </a:p>
          <a:p>
            <a:pPr marL="308410" indent="-308410">
              <a:spcBef>
                <a:spcPts val="648"/>
              </a:spcBef>
              <a:buFont typeface="Wingdings" panose="05000000000000000000" pitchFamily="2" charset="2"/>
              <a:buChar char="ü"/>
            </a:pPr>
            <a:r>
              <a:rPr lang="en-GB" sz="1511" dirty="0"/>
              <a:t>Ask DMC if you are struggling with layout</a:t>
            </a:r>
          </a:p>
          <a:p>
            <a:pPr marL="308410" indent="-308410">
              <a:spcBef>
                <a:spcPts val="648"/>
              </a:spcBef>
              <a:buFont typeface="Wingdings" panose="05000000000000000000" pitchFamily="2" charset="2"/>
              <a:buChar char="ü"/>
            </a:pPr>
            <a:r>
              <a:rPr lang="en-GB" sz="1511" dirty="0"/>
              <a:t>Liaise with your relevant M&amp;BD professional, they can help and advise on content</a:t>
            </a:r>
          </a:p>
        </p:txBody>
      </p:sp>
      <p:sp>
        <p:nvSpPr>
          <p:cNvPr id="16" name="TextBox 15">
            <a:extLst>
              <a:ext uri="{FF2B5EF4-FFF2-40B4-BE49-F238E27FC236}">
                <a16:creationId xmlns:a16="http://schemas.microsoft.com/office/drawing/2014/main" id="{54D69A14-5A84-49FE-8489-36D4567361F7}"/>
              </a:ext>
            </a:extLst>
          </p:cNvPr>
          <p:cNvSpPr txBox="1"/>
          <p:nvPr userDrawn="1"/>
        </p:nvSpPr>
        <p:spPr>
          <a:xfrm>
            <a:off x="3907325" y="5867733"/>
            <a:ext cx="3107866" cy="3732047"/>
          </a:xfrm>
          <a:prstGeom prst="rect">
            <a:avLst/>
          </a:prstGeom>
          <a:noFill/>
        </p:spPr>
        <p:txBody>
          <a:bodyPr wrap="square" rtlCol="0">
            <a:spAutoFit/>
          </a:bodyPr>
          <a:lstStyle/>
          <a:p>
            <a:pPr marL="0" indent="0">
              <a:spcBef>
                <a:spcPts val="648"/>
              </a:spcBef>
              <a:buClr>
                <a:schemeClr val="tx1"/>
              </a:buClr>
              <a:buFont typeface="Wingdings 2" panose="05020102010507070707" pitchFamily="18" charset="2"/>
              <a:buNone/>
            </a:pPr>
            <a:r>
              <a:rPr lang="en-GB" sz="1511" u="sng" dirty="0"/>
              <a:t>DONT’s</a:t>
            </a:r>
            <a:r>
              <a:rPr lang="en-GB" sz="1511" dirty="0"/>
              <a:t>:</a:t>
            </a:r>
          </a:p>
          <a:p>
            <a:pPr marL="308410" indent="-308410">
              <a:spcBef>
                <a:spcPts val="648"/>
              </a:spcBef>
              <a:buClr>
                <a:schemeClr val="tx1"/>
              </a:buClr>
              <a:buFont typeface="Wingdings 2" panose="05020102010507070707" pitchFamily="18" charset="2"/>
              <a:buChar char="O"/>
            </a:pPr>
            <a:r>
              <a:rPr lang="en-GB" sz="1511" dirty="0"/>
              <a:t>Rewrite ‘War and Peace’, text heavy Pitches are generally not well received.  Keep bullets punchy</a:t>
            </a:r>
          </a:p>
          <a:p>
            <a:pPr marL="308410" indent="-308410">
              <a:spcBef>
                <a:spcPts val="648"/>
              </a:spcBef>
              <a:buClr>
                <a:schemeClr val="tx1"/>
              </a:buClr>
              <a:buFont typeface="Wingdings 2" panose="05020102010507070707" pitchFamily="18" charset="2"/>
              <a:buChar char="O"/>
            </a:pPr>
            <a:r>
              <a:rPr lang="en-GB" sz="1511" dirty="0"/>
              <a:t>Use colours that are not part of the brand, use only the colours on the palette</a:t>
            </a:r>
          </a:p>
          <a:p>
            <a:pPr marL="308410" indent="-308410">
              <a:spcBef>
                <a:spcPts val="648"/>
              </a:spcBef>
              <a:buClr>
                <a:schemeClr val="tx1"/>
              </a:buClr>
              <a:buFont typeface="Wingdings 2" panose="05020102010507070707" pitchFamily="18" charset="2"/>
              <a:buChar char="O"/>
            </a:pPr>
            <a:r>
              <a:rPr lang="en-GB" sz="1511" dirty="0"/>
              <a:t>Include irrelevant information</a:t>
            </a:r>
          </a:p>
          <a:p>
            <a:pPr marL="308410" indent="-308410">
              <a:spcBef>
                <a:spcPts val="648"/>
              </a:spcBef>
              <a:buClr>
                <a:schemeClr val="tx1"/>
              </a:buClr>
              <a:buFont typeface="Wingdings 2" panose="05020102010507070707" pitchFamily="18" charset="2"/>
              <a:buChar char="O"/>
            </a:pPr>
            <a:r>
              <a:rPr lang="en-GB" sz="1511" dirty="0"/>
              <a:t>Forget to spell check and sense check what you have written</a:t>
            </a:r>
          </a:p>
          <a:p>
            <a:pPr marL="308410" indent="-308410">
              <a:spcBef>
                <a:spcPts val="648"/>
              </a:spcBef>
              <a:buClr>
                <a:schemeClr val="tx1"/>
              </a:buClr>
              <a:buFont typeface="Wingdings 2" panose="05020102010507070707" pitchFamily="18" charset="2"/>
              <a:buChar char="O"/>
            </a:pPr>
            <a:r>
              <a:rPr lang="en-GB" sz="1511" dirty="0"/>
              <a:t>Resize the template, it is set correctly for printing on A4</a:t>
            </a:r>
          </a:p>
        </p:txBody>
      </p:sp>
      <p:sp>
        <p:nvSpPr>
          <p:cNvPr id="2" name="Slide Number Placeholder 1">
            <a:extLst>
              <a:ext uri="{FF2B5EF4-FFF2-40B4-BE49-F238E27FC236}">
                <a16:creationId xmlns:a16="http://schemas.microsoft.com/office/drawing/2014/main" id="{DD3E81F5-37D5-4ED9-A788-B3B7D2BA0DD4}"/>
              </a:ext>
            </a:extLst>
          </p:cNvPr>
          <p:cNvSpPr>
            <a:spLocks noGrp="1"/>
          </p:cNvSpPr>
          <p:nvPr>
            <p:ph type="sldNum" sz="quarter" idx="10"/>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3130335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its and Tip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ACE44A-AF12-4DF7-BB01-6629C61DBBEC}"/>
              </a:ext>
            </a:extLst>
          </p:cNvPr>
          <p:cNvSpPr txBox="1"/>
          <p:nvPr userDrawn="1"/>
        </p:nvSpPr>
        <p:spPr>
          <a:xfrm>
            <a:off x="545976" y="657958"/>
            <a:ext cx="5823750" cy="417807"/>
          </a:xfrm>
          <a:prstGeom prst="rect">
            <a:avLst/>
          </a:prstGeom>
          <a:noFill/>
        </p:spPr>
        <p:txBody>
          <a:bodyPr wrap="square" rtlCol="0">
            <a:spAutoFit/>
          </a:bodyPr>
          <a:lstStyle/>
          <a:p>
            <a:r>
              <a:rPr lang="en-GB" sz="2115" dirty="0"/>
              <a:t>Hints and Tips</a:t>
            </a:r>
          </a:p>
        </p:txBody>
      </p:sp>
      <p:sp>
        <p:nvSpPr>
          <p:cNvPr id="8" name="Content Placeholder 2">
            <a:extLst>
              <a:ext uri="{FF2B5EF4-FFF2-40B4-BE49-F238E27FC236}">
                <a16:creationId xmlns:a16="http://schemas.microsoft.com/office/drawing/2014/main" id="{76300703-9F46-4987-8975-A9A645DFA4AE}"/>
              </a:ext>
            </a:extLst>
          </p:cNvPr>
          <p:cNvSpPr txBox="1">
            <a:spLocks/>
          </p:cNvSpPr>
          <p:nvPr userDrawn="1"/>
        </p:nvSpPr>
        <p:spPr>
          <a:xfrm>
            <a:off x="569136" y="1075765"/>
            <a:ext cx="5572358" cy="8347634"/>
          </a:xfrm>
          <a:prstGeom prst="rect">
            <a:avLst/>
          </a:prstGeom>
        </p:spPr>
        <p:txBody>
          <a:bodyPr/>
          <a:lst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3pPr>
            <a:lvl4pPr marL="361950" indent="-180975"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sz="1000" kern="1200">
                <a:solidFill>
                  <a:schemeClr val="bg2"/>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200" dirty="0"/>
              <a:t>Section titles</a:t>
            </a:r>
          </a:p>
          <a:p>
            <a:pPr lvl="1"/>
            <a:r>
              <a:rPr lang="en-GB" sz="1200" dirty="0"/>
              <a:t>At the top right of each slide you will find a coloured box. In this box, you can insert the section number and title. </a:t>
            </a:r>
          </a:p>
          <a:p>
            <a:pPr lvl="1"/>
            <a:r>
              <a:rPr lang="en-GB" sz="1200" dirty="0"/>
              <a:t>To achieve the correct spacing before the title, insert a tab after typing the section number.</a:t>
            </a:r>
          </a:p>
          <a:p>
            <a:pPr lvl="1"/>
            <a:endParaRPr lang="en-GB" sz="1200" dirty="0"/>
          </a:p>
          <a:p>
            <a:pPr lvl="1"/>
            <a:r>
              <a:rPr lang="en-GB" sz="1200" dirty="0"/>
              <a:t>You can change also change the fill colour of the section title box. To do this, just click on the box and choose a colour from the Shape Fill menu.</a:t>
            </a:r>
          </a:p>
          <a:p>
            <a:pPr lvl="1"/>
            <a:endParaRPr lang="en-GB" sz="1200" dirty="0"/>
          </a:p>
          <a:p>
            <a:pPr lvl="1"/>
            <a:r>
              <a:rPr lang="en-GB" sz="1200" dirty="0"/>
              <a:t>Please remember to use the same colour throughout an entire section, which is the same colour as the divider for that section. If you are not using dividers please choose from the core colour pallet.</a:t>
            </a:r>
          </a:p>
          <a:p>
            <a:pPr lvl="1"/>
            <a:endParaRPr lang="en-GB" sz="1200" dirty="0"/>
          </a:p>
          <a:p>
            <a:pPr lvl="1"/>
            <a:endParaRPr lang="en-GB" sz="1200" dirty="0"/>
          </a:p>
          <a:p>
            <a:pPr lvl="0"/>
            <a:r>
              <a:rPr lang="en-GB" sz="1600" dirty="0"/>
              <a:t>Section Slides</a:t>
            </a:r>
          </a:p>
          <a:p>
            <a:pPr lvl="1"/>
            <a:r>
              <a:rPr lang="en-GB" sz="1200" dirty="0"/>
              <a:t>There are section divider slides in the layout options. Please make sure to use a Section slide with the same colour as it’s corresponding section.  You will not always need section divider slides</a:t>
            </a:r>
          </a:p>
          <a:p>
            <a:pPr lvl="1"/>
            <a:endParaRPr lang="en-GB" sz="1200" dirty="0"/>
          </a:p>
          <a:p>
            <a:pPr lvl="0"/>
            <a:r>
              <a:rPr lang="en-GB" sz="1600" dirty="0"/>
              <a:t>Colour</a:t>
            </a:r>
          </a:p>
          <a:p>
            <a:pPr lvl="1"/>
            <a:r>
              <a:rPr lang="en-GB" sz="1200" dirty="0"/>
              <a:t>Always select a colour from the supplied colours, the top row represents the correct colours and are automatically used in charts and diagrams</a:t>
            </a:r>
          </a:p>
          <a:p>
            <a:pPr lvl="1"/>
            <a:endParaRPr lang="en-GB" sz="1200" dirty="0"/>
          </a:p>
          <a:p>
            <a:pPr lvl="1"/>
            <a:endParaRPr lang="en-GB" sz="1200" dirty="0"/>
          </a:p>
          <a:p>
            <a:pPr lvl="1"/>
            <a:endParaRPr lang="en-GB" sz="1200" dirty="0"/>
          </a:p>
          <a:p>
            <a:pPr lvl="1"/>
            <a:endParaRPr lang="en-GB" sz="1200" dirty="0"/>
          </a:p>
          <a:p>
            <a:pPr lvl="1"/>
            <a:endParaRPr lang="en-GB" sz="1200" dirty="0"/>
          </a:p>
          <a:p>
            <a:pPr lvl="1"/>
            <a:endParaRPr lang="en-GB" sz="1200" dirty="0"/>
          </a:p>
          <a:p>
            <a:pPr lvl="1"/>
            <a:endParaRPr lang="en-GB" sz="1200" dirty="0"/>
          </a:p>
          <a:p>
            <a:pPr lvl="1"/>
            <a:r>
              <a:rPr lang="en-GB" sz="1200" dirty="0"/>
              <a:t>The Standard Colours row is supplied by office and does not follow brand guidelines.  Please do not use these colours in your documents</a:t>
            </a:r>
          </a:p>
          <a:p>
            <a:pPr lvl="1"/>
            <a:endParaRPr lang="en-GB" sz="1200" dirty="0"/>
          </a:p>
        </p:txBody>
      </p:sp>
      <p:pic>
        <p:nvPicPr>
          <p:cNvPr id="9" name="Picture 8">
            <a:extLst>
              <a:ext uri="{FF2B5EF4-FFF2-40B4-BE49-F238E27FC236}">
                <a16:creationId xmlns:a16="http://schemas.microsoft.com/office/drawing/2014/main" id="{1EA9714B-1FED-4A72-BFE1-C12AF31822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9229" y="3642603"/>
            <a:ext cx="1610053" cy="247515"/>
          </a:xfrm>
          <a:prstGeom prst="rect">
            <a:avLst/>
          </a:prstGeom>
          <a:ln w="6350">
            <a:solidFill>
              <a:schemeClr val="tx1"/>
            </a:solidFill>
          </a:ln>
        </p:spPr>
      </p:pic>
      <p:pic>
        <p:nvPicPr>
          <p:cNvPr id="2" name="Picture 1">
            <a:extLst>
              <a:ext uri="{FF2B5EF4-FFF2-40B4-BE49-F238E27FC236}">
                <a16:creationId xmlns:a16="http://schemas.microsoft.com/office/drawing/2014/main" id="{BDCFC8DF-CBDE-4649-A221-F1D8B42286A2}"/>
              </a:ext>
            </a:extLst>
          </p:cNvPr>
          <p:cNvPicPr>
            <a:picLocks noChangeAspect="1"/>
          </p:cNvPicPr>
          <p:nvPr userDrawn="1"/>
        </p:nvPicPr>
        <p:blipFill>
          <a:blip r:embed="rId3"/>
          <a:stretch>
            <a:fillRect/>
          </a:stretch>
        </p:blipFill>
        <p:spPr>
          <a:xfrm>
            <a:off x="6369726" y="4161217"/>
            <a:ext cx="796266" cy="5456153"/>
          </a:xfrm>
          <a:prstGeom prst="rect">
            <a:avLst/>
          </a:prstGeom>
        </p:spPr>
      </p:pic>
      <p:pic>
        <p:nvPicPr>
          <p:cNvPr id="5" name="Picture 4">
            <a:extLst>
              <a:ext uri="{FF2B5EF4-FFF2-40B4-BE49-F238E27FC236}">
                <a16:creationId xmlns:a16="http://schemas.microsoft.com/office/drawing/2014/main" id="{51B6E75A-9103-4A35-A2CE-AE53D0940122}"/>
              </a:ext>
            </a:extLst>
          </p:cNvPr>
          <p:cNvPicPr>
            <a:picLocks noChangeAspect="1"/>
          </p:cNvPicPr>
          <p:nvPr userDrawn="1"/>
        </p:nvPicPr>
        <p:blipFill rotWithShape="1">
          <a:blip r:embed="rId4"/>
          <a:srcRect l="78702" t="34049" r="14070" b="52634"/>
          <a:stretch/>
        </p:blipFill>
        <p:spPr>
          <a:xfrm>
            <a:off x="669229" y="6139578"/>
            <a:ext cx="1352548" cy="1579643"/>
          </a:xfrm>
          <a:prstGeom prst="rect">
            <a:avLst/>
          </a:prstGeom>
        </p:spPr>
      </p:pic>
      <p:sp>
        <p:nvSpPr>
          <p:cNvPr id="6" name="Rectangle 5">
            <a:extLst>
              <a:ext uri="{FF2B5EF4-FFF2-40B4-BE49-F238E27FC236}">
                <a16:creationId xmlns:a16="http://schemas.microsoft.com/office/drawing/2014/main" id="{11672714-F7DA-4690-99A4-41D6D154BE3C}"/>
              </a:ext>
            </a:extLst>
          </p:cNvPr>
          <p:cNvSpPr/>
          <p:nvPr userDrawn="1"/>
        </p:nvSpPr>
        <p:spPr>
          <a:xfrm>
            <a:off x="777240" y="6305074"/>
            <a:ext cx="1089660" cy="178076"/>
          </a:xfrm>
          <a:prstGeom prst="rect">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60B9D5A-73B6-40F8-AABB-AA423F0DD706}"/>
              </a:ext>
            </a:extLst>
          </p:cNvPr>
          <p:cNvSpPr txBox="1"/>
          <p:nvPr userDrawn="1"/>
        </p:nvSpPr>
        <p:spPr>
          <a:xfrm>
            <a:off x="2700338" y="6456956"/>
            <a:ext cx="1281112" cy="1323439"/>
          </a:xfrm>
          <a:prstGeom prst="rect">
            <a:avLst/>
          </a:prstGeom>
          <a:noFill/>
        </p:spPr>
        <p:txBody>
          <a:bodyPr wrap="square" rtlCol="0">
            <a:spAutoFit/>
          </a:bodyPr>
          <a:lstStyle/>
          <a:p>
            <a:r>
              <a:rPr lang="en-GB" sz="8000" dirty="0">
                <a:solidFill>
                  <a:schemeClr val="accent1"/>
                </a:solidFill>
                <a:sym typeface="Wingdings 2" panose="05020102010507070707" pitchFamily="18" charset="2"/>
              </a:rPr>
              <a:t></a:t>
            </a:r>
            <a:endParaRPr lang="en-GB" sz="8000" dirty="0">
              <a:solidFill>
                <a:schemeClr val="accent1"/>
              </a:solidFill>
            </a:endParaRPr>
          </a:p>
        </p:txBody>
      </p:sp>
      <p:pic>
        <p:nvPicPr>
          <p:cNvPr id="17" name="Picture 16">
            <a:extLst>
              <a:ext uri="{FF2B5EF4-FFF2-40B4-BE49-F238E27FC236}">
                <a16:creationId xmlns:a16="http://schemas.microsoft.com/office/drawing/2014/main" id="{EC9AF751-081C-4724-B03E-C7DB73ED7090}"/>
              </a:ext>
            </a:extLst>
          </p:cNvPr>
          <p:cNvPicPr>
            <a:picLocks noChangeAspect="1"/>
          </p:cNvPicPr>
          <p:nvPr userDrawn="1"/>
        </p:nvPicPr>
        <p:blipFill rotWithShape="1">
          <a:blip r:embed="rId4"/>
          <a:srcRect l="78702" t="34049" r="14070" b="52634"/>
          <a:stretch/>
        </p:blipFill>
        <p:spPr>
          <a:xfrm>
            <a:off x="669229" y="8448800"/>
            <a:ext cx="1352548" cy="1579643"/>
          </a:xfrm>
          <a:prstGeom prst="rect">
            <a:avLst/>
          </a:prstGeom>
        </p:spPr>
      </p:pic>
      <p:sp>
        <p:nvSpPr>
          <p:cNvPr id="18" name="Rectangle 17">
            <a:extLst>
              <a:ext uri="{FF2B5EF4-FFF2-40B4-BE49-F238E27FC236}">
                <a16:creationId xmlns:a16="http://schemas.microsoft.com/office/drawing/2014/main" id="{33963753-2DA5-45CC-8048-E2E15E4098ED}"/>
              </a:ext>
            </a:extLst>
          </p:cNvPr>
          <p:cNvSpPr/>
          <p:nvPr userDrawn="1"/>
        </p:nvSpPr>
        <p:spPr>
          <a:xfrm>
            <a:off x="777240" y="9153525"/>
            <a:ext cx="1089660" cy="260794"/>
          </a:xfrm>
          <a:prstGeom prst="rect">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9E465DC-981A-426B-A512-EE0FAC062830}"/>
              </a:ext>
            </a:extLst>
          </p:cNvPr>
          <p:cNvSpPr txBox="1"/>
          <p:nvPr userDrawn="1"/>
        </p:nvSpPr>
        <p:spPr>
          <a:xfrm>
            <a:off x="2624138" y="8705004"/>
            <a:ext cx="1281112" cy="1323439"/>
          </a:xfrm>
          <a:prstGeom prst="rect">
            <a:avLst/>
          </a:prstGeom>
          <a:noFill/>
        </p:spPr>
        <p:txBody>
          <a:bodyPr wrap="square" rtlCol="0">
            <a:spAutoFit/>
          </a:bodyPr>
          <a:lstStyle/>
          <a:p>
            <a:r>
              <a:rPr lang="en-GB" sz="8000" dirty="0">
                <a:solidFill>
                  <a:schemeClr val="bg2"/>
                </a:solidFill>
                <a:sym typeface="Wingdings 2" panose="05020102010507070707" pitchFamily="18" charset="2"/>
              </a:rPr>
              <a:t></a:t>
            </a:r>
            <a:endParaRPr lang="en-GB" sz="8000" dirty="0">
              <a:solidFill>
                <a:schemeClr val="bg2"/>
              </a:solidFill>
            </a:endParaRPr>
          </a:p>
        </p:txBody>
      </p:sp>
      <p:sp>
        <p:nvSpPr>
          <p:cNvPr id="3" name="Slide Number Placeholder 2">
            <a:extLst>
              <a:ext uri="{FF2B5EF4-FFF2-40B4-BE49-F238E27FC236}">
                <a16:creationId xmlns:a16="http://schemas.microsoft.com/office/drawing/2014/main" id="{B9119641-4823-4312-BD10-2F68DDB242AE}"/>
              </a:ext>
            </a:extLst>
          </p:cNvPr>
          <p:cNvSpPr>
            <a:spLocks noGrp="1"/>
          </p:cNvSpPr>
          <p:nvPr>
            <p:ph type="sldNum" sz="quarter" idx="10"/>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3762194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DA9E-B404-407C-BE2E-A5B9D0F8CFC9}"/>
              </a:ext>
            </a:extLst>
          </p:cNvPr>
          <p:cNvSpPr>
            <a:spLocks noGrp="1"/>
          </p:cNvSpPr>
          <p:nvPr>
            <p:ph type="title" hasCustomPrompt="1"/>
          </p:nvPr>
        </p:nvSpPr>
        <p:spPr>
          <a:xfrm>
            <a:off x="519729" y="945814"/>
            <a:ext cx="6520220" cy="671665"/>
          </a:xfrm>
        </p:spPr>
        <p:txBody>
          <a:bodyPr>
            <a:normAutofit/>
          </a:bodyPr>
          <a:lstStyle>
            <a:lvl1pPr>
              <a:defRPr sz="1727">
                <a:latin typeface="+mj-lt"/>
              </a:defRPr>
            </a:lvl1pPr>
          </a:lstStyle>
          <a:p>
            <a:r>
              <a:rPr lang="en-US" dirty="0"/>
              <a:t>Brand </a:t>
            </a:r>
            <a:r>
              <a:rPr lang="en-GB" noProof="0" dirty="0"/>
              <a:t>Colour</a:t>
            </a:r>
            <a:r>
              <a:rPr lang="en-US" dirty="0"/>
              <a:t> Palette</a:t>
            </a:r>
            <a:endParaRPr lang="en-GB" dirty="0"/>
          </a:p>
        </p:txBody>
      </p:sp>
      <p:sp>
        <p:nvSpPr>
          <p:cNvPr id="6" name="Rectangle 5">
            <a:extLst>
              <a:ext uri="{FF2B5EF4-FFF2-40B4-BE49-F238E27FC236}">
                <a16:creationId xmlns:a16="http://schemas.microsoft.com/office/drawing/2014/main" id="{F94851EC-EBC1-4155-8594-EADF5DB4B49F}"/>
              </a:ext>
            </a:extLst>
          </p:cNvPr>
          <p:cNvSpPr/>
          <p:nvPr userDrawn="1"/>
        </p:nvSpPr>
        <p:spPr>
          <a:xfrm>
            <a:off x="519728" y="2261730"/>
            <a:ext cx="2966122" cy="3221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7" dirty="0">
                <a:solidFill>
                  <a:schemeClr val="bg1"/>
                </a:solidFill>
              </a:rPr>
              <a:t>Coral</a:t>
            </a:r>
          </a:p>
          <a:p>
            <a:pPr algn="ctr"/>
            <a:r>
              <a:rPr lang="en-GB" sz="1727" dirty="0">
                <a:solidFill>
                  <a:schemeClr val="bg1"/>
                </a:solidFill>
              </a:rPr>
              <a:t>RGB: 252/81/91</a:t>
            </a:r>
          </a:p>
        </p:txBody>
      </p:sp>
      <p:sp>
        <p:nvSpPr>
          <p:cNvPr id="7" name="Rectangle 6">
            <a:extLst>
              <a:ext uri="{FF2B5EF4-FFF2-40B4-BE49-F238E27FC236}">
                <a16:creationId xmlns:a16="http://schemas.microsoft.com/office/drawing/2014/main" id="{3D700AEB-7188-4F51-994F-7E81563A39C2}"/>
              </a:ext>
            </a:extLst>
          </p:cNvPr>
          <p:cNvSpPr/>
          <p:nvPr userDrawn="1"/>
        </p:nvSpPr>
        <p:spPr>
          <a:xfrm>
            <a:off x="4073827" y="2261730"/>
            <a:ext cx="2966122" cy="32212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7" dirty="0">
                <a:solidFill>
                  <a:schemeClr val="bg1"/>
                </a:solidFill>
              </a:rPr>
              <a:t>Charcoal</a:t>
            </a:r>
          </a:p>
          <a:p>
            <a:pPr algn="ctr"/>
            <a:r>
              <a:rPr lang="en-GB" sz="1727" dirty="0">
                <a:solidFill>
                  <a:schemeClr val="bg1"/>
                </a:solidFill>
              </a:rPr>
              <a:t>RGB: 48/48/48</a:t>
            </a:r>
          </a:p>
        </p:txBody>
      </p:sp>
      <p:sp>
        <p:nvSpPr>
          <p:cNvPr id="8" name="Rectangle 7">
            <a:extLst>
              <a:ext uri="{FF2B5EF4-FFF2-40B4-BE49-F238E27FC236}">
                <a16:creationId xmlns:a16="http://schemas.microsoft.com/office/drawing/2014/main" id="{CC8D3E8C-CCAC-48AF-8099-FE622B4E1017}"/>
              </a:ext>
            </a:extLst>
          </p:cNvPr>
          <p:cNvSpPr/>
          <p:nvPr userDrawn="1"/>
        </p:nvSpPr>
        <p:spPr>
          <a:xfrm>
            <a:off x="519728" y="5743423"/>
            <a:ext cx="1587181" cy="3221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7" dirty="0">
                <a:solidFill>
                  <a:schemeClr val="tx1"/>
                </a:solidFill>
              </a:rPr>
              <a:t>Mint</a:t>
            </a:r>
          </a:p>
          <a:p>
            <a:pPr algn="ctr"/>
            <a:r>
              <a:rPr lang="en-GB" sz="1727" dirty="0">
                <a:solidFill>
                  <a:schemeClr val="tx1"/>
                </a:solidFill>
              </a:rPr>
              <a:t>RGB: 136/229/189</a:t>
            </a:r>
          </a:p>
        </p:txBody>
      </p:sp>
      <p:sp>
        <p:nvSpPr>
          <p:cNvPr id="9" name="Rectangle 8">
            <a:extLst>
              <a:ext uri="{FF2B5EF4-FFF2-40B4-BE49-F238E27FC236}">
                <a16:creationId xmlns:a16="http://schemas.microsoft.com/office/drawing/2014/main" id="{A286AA85-3CDD-46BD-B08A-815A4F882B3B}"/>
              </a:ext>
            </a:extLst>
          </p:cNvPr>
          <p:cNvSpPr/>
          <p:nvPr userDrawn="1"/>
        </p:nvSpPr>
        <p:spPr>
          <a:xfrm>
            <a:off x="2164074" y="5743423"/>
            <a:ext cx="1587181" cy="3221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7" dirty="0">
                <a:solidFill>
                  <a:schemeClr val="tx1"/>
                </a:solidFill>
              </a:rPr>
              <a:t>Blue</a:t>
            </a:r>
          </a:p>
          <a:p>
            <a:pPr algn="ctr"/>
            <a:r>
              <a:rPr lang="en-GB" sz="1727" dirty="0">
                <a:solidFill>
                  <a:schemeClr val="tx1"/>
                </a:solidFill>
              </a:rPr>
              <a:t>RGB: 83/194/229</a:t>
            </a:r>
          </a:p>
        </p:txBody>
      </p:sp>
      <p:sp>
        <p:nvSpPr>
          <p:cNvPr id="10" name="Rectangle 9">
            <a:extLst>
              <a:ext uri="{FF2B5EF4-FFF2-40B4-BE49-F238E27FC236}">
                <a16:creationId xmlns:a16="http://schemas.microsoft.com/office/drawing/2014/main" id="{E30358EE-C7AD-4A70-B4B7-282B00FAB72D}"/>
              </a:ext>
            </a:extLst>
          </p:cNvPr>
          <p:cNvSpPr/>
          <p:nvPr userDrawn="1"/>
        </p:nvSpPr>
        <p:spPr>
          <a:xfrm>
            <a:off x="3808421" y="5743423"/>
            <a:ext cx="1587181" cy="32212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7" dirty="0">
                <a:solidFill>
                  <a:schemeClr val="tx1"/>
                </a:solidFill>
              </a:rPr>
              <a:t>Violet</a:t>
            </a:r>
          </a:p>
          <a:p>
            <a:pPr algn="ctr"/>
            <a:r>
              <a:rPr lang="en-GB" sz="1727" dirty="0">
                <a:solidFill>
                  <a:schemeClr val="tx1"/>
                </a:solidFill>
              </a:rPr>
              <a:t>RGB: 137/150/244</a:t>
            </a:r>
          </a:p>
        </p:txBody>
      </p:sp>
      <p:sp>
        <p:nvSpPr>
          <p:cNvPr id="11" name="Rectangle 10">
            <a:extLst>
              <a:ext uri="{FF2B5EF4-FFF2-40B4-BE49-F238E27FC236}">
                <a16:creationId xmlns:a16="http://schemas.microsoft.com/office/drawing/2014/main" id="{58ABAB96-BA8B-46C8-BD2E-96C057A55F04}"/>
              </a:ext>
            </a:extLst>
          </p:cNvPr>
          <p:cNvSpPr/>
          <p:nvPr userDrawn="1"/>
        </p:nvSpPr>
        <p:spPr>
          <a:xfrm>
            <a:off x="5452766" y="5743423"/>
            <a:ext cx="1587181" cy="3221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7" dirty="0">
                <a:solidFill>
                  <a:schemeClr val="tx1"/>
                </a:solidFill>
              </a:rPr>
              <a:t>Purple</a:t>
            </a:r>
          </a:p>
          <a:p>
            <a:pPr algn="ctr"/>
            <a:r>
              <a:rPr lang="en-GB" sz="1727" dirty="0">
                <a:solidFill>
                  <a:schemeClr val="tx1"/>
                </a:solidFill>
              </a:rPr>
              <a:t>RGB: 234/164/234</a:t>
            </a:r>
          </a:p>
        </p:txBody>
      </p:sp>
      <p:sp>
        <p:nvSpPr>
          <p:cNvPr id="12" name="TextBox 11">
            <a:extLst>
              <a:ext uri="{FF2B5EF4-FFF2-40B4-BE49-F238E27FC236}">
                <a16:creationId xmlns:a16="http://schemas.microsoft.com/office/drawing/2014/main" id="{901B14A8-6A1E-4B5A-A749-369466C76D98}"/>
              </a:ext>
            </a:extLst>
          </p:cNvPr>
          <p:cNvSpPr txBox="1"/>
          <p:nvPr userDrawn="1"/>
        </p:nvSpPr>
        <p:spPr>
          <a:xfrm>
            <a:off x="519728" y="9110637"/>
            <a:ext cx="6628364" cy="1068754"/>
          </a:xfrm>
          <a:prstGeom prst="rect">
            <a:avLst/>
          </a:prstGeom>
          <a:noFill/>
        </p:spPr>
        <p:txBody>
          <a:bodyPr wrap="square" rtlCol="0">
            <a:spAutoFit/>
          </a:bodyPr>
          <a:lstStyle/>
          <a:p>
            <a:r>
              <a:rPr lang="en-GB" sz="2115" dirty="0">
                <a:latin typeface="+mj-lt"/>
              </a:rPr>
              <a:t>TEXT</a:t>
            </a:r>
            <a:r>
              <a:rPr lang="en-GB" sz="2115" dirty="0"/>
              <a:t>:</a:t>
            </a:r>
          </a:p>
          <a:p>
            <a:r>
              <a:rPr lang="en-GB" sz="2115" dirty="0"/>
              <a:t>On Coral and Charcoal = White Text</a:t>
            </a:r>
          </a:p>
          <a:p>
            <a:r>
              <a:rPr lang="en-GB" sz="2115" dirty="0"/>
              <a:t>On Mint, Blue, Violet and Purple = Charcoal Text</a:t>
            </a:r>
          </a:p>
        </p:txBody>
      </p:sp>
      <p:sp>
        <p:nvSpPr>
          <p:cNvPr id="3" name="Slide Number Placeholder 2">
            <a:extLst>
              <a:ext uri="{FF2B5EF4-FFF2-40B4-BE49-F238E27FC236}">
                <a16:creationId xmlns:a16="http://schemas.microsoft.com/office/drawing/2014/main" id="{14A23737-5186-43BC-8175-1A16EB4BB4A3}"/>
              </a:ext>
            </a:extLst>
          </p:cNvPr>
          <p:cNvSpPr>
            <a:spLocks noGrp="1"/>
          </p:cNvSpPr>
          <p:nvPr>
            <p:ph type="sldNum" sz="quarter" idx="10"/>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1327010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EE38-2CA5-4326-A787-0FE58AC6DE03}"/>
              </a:ext>
            </a:extLst>
          </p:cNvPr>
          <p:cNvSpPr>
            <a:spLocks noGrp="1"/>
          </p:cNvSpPr>
          <p:nvPr>
            <p:ph type="title"/>
          </p:nvPr>
        </p:nvSpPr>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7A14AE7-F642-426A-93EC-413927AEC5AA}"/>
              </a:ext>
            </a:extLst>
          </p:cNvPr>
          <p:cNvSpPr>
            <a:spLocks noGrp="1"/>
          </p:cNvSpPr>
          <p:nvPr>
            <p:ph type="sldNum" sz="quarter" idx="10"/>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2085755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0E26DD-5EC5-43B5-A380-A410283D11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23"/>
            <a:ext cx="7559675" cy="10688966"/>
          </a:xfrm>
          <a:prstGeom prst="rect">
            <a:avLst/>
          </a:prstGeom>
        </p:spPr>
      </p:pic>
      <p:sp>
        <p:nvSpPr>
          <p:cNvPr id="8" name="Text Placeholder 7">
            <a:extLst>
              <a:ext uri="{FF2B5EF4-FFF2-40B4-BE49-F238E27FC236}">
                <a16:creationId xmlns:a16="http://schemas.microsoft.com/office/drawing/2014/main" id="{41211F64-2F7C-4390-A8BA-9FFE0507BF04}"/>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bg1"/>
                </a:solidFill>
                <a:latin typeface="Real Text Light" panose="020B0504020101010102" pitchFamily="34" charset="0"/>
              </a:defRPr>
            </a:lvl1pPr>
          </a:lstStyle>
          <a:p>
            <a:pPr lvl="0"/>
            <a:r>
              <a:rPr lang="en-GB" dirty="0"/>
              <a:t>Add Project Name</a:t>
            </a:r>
          </a:p>
        </p:txBody>
      </p:sp>
      <p:pic>
        <p:nvPicPr>
          <p:cNvPr id="10" name="Picture 9">
            <a:extLst>
              <a:ext uri="{FF2B5EF4-FFF2-40B4-BE49-F238E27FC236}">
                <a16:creationId xmlns:a16="http://schemas.microsoft.com/office/drawing/2014/main" id="{7F71A673-08DB-41E8-9D0E-64DD274C51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0"/>
            <a:ext cx="1080000" cy="300432"/>
          </a:xfrm>
          <a:prstGeom prst="rect">
            <a:avLst/>
          </a:prstGeom>
        </p:spPr>
      </p:pic>
      <p:sp>
        <p:nvSpPr>
          <p:cNvPr id="13" name="Text Placeholder 12">
            <a:extLst>
              <a:ext uri="{FF2B5EF4-FFF2-40B4-BE49-F238E27FC236}">
                <a16:creationId xmlns:a16="http://schemas.microsoft.com/office/drawing/2014/main" id="{0346F53E-8640-4318-9AED-46DFE9606659}"/>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bg1"/>
                </a:solidFill>
                <a:latin typeface="+mj-lt"/>
              </a:defRPr>
            </a:lvl1pPr>
          </a:lstStyle>
          <a:p>
            <a:pPr lvl="0"/>
            <a:r>
              <a:rPr lang="en-US" dirty="0"/>
              <a:t>Add date</a:t>
            </a:r>
            <a:endParaRPr lang="en-GB" dirty="0"/>
          </a:p>
        </p:txBody>
      </p:sp>
      <p:sp>
        <p:nvSpPr>
          <p:cNvPr id="9" name="TextBox 8">
            <a:extLst>
              <a:ext uri="{FF2B5EF4-FFF2-40B4-BE49-F238E27FC236}">
                <a16:creationId xmlns:a16="http://schemas.microsoft.com/office/drawing/2014/main" id="{CD16B05F-07BA-453E-94AD-0F89ADFBCB83}"/>
              </a:ext>
            </a:extLst>
          </p:cNvPr>
          <p:cNvSpPr txBox="1"/>
          <p:nvPr userDrawn="1"/>
        </p:nvSpPr>
        <p:spPr>
          <a:xfrm>
            <a:off x="540000" y="9787969"/>
            <a:ext cx="4311815" cy="258404"/>
          </a:xfrm>
          <a:prstGeom prst="rect">
            <a:avLst/>
          </a:prstGeom>
          <a:noFill/>
        </p:spPr>
        <p:txBody>
          <a:bodyPr wrap="square" lIns="0" rtlCol="0">
            <a:noAutofit/>
          </a:bodyPr>
          <a:lstStyle/>
          <a:p>
            <a:r>
              <a:rPr lang="en-GB" sz="1000" spc="216" baseline="0" dirty="0">
                <a:solidFill>
                  <a:schemeClr val="bg1"/>
                </a:solidFill>
                <a:latin typeface="+mj-lt"/>
              </a:rPr>
              <a:t>STRICTLY PRIVATE AND CONFIDENTIAL</a:t>
            </a:r>
          </a:p>
        </p:txBody>
      </p:sp>
      <p:sp>
        <p:nvSpPr>
          <p:cNvPr id="12" name="Text Placeholder 7">
            <a:extLst>
              <a:ext uri="{FF2B5EF4-FFF2-40B4-BE49-F238E27FC236}">
                <a16:creationId xmlns:a16="http://schemas.microsoft.com/office/drawing/2014/main" id="{16495A5A-2AC7-495D-BC41-4BA991ABA9CA}"/>
              </a:ext>
            </a:extLst>
          </p:cNvPr>
          <p:cNvSpPr>
            <a:spLocks noGrp="1"/>
          </p:cNvSpPr>
          <p:nvPr>
            <p:ph type="body" sz="quarter" idx="15" hasCustomPrompt="1"/>
          </p:nvPr>
        </p:nvSpPr>
        <p:spPr>
          <a:xfrm>
            <a:off x="540000" y="897874"/>
            <a:ext cx="6269981" cy="697349"/>
          </a:xfrm>
        </p:spPr>
        <p:txBody>
          <a:bodyPr wrap="square" lIns="0">
            <a:noAutofit/>
          </a:bodyPr>
          <a:lstStyle>
            <a:lvl1pPr marL="0" indent="0">
              <a:buNone/>
              <a:defRPr sz="4200">
                <a:solidFill>
                  <a:schemeClr val="bg1"/>
                </a:solidFill>
                <a:latin typeface="+mj-lt"/>
              </a:defRPr>
            </a:lvl1pPr>
          </a:lstStyle>
          <a:p>
            <a:pPr lvl="0"/>
            <a:r>
              <a:rPr lang="en-GB" dirty="0"/>
              <a:t>Add Document Name</a:t>
            </a:r>
          </a:p>
        </p:txBody>
      </p:sp>
    </p:spTree>
    <p:extLst>
      <p:ext uri="{BB962C8B-B14F-4D97-AF65-F5344CB8AC3E}">
        <p14:creationId xmlns:p14="http://schemas.microsoft.com/office/powerpoint/2010/main" val="1018871527"/>
      </p:ext>
    </p:extLst>
  </p:cSld>
  <p:clrMapOvr>
    <a:masterClrMapping/>
  </p:clrMapOvr>
  <p:extLst>
    <p:ext uri="{DCECCB84-F9BA-43D5-87BE-67443E8EF086}">
      <p15:sldGuideLst xmlns:p15="http://schemas.microsoft.com/office/powerpoint/2012/main">
        <p15:guide id="1" orient="horz" pos="356" userDrawn="1">
          <p15:clr>
            <a:srgbClr val="FBAE40"/>
          </p15:clr>
        </p15:guide>
        <p15:guide id="2" pos="4381" userDrawn="1">
          <p15:clr>
            <a:srgbClr val="FBAE40"/>
          </p15:clr>
        </p15:guide>
        <p15:guide id="3" pos="38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ront cover for print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0E26DD-5EC5-43B5-A380-A410283D11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8" y="1423"/>
            <a:ext cx="7552317" cy="10688966"/>
          </a:xfrm>
          <a:prstGeom prst="rect">
            <a:avLst/>
          </a:prstGeom>
        </p:spPr>
      </p:pic>
      <p:sp>
        <p:nvSpPr>
          <p:cNvPr id="8" name="Text Placeholder 7">
            <a:extLst>
              <a:ext uri="{FF2B5EF4-FFF2-40B4-BE49-F238E27FC236}">
                <a16:creationId xmlns:a16="http://schemas.microsoft.com/office/drawing/2014/main" id="{41211F64-2F7C-4390-A8BA-9FFE0507BF04}"/>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bg1"/>
                </a:solidFill>
                <a:latin typeface="Real Text Light" panose="020B0504020101010102" pitchFamily="34" charset="0"/>
              </a:defRPr>
            </a:lvl1pPr>
          </a:lstStyle>
          <a:p>
            <a:pPr lvl="0"/>
            <a:r>
              <a:rPr lang="en-GB" dirty="0"/>
              <a:t>Add Project Name</a:t>
            </a:r>
          </a:p>
        </p:txBody>
      </p:sp>
      <p:pic>
        <p:nvPicPr>
          <p:cNvPr id="10" name="Picture 9">
            <a:extLst>
              <a:ext uri="{FF2B5EF4-FFF2-40B4-BE49-F238E27FC236}">
                <a16:creationId xmlns:a16="http://schemas.microsoft.com/office/drawing/2014/main" id="{7F71A673-08DB-41E8-9D0E-64DD274C51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0"/>
            <a:ext cx="1080000" cy="300432"/>
          </a:xfrm>
          <a:prstGeom prst="rect">
            <a:avLst/>
          </a:prstGeom>
        </p:spPr>
      </p:pic>
      <p:sp>
        <p:nvSpPr>
          <p:cNvPr id="13" name="Text Placeholder 12">
            <a:extLst>
              <a:ext uri="{FF2B5EF4-FFF2-40B4-BE49-F238E27FC236}">
                <a16:creationId xmlns:a16="http://schemas.microsoft.com/office/drawing/2014/main" id="{0346F53E-8640-4318-9AED-46DFE9606659}"/>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bg1"/>
                </a:solidFill>
                <a:latin typeface="+mj-lt"/>
              </a:defRPr>
            </a:lvl1pPr>
          </a:lstStyle>
          <a:p>
            <a:pPr lvl="0"/>
            <a:r>
              <a:rPr lang="en-US" dirty="0"/>
              <a:t>Add date</a:t>
            </a:r>
            <a:endParaRPr lang="en-GB" dirty="0"/>
          </a:p>
        </p:txBody>
      </p:sp>
      <p:sp>
        <p:nvSpPr>
          <p:cNvPr id="9" name="TextBox 8">
            <a:extLst>
              <a:ext uri="{FF2B5EF4-FFF2-40B4-BE49-F238E27FC236}">
                <a16:creationId xmlns:a16="http://schemas.microsoft.com/office/drawing/2014/main" id="{CD16B05F-07BA-453E-94AD-0F89ADFBCB83}"/>
              </a:ext>
            </a:extLst>
          </p:cNvPr>
          <p:cNvSpPr txBox="1"/>
          <p:nvPr userDrawn="1"/>
        </p:nvSpPr>
        <p:spPr>
          <a:xfrm>
            <a:off x="540000" y="9787969"/>
            <a:ext cx="4311815" cy="258404"/>
          </a:xfrm>
          <a:prstGeom prst="rect">
            <a:avLst/>
          </a:prstGeom>
          <a:noFill/>
        </p:spPr>
        <p:txBody>
          <a:bodyPr wrap="square" lIns="0" rtlCol="0">
            <a:noAutofit/>
          </a:bodyPr>
          <a:lstStyle/>
          <a:p>
            <a:r>
              <a:rPr lang="en-GB" sz="1000" spc="216" baseline="0" dirty="0">
                <a:solidFill>
                  <a:schemeClr val="bg1"/>
                </a:solidFill>
                <a:latin typeface="+mj-lt"/>
              </a:rPr>
              <a:t>STRICTLY PRIVATE AND CONFIDENTIAL</a:t>
            </a:r>
          </a:p>
        </p:txBody>
      </p:sp>
      <p:sp>
        <p:nvSpPr>
          <p:cNvPr id="12" name="Text Placeholder 7">
            <a:extLst>
              <a:ext uri="{FF2B5EF4-FFF2-40B4-BE49-F238E27FC236}">
                <a16:creationId xmlns:a16="http://schemas.microsoft.com/office/drawing/2014/main" id="{16495A5A-2AC7-495D-BC41-4BA991ABA9CA}"/>
              </a:ext>
            </a:extLst>
          </p:cNvPr>
          <p:cNvSpPr>
            <a:spLocks noGrp="1"/>
          </p:cNvSpPr>
          <p:nvPr>
            <p:ph type="body" sz="quarter" idx="15" hasCustomPrompt="1"/>
          </p:nvPr>
        </p:nvSpPr>
        <p:spPr>
          <a:xfrm>
            <a:off x="540000" y="897874"/>
            <a:ext cx="6269981" cy="697349"/>
          </a:xfrm>
        </p:spPr>
        <p:txBody>
          <a:bodyPr wrap="square" lIns="0">
            <a:noAutofit/>
          </a:bodyPr>
          <a:lstStyle>
            <a:lvl1pPr marL="0" indent="0">
              <a:buNone/>
              <a:defRPr sz="4200">
                <a:solidFill>
                  <a:schemeClr val="bg1"/>
                </a:solidFill>
                <a:latin typeface="+mj-lt"/>
              </a:defRPr>
            </a:lvl1pPr>
          </a:lstStyle>
          <a:p>
            <a:pPr lvl="0"/>
            <a:r>
              <a:rPr lang="en-GB" dirty="0"/>
              <a:t>Add Document Name</a:t>
            </a:r>
          </a:p>
        </p:txBody>
      </p:sp>
    </p:spTree>
    <p:extLst>
      <p:ext uri="{BB962C8B-B14F-4D97-AF65-F5344CB8AC3E}">
        <p14:creationId xmlns:p14="http://schemas.microsoft.com/office/powerpoint/2010/main" val="1065783311"/>
      </p:ext>
    </p:extLst>
  </p:cSld>
  <p:clrMapOvr>
    <a:masterClrMapping/>
  </p:clrMapOvr>
  <p:extLst>
    <p:ext uri="{DCECCB84-F9BA-43D5-87BE-67443E8EF086}">
      <p15:sldGuideLst xmlns:p15="http://schemas.microsoft.com/office/powerpoint/2012/main">
        <p15:guide id="1" orient="horz" pos="356">
          <p15:clr>
            <a:srgbClr val="FBAE40"/>
          </p15:clr>
        </p15:guide>
        <p15:guide id="2" pos="4381">
          <p15:clr>
            <a:srgbClr val="FBAE40"/>
          </p15:clr>
        </p15:guide>
        <p15:guide id="3" pos="38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ont Cover Charco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9CF46A-AC3B-4230-B559-369B89D8E4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 y="1111"/>
            <a:ext cx="7558636" cy="10689590"/>
          </a:xfrm>
          <a:prstGeom prst="rect">
            <a:avLst/>
          </a:prstGeom>
        </p:spPr>
      </p:pic>
      <p:pic>
        <p:nvPicPr>
          <p:cNvPr id="10" name="Picture 9">
            <a:extLst>
              <a:ext uri="{FF2B5EF4-FFF2-40B4-BE49-F238E27FC236}">
                <a16:creationId xmlns:a16="http://schemas.microsoft.com/office/drawing/2014/main" id="{7F71A673-08DB-41E8-9D0E-64DD274C51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0"/>
            <a:ext cx="1080000" cy="300432"/>
          </a:xfrm>
          <a:prstGeom prst="rect">
            <a:avLst/>
          </a:prstGeom>
        </p:spPr>
      </p:pic>
      <p:sp>
        <p:nvSpPr>
          <p:cNvPr id="9" name="TextBox 8">
            <a:extLst>
              <a:ext uri="{FF2B5EF4-FFF2-40B4-BE49-F238E27FC236}">
                <a16:creationId xmlns:a16="http://schemas.microsoft.com/office/drawing/2014/main" id="{CD16B05F-07BA-453E-94AD-0F89ADFBCB83}"/>
              </a:ext>
            </a:extLst>
          </p:cNvPr>
          <p:cNvSpPr txBox="1"/>
          <p:nvPr userDrawn="1"/>
        </p:nvSpPr>
        <p:spPr>
          <a:xfrm>
            <a:off x="540000" y="9787969"/>
            <a:ext cx="4311815" cy="258404"/>
          </a:xfrm>
          <a:prstGeom prst="rect">
            <a:avLst/>
          </a:prstGeom>
          <a:noFill/>
        </p:spPr>
        <p:txBody>
          <a:bodyPr wrap="square" lIns="0" rtlCol="0">
            <a:noAutofit/>
          </a:bodyPr>
          <a:lstStyle/>
          <a:p>
            <a:r>
              <a:rPr lang="en-GB" sz="1000" spc="216" baseline="0" dirty="0">
                <a:solidFill>
                  <a:schemeClr val="bg1"/>
                </a:solidFill>
                <a:latin typeface="+mj-lt"/>
              </a:rPr>
              <a:t>STRICTLY PRIVATE AND CONFIDENTIAL</a:t>
            </a:r>
          </a:p>
        </p:txBody>
      </p:sp>
      <p:sp>
        <p:nvSpPr>
          <p:cNvPr id="14" name="Text Placeholder 7">
            <a:extLst>
              <a:ext uri="{FF2B5EF4-FFF2-40B4-BE49-F238E27FC236}">
                <a16:creationId xmlns:a16="http://schemas.microsoft.com/office/drawing/2014/main" id="{2845A95D-79CB-446D-970D-C4C23498ED88}"/>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bg1"/>
                </a:solidFill>
                <a:latin typeface="Real Text Light" panose="020B0504020101010102" pitchFamily="34" charset="0"/>
              </a:defRPr>
            </a:lvl1pPr>
          </a:lstStyle>
          <a:p>
            <a:pPr lvl="0"/>
            <a:r>
              <a:rPr lang="en-GB" dirty="0"/>
              <a:t>Add Project Name</a:t>
            </a:r>
          </a:p>
        </p:txBody>
      </p:sp>
      <p:sp>
        <p:nvSpPr>
          <p:cNvPr id="15" name="Text Placeholder 12">
            <a:extLst>
              <a:ext uri="{FF2B5EF4-FFF2-40B4-BE49-F238E27FC236}">
                <a16:creationId xmlns:a16="http://schemas.microsoft.com/office/drawing/2014/main" id="{DBBD98F6-DBBD-4A68-9222-25A39E71470D}"/>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bg1"/>
                </a:solidFill>
                <a:latin typeface="+mj-lt"/>
              </a:defRPr>
            </a:lvl1pPr>
          </a:lstStyle>
          <a:p>
            <a:pPr lvl="0"/>
            <a:r>
              <a:rPr lang="en-US" dirty="0"/>
              <a:t>Add date</a:t>
            </a:r>
            <a:endParaRPr lang="en-GB" dirty="0"/>
          </a:p>
        </p:txBody>
      </p:sp>
      <p:sp>
        <p:nvSpPr>
          <p:cNvPr id="16" name="Text Placeholder 7">
            <a:extLst>
              <a:ext uri="{FF2B5EF4-FFF2-40B4-BE49-F238E27FC236}">
                <a16:creationId xmlns:a16="http://schemas.microsoft.com/office/drawing/2014/main" id="{E1752C40-C6F5-4661-B210-F04000B53C80}"/>
              </a:ext>
            </a:extLst>
          </p:cNvPr>
          <p:cNvSpPr>
            <a:spLocks noGrp="1"/>
          </p:cNvSpPr>
          <p:nvPr>
            <p:ph type="body" sz="quarter" idx="15" hasCustomPrompt="1"/>
          </p:nvPr>
        </p:nvSpPr>
        <p:spPr>
          <a:xfrm>
            <a:off x="540000" y="897874"/>
            <a:ext cx="6269981" cy="697349"/>
          </a:xfrm>
        </p:spPr>
        <p:txBody>
          <a:bodyPr wrap="square" lIns="0">
            <a:noAutofit/>
          </a:bodyPr>
          <a:lstStyle>
            <a:lvl1pPr marL="0" indent="0">
              <a:buNone/>
              <a:defRPr sz="4200">
                <a:solidFill>
                  <a:schemeClr val="bg1"/>
                </a:solidFill>
                <a:latin typeface="+mj-lt"/>
              </a:defRPr>
            </a:lvl1pPr>
          </a:lstStyle>
          <a:p>
            <a:pPr lvl="0"/>
            <a:r>
              <a:rPr lang="en-GB" dirty="0"/>
              <a:t>Add Document Name</a:t>
            </a:r>
          </a:p>
        </p:txBody>
      </p:sp>
    </p:spTree>
    <p:extLst>
      <p:ext uri="{BB962C8B-B14F-4D97-AF65-F5344CB8AC3E}">
        <p14:creationId xmlns:p14="http://schemas.microsoft.com/office/powerpoint/2010/main" val="623441736"/>
      </p:ext>
    </p:extLst>
  </p:cSld>
  <p:clrMapOvr>
    <a:masterClrMapping/>
  </p:clrMapOvr>
  <p:extLst>
    <p:ext uri="{DCECCB84-F9BA-43D5-87BE-67443E8EF086}">
      <p15:sldGuideLst xmlns:p15="http://schemas.microsoft.com/office/powerpoint/2012/main">
        <p15:guide id="1" orient="horz" pos="356">
          <p15:clr>
            <a:srgbClr val="FBAE40"/>
          </p15:clr>
        </p15:guide>
        <p15:guide id="2" pos="4381">
          <p15:clr>
            <a:srgbClr val="FBAE40"/>
          </p15:clr>
        </p15:guide>
        <p15:guide id="3" pos="38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ont Cover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5C5FFA-4D19-4D84-9E46-FDA3D884DC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859"/>
          <a:stretch/>
        </p:blipFill>
        <p:spPr>
          <a:xfrm>
            <a:off x="519" y="1054100"/>
            <a:ext cx="7558636" cy="9637713"/>
          </a:xfrm>
          <a:prstGeom prst="rect">
            <a:avLst/>
          </a:prstGeom>
        </p:spPr>
      </p:pic>
      <p:sp>
        <p:nvSpPr>
          <p:cNvPr id="9" name="TextBox 8">
            <a:extLst>
              <a:ext uri="{FF2B5EF4-FFF2-40B4-BE49-F238E27FC236}">
                <a16:creationId xmlns:a16="http://schemas.microsoft.com/office/drawing/2014/main" id="{CD16B05F-07BA-453E-94AD-0F89ADFBCB83}"/>
              </a:ext>
            </a:extLst>
          </p:cNvPr>
          <p:cNvSpPr txBox="1"/>
          <p:nvPr userDrawn="1"/>
        </p:nvSpPr>
        <p:spPr>
          <a:xfrm>
            <a:off x="540000" y="9787969"/>
            <a:ext cx="4311815" cy="258404"/>
          </a:xfrm>
          <a:prstGeom prst="rect">
            <a:avLst/>
          </a:prstGeom>
          <a:noFill/>
        </p:spPr>
        <p:txBody>
          <a:bodyPr wrap="square" lIns="0" rtlCol="0">
            <a:noAutofit/>
          </a:bodyPr>
          <a:lstStyle/>
          <a:p>
            <a:r>
              <a:rPr lang="en-GB" sz="1000" spc="216" baseline="0" dirty="0">
                <a:solidFill>
                  <a:schemeClr val="tx1"/>
                </a:solidFill>
                <a:latin typeface="+mj-lt"/>
              </a:rPr>
              <a:t>STRICTLY PRIVATE AND CONFIDENTIAL</a:t>
            </a:r>
          </a:p>
        </p:txBody>
      </p:sp>
      <p:sp>
        <p:nvSpPr>
          <p:cNvPr id="10" name="Text Placeholder 7">
            <a:extLst>
              <a:ext uri="{FF2B5EF4-FFF2-40B4-BE49-F238E27FC236}">
                <a16:creationId xmlns:a16="http://schemas.microsoft.com/office/drawing/2014/main" id="{94DAE9A4-335C-4065-B9D6-FAD1AB2453F4}"/>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tx1"/>
                </a:solidFill>
                <a:latin typeface="Real Text Light" panose="020B0504020101010102" pitchFamily="34" charset="0"/>
              </a:defRPr>
            </a:lvl1pPr>
          </a:lstStyle>
          <a:p>
            <a:pPr lvl="0"/>
            <a:r>
              <a:rPr lang="en-GB" dirty="0"/>
              <a:t>Add Project Name</a:t>
            </a:r>
          </a:p>
        </p:txBody>
      </p:sp>
      <p:sp>
        <p:nvSpPr>
          <p:cNvPr id="12" name="Text Placeholder 12">
            <a:extLst>
              <a:ext uri="{FF2B5EF4-FFF2-40B4-BE49-F238E27FC236}">
                <a16:creationId xmlns:a16="http://schemas.microsoft.com/office/drawing/2014/main" id="{33B74C24-964D-49D3-9CD2-E2A36798209A}"/>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tx1"/>
                </a:solidFill>
                <a:latin typeface="+mj-lt"/>
              </a:defRPr>
            </a:lvl1pPr>
          </a:lstStyle>
          <a:p>
            <a:pPr lvl="0"/>
            <a:r>
              <a:rPr lang="en-US" dirty="0"/>
              <a:t>Add date</a:t>
            </a:r>
            <a:endParaRPr lang="en-GB" dirty="0"/>
          </a:p>
        </p:txBody>
      </p:sp>
      <p:sp>
        <p:nvSpPr>
          <p:cNvPr id="14" name="Text Placeholder 7">
            <a:extLst>
              <a:ext uri="{FF2B5EF4-FFF2-40B4-BE49-F238E27FC236}">
                <a16:creationId xmlns:a16="http://schemas.microsoft.com/office/drawing/2014/main" id="{3825FEB6-15A2-4C57-B723-0FA403B48CB3}"/>
              </a:ext>
            </a:extLst>
          </p:cNvPr>
          <p:cNvSpPr>
            <a:spLocks noGrp="1"/>
          </p:cNvSpPr>
          <p:nvPr>
            <p:ph type="body" sz="quarter" idx="15" hasCustomPrompt="1"/>
          </p:nvPr>
        </p:nvSpPr>
        <p:spPr>
          <a:xfrm>
            <a:off x="540000" y="897874"/>
            <a:ext cx="6269981" cy="697349"/>
          </a:xfrm>
        </p:spPr>
        <p:txBody>
          <a:bodyPr wrap="square" lIns="0">
            <a:noAutofit/>
          </a:bodyPr>
          <a:lstStyle>
            <a:lvl1pPr marL="0" indent="0">
              <a:buNone/>
              <a:defRPr sz="4200">
                <a:solidFill>
                  <a:schemeClr val="bg2"/>
                </a:solidFill>
                <a:latin typeface="+mj-lt"/>
              </a:defRPr>
            </a:lvl1pPr>
          </a:lstStyle>
          <a:p>
            <a:pPr lvl="0"/>
            <a:r>
              <a:rPr lang="en-GB" dirty="0"/>
              <a:t>Add Document Name</a:t>
            </a:r>
          </a:p>
        </p:txBody>
      </p:sp>
    </p:spTree>
    <p:extLst>
      <p:ext uri="{BB962C8B-B14F-4D97-AF65-F5344CB8AC3E}">
        <p14:creationId xmlns:p14="http://schemas.microsoft.com/office/powerpoint/2010/main" val="2067688726"/>
      </p:ext>
    </p:extLst>
  </p:cSld>
  <p:clrMapOvr>
    <a:masterClrMapping/>
  </p:clrMapOvr>
  <p:extLst>
    <p:ext uri="{DCECCB84-F9BA-43D5-87BE-67443E8EF086}">
      <p15:sldGuideLst xmlns:p15="http://schemas.microsoft.com/office/powerpoint/2012/main">
        <p15:guide id="1" orient="horz" pos="356">
          <p15:clr>
            <a:srgbClr val="FBAE40"/>
          </p15:clr>
        </p15:guide>
        <p15:guide id="2" pos="4381">
          <p15:clr>
            <a:srgbClr val="FBAE40"/>
          </p15:clr>
        </p15:guide>
        <p15:guide id="3" pos="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33E18-3263-4741-A68B-3D80374C1A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596132-8B5E-43C6-9D00-AB7CEC40B4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418A2-79BA-4D03-9CD1-D488CC451AD2}"/>
              </a:ext>
            </a:extLst>
          </p:cNvPr>
          <p:cNvSpPr>
            <a:spLocks noGrp="1"/>
          </p:cNvSpPr>
          <p:nvPr>
            <p:ph type="dt" sz="half" idx="10"/>
          </p:nvPr>
        </p:nvSpPr>
        <p:spPr/>
        <p:txBody>
          <a:bodyPr/>
          <a:lstStyle/>
          <a:p>
            <a:fld id="{C44EA090-98AD-426D-A8DB-B69249060C7D}" type="datetimeFigureOut">
              <a:rPr lang="en-GB" smtClean="0"/>
              <a:t>09/06/2020</a:t>
            </a:fld>
            <a:endParaRPr lang="en-GB"/>
          </a:p>
        </p:txBody>
      </p:sp>
      <p:sp>
        <p:nvSpPr>
          <p:cNvPr id="5" name="Footer Placeholder 4">
            <a:extLst>
              <a:ext uri="{FF2B5EF4-FFF2-40B4-BE49-F238E27FC236}">
                <a16:creationId xmlns:a16="http://schemas.microsoft.com/office/drawing/2014/main" id="{09A29219-526E-454A-960F-386344ED1A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43B62F-ECF1-41F5-BA24-F517759D2E47}"/>
              </a:ext>
            </a:extLst>
          </p:cNvPr>
          <p:cNvSpPr>
            <a:spLocks noGrp="1"/>
          </p:cNvSpPr>
          <p:nvPr>
            <p:ph type="sldNum" sz="quarter" idx="12"/>
          </p:nvPr>
        </p:nvSpPr>
        <p:spPr/>
        <p:txBody>
          <a:bodyPr/>
          <a:lstStyle/>
          <a:p>
            <a:fld id="{FE0A6EB2-EE20-49A6-9B0A-E9E6DD149EFA}" type="slidenum">
              <a:rPr lang="en-GB" smtClean="0"/>
              <a:t>‹#›</a:t>
            </a:fld>
            <a:endParaRPr lang="en-GB"/>
          </a:p>
        </p:txBody>
      </p:sp>
    </p:spTree>
    <p:extLst>
      <p:ext uri="{BB962C8B-B14F-4D97-AF65-F5344CB8AC3E}">
        <p14:creationId xmlns:p14="http://schemas.microsoft.com/office/powerpoint/2010/main" val="3826724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ront Cover White/Cor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C561F3-C3DE-495B-B248-8B34730AE6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579"/>
          <a:stretch/>
        </p:blipFill>
        <p:spPr>
          <a:xfrm>
            <a:off x="0" y="3057826"/>
            <a:ext cx="7559675" cy="7633987"/>
          </a:xfrm>
          <a:prstGeom prst="rect">
            <a:avLst/>
          </a:prstGeom>
        </p:spPr>
      </p:pic>
      <p:sp>
        <p:nvSpPr>
          <p:cNvPr id="9" name="TextBox 8">
            <a:extLst>
              <a:ext uri="{FF2B5EF4-FFF2-40B4-BE49-F238E27FC236}">
                <a16:creationId xmlns:a16="http://schemas.microsoft.com/office/drawing/2014/main" id="{CD16B05F-07BA-453E-94AD-0F89ADFBCB83}"/>
              </a:ext>
            </a:extLst>
          </p:cNvPr>
          <p:cNvSpPr txBox="1"/>
          <p:nvPr userDrawn="1"/>
        </p:nvSpPr>
        <p:spPr>
          <a:xfrm>
            <a:off x="540000" y="9787969"/>
            <a:ext cx="4311815" cy="258404"/>
          </a:xfrm>
          <a:prstGeom prst="rect">
            <a:avLst/>
          </a:prstGeom>
          <a:noFill/>
        </p:spPr>
        <p:txBody>
          <a:bodyPr wrap="square" lIns="0" rtlCol="0">
            <a:noAutofit/>
          </a:bodyPr>
          <a:lstStyle/>
          <a:p>
            <a:r>
              <a:rPr lang="en-GB" sz="1000" spc="216" baseline="0" dirty="0">
                <a:solidFill>
                  <a:schemeClr val="tx1"/>
                </a:solidFill>
                <a:latin typeface="+mj-lt"/>
              </a:rPr>
              <a:t>STRICTLY PRIVATE AND CONFIDENTIAL</a:t>
            </a:r>
          </a:p>
        </p:txBody>
      </p:sp>
      <p:sp>
        <p:nvSpPr>
          <p:cNvPr id="10" name="Text Placeholder 7">
            <a:extLst>
              <a:ext uri="{FF2B5EF4-FFF2-40B4-BE49-F238E27FC236}">
                <a16:creationId xmlns:a16="http://schemas.microsoft.com/office/drawing/2014/main" id="{E4BE4F51-A4A1-4945-B276-C424698D9AE2}"/>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tx1"/>
                </a:solidFill>
                <a:latin typeface="Real Text Light" panose="020B0504020101010102" pitchFamily="34" charset="0"/>
              </a:defRPr>
            </a:lvl1pPr>
          </a:lstStyle>
          <a:p>
            <a:pPr lvl="0"/>
            <a:r>
              <a:rPr lang="en-GB" dirty="0"/>
              <a:t>Add Project Name</a:t>
            </a:r>
          </a:p>
        </p:txBody>
      </p:sp>
      <p:sp>
        <p:nvSpPr>
          <p:cNvPr id="12" name="Text Placeholder 12">
            <a:extLst>
              <a:ext uri="{FF2B5EF4-FFF2-40B4-BE49-F238E27FC236}">
                <a16:creationId xmlns:a16="http://schemas.microsoft.com/office/drawing/2014/main" id="{5EF782E2-8CD5-4C67-BB66-3133BB61545A}"/>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tx1"/>
                </a:solidFill>
                <a:latin typeface="+mj-lt"/>
              </a:defRPr>
            </a:lvl1pPr>
          </a:lstStyle>
          <a:p>
            <a:pPr lvl="0"/>
            <a:r>
              <a:rPr lang="en-US" dirty="0"/>
              <a:t>Add date</a:t>
            </a:r>
            <a:endParaRPr lang="en-GB" dirty="0"/>
          </a:p>
        </p:txBody>
      </p:sp>
      <p:sp>
        <p:nvSpPr>
          <p:cNvPr id="14" name="Text Placeholder 7">
            <a:extLst>
              <a:ext uri="{FF2B5EF4-FFF2-40B4-BE49-F238E27FC236}">
                <a16:creationId xmlns:a16="http://schemas.microsoft.com/office/drawing/2014/main" id="{04570F80-62A2-41F9-9528-6E39B70B7FF1}"/>
              </a:ext>
            </a:extLst>
          </p:cNvPr>
          <p:cNvSpPr>
            <a:spLocks noGrp="1"/>
          </p:cNvSpPr>
          <p:nvPr>
            <p:ph type="body" sz="quarter" idx="15" hasCustomPrompt="1"/>
          </p:nvPr>
        </p:nvSpPr>
        <p:spPr>
          <a:xfrm>
            <a:off x="540000" y="897874"/>
            <a:ext cx="6269981" cy="697349"/>
          </a:xfrm>
        </p:spPr>
        <p:txBody>
          <a:bodyPr wrap="square" lIns="0">
            <a:noAutofit/>
          </a:bodyPr>
          <a:lstStyle>
            <a:lvl1pPr marL="0" indent="0">
              <a:buNone/>
              <a:defRPr sz="4200">
                <a:solidFill>
                  <a:schemeClr val="bg2"/>
                </a:solidFill>
                <a:latin typeface="+mj-lt"/>
              </a:defRPr>
            </a:lvl1pPr>
          </a:lstStyle>
          <a:p>
            <a:pPr lvl="0"/>
            <a:r>
              <a:rPr lang="en-GB" dirty="0"/>
              <a:t>Add Document Name</a:t>
            </a:r>
          </a:p>
        </p:txBody>
      </p:sp>
    </p:spTree>
    <p:extLst>
      <p:ext uri="{BB962C8B-B14F-4D97-AF65-F5344CB8AC3E}">
        <p14:creationId xmlns:p14="http://schemas.microsoft.com/office/powerpoint/2010/main" val="1486960237"/>
      </p:ext>
    </p:extLst>
  </p:cSld>
  <p:clrMapOvr>
    <a:masterClrMapping/>
  </p:clrMapOvr>
  <p:extLst>
    <p:ext uri="{DCECCB84-F9BA-43D5-87BE-67443E8EF086}">
      <p15:sldGuideLst xmlns:p15="http://schemas.microsoft.com/office/powerpoint/2012/main">
        <p15:guide id="1" orient="horz" pos="356">
          <p15:clr>
            <a:srgbClr val="FBAE40"/>
          </p15:clr>
        </p15:guide>
        <p15:guide id="2" pos="4381">
          <p15:clr>
            <a:srgbClr val="FBAE40"/>
          </p15:clr>
        </p15:guide>
        <p15:guide id="3" pos="38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ont Cover Image Cor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F7233F-C55B-4B7F-A2D3-8994EE7BE7CD}"/>
              </a:ext>
            </a:extLst>
          </p:cNvPr>
          <p:cNvSpPr/>
          <p:nvPr userDrawn="1"/>
        </p:nvSpPr>
        <p:spPr>
          <a:xfrm>
            <a:off x="0" y="0"/>
            <a:ext cx="7559675" cy="4139651"/>
          </a:xfrm>
          <a:prstGeom prst="rect">
            <a:avLst/>
          </a:prstGeom>
          <a:solidFill>
            <a:srgbClr val="FC5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5"/>
          </a:p>
        </p:txBody>
      </p:sp>
      <p:pic>
        <p:nvPicPr>
          <p:cNvPr id="10" name="Picture 9">
            <a:extLst>
              <a:ext uri="{FF2B5EF4-FFF2-40B4-BE49-F238E27FC236}">
                <a16:creationId xmlns:a16="http://schemas.microsoft.com/office/drawing/2014/main" id="{7F71A673-08DB-41E8-9D0E-64DD274C5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0"/>
            <a:ext cx="1080000" cy="300432"/>
          </a:xfrm>
          <a:prstGeom prst="rect">
            <a:avLst/>
          </a:prstGeom>
        </p:spPr>
      </p:pic>
      <p:sp>
        <p:nvSpPr>
          <p:cNvPr id="2" name="TextBox 1">
            <a:extLst>
              <a:ext uri="{FF2B5EF4-FFF2-40B4-BE49-F238E27FC236}">
                <a16:creationId xmlns:a16="http://schemas.microsoft.com/office/drawing/2014/main" id="{3C46C08B-9CD8-4AB4-BFFC-21E60B0E5B1E}"/>
              </a:ext>
            </a:extLst>
          </p:cNvPr>
          <p:cNvSpPr txBox="1"/>
          <p:nvPr userDrawn="1"/>
        </p:nvSpPr>
        <p:spPr>
          <a:xfrm>
            <a:off x="540000" y="3385741"/>
            <a:ext cx="4311815" cy="258404"/>
          </a:xfrm>
          <a:prstGeom prst="rect">
            <a:avLst/>
          </a:prstGeom>
          <a:noFill/>
        </p:spPr>
        <p:txBody>
          <a:bodyPr wrap="square" lIns="0" rtlCol="0">
            <a:noAutofit/>
          </a:bodyPr>
          <a:lstStyle/>
          <a:p>
            <a:r>
              <a:rPr lang="en-GB" sz="1000" spc="216" baseline="0" dirty="0">
                <a:solidFill>
                  <a:schemeClr val="bg1"/>
                </a:solidFill>
                <a:latin typeface="+mj-lt"/>
              </a:rPr>
              <a:t>STRICTLY PRIVATE AND CONFIDENTIAL</a:t>
            </a:r>
          </a:p>
        </p:txBody>
      </p:sp>
      <p:sp>
        <p:nvSpPr>
          <p:cNvPr id="5" name="Picture Placeholder 4">
            <a:extLst>
              <a:ext uri="{FF2B5EF4-FFF2-40B4-BE49-F238E27FC236}">
                <a16:creationId xmlns:a16="http://schemas.microsoft.com/office/drawing/2014/main" id="{FA24037E-973A-4809-976C-62DDCE3E0974}"/>
              </a:ext>
            </a:extLst>
          </p:cNvPr>
          <p:cNvSpPr>
            <a:spLocks noGrp="1"/>
          </p:cNvSpPr>
          <p:nvPr>
            <p:ph type="pic" sz="quarter" idx="15"/>
          </p:nvPr>
        </p:nvSpPr>
        <p:spPr>
          <a:xfrm>
            <a:off x="0" y="4139651"/>
            <a:ext cx="7559675" cy="6552162"/>
          </a:xfrm>
        </p:spPr>
        <p:txBody>
          <a:bodyPr/>
          <a:lstStyle/>
          <a:p>
            <a:endParaRPr lang="en-GB"/>
          </a:p>
        </p:txBody>
      </p:sp>
      <p:sp>
        <p:nvSpPr>
          <p:cNvPr id="9" name="Text Placeholder 7">
            <a:extLst>
              <a:ext uri="{FF2B5EF4-FFF2-40B4-BE49-F238E27FC236}">
                <a16:creationId xmlns:a16="http://schemas.microsoft.com/office/drawing/2014/main" id="{B176E8BB-8B7F-435E-8C28-3725270A9487}"/>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bg1"/>
                </a:solidFill>
                <a:latin typeface="Real Text Light" panose="020B0504020101010102" pitchFamily="34" charset="0"/>
              </a:defRPr>
            </a:lvl1pPr>
          </a:lstStyle>
          <a:p>
            <a:pPr lvl="0"/>
            <a:r>
              <a:rPr lang="en-GB" dirty="0"/>
              <a:t>Add Project Name</a:t>
            </a:r>
          </a:p>
        </p:txBody>
      </p:sp>
      <p:sp>
        <p:nvSpPr>
          <p:cNvPr id="12" name="Text Placeholder 12">
            <a:extLst>
              <a:ext uri="{FF2B5EF4-FFF2-40B4-BE49-F238E27FC236}">
                <a16:creationId xmlns:a16="http://schemas.microsoft.com/office/drawing/2014/main" id="{763F3615-33BC-4BFF-8606-09DB013B22DA}"/>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bg1"/>
                </a:solidFill>
                <a:latin typeface="+mj-lt"/>
              </a:defRPr>
            </a:lvl1pPr>
          </a:lstStyle>
          <a:p>
            <a:pPr lvl="0"/>
            <a:r>
              <a:rPr lang="en-US" dirty="0"/>
              <a:t>Add date</a:t>
            </a:r>
            <a:endParaRPr lang="en-GB" dirty="0"/>
          </a:p>
        </p:txBody>
      </p:sp>
      <p:sp>
        <p:nvSpPr>
          <p:cNvPr id="14" name="Text Placeholder 7">
            <a:extLst>
              <a:ext uri="{FF2B5EF4-FFF2-40B4-BE49-F238E27FC236}">
                <a16:creationId xmlns:a16="http://schemas.microsoft.com/office/drawing/2014/main" id="{B16AC882-F689-45DA-AE5C-BB44186B80D4}"/>
              </a:ext>
            </a:extLst>
          </p:cNvPr>
          <p:cNvSpPr>
            <a:spLocks noGrp="1"/>
          </p:cNvSpPr>
          <p:nvPr>
            <p:ph type="body" sz="quarter" idx="16" hasCustomPrompt="1"/>
          </p:nvPr>
        </p:nvSpPr>
        <p:spPr>
          <a:xfrm>
            <a:off x="540000" y="897874"/>
            <a:ext cx="6269981" cy="697349"/>
          </a:xfrm>
        </p:spPr>
        <p:txBody>
          <a:bodyPr wrap="square" lIns="0">
            <a:noAutofit/>
          </a:bodyPr>
          <a:lstStyle>
            <a:lvl1pPr marL="0" indent="0">
              <a:buNone/>
              <a:defRPr sz="4200">
                <a:solidFill>
                  <a:schemeClr val="bg1"/>
                </a:solidFill>
                <a:latin typeface="+mj-lt"/>
              </a:defRPr>
            </a:lvl1pPr>
          </a:lstStyle>
          <a:p>
            <a:pPr lvl="0"/>
            <a:r>
              <a:rPr lang="en-GB" dirty="0"/>
              <a:t>Add Document Name</a:t>
            </a:r>
          </a:p>
        </p:txBody>
      </p:sp>
    </p:spTree>
    <p:extLst>
      <p:ext uri="{BB962C8B-B14F-4D97-AF65-F5344CB8AC3E}">
        <p14:creationId xmlns:p14="http://schemas.microsoft.com/office/powerpoint/2010/main" val="1985276159"/>
      </p:ext>
    </p:extLst>
  </p:cSld>
  <p:clrMapOvr>
    <a:masterClrMapping/>
  </p:clrMapOvr>
  <p:extLst>
    <p:ext uri="{DCECCB84-F9BA-43D5-87BE-67443E8EF086}">
      <p15:sldGuideLst xmlns:p15="http://schemas.microsoft.com/office/powerpoint/2012/main">
        <p15:guide id="1" orient="horz" pos="356" userDrawn="1">
          <p15:clr>
            <a:srgbClr val="FBAE40"/>
          </p15:clr>
        </p15:guide>
        <p15:guide id="2" pos="4381" userDrawn="1">
          <p15:clr>
            <a:srgbClr val="FBAE40"/>
          </p15:clr>
        </p15:guide>
        <p15:guide id="3" pos="38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ront Cover Image Charco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F7233F-C55B-4B7F-A2D3-8994EE7BE7CD}"/>
              </a:ext>
            </a:extLst>
          </p:cNvPr>
          <p:cNvSpPr/>
          <p:nvPr userDrawn="1"/>
        </p:nvSpPr>
        <p:spPr>
          <a:xfrm>
            <a:off x="0" y="0"/>
            <a:ext cx="7559675" cy="41396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5"/>
          </a:p>
        </p:txBody>
      </p:sp>
      <p:pic>
        <p:nvPicPr>
          <p:cNvPr id="10" name="Picture 9">
            <a:extLst>
              <a:ext uri="{FF2B5EF4-FFF2-40B4-BE49-F238E27FC236}">
                <a16:creationId xmlns:a16="http://schemas.microsoft.com/office/drawing/2014/main" id="{7F71A673-08DB-41E8-9D0E-64DD274C5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0"/>
            <a:ext cx="1080000" cy="300432"/>
          </a:xfrm>
          <a:prstGeom prst="rect">
            <a:avLst/>
          </a:prstGeom>
        </p:spPr>
      </p:pic>
      <p:sp>
        <p:nvSpPr>
          <p:cNvPr id="2" name="TextBox 1">
            <a:extLst>
              <a:ext uri="{FF2B5EF4-FFF2-40B4-BE49-F238E27FC236}">
                <a16:creationId xmlns:a16="http://schemas.microsoft.com/office/drawing/2014/main" id="{3C46C08B-9CD8-4AB4-BFFC-21E60B0E5B1E}"/>
              </a:ext>
            </a:extLst>
          </p:cNvPr>
          <p:cNvSpPr txBox="1"/>
          <p:nvPr userDrawn="1"/>
        </p:nvSpPr>
        <p:spPr>
          <a:xfrm>
            <a:off x="540000" y="3385741"/>
            <a:ext cx="4311815" cy="258404"/>
          </a:xfrm>
          <a:prstGeom prst="rect">
            <a:avLst/>
          </a:prstGeom>
          <a:noFill/>
        </p:spPr>
        <p:txBody>
          <a:bodyPr wrap="square" lIns="0" rtlCol="0">
            <a:noAutofit/>
          </a:bodyPr>
          <a:lstStyle/>
          <a:p>
            <a:r>
              <a:rPr lang="en-GB" sz="1000" spc="216" baseline="0" dirty="0">
                <a:solidFill>
                  <a:schemeClr val="bg1"/>
                </a:solidFill>
                <a:latin typeface="+mj-lt"/>
              </a:rPr>
              <a:t>STRICTLY PRIVATE AND CONFIDENTIAL</a:t>
            </a:r>
          </a:p>
        </p:txBody>
      </p:sp>
      <p:sp>
        <p:nvSpPr>
          <p:cNvPr id="5" name="Picture Placeholder 4">
            <a:extLst>
              <a:ext uri="{FF2B5EF4-FFF2-40B4-BE49-F238E27FC236}">
                <a16:creationId xmlns:a16="http://schemas.microsoft.com/office/drawing/2014/main" id="{FA24037E-973A-4809-976C-62DDCE3E0974}"/>
              </a:ext>
            </a:extLst>
          </p:cNvPr>
          <p:cNvSpPr>
            <a:spLocks noGrp="1"/>
          </p:cNvSpPr>
          <p:nvPr>
            <p:ph type="pic" sz="quarter" idx="15"/>
          </p:nvPr>
        </p:nvSpPr>
        <p:spPr>
          <a:xfrm>
            <a:off x="0" y="4139651"/>
            <a:ext cx="7559675" cy="6552162"/>
          </a:xfrm>
        </p:spPr>
        <p:txBody>
          <a:bodyPr/>
          <a:lstStyle/>
          <a:p>
            <a:endParaRPr lang="en-GB"/>
          </a:p>
        </p:txBody>
      </p:sp>
      <p:sp>
        <p:nvSpPr>
          <p:cNvPr id="12" name="Text Placeholder 7">
            <a:extLst>
              <a:ext uri="{FF2B5EF4-FFF2-40B4-BE49-F238E27FC236}">
                <a16:creationId xmlns:a16="http://schemas.microsoft.com/office/drawing/2014/main" id="{2885A135-4BE0-4738-8230-D5A9ED4D9B68}"/>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bg1"/>
                </a:solidFill>
                <a:latin typeface="Real Text Light" panose="020B0504020101010102" pitchFamily="34" charset="0"/>
              </a:defRPr>
            </a:lvl1pPr>
          </a:lstStyle>
          <a:p>
            <a:pPr lvl="0"/>
            <a:r>
              <a:rPr lang="en-GB" dirty="0"/>
              <a:t>Add Project Name</a:t>
            </a:r>
          </a:p>
        </p:txBody>
      </p:sp>
      <p:sp>
        <p:nvSpPr>
          <p:cNvPr id="14" name="Text Placeholder 12">
            <a:extLst>
              <a:ext uri="{FF2B5EF4-FFF2-40B4-BE49-F238E27FC236}">
                <a16:creationId xmlns:a16="http://schemas.microsoft.com/office/drawing/2014/main" id="{B563E82B-6C88-4559-966C-497E947A8944}"/>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bg1"/>
                </a:solidFill>
                <a:latin typeface="+mj-lt"/>
              </a:defRPr>
            </a:lvl1pPr>
          </a:lstStyle>
          <a:p>
            <a:pPr lvl="0"/>
            <a:r>
              <a:rPr lang="en-US" dirty="0"/>
              <a:t>Add date</a:t>
            </a:r>
            <a:endParaRPr lang="en-GB" dirty="0"/>
          </a:p>
        </p:txBody>
      </p:sp>
      <p:sp>
        <p:nvSpPr>
          <p:cNvPr id="15" name="Text Placeholder 7">
            <a:extLst>
              <a:ext uri="{FF2B5EF4-FFF2-40B4-BE49-F238E27FC236}">
                <a16:creationId xmlns:a16="http://schemas.microsoft.com/office/drawing/2014/main" id="{A247028F-AC92-4276-B690-CD4A211B6C66}"/>
              </a:ext>
            </a:extLst>
          </p:cNvPr>
          <p:cNvSpPr>
            <a:spLocks noGrp="1"/>
          </p:cNvSpPr>
          <p:nvPr>
            <p:ph type="body" sz="quarter" idx="16" hasCustomPrompt="1"/>
          </p:nvPr>
        </p:nvSpPr>
        <p:spPr>
          <a:xfrm>
            <a:off x="540000" y="897874"/>
            <a:ext cx="6269981" cy="697349"/>
          </a:xfrm>
        </p:spPr>
        <p:txBody>
          <a:bodyPr wrap="square" lIns="0">
            <a:noAutofit/>
          </a:bodyPr>
          <a:lstStyle>
            <a:lvl1pPr marL="0" indent="0">
              <a:buNone/>
              <a:defRPr sz="4200">
                <a:solidFill>
                  <a:schemeClr val="bg1"/>
                </a:solidFill>
                <a:latin typeface="+mj-lt"/>
              </a:defRPr>
            </a:lvl1pPr>
          </a:lstStyle>
          <a:p>
            <a:pPr lvl="0"/>
            <a:r>
              <a:rPr lang="en-GB" dirty="0"/>
              <a:t>Add Document Name</a:t>
            </a:r>
          </a:p>
        </p:txBody>
      </p:sp>
    </p:spTree>
    <p:extLst>
      <p:ext uri="{BB962C8B-B14F-4D97-AF65-F5344CB8AC3E}">
        <p14:creationId xmlns:p14="http://schemas.microsoft.com/office/powerpoint/2010/main" val="3669143499"/>
      </p:ext>
    </p:extLst>
  </p:cSld>
  <p:clrMapOvr>
    <a:masterClrMapping/>
  </p:clrMapOvr>
  <p:extLst>
    <p:ext uri="{DCECCB84-F9BA-43D5-87BE-67443E8EF086}">
      <p15:sldGuideLst xmlns:p15="http://schemas.microsoft.com/office/powerpoint/2012/main">
        <p15:guide id="1" orient="horz" pos="356">
          <p15:clr>
            <a:srgbClr val="FBAE40"/>
          </p15:clr>
        </p15:guide>
        <p15:guide id="2" pos="4381">
          <p15:clr>
            <a:srgbClr val="FBAE40"/>
          </p15:clr>
        </p15:guide>
        <p15:guide id="3" pos="38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ont Cover Image Whi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46C08B-9CD8-4AB4-BFFC-21E60B0E5B1E}"/>
              </a:ext>
            </a:extLst>
          </p:cNvPr>
          <p:cNvSpPr txBox="1"/>
          <p:nvPr userDrawn="1"/>
        </p:nvSpPr>
        <p:spPr>
          <a:xfrm>
            <a:off x="540000" y="3385741"/>
            <a:ext cx="4311815" cy="258404"/>
          </a:xfrm>
          <a:prstGeom prst="rect">
            <a:avLst/>
          </a:prstGeom>
          <a:noFill/>
        </p:spPr>
        <p:txBody>
          <a:bodyPr wrap="square" lIns="0" rtlCol="0">
            <a:noAutofit/>
          </a:bodyPr>
          <a:lstStyle/>
          <a:p>
            <a:r>
              <a:rPr lang="en-GB" sz="1000" spc="216" baseline="0" dirty="0">
                <a:solidFill>
                  <a:schemeClr val="bg2"/>
                </a:solidFill>
                <a:latin typeface="+mj-lt"/>
              </a:rPr>
              <a:t>STRICTLY PRIVATE AND CONFIDENTIAL</a:t>
            </a:r>
          </a:p>
        </p:txBody>
      </p:sp>
      <p:sp>
        <p:nvSpPr>
          <p:cNvPr id="5" name="Picture Placeholder 4">
            <a:extLst>
              <a:ext uri="{FF2B5EF4-FFF2-40B4-BE49-F238E27FC236}">
                <a16:creationId xmlns:a16="http://schemas.microsoft.com/office/drawing/2014/main" id="{FA24037E-973A-4809-976C-62DDCE3E0974}"/>
              </a:ext>
            </a:extLst>
          </p:cNvPr>
          <p:cNvSpPr>
            <a:spLocks noGrp="1"/>
          </p:cNvSpPr>
          <p:nvPr>
            <p:ph type="pic" sz="quarter" idx="15"/>
          </p:nvPr>
        </p:nvSpPr>
        <p:spPr>
          <a:xfrm>
            <a:off x="0" y="4139651"/>
            <a:ext cx="7559675" cy="6552162"/>
          </a:xfrm>
        </p:spPr>
        <p:txBody>
          <a:bodyPr/>
          <a:lstStyle/>
          <a:p>
            <a:endParaRPr lang="en-GB"/>
          </a:p>
        </p:txBody>
      </p:sp>
      <p:sp>
        <p:nvSpPr>
          <p:cNvPr id="9" name="Text Placeholder 7">
            <a:extLst>
              <a:ext uri="{FF2B5EF4-FFF2-40B4-BE49-F238E27FC236}">
                <a16:creationId xmlns:a16="http://schemas.microsoft.com/office/drawing/2014/main" id="{9635E8D8-BE05-4B24-92BF-97FAF46AAE4D}"/>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bg2"/>
                </a:solidFill>
                <a:latin typeface="Real Text Light" panose="020B0504020101010102" pitchFamily="34" charset="0"/>
              </a:defRPr>
            </a:lvl1pPr>
          </a:lstStyle>
          <a:p>
            <a:pPr lvl="0"/>
            <a:r>
              <a:rPr lang="en-GB" dirty="0"/>
              <a:t>Add Project Name</a:t>
            </a:r>
          </a:p>
        </p:txBody>
      </p:sp>
      <p:sp>
        <p:nvSpPr>
          <p:cNvPr id="10" name="Text Placeholder 12">
            <a:extLst>
              <a:ext uri="{FF2B5EF4-FFF2-40B4-BE49-F238E27FC236}">
                <a16:creationId xmlns:a16="http://schemas.microsoft.com/office/drawing/2014/main" id="{E907593F-D8DD-4294-92CE-457477A81F64}"/>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bg2"/>
                </a:solidFill>
                <a:latin typeface="+mj-lt"/>
              </a:defRPr>
            </a:lvl1pPr>
          </a:lstStyle>
          <a:p>
            <a:pPr lvl="0"/>
            <a:r>
              <a:rPr lang="en-US" dirty="0"/>
              <a:t>Add date</a:t>
            </a:r>
            <a:endParaRPr lang="en-GB" dirty="0"/>
          </a:p>
        </p:txBody>
      </p:sp>
      <p:sp>
        <p:nvSpPr>
          <p:cNvPr id="12" name="Text Placeholder 7">
            <a:extLst>
              <a:ext uri="{FF2B5EF4-FFF2-40B4-BE49-F238E27FC236}">
                <a16:creationId xmlns:a16="http://schemas.microsoft.com/office/drawing/2014/main" id="{E91FA58C-0215-4C00-86E2-7E9FF791AAED}"/>
              </a:ext>
            </a:extLst>
          </p:cNvPr>
          <p:cNvSpPr>
            <a:spLocks noGrp="1"/>
          </p:cNvSpPr>
          <p:nvPr>
            <p:ph type="body" sz="quarter" idx="16" hasCustomPrompt="1"/>
          </p:nvPr>
        </p:nvSpPr>
        <p:spPr>
          <a:xfrm>
            <a:off x="540000" y="897874"/>
            <a:ext cx="6269981" cy="697349"/>
          </a:xfrm>
        </p:spPr>
        <p:txBody>
          <a:bodyPr wrap="square" lIns="0">
            <a:noAutofit/>
          </a:bodyPr>
          <a:lstStyle>
            <a:lvl1pPr marL="0" indent="0">
              <a:buNone/>
              <a:defRPr sz="4200">
                <a:solidFill>
                  <a:schemeClr val="bg2"/>
                </a:solidFill>
                <a:latin typeface="+mj-lt"/>
              </a:defRPr>
            </a:lvl1pPr>
          </a:lstStyle>
          <a:p>
            <a:pPr lvl="0"/>
            <a:r>
              <a:rPr lang="en-GB" dirty="0"/>
              <a:t>Add Document Name</a:t>
            </a:r>
          </a:p>
        </p:txBody>
      </p:sp>
    </p:spTree>
    <p:extLst>
      <p:ext uri="{BB962C8B-B14F-4D97-AF65-F5344CB8AC3E}">
        <p14:creationId xmlns:p14="http://schemas.microsoft.com/office/powerpoint/2010/main" val="1558926120"/>
      </p:ext>
    </p:extLst>
  </p:cSld>
  <p:clrMapOvr>
    <a:masterClrMapping/>
  </p:clrMapOvr>
  <p:extLst>
    <p:ext uri="{DCECCB84-F9BA-43D5-87BE-67443E8EF086}">
      <p15:sldGuideLst xmlns:p15="http://schemas.microsoft.com/office/powerpoint/2012/main">
        <p15:guide id="1" orient="horz" pos="356">
          <p15:clr>
            <a:srgbClr val="FBAE40"/>
          </p15:clr>
        </p15:guide>
        <p15:guide id="2" pos="4381">
          <p15:clr>
            <a:srgbClr val="FBAE40"/>
          </p15:clr>
        </p15:guide>
        <p15:guide id="3" pos="38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77621-13F4-49C0-BC8F-19CD8E92E305}"/>
              </a:ext>
            </a:extLst>
          </p:cNvPr>
          <p:cNvSpPr txBox="1"/>
          <p:nvPr userDrawn="1"/>
        </p:nvSpPr>
        <p:spPr>
          <a:xfrm>
            <a:off x="570826" y="1097553"/>
            <a:ext cx="6080988" cy="707886"/>
          </a:xfrm>
          <a:prstGeom prst="rect">
            <a:avLst/>
          </a:prstGeom>
          <a:noFill/>
        </p:spPr>
        <p:txBody>
          <a:bodyPr wrap="square" rtlCol="0">
            <a:spAutoFit/>
          </a:bodyPr>
          <a:lstStyle/>
          <a:p>
            <a:r>
              <a:rPr lang="en-GB" sz="4000" dirty="0">
                <a:solidFill>
                  <a:schemeClr val="bg2"/>
                </a:solidFill>
                <a:latin typeface="+mj-lt"/>
              </a:rPr>
              <a:t>Contents</a:t>
            </a:r>
          </a:p>
        </p:txBody>
      </p:sp>
      <p:sp>
        <p:nvSpPr>
          <p:cNvPr id="5" name="Table Placeholder 4">
            <a:extLst>
              <a:ext uri="{FF2B5EF4-FFF2-40B4-BE49-F238E27FC236}">
                <a16:creationId xmlns:a16="http://schemas.microsoft.com/office/drawing/2014/main" id="{417ADC8F-3825-446E-BC3B-D8029A594BC8}"/>
              </a:ext>
            </a:extLst>
          </p:cNvPr>
          <p:cNvSpPr>
            <a:spLocks noGrp="1"/>
          </p:cNvSpPr>
          <p:nvPr>
            <p:ph type="tbl" sz="quarter" idx="10"/>
          </p:nvPr>
        </p:nvSpPr>
        <p:spPr>
          <a:xfrm>
            <a:off x="769938" y="2497138"/>
            <a:ext cx="6080125" cy="3830637"/>
          </a:xfrm>
          <a:noFill/>
          <a:ln>
            <a:solidFill>
              <a:schemeClr val="bg1"/>
            </a:solidFill>
          </a:ln>
        </p:spPr>
        <p:txBody>
          <a:bodyPr>
            <a:normAutofit/>
          </a:bodyPr>
          <a:lstStyle>
            <a:lvl1pPr>
              <a:defRPr sz="1000"/>
            </a:lvl1pPr>
          </a:lstStyle>
          <a:p>
            <a:endParaRPr lang="en-GB"/>
          </a:p>
        </p:txBody>
      </p:sp>
      <p:sp>
        <p:nvSpPr>
          <p:cNvPr id="3" name="TextBox 2">
            <a:extLst>
              <a:ext uri="{FF2B5EF4-FFF2-40B4-BE49-F238E27FC236}">
                <a16:creationId xmlns:a16="http://schemas.microsoft.com/office/drawing/2014/main" id="{B626C122-8CB6-4635-B18E-583655D8C98E}"/>
              </a:ext>
            </a:extLst>
          </p:cNvPr>
          <p:cNvSpPr txBox="1"/>
          <p:nvPr userDrawn="1"/>
        </p:nvSpPr>
        <p:spPr>
          <a:xfrm>
            <a:off x="8439150" y="1097553"/>
            <a:ext cx="4819650" cy="5219891"/>
          </a:xfrm>
          <a:prstGeom prst="rect">
            <a:avLst/>
          </a:prstGeom>
          <a:solidFill>
            <a:schemeClr val="bg1"/>
          </a:solidFill>
        </p:spPr>
        <p:txBody>
          <a:bodyPr wrap="square" rtlCol="0">
            <a:spAutoFit/>
          </a:bodyPr>
          <a:lstStyle/>
          <a:p>
            <a:r>
              <a:rPr lang="en-GB" dirty="0"/>
              <a:t>Table of Contents</a:t>
            </a:r>
          </a:p>
          <a:p>
            <a:endParaRPr lang="en-GB" dirty="0"/>
          </a:p>
          <a:p>
            <a:r>
              <a:rPr lang="en-GB" dirty="0"/>
              <a:t>Create this page last,  wait until all slide have been created. We recommend you use this slide rather than creating your own.</a:t>
            </a:r>
          </a:p>
          <a:p>
            <a:endParaRPr lang="en-GB" dirty="0"/>
          </a:p>
          <a:p>
            <a:r>
              <a:rPr lang="en-GB" dirty="0"/>
              <a:t>There is a column in which you can enter the section/appendix number followed by the topic and then finally the slide number.</a:t>
            </a:r>
          </a:p>
          <a:p>
            <a:endParaRPr lang="en-GB" dirty="0"/>
          </a:p>
          <a:p>
            <a:r>
              <a:rPr lang="en-GB" dirty="0"/>
              <a:t>You do not need connecting lines.</a:t>
            </a:r>
          </a:p>
          <a:p>
            <a:endParaRPr lang="en-GB" dirty="0"/>
          </a:p>
          <a:p>
            <a:r>
              <a:rPr lang="en-GB" dirty="0"/>
              <a:t>The section number and slide number are in </a:t>
            </a:r>
            <a:r>
              <a:rPr lang="en-GB" dirty="0" err="1"/>
              <a:t>RealText</a:t>
            </a:r>
            <a:r>
              <a:rPr lang="en-GB" dirty="0"/>
              <a:t> Light and the section title is in </a:t>
            </a:r>
            <a:r>
              <a:rPr lang="en-GB" dirty="0" err="1"/>
              <a:t>RealText</a:t>
            </a:r>
            <a:r>
              <a:rPr lang="en-GB" dirty="0"/>
              <a:t> Medium</a:t>
            </a:r>
          </a:p>
        </p:txBody>
      </p:sp>
      <p:sp>
        <p:nvSpPr>
          <p:cNvPr id="4" name="Slide Number Placeholder 3">
            <a:extLst>
              <a:ext uri="{FF2B5EF4-FFF2-40B4-BE49-F238E27FC236}">
                <a16:creationId xmlns:a16="http://schemas.microsoft.com/office/drawing/2014/main" id="{3343BE63-2C17-4CAF-BA1F-9A370F1D7F4D}"/>
              </a:ext>
            </a:extLst>
          </p:cNvPr>
          <p:cNvSpPr>
            <a:spLocks noGrp="1"/>
          </p:cNvSpPr>
          <p:nvPr>
            <p:ph type="sldNum" sz="quarter" idx="11"/>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1742561687"/>
      </p:ext>
    </p:extLst>
  </p:cSld>
  <p:clrMapOvr>
    <a:masterClrMapping/>
  </p:clrMapOvr>
  <p:extLst>
    <p:ext uri="{DCECCB84-F9BA-43D5-87BE-67443E8EF086}">
      <p15:sldGuideLst xmlns:p15="http://schemas.microsoft.com/office/powerpoint/2012/main">
        <p15:guide id="1" orient="horz" pos="356" userDrawn="1">
          <p15:clr>
            <a:srgbClr val="FBAE40"/>
          </p15:clr>
        </p15:guide>
        <p15:guide id="2" pos="431" userDrawn="1">
          <p15:clr>
            <a:srgbClr val="FBAE40"/>
          </p15:clr>
        </p15:guide>
        <p15:guide id="3" orient="horz" pos="87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1E3996-4F40-4BE9-BBD9-50FC02E044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40" y="-124691"/>
            <a:ext cx="7645850" cy="10816504"/>
          </a:xfrm>
          <a:prstGeom prst="rect">
            <a:avLst/>
          </a:prstGeom>
        </p:spPr>
      </p:pic>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6260"/>
            <a:ext cx="6520220" cy="2066590"/>
          </a:xfrm>
        </p:spPr>
        <p:txBody>
          <a:bodyPr lIns="0">
            <a:noAutofit/>
          </a:bodyPr>
          <a:lstStyle>
            <a:lvl1pPr>
              <a:defRPr sz="21586">
                <a:solidFill>
                  <a:schemeClr val="bg1"/>
                </a:solidFill>
                <a:latin typeface="+mn-lt"/>
              </a:defRPr>
            </a:lvl1pPr>
          </a:lstStyle>
          <a:p>
            <a:r>
              <a:rPr lang="en-US" dirty="0"/>
              <a:t>1</a:t>
            </a:r>
            <a:endParaRPr lang="en-GB" dirty="0"/>
          </a:p>
        </p:txBody>
      </p:sp>
      <p:pic>
        <p:nvPicPr>
          <p:cNvPr id="7" name="Picture 6">
            <a:extLst>
              <a:ext uri="{FF2B5EF4-FFF2-40B4-BE49-F238E27FC236}">
                <a16:creationId xmlns:a16="http://schemas.microsoft.com/office/drawing/2014/main" id="{B876EE7F-26C6-4496-897A-470D517795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0"/>
            <a:ext cx="1190500" cy="331169"/>
          </a:xfrm>
          <a:prstGeom prst="rect">
            <a:avLst/>
          </a:prstGeom>
        </p:spPr>
      </p:pic>
      <p:sp>
        <p:nvSpPr>
          <p:cNvPr id="8" name="Text Placeholder 7">
            <a:extLst>
              <a:ext uri="{FF2B5EF4-FFF2-40B4-BE49-F238E27FC236}">
                <a16:creationId xmlns:a16="http://schemas.microsoft.com/office/drawing/2014/main" id="{0F759BA3-F508-4B29-8120-BA533C8EA57A}"/>
              </a:ext>
            </a:extLst>
          </p:cNvPr>
          <p:cNvSpPr>
            <a:spLocks noGrp="1"/>
          </p:cNvSpPr>
          <p:nvPr>
            <p:ph type="body" sz="quarter" idx="10" hasCustomPrompt="1"/>
          </p:nvPr>
        </p:nvSpPr>
        <p:spPr>
          <a:xfrm>
            <a:off x="540000" y="3329146"/>
            <a:ext cx="7036249" cy="923540"/>
          </a:xfrm>
        </p:spPr>
        <p:txBody>
          <a:bodyPr lIns="0">
            <a:noAutofit/>
          </a:bodyPr>
          <a:lstStyle>
            <a:lvl1pPr marL="0" indent="0">
              <a:buNone/>
              <a:defRPr sz="4533">
                <a:solidFill>
                  <a:schemeClr val="bg1"/>
                </a:solidFill>
                <a:latin typeface="+mn-lt"/>
              </a:defRPr>
            </a:lvl1pPr>
          </a:lstStyle>
          <a:p>
            <a:pPr lvl="0"/>
            <a:r>
              <a:rPr lang="en-GB" dirty="0"/>
              <a:t>Section Title</a:t>
            </a:r>
          </a:p>
        </p:txBody>
      </p:sp>
    </p:spTree>
    <p:extLst>
      <p:ext uri="{BB962C8B-B14F-4D97-AF65-F5344CB8AC3E}">
        <p14:creationId xmlns:p14="http://schemas.microsoft.com/office/powerpoint/2010/main" val="164812811"/>
      </p:ext>
    </p:extLst>
  </p:cSld>
  <p:clrMapOvr>
    <a:masterClrMapping/>
  </p:clrMapOvr>
  <p:extLst>
    <p:ext uri="{DCECCB84-F9BA-43D5-87BE-67443E8EF086}">
      <p15:sldGuideLst xmlns:p15="http://schemas.microsoft.com/office/powerpoint/2012/main">
        <p15:guide id="1" orient="horz" pos="651" userDrawn="1">
          <p15:clr>
            <a:srgbClr val="FBAE40"/>
          </p15:clr>
        </p15:guide>
        <p15:guide id="2" pos="2381" userDrawn="1">
          <p15:clr>
            <a:srgbClr val="FBAE40"/>
          </p15:clr>
        </p15:guide>
        <p15:guide id="3" orient="horz" pos="209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Divid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D4310C-6C0E-403D-979C-590C950236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026" y="-111610"/>
            <a:ext cx="7768701" cy="10980761"/>
          </a:xfrm>
          <a:prstGeom prst="rect">
            <a:avLst/>
          </a:prstGeom>
        </p:spPr>
      </p:pic>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6260"/>
            <a:ext cx="6520220" cy="2066590"/>
          </a:xfrm>
        </p:spPr>
        <p:txBody>
          <a:bodyPr lIns="0">
            <a:noAutofit/>
          </a:bodyPr>
          <a:lstStyle>
            <a:lvl1pPr>
              <a:defRPr sz="21586">
                <a:solidFill>
                  <a:schemeClr val="bg1"/>
                </a:solidFill>
                <a:latin typeface="+mn-lt"/>
              </a:defRPr>
            </a:lvl1pPr>
          </a:lstStyle>
          <a:p>
            <a:r>
              <a:rPr lang="en-US" dirty="0"/>
              <a:t>1</a:t>
            </a:r>
            <a:endParaRPr lang="en-GB" dirty="0"/>
          </a:p>
        </p:txBody>
      </p:sp>
      <p:pic>
        <p:nvPicPr>
          <p:cNvPr id="7" name="Picture 6">
            <a:extLst>
              <a:ext uri="{FF2B5EF4-FFF2-40B4-BE49-F238E27FC236}">
                <a16:creationId xmlns:a16="http://schemas.microsoft.com/office/drawing/2014/main" id="{B876EE7F-26C6-4496-897A-470D517795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0"/>
            <a:ext cx="1190500" cy="331169"/>
          </a:xfrm>
          <a:prstGeom prst="rect">
            <a:avLst/>
          </a:prstGeom>
        </p:spPr>
      </p:pic>
      <p:sp>
        <p:nvSpPr>
          <p:cNvPr id="8" name="Text Placeholder 7">
            <a:extLst>
              <a:ext uri="{FF2B5EF4-FFF2-40B4-BE49-F238E27FC236}">
                <a16:creationId xmlns:a16="http://schemas.microsoft.com/office/drawing/2014/main" id="{0F759BA3-F508-4B29-8120-BA533C8EA57A}"/>
              </a:ext>
            </a:extLst>
          </p:cNvPr>
          <p:cNvSpPr>
            <a:spLocks noGrp="1"/>
          </p:cNvSpPr>
          <p:nvPr>
            <p:ph type="body" sz="quarter" idx="10" hasCustomPrompt="1"/>
          </p:nvPr>
        </p:nvSpPr>
        <p:spPr>
          <a:xfrm>
            <a:off x="540000" y="3329146"/>
            <a:ext cx="7036249" cy="923540"/>
          </a:xfrm>
        </p:spPr>
        <p:txBody>
          <a:bodyPr lIns="0">
            <a:noAutofit/>
          </a:bodyPr>
          <a:lstStyle>
            <a:lvl1pPr marL="0" indent="0">
              <a:buNone/>
              <a:defRPr sz="4533">
                <a:solidFill>
                  <a:schemeClr val="bg1"/>
                </a:solidFill>
                <a:latin typeface="+mn-lt"/>
              </a:defRPr>
            </a:lvl1pPr>
          </a:lstStyle>
          <a:p>
            <a:pPr lvl="0"/>
            <a:r>
              <a:rPr lang="en-GB" dirty="0"/>
              <a:t>Section Title</a:t>
            </a:r>
          </a:p>
        </p:txBody>
      </p:sp>
    </p:spTree>
    <p:extLst>
      <p:ext uri="{BB962C8B-B14F-4D97-AF65-F5344CB8AC3E}">
        <p14:creationId xmlns:p14="http://schemas.microsoft.com/office/powerpoint/2010/main" val="2311762053"/>
      </p:ext>
    </p:extLst>
  </p:cSld>
  <p:clrMapOvr>
    <a:masterClrMapping/>
  </p:clrMapOvr>
  <p:extLst>
    <p:ext uri="{DCECCB84-F9BA-43D5-87BE-67443E8EF086}">
      <p15:sldGuideLst xmlns:p15="http://schemas.microsoft.com/office/powerpoint/2012/main">
        <p15:guide id="1" orient="horz" pos="651" userDrawn="1">
          <p15:clr>
            <a:srgbClr val="FBAE40"/>
          </p15:clr>
        </p15:guide>
        <p15:guide id="2" pos="2381" userDrawn="1">
          <p15:clr>
            <a:srgbClr val="FBAE40"/>
          </p15:clr>
        </p15:guide>
        <p15:guide id="3" orient="horz" pos="209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7BC4C-1ABF-482C-A38D-0F754CDB5F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 y="0"/>
            <a:ext cx="7615229" cy="10769401"/>
          </a:xfrm>
          <a:prstGeom prst="rect">
            <a:avLst/>
          </a:prstGeom>
        </p:spPr>
      </p:pic>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6260"/>
            <a:ext cx="6520220" cy="2066590"/>
          </a:xfrm>
        </p:spPr>
        <p:txBody>
          <a:bodyPr lIns="0">
            <a:noAutofit/>
          </a:bodyPr>
          <a:lstStyle>
            <a:lvl1pPr>
              <a:defRPr sz="21586">
                <a:solidFill>
                  <a:schemeClr val="tx1"/>
                </a:solidFill>
                <a:latin typeface="+mn-lt"/>
              </a:defRPr>
            </a:lvl1pPr>
          </a:lstStyle>
          <a:p>
            <a:r>
              <a:rPr lang="en-US" dirty="0"/>
              <a:t>1</a:t>
            </a:r>
            <a:endParaRPr lang="en-GB" dirty="0"/>
          </a:p>
        </p:txBody>
      </p:sp>
      <p:pic>
        <p:nvPicPr>
          <p:cNvPr id="6" name="Picture 5">
            <a:extLst>
              <a:ext uri="{FF2B5EF4-FFF2-40B4-BE49-F238E27FC236}">
                <a16:creationId xmlns:a16="http://schemas.microsoft.com/office/drawing/2014/main" id="{659D1EBB-A005-4F5C-9C1E-C9DE9B881C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0"/>
            <a:ext cx="1190500" cy="332134"/>
          </a:xfrm>
          <a:prstGeom prst="rect">
            <a:avLst/>
          </a:prstGeom>
        </p:spPr>
      </p:pic>
      <p:sp>
        <p:nvSpPr>
          <p:cNvPr id="8" name="Text Placeholder 7">
            <a:extLst>
              <a:ext uri="{FF2B5EF4-FFF2-40B4-BE49-F238E27FC236}">
                <a16:creationId xmlns:a16="http://schemas.microsoft.com/office/drawing/2014/main" id="{FFDB698E-496D-44AB-AFEB-EEDF54C91C3C}"/>
              </a:ext>
            </a:extLst>
          </p:cNvPr>
          <p:cNvSpPr>
            <a:spLocks noGrp="1"/>
          </p:cNvSpPr>
          <p:nvPr>
            <p:ph type="body" sz="quarter" idx="10" hasCustomPrompt="1"/>
          </p:nvPr>
        </p:nvSpPr>
        <p:spPr>
          <a:xfrm>
            <a:off x="540000" y="3329146"/>
            <a:ext cx="7172242" cy="923540"/>
          </a:xfrm>
        </p:spPr>
        <p:txBody>
          <a:bodyPr lIns="0">
            <a:noAutofit/>
          </a:bodyPr>
          <a:lstStyle>
            <a:lvl1pPr marL="0" indent="0">
              <a:buNone/>
              <a:defRPr sz="4533">
                <a:solidFill>
                  <a:schemeClr val="bg1">
                    <a:lumMod val="65000"/>
                  </a:schemeClr>
                </a:solidFill>
                <a:latin typeface="+mn-lt"/>
              </a:defRPr>
            </a:lvl1pPr>
          </a:lstStyle>
          <a:p>
            <a:pPr lvl="0"/>
            <a:r>
              <a:rPr lang="en-GB" dirty="0"/>
              <a:t>Section Title</a:t>
            </a:r>
          </a:p>
        </p:txBody>
      </p:sp>
    </p:spTree>
    <p:extLst>
      <p:ext uri="{BB962C8B-B14F-4D97-AF65-F5344CB8AC3E}">
        <p14:creationId xmlns:p14="http://schemas.microsoft.com/office/powerpoint/2010/main" val="2688411446"/>
      </p:ext>
    </p:extLst>
  </p:cSld>
  <p:clrMapOvr>
    <a:masterClrMapping/>
  </p:clrMapOvr>
  <p:extLst>
    <p:ext uri="{DCECCB84-F9BA-43D5-87BE-67443E8EF086}">
      <p15:sldGuideLst xmlns:p15="http://schemas.microsoft.com/office/powerpoint/2012/main">
        <p15:guide id="1" orient="horz" pos="651" userDrawn="1">
          <p15:clr>
            <a:srgbClr val="FBAE40"/>
          </p15:clr>
        </p15:guide>
        <p15:guide id="2" pos="2381" userDrawn="1">
          <p15:clr>
            <a:srgbClr val="FBAE40"/>
          </p15:clr>
        </p15:guide>
        <p15:guide id="3" orient="horz" pos="2095"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6260"/>
            <a:ext cx="6520220" cy="2066590"/>
          </a:xfrm>
        </p:spPr>
        <p:txBody>
          <a:bodyPr lIns="0">
            <a:noAutofit/>
          </a:bodyPr>
          <a:lstStyle>
            <a:lvl1pPr>
              <a:defRPr sz="21586">
                <a:solidFill>
                  <a:schemeClr val="tx1"/>
                </a:solidFill>
                <a:latin typeface="+mn-lt"/>
              </a:defRPr>
            </a:lvl1pPr>
          </a:lstStyle>
          <a:p>
            <a:r>
              <a:rPr lang="en-US" dirty="0"/>
              <a:t>1</a:t>
            </a:r>
            <a:endParaRPr lang="en-GB" dirty="0"/>
          </a:p>
        </p:txBody>
      </p:sp>
      <p:sp>
        <p:nvSpPr>
          <p:cNvPr id="8" name="Text Placeholder 7">
            <a:extLst>
              <a:ext uri="{FF2B5EF4-FFF2-40B4-BE49-F238E27FC236}">
                <a16:creationId xmlns:a16="http://schemas.microsoft.com/office/drawing/2014/main" id="{3122945E-D1D6-4502-A51C-A5D22359CB35}"/>
              </a:ext>
            </a:extLst>
          </p:cNvPr>
          <p:cNvSpPr>
            <a:spLocks noGrp="1"/>
          </p:cNvSpPr>
          <p:nvPr>
            <p:ph type="body" sz="quarter" idx="10" hasCustomPrompt="1"/>
          </p:nvPr>
        </p:nvSpPr>
        <p:spPr>
          <a:xfrm>
            <a:off x="540000" y="3329146"/>
            <a:ext cx="7036249" cy="923540"/>
          </a:xfrm>
        </p:spPr>
        <p:txBody>
          <a:bodyPr lIns="0">
            <a:noAutofit/>
          </a:bodyPr>
          <a:lstStyle>
            <a:lvl1pPr marL="0" indent="0">
              <a:buNone/>
              <a:defRPr sz="4533">
                <a:solidFill>
                  <a:schemeClr val="bg1">
                    <a:lumMod val="65000"/>
                  </a:schemeClr>
                </a:solidFill>
                <a:latin typeface="+mn-lt"/>
              </a:defRPr>
            </a:lvl1pPr>
          </a:lstStyle>
          <a:p>
            <a:pPr lvl="0"/>
            <a:r>
              <a:rPr lang="en-GB" dirty="0"/>
              <a:t>Section Title</a:t>
            </a:r>
          </a:p>
        </p:txBody>
      </p:sp>
    </p:spTree>
    <p:extLst>
      <p:ext uri="{BB962C8B-B14F-4D97-AF65-F5344CB8AC3E}">
        <p14:creationId xmlns:p14="http://schemas.microsoft.com/office/powerpoint/2010/main" val="3132959624"/>
      </p:ext>
    </p:extLst>
  </p:cSld>
  <p:clrMapOvr>
    <a:masterClrMapping/>
  </p:clrMapOvr>
  <p:extLst>
    <p:ext uri="{DCECCB84-F9BA-43D5-87BE-67443E8EF086}">
      <p15:sldGuideLst xmlns:p15="http://schemas.microsoft.com/office/powerpoint/2012/main">
        <p15:guide id="1" orient="horz" pos="2095" userDrawn="1">
          <p15:clr>
            <a:srgbClr val="FBAE40"/>
          </p15:clr>
        </p15:guide>
        <p15:guide id="2" pos="2381" userDrawn="1">
          <p15:clr>
            <a:srgbClr val="FBAE40"/>
          </p15:clr>
        </p15:guide>
        <p15:guide id="3" orient="horz" pos="65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Divider Whit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6260"/>
            <a:ext cx="6520220" cy="2066590"/>
          </a:xfrm>
        </p:spPr>
        <p:txBody>
          <a:bodyPr lIns="0">
            <a:noAutofit/>
          </a:bodyPr>
          <a:lstStyle>
            <a:lvl1pPr>
              <a:defRPr sz="21586">
                <a:solidFill>
                  <a:schemeClr val="bg1"/>
                </a:solidFill>
                <a:latin typeface="+mn-lt"/>
              </a:defRPr>
            </a:lvl1pPr>
          </a:lstStyle>
          <a:p>
            <a:r>
              <a:rPr lang="en-US" dirty="0"/>
              <a:t>1</a:t>
            </a:r>
            <a:endParaRPr lang="en-GB" dirty="0"/>
          </a:p>
        </p:txBody>
      </p:sp>
      <p:sp>
        <p:nvSpPr>
          <p:cNvPr id="8" name="Text Placeholder 7">
            <a:extLst>
              <a:ext uri="{FF2B5EF4-FFF2-40B4-BE49-F238E27FC236}">
                <a16:creationId xmlns:a16="http://schemas.microsoft.com/office/drawing/2014/main" id="{3122945E-D1D6-4502-A51C-A5D22359CB35}"/>
              </a:ext>
            </a:extLst>
          </p:cNvPr>
          <p:cNvSpPr>
            <a:spLocks noGrp="1"/>
          </p:cNvSpPr>
          <p:nvPr>
            <p:ph type="body" sz="quarter" idx="10" hasCustomPrompt="1"/>
          </p:nvPr>
        </p:nvSpPr>
        <p:spPr>
          <a:xfrm>
            <a:off x="540000" y="3329146"/>
            <a:ext cx="7036249" cy="923540"/>
          </a:xfrm>
        </p:spPr>
        <p:txBody>
          <a:bodyPr lIns="0">
            <a:noAutofit/>
          </a:bodyPr>
          <a:lstStyle>
            <a:lvl1pPr marL="0" indent="0">
              <a:buNone/>
              <a:defRPr sz="4533">
                <a:solidFill>
                  <a:schemeClr val="bg1"/>
                </a:solidFill>
                <a:latin typeface="+mn-lt"/>
              </a:defRPr>
            </a:lvl1pPr>
          </a:lstStyle>
          <a:p>
            <a:pPr lvl="0"/>
            <a:r>
              <a:rPr lang="en-GB" dirty="0"/>
              <a:t>Section Title</a:t>
            </a:r>
          </a:p>
        </p:txBody>
      </p:sp>
      <p:pic>
        <p:nvPicPr>
          <p:cNvPr id="5" name="Picture 4">
            <a:extLst>
              <a:ext uri="{FF2B5EF4-FFF2-40B4-BE49-F238E27FC236}">
                <a16:creationId xmlns:a16="http://schemas.microsoft.com/office/drawing/2014/main" id="{8AEA573E-3A8F-488F-8723-AA8D848EFD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4252" y="572676"/>
            <a:ext cx="1190500" cy="331169"/>
          </a:xfrm>
          <a:prstGeom prst="rect">
            <a:avLst/>
          </a:prstGeom>
        </p:spPr>
      </p:pic>
      <p:sp>
        <p:nvSpPr>
          <p:cNvPr id="6" name="Rectangle 21">
            <a:extLst>
              <a:ext uri="{FF2B5EF4-FFF2-40B4-BE49-F238E27FC236}">
                <a16:creationId xmlns:a16="http://schemas.microsoft.com/office/drawing/2014/main" id="{09F4959A-ABD0-460C-BF0D-5234FEF65109}"/>
              </a:ext>
            </a:extLst>
          </p:cNvPr>
          <p:cNvSpPr>
            <a:spLocks noChangeArrowheads="1"/>
          </p:cNvSpPr>
          <p:nvPr userDrawn="1"/>
        </p:nvSpPr>
        <p:spPr bwMode="auto">
          <a:xfrm>
            <a:off x="519727" y="10249202"/>
            <a:ext cx="1752152" cy="229682"/>
          </a:xfrm>
          <a:prstGeom prst="rect">
            <a:avLst/>
          </a:prstGeom>
          <a:solidFill>
            <a:schemeClr val="bg2"/>
          </a:solidFill>
          <a:ln>
            <a:noFill/>
          </a:ln>
          <a:effectLst/>
        </p:spPr>
        <p:txBody>
          <a:bodyPr wrap="none" lIns="97666" tIns="47976" rIns="97666" bIns="47976">
            <a:spAutoFit/>
          </a:bodyPr>
          <a:lstStyle/>
          <a:p>
            <a:pPr defTabSz="822427"/>
            <a:fld id="{7817E386-C7BB-4AE9-96C4-A9FD4DC96372}" type="slidenum">
              <a:rPr lang="en-GB" sz="863" b="0" smtClean="0">
                <a:solidFill>
                  <a:schemeClr val="bg1"/>
                </a:solidFill>
              </a:rPr>
              <a:t>‹#›</a:t>
            </a:fld>
            <a:r>
              <a:rPr lang="en-GB" sz="863" b="0" dirty="0">
                <a:solidFill>
                  <a:schemeClr val="bg1"/>
                </a:solidFill>
              </a:rPr>
              <a:t> / B_LIVE_EMEA1:5203676v1</a:t>
            </a:r>
          </a:p>
        </p:txBody>
      </p:sp>
    </p:spTree>
    <p:extLst>
      <p:ext uri="{BB962C8B-B14F-4D97-AF65-F5344CB8AC3E}">
        <p14:creationId xmlns:p14="http://schemas.microsoft.com/office/powerpoint/2010/main" val="41103072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95" userDrawn="1">
          <p15:clr>
            <a:srgbClr val="FBAE40"/>
          </p15:clr>
        </p15:guide>
        <p15:guide id="2" pos="2381" userDrawn="1">
          <p15:clr>
            <a:srgbClr val="FBAE40"/>
          </p15:clr>
        </p15:guide>
        <p15:guide id="3" orient="horz" pos="65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77C9-3B9D-4C4C-BFA9-6594ECDB7918}"/>
              </a:ext>
            </a:extLst>
          </p:cNvPr>
          <p:cNvSpPr>
            <a:spLocks noGrp="1"/>
          </p:cNvSpPr>
          <p:nvPr>
            <p:ph type="title"/>
          </p:nvPr>
        </p:nvSpPr>
        <p:spPr>
          <a:xfrm>
            <a:off x="515938" y="2665413"/>
            <a:ext cx="6519862" cy="4448175"/>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7366B9-D8C0-4405-BF2E-C2E5BC5D7AC2}"/>
              </a:ext>
            </a:extLst>
          </p:cNvPr>
          <p:cNvSpPr>
            <a:spLocks noGrp="1"/>
          </p:cNvSpPr>
          <p:nvPr>
            <p:ph type="body" idx="1"/>
          </p:nvPr>
        </p:nvSpPr>
        <p:spPr>
          <a:xfrm>
            <a:off x="515938" y="7154863"/>
            <a:ext cx="6519862" cy="23383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F1B342-EDE7-4865-8240-56D46DFD255B}"/>
              </a:ext>
            </a:extLst>
          </p:cNvPr>
          <p:cNvSpPr>
            <a:spLocks noGrp="1"/>
          </p:cNvSpPr>
          <p:nvPr>
            <p:ph type="dt" sz="half" idx="10"/>
          </p:nvPr>
        </p:nvSpPr>
        <p:spPr/>
        <p:txBody>
          <a:bodyPr/>
          <a:lstStyle/>
          <a:p>
            <a:fld id="{C44EA090-98AD-426D-A8DB-B69249060C7D}" type="datetimeFigureOut">
              <a:rPr lang="en-GB" smtClean="0"/>
              <a:t>09/06/2020</a:t>
            </a:fld>
            <a:endParaRPr lang="en-GB"/>
          </a:p>
        </p:txBody>
      </p:sp>
      <p:sp>
        <p:nvSpPr>
          <p:cNvPr id="5" name="Footer Placeholder 4">
            <a:extLst>
              <a:ext uri="{FF2B5EF4-FFF2-40B4-BE49-F238E27FC236}">
                <a16:creationId xmlns:a16="http://schemas.microsoft.com/office/drawing/2014/main" id="{FE5E96EE-FD54-4E48-B91E-BCCBBFD6D3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94AE2E-DAF5-4165-A030-39495FA398BA}"/>
              </a:ext>
            </a:extLst>
          </p:cNvPr>
          <p:cNvSpPr>
            <a:spLocks noGrp="1"/>
          </p:cNvSpPr>
          <p:nvPr>
            <p:ph type="sldNum" sz="quarter" idx="12"/>
          </p:nvPr>
        </p:nvSpPr>
        <p:spPr/>
        <p:txBody>
          <a:bodyPr/>
          <a:lstStyle/>
          <a:p>
            <a:fld id="{FE0A6EB2-EE20-49A6-9B0A-E9E6DD149EFA}" type="slidenum">
              <a:rPr lang="en-GB" smtClean="0"/>
              <a:t>‹#›</a:t>
            </a:fld>
            <a:endParaRPr lang="en-GB"/>
          </a:p>
        </p:txBody>
      </p:sp>
    </p:spTree>
    <p:extLst>
      <p:ext uri="{BB962C8B-B14F-4D97-AF65-F5344CB8AC3E}">
        <p14:creationId xmlns:p14="http://schemas.microsoft.com/office/powerpoint/2010/main" val="3843959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Charcoal">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385022-4335-4319-A74B-3FE1F7A1A2B8}"/>
              </a:ext>
            </a:extLst>
          </p:cNvPr>
          <p:cNvSpPr/>
          <p:nvPr userDrawn="1"/>
        </p:nvSpPr>
        <p:spPr>
          <a:xfrm>
            <a:off x="5769769" y="447675"/>
            <a:ext cx="1507331" cy="4881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1766"/>
            <a:ext cx="6520220" cy="2110948"/>
          </a:xfrm>
        </p:spPr>
        <p:txBody>
          <a:bodyPr lIns="0">
            <a:noAutofit/>
          </a:bodyPr>
          <a:lstStyle>
            <a:lvl1pPr>
              <a:defRPr sz="21586">
                <a:solidFill>
                  <a:schemeClr val="tx1"/>
                </a:solidFill>
                <a:latin typeface="+mn-lt"/>
              </a:defRPr>
            </a:lvl1pPr>
          </a:lstStyle>
          <a:p>
            <a:r>
              <a:rPr lang="en-US" dirty="0"/>
              <a:t>1</a:t>
            </a:r>
            <a:endParaRPr lang="en-GB" dirty="0"/>
          </a:p>
        </p:txBody>
      </p:sp>
      <p:sp>
        <p:nvSpPr>
          <p:cNvPr id="8" name="Text Placeholder 7">
            <a:extLst>
              <a:ext uri="{FF2B5EF4-FFF2-40B4-BE49-F238E27FC236}">
                <a16:creationId xmlns:a16="http://schemas.microsoft.com/office/drawing/2014/main" id="{FFDB698E-496D-44AB-AFEB-EEDF54C91C3C}"/>
              </a:ext>
            </a:extLst>
          </p:cNvPr>
          <p:cNvSpPr>
            <a:spLocks noGrp="1"/>
          </p:cNvSpPr>
          <p:nvPr>
            <p:ph type="body" sz="quarter" idx="10" hasCustomPrompt="1"/>
          </p:nvPr>
        </p:nvSpPr>
        <p:spPr>
          <a:xfrm>
            <a:off x="540000" y="3337370"/>
            <a:ext cx="7172242" cy="923540"/>
          </a:xfrm>
        </p:spPr>
        <p:txBody>
          <a:bodyPr lIns="0">
            <a:noAutofit/>
          </a:bodyPr>
          <a:lstStyle>
            <a:lvl1pPr marL="0" indent="0">
              <a:buNone/>
              <a:defRPr sz="4533">
                <a:solidFill>
                  <a:schemeClr val="tx1"/>
                </a:solidFill>
                <a:latin typeface="+mn-lt"/>
              </a:defRPr>
            </a:lvl1pPr>
          </a:lstStyle>
          <a:p>
            <a:pPr lvl="0"/>
            <a:r>
              <a:rPr lang="en-GB" dirty="0"/>
              <a:t>Section Title</a:t>
            </a:r>
          </a:p>
        </p:txBody>
      </p:sp>
      <p:pic>
        <p:nvPicPr>
          <p:cNvPr id="7" name="Picture 6">
            <a:extLst>
              <a:ext uri="{FF2B5EF4-FFF2-40B4-BE49-F238E27FC236}">
                <a16:creationId xmlns:a16="http://schemas.microsoft.com/office/drawing/2014/main" id="{26227E59-F687-4DA2-A72F-3E118125B8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8491" y="547151"/>
            <a:ext cx="1080000" cy="300432"/>
          </a:xfrm>
          <a:prstGeom prst="rect">
            <a:avLst/>
          </a:prstGeom>
        </p:spPr>
      </p:pic>
      <p:sp>
        <p:nvSpPr>
          <p:cNvPr id="6" name="Rectangle 21">
            <a:extLst>
              <a:ext uri="{FF2B5EF4-FFF2-40B4-BE49-F238E27FC236}">
                <a16:creationId xmlns:a16="http://schemas.microsoft.com/office/drawing/2014/main" id="{8F57A7A6-E614-4252-9AC7-45E79F57D3D9}"/>
              </a:ext>
            </a:extLst>
          </p:cNvPr>
          <p:cNvSpPr>
            <a:spLocks noChangeArrowheads="1"/>
          </p:cNvSpPr>
          <p:nvPr userDrawn="1"/>
        </p:nvSpPr>
        <p:spPr bwMode="auto">
          <a:xfrm>
            <a:off x="519727" y="10249202"/>
            <a:ext cx="1752152" cy="229682"/>
          </a:xfrm>
          <a:prstGeom prst="rect">
            <a:avLst/>
          </a:prstGeom>
          <a:solidFill>
            <a:schemeClr val="bg2"/>
          </a:solidFill>
          <a:ln>
            <a:noFill/>
          </a:ln>
          <a:effectLst/>
        </p:spPr>
        <p:txBody>
          <a:bodyPr wrap="none" lIns="97666" tIns="47976" rIns="97666" bIns="47976">
            <a:spAutoFit/>
          </a:bodyPr>
          <a:lstStyle/>
          <a:p>
            <a:pPr defTabSz="822427"/>
            <a:fld id="{7817E386-C7BB-4AE9-96C4-A9FD4DC96372}" type="slidenum">
              <a:rPr lang="en-GB" sz="863" b="0" smtClean="0">
                <a:solidFill>
                  <a:schemeClr val="tx1"/>
                </a:solidFill>
              </a:rPr>
              <a:t>‹#›</a:t>
            </a:fld>
            <a:r>
              <a:rPr lang="en-GB" sz="863" b="0" dirty="0">
                <a:solidFill>
                  <a:schemeClr val="tx1"/>
                </a:solidFill>
              </a:rPr>
              <a:t> / B_LIVE_EMEA1:5203676v1</a:t>
            </a:r>
          </a:p>
        </p:txBody>
      </p:sp>
    </p:spTree>
    <p:extLst>
      <p:ext uri="{BB962C8B-B14F-4D97-AF65-F5344CB8AC3E}">
        <p14:creationId xmlns:p14="http://schemas.microsoft.com/office/powerpoint/2010/main" val="15713220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95" userDrawn="1">
          <p15:clr>
            <a:srgbClr val="FBAE40"/>
          </p15:clr>
        </p15:guide>
        <p15:guide id="2" pos="2381" userDrawn="1">
          <p15:clr>
            <a:srgbClr val="FBAE40"/>
          </p15:clr>
        </p15:guide>
        <p15:guide id="3" orient="horz" pos="65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Blu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27B3A8-34E3-48CB-8997-75ADC894C701}"/>
              </a:ext>
            </a:extLst>
          </p:cNvPr>
          <p:cNvSpPr/>
          <p:nvPr userDrawn="1"/>
        </p:nvSpPr>
        <p:spPr>
          <a:xfrm>
            <a:off x="5746750" y="419100"/>
            <a:ext cx="1466850" cy="673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1766"/>
            <a:ext cx="6520220" cy="2110948"/>
          </a:xfrm>
        </p:spPr>
        <p:txBody>
          <a:bodyPr lIns="0">
            <a:noAutofit/>
          </a:bodyPr>
          <a:lstStyle>
            <a:lvl1pPr>
              <a:defRPr sz="21586">
                <a:solidFill>
                  <a:schemeClr val="tx1"/>
                </a:solidFill>
                <a:latin typeface="+mn-lt"/>
              </a:defRPr>
            </a:lvl1pPr>
          </a:lstStyle>
          <a:p>
            <a:r>
              <a:rPr lang="en-US" dirty="0"/>
              <a:t>1</a:t>
            </a:r>
            <a:endParaRPr lang="en-GB" dirty="0"/>
          </a:p>
        </p:txBody>
      </p:sp>
      <p:sp>
        <p:nvSpPr>
          <p:cNvPr id="8" name="Text Placeholder 7">
            <a:extLst>
              <a:ext uri="{FF2B5EF4-FFF2-40B4-BE49-F238E27FC236}">
                <a16:creationId xmlns:a16="http://schemas.microsoft.com/office/drawing/2014/main" id="{FFDB698E-496D-44AB-AFEB-EEDF54C91C3C}"/>
              </a:ext>
            </a:extLst>
          </p:cNvPr>
          <p:cNvSpPr>
            <a:spLocks noGrp="1"/>
          </p:cNvSpPr>
          <p:nvPr>
            <p:ph type="body" sz="quarter" idx="10" hasCustomPrompt="1"/>
          </p:nvPr>
        </p:nvSpPr>
        <p:spPr>
          <a:xfrm>
            <a:off x="540000" y="3337370"/>
            <a:ext cx="7172242" cy="923540"/>
          </a:xfrm>
        </p:spPr>
        <p:txBody>
          <a:bodyPr lIns="0">
            <a:noAutofit/>
          </a:bodyPr>
          <a:lstStyle>
            <a:lvl1pPr marL="0" indent="0">
              <a:buNone/>
              <a:defRPr sz="4533">
                <a:solidFill>
                  <a:schemeClr val="tx1"/>
                </a:solidFill>
                <a:latin typeface="+mn-lt"/>
              </a:defRPr>
            </a:lvl1pPr>
          </a:lstStyle>
          <a:p>
            <a:pPr lvl="0"/>
            <a:r>
              <a:rPr lang="en-GB" dirty="0"/>
              <a:t>Section Title</a:t>
            </a:r>
          </a:p>
        </p:txBody>
      </p:sp>
      <p:pic>
        <p:nvPicPr>
          <p:cNvPr id="4" name="Picture 3">
            <a:extLst>
              <a:ext uri="{FF2B5EF4-FFF2-40B4-BE49-F238E27FC236}">
                <a16:creationId xmlns:a16="http://schemas.microsoft.com/office/drawing/2014/main" id="{95C33DE6-2D57-45B8-BA00-3FBE6AF792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36755"/>
            <a:ext cx="1080000" cy="301305"/>
          </a:xfrm>
          <a:prstGeom prst="rect">
            <a:avLst/>
          </a:prstGeom>
        </p:spPr>
      </p:pic>
    </p:spTree>
    <p:extLst>
      <p:ext uri="{BB962C8B-B14F-4D97-AF65-F5344CB8AC3E}">
        <p14:creationId xmlns:p14="http://schemas.microsoft.com/office/powerpoint/2010/main" val="4081969125"/>
      </p:ext>
    </p:extLst>
  </p:cSld>
  <p:clrMapOvr>
    <a:masterClrMapping/>
  </p:clrMapOvr>
  <p:extLst>
    <p:ext uri="{DCECCB84-F9BA-43D5-87BE-67443E8EF086}">
      <p15:sldGuideLst xmlns:p15="http://schemas.microsoft.com/office/powerpoint/2012/main">
        <p15:guide id="1" orient="horz" pos="2095" userDrawn="1">
          <p15:clr>
            <a:srgbClr val="FBAE40"/>
          </p15:clr>
        </p15:guide>
        <p15:guide id="2" pos="2381" userDrawn="1">
          <p15:clr>
            <a:srgbClr val="FBAE40"/>
          </p15:clr>
        </p15:guide>
        <p15:guide id="3" orient="horz" pos="651"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Mint">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18C4A5-4036-4A1D-AD3A-1649985E90D3}"/>
              </a:ext>
            </a:extLst>
          </p:cNvPr>
          <p:cNvSpPr/>
          <p:nvPr userDrawn="1"/>
        </p:nvSpPr>
        <p:spPr>
          <a:xfrm>
            <a:off x="5781675" y="352425"/>
            <a:ext cx="1552575"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1766"/>
            <a:ext cx="6520220" cy="2110948"/>
          </a:xfrm>
        </p:spPr>
        <p:txBody>
          <a:bodyPr lIns="0">
            <a:noAutofit/>
          </a:bodyPr>
          <a:lstStyle>
            <a:lvl1pPr>
              <a:defRPr sz="21586">
                <a:solidFill>
                  <a:schemeClr val="tx1"/>
                </a:solidFill>
                <a:latin typeface="+mn-lt"/>
              </a:defRPr>
            </a:lvl1pPr>
          </a:lstStyle>
          <a:p>
            <a:r>
              <a:rPr lang="en-US" dirty="0"/>
              <a:t>1</a:t>
            </a:r>
            <a:endParaRPr lang="en-GB" dirty="0"/>
          </a:p>
        </p:txBody>
      </p:sp>
      <p:sp>
        <p:nvSpPr>
          <p:cNvPr id="8" name="Text Placeholder 7">
            <a:extLst>
              <a:ext uri="{FF2B5EF4-FFF2-40B4-BE49-F238E27FC236}">
                <a16:creationId xmlns:a16="http://schemas.microsoft.com/office/drawing/2014/main" id="{FFDB698E-496D-44AB-AFEB-EEDF54C91C3C}"/>
              </a:ext>
            </a:extLst>
          </p:cNvPr>
          <p:cNvSpPr>
            <a:spLocks noGrp="1"/>
          </p:cNvSpPr>
          <p:nvPr>
            <p:ph type="body" sz="quarter" idx="10" hasCustomPrompt="1"/>
          </p:nvPr>
        </p:nvSpPr>
        <p:spPr>
          <a:xfrm>
            <a:off x="540000" y="3337370"/>
            <a:ext cx="7172242" cy="923540"/>
          </a:xfrm>
        </p:spPr>
        <p:txBody>
          <a:bodyPr lIns="0">
            <a:noAutofit/>
          </a:bodyPr>
          <a:lstStyle>
            <a:lvl1pPr marL="0" indent="0">
              <a:buNone/>
              <a:defRPr sz="4533">
                <a:solidFill>
                  <a:schemeClr val="tx1"/>
                </a:solidFill>
                <a:latin typeface="+mn-lt"/>
              </a:defRPr>
            </a:lvl1pPr>
          </a:lstStyle>
          <a:p>
            <a:pPr lvl="0"/>
            <a:r>
              <a:rPr lang="en-GB" dirty="0"/>
              <a:t>Section Title</a:t>
            </a:r>
          </a:p>
        </p:txBody>
      </p:sp>
      <p:pic>
        <p:nvPicPr>
          <p:cNvPr id="4" name="Picture 3">
            <a:extLst>
              <a:ext uri="{FF2B5EF4-FFF2-40B4-BE49-F238E27FC236}">
                <a16:creationId xmlns:a16="http://schemas.microsoft.com/office/drawing/2014/main" id="{95C33DE6-2D57-45B8-BA00-3FBE6AF792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Tree>
    <p:extLst>
      <p:ext uri="{BB962C8B-B14F-4D97-AF65-F5344CB8AC3E}">
        <p14:creationId xmlns:p14="http://schemas.microsoft.com/office/powerpoint/2010/main" val="3984423130"/>
      </p:ext>
    </p:extLst>
  </p:cSld>
  <p:clrMapOvr>
    <a:masterClrMapping/>
  </p:clrMapOvr>
  <p:extLst>
    <p:ext uri="{DCECCB84-F9BA-43D5-87BE-67443E8EF086}">
      <p15:sldGuideLst xmlns:p15="http://schemas.microsoft.com/office/powerpoint/2012/main">
        <p15:guide id="1" orient="horz" pos="2095" userDrawn="1">
          <p15:clr>
            <a:srgbClr val="FBAE40"/>
          </p15:clr>
        </p15:guide>
        <p15:guide id="2" pos="2381" userDrawn="1">
          <p15:clr>
            <a:srgbClr val="FBAE40"/>
          </p15:clr>
        </p15:guide>
        <p15:guide id="3" orient="horz" pos="65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Violet">
    <p:bg>
      <p:bgPr>
        <a:solidFill>
          <a:schemeClr val="accent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950CA2-2451-4CB9-9C0B-EE913D62A887}"/>
              </a:ext>
            </a:extLst>
          </p:cNvPr>
          <p:cNvSpPr/>
          <p:nvPr userDrawn="1"/>
        </p:nvSpPr>
        <p:spPr>
          <a:xfrm>
            <a:off x="5676900" y="428625"/>
            <a:ext cx="1562100" cy="6131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1766"/>
            <a:ext cx="6520220" cy="2110948"/>
          </a:xfrm>
        </p:spPr>
        <p:txBody>
          <a:bodyPr lIns="0">
            <a:noAutofit/>
          </a:bodyPr>
          <a:lstStyle>
            <a:lvl1pPr>
              <a:defRPr sz="21586">
                <a:solidFill>
                  <a:schemeClr val="tx1"/>
                </a:solidFill>
                <a:latin typeface="+mn-lt"/>
              </a:defRPr>
            </a:lvl1pPr>
          </a:lstStyle>
          <a:p>
            <a:r>
              <a:rPr lang="en-US" dirty="0"/>
              <a:t>1</a:t>
            </a:r>
            <a:endParaRPr lang="en-GB" dirty="0"/>
          </a:p>
        </p:txBody>
      </p:sp>
      <p:sp>
        <p:nvSpPr>
          <p:cNvPr id="8" name="Text Placeholder 7">
            <a:extLst>
              <a:ext uri="{FF2B5EF4-FFF2-40B4-BE49-F238E27FC236}">
                <a16:creationId xmlns:a16="http://schemas.microsoft.com/office/drawing/2014/main" id="{FFDB698E-496D-44AB-AFEB-EEDF54C91C3C}"/>
              </a:ext>
            </a:extLst>
          </p:cNvPr>
          <p:cNvSpPr>
            <a:spLocks noGrp="1"/>
          </p:cNvSpPr>
          <p:nvPr>
            <p:ph type="body" sz="quarter" idx="10" hasCustomPrompt="1"/>
          </p:nvPr>
        </p:nvSpPr>
        <p:spPr>
          <a:xfrm>
            <a:off x="540000" y="3337370"/>
            <a:ext cx="7172242" cy="923540"/>
          </a:xfrm>
        </p:spPr>
        <p:txBody>
          <a:bodyPr lIns="0">
            <a:noAutofit/>
          </a:bodyPr>
          <a:lstStyle>
            <a:lvl1pPr marL="0" indent="0">
              <a:buNone/>
              <a:defRPr sz="4533">
                <a:solidFill>
                  <a:schemeClr val="tx1"/>
                </a:solidFill>
                <a:latin typeface="+mn-lt"/>
              </a:defRPr>
            </a:lvl1pPr>
          </a:lstStyle>
          <a:p>
            <a:pPr lvl="0"/>
            <a:r>
              <a:rPr lang="en-GB" dirty="0"/>
              <a:t>Section Title</a:t>
            </a:r>
          </a:p>
        </p:txBody>
      </p:sp>
      <p:pic>
        <p:nvPicPr>
          <p:cNvPr id="4" name="Picture 3">
            <a:extLst>
              <a:ext uri="{FF2B5EF4-FFF2-40B4-BE49-F238E27FC236}">
                <a16:creationId xmlns:a16="http://schemas.microsoft.com/office/drawing/2014/main" id="{95C33DE6-2D57-45B8-BA00-3FBE6AF792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Tree>
    <p:extLst>
      <p:ext uri="{BB962C8B-B14F-4D97-AF65-F5344CB8AC3E}">
        <p14:creationId xmlns:p14="http://schemas.microsoft.com/office/powerpoint/2010/main" val="2208305409"/>
      </p:ext>
    </p:extLst>
  </p:cSld>
  <p:clrMapOvr>
    <a:masterClrMapping/>
  </p:clrMapOvr>
  <p:extLst>
    <p:ext uri="{DCECCB84-F9BA-43D5-87BE-67443E8EF086}">
      <p15:sldGuideLst xmlns:p15="http://schemas.microsoft.com/office/powerpoint/2012/main">
        <p15:guide id="1" orient="horz" pos="2095" userDrawn="1">
          <p15:clr>
            <a:srgbClr val="FBAE40"/>
          </p15:clr>
        </p15:guide>
        <p15:guide id="2" pos="2381" userDrawn="1">
          <p15:clr>
            <a:srgbClr val="FBAE40"/>
          </p15:clr>
        </p15:guide>
        <p15:guide id="3" orient="horz" pos="65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Purple">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950CA2-2451-4CB9-9C0B-EE913D62A887}"/>
              </a:ext>
            </a:extLst>
          </p:cNvPr>
          <p:cNvSpPr/>
          <p:nvPr userDrawn="1"/>
        </p:nvSpPr>
        <p:spPr>
          <a:xfrm>
            <a:off x="5676900" y="428625"/>
            <a:ext cx="1562100" cy="6131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1766"/>
            <a:ext cx="6520220" cy="2110948"/>
          </a:xfrm>
        </p:spPr>
        <p:txBody>
          <a:bodyPr lIns="0">
            <a:noAutofit/>
          </a:bodyPr>
          <a:lstStyle>
            <a:lvl1pPr>
              <a:defRPr sz="21586">
                <a:solidFill>
                  <a:schemeClr val="tx1"/>
                </a:solidFill>
                <a:latin typeface="+mn-lt"/>
              </a:defRPr>
            </a:lvl1pPr>
          </a:lstStyle>
          <a:p>
            <a:r>
              <a:rPr lang="en-US" dirty="0"/>
              <a:t>1</a:t>
            </a:r>
            <a:endParaRPr lang="en-GB" dirty="0"/>
          </a:p>
        </p:txBody>
      </p:sp>
      <p:sp>
        <p:nvSpPr>
          <p:cNvPr id="8" name="Text Placeholder 7">
            <a:extLst>
              <a:ext uri="{FF2B5EF4-FFF2-40B4-BE49-F238E27FC236}">
                <a16:creationId xmlns:a16="http://schemas.microsoft.com/office/drawing/2014/main" id="{FFDB698E-496D-44AB-AFEB-EEDF54C91C3C}"/>
              </a:ext>
            </a:extLst>
          </p:cNvPr>
          <p:cNvSpPr>
            <a:spLocks noGrp="1"/>
          </p:cNvSpPr>
          <p:nvPr>
            <p:ph type="body" sz="quarter" idx="10" hasCustomPrompt="1"/>
          </p:nvPr>
        </p:nvSpPr>
        <p:spPr>
          <a:xfrm>
            <a:off x="540000" y="3337370"/>
            <a:ext cx="7172242" cy="923540"/>
          </a:xfrm>
        </p:spPr>
        <p:txBody>
          <a:bodyPr lIns="0">
            <a:noAutofit/>
          </a:bodyPr>
          <a:lstStyle>
            <a:lvl1pPr marL="0" indent="0">
              <a:buNone/>
              <a:defRPr sz="4533">
                <a:solidFill>
                  <a:schemeClr val="tx1"/>
                </a:solidFill>
                <a:latin typeface="+mn-lt"/>
              </a:defRPr>
            </a:lvl1pPr>
          </a:lstStyle>
          <a:p>
            <a:pPr lvl="0"/>
            <a:r>
              <a:rPr lang="en-GB" dirty="0"/>
              <a:t>Section Title</a:t>
            </a:r>
          </a:p>
        </p:txBody>
      </p:sp>
      <p:pic>
        <p:nvPicPr>
          <p:cNvPr id="4" name="Picture 3">
            <a:extLst>
              <a:ext uri="{FF2B5EF4-FFF2-40B4-BE49-F238E27FC236}">
                <a16:creationId xmlns:a16="http://schemas.microsoft.com/office/drawing/2014/main" id="{95C33DE6-2D57-45B8-BA00-3FBE6AF792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Tree>
    <p:extLst>
      <p:ext uri="{BB962C8B-B14F-4D97-AF65-F5344CB8AC3E}">
        <p14:creationId xmlns:p14="http://schemas.microsoft.com/office/powerpoint/2010/main" val="544609164"/>
      </p:ext>
    </p:extLst>
  </p:cSld>
  <p:clrMapOvr>
    <a:masterClrMapping/>
  </p:clrMapOvr>
  <p:extLst>
    <p:ext uri="{DCECCB84-F9BA-43D5-87BE-67443E8EF086}">
      <p15:sldGuideLst xmlns:p15="http://schemas.microsoft.com/office/powerpoint/2012/main">
        <p15:guide id="1" orient="horz" pos="2095">
          <p15:clr>
            <a:srgbClr val="FBAE40"/>
          </p15:clr>
        </p15:guide>
        <p15:guide id="2" pos="2381">
          <p15:clr>
            <a:srgbClr val="FBAE40"/>
          </p15:clr>
        </p15:guide>
        <p15:guide id="3" orient="horz" pos="65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2A85C9-FF06-4701-815D-208CA1B43C18}"/>
              </a:ext>
            </a:extLst>
          </p:cNvPr>
          <p:cNvSpPr>
            <a:spLocks noGrp="1"/>
          </p:cNvSpPr>
          <p:nvPr>
            <p:ph type="body" idx="1" hasCustomPrompt="1"/>
          </p:nvPr>
        </p:nvSpPr>
        <p:spPr>
          <a:xfrm>
            <a:off x="540000" y="1809385"/>
            <a:ext cx="6380225" cy="2667624"/>
          </a:xfrm>
        </p:spPr>
        <p:txBody>
          <a:bodyPr lIns="0" rIns="0">
            <a:noAutofit/>
          </a:bodyPr>
          <a:lstStyle>
            <a:lvl1pPr marL="0" indent="0">
              <a:lnSpc>
                <a:spcPct val="100000"/>
              </a:lnSpc>
              <a:spcBef>
                <a:spcPts val="1295"/>
              </a:spcBef>
              <a:buNone/>
              <a:defRPr sz="360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here</a:t>
            </a:r>
          </a:p>
        </p:txBody>
      </p:sp>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2" name="Slide Number Placeholder 1">
            <a:extLst>
              <a:ext uri="{FF2B5EF4-FFF2-40B4-BE49-F238E27FC236}">
                <a16:creationId xmlns:a16="http://schemas.microsoft.com/office/drawing/2014/main" id="{002B64F1-E487-4C78-A99D-36171415EFF3}"/>
              </a:ext>
            </a:extLst>
          </p:cNvPr>
          <p:cNvSpPr>
            <a:spLocks noGrp="1"/>
          </p:cNvSpPr>
          <p:nvPr>
            <p:ph type="sldNum" sz="quarter" idx="14"/>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3772568635"/>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188"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3440352" cy="534591"/>
          </a:xfrm>
        </p:spPr>
        <p:txBody>
          <a:bodyPr>
            <a:noAutofit/>
          </a:bodyPr>
          <a:lstStyle>
            <a:lvl1pPr marL="0" indent="0">
              <a:buNone/>
              <a:defRPr sz="2400">
                <a:latin typeface="+mj-lt"/>
              </a:defRPr>
            </a:lvl1pPr>
          </a:lstStyle>
          <a:p>
            <a:pPr lvl="0"/>
            <a:r>
              <a:rPr lang="en-US" dirty="0"/>
              <a:t>Title</a:t>
            </a:r>
          </a:p>
        </p:txBody>
      </p:sp>
      <p:sp>
        <p:nvSpPr>
          <p:cNvPr id="3" name="Text Placeholder 2">
            <a:extLst>
              <a:ext uri="{FF2B5EF4-FFF2-40B4-BE49-F238E27FC236}">
                <a16:creationId xmlns:a16="http://schemas.microsoft.com/office/drawing/2014/main" id="{B0FDAAA3-9AB6-4E47-8032-BF0A869607CE}"/>
              </a:ext>
            </a:extLst>
          </p:cNvPr>
          <p:cNvSpPr>
            <a:spLocks noGrp="1"/>
          </p:cNvSpPr>
          <p:nvPr>
            <p:ph type="body" sz="quarter" idx="16"/>
          </p:nvPr>
        </p:nvSpPr>
        <p:spPr>
          <a:xfrm>
            <a:off x="540000" y="2360812"/>
            <a:ext cx="5508625" cy="1177502"/>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Bullet 2</a:t>
            </a:r>
          </a:p>
        </p:txBody>
      </p:sp>
      <p:sp>
        <p:nvSpPr>
          <p:cNvPr id="2" name="Slide Number Placeholder 1">
            <a:extLst>
              <a:ext uri="{FF2B5EF4-FFF2-40B4-BE49-F238E27FC236}">
                <a16:creationId xmlns:a16="http://schemas.microsoft.com/office/drawing/2014/main" id="{F28738EC-0C9C-4BB1-BFB6-DC318E989160}"/>
              </a:ext>
            </a:extLst>
          </p:cNvPr>
          <p:cNvSpPr>
            <a:spLocks noGrp="1"/>
          </p:cNvSpPr>
          <p:nvPr>
            <p:ph type="sldNum" sz="quarter" idx="17"/>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2801458138"/>
      </p:ext>
    </p:extLst>
  </p:cSld>
  <p:clrMapOvr>
    <a:masterClrMapping/>
  </p:clrMapOvr>
  <p:extLst>
    <p:ext uri="{DCECCB84-F9BA-43D5-87BE-67443E8EF086}">
      <p15:sldGuideLst xmlns:p15="http://schemas.microsoft.com/office/powerpoint/2012/main">
        <p15:guide id="1" orient="horz" pos="1189" userDrawn="1">
          <p15:clr>
            <a:srgbClr val="FBAE40"/>
          </p15:clr>
        </p15:guide>
        <p15:guide id="2" pos="381" userDrawn="1">
          <p15:clr>
            <a:srgbClr val="FBAE40"/>
          </p15:clr>
        </p15:guide>
        <p15:guide id="3" orient="horz" pos="165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9" name="Text Placeholder 3">
            <a:extLst>
              <a:ext uri="{FF2B5EF4-FFF2-40B4-BE49-F238E27FC236}">
                <a16:creationId xmlns:a16="http://schemas.microsoft.com/office/drawing/2014/main" id="{5C07FFC8-08F4-4229-A280-6A72D1519FC7}"/>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10" name="Text Placeholder 3">
            <a:extLst>
              <a:ext uri="{FF2B5EF4-FFF2-40B4-BE49-F238E27FC236}">
                <a16:creationId xmlns:a16="http://schemas.microsoft.com/office/drawing/2014/main" id="{9F0DCF7A-BEC4-4D14-87D2-7FBDF924DBC5}"/>
              </a:ext>
            </a:extLst>
          </p:cNvPr>
          <p:cNvSpPr>
            <a:spLocks noGrp="1"/>
          </p:cNvSpPr>
          <p:nvPr>
            <p:ph type="body" sz="quarter" idx="15" hasCustomPrompt="1"/>
          </p:nvPr>
        </p:nvSpPr>
        <p:spPr>
          <a:xfrm>
            <a:off x="1305444" y="1826221"/>
            <a:ext cx="3440352" cy="534591"/>
          </a:xfrm>
        </p:spPr>
        <p:txBody>
          <a:bodyPr>
            <a:noAutofit/>
          </a:bodyPr>
          <a:lstStyle>
            <a:lvl1pPr marL="0" indent="0">
              <a:buNone/>
              <a:defRPr sz="2400">
                <a:latin typeface="+mj-lt"/>
              </a:defRPr>
            </a:lvl1pPr>
          </a:lstStyle>
          <a:p>
            <a:pPr lvl="0"/>
            <a:r>
              <a:rPr lang="en-US" dirty="0"/>
              <a:t>Title</a:t>
            </a:r>
          </a:p>
        </p:txBody>
      </p:sp>
      <p:sp>
        <p:nvSpPr>
          <p:cNvPr id="13" name="TextBox 12">
            <a:extLst>
              <a:ext uri="{FF2B5EF4-FFF2-40B4-BE49-F238E27FC236}">
                <a16:creationId xmlns:a16="http://schemas.microsoft.com/office/drawing/2014/main" id="{46EEAA79-20F1-4ACE-8A7C-00E4509E2A35}"/>
              </a:ext>
            </a:extLst>
          </p:cNvPr>
          <p:cNvSpPr txBox="1"/>
          <p:nvPr userDrawn="1"/>
        </p:nvSpPr>
        <p:spPr>
          <a:xfrm>
            <a:off x="8079652" y="1895055"/>
            <a:ext cx="3791837" cy="2045175"/>
          </a:xfrm>
          <a:prstGeom prst="rect">
            <a:avLst/>
          </a:prstGeom>
          <a:solidFill>
            <a:schemeClr val="bg2"/>
          </a:solidFill>
        </p:spPr>
        <p:txBody>
          <a:bodyPr wrap="square" rtlCol="0">
            <a:spAutoFit/>
          </a:bodyPr>
          <a:lstStyle/>
          <a:p>
            <a:r>
              <a:rPr lang="en-GB" sz="2115" dirty="0">
                <a:solidFill>
                  <a:schemeClr val="bg1"/>
                </a:solidFill>
              </a:rPr>
              <a:t>To move between levels use the promote and demote buttons. This is also used for bullet points</a:t>
            </a:r>
          </a:p>
          <a:p>
            <a:endParaRPr lang="en-GB" sz="2115" dirty="0">
              <a:solidFill>
                <a:schemeClr val="bg1"/>
              </a:solidFill>
            </a:endParaRPr>
          </a:p>
          <a:p>
            <a:endParaRPr lang="en-GB" sz="2115" dirty="0">
              <a:solidFill>
                <a:schemeClr val="bg1"/>
              </a:solidFill>
            </a:endParaRPr>
          </a:p>
        </p:txBody>
      </p:sp>
      <p:pic>
        <p:nvPicPr>
          <p:cNvPr id="14" name="Picture 13">
            <a:extLst>
              <a:ext uri="{FF2B5EF4-FFF2-40B4-BE49-F238E27FC236}">
                <a16:creationId xmlns:a16="http://schemas.microsoft.com/office/drawing/2014/main" id="{B7157C77-C638-4D9A-A006-4D10D607F6DE}"/>
              </a:ext>
            </a:extLst>
          </p:cNvPr>
          <p:cNvPicPr>
            <a:picLocks noChangeAspect="1"/>
          </p:cNvPicPr>
          <p:nvPr userDrawn="1"/>
        </p:nvPicPr>
        <p:blipFill>
          <a:blip r:embed="rId2"/>
          <a:stretch>
            <a:fillRect/>
          </a:stretch>
        </p:blipFill>
        <p:spPr>
          <a:xfrm>
            <a:off x="9261601" y="3293375"/>
            <a:ext cx="713969" cy="380382"/>
          </a:xfrm>
          <a:prstGeom prst="rect">
            <a:avLst/>
          </a:prstGeom>
        </p:spPr>
      </p:pic>
      <p:sp>
        <p:nvSpPr>
          <p:cNvPr id="3" name="Text Placeholder 2">
            <a:extLst>
              <a:ext uri="{FF2B5EF4-FFF2-40B4-BE49-F238E27FC236}">
                <a16:creationId xmlns:a16="http://schemas.microsoft.com/office/drawing/2014/main" id="{07550726-50FF-4E1B-BAF5-378104E4B972}"/>
              </a:ext>
            </a:extLst>
          </p:cNvPr>
          <p:cNvSpPr>
            <a:spLocks noGrp="1"/>
          </p:cNvSpPr>
          <p:nvPr>
            <p:ph type="body" sz="quarter" idx="16"/>
          </p:nvPr>
        </p:nvSpPr>
        <p:spPr>
          <a:xfrm>
            <a:off x="540000" y="2360812"/>
            <a:ext cx="6479675" cy="932563"/>
          </a:xfrm>
        </p:spPr>
        <p:txBody>
          <a:bodyPr numCol="2" spcCol="7200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90604413-8506-4D6C-A4E1-3717615BD1D4}"/>
              </a:ext>
            </a:extLst>
          </p:cNvPr>
          <p:cNvSpPr>
            <a:spLocks noGrp="1"/>
          </p:cNvSpPr>
          <p:nvPr>
            <p:ph type="sldNum" sz="quarter" idx="17"/>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2185514977"/>
      </p:ext>
    </p:extLst>
  </p:cSld>
  <p:clrMapOvr>
    <a:masterClrMapping/>
  </p:clrMapOvr>
  <p:extLst>
    <p:ext uri="{DCECCB84-F9BA-43D5-87BE-67443E8EF086}">
      <p15:sldGuideLst xmlns:p15="http://schemas.microsoft.com/office/powerpoint/2012/main">
        <p15:guide id="1" orient="horz" pos="1165" userDrawn="1">
          <p15:clr>
            <a:srgbClr val="FBAE40"/>
          </p15:clr>
        </p15:guide>
        <p15:guide id="2" pos="381"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Overlay">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11BE4A8-5DE2-452E-83CB-1AAAA8BCCA11}"/>
              </a:ext>
            </a:extLst>
          </p:cNvPr>
          <p:cNvSpPr>
            <a:spLocks noGrp="1"/>
          </p:cNvSpPr>
          <p:nvPr>
            <p:ph type="pic" sz="quarter" idx="16" hasCustomPrompt="1"/>
          </p:nvPr>
        </p:nvSpPr>
        <p:spPr>
          <a:xfrm>
            <a:off x="16668" y="-152399"/>
            <a:ext cx="7559675" cy="10691812"/>
          </a:xfrm>
        </p:spPr>
        <p:txBody>
          <a:bodyPr>
            <a:normAutofit/>
          </a:bodyPr>
          <a:lstStyle>
            <a:lvl1pPr>
              <a:defRPr sz="3885"/>
            </a:lvl1pPr>
          </a:lstStyle>
          <a:p>
            <a:r>
              <a:rPr lang="en-GB" dirty="0"/>
              <a:t>Click to add full size picture</a:t>
            </a:r>
          </a:p>
        </p:txBody>
      </p:sp>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6108544"/>
            <a:ext cx="699970" cy="534591"/>
          </a:xfrm>
          <a:solidFill>
            <a:schemeClr val="bg2"/>
          </a:solidFill>
        </p:spPr>
        <p:txBody>
          <a:bodyPr lIns="108000">
            <a:noAutofit/>
          </a:bodyPr>
          <a:lstStyle>
            <a:lvl1pPr marL="0" indent="0">
              <a:buNone/>
              <a:defRPr sz="2400">
                <a:solidFill>
                  <a:schemeClr val="bg1"/>
                </a:solidFill>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233092" y="6108544"/>
            <a:ext cx="5820251" cy="534591"/>
          </a:xfrm>
          <a:solidFill>
            <a:schemeClr val="bg2"/>
          </a:solidFill>
        </p:spPr>
        <p:txBody>
          <a:bodyPr>
            <a:noAutofit/>
          </a:bodyPr>
          <a:lstStyle>
            <a:lvl1pPr marL="0" indent="0">
              <a:buNone/>
              <a:defRPr sz="2400">
                <a:solidFill>
                  <a:schemeClr val="bg1"/>
                </a:solidFill>
                <a:latin typeface="+mj-lt"/>
              </a:defRPr>
            </a:lvl1pPr>
          </a:lstStyle>
          <a:p>
            <a:pPr lvl="0"/>
            <a:r>
              <a:rPr lang="en-US" dirty="0"/>
              <a:t>Title</a:t>
            </a:r>
          </a:p>
        </p:txBody>
      </p:sp>
      <p:sp>
        <p:nvSpPr>
          <p:cNvPr id="13" name="TextBox 12">
            <a:extLst>
              <a:ext uri="{FF2B5EF4-FFF2-40B4-BE49-F238E27FC236}">
                <a16:creationId xmlns:a16="http://schemas.microsoft.com/office/drawing/2014/main" id="{D8EA1441-4E72-4289-AFC6-90E7653E6A61}"/>
              </a:ext>
            </a:extLst>
          </p:cNvPr>
          <p:cNvSpPr txBox="1"/>
          <p:nvPr userDrawn="1"/>
        </p:nvSpPr>
        <p:spPr>
          <a:xfrm>
            <a:off x="8119651" y="1535235"/>
            <a:ext cx="2827878" cy="2370649"/>
          </a:xfrm>
          <a:prstGeom prst="rect">
            <a:avLst/>
          </a:prstGeom>
          <a:solidFill>
            <a:schemeClr val="bg2"/>
          </a:solidFill>
        </p:spPr>
        <p:txBody>
          <a:bodyPr wrap="square" rtlCol="0">
            <a:spAutoFit/>
          </a:bodyPr>
          <a:lstStyle/>
          <a:p>
            <a:r>
              <a:rPr lang="en-GB" sz="2115" dirty="0">
                <a:solidFill>
                  <a:schemeClr val="bg1"/>
                </a:solidFill>
              </a:rPr>
              <a:t>As you are using a full page size image, the wordmark will not display, this is expected behaviour, please do not add a wordmark</a:t>
            </a:r>
          </a:p>
        </p:txBody>
      </p:sp>
      <p:sp>
        <p:nvSpPr>
          <p:cNvPr id="5" name="Text Placeholder 4">
            <a:extLst>
              <a:ext uri="{FF2B5EF4-FFF2-40B4-BE49-F238E27FC236}">
                <a16:creationId xmlns:a16="http://schemas.microsoft.com/office/drawing/2014/main" id="{2F62058C-9F8A-45EF-AB44-F627C850CD2C}"/>
              </a:ext>
            </a:extLst>
          </p:cNvPr>
          <p:cNvSpPr>
            <a:spLocks noGrp="1"/>
          </p:cNvSpPr>
          <p:nvPr>
            <p:ph type="body" sz="quarter" idx="17"/>
          </p:nvPr>
        </p:nvSpPr>
        <p:spPr>
          <a:xfrm>
            <a:off x="539750" y="6638925"/>
            <a:ext cx="6513513" cy="2733675"/>
          </a:xfrm>
          <a:solidFill>
            <a:schemeClr val="bg2"/>
          </a:solidFill>
        </p:spPr>
        <p:txBody>
          <a:bodyPr lIns="72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8CE7A4D1-B542-4B58-90DE-9CE03867F983}"/>
              </a:ext>
            </a:extLst>
          </p:cNvPr>
          <p:cNvSpPr>
            <a:spLocks noGrp="1"/>
          </p:cNvSpPr>
          <p:nvPr>
            <p:ph type="sldNum" sz="quarter" idx="18"/>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4122281411"/>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Column One Box">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61574"/>
            <a:ext cx="699970" cy="550938"/>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267344" y="1861574"/>
            <a:ext cx="2474394" cy="550938"/>
          </a:xfrm>
        </p:spPr>
        <p:txBody>
          <a:bodyPr>
            <a:noAutofit/>
          </a:bodyPr>
          <a:lstStyle>
            <a:lvl1pPr marL="0" indent="0">
              <a:buNone/>
              <a:defRPr sz="2400">
                <a:latin typeface="+mj-lt"/>
              </a:defRPr>
            </a:lvl1pPr>
          </a:lstStyle>
          <a:p>
            <a:pPr lvl="0"/>
            <a:r>
              <a:rPr lang="en-US" dirty="0"/>
              <a:t>Title</a:t>
            </a:r>
          </a:p>
        </p:txBody>
      </p:sp>
      <p:sp>
        <p:nvSpPr>
          <p:cNvPr id="12" name="TextBox 11">
            <a:extLst>
              <a:ext uri="{FF2B5EF4-FFF2-40B4-BE49-F238E27FC236}">
                <a16:creationId xmlns:a16="http://schemas.microsoft.com/office/drawing/2014/main" id="{F4497967-EA4F-47D4-A0D4-8CB451BE324D}"/>
              </a:ext>
            </a:extLst>
          </p:cNvPr>
          <p:cNvSpPr txBox="1"/>
          <p:nvPr userDrawn="1"/>
        </p:nvSpPr>
        <p:spPr>
          <a:xfrm>
            <a:off x="8079652" y="1895056"/>
            <a:ext cx="3791837" cy="2370649"/>
          </a:xfrm>
          <a:prstGeom prst="rect">
            <a:avLst/>
          </a:prstGeom>
          <a:solidFill>
            <a:schemeClr val="bg2"/>
          </a:solidFill>
        </p:spPr>
        <p:txBody>
          <a:bodyPr wrap="square" rtlCol="0">
            <a:spAutoFit/>
          </a:bodyPr>
          <a:lstStyle/>
          <a:p>
            <a:r>
              <a:rPr lang="en-GB" sz="2115" dirty="0">
                <a:solidFill>
                  <a:schemeClr val="bg1"/>
                </a:solidFill>
              </a:rPr>
              <a:t>To move between levels use the promote and demote buttons (works in both columns). This is also used for bullet points</a:t>
            </a:r>
          </a:p>
          <a:p>
            <a:endParaRPr lang="en-GB" sz="2115" dirty="0">
              <a:solidFill>
                <a:schemeClr val="bg1"/>
              </a:solidFill>
            </a:endParaRPr>
          </a:p>
          <a:p>
            <a:endParaRPr lang="en-GB" sz="2115" dirty="0">
              <a:solidFill>
                <a:schemeClr val="bg1"/>
              </a:solidFill>
            </a:endParaRPr>
          </a:p>
        </p:txBody>
      </p:sp>
      <p:pic>
        <p:nvPicPr>
          <p:cNvPr id="13" name="Picture 12">
            <a:extLst>
              <a:ext uri="{FF2B5EF4-FFF2-40B4-BE49-F238E27FC236}">
                <a16:creationId xmlns:a16="http://schemas.microsoft.com/office/drawing/2014/main" id="{5D494DD4-18E8-4E53-825F-67317BCCA666}"/>
              </a:ext>
            </a:extLst>
          </p:cNvPr>
          <p:cNvPicPr>
            <a:picLocks noChangeAspect="1"/>
          </p:cNvPicPr>
          <p:nvPr userDrawn="1"/>
        </p:nvPicPr>
        <p:blipFill>
          <a:blip r:embed="rId2"/>
          <a:stretch>
            <a:fillRect/>
          </a:stretch>
        </p:blipFill>
        <p:spPr>
          <a:xfrm>
            <a:off x="9618585" y="3611877"/>
            <a:ext cx="713969" cy="380382"/>
          </a:xfrm>
          <a:prstGeom prst="rect">
            <a:avLst/>
          </a:prstGeom>
        </p:spPr>
      </p:pic>
      <p:sp>
        <p:nvSpPr>
          <p:cNvPr id="3" name="Text Placeholder 2">
            <a:extLst>
              <a:ext uri="{FF2B5EF4-FFF2-40B4-BE49-F238E27FC236}">
                <a16:creationId xmlns:a16="http://schemas.microsoft.com/office/drawing/2014/main" id="{02A11679-134E-4F9E-B85C-9129B1A37359}"/>
              </a:ext>
            </a:extLst>
          </p:cNvPr>
          <p:cNvSpPr>
            <a:spLocks noGrp="1"/>
          </p:cNvSpPr>
          <p:nvPr>
            <p:ph type="body" sz="quarter" idx="18" hasCustomPrompt="1"/>
          </p:nvPr>
        </p:nvSpPr>
        <p:spPr>
          <a:xfrm>
            <a:off x="3779838" y="1860787"/>
            <a:ext cx="3174364" cy="7898920"/>
          </a:xfrm>
          <a:solidFill>
            <a:schemeClr val="bg2"/>
          </a:solidFill>
        </p:spPr>
        <p:txBody>
          <a:bodyPr lIns="144000" rIns="72000" anchor="ctr" anchorCtr="0">
            <a:noAutofit/>
          </a:bodyPr>
          <a:lstStyle>
            <a:lvl1pPr marL="0" indent="0">
              <a:buNone/>
              <a:defRPr sz="8000">
                <a:solidFill>
                  <a:schemeClr val="bg1"/>
                </a:solidFill>
              </a:defRPr>
            </a:lvl1pPr>
            <a:lvl2pPr marL="0" indent="0">
              <a:buNone/>
              <a:defRPr sz="1800">
                <a:solidFill>
                  <a:schemeClr val="bg1"/>
                </a:solidFill>
              </a:defRPr>
            </a:lvl2pPr>
            <a:lvl3pPr marL="185046" indent="-185046">
              <a:buClr>
                <a:schemeClr val="bg1"/>
              </a:buClr>
              <a:buFont typeface="Real Text Light" panose="020B0504020101010102" pitchFamily="34" charset="0"/>
              <a:buChar char="—"/>
              <a:defRPr sz="1000">
                <a:solidFill>
                  <a:schemeClr val="bg1"/>
                </a:solidFill>
              </a:defRPr>
            </a:lvl3pPr>
          </a:lstStyle>
          <a:p>
            <a:pPr lvl="0"/>
            <a:r>
              <a:rPr lang="en-US" dirty="0"/>
              <a:t>%</a:t>
            </a:r>
          </a:p>
          <a:p>
            <a:pPr lvl="1"/>
            <a:r>
              <a:rPr lang="en-US" dirty="0"/>
              <a:t>Text</a:t>
            </a:r>
          </a:p>
          <a:p>
            <a:pPr lvl="2"/>
            <a:r>
              <a:rPr lang="en-US" dirty="0"/>
              <a:t>Source</a:t>
            </a:r>
          </a:p>
        </p:txBody>
      </p:sp>
      <p:sp>
        <p:nvSpPr>
          <p:cNvPr id="5" name="Text Placeholder 4">
            <a:extLst>
              <a:ext uri="{FF2B5EF4-FFF2-40B4-BE49-F238E27FC236}">
                <a16:creationId xmlns:a16="http://schemas.microsoft.com/office/drawing/2014/main" id="{0AD39F62-F14E-4AFB-A410-F4CE316B6F05}"/>
              </a:ext>
            </a:extLst>
          </p:cNvPr>
          <p:cNvSpPr>
            <a:spLocks noGrp="1"/>
          </p:cNvSpPr>
          <p:nvPr>
            <p:ph type="body" sz="quarter" idx="19"/>
          </p:nvPr>
        </p:nvSpPr>
        <p:spPr>
          <a:xfrm>
            <a:off x="540000" y="2412512"/>
            <a:ext cx="3175000" cy="936410"/>
          </a:xfrm>
        </p:spPr>
        <p:txBody>
          <a:bodyPr>
            <a:spAutoFit/>
          </a:bodyPr>
          <a:lstStyle>
            <a:lvl5pPr marL="2850992"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13EEB4E1-DC99-4CD7-B699-D47419B6C72E}"/>
              </a:ext>
            </a:extLst>
          </p:cNvPr>
          <p:cNvSpPr>
            <a:spLocks noGrp="1"/>
          </p:cNvSpPr>
          <p:nvPr>
            <p:ph type="sldNum" sz="quarter" idx="20"/>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3347151159"/>
      </p:ext>
    </p:extLst>
  </p:cSld>
  <p:clrMapOvr>
    <a:masterClrMapping/>
  </p:clrMapOvr>
  <p:extLst>
    <p:ext uri="{DCECCB84-F9BA-43D5-87BE-67443E8EF086}">
      <p15:sldGuideLst xmlns:p15="http://schemas.microsoft.com/office/powerpoint/2012/main">
        <p15:guide id="1" orient="horz" pos="1654" userDrawn="1">
          <p15:clr>
            <a:srgbClr val="FBAE40"/>
          </p15:clr>
        </p15:guide>
        <p15:guide id="2" pos="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42B4-549B-490A-9BDB-D92A0C6E9C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66EBBD-D483-4C25-9B3F-A40CFADB109B}"/>
              </a:ext>
            </a:extLst>
          </p:cNvPr>
          <p:cNvSpPr>
            <a:spLocks noGrp="1"/>
          </p:cNvSpPr>
          <p:nvPr>
            <p:ph sz="half" idx="1"/>
          </p:nvPr>
        </p:nvSpPr>
        <p:spPr>
          <a:xfrm>
            <a:off x="519113" y="2846388"/>
            <a:ext cx="3184525" cy="6783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E94159-01F3-402F-A47A-2657F620E9BA}"/>
              </a:ext>
            </a:extLst>
          </p:cNvPr>
          <p:cNvSpPr>
            <a:spLocks noGrp="1"/>
          </p:cNvSpPr>
          <p:nvPr>
            <p:ph sz="half" idx="2"/>
          </p:nvPr>
        </p:nvSpPr>
        <p:spPr>
          <a:xfrm>
            <a:off x="3856038" y="2846388"/>
            <a:ext cx="3184525" cy="6783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B14153-993A-423F-851A-905B8BB860AA}"/>
              </a:ext>
            </a:extLst>
          </p:cNvPr>
          <p:cNvSpPr>
            <a:spLocks noGrp="1"/>
          </p:cNvSpPr>
          <p:nvPr>
            <p:ph type="dt" sz="half" idx="10"/>
          </p:nvPr>
        </p:nvSpPr>
        <p:spPr/>
        <p:txBody>
          <a:bodyPr/>
          <a:lstStyle/>
          <a:p>
            <a:fld id="{C44EA090-98AD-426D-A8DB-B69249060C7D}" type="datetimeFigureOut">
              <a:rPr lang="en-GB" smtClean="0"/>
              <a:t>09/06/2020</a:t>
            </a:fld>
            <a:endParaRPr lang="en-GB"/>
          </a:p>
        </p:txBody>
      </p:sp>
      <p:sp>
        <p:nvSpPr>
          <p:cNvPr id="6" name="Footer Placeholder 5">
            <a:extLst>
              <a:ext uri="{FF2B5EF4-FFF2-40B4-BE49-F238E27FC236}">
                <a16:creationId xmlns:a16="http://schemas.microsoft.com/office/drawing/2014/main" id="{699E673D-E245-4183-910B-D488482C78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2E5470-302E-487E-8758-737948A613C3}"/>
              </a:ext>
            </a:extLst>
          </p:cNvPr>
          <p:cNvSpPr>
            <a:spLocks noGrp="1"/>
          </p:cNvSpPr>
          <p:nvPr>
            <p:ph type="sldNum" sz="quarter" idx="12"/>
          </p:nvPr>
        </p:nvSpPr>
        <p:spPr/>
        <p:txBody>
          <a:bodyPr/>
          <a:lstStyle/>
          <a:p>
            <a:fld id="{FE0A6EB2-EE20-49A6-9B0A-E9E6DD149EFA}" type="slidenum">
              <a:rPr lang="en-GB" smtClean="0"/>
              <a:t>‹#›</a:t>
            </a:fld>
            <a:endParaRPr lang="en-GB"/>
          </a:p>
        </p:txBody>
      </p:sp>
    </p:spTree>
    <p:extLst>
      <p:ext uri="{BB962C8B-B14F-4D97-AF65-F5344CB8AC3E}">
        <p14:creationId xmlns:p14="http://schemas.microsoft.com/office/powerpoint/2010/main" val="88281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and Tombston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267344" y="1826221"/>
            <a:ext cx="2736610" cy="534591"/>
          </a:xfrm>
        </p:spPr>
        <p:txBody>
          <a:bodyPr>
            <a:noAutofit/>
          </a:bodyPr>
          <a:lstStyle>
            <a:lvl1pPr marL="0" indent="0">
              <a:buNone/>
              <a:defRPr sz="2400">
                <a:latin typeface="+mj-lt"/>
              </a:defRPr>
            </a:lvl1pPr>
          </a:lstStyle>
          <a:p>
            <a:pPr lvl="0"/>
            <a:r>
              <a:rPr lang="en-US" dirty="0"/>
              <a:t>Column and TS</a:t>
            </a:r>
          </a:p>
        </p:txBody>
      </p:sp>
      <p:sp>
        <p:nvSpPr>
          <p:cNvPr id="20" name="Picture Placeholder 20">
            <a:extLst>
              <a:ext uri="{FF2B5EF4-FFF2-40B4-BE49-F238E27FC236}">
                <a16:creationId xmlns:a16="http://schemas.microsoft.com/office/drawing/2014/main" id="{78A67C2A-56B5-4B18-BCE6-5C43FACDB749}"/>
              </a:ext>
            </a:extLst>
          </p:cNvPr>
          <p:cNvSpPr>
            <a:spLocks noGrp="1"/>
          </p:cNvSpPr>
          <p:nvPr>
            <p:ph type="pic" sz="quarter" idx="38"/>
          </p:nvPr>
        </p:nvSpPr>
        <p:spPr>
          <a:xfrm>
            <a:off x="4369031" y="1826221"/>
            <a:ext cx="2449902" cy="680759"/>
          </a:xfrm>
        </p:spPr>
      </p:sp>
      <p:sp>
        <p:nvSpPr>
          <p:cNvPr id="21" name="Picture Placeholder 20">
            <a:extLst>
              <a:ext uri="{FF2B5EF4-FFF2-40B4-BE49-F238E27FC236}">
                <a16:creationId xmlns:a16="http://schemas.microsoft.com/office/drawing/2014/main" id="{9C109BD8-26B1-402C-9DAB-99AC229238AA}"/>
              </a:ext>
            </a:extLst>
          </p:cNvPr>
          <p:cNvSpPr>
            <a:spLocks noGrp="1"/>
          </p:cNvSpPr>
          <p:nvPr>
            <p:ph type="pic" sz="quarter" idx="39"/>
          </p:nvPr>
        </p:nvSpPr>
        <p:spPr>
          <a:xfrm>
            <a:off x="4341600" y="4503600"/>
            <a:ext cx="2449902" cy="680759"/>
          </a:xfrm>
        </p:spPr>
      </p:sp>
      <p:sp>
        <p:nvSpPr>
          <p:cNvPr id="22" name="Picture Placeholder 20">
            <a:extLst>
              <a:ext uri="{FF2B5EF4-FFF2-40B4-BE49-F238E27FC236}">
                <a16:creationId xmlns:a16="http://schemas.microsoft.com/office/drawing/2014/main" id="{C3CD7414-3109-4BFF-B99E-E59AFDA70B34}"/>
              </a:ext>
            </a:extLst>
          </p:cNvPr>
          <p:cNvSpPr>
            <a:spLocks noGrp="1"/>
          </p:cNvSpPr>
          <p:nvPr>
            <p:ph type="pic" sz="quarter" idx="40"/>
          </p:nvPr>
        </p:nvSpPr>
        <p:spPr>
          <a:xfrm>
            <a:off x="4341600" y="7196400"/>
            <a:ext cx="2449902" cy="680759"/>
          </a:xfrm>
        </p:spPr>
      </p:sp>
      <p:sp>
        <p:nvSpPr>
          <p:cNvPr id="3" name="Text Placeholder 2">
            <a:extLst>
              <a:ext uri="{FF2B5EF4-FFF2-40B4-BE49-F238E27FC236}">
                <a16:creationId xmlns:a16="http://schemas.microsoft.com/office/drawing/2014/main" id="{DFD709CC-158F-4826-B348-CEF2533E8AAE}"/>
              </a:ext>
            </a:extLst>
          </p:cNvPr>
          <p:cNvSpPr>
            <a:spLocks noGrp="1"/>
          </p:cNvSpPr>
          <p:nvPr>
            <p:ph type="body" sz="quarter" idx="41"/>
          </p:nvPr>
        </p:nvSpPr>
        <p:spPr>
          <a:xfrm>
            <a:off x="540029" y="2360812"/>
            <a:ext cx="3463925" cy="936410"/>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6DBD5E95-4DF2-4EB5-B89D-C5F4DA4E3322}"/>
              </a:ext>
            </a:extLst>
          </p:cNvPr>
          <p:cNvSpPr>
            <a:spLocks noGrp="1"/>
          </p:cNvSpPr>
          <p:nvPr>
            <p:ph type="sldNum" sz="quarter" idx="42"/>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3425881251"/>
      </p:ext>
    </p:extLst>
  </p:cSld>
  <p:clrMapOvr>
    <a:masterClrMapping/>
  </p:clrMapOvr>
  <p:extLst>
    <p:ext uri="{DCECCB84-F9BA-43D5-87BE-67443E8EF086}">
      <p15:sldGuideLst xmlns:p15="http://schemas.microsoft.com/office/powerpoint/2012/main">
        <p15:guide id="1" orient="horz" pos="1165" userDrawn="1">
          <p15:clr>
            <a:srgbClr val="FBAE40"/>
          </p15:clr>
        </p15:guide>
        <p15:guide id="2" pos="381"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2736610" cy="534591"/>
          </a:xfrm>
        </p:spPr>
        <p:txBody>
          <a:bodyPr>
            <a:noAutofit/>
          </a:bodyPr>
          <a:lstStyle>
            <a:lvl1pPr marL="0" indent="0">
              <a:buNone/>
              <a:defRPr sz="2400">
                <a:latin typeface="+mj-lt"/>
              </a:defRPr>
            </a:lvl1pPr>
          </a:lstStyle>
          <a:p>
            <a:pPr lvl="0"/>
            <a:r>
              <a:rPr lang="en-US" dirty="0"/>
              <a:t>Text and TS </a:t>
            </a:r>
          </a:p>
        </p:txBody>
      </p:sp>
      <p:sp>
        <p:nvSpPr>
          <p:cNvPr id="23" name="Picture Placeholder 20">
            <a:extLst>
              <a:ext uri="{FF2B5EF4-FFF2-40B4-BE49-F238E27FC236}">
                <a16:creationId xmlns:a16="http://schemas.microsoft.com/office/drawing/2014/main" id="{D6855B6A-F40C-4FAF-9EAB-D9D2837029E8}"/>
              </a:ext>
            </a:extLst>
          </p:cNvPr>
          <p:cNvSpPr>
            <a:spLocks noGrp="1"/>
          </p:cNvSpPr>
          <p:nvPr>
            <p:ph type="pic" sz="quarter" idx="40"/>
          </p:nvPr>
        </p:nvSpPr>
        <p:spPr>
          <a:xfrm>
            <a:off x="4140000" y="7178400"/>
            <a:ext cx="2449902" cy="680759"/>
          </a:xfrm>
        </p:spPr>
      </p:sp>
      <p:sp>
        <p:nvSpPr>
          <p:cNvPr id="32" name="Picture Placeholder 20">
            <a:extLst>
              <a:ext uri="{FF2B5EF4-FFF2-40B4-BE49-F238E27FC236}">
                <a16:creationId xmlns:a16="http://schemas.microsoft.com/office/drawing/2014/main" id="{662F7092-6F49-4091-96FF-0EA9307B893C}"/>
              </a:ext>
            </a:extLst>
          </p:cNvPr>
          <p:cNvSpPr>
            <a:spLocks noGrp="1"/>
          </p:cNvSpPr>
          <p:nvPr>
            <p:ph type="pic" sz="quarter" idx="42"/>
          </p:nvPr>
        </p:nvSpPr>
        <p:spPr>
          <a:xfrm>
            <a:off x="576000" y="7178400"/>
            <a:ext cx="2449902" cy="680759"/>
          </a:xfrm>
        </p:spPr>
      </p:sp>
      <p:sp>
        <p:nvSpPr>
          <p:cNvPr id="36" name="Picture Placeholder 20">
            <a:extLst>
              <a:ext uri="{FF2B5EF4-FFF2-40B4-BE49-F238E27FC236}">
                <a16:creationId xmlns:a16="http://schemas.microsoft.com/office/drawing/2014/main" id="{43F22747-E622-49FC-B49B-675031906DC6}"/>
              </a:ext>
            </a:extLst>
          </p:cNvPr>
          <p:cNvSpPr>
            <a:spLocks noGrp="1"/>
          </p:cNvSpPr>
          <p:nvPr>
            <p:ph type="pic" sz="quarter" idx="43"/>
          </p:nvPr>
        </p:nvSpPr>
        <p:spPr>
          <a:xfrm>
            <a:off x="576000" y="4503600"/>
            <a:ext cx="2449902" cy="680759"/>
          </a:xfrm>
        </p:spPr>
      </p:sp>
      <p:sp>
        <p:nvSpPr>
          <p:cNvPr id="40" name="Picture Placeholder 20">
            <a:extLst>
              <a:ext uri="{FF2B5EF4-FFF2-40B4-BE49-F238E27FC236}">
                <a16:creationId xmlns:a16="http://schemas.microsoft.com/office/drawing/2014/main" id="{57221CBD-7DC8-422E-BB9E-CAC77BCA1525}"/>
              </a:ext>
            </a:extLst>
          </p:cNvPr>
          <p:cNvSpPr>
            <a:spLocks noGrp="1"/>
          </p:cNvSpPr>
          <p:nvPr>
            <p:ph type="pic" sz="quarter" idx="44"/>
          </p:nvPr>
        </p:nvSpPr>
        <p:spPr>
          <a:xfrm>
            <a:off x="4140000" y="4503600"/>
            <a:ext cx="2449902" cy="680759"/>
          </a:xfrm>
        </p:spPr>
      </p:sp>
      <p:sp>
        <p:nvSpPr>
          <p:cNvPr id="3" name="Text Placeholder 2">
            <a:extLst>
              <a:ext uri="{FF2B5EF4-FFF2-40B4-BE49-F238E27FC236}">
                <a16:creationId xmlns:a16="http://schemas.microsoft.com/office/drawing/2014/main" id="{B4CE8AFB-34ED-4FC1-9282-A9F740EC29B7}"/>
              </a:ext>
            </a:extLst>
          </p:cNvPr>
          <p:cNvSpPr>
            <a:spLocks noGrp="1"/>
          </p:cNvSpPr>
          <p:nvPr>
            <p:ph type="body" sz="quarter" idx="45"/>
          </p:nvPr>
        </p:nvSpPr>
        <p:spPr>
          <a:xfrm>
            <a:off x="546058" y="2373814"/>
            <a:ext cx="6049963" cy="936410"/>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0508FAF2-F293-49DF-AEFB-39B6ABA5E591}"/>
              </a:ext>
            </a:extLst>
          </p:cNvPr>
          <p:cNvSpPr>
            <a:spLocks noGrp="1"/>
          </p:cNvSpPr>
          <p:nvPr>
            <p:ph type="sldNum" sz="quarter" idx="46"/>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3242621458"/>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mbstones 9">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0" name="Picture Placeholder 20">
            <a:extLst>
              <a:ext uri="{FF2B5EF4-FFF2-40B4-BE49-F238E27FC236}">
                <a16:creationId xmlns:a16="http://schemas.microsoft.com/office/drawing/2014/main" id="{53056DB8-3A64-4777-9CE7-1C0C7B2C915B}"/>
              </a:ext>
            </a:extLst>
          </p:cNvPr>
          <p:cNvSpPr>
            <a:spLocks noGrp="1"/>
          </p:cNvSpPr>
          <p:nvPr>
            <p:ph type="pic" sz="quarter" idx="43"/>
          </p:nvPr>
        </p:nvSpPr>
        <p:spPr>
          <a:xfrm>
            <a:off x="576000" y="1868400"/>
            <a:ext cx="1944000" cy="680759"/>
          </a:xfrm>
        </p:spPr>
      </p:sp>
      <p:sp>
        <p:nvSpPr>
          <p:cNvPr id="44" name="Picture Placeholder 20">
            <a:extLst>
              <a:ext uri="{FF2B5EF4-FFF2-40B4-BE49-F238E27FC236}">
                <a16:creationId xmlns:a16="http://schemas.microsoft.com/office/drawing/2014/main" id="{C96924CF-4C8C-4EAD-A72A-6DDB748FEFA7}"/>
              </a:ext>
            </a:extLst>
          </p:cNvPr>
          <p:cNvSpPr>
            <a:spLocks noGrp="1"/>
          </p:cNvSpPr>
          <p:nvPr>
            <p:ph type="pic" sz="quarter" idx="44"/>
          </p:nvPr>
        </p:nvSpPr>
        <p:spPr>
          <a:xfrm>
            <a:off x="576000" y="4608000"/>
            <a:ext cx="1944000" cy="680759"/>
          </a:xfrm>
        </p:spPr>
      </p:sp>
      <p:sp>
        <p:nvSpPr>
          <p:cNvPr id="52" name="Picture Placeholder 20">
            <a:extLst>
              <a:ext uri="{FF2B5EF4-FFF2-40B4-BE49-F238E27FC236}">
                <a16:creationId xmlns:a16="http://schemas.microsoft.com/office/drawing/2014/main" id="{DDE8378E-24AF-4674-9173-312548EF578B}"/>
              </a:ext>
            </a:extLst>
          </p:cNvPr>
          <p:cNvSpPr>
            <a:spLocks noGrp="1"/>
          </p:cNvSpPr>
          <p:nvPr>
            <p:ph type="pic" sz="quarter" idx="45"/>
          </p:nvPr>
        </p:nvSpPr>
        <p:spPr>
          <a:xfrm>
            <a:off x="576000" y="7326000"/>
            <a:ext cx="1944000" cy="680759"/>
          </a:xfrm>
        </p:spPr>
      </p:sp>
      <p:sp>
        <p:nvSpPr>
          <p:cNvPr id="56" name="Picture Placeholder 20">
            <a:extLst>
              <a:ext uri="{FF2B5EF4-FFF2-40B4-BE49-F238E27FC236}">
                <a16:creationId xmlns:a16="http://schemas.microsoft.com/office/drawing/2014/main" id="{C8354273-9823-41A3-8EE6-D0B9008A684B}"/>
              </a:ext>
            </a:extLst>
          </p:cNvPr>
          <p:cNvSpPr>
            <a:spLocks noGrp="1"/>
          </p:cNvSpPr>
          <p:nvPr>
            <p:ph type="pic" sz="quarter" idx="46"/>
          </p:nvPr>
        </p:nvSpPr>
        <p:spPr>
          <a:xfrm>
            <a:off x="2772000" y="1868400"/>
            <a:ext cx="1944000" cy="680759"/>
          </a:xfrm>
        </p:spPr>
      </p:sp>
      <p:sp>
        <p:nvSpPr>
          <p:cNvPr id="60" name="Picture Placeholder 20">
            <a:extLst>
              <a:ext uri="{FF2B5EF4-FFF2-40B4-BE49-F238E27FC236}">
                <a16:creationId xmlns:a16="http://schemas.microsoft.com/office/drawing/2014/main" id="{6E038A54-170A-4746-BD89-A64A1BA079F7}"/>
              </a:ext>
            </a:extLst>
          </p:cNvPr>
          <p:cNvSpPr>
            <a:spLocks noGrp="1"/>
          </p:cNvSpPr>
          <p:nvPr>
            <p:ph type="pic" sz="quarter" idx="47"/>
          </p:nvPr>
        </p:nvSpPr>
        <p:spPr>
          <a:xfrm>
            <a:off x="2772000" y="4608000"/>
            <a:ext cx="1944000" cy="680759"/>
          </a:xfrm>
        </p:spPr>
      </p:sp>
      <p:sp>
        <p:nvSpPr>
          <p:cNvPr id="69" name="Picture Placeholder 20">
            <a:extLst>
              <a:ext uri="{FF2B5EF4-FFF2-40B4-BE49-F238E27FC236}">
                <a16:creationId xmlns:a16="http://schemas.microsoft.com/office/drawing/2014/main" id="{2415118C-EA7F-41EC-8C66-8115E3372CD2}"/>
              </a:ext>
            </a:extLst>
          </p:cNvPr>
          <p:cNvSpPr>
            <a:spLocks noGrp="1"/>
          </p:cNvSpPr>
          <p:nvPr>
            <p:ph type="pic" sz="quarter" idx="48"/>
          </p:nvPr>
        </p:nvSpPr>
        <p:spPr>
          <a:xfrm>
            <a:off x="2772000" y="7326000"/>
            <a:ext cx="1944000" cy="680759"/>
          </a:xfrm>
        </p:spPr>
      </p:sp>
      <p:sp>
        <p:nvSpPr>
          <p:cNvPr id="70" name="Picture Placeholder 20">
            <a:extLst>
              <a:ext uri="{FF2B5EF4-FFF2-40B4-BE49-F238E27FC236}">
                <a16:creationId xmlns:a16="http://schemas.microsoft.com/office/drawing/2014/main" id="{ADDE5B1B-F3B9-43D1-AE46-611809010159}"/>
              </a:ext>
            </a:extLst>
          </p:cNvPr>
          <p:cNvSpPr>
            <a:spLocks noGrp="1"/>
          </p:cNvSpPr>
          <p:nvPr>
            <p:ph type="pic" sz="quarter" idx="49"/>
          </p:nvPr>
        </p:nvSpPr>
        <p:spPr>
          <a:xfrm>
            <a:off x="4978800" y="1868400"/>
            <a:ext cx="1944000" cy="680759"/>
          </a:xfrm>
        </p:spPr>
      </p:sp>
      <p:sp>
        <p:nvSpPr>
          <p:cNvPr id="71" name="Picture Placeholder 20">
            <a:extLst>
              <a:ext uri="{FF2B5EF4-FFF2-40B4-BE49-F238E27FC236}">
                <a16:creationId xmlns:a16="http://schemas.microsoft.com/office/drawing/2014/main" id="{4E0AFD1C-E200-4F35-A8C2-0E5A0764B0AE}"/>
              </a:ext>
            </a:extLst>
          </p:cNvPr>
          <p:cNvSpPr>
            <a:spLocks noGrp="1"/>
          </p:cNvSpPr>
          <p:nvPr>
            <p:ph type="pic" sz="quarter" idx="50"/>
          </p:nvPr>
        </p:nvSpPr>
        <p:spPr>
          <a:xfrm>
            <a:off x="4978800" y="4608000"/>
            <a:ext cx="1944000" cy="680759"/>
          </a:xfrm>
        </p:spPr>
      </p:sp>
      <p:sp>
        <p:nvSpPr>
          <p:cNvPr id="72" name="Picture Placeholder 20">
            <a:extLst>
              <a:ext uri="{FF2B5EF4-FFF2-40B4-BE49-F238E27FC236}">
                <a16:creationId xmlns:a16="http://schemas.microsoft.com/office/drawing/2014/main" id="{86DBCFF2-DB1D-47F4-9175-108ED4BF4A15}"/>
              </a:ext>
            </a:extLst>
          </p:cNvPr>
          <p:cNvSpPr>
            <a:spLocks noGrp="1"/>
          </p:cNvSpPr>
          <p:nvPr>
            <p:ph type="pic" sz="quarter" idx="51"/>
          </p:nvPr>
        </p:nvSpPr>
        <p:spPr>
          <a:xfrm>
            <a:off x="4978800" y="7326000"/>
            <a:ext cx="1944000" cy="680759"/>
          </a:xfrm>
        </p:spPr>
      </p:sp>
      <p:sp>
        <p:nvSpPr>
          <p:cNvPr id="2" name="Slide Number Placeholder 1">
            <a:extLst>
              <a:ext uri="{FF2B5EF4-FFF2-40B4-BE49-F238E27FC236}">
                <a16:creationId xmlns:a16="http://schemas.microsoft.com/office/drawing/2014/main" id="{1E09F37F-D26F-44D0-A3C3-AEEB8BEAA304}"/>
              </a:ext>
            </a:extLst>
          </p:cNvPr>
          <p:cNvSpPr>
            <a:spLocks noGrp="1"/>
          </p:cNvSpPr>
          <p:nvPr>
            <p:ph type="sldNum" sz="quarter" idx="52"/>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3852055463"/>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ey Points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2A85C9-FF06-4701-815D-208CA1B43C18}"/>
              </a:ext>
            </a:extLst>
          </p:cNvPr>
          <p:cNvSpPr>
            <a:spLocks noGrp="1"/>
          </p:cNvSpPr>
          <p:nvPr>
            <p:ph type="body" idx="1" hasCustomPrompt="1"/>
          </p:nvPr>
        </p:nvSpPr>
        <p:spPr>
          <a:xfrm>
            <a:off x="540000" y="3015451"/>
            <a:ext cx="2736610" cy="534591"/>
          </a:xfrm>
        </p:spPr>
        <p:txBody>
          <a:bodyPr lIns="0" numCol="1" spcCol="180000">
            <a:noAutofit/>
          </a:bodyPr>
          <a:lstStyle>
            <a:lvl1pPr marL="0" indent="0">
              <a:lnSpc>
                <a:spcPct val="100000"/>
              </a:lnSpc>
              <a:spcBef>
                <a:spcPts val="648"/>
              </a:spcBef>
              <a:buNone/>
              <a:defRPr sz="240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Heading </a:t>
            </a:r>
          </a:p>
        </p:txBody>
      </p:sp>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2736610" cy="534591"/>
          </a:xfrm>
        </p:spPr>
        <p:txBody>
          <a:bodyPr>
            <a:noAutofit/>
          </a:bodyPr>
          <a:lstStyle>
            <a:lvl1pPr marL="0" indent="0">
              <a:buNone/>
              <a:defRPr sz="2400">
                <a:latin typeface="+mj-lt"/>
              </a:defRPr>
            </a:lvl1pPr>
          </a:lstStyle>
          <a:p>
            <a:pPr lvl="0"/>
            <a:r>
              <a:rPr lang="en-US" dirty="0"/>
              <a:t>Key Points </a:t>
            </a:r>
          </a:p>
        </p:txBody>
      </p:sp>
      <p:sp>
        <p:nvSpPr>
          <p:cNvPr id="28" name="Text Placeholder 2">
            <a:extLst>
              <a:ext uri="{FF2B5EF4-FFF2-40B4-BE49-F238E27FC236}">
                <a16:creationId xmlns:a16="http://schemas.microsoft.com/office/drawing/2014/main" id="{4FBC3ED4-A6BB-44ED-BFFC-6BF972B889BF}"/>
              </a:ext>
            </a:extLst>
          </p:cNvPr>
          <p:cNvSpPr>
            <a:spLocks noGrp="1"/>
          </p:cNvSpPr>
          <p:nvPr>
            <p:ph type="body" idx="45" hasCustomPrompt="1"/>
          </p:nvPr>
        </p:nvSpPr>
        <p:spPr>
          <a:xfrm>
            <a:off x="3779839" y="3015451"/>
            <a:ext cx="3172420" cy="1075330"/>
          </a:xfrm>
        </p:spPr>
        <p:txBody>
          <a:bodyPr lIns="0" numCol="1" spcCol="180000">
            <a:noAutofit/>
          </a:bodyPr>
          <a:lstStyle>
            <a:lvl1pPr marL="0" indent="0">
              <a:lnSpc>
                <a:spcPct val="100000"/>
              </a:lnSpc>
              <a:spcBef>
                <a:spcPts val="0"/>
              </a:spcBef>
              <a:buNone/>
              <a:defRPr sz="165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38" name="Text Placeholder 2">
            <a:extLst>
              <a:ext uri="{FF2B5EF4-FFF2-40B4-BE49-F238E27FC236}">
                <a16:creationId xmlns:a16="http://schemas.microsoft.com/office/drawing/2014/main" id="{5AC904AB-F21D-4B60-AB05-C6366E84875A}"/>
              </a:ext>
            </a:extLst>
          </p:cNvPr>
          <p:cNvSpPr>
            <a:spLocks noGrp="1"/>
          </p:cNvSpPr>
          <p:nvPr>
            <p:ph type="body" idx="46" hasCustomPrompt="1"/>
          </p:nvPr>
        </p:nvSpPr>
        <p:spPr>
          <a:xfrm>
            <a:off x="540000" y="4419958"/>
            <a:ext cx="2736610" cy="534591"/>
          </a:xfrm>
        </p:spPr>
        <p:txBody>
          <a:bodyPr lIns="0" numCol="1" spcCol="180000">
            <a:noAutofit/>
          </a:bodyPr>
          <a:lstStyle>
            <a:lvl1pPr marL="0" indent="0">
              <a:lnSpc>
                <a:spcPct val="100000"/>
              </a:lnSpc>
              <a:spcBef>
                <a:spcPts val="648"/>
              </a:spcBef>
              <a:buNone/>
              <a:defRPr sz="240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Heading </a:t>
            </a:r>
          </a:p>
        </p:txBody>
      </p:sp>
      <p:sp>
        <p:nvSpPr>
          <p:cNvPr id="39" name="Text Placeholder 2">
            <a:extLst>
              <a:ext uri="{FF2B5EF4-FFF2-40B4-BE49-F238E27FC236}">
                <a16:creationId xmlns:a16="http://schemas.microsoft.com/office/drawing/2014/main" id="{AB03137E-BEED-41AE-958C-29B0AF813D2E}"/>
              </a:ext>
            </a:extLst>
          </p:cNvPr>
          <p:cNvSpPr>
            <a:spLocks noGrp="1"/>
          </p:cNvSpPr>
          <p:nvPr>
            <p:ph type="body" idx="47" hasCustomPrompt="1"/>
          </p:nvPr>
        </p:nvSpPr>
        <p:spPr>
          <a:xfrm>
            <a:off x="3779839" y="4419959"/>
            <a:ext cx="3172420" cy="1075330"/>
          </a:xfrm>
        </p:spPr>
        <p:txBody>
          <a:bodyPr lIns="0" numCol="1" spcCol="180000">
            <a:noAutofit/>
          </a:bodyPr>
          <a:lstStyle>
            <a:lvl1pPr marL="0" indent="0">
              <a:lnSpc>
                <a:spcPct val="100000"/>
              </a:lnSpc>
              <a:spcBef>
                <a:spcPts val="0"/>
              </a:spcBef>
              <a:buNone/>
              <a:defRPr sz="165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40" name="Text Placeholder 2">
            <a:extLst>
              <a:ext uri="{FF2B5EF4-FFF2-40B4-BE49-F238E27FC236}">
                <a16:creationId xmlns:a16="http://schemas.microsoft.com/office/drawing/2014/main" id="{3A7AA3E3-657B-4496-86F5-CAB49D33E446}"/>
              </a:ext>
            </a:extLst>
          </p:cNvPr>
          <p:cNvSpPr>
            <a:spLocks noGrp="1"/>
          </p:cNvSpPr>
          <p:nvPr>
            <p:ph type="body" idx="48" hasCustomPrompt="1"/>
          </p:nvPr>
        </p:nvSpPr>
        <p:spPr>
          <a:xfrm>
            <a:off x="540000" y="5824466"/>
            <a:ext cx="2736610" cy="534591"/>
          </a:xfrm>
        </p:spPr>
        <p:txBody>
          <a:bodyPr lIns="0" numCol="1" spcCol="180000">
            <a:noAutofit/>
          </a:bodyPr>
          <a:lstStyle>
            <a:lvl1pPr marL="0" indent="0">
              <a:lnSpc>
                <a:spcPct val="100000"/>
              </a:lnSpc>
              <a:spcBef>
                <a:spcPts val="648"/>
              </a:spcBef>
              <a:buNone/>
              <a:defRPr sz="240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Heading </a:t>
            </a:r>
          </a:p>
        </p:txBody>
      </p:sp>
      <p:sp>
        <p:nvSpPr>
          <p:cNvPr id="49" name="Text Placeholder 2">
            <a:extLst>
              <a:ext uri="{FF2B5EF4-FFF2-40B4-BE49-F238E27FC236}">
                <a16:creationId xmlns:a16="http://schemas.microsoft.com/office/drawing/2014/main" id="{302BBAA0-15D2-4E4A-9078-AB0D90DEA6E9}"/>
              </a:ext>
            </a:extLst>
          </p:cNvPr>
          <p:cNvSpPr>
            <a:spLocks noGrp="1"/>
          </p:cNvSpPr>
          <p:nvPr>
            <p:ph type="body" idx="49" hasCustomPrompt="1"/>
          </p:nvPr>
        </p:nvSpPr>
        <p:spPr>
          <a:xfrm>
            <a:off x="3779839" y="5824467"/>
            <a:ext cx="3172420" cy="1075330"/>
          </a:xfrm>
        </p:spPr>
        <p:txBody>
          <a:bodyPr lIns="0" numCol="1" spcCol="180000">
            <a:noAutofit/>
          </a:bodyPr>
          <a:lstStyle>
            <a:lvl1pPr marL="0" indent="0">
              <a:lnSpc>
                <a:spcPct val="100000"/>
              </a:lnSpc>
              <a:spcBef>
                <a:spcPts val="0"/>
              </a:spcBef>
              <a:buNone/>
              <a:defRPr sz="165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50" name="Text Placeholder 2">
            <a:extLst>
              <a:ext uri="{FF2B5EF4-FFF2-40B4-BE49-F238E27FC236}">
                <a16:creationId xmlns:a16="http://schemas.microsoft.com/office/drawing/2014/main" id="{54D35B03-2E6C-4ED1-BF56-0887EFB924B6}"/>
              </a:ext>
            </a:extLst>
          </p:cNvPr>
          <p:cNvSpPr>
            <a:spLocks noGrp="1"/>
          </p:cNvSpPr>
          <p:nvPr>
            <p:ph type="body" idx="50" hasCustomPrompt="1"/>
          </p:nvPr>
        </p:nvSpPr>
        <p:spPr>
          <a:xfrm>
            <a:off x="540000" y="7228974"/>
            <a:ext cx="2736610" cy="534591"/>
          </a:xfrm>
        </p:spPr>
        <p:txBody>
          <a:bodyPr lIns="0" numCol="1" spcCol="180000">
            <a:noAutofit/>
          </a:bodyPr>
          <a:lstStyle>
            <a:lvl1pPr marL="0" indent="0">
              <a:lnSpc>
                <a:spcPct val="100000"/>
              </a:lnSpc>
              <a:spcBef>
                <a:spcPts val="648"/>
              </a:spcBef>
              <a:buNone/>
              <a:defRPr sz="259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Heading </a:t>
            </a:r>
          </a:p>
        </p:txBody>
      </p:sp>
      <p:sp>
        <p:nvSpPr>
          <p:cNvPr id="51" name="Text Placeholder 2">
            <a:extLst>
              <a:ext uri="{FF2B5EF4-FFF2-40B4-BE49-F238E27FC236}">
                <a16:creationId xmlns:a16="http://schemas.microsoft.com/office/drawing/2014/main" id="{AEA11EEF-FCB7-4C7C-B529-C466C76087CF}"/>
              </a:ext>
            </a:extLst>
          </p:cNvPr>
          <p:cNvSpPr>
            <a:spLocks noGrp="1"/>
          </p:cNvSpPr>
          <p:nvPr>
            <p:ph type="body" idx="51" hasCustomPrompt="1"/>
          </p:nvPr>
        </p:nvSpPr>
        <p:spPr>
          <a:xfrm>
            <a:off x="3779839" y="7228974"/>
            <a:ext cx="3172420" cy="1075330"/>
          </a:xfrm>
        </p:spPr>
        <p:txBody>
          <a:bodyPr lIns="0" numCol="1" spcCol="180000">
            <a:noAutofit/>
          </a:bodyPr>
          <a:lstStyle>
            <a:lvl1pPr marL="0" indent="0">
              <a:lnSpc>
                <a:spcPct val="100000"/>
              </a:lnSpc>
              <a:spcBef>
                <a:spcPts val="0"/>
              </a:spcBef>
              <a:buNone/>
              <a:defRPr sz="165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52" name="Text Placeholder 2">
            <a:extLst>
              <a:ext uri="{FF2B5EF4-FFF2-40B4-BE49-F238E27FC236}">
                <a16:creationId xmlns:a16="http://schemas.microsoft.com/office/drawing/2014/main" id="{D9D7C805-5660-40B2-9DB8-8B46335BA9F9}"/>
              </a:ext>
            </a:extLst>
          </p:cNvPr>
          <p:cNvSpPr>
            <a:spLocks noGrp="1"/>
          </p:cNvSpPr>
          <p:nvPr>
            <p:ph type="body" idx="52" hasCustomPrompt="1"/>
          </p:nvPr>
        </p:nvSpPr>
        <p:spPr>
          <a:xfrm>
            <a:off x="540000" y="8633481"/>
            <a:ext cx="2736610" cy="534591"/>
          </a:xfrm>
        </p:spPr>
        <p:txBody>
          <a:bodyPr lIns="0" numCol="1" spcCol="180000">
            <a:noAutofit/>
          </a:bodyPr>
          <a:lstStyle>
            <a:lvl1pPr marL="0" indent="0">
              <a:lnSpc>
                <a:spcPct val="100000"/>
              </a:lnSpc>
              <a:spcBef>
                <a:spcPts val="648"/>
              </a:spcBef>
              <a:buNone/>
              <a:defRPr sz="240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Heading </a:t>
            </a:r>
          </a:p>
        </p:txBody>
      </p:sp>
      <p:sp>
        <p:nvSpPr>
          <p:cNvPr id="53" name="Text Placeholder 2">
            <a:extLst>
              <a:ext uri="{FF2B5EF4-FFF2-40B4-BE49-F238E27FC236}">
                <a16:creationId xmlns:a16="http://schemas.microsoft.com/office/drawing/2014/main" id="{1B6D650D-2209-4238-9940-322082F92CD6}"/>
              </a:ext>
            </a:extLst>
          </p:cNvPr>
          <p:cNvSpPr>
            <a:spLocks noGrp="1"/>
          </p:cNvSpPr>
          <p:nvPr>
            <p:ph type="body" idx="53" hasCustomPrompt="1"/>
          </p:nvPr>
        </p:nvSpPr>
        <p:spPr>
          <a:xfrm>
            <a:off x="3779839" y="8633482"/>
            <a:ext cx="3172420" cy="1075330"/>
          </a:xfrm>
        </p:spPr>
        <p:txBody>
          <a:bodyPr lIns="0" numCol="1" spcCol="180000">
            <a:noAutofit/>
          </a:bodyPr>
          <a:lstStyle>
            <a:lvl1pPr marL="0" indent="0">
              <a:lnSpc>
                <a:spcPct val="100000"/>
              </a:lnSpc>
              <a:spcBef>
                <a:spcPts val="0"/>
              </a:spcBef>
              <a:buNone/>
              <a:defRPr sz="165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2" name="TextBox 1">
            <a:extLst>
              <a:ext uri="{FF2B5EF4-FFF2-40B4-BE49-F238E27FC236}">
                <a16:creationId xmlns:a16="http://schemas.microsoft.com/office/drawing/2014/main" id="{1A6BC6AA-7928-4B9C-89E0-5367FB1521B9}"/>
              </a:ext>
            </a:extLst>
          </p:cNvPr>
          <p:cNvSpPr txBox="1"/>
          <p:nvPr userDrawn="1"/>
        </p:nvSpPr>
        <p:spPr>
          <a:xfrm>
            <a:off x="8563429" y="3367314"/>
            <a:ext cx="3556000" cy="997196"/>
          </a:xfrm>
          <a:prstGeom prst="rect">
            <a:avLst/>
          </a:prstGeom>
          <a:solidFill>
            <a:schemeClr val="bg2"/>
          </a:solidFill>
        </p:spPr>
        <p:txBody>
          <a:bodyPr wrap="square" rtlCol="0">
            <a:spAutoFit/>
          </a:bodyPr>
          <a:lstStyle/>
          <a:p>
            <a:r>
              <a:rPr lang="en-GB" dirty="0">
                <a:solidFill>
                  <a:schemeClr val="bg1"/>
                </a:solidFill>
              </a:rPr>
              <a:t>Use Coral to highlight and change the font to </a:t>
            </a:r>
            <a:r>
              <a:rPr lang="en-GB" dirty="0" err="1">
                <a:solidFill>
                  <a:schemeClr val="bg1"/>
                </a:solidFill>
              </a:rPr>
              <a:t>RealText</a:t>
            </a:r>
            <a:r>
              <a:rPr lang="en-GB" dirty="0">
                <a:solidFill>
                  <a:schemeClr val="bg1"/>
                </a:solidFill>
              </a:rPr>
              <a:t> medium as in the example</a:t>
            </a:r>
          </a:p>
        </p:txBody>
      </p:sp>
      <p:sp>
        <p:nvSpPr>
          <p:cNvPr id="5" name="Slide Number Placeholder 4">
            <a:extLst>
              <a:ext uri="{FF2B5EF4-FFF2-40B4-BE49-F238E27FC236}">
                <a16:creationId xmlns:a16="http://schemas.microsoft.com/office/drawing/2014/main" id="{6FA84176-D62F-423C-BDF9-5C9FE4734C97}"/>
              </a:ext>
            </a:extLst>
          </p:cNvPr>
          <p:cNvSpPr>
            <a:spLocks noGrp="1"/>
          </p:cNvSpPr>
          <p:nvPr>
            <p:ph type="sldNum" sz="quarter" idx="54"/>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2734720029"/>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Points two column">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2736610" cy="534591"/>
          </a:xfrm>
        </p:spPr>
        <p:txBody>
          <a:bodyPr>
            <a:noAutofit/>
          </a:bodyPr>
          <a:lstStyle>
            <a:lvl1pPr marL="0" indent="0">
              <a:buNone/>
              <a:defRPr sz="2400">
                <a:latin typeface="+mj-lt"/>
              </a:defRPr>
            </a:lvl1pPr>
          </a:lstStyle>
          <a:p>
            <a:pPr lvl="0"/>
            <a:r>
              <a:rPr lang="en-US" dirty="0"/>
              <a:t>Key Points </a:t>
            </a:r>
          </a:p>
        </p:txBody>
      </p:sp>
      <p:sp>
        <p:nvSpPr>
          <p:cNvPr id="28" name="Text Placeholder 2">
            <a:extLst>
              <a:ext uri="{FF2B5EF4-FFF2-40B4-BE49-F238E27FC236}">
                <a16:creationId xmlns:a16="http://schemas.microsoft.com/office/drawing/2014/main" id="{4FBC3ED4-A6BB-44ED-BFFC-6BF972B889BF}"/>
              </a:ext>
            </a:extLst>
          </p:cNvPr>
          <p:cNvSpPr>
            <a:spLocks noGrp="1"/>
          </p:cNvSpPr>
          <p:nvPr>
            <p:ph type="body" idx="45" hasCustomPrompt="1"/>
          </p:nvPr>
        </p:nvSpPr>
        <p:spPr>
          <a:xfrm>
            <a:off x="3910131" y="3015451"/>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39" name="Text Placeholder 2">
            <a:extLst>
              <a:ext uri="{FF2B5EF4-FFF2-40B4-BE49-F238E27FC236}">
                <a16:creationId xmlns:a16="http://schemas.microsoft.com/office/drawing/2014/main" id="{AB03137E-BEED-41AE-958C-29B0AF813D2E}"/>
              </a:ext>
            </a:extLst>
          </p:cNvPr>
          <p:cNvSpPr>
            <a:spLocks noGrp="1"/>
          </p:cNvSpPr>
          <p:nvPr>
            <p:ph type="body" idx="47" hasCustomPrompt="1"/>
          </p:nvPr>
        </p:nvSpPr>
        <p:spPr>
          <a:xfrm>
            <a:off x="3910131" y="4419959"/>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49" name="Text Placeholder 2">
            <a:extLst>
              <a:ext uri="{FF2B5EF4-FFF2-40B4-BE49-F238E27FC236}">
                <a16:creationId xmlns:a16="http://schemas.microsoft.com/office/drawing/2014/main" id="{302BBAA0-15D2-4E4A-9078-AB0D90DEA6E9}"/>
              </a:ext>
            </a:extLst>
          </p:cNvPr>
          <p:cNvSpPr>
            <a:spLocks noGrp="1"/>
          </p:cNvSpPr>
          <p:nvPr>
            <p:ph type="body" idx="49" hasCustomPrompt="1"/>
          </p:nvPr>
        </p:nvSpPr>
        <p:spPr>
          <a:xfrm>
            <a:off x="3910131" y="5824467"/>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51" name="Text Placeholder 2">
            <a:extLst>
              <a:ext uri="{FF2B5EF4-FFF2-40B4-BE49-F238E27FC236}">
                <a16:creationId xmlns:a16="http://schemas.microsoft.com/office/drawing/2014/main" id="{AEA11EEF-FCB7-4C7C-B529-C466C76087CF}"/>
              </a:ext>
            </a:extLst>
          </p:cNvPr>
          <p:cNvSpPr>
            <a:spLocks noGrp="1"/>
          </p:cNvSpPr>
          <p:nvPr>
            <p:ph type="body" idx="51" hasCustomPrompt="1"/>
          </p:nvPr>
        </p:nvSpPr>
        <p:spPr>
          <a:xfrm>
            <a:off x="3910131" y="7228974"/>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53" name="Text Placeholder 2">
            <a:extLst>
              <a:ext uri="{FF2B5EF4-FFF2-40B4-BE49-F238E27FC236}">
                <a16:creationId xmlns:a16="http://schemas.microsoft.com/office/drawing/2014/main" id="{1B6D650D-2209-4238-9940-322082F92CD6}"/>
              </a:ext>
            </a:extLst>
          </p:cNvPr>
          <p:cNvSpPr>
            <a:spLocks noGrp="1"/>
          </p:cNvSpPr>
          <p:nvPr>
            <p:ph type="body" idx="53" hasCustomPrompt="1"/>
          </p:nvPr>
        </p:nvSpPr>
        <p:spPr>
          <a:xfrm>
            <a:off x="3910131" y="8633482"/>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17" name="Text Placeholder 2">
            <a:extLst>
              <a:ext uri="{FF2B5EF4-FFF2-40B4-BE49-F238E27FC236}">
                <a16:creationId xmlns:a16="http://schemas.microsoft.com/office/drawing/2014/main" id="{29C25D2B-4E22-4322-B5C8-AAA35D10391F}"/>
              </a:ext>
            </a:extLst>
          </p:cNvPr>
          <p:cNvSpPr>
            <a:spLocks noGrp="1"/>
          </p:cNvSpPr>
          <p:nvPr>
            <p:ph type="body" idx="54" hasCustomPrompt="1"/>
          </p:nvPr>
        </p:nvSpPr>
        <p:spPr>
          <a:xfrm>
            <a:off x="540000" y="3015451"/>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18" name="Text Placeholder 2">
            <a:extLst>
              <a:ext uri="{FF2B5EF4-FFF2-40B4-BE49-F238E27FC236}">
                <a16:creationId xmlns:a16="http://schemas.microsoft.com/office/drawing/2014/main" id="{D680A1E3-8712-48B8-B1F6-8708365FDFBD}"/>
              </a:ext>
            </a:extLst>
          </p:cNvPr>
          <p:cNvSpPr>
            <a:spLocks noGrp="1"/>
          </p:cNvSpPr>
          <p:nvPr>
            <p:ph type="body" idx="55" hasCustomPrompt="1"/>
          </p:nvPr>
        </p:nvSpPr>
        <p:spPr>
          <a:xfrm>
            <a:off x="540000" y="4419959"/>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19" name="Text Placeholder 2">
            <a:extLst>
              <a:ext uri="{FF2B5EF4-FFF2-40B4-BE49-F238E27FC236}">
                <a16:creationId xmlns:a16="http://schemas.microsoft.com/office/drawing/2014/main" id="{67DC07A4-E64E-40DE-8793-EC7BA2D459BD}"/>
              </a:ext>
            </a:extLst>
          </p:cNvPr>
          <p:cNvSpPr>
            <a:spLocks noGrp="1"/>
          </p:cNvSpPr>
          <p:nvPr>
            <p:ph type="body" idx="56" hasCustomPrompt="1"/>
          </p:nvPr>
        </p:nvSpPr>
        <p:spPr>
          <a:xfrm>
            <a:off x="540000" y="5824467"/>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20" name="Text Placeholder 2">
            <a:extLst>
              <a:ext uri="{FF2B5EF4-FFF2-40B4-BE49-F238E27FC236}">
                <a16:creationId xmlns:a16="http://schemas.microsoft.com/office/drawing/2014/main" id="{19CC9AA3-0360-4209-BACC-712DF6821ED0}"/>
              </a:ext>
            </a:extLst>
          </p:cNvPr>
          <p:cNvSpPr>
            <a:spLocks noGrp="1"/>
          </p:cNvSpPr>
          <p:nvPr>
            <p:ph type="body" idx="57" hasCustomPrompt="1"/>
          </p:nvPr>
        </p:nvSpPr>
        <p:spPr>
          <a:xfrm>
            <a:off x="540000" y="7228974"/>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21" name="Text Placeholder 2">
            <a:extLst>
              <a:ext uri="{FF2B5EF4-FFF2-40B4-BE49-F238E27FC236}">
                <a16:creationId xmlns:a16="http://schemas.microsoft.com/office/drawing/2014/main" id="{481806EE-489C-48F1-917E-0152CDF45746}"/>
              </a:ext>
            </a:extLst>
          </p:cNvPr>
          <p:cNvSpPr>
            <a:spLocks noGrp="1"/>
          </p:cNvSpPr>
          <p:nvPr>
            <p:ph type="body" idx="58" hasCustomPrompt="1"/>
          </p:nvPr>
        </p:nvSpPr>
        <p:spPr>
          <a:xfrm>
            <a:off x="540000" y="8633482"/>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15" name="TextBox 14">
            <a:extLst>
              <a:ext uri="{FF2B5EF4-FFF2-40B4-BE49-F238E27FC236}">
                <a16:creationId xmlns:a16="http://schemas.microsoft.com/office/drawing/2014/main" id="{2B9D32A7-48D8-45AB-B41D-8AB104576CA8}"/>
              </a:ext>
            </a:extLst>
          </p:cNvPr>
          <p:cNvSpPr txBox="1"/>
          <p:nvPr userDrawn="1"/>
        </p:nvSpPr>
        <p:spPr>
          <a:xfrm>
            <a:off x="8563429" y="3367314"/>
            <a:ext cx="3556000" cy="997196"/>
          </a:xfrm>
          <a:prstGeom prst="rect">
            <a:avLst/>
          </a:prstGeom>
          <a:solidFill>
            <a:schemeClr val="bg2"/>
          </a:solidFill>
        </p:spPr>
        <p:txBody>
          <a:bodyPr wrap="square" rtlCol="0">
            <a:spAutoFit/>
          </a:bodyPr>
          <a:lstStyle/>
          <a:p>
            <a:r>
              <a:rPr lang="en-GB" dirty="0">
                <a:solidFill>
                  <a:schemeClr val="bg1"/>
                </a:solidFill>
              </a:rPr>
              <a:t>Use Coral to highlight and change the font to </a:t>
            </a:r>
            <a:r>
              <a:rPr lang="en-GB" dirty="0" err="1">
                <a:solidFill>
                  <a:schemeClr val="bg1"/>
                </a:solidFill>
              </a:rPr>
              <a:t>RealText</a:t>
            </a:r>
            <a:r>
              <a:rPr lang="en-GB" dirty="0">
                <a:solidFill>
                  <a:schemeClr val="bg1"/>
                </a:solidFill>
              </a:rPr>
              <a:t> medium as in the example</a:t>
            </a:r>
          </a:p>
        </p:txBody>
      </p:sp>
      <p:sp>
        <p:nvSpPr>
          <p:cNvPr id="2" name="Slide Number Placeholder 1">
            <a:extLst>
              <a:ext uri="{FF2B5EF4-FFF2-40B4-BE49-F238E27FC236}">
                <a16:creationId xmlns:a16="http://schemas.microsoft.com/office/drawing/2014/main" id="{5CF33CEC-1C23-4556-859A-DBAC25558CFB}"/>
              </a:ext>
            </a:extLst>
          </p:cNvPr>
          <p:cNvSpPr>
            <a:spLocks noGrp="1"/>
          </p:cNvSpPr>
          <p:nvPr>
            <p:ph type="sldNum" sz="quarter" idx="59"/>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886663832"/>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minated Contac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3632083" cy="534591"/>
          </a:xfrm>
        </p:spPr>
        <p:txBody>
          <a:bodyPr>
            <a:noAutofit/>
          </a:bodyPr>
          <a:lstStyle>
            <a:lvl1pPr marL="0" indent="0">
              <a:buNone/>
              <a:defRPr sz="2400">
                <a:latin typeface="+mj-lt"/>
              </a:defRPr>
            </a:lvl1pPr>
          </a:lstStyle>
          <a:p>
            <a:pPr lvl="0"/>
            <a:r>
              <a:rPr lang="en-US" dirty="0"/>
              <a:t>Nominated Contacts</a:t>
            </a:r>
          </a:p>
        </p:txBody>
      </p:sp>
      <p:sp>
        <p:nvSpPr>
          <p:cNvPr id="5" name="Picture Placeholder 4">
            <a:extLst>
              <a:ext uri="{FF2B5EF4-FFF2-40B4-BE49-F238E27FC236}">
                <a16:creationId xmlns:a16="http://schemas.microsoft.com/office/drawing/2014/main" id="{60F7BAAE-A8AA-4984-AB7E-7DB46FFD16F9}"/>
              </a:ext>
            </a:extLst>
          </p:cNvPr>
          <p:cNvSpPr>
            <a:spLocks noGrp="1"/>
          </p:cNvSpPr>
          <p:nvPr>
            <p:ph type="pic" sz="quarter" idx="16"/>
          </p:nvPr>
        </p:nvSpPr>
        <p:spPr>
          <a:xfrm>
            <a:off x="540000" y="2545415"/>
            <a:ext cx="1080000" cy="1080000"/>
          </a:xfrm>
        </p:spPr>
        <p:txBody>
          <a:bodyPr lIns="0" tIns="0" rIns="0" bIns="0">
            <a:normAutofit/>
          </a:bodyPr>
          <a:lstStyle>
            <a:lvl1pPr>
              <a:defRPr sz="1727"/>
            </a:lvl1pPr>
          </a:lstStyle>
          <a:p>
            <a:endParaRPr lang="en-GB" dirty="0"/>
          </a:p>
        </p:txBody>
      </p:sp>
      <p:sp>
        <p:nvSpPr>
          <p:cNvPr id="10" name="Text Placeholder 9">
            <a:extLst>
              <a:ext uri="{FF2B5EF4-FFF2-40B4-BE49-F238E27FC236}">
                <a16:creationId xmlns:a16="http://schemas.microsoft.com/office/drawing/2014/main" id="{CABE2C0F-739B-453C-B819-8943DCAA1A4C}"/>
              </a:ext>
            </a:extLst>
          </p:cNvPr>
          <p:cNvSpPr>
            <a:spLocks noGrp="1" noChangeAspect="1"/>
          </p:cNvSpPr>
          <p:nvPr>
            <p:ph type="body" sz="quarter" idx="17" hasCustomPrompt="1"/>
          </p:nvPr>
        </p:nvSpPr>
        <p:spPr>
          <a:xfrm>
            <a:off x="2025912" y="2545415"/>
            <a:ext cx="3887434" cy="178159"/>
          </a:xfrm>
        </p:spPr>
        <p:txBody>
          <a:bodyPr>
            <a:normAutofit/>
          </a:bodyPr>
          <a:lstStyle>
            <a:lvl1pPr marL="0" indent="0">
              <a:buNone/>
              <a:defRPr sz="1000">
                <a:latin typeface="+mj-lt"/>
              </a:defRPr>
            </a:lvl1pPr>
          </a:lstStyle>
          <a:p>
            <a:pPr lvl="0"/>
            <a:r>
              <a:rPr lang="en-US" dirty="0"/>
              <a:t>Name</a:t>
            </a:r>
          </a:p>
        </p:txBody>
      </p:sp>
      <p:sp>
        <p:nvSpPr>
          <p:cNvPr id="21" name="Text Placeholder 9">
            <a:extLst>
              <a:ext uri="{FF2B5EF4-FFF2-40B4-BE49-F238E27FC236}">
                <a16:creationId xmlns:a16="http://schemas.microsoft.com/office/drawing/2014/main" id="{4A4E1900-FBFB-4424-858E-DE3D27EE653E}"/>
              </a:ext>
            </a:extLst>
          </p:cNvPr>
          <p:cNvSpPr>
            <a:spLocks noGrp="1" noChangeAspect="1"/>
          </p:cNvSpPr>
          <p:nvPr>
            <p:ph type="body" sz="quarter" idx="18" hasCustomPrompt="1"/>
          </p:nvPr>
        </p:nvSpPr>
        <p:spPr>
          <a:xfrm>
            <a:off x="2025912" y="2845464"/>
            <a:ext cx="3887434" cy="178159"/>
          </a:xfrm>
        </p:spPr>
        <p:txBody>
          <a:bodyPr>
            <a:normAutofit/>
          </a:bodyPr>
          <a:lstStyle>
            <a:lvl1pPr marL="0" indent="0">
              <a:buNone/>
              <a:defRPr sz="1000">
                <a:latin typeface="+mn-lt"/>
              </a:defRPr>
            </a:lvl1pPr>
          </a:lstStyle>
          <a:p>
            <a:pPr lvl="0"/>
            <a:r>
              <a:rPr lang="en-US" dirty="0"/>
              <a:t>Title</a:t>
            </a:r>
          </a:p>
        </p:txBody>
      </p:sp>
      <p:sp>
        <p:nvSpPr>
          <p:cNvPr id="22" name="Text Placeholder 9">
            <a:extLst>
              <a:ext uri="{FF2B5EF4-FFF2-40B4-BE49-F238E27FC236}">
                <a16:creationId xmlns:a16="http://schemas.microsoft.com/office/drawing/2014/main" id="{0725094D-8896-4941-96F9-04EFD990B0A0}"/>
              </a:ext>
            </a:extLst>
          </p:cNvPr>
          <p:cNvSpPr>
            <a:spLocks noGrp="1" noChangeAspect="1"/>
          </p:cNvSpPr>
          <p:nvPr>
            <p:ph type="body" sz="quarter" idx="19" hasCustomPrompt="1"/>
          </p:nvPr>
        </p:nvSpPr>
        <p:spPr>
          <a:xfrm>
            <a:off x="2025912" y="3147206"/>
            <a:ext cx="3887434" cy="178159"/>
          </a:xfrm>
        </p:spPr>
        <p:txBody>
          <a:bodyPr>
            <a:normAutofit/>
          </a:bodyPr>
          <a:lstStyle>
            <a:lvl1pPr marL="0" indent="0">
              <a:buNone/>
              <a:defRPr sz="1000">
                <a:solidFill>
                  <a:schemeClr val="tx1"/>
                </a:solidFill>
                <a:latin typeface="+mn-lt"/>
              </a:defRPr>
            </a:lvl1pPr>
          </a:lstStyle>
          <a:p>
            <a:pPr lvl="0"/>
            <a:r>
              <a:rPr lang="en-US" dirty="0"/>
              <a:t>T +</a:t>
            </a:r>
          </a:p>
        </p:txBody>
      </p:sp>
      <p:sp>
        <p:nvSpPr>
          <p:cNvPr id="23" name="Text Placeholder 9">
            <a:extLst>
              <a:ext uri="{FF2B5EF4-FFF2-40B4-BE49-F238E27FC236}">
                <a16:creationId xmlns:a16="http://schemas.microsoft.com/office/drawing/2014/main" id="{9E218BBF-B51F-4C56-B1B3-5C74808C6FE1}"/>
              </a:ext>
            </a:extLst>
          </p:cNvPr>
          <p:cNvSpPr>
            <a:spLocks noGrp="1" noChangeAspect="1"/>
          </p:cNvSpPr>
          <p:nvPr>
            <p:ph type="body" sz="quarter" idx="20" hasCustomPrompt="1"/>
          </p:nvPr>
        </p:nvSpPr>
        <p:spPr>
          <a:xfrm>
            <a:off x="2025912" y="3447256"/>
            <a:ext cx="3887434" cy="178159"/>
          </a:xfrm>
        </p:spPr>
        <p:txBody>
          <a:bodyPr>
            <a:normAutofit/>
          </a:bodyPr>
          <a:lstStyle>
            <a:lvl1pPr marL="0" indent="0">
              <a:buNone/>
              <a:defRPr sz="1000">
                <a:solidFill>
                  <a:schemeClr val="tx1"/>
                </a:solidFill>
                <a:latin typeface="+mn-lt"/>
              </a:defRPr>
            </a:lvl1pPr>
          </a:lstStyle>
          <a:p>
            <a:pPr lvl="0"/>
            <a:r>
              <a:rPr lang="en-US" dirty="0"/>
              <a:t>E </a:t>
            </a:r>
          </a:p>
        </p:txBody>
      </p:sp>
      <p:sp>
        <p:nvSpPr>
          <p:cNvPr id="24" name="Picture Placeholder 4">
            <a:extLst>
              <a:ext uri="{FF2B5EF4-FFF2-40B4-BE49-F238E27FC236}">
                <a16:creationId xmlns:a16="http://schemas.microsoft.com/office/drawing/2014/main" id="{4F8F935F-C372-468E-985E-CE2F506F3229}"/>
              </a:ext>
            </a:extLst>
          </p:cNvPr>
          <p:cNvSpPr>
            <a:spLocks noGrp="1"/>
          </p:cNvSpPr>
          <p:nvPr>
            <p:ph type="pic" sz="quarter" idx="21"/>
          </p:nvPr>
        </p:nvSpPr>
        <p:spPr>
          <a:xfrm>
            <a:off x="540000" y="4067766"/>
            <a:ext cx="1080000" cy="1080000"/>
          </a:xfrm>
        </p:spPr>
        <p:txBody>
          <a:bodyPr lIns="0" tIns="0" rIns="0" bIns="0">
            <a:normAutofit/>
          </a:bodyPr>
          <a:lstStyle>
            <a:lvl1pPr>
              <a:defRPr sz="1727"/>
            </a:lvl1pPr>
          </a:lstStyle>
          <a:p>
            <a:endParaRPr lang="en-GB" dirty="0"/>
          </a:p>
        </p:txBody>
      </p:sp>
      <p:sp>
        <p:nvSpPr>
          <p:cNvPr id="25" name="Text Placeholder 9">
            <a:extLst>
              <a:ext uri="{FF2B5EF4-FFF2-40B4-BE49-F238E27FC236}">
                <a16:creationId xmlns:a16="http://schemas.microsoft.com/office/drawing/2014/main" id="{2BBE4F03-75AB-452E-9991-9A62C1DF5DC7}"/>
              </a:ext>
            </a:extLst>
          </p:cNvPr>
          <p:cNvSpPr>
            <a:spLocks noGrp="1" noChangeAspect="1"/>
          </p:cNvSpPr>
          <p:nvPr>
            <p:ph type="body" sz="quarter" idx="22" hasCustomPrompt="1"/>
          </p:nvPr>
        </p:nvSpPr>
        <p:spPr>
          <a:xfrm>
            <a:off x="2025912" y="4067767"/>
            <a:ext cx="3887434" cy="178158"/>
          </a:xfrm>
        </p:spPr>
        <p:txBody>
          <a:bodyPr>
            <a:normAutofit/>
          </a:bodyPr>
          <a:lstStyle>
            <a:lvl1pPr marL="0" indent="0">
              <a:buNone/>
              <a:defRPr sz="1000">
                <a:latin typeface="+mj-lt"/>
              </a:defRPr>
            </a:lvl1pPr>
          </a:lstStyle>
          <a:p>
            <a:pPr lvl="0"/>
            <a:r>
              <a:rPr lang="en-US" dirty="0"/>
              <a:t>Name</a:t>
            </a:r>
          </a:p>
        </p:txBody>
      </p:sp>
      <p:sp>
        <p:nvSpPr>
          <p:cNvPr id="26" name="Text Placeholder 9">
            <a:extLst>
              <a:ext uri="{FF2B5EF4-FFF2-40B4-BE49-F238E27FC236}">
                <a16:creationId xmlns:a16="http://schemas.microsoft.com/office/drawing/2014/main" id="{34CA7B4D-9523-491C-9BD4-C66859731570}"/>
              </a:ext>
            </a:extLst>
          </p:cNvPr>
          <p:cNvSpPr>
            <a:spLocks noGrp="1" noChangeAspect="1"/>
          </p:cNvSpPr>
          <p:nvPr>
            <p:ph type="body" sz="quarter" idx="23" hasCustomPrompt="1"/>
          </p:nvPr>
        </p:nvSpPr>
        <p:spPr>
          <a:xfrm>
            <a:off x="2025912" y="4367816"/>
            <a:ext cx="3887434" cy="178158"/>
          </a:xfrm>
        </p:spPr>
        <p:txBody>
          <a:bodyPr>
            <a:normAutofit/>
          </a:bodyPr>
          <a:lstStyle>
            <a:lvl1pPr marL="0" indent="0">
              <a:buNone/>
              <a:defRPr sz="1000">
                <a:latin typeface="+mn-lt"/>
              </a:defRPr>
            </a:lvl1pPr>
          </a:lstStyle>
          <a:p>
            <a:pPr lvl="0"/>
            <a:r>
              <a:rPr lang="en-US" dirty="0"/>
              <a:t>Title</a:t>
            </a:r>
          </a:p>
        </p:txBody>
      </p:sp>
      <p:sp>
        <p:nvSpPr>
          <p:cNvPr id="27" name="Text Placeholder 9">
            <a:extLst>
              <a:ext uri="{FF2B5EF4-FFF2-40B4-BE49-F238E27FC236}">
                <a16:creationId xmlns:a16="http://schemas.microsoft.com/office/drawing/2014/main" id="{F6BA3493-88CF-4B4A-877D-CCB97059FCDB}"/>
              </a:ext>
            </a:extLst>
          </p:cNvPr>
          <p:cNvSpPr>
            <a:spLocks noGrp="1" noChangeAspect="1"/>
          </p:cNvSpPr>
          <p:nvPr>
            <p:ph type="body" sz="quarter" idx="24" hasCustomPrompt="1"/>
          </p:nvPr>
        </p:nvSpPr>
        <p:spPr>
          <a:xfrm>
            <a:off x="2025912" y="4669558"/>
            <a:ext cx="3887434" cy="178158"/>
          </a:xfrm>
        </p:spPr>
        <p:txBody>
          <a:bodyPr>
            <a:normAutofit/>
          </a:bodyPr>
          <a:lstStyle>
            <a:lvl1pPr marL="0" indent="0">
              <a:buNone/>
              <a:defRPr sz="1000">
                <a:solidFill>
                  <a:schemeClr val="tx1"/>
                </a:solidFill>
                <a:latin typeface="+mn-lt"/>
              </a:defRPr>
            </a:lvl1pPr>
          </a:lstStyle>
          <a:p>
            <a:pPr lvl="0"/>
            <a:r>
              <a:rPr lang="en-US" dirty="0"/>
              <a:t>T +</a:t>
            </a:r>
          </a:p>
        </p:txBody>
      </p:sp>
      <p:sp>
        <p:nvSpPr>
          <p:cNvPr id="29" name="Text Placeholder 9">
            <a:extLst>
              <a:ext uri="{FF2B5EF4-FFF2-40B4-BE49-F238E27FC236}">
                <a16:creationId xmlns:a16="http://schemas.microsoft.com/office/drawing/2014/main" id="{97641ECE-A2DB-401E-803B-E9E039F27772}"/>
              </a:ext>
            </a:extLst>
          </p:cNvPr>
          <p:cNvSpPr>
            <a:spLocks noGrp="1" noChangeAspect="1"/>
          </p:cNvSpPr>
          <p:nvPr>
            <p:ph type="body" sz="quarter" idx="25" hasCustomPrompt="1"/>
          </p:nvPr>
        </p:nvSpPr>
        <p:spPr>
          <a:xfrm>
            <a:off x="2025912" y="4969608"/>
            <a:ext cx="3887434" cy="178158"/>
          </a:xfrm>
        </p:spPr>
        <p:txBody>
          <a:bodyPr>
            <a:normAutofit/>
          </a:bodyPr>
          <a:lstStyle>
            <a:lvl1pPr marL="0" indent="0">
              <a:buNone/>
              <a:defRPr sz="1000">
                <a:solidFill>
                  <a:schemeClr val="tx1"/>
                </a:solidFill>
                <a:latin typeface="+mn-lt"/>
              </a:defRPr>
            </a:lvl1pPr>
          </a:lstStyle>
          <a:p>
            <a:pPr lvl="0"/>
            <a:r>
              <a:rPr lang="en-US" dirty="0"/>
              <a:t>E </a:t>
            </a:r>
          </a:p>
        </p:txBody>
      </p:sp>
      <p:sp>
        <p:nvSpPr>
          <p:cNvPr id="30" name="Picture Placeholder 4">
            <a:extLst>
              <a:ext uri="{FF2B5EF4-FFF2-40B4-BE49-F238E27FC236}">
                <a16:creationId xmlns:a16="http://schemas.microsoft.com/office/drawing/2014/main" id="{23F1B90D-1177-4965-BF9C-A323BB9AA24D}"/>
              </a:ext>
            </a:extLst>
          </p:cNvPr>
          <p:cNvSpPr>
            <a:spLocks noGrp="1"/>
          </p:cNvSpPr>
          <p:nvPr>
            <p:ph type="pic" sz="quarter" idx="26"/>
          </p:nvPr>
        </p:nvSpPr>
        <p:spPr>
          <a:xfrm>
            <a:off x="540000" y="5586620"/>
            <a:ext cx="1080000" cy="1080000"/>
          </a:xfrm>
        </p:spPr>
        <p:txBody>
          <a:bodyPr lIns="0" tIns="0" rIns="0" bIns="0">
            <a:normAutofit/>
          </a:bodyPr>
          <a:lstStyle>
            <a:lvl1pPr>
              <a:defRPr sz="1727"/>
            </a:lvl1pPr>
          </a:lstStyle>
          <a:p>
            <a:endParaRPr lang="en-GB" dirty="0"/>
          </a:p>
        </p:txBody>
      </p:sp>
      <p:sp>
        <p:nvSpPr>
          <p:cNvPr id="31" name="Text Placeholder 9">
            <a:extLst>
              <a:ext uri="{FF2B5EF4-FFF2-40B4-BE49-F238E27FC236}">
                <a16:creationId xmlns:a16="http://schemas.microsoft.com/office/drawing/2014/main" id="{03758BF5-4325-4A47-9AB9-C05AC6F7C9CB}"/>
              </a:ext>
            </a:extLst>
          </p:cNvPr>
          <p:cNvSpPr>
            <a:spLocks noGrp="1" noChangeAspect="1"/>
          </p:cNvSpPr>
          <p:nvPr>
            <p:ph type="body" sz="quarter" idx="27" hasCustomPrompt="1"/>
          </p:nvPr>
        </p:nvSpPr>
        <p:spPr>
          <a:xfrm>
            <a:off x="2025912" y="5586620"/>
            <a:ext cx="3887434" cy="178158"/>
          </a:xfrm>
        </p:spPr>
        <p:txBody>
          <a:bodyPr>
            <a:normAutofit/>
          </a:bodyPr>
          <a:lstStyle>
            <a:lvl1pPr marL="0" indent="0">
              <a:buNone/>
              <a:defRPr sz="1000">
                <a:latin typeface="+mj-lt"/>
              </a:defRPr>
            </a:lvl1pPr>
          </a:lstStyle>
          <a:p>
            <a:pPr lvl="0"/>
            <a:r>
              <a:rPr lang="en-US" dirty="0"/>
              <a:t>Name</a:t>
            </a:r>
          </a:p>
        </p:txBody>
      </p:sp>
      <p:sp>
        <p:nvSpPr>
          <p:cNvPr id="32" name="Text Placeholder 9">
            <a:extLst>
              <a:ext uri="{FF2B5EF4-FFF2-40B4-BE49-F238E27FC236}">
                <a16:creationId xmlns:a16="http://schemas.microsoft.com/office/drawing/2014/main" id="{F6752CEF-0C22-4688-80AB-E62484091A6D}"/>
              </a:ext>
            </a:extLst>
          </p:cNvPr>
          <p:cNvSpPr>
            <a:spLocks noGrp="1" noChangeAspect="1"/>
          </p:cNvSpPr>
          <p:nvPr>
            <p:ph type="body" sz="quarter" idx="28" hasCustomPrompt="1"/>
          </p:nvPr>
        </p:nvSpPr>
        <p:spPr>
          <a:xfrm>
            <a:off x="2025912" y="5886670"/>
            <a:ext cx="3887434" cy="178158"/>
          </a:xfrm>
        </p:spPr>
        <p:txBody>
          <a:bodyPr>
            <a:normAutofit/>
          </a:bodyPr>
          <a:lstStyle>
            <a:lvl1pPr marL="0" indent="0">
              <a:buNone/>
              <a:defRPr sz="1000">
                <a:latin typeface="+mn-lt"/>
              </a:defRPr>
            </a:lvl1pPr>
          </a:lstStyle>
          <a:p>
            <a:pPr lvl="0"/>
            <a:r>
              <a:rPr lang="en-US" dirty="0"/>
              <a:t>Title</a:t>
            </a:r>
          </a:p>
        </p:txBody>
      </p:sp>
      <p:sp>
        <p:nvSpPr>
          <p:cNvPr id="33" name="Text Placeholder 9">
            <a:extLst>
              <a:ext uri="{FF2B5EF4-FFF2-40B4-BE49-F238E27FC236}">
                <a16:creationId xmlns:a16="http://schemas.microsoft.com/office/drawing/2014/main" id="{440DF519-8E65-46E0-84EF-E22A0D36FA1C}"/>
              </a:ext>
            </a:extLst>
          </p:cNvPr>
          <p:cNvSpPr>
            <a:spLocks noGrp="1" noChangeAspect="1"/>
          </p:cNvSpPr>
          <p:nvPr>
            <p:ph type="body" sz="quarter" idx="29" hasCustomPrompt="1"/>
          </p:nvPr>
        </p:nvSpPr>
        <p:spPr>
          <a:xfrm>
            <a:off x="2025912" y="6188412"/>
            <a:ext cx="3887434" cy="178158"/>
          </a:xfrm>
        </p:spPr>
        <p:txBody>
          <a:bodyPr>
            <a:normAutofit/>
          </a:bodyPr>
          <a:lstStyle>
            <a:lvl1pPr marL="0" indent="0">
              <a:buNone/>
              <a:defRPr sz="1000">
                <a:solidFill>
                  <a:schemeClr val="tx1"/>
                </a:solidFill>
                <a:latin typeface="+mn-lt"/>
              </a:defRPr>
            </a:lvl1pPr>
          </a:lstStyle>
          <a:p>
            <a:pPr lvl="0"/>
            <a:r>
              <a:rPr lang="en-US" dirty="0"/>
              <a:t>T +</a:t>
            </a:r>
          </a:p>
        </p:txBody>
      </p:sp>
      <p:sp>
        <p:nvSpPr>
          <p:cNvPr id="34" name="Text Placeholder 9">
            <a:extLst>
              <a:ext uri="{FF2B5EF4-FFF2-40B4-BE49-F238E27FC236}">
                <a16:creationId xmlns:a16="http://schemas.microsoft.com/office/drawing/2014/main" id="{5F7C38B0-FD1B-440E-92FD-0160BE81ACE6}"/>
              </a:ext>
            </a:extLst>
          </p:cNvPr>
          <p:cNvSpPr>
            <a:spLocks noGrp="1" noChangeAspect="1"/>
          </p:cNvSpPr>
          <p:nvPr>
            <p:ph type="body" sz="quarter" idx="30" hasCustomPrompt="1"/>
          </p:nvPr>
        </p:nvSpPr>
        <p:spPr>
          <a:xfrm>
            <a:off x="2025912" y="6488462"/>
            <a:ext cx="3887434" cy="178158"/>
          </a:xfrm>
        </p:spPr>
        <p:txBody>
          <a:bodyPr>
            <a:normAutofit/>
          </a:bodyPr>
          <a:lstStyle>
            <a:lvl1pPr marL="0" indent="0">
              <a:buNone/>
              <a:defRPr sz="1000">
                <a:solidFill>
                  <a:schemeClr val="tx1"/>
                </a:solidFill>
                <a:latin typeface="+mn-lt"/>
              </a:defRPr>
            </a:lvl1pPr>
          </a:lstStyle>
          <a:p>
            <a:pPr lvl="0"/>
            <a:r>
              <a:rPr lang="en-US" dirty="0"/>
              <a:t>E </a:t>
            </a:r>
          </a:p>
        </p:txBody>
      </p:sp>
      <p:sp>
        <p:nvSpPr>
          <p:cNvPr id="20" name="TextBox 19">
            <a:extLst>
              <a:ext uri="{FF2B5EF4-FFF2-40B4-BE49-F238E27FC236}">
                <a16:creationId xmlns:a16="http://schemas.microsoft.com/office/drawing/2014/main" id="{4D38B265-E748-4ADC-926C-A11495280399}"/>
              </a:ext>
            </a:extLst>
          </p:cNvPr>
          <p:cNvSpPr txBox="1"/>
          <p:nvPr userDrawn="1"/>
        </p:nvSpPr>
        <p:spPr>
          <a:xfrm>
            <a:off x="8287658" y="1993977"/>
            <a:ext cx="3556000" cy="997196"/>
          </a:xfrm>
          <a:prstGeom prst="rect">
            <a:avLst/>
          </a:prstGeom>
          <a:solidFill>
            <a:schemeClr val="bg2"/>
          </a:solidFill>
        </p:spPr>
        <p:txBody>
          <a:bodyPr wrap="square" rtlCol="0">
            <a:spAutoFit/>
          </a:bodyPr>
          <a:lstStyle/>
          <a:p>
            <a:r>
              <a:rPr lang="en-GB" dirty="0">
                <a:solidFill>
                  <a:schemeClr val="bg1"/>
                </a:solidFill>
              </a:rPr>
              <a:t>Please insert the pitch circles images from the corporate image library</a:t>
            </a:r>
          </a:p>
        </p:txBody>
      </p:sp>
      <p:sp>
        <p:nvSpPr>
          <p:cNvPr id="2" name="Slide Number Placeholder 1">
            <a:extLst>
              <a:ext uri="{FF2B5EF4-FFF2-40B4-BE49-F238E27FC236}">
                <a16:creationId xmlns:a16="http://schemas.microsoft.com/office/drawing/2014/main" id="{FAFC793B-335B-4772-9BD4-C243087D1E6F}"/>
              </a:ext>
            </a:extLst>
          </p:cNvPr>
          <p:cNvSpPr>
            <a:spLocks noGrp="1"/>
          </p:cNvSpPr>
          <p:nvPr>
            <p:ph type="sldNum" sz="quarter" idx="31"/>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2716959227"/>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alf text Half Picture ">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3440352" cy="534591"/>
          </a:xfrm>
        </p:spPr>
        <p:txBody>
          <a:bodyPr>
            <a:noAutofit/>
          </a:bodyPr>
          <a:lstStyle>
            <a:lvl1pPr marL="0" indent="0">
              <a:buNone/>
              <a:defRPr sz="2400">
                <a:latin typeface="+mj-lt"/>
              </a:defRPr>
            </a:lvl1pPr>
          </a:lstStyle>
          <a:p>
            <a:pPr lvl="0"/>
            <a:r>
              <a:rPr lang="en-US" dirty="0"/>
              <a:t>Title</a:t>
            </a:r>
          </a:p>
        </p:txBody>
      </p:sp>
      <p:sp>
        <p:nvSpPr>
          <p:cNvPr id="5" name="Picture Placeholder 4">
            <a:extLst>
              <a:ext uri="{FF2B5EF4-FFF2-40B4-BE49-F238E27FC236}">
                <a16:creationId xmlns:a16="http://schemas.microsoft.com/office/drawing/2014/main" id="{66595C18-5329-42FA-B6E5-C182857F6AF1}"/>
              </a:ext>
            </a:extLst>
          </p:cNvPr>
          <p:cNvSpPr>
            <a:spLocks noGrp="1"/>
          </p:cNvSpPr>
          <p:nvPr>
            <p:ph type="pic" sz="quarter" idx="16"/>
          </p:nvPr>
        </p:nvSpPr>
        <p:spPr>
          <a:xfrm>
            <a:off x="1" y="5524103"/>
            <a:ext cx="7559675" cy="4263018"/>
          </a:xfrm>
        </p:spPr>
        <p:txBody>
          <a:bodyPr/>
          <a:lstStyle/>
          <a:p>
            <a:endParaRPr lang="en-GB"/>
          </a:p>
        </p:txBody>
      </p:sp>
      <p:sp>
        <p:nvSpPr>
          <p:cNvPr id="3" name="Text Placeholder 2">
            <a:extLst>
              <a:ext uri="{FF2B5EF4-FFF2-40B4-BE49-F238E27FC236}">
                <a16:creationId xmlns:a16="http://schemas.microsoft.com/office/drawing/2014/main" id="{A3787193-CDD9-4DB0-914C-B2BA1A786F35}"/>
              </a:ext>
            </a:extLst>
          </p:cNvPr>
          <p:cNvSpPr>
            <a:spLocks noGrp="1"/>
          </p:cNvSpPr>
          <p:nvPr>
            <p:ph type="body" sz="quarter" idx="17"/>
          </p:nvPr>
        </p:nvSpPr>
        <p:spPr>
          <a:xfrm>
            <a:off x="540000" y="2360812"/>
            <a:ext cx="5384800" cy="936410"/>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DBE04E81-9171-4AC5-BBE9-BD0F35ED3307}"/>
              </a:ext>
            </a:extLst>
          </p:cNvPr>
          <p:cNvSpPr>
            <a:spLocks noGrp="1"/>
          </p:cNvSpPr>
          <p:nvPr>
            <p:ph type="sldNum" sz="quarter" idx="18"/>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4212153046"/>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Flowchar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3440352" cy="534591"/>
          </a:xfrm>
        </p:spPr>
        <p:txBody>
          <a:bodyPr>
            <a:noAutofit/>
          </a:bodyPr>
          <a:lstStyle>
            <a:lvl1pPr marL="0" indent="0">
              <a:buNone/>
              <a:defRPr sz="2400">
                <a:latin typeface="+mj-lt"/>
              </a:defRPr>
            </a:lvl1pPr>
          </a:lstStyle>
          <a:p>
            <a:pPr lvl="0"/>
            <a:r>
              <a:rPr lang="en-US" dirty="0"/>
              <a:t>Title</a:t>
            </a:r>
          </a:p>
        </p:txBody>
      </p:sp>
      <p:sp>
        <p:nvSpPr>
          <p:cNvPr id="12" name="Content Placeholder 11">
            <a:extLst>
              <a:ext uri="{FF2B5EF4-FFF2-40B4-BE49-F238E27FC236}">
                <a16:creationId xmlns:a16="http://schemas.microsoft.com/office/drawing/2014/main" id="{60A2C53F-E7A7-44EC-8528-30AC946746EB}"/>
              </a:ext>
            </a:extLst>
          </p:cNvPr>
          <p:cNvSpPr>
            <a:spLocks noGrp="1"/>
          </p:cNvSpPr>
          <p:nvPr>
            <p:ph sz="quarter" idx="16" hasCustomPrompt="1"/>
          </p:nvPr>
        </p:nvSpPr>
        <p:spPr>
          <a:xfrm>
            <a:off x="797966" y="5661178"/>
            <a:ext cx="6411724" cy="3043054"/>
          </a:xfrm>
        </p:spPr>
        <p:txBody>
          <a:bodyPr/>
          <a:lstStyle>
            <a:lvl1pPr marL="0" indent="0">
              <a:buNone/>
              <a:defRPr/>
            </a:lvl1pPr>
          </a:lstStyle>
          <a:p>
            <a:pPr lvl="0"/>
            <a:r>
              <a:rPr lang="en-GB" dirty="0"/>
              <a:t>Delete this and place your organigram here</a:t>
            </a:r>
          </a:p>
        </p:txBody>
      </p:sp>
      <p:sp>
        <p:nvSpPr>
          <p:cNvPr id="7" name="Text Placeholder 2">
            <a:extLst>
              <a:ext uri="{FF2B5EF4-FFF2-40B4-BE49-F238E27FC236}">
                <a16:creationId xmlns:a16="http://schemas.microsoft.com/office/drawing/2014/main" id="{74F76F5B-BE0F-4D23-9CF5-0DBED2EA44E3}"/>
              </a:ext>
            </a:extLst>
          </p:cNvPr>
          <p:cNvSpPr>
            <a:spLocks noGrp="1"/>
          </p:cNvSpPr>
          <p:nvPr>
            <p:ph type="body" sz="quarter" idx="17"/>
          </p:nvPr>
        </p:nvSpPr>
        <p:spPr>
          <a:xfrm>
            <a:off x="540000" y="2360812"/>
            <a:ext cx="5384800" cy="1571625"/>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1F1E7ECA-0694-4D55-8C75-9E5BBC3129C6}"/>
              </a:ext>
            </a:extLst>
          </p:cNvPr>
          <p:cNvSpPr>
            <a:spLocks noGrp="1"/>
          </p:cNvSpPr>
          <p:nvPr>
            <p:ph type="sldNum" sz="quarter" idx="18"/>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1924763547"/>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ll Quot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3" y="1826221"/>
            <a:ext cx="4519329" cy="534591"/>
          </a:xfrm>
        </p:spPr>
        <p:txBody>
          <a:bodyPr>
            <a:noAutofit/>
          </a:bodyPr>
          <a:lstStyle>
            <a:lvl1pPr marL="0" indent="0">
              <a:buNone/>
              <a:defRPr sz="2400">
                <a:latin typeface="+mj-lt"/>
              </a:defRPr>
            </a:lvl1pPr>
          </a:lstStyle>
          <a:p>
            <a:pPr lvl="0"/>
            <a:r>
              <a:rPr lang="en-US" dirty="0"/>
              <a:t>Title</a:t>
            </a:r>
          </a:p>
        </p:txBody>
      </p:sp>
      <p:sp>
        <p:nvSpPr>
          <p:cNvPr id="17" name="Text Placeholder 12">
            <a:extLst>
              <a:ext uri="{FF2B5EF4-FFF2-40B4-BE49-F238E27FC236}">
                <a16:creationId xmlns:a16="http://schemas.microsoft.com/office/drawing/2014/main" id="{207DB864-4B62-4DB7-AB2F-CB410B11CBDC}"/>
              </a:ext>
            </a:extLst>
          </p:cNvPr>
          <p:cNvSpPr>
            <a:spLocks noGrp="1"/>
          </p:cNvSpPr>
          <p:nvPr>
            <p:ph type="body" sz="quarter" idx="23" hasCustomPrompt="1"/>
          </p:nvPr>
        </p:nvSpPr>
        <p:spPr>
          <a:xfrm>
            <a:off x="540000" y="6168734"/>
            <a:ext cx="5284773" cy="1315914"/>
          </a:xfrm>
          <a:solidFill>
            <a:schemeClr val="bg2"/>
          </a:solidFill>
        </p:spPr>
        <p:txBody>
          <a:bodyPr lIns="108000" rIns="108000" anchor="ctr" anchorCtr="0">
            <a:noAutofit/>
          </a:bodyPr>
          <a:lstStyle>
            <a:lvl1pPr marL="0" indent="0">
              <a:buNone/>
              <a:defRPr sz="1800">
                <a:solidFill>
                  <a:schemeClr val="bg1"/>
                </a:solidFill>
                <a:latin typeface="+mj-lt"/>
              </a:defRPr>
            </a:lvl1pPr>
            <a:lvl2pPr marL="193613" indent="-193613">
              <a:buClr>
                <a:schemeClr val="bg1"/>
              </a:buClr>
              <a:buFont typeface="Real Text Light" panose="020B0504020101010102" pitchFamily="34" charset="0"/>
              <a:buChar char="‒"/>
              <a:defRPr sz="1000">
                <a:solidFill>
                  <a:schemeClr val="bg1"/>
                </a:solidFill>
              </a:defRPr>
            </a:lvl2pPr>
          </a:lstStyle>
          <a:p>
            <a:pPr lvl="0"/>
            <a:r>
              <a:rPr lang="en-US" dirty="0"/>
              <a:t>Enter text over two lines</a:t>
            </a:r>
          </a:p>
          <a:p>
            <a:pPr lvl="1"/>
            <a:r>
              <a:rPr lang="en-US" dirty="0"/>
              <a:t>Enter Source</a:t>
            </a:r>
          </a:p>
        </p:txBody>
      </p:sp>
      <p:sp>
        <p:nvSpPr>
          <p:cNvPr id="18" name="Text Placeholder 12">
            <a:extLst>
              <a:ext uri="{FF2B5EF4-FFF2-40B4-BE49-F238E27FC236}">
                <a16:creationId xmlns:a16="http://schemas.microsoft.com/office/drawing/2014/main" id="{9569C57E-C6F5-409E-B888-508CE62EC865}"/>
              </a:ext>
            </a:extLst>
          </p:cNvPr>
          <p:cNvSpPr>
            <a:spLocks noGrp="1"/>
          </p:cNvSpPr>
          <p:nvPr>
            <p:ph type="body" sz="quarter" idx="24" hasCustomPrompt="1"/>
          </p:nvPr>
        </p:nvSpPr>
        <p:spPr>
          <a:xfrm>
            <a:off x="540000" y="7713488"/>
            <a:ext cx="5284773" cy="1739159"/>
          </a:xfrm>
          <a:solidFill>
            <a:schemeClr val="bg2">
              <a:lumMod val="40000"/>
              <a:lumOff val="60000"/>
            </a:schemeClr>
          </a:solidFill>
        </p:spPr>
        <p:txBody>
          <a:bodyPr lIns="108000" rIns="108000" anchor="ctr" anchorCtr="0">
            <a:noAutofit/>
          </a:bodyPr>
          <a:lstStyle>
            <a:lvl1pPr marL="0" indent="0">
              <a:buNone/>
              <a:defRPr sz="1800">
                <a:solidFill>
                  <a:schemeClr val="tx1"/>
                </a:solidFill>
                <a:latin typeface="+mn-lt"/>
              </a:defRPr>
            </a:lvl1pPr>
            <a:lvl2pPr marL="193613" indent="-193613">
              <a:buClr>
                <a:schemeClr val="bg1"/>
              </a:buClr>
              <a:buFont typeface="Real Text Light" panose="020B0504020101010102" pitchFamily="34" charset="0"/>
              <a:buChar char="‒"/>
              <a:defRPr sz="1000">
                <a:solidFill>
                  <a:schemeClr val="tx1"/>
                </a:solidFill>
                <a:latin typeface="+mn-lt"/>
              </a:defRPr>
            </a:lvl2pPr>
          </a:lstStyle>
          <a:p>
            <a:pPr lvl="0"/>
            <a:r>
              <a:rPr lang="en-US" dirty="0"/>
              <a:t>Enter text over two or three  lines</a:t>
            </a:r>
          </a:p>
          <a:p>
            <a:pPr lvl="1"/>
            <a:r>
              <a:rPr lang="en-US" dirty="0"/>
              <a:t>Enter Source</a:t>
            </a:r>
          </a:p>
        </p:txBody>
      </p:sp>
      <p:sp>
        <p:nvSpPr>
          <p:cNvPr id="9" name="Text Placeholder 2">
            <a:extLst>
              <a:ext uri="{FF2B5EF4-FFF2-40B4-BE49-F238E27FC236}">
                <a16:creationId xmlns:a16="http://schemas.microsoft.com/office/drawing/2014/main" id="{6467C231-1D6A-4D88-9CBE-701E1005FF92}"/>
              </a:ext>
            </a:extLst>
          </p:cNvPr>
          <p:cNvSpPr>
            <a:spLocks noGrp="1"/>
          </p:cNvSpPr>
          <p:nvPr>
            <p:ph type="body" sz="quarter" idx="17"/>
          </p:nvPr>
        </p:nvSpPr>
        <p:spPr>
          <a:xfrm>
            <a:off x="540000" y="2360812"/>
            <a:ext cx="5384800" cy="936410"/>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CF6EF4DA-0354-4796-B7B8-8B8C75AAA206}"/>
              </a:ext>
            </a:extLst>
          </p:cNvPr>
          <p:cNvSpPr>
            <a:spLocks noGrp="1"/>
          </p:cNvSpPr>
          <p:nvPr>
            <p:ph type="sldNum" sz="quarter" idx="25"/>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1049464761"/>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ull Quotes 2">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7" name="Text Placeholder 12">
            <a:extLst>
              <a:ext uri="{FF2B5EF4-FFF2-40B4-BE49-F238E27FC236}">
                <a16:creationId xmlns:a16="http://schemas.microsoft.com/office/drawing/2014/main" id="{647E444F-51A8-4180-B845-003CA6E584B8}"/>
              </a:ext>
            </a:extLst>
          </p:cNvPr>
          <p:cNvSpPr>
            <a:spLocks noGrp="1"/>
          </p:cNvSpPr>
          <p:nvPr>
            <p:ph type="body" sz="quarter" idx="23" hasCustomPrompt="1"/>
          </p:nvPr>
        </p:nvSpPr>
        <p:spPr>
          <a:xfrm>
            <a:off x="540000" y="1434809"/>
            <a:ext cx="5284773" cy="1315914"/>
          </a:xfrm>
          <a:solidFill>
            <a:schemeClr val="bg2"/>
          </a:solidFill>
        </p:spPr>
        <p:txBody>
          <a:bodyPr lIns="108000" rIns="108000" anchor="ctr" anchorCtr="0">
            <a:noAutofit/>
          </a:bodyPr>
          <a:lstStyle>
            <a:lvl1pPr marL="0" indent="0">
              <a:buNone/>
              <a:defRPr sz="1800">
                <a:solidFill>
                  <a:schemeClr val="bg1"/>
                </a:solidFill>
                <a:latin typeface="+mj-lt"/>
              </a:defRPr>
            </a:lvl1pPr>
            <a:lvl2pPr marL="193613" indent="-193613">
              <a:buClr>
                <a:schemeClr val="bg1"/>
              </a:buClr>
              <a:buFont typeface="Real Text Light" panose="020B0504020101010102" pitchFamily="34" charset="0"/>
              <a:buChar char="‒"/>
              <a:defRPr sz="1000">
                <a:solidFill>
                  <a:schemeClr val="bg1"/>
                </a:solidFill>
              </a:defRPr>
            </a:lvl2pPr>
          </a:lstStyle>
          <a:p>
            <a:pPr lvl="0"/>
            <a:r>
              <a:rPr lang="en-US" dirty="0"/>
              <a:t>Enter text over two lines</a:t>
            </a:r>
          </a:p>
          <a:p>
            <a:pPr lvl="1"/>
            <a:r>
              <a:rPr lang="en-US" dirty="0"/>
              <a:t>Enter Source</a:t>
            </a:r>
          </a:p>
        </p:txBody>
      </p:sp>
      <p:sp>
        <p:nvSpPr>
          <p:cNvPr id="8" name="Text Placeholder 12">
            <a:extLst>
              <a:ext uri="{FF2B5EF4-FFF2-40B4-BE49-F238E27FC236}">
                <a16:creationId xmlns:a16="http://schemas.microsoft.com/office/drawing/2014/main" id="{DB0298D6-6432-42B1-87CF-B0C79AE84C65}"/>
              </a:ext>
            </a:extLst>
          </p:cNvPr>
          <p:cNvSpPr>
            <a:spLocks noGrp="1"/>
          </p:cNvSpPr>
          <p:nvPr>
            <p:ph type="body" sz="quarter" idx="24" hasCustomPrompt="1"/>
          </p:nvPr>
        </p:nvSpPr>
        <p:spPr>
          <a:xfrm>
            <a:off x="540000" y="2979563"/>
            <a:ext cx="5284773" cy="1739159"/>
          </a:xfrm>
          <a:solidFill>
            <a:schemeClr val="bg2">
              <a:lumMod val="40000"/>
              <a:lumOff val="60000"/>
            </a:schemeClr>
          </a:solidFill>
        </p:spPr>
        <p:txBody>
          <a:bodyPr lIns="108000" rIns="108000" anchor="ctr" anchorCtr="0">
            <a:noAutofit/>
          </a:bodyPr>
          <a:lstStyle>
            <a:lvl1pPr marL="0" indent="0">
              <a:buNone/>
              <a:defRPr sz="1800">
                <a:solidFill>
                  <a:schemeClr val="tx1"/>
                </a:solidFill>
                <a:latin typeface="+mn-lt"/>
              </a:defRPr>
            </a:lvl1pPr>
            <a:lvl2pPr marL="193613" indent="-193613">
              <a:buClr>
                <a:schemeClr val="bg1"/>
              </a:buClr>
              <a:buFont typeface="Real Text Light" panose="020B0504020101010102" pitchFamily="34" charset="0"/>
              <a:buChar char="‒"/>
              <a:defRPr sz="1000">
                <a:solidFill>
                  <a:schemeClr val="tx1"/>
                </a:solidFill>
                <a:latin typeface="+mn-lt"/>
              </a:defRPr>
            </a:lvl2pPr>
          </a:lstStyle>
          <a:p>
            <a:pPr lvl="0"/>
            <a:r>
              <a:rPr lang="en-US" dirty="0"/>
              <a:t>Enter text over two or three  lines</a:t>
            </a:r>
          </a:p>
          <a:p>
            <a:pPr lvl="1"/>
            <a:r>
              <a:rPr lang="en-US" dirty="0"/>
              <a:t>Enter Source</a:t>
            </a:r>
          </a:p>
        </p:txBody>
      </p:sp>
      <p:sp>
        <p:nvSpPr>
          <p:cNvPr id="6" name="Text Placeholder 2">
            <a:extLst>
              <a:ext uri="{FF2B5EF4-FFF2-40B4-BE49-F238E27FC236}">
                <a16:creationId xmlns:a16="http://schemas.microsoft.com/office/drawing/2014/main" id="{77CE4240-C87D-4D3E-ABE0-844C873EAABD}"/>
              </a:ext>
            </a:extLst>
          </p:cNvPr>
          <p:cNvSpPr>
            <a:spLocks noGrp="1"/>
          </p:cNvSpPr>
          <p:nvPr>
            <p:ph type="body" sz="quarter" idx="17"/>
          </p:nvPr>
        </p:nvSpPr>
        <p:spPr>
          <a:xfrm>
            <a:off x="540000" y="4947562"/>
            <a:ext cx="5384800" cy="936410"/>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04DAEFEE-FF44-4905-AEDE-10A7C2F4C9CF}"/>
              </a:ext>
            </a:extLst>
          </p:cNvPr>
          <p:cNvSpPr>
            <a:spLocks noGrp="1"/>
          </p:cNvSpPr>
          <p:nvPr>
            <p:ph type="sldNum" sz="quarter" idx="25"/>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477406511"/>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A1C4-5598-4EF9-8722-D77E5886DAAE}"/>
              </a:ext>
            </a:extLst>
          </p:cNvPr>
          <p:cNvSpPr>
            <a:spLocks noGrp="1"/>
          </p:cNvSpPr>
          <p:nvPr>
            <p:ph type="title"/>
          </p:nvPr>
        </p:nvSpPr>
        <p:spPr>
          <a:xfrm>
            <a:off x="520700" y="569913"/>
            <a:ext cx="6519863" cy="2065337"/>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9E6F2C-37F1-4DA2-BB5B-887498AD222C}"/>
              </a:ext>
            </a:extLst>
          </p:cNvPr>
          <p:cNvSpPr>
            <a:spLocks noGrp="1"/>
          </p:cNvSpPr>
          <p:nvPr>
            <p:ph type="body" idx="1"/>
          </p:nvPr>
        </p:nvSpPr>
        <p:spPr>
          <a:xfrm>
            <a:off x="520700" y="2620963"/>
            <a:ext cx="3198813"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882A93-FE34-4F2D-BC3E-A739917CA9A2}"/>
              </a:ext>
            </a:extLst>
          </p:cNvPr>
          <p:cNvSpPr>
            <a:spLocks noGrp="1"/>
          </p:cNvSpPr>
          <p:nvPr>
            <p:ph sz="half" idx="2"/>
          </p:nvPr>
        </p:nvSpPr>
        <p:spPr>
          <a:xfrm>
            <a:off x="520700" y="3905250"/>
            <a:ext cx="3198813" cy="574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8C3C02-465D-40D9-99D0-4413F4051218}"/>
              </a:ext>
            </a:extLst>
          </p:cNvPr>
          <p:cNvSpPr>
            <a:spLocks noGrp="1"/>
          </p:cNvSpPr>
          <p:nvPr>
            <p:ph type="body" sz="quarter" idx="3"/>
          </p:nvPr>
        </p:nvSpPr>
        <p:spPr>
          <a:xfrm>
            <a:off x="3827463" y="2620963"/>
            <a:ext cx="3213100"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974F54-CD35-4A0C-978C-5796C4C3050B}"/>
              </a:ext>
            </a:extLst>
          </p:cNvPr>
          <p:cNvSpPr>
            <a:spLocks noGrp="1"/>
          </p:cNvSpPr>
          <p:nvPr>
            <p:ph sz="quarter" idx="4"/>
          </p:nvPr>
        </p:nvSpPr>
        <p:spPr>
          <a:xfrm>
            <a:off x="3827463" y="3905250"/>
            <a:ext cx="3213100" cy="574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C15BA3-14F6-497A-8E53-0EEC94406296}"/>
              </a:ext>
            </a:extLst>
          </p:cNvPr>
          <p:cNvSpPr>
            <a:spLocks noGrp="1"/>
          </p:cNvSpPr>
          <p:nvPr>
            <p:ph type="dt" sz="half" idx="10"/>
          </p:nvPr>
        </p:nvSpPr>
        <p:spPr/>
        <p:txBody>
          <a:bodyPr/>
          <a:lstStyle/>
          <a:p>
            <a:fld id="{C44EA090-98AD-426D-A8DB-B69249060C7D}" type="datetimeFigureOut">
              <a:rPr lang="en-GB" smtClean="0"/>
              <a:t>09/06/2020</a:t>
            </a:fld>
            <a:endParaRPr lang="en-GB"/>
          </a:p>
        </p:txBody>
      </p:sp>
      <p:sp>
        <p:nvSpPr>
          <p:cNvPr id="8" name="Footer Placeholder 7">
            <a:extLst>
              <a:ext uri="{FF2B5EF4-FFF2-40B4-BE49-F238E27FC236}">
                <a16:creationId xmlns:a16="http://schemas.microsoft.com/office/drawing/2014/main" id="{0CDD754D-59E4-4E25-8C22-79046A9E48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222A71-6D24-4B6D-A469-7261C4CAB0C9}"/>
              </a:ext>
            </a:extLst>
          </p:cNvPr>
          <p:cNvSpPr>
            <a:spLocks noGrp="1"/>
          </p:cNvSpPr>
          <p:nvPr>
            <p:ph type="sldNum" sz="quarter" idx="12"/>
          </p:nvPr>
        </p:nvSpPr>
        <p:spPr/>
        <p:txBody>
          <a:bodyPr/>
          <a:lstStyle/>
          <a:p>
            <a:fld id="{FE0A6EB2-EE20-49A6-9B0A-E9E6DD149EFA}" type="slidenum">
              <a:rPr lang="en-GB" smtClean="0"/>
              <a:t>‹#›</a:t>
            </a:fld>
            <a:endParaRPr lang="en-GB"/>
          </a:p>
        </p:txBody>
      </p:sp>
    </p:spTree>
    <p:extLst>
      <p:ext uri="{BB962C8B-B14F-4D97-AF65-F5344CB8AC3E}">
        <p14:creationId xmlns:p14="http://schemas.microsoft.com/office/powerpoint/2010/main" val="318842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ement Pag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9834CD-5688-4ED3-B01D-8CDAFF7CCE16}"/>
              </a:ext>
            </a:extLst>
          </p:cNvPr>
          <p:cNvSpPr/>
          <p:nvPr userDrawn="1"/>
        </p:nvSpPr>
        <p:spPr>
          <a:xfrm>
            <a:off x="5657850" y="371475"/>
            <a:ext cx="173355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7C57973-F41A-48EB-BA27-15117EF7CD26}"/>
              </a:ext>
            </a:extLst>
          </p:cNvPr>
          <p:cNvSpPr>
            <a:spLocks noGrp="1"/>
          </p:cNvSpPr>
          <p:nvPr>
            <p:ph type="title" hasCustomPrompt="1"/>
          </p:nvPr>
        </p:nvSpPr>
        <p:spPr>
          <a:xfrm>
            <a:off x="540000" y="1816619"/>
            <a:ext cx="6520220" cy="2066590"/>
          </a:xfrm>
        </p:spPr>
        <p:txBody>
          <a:bodyPr lIns="0" anchor="t" anchorCtr="0">
            <a:noAutofit/>
          </a:bodyPr>
          <a:lstStyle>
            <a:lvl1pPr>
              <a:defRPr sz="3600">
                <a:solidFill>
                  <a:schemeClr val="tx1"/>
                </a:solidFill>
                <a:latin typeface="+mn-lt"/>
              </a:defRPr>
            </a:lvl1pPr>
          </a:lstStyle>
          <a:p>
            <a:r>
              <a:rPr lang="en-US" dirty="0"/>
              <a:t>Enter statement text</a:t>
            </a:r>
            <a:endParaRPr lang="en-GB" dirty="0"/>
          </a:p>
        </p:txBody>
      </p:sp>
      <p:pic>
        <p:nvPicPr>
          <p:cNvPr id="7" name="Picture 6">
            <a:extLst>
              <a:ext uri="{FF2B5EF4-FFF2-40B4-BE49-F238E27FC236}">
                <a16:creationId xmlns:a16="http://schemas.microsoft.com/office/drawing/2014/main" id="{CB6AA6A7-47D3-4373-9241-7081ACD40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7"/>
          </a:xfrm>
          <a:prstGeom prst="rect">
            <a:avLst/>
          </a:prstGeom>
        </p:spPr>
      </p:pic>
    </p:spTree>
    <p:extLst>
      <p:ext uri="{BB962C8B-B14F-4D97-AF65-F5344CB8AC3E}">
        <p14:creationId xmlns:p14="http://schemas.microsoft.com/office/powerpoint/2010/main" val="215320726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ement Pag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7973-F41A-48EB-BA27-15117EF7CD26}"/>
              </a:ext>
            </a:extLst>
          </p:cNvPr>
          <p:cNvSpPr>
            <a:spLocks noGrp="1"/>
          </p:cNvSpPr>
          <p:nvPr>
            <p:ph type="title" hasCustomPrompt="1"/>
          </p:nvPr>
        </p:nvSpPr>
        <p:spPr>
          <a:xfrm>
            <a:off x="540000" y="1816619"/>
            <a:ext cx="6520220" cy="604781"/>
          </a:xfrm>
        </p:spPr>
        <p:txBody>
          <a:bodyPr lIns="0" anchor="t" anchorCtr="0">
            <a:spAutoFit/>
          </a:bodyPr>
          <a:lstStyle>
            <a:lvl1pPr>
              <a:defRPr sz="3600">
                <a:solidFill>
                  <a:schemeClr val="bg1"/>
                </a:solidFill>
                <a:latin typeface="+mn-lt"/>
              </a:defRPr>
            </a:lvl1pPr>
          </a:lstStyle>
          <a:p>
            <a:r>
              <a:rPr lang="en-US" dirty="0"/>
              <a:t>Enter statement text</a:t>
            </a:r>
            <a:endParaRPr lang="en-GB" dirty="0"/>
          </a:p>
        </p:txBody>
      </p:sp>
      <p:pic>
        <p:nvPicPr>
          <p:cNvPr id="7" name="Picture 6">
            <a:extLst>
              <a:ext uri="{FF2B5EF4-FFF2-40B4-BE49-F238E27FC236}">
                <a16:creationId xmlns:a16="http://schemas.microsoft.com/office/drawing/2014/main" id="{CB6AA6A7-47D3-4373-9241-7081ACD40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7"/>
          </a:xfrm>
          <a:prstGeom prst="rect">
            <a:avLst/>
          </a:prstGeom>
        </p:spPr>
      </p:pic>
    </p:spTree>
    <p:extLst>
      <p:ext uri="{BB962C8B-B14F-4D97-AF65-F5344CB8AC3E}">
        <p14:creationId xmlns:p14="http://schemas.microsoft.com/office/powerpoint/2010/main" val="1865295512"/>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Size Imag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C4BA9-F3BE-435B-9C5E-BA363EF5DF4C}"/>
              </a:ext>
            </a:extLst>
          </p:cNvPr>
          <p:cNvSpPr/>
          <p:nvPr userDrawn="1"/>
        </p:nvSpPr>
        <p:spPr>
          <a:xfrm>
            <a:off x="5123543" y="0"/>
            <a:ext cx="2436132" cy="1393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3">
            <a:extLst>
              <a:ext uri="{FF2B5EF4-FFF2-40B4-BE49-F238E27FC236}">
                <a16:creationId xmlns:a16="http://schemas.microsoft.com/office/drawing/2014/main" id="{328F8757-AF68-4865-B455-30B97B3D2165}"/>
              </a:ext>
            </a:extLst>
          </p:cNvPr>
          <p:cNvSpPr>
            <a:spLocks noGrp="1"/>
          </p:cNvSpPr>
          <p:nvPr>
            <p:ph type="pic" sz="quarter" idx="13"/>
          </p:nvPr>
        </p:nvSpPr>
        <p:spPr>
          <a:xfrm>
            <a:off x="0" y="1"/>
            <a:ext cx="7559675" cy="10691812"/>
          </a:xfrm>
        </p:spPr>
        <p:txBody>
          <a:bodyPr/>
          <a:lstStyle/>
          <a:p>
            <a:endParaRPr lang="en-GB"/>
          </a:p>
        </p:txBody>
      </p:sp>
      <p:sp>
        <p:nvSpPr>
          <p:cNvPr id="8" name="Text Placeholder 7">
            <a:extLst>
              <a:ext uri="{FF2B5EF4-FFF2-40B4-BE49-F238E27FC236}">
                <a16:creationId xmlns:a16="http://schemas.microsoft.com/office/drawing/2014/main" id="{5468AB54-6B44-4F67-AE6B-A5D5020459B1}"/>
              </a:ext>
            </a:extLst>
          </p:cNvPr>
          <p:cNvSpPr>
            <a:spLocks noGrp="1"/>
          </p:cNvSpPr>
          <p:nvPr>
            <p:ph type="body" sz="quarter" idx="14" hasCustomPrompt="1"/>
          </p:nvPr>
        </p:nvSpPr>
        <p:spPr>
          <a:xfrm>
            <a:off x="398983" y="3289788"/>
            <a:ext cx="6556969" cy="4317848"/>
          </a:xfrm>
          <a:solidFill>
            <a:schemeClr val="bg2"/>
          </a:solidFill>
        </p:spPr>
        <p:txBody>
          <a:bodyPr lIns="108000" tIns="180000" rIns="108000" bIns="180000" anchor="ctr" anchorCtr="0">
            <a:noAutofit/>
          </a:bodyPr>
          <a:lstStyle>
            <a:lvl1pPr marL="0" indent="0">
              <a:buNone/>
              <a:defRPr sz="3600">
                <a:solidFill>
                  <a:schemeClr val="bg1"/>
                </a:solidFill>
              </a:defRPr>
            </a:lvl1pPr>
            <a:lvl2pPr marL="191900" indent="-191900">
              <a:buClr>
                <a:schemeClr val="bg1"/>
              </a:buClr>
              <a:buFont typeface="Real Text Light" panose="020B0504020101010102" pitchFamily="34" charset="0"/>
              <a:buChar char="‒"/>
              <a:defRPr sz="1500">
                <a:solidFill>
                  <a:schemeClr val="bg1"/>
                </a:solidFill>
              </a:defRPr>
            </a:lvl2pPr>
          </a:lstStyle>
          <a:p>
            <a:pPr lvl="0"/>
            <a:r>
              <a:rPr lang="en-US" dirty="0"/>
              <a:t>Enter Quote</a:t>
            </a:r>
          </a:p>
          <a:p>
            <a:pPr lvl="1"/>
            <a:r>
              <a:rPr lang="en-US" dirty="0"/>
              <a:t>Enter Source</a:t>
            </a:r>
          </a:p>
        </p:txBody>
      </p:sp>
    </p:spTree>
    <p:extLst>
      <p:ext uri="{BB962C8B-B14F-4D97-AF65-F5344CB8AC3E}">
        <p14:creationId xmlns:p14="http://schemas.microsoft.com/office/powerpoint/2010/main" val="402429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12" name="Table Placeholder 11">
            <a:extLst>
              <a:ext uri="{FF2B5EF4-FFF2-40B4-BE49-F238E27FC236}">
                <a16:creationId xmlns:a16="http://schemas.microsoft.com/office/drawing/2014/main" id="{73E51110-0A4B-4DB4-A75E-083314E9B881}"/>
              </a:ext>
            </a:extLst>
          </p:cNvPr>
          <p:cNvSpPr>
            <a:spLocks noGrp="1"/>
          </p:cNvSpPr>
          <p:nvPr>
            <p:ph type="tbl" sz="quarter" idx="14"/>
          </p:nvPr>
        </p:nvSpPr>
        <p:spPr>
          <a:xfrm>
            <a:off x="540000" y="1471075"/>
            <a:ext cx="6348727" cy="7863700"/>
          </a:xfrm>
        </p:spPr>
        <p:txBody>
          <a:bodyPr/>
          <a:lstStyle/>
          <a:p>
            <a:endParaRPr lang="en-GB"/>
          </a:p>
        </p:txBody>
      </p:sp>
      <p:sp>
        <p:nvSpPr>
          <p:cNvPr id="4" name="TextBox 3">
            <a:extLst>
              <a:ext uri="{FF2B5EF4-FFF2-40B4-BE49-F238E27FC236}">
                <a16:creationId xmlns:a16="http://schemas.microsoft.com/office/drawing/2014/main" id="{904F8C89-FDED-4E71-94C9-D51253D55F7B}"/>
              </a:ext>
            </a:extLst>
          </p:cNvPr>
          <p:cNvSpPr txBox="1"/>
          <p:nvPr userDrawn="1"/>
        </p:nvSpPr>
        <p:spPr>
          <a:xfrm>
            <a:off x="8119651" y="1535235"/>
            <a:ext cx="2827878" cy="1719702"/>
          </a:xfrm>
          <a:prstGeom prst="rect">
            <a:avLst/>
          </a:prstGeom>
          <a:solidFill>
            <a:schemeClr val="bg2"/>
          </a:solidFill>
        </p:spPr>
        <p:txBody>
          <a:bodyPr wrap="square" rtlCol="0">
            <a:spAutoFit/>
          </a:bodyPr>
          <a:lstStyle/>
          <a:p>
            <a:r>
              <a:rPr lang="en-GB" sz="2115" dirty="0">
                <a:solidFill>
                  <a:schemeClr val="bg1"/>
                </a:solidFill>
              </a:rPr>
              <a:t>Please recolour your table to the coral or charcoal colour scheme – please use white borders</a:t>
            </a:r>
          </a:p>
        </p:txBody>
      </p:sp>
      <p:sp>
        <p:nvSpPr>
          <p:cNvPr id="2" name="Slide Number Placeholder 1">
            <a:extLst>
              <a:ext uri="{FF2B5EF4-FFF2-40B4-BE49-F238E27FC236}">
                <a16:creationId xmlns:a16="http://schemas.microsoft.com/office/drawing/2014/main" id="{912FD90C-9D27-4D44-A8C1-963EFFEEF16B}"/>
              </a:ext>
            </a:extLst>
          </p:cNvPr>
          <p:cNvSpPr>
            <a:spLocks noGrp="1"/>
          </p:cNvSpPr>
          <p:nvPr>
            <p:ph type="sldNum" sz="quarter" idx="15"/>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2574540206"/>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nd Chart 1">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3440352" cy="534591"/>
          </a:xfrm>
        </p:spPr>
        <p:txBody>
          <a:bodyPr>
            <a:noAutofit/>
          </a:bodyPr>
          <a:lstStyle>
            <a:lvl1pPr marL="0" indent="0">
              <a:buNone/>
              <a:defRPr sz="2400">
                <a:latin typeface="+mj-lt"/>
              </a:defRPr>
            </a:lvl1pPr>
          </a:lstStyle>
          <a:p>
            <a:pPr lvl="0"/>
            <a:r>
              <a:rPr lang="en-US" dirty="0"/>
              <a:t>Title</a:t>
            </a:r>
          </a:p>
        </p:txBody>
      </p:sp>
      <p:sp>
        <p:nvSpPr>
          <p:cNvPr id="9" name="Chart Placeholder 8">
            <a:extLst>
              <a:ext uri="{FF2B5EF4-FFF2-40B4-BE49-F238E27FC236}">
                <a16:creationId xmlns:a16="http://schemas.microsoft.com/office/drawing/2014/main" id="{830782F4-EBB9-407E-A0CD-EC5CA726884D}"/>
              </a:ext>
            </a:extLst>
          </p:cNvPr>
          <p:cNvSpPr>
            <a:spLocks noGrp="1"/>
          </p:cNvSpPr>
          <p:nvPr>
            <p:ph type="chart" sz="quarter" idx="16"/>
          </p:nvPr>
        </p:nvSpPr>
        <p:spPr>
          <a:xfrm>
            <a:off x="540000" y="4879853"/>
            <a:ext cx="6348727" cy="4537167"/>
          </a:xfrm>
        </p:spPr>
        <p:txBody>
          <a:bodyPr/>
          <a:lstStyle/>
          <a:p>
            <a:endParaRPr lang="en-GB" dirty="0"/>
          </a:p>
        </p:txBody>
      </p:sp>
      <p:sp>
        <p:nvSpPr>
          <p:cNvPr id="2" name="TextBox 1">
            <a:extLst>
              <a:ext uri="{FF2B5EF4-FFF2-40B4-BE49-F238E27FC236}">
                <a16:creationId xmlns:a16="http://schemas.microsoft.com/office/drawing/2014/main" id="{C19B22C2-321E-4BFB-A63A-D9F3213CB41C}"/>
              </a:ext>
            </a:extLst>
          </p:cNvPr>
          <p:cNvSpPr txBox="1"/>
          <p:nvPr userDrawn="1"/>
        </p:nvSpPr>
        <p:spPr>
          <a:xfrm>
            <a:off x="7983940" y="409433"/>
            <a:ext cx="3193576" cy="6727996"/>
          </a:xfrm>
          <a:prstGeom prst="rect">
            <a:avLst/>
          </a:prstGeom>
          <a:solidFill>
            <a:schemeClr val="bg1"/>
          </a:solidFill>
        </p:spPr>
        <p:txBody>
          <a:bodyPr wrap="square" rtlCol="0">
            <a:spAutoFit/>
          </a:bodyPr>
          <a:lstStyle/>
          <a:p>
            <a:r>
              <a:rPr lang="en-GB" dirty="0"/>
              <a:t>Colour Choices for Charts</a:t>
            </a:r>
          </a:p>
          <a:p>
            <a:endParaRPr lang="en-GB" dirty="0"/>
          </a:p>
          <a:p>
            <a:r>
              <a:rPr lang="en-GB" b="1" u="sng" dirty="0"/>
              <a:t>Pie Chart:</a:t>
            </a:r>
          </a:p>
          <a:p>
            <a:endParaRPr lang="en-GB" b="1" u="sng" dirty="0"/>
          </a:p>
          <a:p>
            <a:r>
              <a:rPr lang="en-GB" dirty="0"/>
              <a:t>Preference is to use one colour, and then use shades of that colour for the different segments.</a:t>
            </a:r>
          </a:p>
          <a:p>
            <a:r>
              <a:rPr lang="en-GB" dirty="0"/>
              <a:t>coral or charcoal. Or secondary pallet can be used for distinction.</a:t>
            </a:r>
          </a:p>
          <a:p>
            <a:endParaRPr lang="en-GB" dirty="0"/>
          </a:p>
          <a:p>
            <a:r>
              <a:rPr lang="en-GB" u="sng" dirty="0"/>
              <a:t>Column Chart:</a:t>
            </a:r>
          </a:p>
          <a:p>
            <a:endParaRPr lang="en-GB" dirty="0"/>
          </a:p>
          <a:p>
            <a:r>
              <a:rPr lang="en-GB" dirty="0"/>
              <a:t>Use secondary colours here first, and then bring in coral and charcoal if more columns are required.</a:t>
            </a:r>
          </a:p>
          <a:p>
            <a:endParaRPr lang="en-GB" dirty="0"/>
          </a:p>
          <a:p>
            <a:r>
              <a:rPr lang="en-GB" dirty="0"/>
              <a:t>DO NOT USE NON BRAND COLOURS</a:t>
            </a:r>
          </a:p>
        </p:txBody>
      </p:sp>
      <p:sp>
        <p:nvSpPr>
          <p:cNvPr id="12" name="Text Placeholder 2">
            <a:extLst>
              <a:ext uri="{FF2B5EF4-FFF2-40B4-BE49-F238E27FC236}">
                <a16:creationId xmlns:a16="http://schemas.microsoft.com/office/drawing/2014/main" id="{BE3AB6CA-DE72-4C67-A5E7-5EFBC51DDCCB}"/>
              </a:ext>
            </a:extLst>
          </p:cNvPr>
          <p:cNvSpPr>
            <a:spLocks noGrp="1"/>
          </p:cNvSpPr>
          <p:nvPr>
            <p:ph type="body" sz="quarter" idx="17"/>
          </p:nvPr>
        </p:nvSpPr>
        <p:spPr>
          <a:xfrm>
            <a:off x="540000" y="2360812"/>
            <a:ext cx="5384800" cy="1571625"/>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a:extLst>
              <a:ext uri="{FF2B5EF4-FFF2-40B4-BE49-F238E27FC236}">
                <a16:creationId xmlns:a16="http://schemas.microsoft.com/office/drawing/2014/main" id="{3D975FD3-DCC8-4D93-AFAA-3890D9AD5E89}"/>
              </a:ext>
            </a:extLst>
          </p:cNvPr>
          <p:cNvSpPr>
            <a:spLocks noGrp="1"/>
          </p:cNvSpPr>
          <p:nvPr>
            <p:ph type="sldNum" sz="quarter" idx="18"/>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197457149"/>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ing and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280044" y="1826221"/>
            <a:ext cx="3440352" cy="534591"/>
          </a:xfrm>
        </p:spPr>
        <p:txBody>
          <a:bodyPr>
            <a:noAutofit/>
          </a:bodyPr>
          <a:lstStyle>
            <a:lvl1pPr marL="0" indent="0">
              <a:buNone/>
              <a:defRPr sz="2400">
                <a:latin typeface="+mj-lt"/>
              </a:defRPr>
            </a:lvl1pPr>
          </a:lstStyle>
          <a:p>
            <a:pPr lvl="0"/>
            <a:r>
              <a:rPr lang="en-US" dirty="0"/>
              <a:t>Title</a:t>
            </a:r>
          </a:p>
        </p:txBody>
      </p:sp>
      <p:sp>
        <p:nvSpPr>
          <p:cNvPr id="6" name="Text Placeholder 2">
            <a:extLst>
              <a:ext uri="{FF2B5EF4-FFF2-40B4-BE49-F238E27FC236}">
                <a16:creationId xmlns:a16="http://schemas.microsoft.com/office/drawing/2014/main" id="{289495C4-91F6-4E67-AD78-35DCE27EE109}"/>
              </a:ext>
            </a:extLst>
          </p:cNvPr>
          <p:cNvSpPr>
            <a:spLocks noGrp="1"/>
          </p:cNvSpPr>
          <p:nvPr>
            <p:ph type="body" sz="quarter" idx="17"/>
          </p:nvPr>
        </p:nvSpPr>
        <p:spPr>
          <a:xfrm>
            <a:off x="540000" y="2360812"/>
            <a:ext cx="5384800" cy="936410"/>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39EEFFCC-A3D9-48CB-89AD-46CAE2E972B1}"/>
              </a:ext>
            </a:extLst>
          </p:cNvPr>
          <p:cNvSpPr>
            <a:spLocks noGrp="1"/>
          </p:cNvSpPr>
          <p:nvPr>
            <p:ph type="sldNum" sz="quarter" idx="18"/>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3411497748"/>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Key Issues Tab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3440352" cy="534591"/>
          </a:xfrm>
        </p:spPr>
        <p:txBody>
          <a:bodyPr>
            <a:noAutofit/>
          </a:bodyPr>
          <a:lstStyle>
            <a:lvl1pPr marL="0" indent="0">
              <a:buNone/>
              <a:defRPr sz="2400">
                <a:latin typeface="+mj-lt"/>
              </a:defRPr>
            </a:lvl1pPr>
          </a:lstStyle>
          <a:p>
            <a:pPr lvl="0"/>
            <a:r>
              <a:rPr lang="en-US" dirty="0"/>
              <a:t>Title</a:t>
            </a:r>
          </a:p>
        </p:txBody>
      </p:sp>
      <p:sp>
        <p:nvSpPr>
          <p:cNvPr id="5" name="Table Placeholder 4">
            <a:extLst>
              <a:ext uri="{FF2B5EF4-FFF2-40B4-BE49-F238E27FC236}">
                <a16:creationId xmlns:a16="http://schemas.microsoft.com/office/drawing/2014/main" id="{935A91F2-4428-4ADA-AF64-B9FF9415EC15}"/>
              </a:ext>
            </a:extLst>
          </p:cNvPr>
          <p:cNvSpPr>
            <a:spLocks noGrp="1"/>
          </p:cNvSpPr>
          <p:nvPr>
            <p:ph type="tbl" sz="quarter" idx="16"/>
          </p:nvPr>
        </p:nvSpPr>
        <p:spPr>
          <a:xfrm>
            <a:off x="540000" y="4866146"/>
            <a:ext cx="6348727" cy="4674241"/>
          </a:xfrm>
        </p:spPr>
        <p:txBody>
          <a:bodyPr>
            <a:noAutofit/>
          </a:bodyPr>
          <a:lstStyle>
            <a:lvl1pPr>
              <a:defRPr sz="1000"/>
            </a:lvl1pPr>
          </a:lstStyle>
          <a:p>
            <a:endParaRPr lang="en-GB"/>
          </a:p>
        </p:txBody>
      </p:sp>
      <p:sp>
        <p:nvSpPr>
          <p:cNvPr id="12" name="Text Placeholder 2">
            <a:extLst>
              <a:ext uri="{FF2B5EF4-FFF2-40B4-BE49-F238E27FC236}">
                <a16:creationId xmlns:a16="http://schemas.microsoft.com/office/drawing/2014/main" id="{D9317583-D5AB-4058-BAEE-A191D4A3BAF7}"/>
              </a:ext>
            </a:extLst>
          </p:cNvPr>
          <p:cNvSpPr>
            <a:spLocks noGrp="1"/>
          </p:cNvSpPr>
          <p:nvPr>
            <p:ph type="body" idx="17" hasCustomPrompt="1"/>
          </p:nvPr>
        </p:nvSpPr>
        <p:spPr>
          <a:xfrm>
            <a:off x="540000" y="4496805"/>
            <a:ext cx="5284423" cy="364088"/>
          </a:xfrm>
        </p:spPr>
        <p:txBody>
          <a:bodyPr lIns="0" numCol="1" spcCol="108000" anchor="b" anchorCtr="0">
            <a:noAutofit/>
          </a:bodyPr>
          <a:lstStyle>
            <a:lvl1pPr marL="0" indent="0" algn="l">
              <a:lnSpc>
                <a:spcPct val="100000"/>
              </a:lnSpc>
              <a:spcBef>
                <a:spcPts val="648"/>
              </a:spcBef>
              <a:buNone/>
              <a:defRPr sz="1000">
                <a:solidFill>
                  <a:schemeClr val="tx1"/>
                </a:solidFill>
                <a:latin typeface="+mj-lt"/>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table title here</a:t>
            </a:r>
          </a:p>
        </p:txBody>
      </p:sp>
      <p:sp>
        <p:nvSpPr>
          <p:cNvPr id="10" name="Text Placeholder 2">
            <a:extLst>
              <a:ext uri="{FF2B5EF4-FFF2-40B4-BE49-F238E27FC236}">
                <a16:creationId xmlns:a16="http://schemas.microsoft.com/office/drawing/2014/main" id="{E940AD91-A978-429D-8F2F-F4207BE18740}"/>
              </a:ext>
            </a:extLst>
          </p:cNvPr>
          <p:cNvSpPr>
            <a:spLocks noGrp="1"/>
          </p:cNvSpPr>
          <p:nvPr>
            <p:ph type="body" sz="quarter" idx="18"/>
          </p:nvPr>
        </p:nvSpPr>
        <p:spPr>
          <a:xfrm>
            <a:off x="540000" y="2360813"/>
            <a:ext cx="5384800" cy="1745008"/>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Box 8">
            <a:extLst>
              <a:ext uri="{FF2B5EF4-FFF2-40B4-BE49-F238E27FC236}">
                <a16:creationId xmlns:a16="http://schemas.microsoft.com/office/drawing/2014/main" id="{E8289F92-D315-49D6-A9A8-FB251A27F333}"/>
              </a:ext>
            </a:extLst>
          </p:cNvPr>
          <p:cNvSpPr txBox="1"/>
          <p:nvPr userDrawn="1"/>
        </p:nvSpPr>
        <p:spPr>
          <a:xfrm>
            <a:off x="8119651" y="1535235"/>
            <a:ext cx="2827878" cy="2045175"/>
          </a:xfrm>
          <a:prstGeom prst="rect">
            <a:avLst/>
          </a:prstGeom>
          <a:solidFill>
            <a:schemeClr val="bg2"/>
          </a:solidFill>
        </p:spPr>
        <p:txBody>
          <a:bodyPr wrap="square" rtlCol="0">
            <a:spAutoFit/>
          </a:bodyPr>
          <a:lstStyle/>
          <a:p>
            <a:r>
              <a:rPr lang="en-GB" sz="2115" dirty="0">
                <a:solidFill>
                  <a:schemeClr val="bg1"/>
                </a:solidFill>
              </a:rPr>
              <a:t>Tables should be coral with white borders – please make sure you update the borders to white</a:t>
            </a:r>
          </a:p>
        </p:txBody>
      </p:sp>
      <p:sp>
        <p:nvSpPr>
          <p:cNvPr id="2" name="Slide Number Placeholder 1">
            <a:extLst>
              <a:ext uri="{FF2B5EF4-FFF2-40B4-BE49-F238E27FC236}">
                <a16:creationId xmlns:a16="http://schemas.microsoft.com/office/drawing/2014/main" id="{FD63672B-6E61-4BF7-90C3-EB78F610E45D}"/>
              </a:ext>
            </a:extLst>
          </p:cNvPr>
          <p:cNvSpPr>
            <a:spLocks noGrp="1"/>
          </p:cNvSpPr>
          <p:nvPr>
            <p:ph type="sldNum" sz="quarter" idx="19"/>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2428705178"/>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V Single ">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5" name="Picture Placeholder 4">
            <a:extLst>
              <a:ext uri="{FF2B5EF4-FFF2-40B4-BE49-F238E27FC236}">
                <a16:creationId xmlns:a16="http://schemas.microsoft.com/office/drawing/2014/main" id="{60F7BAAE-A8AA-4984-AB7E-7DB46FFD16F9}"/>
              </a:ext>
            </a:extLst>
          </p:cNvPr>
          <p:cNvSpPr>
            <a:spLocks noGrp="1"/>
          </p:cNvSpPr>
          <p:nvPr>
            <p:ph type="pic" sz="quarter" idx="16"/>
          </p:nvPr>
        </p:nvSpPr>
        <p:spPr>
          <a:xfrm>
            <a:off x="539999" y="1558898"/>
            <a:ext cx="1080000" cy="1080000"/>
          </a:xfrm>
        </p:spPr>
        <p:txBody>
          <a:bodyPr lIns="0" tIns="0" rIns="0" bIns="0">
            <a:normAutofit/>
          </a:bodyPr>
          <a:lstStyle>
            <a:lvl1pPr>
              <a:defRPr sz="1727"/>
            </a:lvl1pPr>
          </a:lstStyle>
          <a:p>
            <a:endParaRPr lang="en-GB" dirty="0"/>
          </a:p>
        </p:txBody>
      </p:sp>
      <p:sp>
        <p:nvSpPr>
          <p:cNvPr id="10" name="Text Placeholder 9">
            <a:extLst>
              <a:ext uri="{FF2B5EF4-FFF2-40B4-BE49-F238E27FC236}">
                <a16:creationId xmlns:a16="http://schemas.microsoft.com/office/drawing/2014/main" id="{CABE2C0F-739B-453C-B819-8943DCAA1A4C}"/>
              </a:ext>
            </a:extLst>
          </p:cNvPr>
          <p:cNvSpPr>
            <a:spLocks noGrp="1" noChangeAspect="1"/>
          </p:cNvSpPr>
          <p:nvPr>
            <p:ph type="body" sz="quarter" idx="17" hasCustomPrompt="1"/>
          </p:nvPr>
        </p:nvSpPr>
        <p:spPr>
          <a:xfrm>
            <a:off x="2025912" y="1558899"/>
            <a:ext cx="3887434" cy="234680"/>
          </a:xfrm>
        </p:spPr>
        <p:txBody>
          <a:bodyPr>
            <a:spAutoFit/>
          </a:bodyPr>
          <a:lstStyle>
            <a:lvl1pPr marL="0" indent="0">
              <a:buNone/>
              <a:defRPr sz="1000">
                <a:latin typeface="+mj-lt"/>
              </a:defRPr>
            </a:lvl1pPr>
          </a:lstStyle>
          <a:p>
            <a:pPr lvl="0"/>
            <a:r>
              <a:rPr lang="en-US" dirty="0"/>
              <a:t>Name</a:t>
            </a:r>
          </a:p>
        </p:txBody>
      </p:sp>
      <p:sp>
        <p:nvSpPr>
          <p:cNvPr id="21" name="Text Placeholder 9">
            <a:extLst>
              <a:ext uri="{FF2B5EF4-FFF2-40B4-BE49-F238E27FC236}">
                <a16:creationId xmlns:a16="http://schemas.microsoft.com/office/drawing/2014/main" id="{4A4E1900-FBFB-4424-858E-DE3D27EE653E}"/>
              </a:ext>
            </a:extLst>
          </p:cNvPr>
          <p:cNvSpPr>
            <a:spLocks noGrp="1" noChangeAspect="1"/>
          </p:cNvSpPr>
          <p:nvPr>
            <p:ph type="body" sz="quarter" idx="18" hasCustomPrompt="1"/>
          </p:nvPr>
        </p:nvSpPr>
        <p:spPr>
          <a:xfrm>
            <a:off x="2025912" y="1858949"/>
            <a:ext cx="3887434" cy="234680"/>
          </a:xfrm>
        </p:spPr>
        <p:txBody>
          <a:bodyPr>
            <a:spAutoFit/>
          </a:bodyPr>
          <a:lstStyle>
            <a:lvl1pPr marL="0" indent="0">
              <a:buNone/>
              <a:defRPr sz="1000">
                <a:latin typeface="+mn-lt"/>
              </a:defRPr>
            </a:lvl1pPr>
          </a:lstStyle>
          <a:p>
            <a:pPr lvl="0"/>
            <a:r>
              <a:rPr lang="en-US" dirty="0"/>
              <a:t>Title</a:t>
            </a:r>
          </a:p>
        </p:txBody>
      </p:sp>
      <p:sp>
        <p:nvSpPr>
          <p:cNvPr id="22" name="Text Placeholder 9">
            <a:extLst>
              <a:ext uri="{FF2B5EF4-FFF2-40B4-BE49-F238E27FC236}">
                <a16:creationId xmlns:a16="http://schemas.microsoft.com/office/drawing/2014/main" id="{0725094D-8896-4941-96F9-04EFD990B0A0}"/>
              </a:ext>
            </a:extLst>
          </p:cNvPr>
          <p:cNvSpPr>
            <a:spLocks noGrp="1" noChangeAspect="1"/>
          </p:cNvSpPr>
          <p:nvPr>
            <p:ph type="body" sz="quarter" idx="19" hasCustomPrompt="1"/>
          </p:nvPr>
        </p:nvSpPr>
        <p:spPr>
          <a:xfrm>
            <a:off x="2025912" y="2160691"/>
            <a:ext cx="3887434" cy="234680"/>
          </a:xfrm>
        </p:spPr>
        <p:txBody>
          <a:bodyPr>
            <a:spAutoFit/>
          </a:bodyPr>
          <a:lstStyle>
            <a:lvl1pPr marL="0" indent="0">
              <a:buNone/>
              <a:defRPr sz="1000">
                <a:solidFill>
                  <a:schemeClr val="tx1"/>
                </a:solidFill>
                <a:latin typeface="+mn-lt"/>
              </a:defRPr>
            </a:lvl1pPr>
          </a:lstStyle>
          <a:p>
            <a:pPr lvl="0"/>
            <a:r>
              <a:rPr lang="en-US" dirty="0"/>
              <a:t>T +</a:t>
            </a:r>
          </a:p>
        </p:txBody>
      </p:sp>
      <p:sp>
        <p:nvSpPr>
          <p:cNvPr id="23" name="Text Placeholder 9">
            <a:extLst>
              <a:ext uri="{FF2B5EF4-FFF2-40B4-BE49-F238E27FC236}">
                <a16:creationId xmlns:a16="http://schemas.microsoft.com/office/drawing/2014/main" id="{9E218BBF-B51F-4C56-B1B3-5C74808C6FE1}"/>
              </a:ext>
            </a:extLst>
          </p:cNvPr>
          <p:cNvSpPr>
            <a:spLocks noGrp="1" noChangeAspect="1"/>
          </p:cNvSpPr>
          <p:nvPr>
            <p:ph type="body" sz="quarter" idx="20" hasCustomPrompt="1"/>
          </p:nvPr>
        </p:nvSpPr>
        <p:spPr>
          <a:xfrm>
            <a:off x="2025912" y="2460740"/>
            <a:ext cx="3887434" cy="234680"/>
          </a:xfrm>
        </p:spPr>
        <p:txBody>
          <a:bodyPr>
            <a:spAutoFit/>
          </a:bodyPr>
          <a:lstStyle>
            <a:lvl1pPr marL="0" indent="0">
              <a:buNone/>
              <a:defRPr sz="1000">
                <a:solidFill>
                  <a:schemeClr val="tx1"/>
                </a:solidFill>
                <a:latin typeface="+mn-lt"/>
              </a:defRPr>
            </a:lvl1pPr>
          </a:lstStyle>
          <a:p>
            <a:pPr lvl="0"/>
            <a:r>
              <a:rPr lang="en-US" dirty="0"/>
              <a:t>E </a:t>
            </a:r>
          </a:p>
        </p:txBody>
      </p:sp>
      <p:sp>
        <p:nvSpPr>
          <p:cNvPr id="9" name="Text Placeholder 2">
            <a:extLst>
              <a:ext uri="{FF2B5EF4-FFF2-40B4-BE49-F238E27FC236}">
                <a16:creationId xmlns:a16="http://schemas.microsoft.com/office/drawing/2014/main" id="{58D86811-CC75-4871-ACE6-E5B10B657CA4}"/>
              </a:ext>
            </a:extLst>
          </p:cNvPr>
          <p:cNvSpPr>
            <a:spLocks noGrp="1"/>
          </p:cNvSpPr>
          <p:nvPr>
            <p:ph type="body" sz="quarter" idx="21"/>
          </p:nvPr>
        </p:nvSpPr>
        <p:spPr>
          <a:xfrm>
            <a:off x="540000" y="2829470"/>
            <a:ext cx="5384800" cy="936410"/>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Box 11">
            <a:extLst>
              <a:ext uri="{FF2B5EF4-FFF2-40B4-BE49-F238E27FC236}">
                <a16:creationId xmlns:a16="http://schemas.microsoft.com/office/drawing/2014/main" id="{A0462A95-09B0-44B6-B05D-47D6DC48794F}"/>
              </a:ext>
            </a:extLst>
          </p:cNvPr>
          <p:cNvSpPr txBox="1"/>
          <p:nvPr userDrawn="1"/>
        </p:nvSpPr>
        <p:spPr>
          <a:xfrm>
            <a:off x="8215086" y="1454913"/>
            <a:ext cx="3556000" cy="997196"/>
          </a:xfrm>
          <a:prstGeom prst="rect">
            <a:avLst/>
          </a:prstGeom>
          <a:solidFill>
            <a:schemeClr val="bg2"/>
          </a:solidFill>
        </p:spPr>
        <p:txBody>
          <a:bodyPr wrap="square" rtlCol="0">
            <a:spAutoFit/>
          </a:bodyPr>
          <a:lstStyle/>
          <a:p>
            <a:r>
              <a:rPr lang="en-GB" dirty="0">
                <a:solidFill>
                  <a:schemeClr val="bg1"/>
                </a:solidFill>
              </a:rPr>
              <a:t>Please insert the pitch circles images from the corporate image library</a:t>
            </a:r>
          </a:p>
        </p:txBody>
      </p:sp>
      <p:sp>
        <p:nvSpPr>
          <p:cNvPr id="2" name="Slide Number Placeholder 1">
            <a:extLst>
              <a:ext uri="{FF2B5EF4-FFF2-40B4-BE49-F238E27FC236}">
                <a16:creationId xmlns:a16="http://schemas.microsoft.com/office/drawing/2014/main" id="{6172D42E-72F6-468B-BE7B-E57711BB0773}"/>
              </a:ext>
            </a:extLst>
          </p:cNvPr>
          <p:cNvSpPr>
            <a:spLocks noGrp="1"/>
          </p:cNvSpPr>
          <p:nvPr>
            <p:ph type="sldNum" sz="quarter" idx="22"/>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1897811892"/>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V Doub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5" name="Picture Placeholder 4">
            <a:extLst>
              <a:ext uri="{FF2B5EF4-FFF2-40B4-BE49-F238E27FC236}">
                <a16:creationId xmlns:a16="http://schemas.microsoft.com/office/drawing/2014/main" id="{60F7BAAE-A8AA-4984-AB7E-7DB46FFD16F9}"/>
              </a:ext>
            </a:extLst>
          </p:cNvPr>
          <p:cNvSpPr>
            <a:spLocks noGrp="1"/>
          </p:cNvSpPr>
          <p:nvPr>
            <p:ph type="pic" sz="quarter" idx="16"/>
          </p:nvPr>
        </p:nvSpPr>
        <p:spPr>
          <a:xfrm>
            <a:off x="540000" y="1558899"/>
            <a:ext cx="1080000" cy="1080000"/>
          </a:xfrm>
        </p:spPr>
        <p:txBody>
          <a:bodyPr lIns="0" tIns="0" rIns="0" bIns="0">
            <a:normAutofit/>
          </a:bodyPr>
          <a:lstStyle>
            <a:lvl1pPr>
              <a:defRPr sz="1000"/>
            </a:lvl1pPr>
          </a:lstStyle>
          <a:p>
            <a:endParaRPr lang="en-GB" dirty="0"/>
          </a:p>
        </p:txBody>
      </p:sp>
      <p:sp>
        <p:nvSpPr>
          <p:cNvPr id="10" name="Text Placeholder 9">
            <a:extLst>
              <a:ext uri="{FF2B5EF4-FFF2-40B4-BE49-F238E27FC236}">
                <a16:creationId xmlns:a16="http://schemas.microsoft.com/office/drawing/2014/main" id="{CABE2C0F-739B-453C-B819-8943DCAA1A4C}"/>
              </a:ext>
            </a:extLst>
          </p:cNvPr>
          <p:cNvSpPr>
            <a:spLocks noGrp="1" noChangeAspect="1"/>
          </p:cNvSpPr>
          <p:nvPr>
            <p:ph type="body" sz="quarter" idx="17" hasCustomPrompt="1"/>
          </p:nvPr>
        </p:nvSpPr>
        <p:spPr>
          <a:xfrm>
            <a:off x="1898912" y="1558899"/>
            <a:ext cx="3887434" cy="234680"/>
          </a:xfrm>
        </p:spPr>
        <p:txBody>
          <a:bodyPr>
            <a:spAutoFit/>
          </a:bodyPr>
          <a:lstStyle>
            <a:lvl1pPr marL="0" indent="0">
              <a:buNone/>
              <a:defRPr sz="1000">
                <a:latin typeface="+mj-lt"/>
              </a:defRPr>
            </a:lvl1pPr>
          </a:lstStyle>
          <a:p>
            <a:pPr lvl="0"/>
            <a:r>
              <a:rPr lang="en-US" dirty="0"/>
              <a:t>Name</a:t>
            </a:r>
          </a:p>
        </p:txBody>
      </p:sp>
      <p:sp>
        <p:nvSpPr>
          <p:cNvPr id="21" name="Text Placeholder 9">
            <a:extLst>
              <a:ext uri="{FF2B5EF4-FFF2-40B4-BE49-F238E27FC236}">
                <a16:creationId xmlns:a16="http://schemas.microsoft.com/office/drawing/2014/main" id="{4A4E1900-FBFB-4424-858E-DE3D27EE653E}"/>
              </a:ext>
            </a:extLst>
          </p:cNvPr>
          <p:cNvSpPr>
            <a:spLocks noGrp="1" noChangeAspect="1"/>
          </p:cNvSpPr>
          <p:nvPr>
            <p:ph type="body" sz="quarter" idx="18" hasCustomPrompt="1"/>
          </p:nvPr>
        </p:nvSpPr>
        <p:spPr>
          <a:xfrm>
            <a:off x="1898912" y="1858949"/>
            <a:ext cx="3887434" cy="234680"/>
          </a:xfrm>
        </p:spPr>
        <p:txBody>
          <a:bodyPr>
            <a:spAutoFit/>
          </a:bodyPr>
          <a:lstStyle>
            <a:lvl1pPr marL="0" indent="0">
              <a:buNone/>
              <a:defRPr sz="1000">
                <a:latin typeface="+mn-lt"/>
              </a:defRPr>
            </a:lvl1pPr>
          </a:lstStyle>
          <a:p>
            <a:pPr lvl="0"/>
            <a:r>
              <a:rPr lang="en-US" dirty="0"/>
              <a:t>Title</a:t>
            </a:r>
          </a:p>
        </p:txBody>
      </p:sp>
      <p:sp>
        <p:nvSpPr>
          <p:cNvPr id="22" name="Text Placeholder 9">
            <a:extLst>
              <a:ext uri="{FF2B5EF4-FFF2-40B4-BE49-F238E27FC236}">
                <a16:creationId xmlns:a16="http://schemas.microsoft.com/office/drawing/2014/main" id="{0725094D-8896-4941-96F9-04EFD990B0A0}"/>
              </a:ext>
            </a:extLst>
          </p:cNvPr>
          <p:cNvSpPr>
            <a:spLocks noGrp="1" noChangeAspect="1"/>
          </p:cNvSpPr>
          <p:nvPr>
            <p:ph type="body" sz="quarter" idx="19" hasCustomPrompt="1"/>
          </p:nvPr>
        </p:nvSpPr>
        <p:spPr>
          <a:xfrm>
            <a:off x="1898912" y="2160691"/>
            <a:ext cx="3887434" cy="234680"/>
          </a:xfrm>
        </p:spPr>
        <p:txBody>
          <a:bodyPr>
            <a:spAutoFit/>
          </a:bodyPr>
          <a:lstStyle>
            <a:lvl1pPr marL="0" indent="0">
              <a:buNone/>
              <a:defRPr sz="1000">
                <a:solidFill>
                  <a:schemeClr val="tx1"/>
                </a:solidFill>
                <a:latin typeface="+mn-lt"/>
              </a:defRPr>
            </a:lvl1pPr>
          </a:lstStyle>
          <a:p>
            <a:pPr lvl="0"/>
            <a:r>
              <a:rPr lang="en-US" dirty="0"/>
              <a:t>T +</a:t>
            </a:r>
          </a:p>
        </p:txBody>
      </p:sp>
      <p:sp>
        <p:nvSpPr>
          <p:cNvPr id="23" name="Text Placeholder 9">
            <a:extLst>
              <a:ext uri="{FF2B5EF4-FFF2-40B4-BE49-F238E27FC236}">
                <a16:creationId xmlns:a16="http://schemas.microsoft.com/office/drawing/2014/main" id="{9E218BBF-B51F-4C56-B1B3-5C74808C6FE1}"/>
              </a:ext>
            </a:extLst>
          </p:cNvPr>
          <p:cNvSpPr>
            <a:spLocks noGrp="1" noChangeAspect="1"/>
          </p:cNvSpPr>
          <p:nvPr>
            <p:ph type="body" sz="quarter" idx="20" hasCustomPrompt="1"/>
          </p:nvPr>
        </p:nvSpPr>
        <p:spPr>
          <a:xfrm>
            <a:off x="1898912" y="2460740"/>
            <a:ext cx="3887434" cy="234680"/>
          </a:xfrm>
        </p:spPr>
        <p:txBody>
          <a:bodyPr>
            <a:spAutoFit/>
          </a:bodyPr>
          <a:lstStyle>
            <a:lvl1pPr marL="0" indent="0">
              <a:buNone/>
              <a:defRPr sz="1000">
                <a:solidFill>
                  <a:schemeClr val="tx1"/>
                </a:solidFill>
                <a:latin typeface="+mn-lt"/>
              </a:defRPr>
            </a:lvl1pPr>
          </a:lstStyle>
          <a:p>
            <a:pPr lvl="0"/>
            <a:r>
              <a:rPr lang="en-US" dirty="0"/>
              <a:t>E </a:t>
            </a:r>
          </a:p>
        </p:txBody>
      </p:sp>
      <p:sp>
        <p:nvSpPr>
          <p:cNvPr id="12" name="Picture Placeholder 4">
            <a:extLst>
              <a:ext uri="{FF2B5EF4-FFF2-40B4-BE49-F238E27FC236}">
                <a16:creationId xmlns:a16="http://schemas.microsoft.com/office/drawing/2014/main" id="{2851149B-91A6-42BC-804D-8CAE35D13F34}"/>
              </a:ext>
            </a:extLst>
          </p:cNvPr>
          <p:cNvSpPr>
            <a:spLocks noGrp="1"/>
          </p:cNvSpPr>
          <p:nvPr>
            <p:ph type="pic" sz="quarter" idx="23"/>
          </p:nvPr>
        </p:nvSpPr>
        <p:spPr>
          <a:xfrm>
            <a:off x="540000" y="5909617"/>
            <a:ext cx="1080000" cy="1080000"/>
          </a:xfrm>
        </p:spPr>
        <p:txBody>
          <a:bodyPr lIns="0" tIns="0" rIns="0" bIns="0">
            <a:normAutofit/>
          </a:bodyPr>
          <a:lstStyle>
            <a:lvl1pPr>
              <a:defRPr sz="1000"/>
            </a:lvl1pPr>
          </a:lstStyle>
          <a:p>
            <a:endParaRPr lang="en-GB" dirty="0"/>
          </a:p>
        </p:txBody>
      </p:sp>
      <p:sp>
        <p:nvSpPr>
          <p:cNvPr id="13" name="Text Placeholder 9">
            <a:extLst>
              <a:ext uri="{FF2B5EF4-FFF2-40B4-BE49-F238E27FC236}">
                <a16:creationId xmlns:a16="http://schemas.microsoft.com/office/drawing/2014/main" id="{B7F5A62B-141E-4A31-9EA1-AFF1F6EE7172}"/>
              </a:ext>
            </a:extLst>
          </p:cNvPr>
          <p:cNvSpPr>
            <a:spLocks noGrp="1" noChangeAspect="1"/>
          </p:cNvSpPr>
          <p:nvPr>
            <p:ph type="body" sz="quarter" idx="24" hasCustomPrompt="1"/>
          </p:nvPr>
        </p:nvSpPr>
        <p:spPr>
          <a:xfrm>
            <a:off x="1898912" y="5909618"/>
            <a:ext cx="3887434" cy="234680"/>
          </a:xfrm>
        </p:spPr>
        <p:txBody>
          <a:bodyPr>
            <a:spAutoFit/>
          </a:bodyPr>
          <a:lstStyle>
            <a:lvl1pPr marL="0" indent="0">
              <a:buNone/>
              <a:defRPr sz="1000">
                <a:latin typeface="+mj-lt"/>
              </a:defRPr>
            </a:lvl1pPr>
          </a:lstStyle>
          <a:p>
            <a:pPr lvl="0"/>
            <a:r>
              <a:rPr lang="en-US" dirty="0"/>
              <a:t>Name</a:t>
            </a:r>
          </a:p>
        </p:txBody>
      </p:sp>
      <p:sp>
        <p:nvSpPr>
          <p:cNvPr id="14" name="Text Placeholder 9">
            <a:extLst>
              <a:ext uri="{FF2B5EF4-FFF2-40B4-BE49-F238E27FC236}">
                <a16:creationId xmlns:a16="http://schemas.microsoft.com/office/drawing/2014/main" id="{02A83622-4D10-4572-BF21-5571F804DF7D}"/>
              </a:ext>
            </a:extLst>
          </p:cNvPr>
          <p:cNvSpPr>
            <a:spLocks noGrp="1" noChangeAspect="1"/>
          </p:cNvSpPr>
          <p:nvPr>
            <p:ph type="body" sz="quarter" idx="25" hasCustomPrompt="1"/>
          </p:nvPr>
        </p:nvSpPr>
        <p:spPr>
          <a:xfrm>
            <a:off x="1898912" y="6209667"/>
            <a:ext cx="3887434" cy="234680"/>
          </a:xfrm>
        </p:spPr>
        <p:txBody>
          <a:bodyPr>
            <a:spAutoFit/>
          </a:bodyPr>
          <a:lstStyle>
            <a:lvl1pPr marL="0" indent="0">
              <a:buNone/>
              <a:defRPr sz="1000">
                <a:latin typeface="+mn-lt"/>
              </a:defRPr>
            </a:lvl1pPr>
          </a:lstStyle>
          <a:p>
            <a:pPr lvl="0"/>
            <a:r>
              <a:rPr lang="en-US" dirty="0"/>
              <a:t>Title</a:t>
            </a:r>
          </a:p>
        </p:txBody>
      </p:sp>
      <p:sp>
        <p:nvSpPr>
          <p:cNvPr id="15" name="Text Placeholder 9">
            <a:extLst>
              <a:ext uri="{FF2B5EF4-FFF2-40B4-BE49-F238E27FC236}">
                <a16:creationId xmlns:a16="http://schemas.microsoft.com/office/drawing/2014/main" id="{529C00DC-F6B8-4EAE-BA3A-7DE977E10879}"/>
              </a:ext>
            </a:extLst>
          </p:cNvPr>
          <p:cNvSpPr>
            <a:spLocks noGrp="1" noChangeAspect="1"/>
          </p:cNvSpPr>
          <p:nvPr>
            <p:ph type="body" sz="quarter" idx="26" hasCustomPrompt="1"/>
          </p:nvPr>
        </p:nvSpPr>
        <p:spPr>
          <a:xfrm>
            <a:off x="1898912" y="6511409"/>
            <a:ext cx="3887434" cy="234680"/>
          </a:xfrm>
        </p:spPr>
        <p:txBody>
          <a:bodyPr>
            <a:spAutoFit/>
          </a:bodyPr>
          <a:lstStyle>
            <a:lvl1pPr marL="0" indent="0">
              <a:buNone/>
              <a:defRPr sz="1000">
                <a:solidFill>
                  <a:schemeClr val="tx1"/>
                </a:solidFill>
                <a:latin typeface="+mn-lt"/>
              </a:defRPr>
            </a:lvl1pPr>
          </a:lstStyle>
          <a:p>
            <a:pPr lvl="0"/>
            <a:r>
              <a:rPr lang="en-US" dirty="0"/>
              <a:t>T +</a:t>
            </a:r>
          </a:p>
        </p:txBody>
      </p:sp>
      <p:sp>
        <p:nvSpPr>
          <p:cNvPr id="16" name="Text Placeholder 9">
            <a:extLst>
              <a:ext uri="{FF2B5EF4-FFF2-40B4-BE49-F238E27FC236}">
                <a16:creationId xmlns:a16="http://schemas.microsoft.com/office/drawing/2014/main" id="{AF874FE7-DD59-470C-8664-ADD3C3A87029}"/>
              </a:ext>
            </a:extLst>
          </p:cNvPr>
          <p:cNvSpPr>
            <a:spLocks noGrp="1" noChangeAspect="1"/>
          </p:cNvSpPr>
          <p:nvPr>
            <p:ph type="body" sz="quarter" idx="27" hasCustomPrompt="1"/>
          </p:nvPr>
        </p:nvSpPr>
        <p:spPr>
          <a:xfrm>
            <a:off x="1898912" y="6811459"/>
            <a:ext cx="3887434" cy="234680"/>
          </a:xfrm>
        </p:spPr>
        <p:txBody>
          <a:bodyPr>
            <a:spAutoFit/>
          </a:bodyPr>
          <a:lstStyle>
            <a:lvl1pPr marL="0" indent="0">
              <a:buNone/>
              <a:defRPr sz="1000">
                <a:solidFill>
                  <a:schemeClr val="tx1"/>
                </a:solidFill>
                <a:latin typeface="+mn-lt"/>
              </a:defRPr>
            </a:lvl1pPr>
          </a:lstStyle>
          <a:p>
            <a:pPr lvl="0"/>
            <a:r>
              <a:rPr lang="en-US" dirty="0"/>
              <a:t>E </a:t>
            </a:r>
          </a:p>
        </p:txBody>
      </p:sp>
      <p:sp>
        <p:nvSpPr>
          <p:cNvPr id="17" name="Text Placeholder 2">
            <a:extLst>
              <a:ext uri="{FF2B5EF4-FFF2-40B4-BE49-F238E27FC236}">
                <a16:creationId xmlns:a16="http://schemas.microsoft.com/office/drawing/2014/main" id="{C2C41659-3C26-468A-9760-EC5ED28EE941}"/>
              </a:ext>
            </a:extLst>
          </p:cNvPr>
          <p:cNvSpPr>
            <a:spLocks noGrp="1"/>
          </p:cNvSpPr>
          <p:nvPr>
            <p:ph type="body" sz="quarter" idx="29"/>
          </p:nvPr>
        </p:nvSpPr>
        <p:spPr>
          <a:xfrm>
            <a:off x="540000" y="2812248"/>
            <a:ext cx="5384800" cy="1571625"/>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a:extLst>
              <a:ext uri="{FF2B5EF4-FFF2-40B4-BE49-F238E27FC236}">
                <a16:creationId xmlns:a16="http://schemas.microsoft.com/office/drawing/2014/main" id="{BF4B8323-A38A-463D-9F10-ABB87CD97903}"/>
              </a:ext>
            </a:extLst>
          </p:cNvPr>
          <p:cNvSpPr>
            <a:spLocks noGrp="1"/>
          </p:cNvSpPr>
          <p:nvPr>
            <p:ph type="body" sz="quarter" idx="30"/>
          </p:nvPr>
        </p:nvSpPr>
        <p:spPr>
          <a:xfrm>
            <a:off x="540000" y="7182395"/>
            <a:ext cx="5384800" cy="1571625"/>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Box 17">
            <a:extLst>
              <a:ext uri="{FF2B5EF4-FFF2-40B4-BE49-F238E27FC236}">
                <a16:creationId xmlns:a16="http://schemas.microsoft.com/office/drawing/2014/main" id="{DEDE690F-D448-44E2-A682-E51B177FB197}"/>
              </a:ext>
            </a:extLst>
          </p:cNvPr>
          <p:cNvSpPr txBox="1"/>
          <p:nvPr userDrawn="1"/>
        </p:nvSpPr>
        <p:spPr>
          <a:xfrm>
            <a:off x="8215086" y="1454913"/>
            <a:ext cx="3556000" cy="997196"/>
          </a:xfrm>
          <a:prstGeom prst="rect">
            <a:avLst/>
          </a:prstGeom>
          <a:solidFill>
            <a:schemeClr val="bg2"/>
          </a:solidFill>
        </p:spPr>
        <p:txBody>
          <a:bodyPr wrap="square" rtlCol="0">
            <a:spAutoFit/>
          </a:bodyPr>
          <a:lstStyle/>
          <a:p>
            <a:r>
              <a:rPr lang="en-GB" dirty="0">
                <a:solidFill>
                  <a:schemeClr val="bg1"/>
                </a:solidFill>
              </a:rPr>
              <a:t>Please insert the pitch circles images from the corporate image library</a:t>
            </a:r>
          </a:p>
        </p:txBody>
      </p:sp>
      <p:sp>
        <p:nvSpPr>
          <p:cNvPr id="2" name="Slide Number Placeholder 1">
            <a:extLst>
              <a:ext uri="{FF2B5EF4-FFF2-40B4-BE49-F238E27FC236}">
                <a16:creationId xmlns:a16="http://schemas.microsoft.com/office/drawing/2014/main" id="{48C51ED0-7FAB-4F16-9561-FC9A13F56B02}"/>
              </a:ext>
            </a:extLst>
          </p:cNvPr>
          <p:cNvSpPr>
            <a:spLocks noGrp="1"/>
          </p:cNvSpPr>
          <p:nvPr>
            <p:ph type="sldNum" sz="quarter" idx="31"/>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1703517020"/>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V Trip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5" name="Picture Placeholder 4">
            <a:extLst>
              <a:ext uri="{FF2B5EF4-FFF2-40B4-BE49-F238E27FC236}">
                <a16:creationId xmlns:a16="http://schemas.microsoft.com/office/drawing/2014/main" id="{60F7BAAE-A8AA-4984-AB7E-7DB46FFD16F9}"/>
              </a:ext>
            </a:extLst>
          </p:cNvPr>
          <p:cNvSpPr>
            <a:spLocks noGrp="1"/>
          </p:cNvSpPr>
          <p:nvPr>
            <p:ph type="pic" sz="quarter" idx="16"/>
          </p:nvPr>
        </p:nvSpPr>
        <p:spPr>
          <a:xfrm>
            <a:off x="540000" y="1558899"/>
            <a:ext cx="1080000" cy="1080000"/>
          </a:xfrm>
        </p:spPr>
        <p:txBody>
          <a:bodyPr lIns="0" tIns="0" rIns="0" bIns="0">
            <a:normAutofit/>
          </a:bodyPr>
          <a:lstStyle>
            <a:lvl1pPr>
              <a:defRPr sz="1000"/>
            </a:lvl1pPr>
          </a:lstStyle>
          <a:p>
            <a:endParaRPr lang="en-GB" dirty="0"/>
          </a:p>
        </p:txBody>
      </p:sp>
      <p:sp>
        <p:nvSpPr>
          <p:cNvPr id="10" name="Text Placeholder 9">
            <a:extLst>
              <a:ext uri="{FF2B5EF4-FFF2-40B4-BE49-F238E27FC236}">
                <a16:creationId xmlns:a16="http://schemas.microsoft.com/office/drawing/2014/main" id="{CABE2C0F-739B-453C-B819-8943DCAA1A4C}"/>
              </a:ext>
            </a:extLst>
          </p:cNvPr>
          <p:cNvSpPr>
            <a:spLocks noGrp="1" noChangeAspect="1"/>
          </p:cNvSpPr>
          <p:nvPr>
            <p:ph type="body" sz="quarter" idx="17" hasCustomPrompt="1"/>
          </p:nvPr>
        </p:nvSpPr>
        <p:spPr>
          <a:xfrm>
            <a:off x="540000" y="2898701"/>
            <a:ext cx="2701883" cy="241594"/>
          </a:xfrm>
        </p:spPr>
        <p:txBody>
          <a:bodyPr>
            <a:spAutoFit/>
          </a:bodyPr>
          <a:lstStyle>
            <a:lvl1pPr marL="0" indent="0">
              <a:buNone/>
              <a:defRPr sz="1000">
                <a:latin typeface="+mj-lt"/>
              </a:defRPr>
            </a:lvl1pPr>
          </a:lstStyle>
          <a:p>
            <a:pPr lvl="0"/>
            <a:r>
              <a:rPr lang="en-US" dirty="0"/>
              <a:t>Name</a:t>
            </a:r>
          </a:p>
        </p:txBody>
      </p:sp>
      <p:sp>
        <p:nvSpPr>
          <p:cNvPr id="21" name="Text Placeholder 9">
            <a:extLst>
              <a:ext uri="{FF2B5EF4-FFF2-40B4-BE49-F238E27FC236}">
                <a16:creationId xmlns:a16="http://schemas.microsoft.com/office/drawing/2014/main" id="{4A4E1900-FBFB-4424-858E-DE3D27EE653E}"/>
              </a:ext>
            </a:extLst>
          </p:cNvPr>
          <p:cNvSpPr>
            <a:spLocks noGrp="1" noChangeAspect="1"/>
          </p:cNvSpPr>
          <p:nvPr>
            <p:ph type="body" sz="quarter" idx="18" hasCustomPrompt="1"/>
          </p:nvPr>
        </p:nvSpPr>
        <p:spPr>
          <a:xfrm>
            <a:off x="540000" y="3147342"/>
            <a:ext cx="2701883" cy="241594"/>
          </a:xfrm>
        </p:spPr>
        <p:txBody>
          <a:bodyPr>
            <a:spAutoFit/>
          </a:bodyPr>
          <a:lstStyle>
            <a:lvl1pPr marL="0" indent="0">
              <a:buNone/>
              <a:defRPr sz="1000">
                <a:latin typeface="+mn-lt"/>
              </a:defRPr>
            </a:lvl1pPr>
          </a:lstStyle>
          <a:p>
            <a:pPr lvl="0"/>
            <a:r>
              <a:rPr lang="en-US" dirty="0"/>
              <a:t>Title</a:t>
            </a:r>
          </a:p>
        </p:txBody>
      </p:sp>
      <p:sp>
        <p:nvSpPr>
          <p:cNvPr id="22" name="Text Placeholder 9">
            <a:extLst>
              <a:ext uri="{FF2B5EF4-FFF2-40B4-BE49-F238E27FC236}">
                <a16:creationId xmlns:a16="http://schemas.microsoft.com/office/drawing/2014/main" id="{0725094D-8896-4941-96F9-04EFD990B0A0}"/>
              </a:ext>
            </a:extLst>
          </p:cNvPr>
          <p:cNvSpPr>
            <a:spLocks noGrp="1" noChangeAspect="1"/>
          </p:cNvSpPr>
          <p:nvPr>
            <p:ph type="body" sz="quarter" idx="19" hasCustomPrompt="1"/>
          </p:nvPr>
        </p:nvSpPr>
        <p:spPr>
          <a:xfrm>
            <a:off x="540000" y="3402817"/>
            <a:ext cx="2701883" cy="241594"/>
          </a:xfrm>
        </p:spPr>
        <p:txBody>
          <a:bodyPr>
            <a:spAutoFit/>
          </a:bodyPr>
          <a:lstStyle>
            <a:lvl1pPr marL="0" indent="0">
              <a:buNone/>
              <a:defRPr sz="1000">
                <a:solidFill>
                  <a:schemeClr val="tx1"/>
                </a:solidFill>
                <a:latin typeface="+mn-lt"/>
              </a:defRPr>
            </a:lvl1pPr>
          </a:lstStyle>
          <a:p>
            <a:pPr lvl="0"/>
            <a:r>
              <a:rPr lang="en-US" dirty="0"/>
              <a:t>T +</a:t>
            </a:r>
          </a:p>
        </p:txBody>
      </p:sp>
      <p:sp>
        <p:nvSpPr>
          <p:cNvPr id="23" name="Text Placeholder 9">
            <a:extLst>
              <a:ext uri="{FF2B5EF4-FFF2-40B4-BE49-F238E27FC236}">
                <a16:creationId xmlns:a16="http://schemas.microsoft.com/office/drawing/2014/main" id="{9E218BBF-B51F-4C56-B1B3-5C74808C6FE1}"/>
              </a:ext>
            </a:extLst>
          </p:cNvPr>
          <p:cNvSpPr>
            <a:spLocks noGrp="1" noChangeAspect="1"/>
          </p:cNvSpPr>
          <p:nvPr>
            <p:ph type="body" sz="quarter" idx="20" hasCustomPrompt="1"/>
          </p:nvPr>
        </p:nvSpPr>
        <p:spPr>
          <a:xfrm>
            <a:off x="540000" y="3651465"/>
            <a:ext cx="2701883" cy="241594"/>
          </a:xfrm>
        </p:spPr>
        <p:txBody>
          <a:bodyPr>
            <a:spAutoFit/>
          </a:bodyPr>
          <a:lstStyle>
            <a:lvl1pPr marL="0" indent="0">
              <a:buNone/>
              <a:defRPr sz="1000">
                <a:solidFill>
                  <a:schemeClr val="tx1"/>
                </a:solidFill>
                <a:latin typeface="+mn-lt"/>
              </a:defRPr>
            </a:lvl1pPr>
          </a:lstStyle>
          <a:p>
            <a:pPr lvl="0"/>
            <a:r>
              <a:rPr lang="en-US" dirty="0"/>
              <a:t>E </a:t>
            </a:r>
          </a:p>
        </p:txBody>
      </p:sp>
      <p:sp>
        <p:nvSpPr>
          <p:cNvPr id="18" name="Picture Placeholder 4">
            <a:extLst>
              <a:ext uri="{FF2B5EF4-FFF2-40B4-BE49-F238E27FC236}">
                <a16:creationId xmlns:a16="http://schemas.microsoft.com/office/drawing/2014/main" id="{40EADCAF-6ABB-464E-8B2E-22356243A7C2}"/>
              </a:ext>
            </a:extLst>
          </p:cNvPr>
          <p:cNvSpPr>
            <a:spLocks noGrp="1"/>
          </p:cNvSpPr>
          <p:nvPr>
            <p:ph type="pic" sz="quarter" idx="29"/>
          </p:nvPr>
        </p:nvSpPr>
        <p:spPr>
          <a:xfrm>
            <a:off x="540000" y="4545456"/>
            <a:ext cx="1080000" cy="1080000"/>
          </a:xfrm>
        </p:spPr>
        <p:txBody>
          <a:bodyPr lIns="0" tIns="0" rIns="0" bIns="0">
            <a:normAutofit/>
          </a:bodyPr>
          <a:lstStyle>
            <a:lvl1pPr>
              <a:defRPr sz="1000"/>
            </a:lvl1pPr>
          </a:lstStyle>
          <a:p>
            <a:endParaRPr lang="en-GB" dirty="0"/>
          </a:p>
        </p:txBody>
      </p:sp>
      <p:sp>
        <p:nvSpPr>
          <p:cNvPr id="19" name="Text Placeholder 9">
            <a:extLst>
              <a:ext uri="{FF2B5EF4-FFF2-40B4-BE49-F238E27FC236}">
                <a16:creationId xmlns:a16="http://schemas.microsoft.com/office/drawing/2014/main" id="{F724ACD5-DF7F-457C-8BB9-E51F08CFBD40}"/>
              </a:ext>
            </a:extLst>
          </p:cNvPr>
          <p:cNvSpPr>
            <a:spLocks noGrp="1" noChangeAspect="1"/>
          </p:cNvSpPr>
          <p:nvPr>
            <p:ph type="body" sz="quarter" idx="30" hasCustomPrompt="1"/>
          </p:nvPr>
        </p:nvSpPr>
        <p:spPr>
          <a:xfrm>
            <a:off x="540000" y="5885258"/>
            <a:ext cx="2701883" cy="241594"/>
          </a:xfrm>
        </p:spPr>
        <p:txBody>
          <a:bodyPr>
            <a:spAutoFit/>
          </a:bodyPr>
          <a:lstStyle>
            <a:lvl1pPr marL="0" indent="0">
              <a:buNone/>
              <a:defRPr sz="1000">
                <a:latin typeface="+mj-lt"/>
              </a:defRPr>
            </a:lvl1pPr>
          </a:lstStyle>
          <a:p>
            <a:pPr lvl="0"/>
            <a:r>
              <a:rPr lang="en-US" dirty="0"/>
              <a:t>Name</a:t>
            </a:r>
          </a:p>
        </p:txBody>
      </p:sp>
      <p:sp>
        <p:nvSpPr>
          <p:cNvPr id="20" name="Text Placeholder 9">
            <a:extLst>
              <a:ext uri="{FF2B5EF4-FFF2-40B4-BE49-F238E27FC236}">
                <a16:creationId xmlns:a16="http://schemas.microsoft.com/office/drawing/2014/main" id="{E1817604-C5C0-44D2-8049-4B9665E1BD16}"/>
              </a:ext>
            </a:extLst>
          </p:cNvPr>
          <p:cNvSpPr>
            <a:spLocks noGrp="1" noChangeAspect="1"/>
          </p:cNvSpPr>
          <p:nvPr>
            <p:ph type="body" sz="quarter" idx="31" hasCustomPrompt="1"/>
          </p:nvPr>
        </p:nvSpPr>
        <p:spPr>
          <a:xfrm>
            <a:off x="540000" y="6133900"/>
            <a:ext cx="2701883" cy="241594"/>
          </a:xfrm>
        </p:spPr>
        <p:txBody>
          <a:bodyPr>
            <a:spAutoFit/>
          </a:bodyPr>
          <a:lstStyle>
            <a:lvl1pPr marL="0" indent="0">
              <a:buNone/>
              <a:defRPr sz="1000">
                <a:latin typeface="+mn-lt"/>
              </a:defRPr>
            </a:lvl1pPr>
          </a:lstStyle>
          <a:p>
            <a:pPr lvl="0"/>
            <a:r>
              <a:rPr lang="en-US" dirty="0"/>
              <a:t>Title</a:t>
            </a:r>
          </a:p>
        </p:txBody>
      </p:sp>
      <p:sp>
        <p:nvSpPr>
          <p:cNvPr id="24" name="Text Placeholder 9">
            <a:extLst>
              <a:ext uri="{FF2B5EF4-FFF2-40B4-BE49-F238E27FC236}">
                <a16:creationId xmlns:a16="http://schemas.microsoft.com/office/drawing/2014/main" id="{4245FC06-5487-4C70-AAD7-DF3D5A544E1B}"/>
              </a:ext>
            </a:extLst>
          </p:cNvPr>
          <p:cNvSpPr>
            <a:spLocks noGrp="1" noChangeAspect="1"/>
          </p:cNvSpPr>
          <p:nvPr>
            <p:ph type="body" sz="quarter" idx="32" hasCustomPrompt="1"/>
          </p:nvPr>
        </p:nvSpPr>
        <p:spPr>
          <a:xfrm>
            <a:off x="540000" y="6389374"/>
            <a:ext cx="2701883" cy="241594"/>
          </a:xfrm>
        </p:spPr>
        <p:txBody>
          <a:bodyPr>
            <a:spAutoFit/>
          </a:bodyPr>
          <a:lstStyle>
            <a:lvl1pPr marL="0" indent="0">
              <a:buNone/>
              <a:defRPr sz="1000">
                <a:solidFill>
                  <a:schemeClr val="tx1"/>
                </a:solidFill>
                <a:latin typeface="+mn-lt"/>
              </a:defRPr>
            </a:lvl1pPr>
          </a:lstStyle>
          <a:p>
            <a:pPr lvl="0"/>
            <a:r>
              <a:rPr lang="en-US" dirty="0"/>
              <a:t>T +</a:t>
            </a:r>
          </a:p>
        </p:txBody>
      </p:sp>
      <p:sp>
        <p:nvSpPr>
          <p:cNvPr id="25" name="Text Placeholder 9">
            <a:extLst>
              <a:ext uri="{FF2B5EF4-FFF2-40B4-BE49-F238E27FC236}">
                <a16:creationId xmlns:a16="http://schemas.microsoft.com/office/drawing/2014/main" id="{70D62629-772B-43C5-BE4C-3443308731CC}"/>
              </a:ext>
            </a:extLst>
          </p:cNvPr>
          <p:cNvSpPr>
            <a:spLocks noGrp="1" noChangeAspect="1"/>
          </p:cNvSpPr>
          <p:nvPr>
            <p:ph type="body" sz="quarter" idx="33" hasCustomPrompt="1"/>
          </p:nvPr>
        </p:nvSpPr>
        <p:spPr>
          <a:xfrm>
            <a:off x="540000" y="6638022"/>
            <a:ext cx="2701883" cy="241594"/>
          </a:xfrm>
        </p:spPr>
        <p:txBody>
          <a:bodyPr>
            <a:spAutoFit/>
          </a:bodyPr>
          <a:lstStyle>
            <a:lvl1pPr marL="0" indent="0">
              <a:buNone/>
              <a:defRPr sz="1000">
                <a:solidFill>
                  <a:schemeClr val="tx1"/>
                </a:solidFill>
                <a:latin typeface="+mn-lt"/>
              </a:defRPr>
            </a:lvl1pPr>
          </a:lstStyle>
          <a:p>
            <a:pPr lvl="0"/>
            <a:r>
              <a:rPr lang="en-US" dirty="0"/>
              <a:t>E </a:t>
            </a:r>
          </a:p>
        </p:txBody>
      </p:sp>
      <p:sp>
        <p:nvSpPr>
          <p:cNvPr id="27" name="Picture Placeholder 4">
            <a:extLst>
              <a:ext uri="{FF2B5EF4-FFF2-40B4-BE49-F238E27FC236}">
                <a16:creationId xmlns:a16="http://schemas.microsoft.com/office/drawing/2014/main" id="{82BFF808-150C-42B2-9BF6-FE6E7EF3E3D1}"/>
              </a:ext>
            </a:extLst>
          </p:cNvPr>
          <p:cNvSpPr>
            <a:spLocks noGrp="1"/>
          </p:cNvSpPr>
          <p:nvPr>
            <p:ph type="pic" sz="quarter" idx="35"/>
          </p:nvPr>
        </p:nvSpPr>
        <p:spPr>
          <a:xfrm>
            <a:off x="540000" y="7532013"/>
            <a:ext cx="1080000" cy="1080000"/>
          </a:xfrm>
        </p:spPr>
        <p:txBody>
          <a:bodyPr lIns="0" tIns="0" rIns="0" bIns="0">
            <a:normAutofit/>
          </a:bodyPr>
          <a:lstStyle>
            <a:lvl1pPr>
              <a:defRPr sz="1000"/>
            </a:lvl1pPr>
          </a:lstStyle>
          <a:p>
            <a:endParaRPr lang="en-GB" dirty="0"/>
          </a:p>
        </p:txBody>
      </p:sp>
      <p:sp>
        <p:nvSpPr>
          <p:cNvPr id="29" name="Text Placeholder 9">
            <a:extLst>
              <a:ext uri="{FF2B5EF4-FFF2-40B4-BE49-F238E27FC236}">
                <a16:creationId xmlns:a16="http://schemas.microsoft.com/office/drawing/2014/main" id="{D6C7619B-29A2-4D28-ACCD-DAF710707327}"/>
              </a:ext>
            </a:extLst>
          </p:cNvPr>
          <p:cNvSpPr>
            <a:spLocks noGrp="1" noChangeAspect="1"/>
          </p:cNvSpPr>
          <p:nvPr>
            <p:ph type="body" sz="quarter" idx="36" hasCustomPrompt="1"/>
          </p:nvPr>
        </p:nvSpPr>
        <p:spPr>
          <a:xfrm>
            <a:off x="540000" y="8871815"/>
            <a:ext cx="2701883" cy="241594"/>
          </a:xfrm>
        </p:spPr>
        <p:txBody>
          <a:bodyPr>
            <a:spAutoFit/>
          </a:bodyPr>
          <a:lstStyle>
            <a:lvl1pPr marL="0" indent="0">
              <a:buNone/>
              <a:defRPr sz="1000">
                <a:latin typeface="+mj-lt"/>
              </a:defRPr>
            </a:lvl1pPr>
          </a:lstStyle>
          <a:p>
            <a:pPr lvl="0"/>
            <a:r>
              <a:rPr lang="en-US" dirty="0"/>
              <a:t>Name</a:t>
            </a:r>
          </a:p>
        </p:txBody>
      </p:sp>
      <p:sp>
        <p:nvSpPr>
          <p:cNvPr id="30" name="Text Placeholder 9">
            <a:extLst>
              <a:ext uri="{FF2B5EF4-FFF2-40B4-BE49-F238E27FC236}">
                <a16:creationId xmlns:a16="http://schemas.microsoft.com/office/drawing/2014/main" id="{15FACA66-169D-4BF5-9886-93F5BD70DF66}"/>
              </a:ext>
            </a:extLst>
          </p:cNvPr>
          <p:cNvSpPr>
            <a:spLocks noGrp="1" noChangeAspect="1"/>
          </p:cNvSpPr>
          <p:nvPr>
            <p:ph type="body" sz="quarter" idx="37" hasCustomPrompt="1"/>
          </p:nvPr>
        </p:nvSpPr>
        <p:spPr>
          <a:xfrm>
            <a:off x="540000" y="9120457"/>
            <a:ext cx="2701883" cy="241594"/>
          </a:xfrm>
        </p:spPr>
        <p:txBody>
          <a:bodyPr>
            <a:spAutoFit/>
          </a:bodyPr>
          <a:lstStyle>
            <a:lvl1pPr marL="0" indent="0">
              <a:buNone/>
              <a:defRPr sz="1000">
                <a:latin typeface="+mn-lt"/>
              </a:defRPr>
            </a:lvl1pPr>
          </a:lstStyle>
          <a:p>
            <a:pPr lvl="0"/>
            <a:r>
              <a:rPr lang="en-US" dirty="0"/>
              <a:t>Title</a:t>
            </a:r>
          </a:p>
        </p:txBody>
      </p:sp>
      <p:sp>
        <p:nvSpPr>
          <p:cNvPr id="31" name="Text Placeholder 9">
            <a:extLst>
              <a:ext uri="{FF2B5EF4-FFF2-40B4-BE49-F238E27FC236}">
                <a16:creationId xmlns:a16="http://schemas.microsoft.com/office/drawing/2014/main" id="{E6A0E8DA-010F-4965-B610-A331F191C371}"/>
              </a:ext>
            </a:extLst>
          </p:cNvPr>
          <p:cNvSpPr>
            <a:spLocks noGrp="1" noChangeAspect="1"/>
          </p:cNvSpPr>
          <p:nvPr>
            <p:ph type="body" sz="quarter" idx="38" hasCustomPrompt="1"/>
          </p:nvPr>
        </p:nvSpPr>
        <p:spPr>
          <a:xfrm>
            <a:off x="540000" y="9375931"/>
            <a:ext cx="2701883" cy="241594"/>
          </a:xfrm>
        </p:spPr>
        <p:txBody>
          <a:bodyPr>
            <a:spAutoFit/>
          </a:bodyPr>
          <a:lstStyle>
            <a:lvl1pPr marL="0" indent="0">
              <a:buNone/>
              <a:defRPr sz="1000">
                <a:solidFill>
                  <a:schemeClr val="tx1"/>
                </a:solidFill>
                <a:latin typeface="+mn-lt"/>
              </a:defRPr>
            </a:lvl1pPr>
          </a:lstStyle>
          <a:p>
            <a:pPr lvl="0"/>
            <a:r>
              <a:rPr lang="en-US" dirty="0"/>
              <a:t>T +</a:t>
            </a:r>
          </a:p>
        </p:txBody>
      </p:sp>
      <p:sp>
        <p:nvSpPr>
          <p:cNvPr id="32" name="Text Placeholder 9">
            <a:extLst>
              <a:ext uri="{FF2B5EF4-FFF2-40B4-BE49-F238E27FC236}">
                <a16:creationId xmlns:a16="http://schemas.microsoft.com/office/drawing/2014/main" id="{501DAEEB-67AF-4A74-AD3C-94D678BEA9A0}"/>
              </a:ext>
            </a:extLst>
          </p:cNvPr>
          <p:cNvSpPr>
            <a:spLocks noGrp="1" noChangeAspect="1"/>
          </p:cNvSpPr>
          <p:nvPr>
            <p:ph type="body" sz="quarter" idx="39" hasCustomPrompt="1"/>
          </p:nvPr>
        </p:nvSpPr>
        <p:spPr>
          <a:xfrm>
            <a:off x="540000" y="9624579"/>
            <a:ext cx="2701883" cy="241594"/>
          </a:xfrm>
        </p:spPr>
        <p:txBody>
          <a:bodyPr>
            <a:spAutoFit/>
          </a:bodyPr>
          <a:lstStyle>
            <a:lvl1pPr marL="0" indent="0">
              <a:buNone/>
              <a:defRPr sz="1000">
                <a:solidFill>
                  <a:schemeClr val="tx1"/>
                </a:solidFill>
                <a:latin typeface="+mn-lt"/>
              </a:defRPr>
            </a:lvl1pPr>
          </a:lstStyle>
          <a:p>
            <a:pPr lvl="0"/>
            <a:r>
              <a:rPr lang="en-US" dirty="0"/>
              <a:t>E </a:t>
            </a:r>
          </a:p>
        </p:txBody>
      </p:sp>
      <p:sp>
        <p:nvSpPr>
          <p:cNvPr id="28" name="Text Placeholder 2">
            <a:extLst>
              <a:ext uri="{FF2B5EF4-FFF2-40B4-BE49-F238E27FC236}">
                <a16:creationId xmlns:a16="http://schemas.microsoft.com/office/drawing/2014/main" id="{338D7774-FE83-4EB8-AE81-1B29F985C99A}"/>
              </a:ext>
            </a:extLst>
          </p:cNvPr>
          <p:cNvSpPr>
            <a:spLocks noGrp="1"/>
          </p:cNvSpPr>
          <p:nvPr>
            <p:ph type="body" sz="quarter" idx="42"/>
          </p:nvPr>
        </p:nvSpPr>
        <p:spPr>
          <a:xfrm>
            <a:off x="3508950" y="1558899"/>
            <a:ext cx="3510725" cy="2334160"/>
          </a:xfrm>
        </p:spPr>
        <p:txBody>
          <a:bodyPr>
            <a:no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4" name="Text Placeholder 2">
            <a:extLst>
              <a:ext uri="{FF2B5EF4-FFF2-40B4-BE49-F238E27FC236}">
                <a16:creationId xmlns:a16="http://schemas.microsoft.com/office/drawing/2014/main" id="{6DBE3CAF-537F-4C38-AFB3-6C3EC96C3252}"/>
              </a:ext>
            </a:extLst>
          </p:cNvPr>
          <p:cNvSpPr>
            <a:spLocks noGrp="1"/>
          </p:cNvSpPr>
          <p:nvPr>
            <p:ph type="body" sz="quarter" idx="43"/>
          </p:nvPr>
        </p:nvSpPr>
        <p:spPr>
          <a:xfrm>
            <a:off x="3508950" y="4544049"/>
            <a:ext cx="3510725" cy="2334160"/>
          </a:xfrm>
        </p:spPr>
        <p:txBody>
          <a:bodyPr>
            <a:no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6" name="Text Placeholder 2">
            <a:extLst>
              <a:ext uri="{FF2B5EF4-FFF2-40B4-BE49-F238E27FC236}">
                <a16:creationId xmlns:a16="http://schemas.microsoft.com/office/drawing/2014/main" id="{5A609145-FE5A-4970-86B9-156CF7AF0557}"/>
              </a:ext>
            </a:extLst>
          </p:cNvPr>
          <p:cNvSpPr>
            <a:spLocks noGrp="1"/>
          </p:cNvSpPr>
          <p:nvPr>
            <p:ph type="body" sz="quarter" idx="44"/>
          </p:nvPr>
        </p:nvSpPr>
        <p:spPr>
          <a:xfrm>
            <a:off x="3508950" y="7532013"/>
            <a:ext cx="3510725" cy="2334160"/>
          </a:xfrm>
        </p:spPr>
        <p:txBody>
          <a:bodyPr>
            <a:no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6" name="TextBox 25">
            <a:extLst>
              <a:ext uri="{FF2B5EF4-FFF2-40B4-BE49-F238E27FC236}">
                <a16:creationId xmlns:a16="http://schemas.microsoft.com/office/drawing/2014/main" id="{65E3A323-BC93-4388-9B15-F204101C512E}"/>
              </a:ext>
            </a:extLst>
          </p:cNvPr>
          <p:cNvSpPr txBox="1"/>
          <p:nvPr userDrawn="1"/>
        </p:nvSpPr>
        <p:spPr>
          <a:xfrm>
            <a:off x="8215086" y="1454913"/>
            <a:ext cx="3556000" cy="997196"/>
          </a:xfrm>
          <a:prstGeom prst="rect">
            <a:avLst/>
          </a:prstGeom>
          <a:solidFill>
            <a:schemeClr val="bg2"/>
          </a:solidFill>
        </p:spPr>
        <p:txBody>
          <a:bodyPr wrap="square" rtlCol="0">
            <a:spAutoFit/>
          </a:bodyPr>
          <a:lstStyle/>
          <a:p>
            <a:r>
              <a:rPr lang="en-GB" dirty="0">
                <a:solidFill>
                  <a:schemeClr val="bg1"/>
                </a:solidFill>
              </a:rPr>
              <a:t>Please insert the pitch circles images from the corporate image library</a:t>
            </a:r>
          </a:p>
        </p:txBody>
      </p:sp>
      <p:sp>
        <p:nvSpPr>
          <p:cNvPr id="2" name="Slide Number Placeholder 1">
            <a:extLst>
              <a:ext uri="{FF2B5EF4-FFF2-40B4-BE49-F238E27FC236}">
                <a16:creationId xmlns:a16="http://schemas.microsoft.com/office/drawing/2014/main" id="{402E6AB3-B7E8-4BF7-9726-26A41ABBA45B}"/>
              </a:ext>
            </a:extLst>
          </p:cNvPr>
          <p:cNvSpPr>
            <a:spLocks noGrp="1"/>
          </p:cNvSpPr>
          <p:nvPr>
            <p:ph type="sldNum" sz="quarter" idx="45"/>
          </p:nvPr>
        </p:nvSpPr>
        <p:spPr/>
        <p:txBody>
          <a:bodyPr/>
          <a:lstStyle/>
          <a:p>
            <a:fld id="{F1A1001E-4904-42BD-BDA8-8DE403570125}" type="slidenum">
              <a:rPr lang="en-GB" smtClean="0"/>
              <a:t>‹#›</a:t>
            </a:fld>
            <a:endParaRPr lang="en-GB"/>
          </a:p>
        </p:txBody>
      </p:sp>
    </p:spTree>
    <p:extLst>
      <p:ext uri="{BB962C8B-B14F-4D97-AF65-F5344CB8AC3E}">
        <p14:creationId xmlns:p14="http://schemas.microsoft.com/office/powerpoint/2010/main" val="1238717648"/>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62E7-D0A9-45C6-8590-32B68A092B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315CDF-5C34-41EC-ACED-6DF8DD16EBD1}"/>
              </a:ext>
            </a:extLst>
          </p:cNvPr>
          <p:cNvSpPr>
            <a:spLocks noGrp="1"/>
          </p:cNvSpPr>
          <p:nvPr>
            <p:ph type="dt" sz="half" idx="10"/>
          </p:nvPr>
        </p:nvSpPr>
        <p:spPr/>
        <p:txBody>
          <a:bodyPr/>
          <a:lstStyle/>
          <a:p>
            <a:fld id="{C44EA090-98AD-426D-A8DB-B69249060C7D}" type="datetimeFigureOut">
              <a:rPr lang="en-GB" smtClean="0"/>
              <a:t>09/06/2020</a:t>
            </a:fld>
            <a:endParaRPr lang="en-GB"/>
          </a:p>
        </p:txBody>
      </p:sp>
      <p:sp>
        <p:nvSpPr>
          <p:cNvPr id="4" name="Footer Placeholder 3">
            <a:extLst>
              <a:ext uri="{FF2B5EF4-FFF2-40B4-BE49-F238E27FC236}">
                <a16:creationId xmlns:a16="http://schemas.microsoft.com/office/drawing/2014/main" id="{1C576114-FBDE-4707-80D6-8E79E9F607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65FC95-3BDD-4536-A965-BFC0FA74410B}"/>
              </a:ext>
            </a:extLst>
          </p:cNvPr>
          <p:cNvSpPr>
            <a:spLocks noGrp="1"/>
          </p:cNvSpPr>
          <p:nvPr>
            <p:ph type="sldNum" sz="quarter" idx="12"/>
          </p:nvPr>
        </p:nvSpPr>
        <p:spPr/>
        <p:txBody>
          <a:bodyPr/>
          <a:lstStyle/>
          <a:p>
            <a:fld id="{FE0A6EB2-EE20-49A6-9B0A-E9E6DD149EFA}" type="slidenum">
              <a:rPr lang="en-GB" smtClean="0"/>
              <a:t>‹#›</a:t>
            </a:fld>
            <a:endParaRPr lang="en-GB"/>
          </a:p>
        </p:txBody>
      </p:sp>
    </p:spTree>
    <p:extLst>
      <p:ext uri="{BB962C8B-B14F-4D97-AF65-F5344CB8AC3E}">
        <p14:creationId xmlns:p14="http://schemas.microsoft.com/office/powerpoint/2010/main" val="1946873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FE3034-6D18-4361-8A1D-55095A444C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 y="0"/>
            <a:ext cx="7557711" cy="10691813"/>
          </a:xfrm>
          <a:prstGeom prst="rect">
            <a:avLst/>
          </a:prstGeom>
        </p:spPr>
      </p:pic>
      <p:sp>
        <p:nvSpPr>
          <p:cNvPr id="5" name="Slide Number Placeholder 4">
            <a:extLst>
              <a:ext uri="{FF2B5EF4-FFF2-40B4-BE49-F238E27FC236}">
                <a16:creationId xmlns:a16="http://schemas.microsoft.com/office/drawing/2014/main" id="{00308724-FD57-42AD-A4CB-A2B3A09AE4BA}"/>
              </a:ext>
            </a:extLst>
          </p:cNvPr>
          <p:cNvSpPr>
            <a:spLocks noGrp="1"/>
          </p:cNvSpPr>
          <p:nvPr>
            <p:ph type="sldNum" sz="quarter" idx="12"/>
          </p:nvPr>
        </p:nvSpPr>
        <p:spPr>
          <a:xfrm>
            <a:off x="5339021" y="9909728"/>
            <a:ext cx="1700927" cy="569240"/>
          </a:xfrm>
          <a:prstGeom prst="rect">
            <a:avLst/>
          </a:prstGeom>
        </p:spPr>
        <p:txBody>
          <a:bodyPr/>
          <a:lstStyle/>
          <a:p>
            <a:fld id="{C62AE19C-7294-4561-84ED-0C888BF3EC20}" type="slidenum">
              <a:rPr lang="en-GB" smtClean="0"/>
              <a:t>‹#›</a:t>
            </a:fld>
            <a:endParaRPr lang="en-GB"/>
          </a:p>
        </p:txBody>
      </p:sp>
      <p:sp>
        <p:nvSpPr>
          <p:cNvPr id="8" name="TextBox 7">
            <a:extLst>
              <a:ext uri="{FF2B5EF4-FFF2-40B4-BE49-F238E27FC236}">
                <a16:creationId xmlns:a16="http://schemas.microsoft.com/office/drawing/2014/main" id="{8E146563-79C6-4B83-806E-3AF20CA244D2}"/>
              </a:ext>
            </a:extLst>
          </p:cNvPr>
          <p:cNvSpPr txBox="1"/>
          <p:nvPr userDrawn="1"/>
        </p:nvSpPr>
        <p:spPr>
          <a:xfrm>
            <a:off x="540000" y="900000"/>
            <a:ext cx="5067782" cy="738664"/>
          </a:xfrm>
          <a:prstGeom prst="rect">
            <a:avLst/>
          </a:prstGeom>
          <a:noFill/>
        </p:spPr>
        <p:txBody>
          <a:bodyPr wrap="square" lIns="0" rtlCol="0">
            <a:spAutoFit/>
          </a:bodyPr>
          <a:lstStyle/>
          <a:p>
            <a:r>
              <a:rPr lang="en-GB" sz="4200" dirty="0">
                <a:solidFill>
                  <a:schemeClr val="bg1"/>
                </a:solidFill>
              </a:rPr>
              <a:t>Contact us</a:t>
            </a:r>
          </a:p>
        </p:txBody>
      </p:sp>
      <p:pic>
        <p:nvPicPr>
          <p:cNvPr id="10" name="Picture 9">
            <a:extLst>
              <a:ext uri="{FF2B5EF4-FFF2-40B4-BE49-F238E27FC236}">
                <a16:creationId xmlns:a16="http://schemas.microsoft.com/office/drawing/2014/main" id="{3A31A39E-B6A8-41C5-91D6-3E1AE0082F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
        <p:nvSpPr>
          <p:cNvPr id="12" name="Table Placeholder 11">
            <a:extLst>
              <a:ext uri="{FF2B5EF4-FFF2-40B4-BE49-F238E27FC236}">
                <a16:creationId xmlns:a16="http://schemas.microsoft.com/office/drawing/2014/main" id="{D4DFC5BF-9A3C-421E-AAE8-3CB74DC44244}"/>
              </a:ext>
            </a:extLst>
          </p:cNvPr>
          <p:cNvSpPr>
            <a:spLocks noGrp="1"/>
          </p:cNvSpPr>
          <p:nvPr>
            <p:ph type="tbl" sz="quarter" idx="13"/>
          </p:nvPr>
        </p:nvSpPr>
        <p:spPr>
          <a:xfrm>
            <a:off x="540000" y="3896147"/>
            <a:ext cx="4485571" cy="2385097"/>
          </a:xfrm>
        </p:spPr>
        <p:txBody>
          <a:bodyPr lIns="0">
            <a:normAutofit/>
          </a:bodyPr>
          <a:lstStyle>
            <a:lvl1pPr>
              <a:defRPr sz="1000"/>
            </a:lvl1pPr>
          </a:lstStyle>
          <a:p>
            <a:endParaRPr lang="en-GB" dirty="0"/>
          </a:p>
        </p:txBody>
      </p:sp>
      <p:sp>
        <p:nvSpPr>
          <p:cNvPr id="2" name="TextBox 1">
            <a:extLst>
              <a:ext uri="{FF2B5EF4-FFF2-40B4-BE49-F238E27FC236}">
                <a16:creationId xmlns:a16="http://schemas.microsoft.com/office/drawing/2014/main" id="{0542261F-3331-456D-A45A-F1F50262EECD}"/>
              </a:ext>
            </a:extLst>
          </p:cNvPr>
          <p:cNvSpPr txBox="1"/>
          <p:nvPr userDrawn="1"/>
        </p:nvSpPr>
        <p:spPr>
          <a:xfrm>
            <a:off x="8161361" y="1692322"/>
            <a:ext cx="3575714" cy="4315027"/>
          </a:xfrm>
          <a:prstGeom prst="rect">
            <a:avLst/>
          </a:prstGeom>
          <a:solidFill>
            <a:schemeClr val="bg1"/>
          </a:solidFill>
        </p:spPr>
        <p:txBody>
          <a:bodyPr wrap="square" rtlCol="0">
            <a:spAutoFit/>
          </a:bodyPr>
          <a:lstStyle/>
          <a:p>
            <a:r>
              <a:rPr lang="en-GB" dirty="0"/>
              <a:t>Inserting more that four contacts:</a:t>
            </a:r>
          </a:p>
          <a:p>
            <a:endParaRPr lang="en-GB" dirty="0"/>
          </a:p>
          <a:p>
            <a:r>
              <a:rPr lang="en-GB" dirty="0"/>
              <a:t>We recommend that you don’t have more than four contacts on this page as the table will flow over the graphic.</a:t>
            </a:r>
          </a:p>
          <a:p>
            <a:endParaRPr lang="en-GB" dirty="0"/>
          </a:p>
          <a:p>
            <a:r>
              <a:rPr lang="en-GB" dirty="0"/>
              <a:t>Should you need more than four, then use a plain contacts page and follow the instructions for adding more rows/columns</a:t>
            </a:r>
          </a:p>
        </p:txBody>
      </p:sp>
    </p:spTree>
    <p:extLst>
      <p:ext uri="{BB962C8B-B14F-4D97-AF65-F5344CB8AC3E}">
        <p14:creationId xmlns:p14="http://schemas.microsoft.com/office/powerpoint/2010/main" val="3275404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act Us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F6FFB-473D-4413-9EC3-91E2963BB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0" y="-15267"/>
            <a:ext cx="7579293" cy="10722346"/>
          </a:xfrm>
          <a:prstGeom prst="rect">
            <a:avLst/>
          </a:prstGeom>
        </p:spPr>
      </p:pic>
      <p:sp>
        <p:nvSpPr>
          <p:cNvPr id="8" name="TextBox 7">
            <a:extLst>
              <a:ext uri="{FF2B5EF4-FFF2-40B4-BE49-F238E27FC236}">
                <a16:creationId xmlns:a16="http://schemas.microsoft.com/office/drawing/2014/main" id="{8E146563-79C6-4B83-806E-3AF20CA244D2}"/>
              </a:ext>
            </a:extLst>
          </p:cNvPr>
          <p:cNvSpPr txBox="1"/>
          <p:nvPr userDrawn="1"/>
        </p:nvSpPr>
        <p:spPr>
          <a:xfrm>
            <a:off x="540000" y="900000"/>
            <a:ext cx="5067782" cy="789896"/>
          </a:xfrm>
          <a:prstGeom prst="rect">
            <a:avLst/>
          </a:prstGeom>
          <a:noFill/>
        </p:spPr>
        <p:txBody>
          <a:bodyPr wrap="square" lIns="0" rtlCol="0">
            <a:noAutofit/>
          </a:bodyPr>
          <a:lstStyle/>
          <a:p>
            <a:r>
              <a:rPr lang="en-GB" sz="4200" dirty="0">
                <a:solidFill>
                  <a:schemeClr val="bg1"/>
                </a:solidFill>
              </a:rPr>
              <a:t>Contact us</a:t>
            </a:r>
          </a:p>
        </p:txBody>
      </p:sp>
      <p:pic>
        <p:nvPicPr>
          <p:cNvPr id="10" name="Picture 9">
            <a:extLst>
              <a:ext uri="{FF2B5EF4-FFF2-40B4-BE49-F238E27FC236}">
                <a16:creationId xmlns:a16="http://schemas.microsoft.com/office/drawing/2014/main" id="{3A31A39E-B6A8-41C5-91D6-3E1AE0082F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
        <p:nvSpPr>
          <p:cNvPr id="12" name="Table Placeholder 11">
            <a:extLst>
              <a:ext uri="{FF2B5EF4-FFF2-40B4-BE49-F238E27FC236}">
                <a16:creationId xmlns:a16="http://schemas.microsoft.com/office/drawing/2014/main" id="{D4DFC5BF-9A3C-421E-AAE8-3CB74DC44244}"/>
              </a:ext>
            </a:extLst>
          </p:cNvPr>
          <p:cNvSpPr>
            <a:spLocks noGrp="1"/>
          </p:cNvSpPr>
          <p:nvPr>
            <p:ph type="tbl" sz="quarter" idx="13"/>
          </p:nvPr>
        </p:nvSpPr>
        <p:spPr>
          <a:xfrm>
            <a:off x="540000" y="3896147"/>
            <a:ext cx="4485571" cy="2385097"/>
          </a:xfrm>
        </p:spPr>
        <p:txBody>
          <a:bodyPr lIns="0">
            <a:noAutofit/>
          </a:bodyPr>
          <a:lstStyle>
            <a:lvl1pPr>
              <a:defRPr sz="1000">
                <a:solidFill>
                  <a:schemeClr val="bg1"/>
                </a:solidFill>
              </a:defRPr>
            </a:lvl1pPr>
          </a:lstStyle>
          <a:p>
            <a:endParaRPr lang="en-GB"/>
          </a:p>
        </p:txBody>
      </p:sp>
    </p:spTree>
    <p:extLst>
      <p:ext uri="{BB962C8B-B14F-4D97-AF65-F5344CB8AC3E}">
        <p14:creationId xmlns:p14="http://schemas.microsoft.com/office/powerpoint/2010/main" val="3863876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 Us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0CF616-8BA6-4C11-92C0-7B99C44CA9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76"/>
            <a:ext cx="7559531" cy="10694389"/>
          </a:xfrm>
          <a:prstGeom prst="rect">
            <a:avLst/>
          </a:prstGeom>
        </p:spPr>
      </p:pic>
      <p:sp>
        <p:nvSpPr>
          <p:cNvPr id="8" name="TextBox 7">
            <a:extLst>
              <a:ext uri="{FF2B5EF4-FFF2-40B4-BE49-F238E27FC236}">
                <a16:creationId xmlns:a16="http://schemas.microsoft.com/office/drawing/2014/main" id="{8E146563-79C6-4B83-806E-3AF20CA244D2}"/>
              </a:ext>
            </a:extLst>
          </p:cNvPr>
          <p:cNvSpPr txBox="1"/>
          <p:nvPr userDrawn="1"/>
        </p:nvSpPr>
        <p:spPr>
          <a:xfrm>
            <a:off x="540000" y="900000"/>
            <a:ext cx="5067782" cy="738664"/>
          </a:xfrm>
          <a:prstGeom prst="rect">
            <a:avLst/>
          </a:prstGeom>
          <a:noFill/>
        </p:spPr>
        <p:txBody>
          <a:bodyPr wrap="square" lIns="0" rtlCol="0">
            <a:spAutoFit/>
          </a:bodyPr>
          <a:lstStyle/>
          <a:p>
            <a:r>
              <a:rPr lang="en-GB" sz="4200" dirty="0">
                <a:solidFill>
                  <a:schemeClr val="bg2"/>
                </a:solidFill>
              </a:rPr>
              <a:t>Contact us</a:t>
            </a:r>
          </a:p>
        </p:txBody>
      </p:sp>
      <p:sp>
        <p:nvSpPr>
          <p:cNvPr id="12" name="Table Placeholder 11">
            <a:extLst>
              <a:ext uri="{FF2B5EF4-FFF2-40B4-BE49-F238E27FC236}">
                <a16:creationId xmlns:a16="http://schemas.microsoft.com/office/drawing/2014/main" id="{D4DFC5BF-9A3C-421E-AAE8-3CB74DC44244}"/>
              </a:ext>
            </a:extLst>
          </p:cNvPr>
          <p:cNvSpPr>
            <a:spLocks noGrp="1"/>
          </p:cNvSpPr>
          <p:nvPr>
            <p:ph type="tbl" sz="quarter" idx="13"/>
          </p:nvPr>
        </p:nvSpPr>
        <p:spPr>
          <a:xfrm>
            <a:off x="540000" y="3896147"/>
            <a:ext cx="4485571" cy="2385097"/>
          </a:xfrm>
        </p:spPr>
        <p:txBody>
          <a:bodyPr lIns="0">
            <a:normAutofit/>
          </a:bodyPr>
          <a:lstStyle>
            <a:lvl1pPr>
              <a:defRPr sz="1000">
                <a:solidFill>
                  <a:schemeClr val="tx2"/>
                </a:solidFill>
              </a:defRPr>
            </a:lvl1pPr>
          </a:lstStyle>
          <a:p>
            <a:endParaRPr lang="en-GB"/>
          </a:p>
        </p:txBody>
      </p:sp>
      <p:pic>
        <p:nvPicPr>
          <p:cNvPr id="7" name="Picture 6">
            <a:extLst>
              <a:ext uri="{FF2B5EF4-FFF2-40B4-BE49-F238E27FC236}">
                <a16:creationId xmlns:a16="http://schemas.microsoft.com/office/drawing/2014/main" id="{72310525-05EE-447B-995B-A707E22F28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Tree>
    <p:extLst>
      <p:ext uri="{BB962C8B-B14F-4D97-AF65-F5344CB8AC3E}">
        <p14:creationId xmlns:p14="http://schemas.microsoft.com/office/powerpoint/2010/main" val="42296153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Us Plain Coral">
    <p:bg>
      <p:bgRef idx="1001">
        <a:schemeClr val="bg2"/>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146563-79C6-4B83-806E-3AF20CA244D2}"/>
              </a:ext>
            </a:extLst>
          </p:cNvPr>
          <p:cNvSpPr txBox="1"/>
          <p:nvPr userDrawn="1"/>
        </p:nvSpPr>
        <p:spPr>
          <a:xfrm>
            <a:off x="540000" y="900000"/>
            <a:ext cx="5067782" cy="738664"/>
          </a:xfrm>
          <a:prstGeom prst="rect">
            <a:avLst/>
          </a:prstGeom>
          <a:noFill/>
        </p:spPr>
        <p:txBody>
          <a:bodyPr wrap="square" lIns="0" rtlCol="0">
            <a:spAutoFit/>
          </a:bodyPr>
          <a:lstStyle/>
          <a:p>
            <a:r>
              <a:rPr lang="en-GB" sz="4200" dirty="0">
                <a:solidFill>
                  <a:schemeClr val="bg1"/>
                </a:solidFill>
              </a:rPr>
              <a:t>Contact us</a:t>
            </a:r>
          </a:p>
        </p:txBody>
      </p:sp>
      <p:pic>
        <p:nvPicPr>
          <p:cNvPr id="10" name="Picture 9">
            <a:extLst>
              <a:ext uri="{FF2B5EF4-FFF2-40B4-BE49-F238E27FC236}">
                <a16:creationId xmlns:a16="http://schemas.microsoft.com/office/drawing/2014/main" id="{3A31A39E-B6A8-41C5-91D6-3E1AE0082F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
        <p:nvSpPr>
          <p:cNvPr id="12" name="Table Placeholder 11">
            <a:extLst>
              <a:ext uri="{FF2B5EF4-FFF2-40B4-BE49-F238E27FC236}">
                <a16:creationId xmlns:a16="http://schemas.microsoft.com/office/drawing/2014/main" id="{D4DFC5BF-9A3C-421E-AAE8-3CB74DC44244}"/>
              </a:ext>
            </a:extLst>
          </p:cNvPr>
          <p:cNvSpPr>
            <a:spLocks noGrp="1"/>
          </p:cNvSpPr>
          <p:nvPr>
            <p:ph type="tbl" sz="quarter" idx="13"/>
          </p:nvPr>
        </p:nvSpPr>
        <p:spPr>
          <a:xfrm>
            <a:off x="540000" y="3896147"/>
            <a:ext cx="4485571" cy="2385097"/>
          </a:xfrm>
        </p:spPr>
        <p:txBody>
          <a:bodyPr lIns="0">
            <a:normAutofit/>
          </a:bodyPr>
          <a:lstStyle>
            <a:lvl1pPr>
              <a:defRPr sz="1000">
                <a:solidFill>
                  <a:schemeClr val="bg1"/>
                </a:solidFill>
              </a:defRPr>
            </a:lvl1pPr>
          </a:lstStyle>
          <a:p>
            <a:endParaRPr lang="en-GB" dirty="0"/>
          </a:p>
        </p:txBody>
      </p:sp>
      <p:sp>
        <p:nvSpPr>
          <p:cNvPr id="2" name="TextBox 1">
            <a:extLst>
              <a:ext uri="{FF2B5EF4-FFF2-40B4-BE49-F238E27FC236}">
                <a16:creationId xmlns:a16="http://schemas.microsoft.com/office/drawing/2014/main" id="{9D47D941-C74A-4C76-9D4A-685A585D39E1}"/>
              </a:ext>
            </a:extLst>
          </p:cNvPr>
          <p:cNvSpPr txBox="1"/>
          <p:nvPr userDrawn="1"/>
        </p:nvSpPr>
        <p:spPr>
          <a:xfrm>
            <a:off x="8120418" y="1965278"/>
            <a:ext cx="3903260" cy="3410164"/>
          </a:xfrm>
          <a:prstGeom prst="rect">
            <a:avLst/>
          </a:prstGeom>
          <a:solidFill>
            <a:schemeClr val="bg1"/>
          </a:solidFill>
        </p:spPr>
        <p:txBody>
          <a:bodyPr wrap="square" rtlCol="0">
            <a:spAutoFit/>
          </a:bodyPr>
          <a:lstStyle/>
          <a:p>
            <a:r>
              <a:rPr lang="en-GB" dirty="0"/>
              <a:t>To add more columns, select the right hand column, and right click on your mouse, select Insert.</a:t>
            </a:r>
          </a:p>
          <a:p>
            <a:r>
              <a:rPr lang="en-GB" dirty="0"/>
              <a:t>Now select insert column to the right.</a:t>
            </a:r>
          </a:p>
          <a:p>
            <a:endParaRPr lang="en-GB" dirty="0"/>
          </a:p>
          <a:p>
            <a:r>
              <a:rPr lang="en-GB" dirty="0"/>
              <a:t>You will need to resize the table.</a:t>
            </a:r>
          </a:p>
          <a:p>
            <a:endParaRPr lang="en-GB" dirty="0"/>
          </a:p>
          <a:p>
            <a:r>
              <a:rPr lang="en-GB" dirty="0"/>
              <a:t>Insert extra rows in the same way.</a:t>
            </a:r>
          </a:p>
        </p:txBody>
      </p:sp>
    </p:spTree>
    <p:extLst>
      <p:ext uri="{BB962C8B-B14F-4D97-AF65-F5344CB8AC3E}">
        <p14:creationId xmlns:p14="http://schemas.microsoft.com/office/powerpoint/2010/main" val="1071739753"/>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act Us Plain Charcoal">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57F882-D35A-4BF2-85AF-BA2932303C48}"/>
              </a:ext>
            </a:extLst>
          </p:cNvPr>
          <p:cNvSpPr/>
          <p:nvPr userDrawn="1"/>
        </p:nvSpPr>
        <p:spPr>
          <a:xfrm>
            <a:off x="5025571" y="381000"/>
            <a:ext cx="2365829" cy="10763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E146563-79C6-4B83-806E-3AF20CA244D2}"/>
              </a:ext>
            </a:extLst>
          </p:cNvPr>
          <p:cNvSpPr txBox="1"/>
          <p:nvPr userDrawn="1"/>
        </p:nvSpPr>
        <p:spPr>
          <a:xfrm>
            <a:off x="540000" y="900000"/>
            <a:ext cx="5067782" cy="738664"/>
          </a:xfrm>
          <a:prstGeom prst="rect">
            <a:avLst/>
          </a:prstGeom>
          <a:noFill/>
        </p:spPr>
        <p:txBody>
          <a:bodyPr wrap="square" lIns="0" rtlCol="0">
            <a:spAutoFit/>
          </a:bodyPr>
          <a:lstStyle/>
          <a:p>
            <a:r>
              <a:rPr lang="en-GB" sz="4200" dirty="0">
                <a:solidFill>
                  <a:schemeClr val="tx1"/>
                </a:solidFill>
              </a:rPr>
              <a:t>Contact Us</a:t>
            </a:r>
          </a:p>
        </p:txBody>
      </p:sp>
      <p:pic>
        <p:nvPicPr>
          <p:cNvPr id="10" name="Picture 9">
            <a:extLst>
              <a:ext uri="{FF2B5EF4-FFF2-40B4-BE49-F238E27FC236}">
                <a16:creationId xmlns:a16="http://schemas.microsoft.com/office/drawing/2014/main" id="{3A31A39E-B6A8-41C5-91D6-3E1AE0082F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6"/>
          </a:xfrm>
          <a:prstGeom prst="rect">
            <a:avLst/>
          </a:prstGeom>
        </p:spPr>
      </p:pic>
      <p:sp>
        <p:nvSpPr>
          <p:cNvPr id="12" name="Table Placeholder 11">
            <a:extLst>
              <a:ext uri="{FF2B5EF4-FFF2-40B4-BE49-F238E27FC236}">
                <a16:creationId xmlns:a16="http://schemas.microsoft.com/office/drawing/2014/main" id="{D4DFC5BF-9A3C-421E-AAE8-3CB74DC44244}"/>
              </a:ext>
            </a:extLst>
          </p:cNvPr>
          <p:cNvSpPr>
            <a:spLocks noGrp="1"/>
          </p:cNvSpPr>
          <p:nvPr>
            <p:ph type="tbl" sz="quarter" idx="13"/>
          </p:nvPr>
        </p:nvSpPr>
        <p:spPr>
          <a:xfrm>
            <a:off x="540000" y="3896147"/>
            <a:ext cx="4485571" cy="2385097"/>
          </a:xfrm>
        </p:spPr>
        <p:txBody>
          <a:bodyPr lIns="0">
            <a:normAutofit/>
          </a:bodyPr>
          <a:lstStyle>
            <a:lvl1pPr>
              <a:defRPr sz="1000">
                <a:solidFill>
                  <a:schemeClr val="tx1"/>
                </a:solidFill>
              </a:defRPr>
            </a:lvl1pPr>
          </a:lstStyle>
          <a:p>
            <a:endParaRPr lang="en-GB" dirty="0"/>
          </a:p>
        </p:txBody>
      </p:sp>
    </p:spTree>
    <p:extLst>
      <p:ext uri="{BB962C8B-B14F-4D97-AF65-F5344CB8AC3E}">
        <p14:creationId xmlns:p14="http://schemas.microsoft.com/office/powerpoint/2010/main" val="253824683"/>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ck Page Coral">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31A39E-B6A8-41C5-91D6-3E1AE0082F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
        <p:nvSpPr>
          <p:cNvPr id="4" name="Rectangle 3">
            <a:extLst>
              <a:ext uri="{FF2B5EF4-FFF2-40B4-BE49-F238E27FC236}">
                <a16:creationId xmlns:a16="http://schemas.microsoft.com/office/drawing/2014/main" id="{D82AA839-7BFA-4F53-9561-AC42DE48253B}"/>
              </a:ext>
            </a:extLst>
          </p:cNvPr>
          <p:cNvSpPr/>
          <p:nvPr userDrawn="1"/>
        </p:nvSpPr>
        <p:spPr>
          <a:xfrm>
            <a:off x="540000" y="9266634"/>
            <a:ext cx="6374126" cy="885179"/>
          </a:xfrm>
          <a:prstGeom prst="rect">
            <a:avLst/>
          </a:prstGeom>
        </p:spPr>
        <p:txBody>
          <a:bodyPr wrap="square" lIns="0">
            <a:spAutoFit/>
          </a:bodyPr>
          <a:lstStyle/>
          <a:p>
            <a:pPr algn="just">
              <a:spcAft>
                <a:spcPts val="648"/>
              </a:spcAft>
            </a:pPr>
            <a:r>
              <a:rPr lang="en-GB" sz="1079" dirty="0">
                <a:solidFill>
                  <a:schemeClr val="bg1"/>
                </a:solidFill>
                <a:effectLst/>
                <a:latin typeface="Real Text Light" panose="020B0504020101010102" pitchFamily="34" charset="0"/>
                <a:ea typeface="Calibri" panose="020F0502020204030204" pitchFamily="34" charset="0"/>
                <a:cs typeface="Times New Roman" panose="02020603050405020304" pitchFamily="18" charset="0"/>
              </a:rPr>
              <a:t>For additional information on our firm, please visit our website at </a:t>
            </a:r>
            <a:r>
              <a:rPr lang="en-GB" sz="1079" b="1" dirty="0">
                <a:solidFill>
                  <a:schemeClr val="bg1"/>
                </a:solidFill>
                <a:effectLst/>
                <a:latin typeface="+mj-lt"/>
                <a:ea typeface="Calibri" panose="020F0502020204030204" pitchFamily="34" charset="0"/>
                <a:cs typeface="Times New Roman" panose="02020603050405020304" pitchFamily="18" charset="0"/>
              </a:rPr>
              <a:t>simmons-simmons.com</a:t>
            </a:r>
            <a:r>
              <a:rPr lang="en-GB" sz="1079" dirty="0">
                <a:solidFill>
                  <a:schemeClr val="bg1"/>
                </a:solidFill>
                <a:effectLst/>
                <a:latin typeface="+mj-lt"/>
                <a:ea typeface="Calibri" panose="020F0502020204030204" pitchFamily="34" charset="0"/>
                <a:cs typeface="Times New Roman" panose="02020603050405020304" pitchFamily="18" charset="0"/>
              </a:rPr>
              <a:t>.</a:t>
            </a:r>
            <a:endParaRPr lang="en-GB" sz="648" dirty="0">
              <a:solidFill>
                <a:schemeClr val="bg1"/>
              </a:solidFill>
              <a:effectLst/>
              <a:latin typeface="+mj-lt"/>
              <a:ea typeface="Calibri" panose="020F0502020204030204" pitchFamily="34" charset="0"/>
              <a:cs typeface="Times New Roman" panose="02020603050405020304" pitchFamily="18" charset="0"/>
            </a:endParaRPr>
          </a:p>
          <a:p>
            <a:pPr algn="just">
              <a:spcAft>
                <a:spcPts val="432"/>
              </a:spcAft>
            </a:pPr>
            <a:r>
              <a:rPr lang="en-GB" sz="648" dirty="0">
                <a:solidFill>
                  <a:schemeClr val="bg1"/>
                </a:solidFill>
                <a:effectLst/>
                <a:latin typeface="Real Text Light" panose="020B0504020101010102" pitchFamily="34" charset="0"/>
                <a:ea typeface="Calibri" panose="020F0502020204030204" pitchFamily="34" charset="0"/>
                <a:cs typeface="Times New Roman" panose="02020603050405020304" pitchFamily="18" charset="0"/>
              </a:rPr>
              <a:t>© Simmons &amp; Simmons LLP and its licensors. All rights asserted and reserved. This document is for general guidance only. It does not contain definitive advice. </a:t>
            </a:r>
          </a:p>
          <a:p>
            <a:pPr algn="just">
              <a:spcAft>
                <a:spcPts val="432"/>
              </a:spcAft>
            </a:pPr>
            <a:r>
              <a:rPr lang="en-GB" sz="648" dirty="0">
                <a:solidFill>
                  <a:schemeClr val="bg1"/>
                </a:solidFill>
                <a:effectLst/>
                <a:latin typeface="Real Text Light" panose="020B0504020101010102" pitchFamily="34" charset="0"/>
                <a:ea typeface="Calibri" panose="020F0502020204030204" pitchFamily="34" charset="0"/>
                <a:cs typeface="Times New Roman" panose="02020603050405020304" pitchFamily="18" charset="0"/>
              </a:rPr>
              <a:t>Simmons &amp; Simmons LLP is a limited liability partnership registered in England &amp; Wales with number OC352713 and with its registered office at </a:t>
            </a:r>
            <a:r>
              <a:rPr lang="en-GB" sz="648" dirty="0" err="1">
                <a:solidFill>
                  <a:schemeClr val="bg1"/>
                </a:solidFill>
                <a:effectLst/>
                <a:latin typeface="Real Text Light" panose="020B0504020101010102" pitchFamily="34" charset="0"/>
                <a:ea typeface="Calibri" panose="020F0502020204030204" pitchFamily="34" charset="0"/>
                <a:cs typeface="Times New Roman" panose="02020603050405020304" pitchFamily="18" charset="0"/>
              </a:rPr>
              <a:t>CityPoint</a:t>
            </a:r>
            <a:r>
              <a:rPr lang="en-GB" sz="648" dirty="0">
                <a:solidFill>
                  <a:schemeClr val="bg1"/>
                </a:solidFill>
                <a:effectLst/>
                <a:latin typeface="Real Text Light" panose="020B0504020101010102" pitchFamily="34" charset="0"/>
                <a:ea typeface="Calibri" panose="020F0502020204030204" pitchFamily="34" charset="0"/>
                <a:cs typeface="Times New Roman" panose="02020603050405020304" pitchFamily="18" charset="0"/>
              </a:rPr>
              <a:t>, One Ropemaker Street, London EC2Y 9SS, United Kingdom. It is authorised and regulated by the Solicitors Regulation Authority and its SRA ID number is 533587. The word “partner” refers to a member of Simmons &amp; Simmons LLP or one of its affiliates, or an employee or consultant with equivalent standing and qualifications. A list of members and other partners together with their professional qualifications is available for inspection at the above address. </a:t>
            </a:r>
          </a:p>
        </p:txBody>
      </p:sp>
      <p:sp>
        <p:nvSpPr>
          <p:cNvPr id="2" name="Rectangle 1">
            <a:extLst>
              <a:ext uri="{FF2B5EF4-FFF2-40B4-BE49-F238E27FC236}">
                <a16:creationId xmlns:a16="http://schemas.microsoft.com/office/drawing/2014/main" id="{D5CAF501-835A-4011-95D9-C54BF7F2092C}"/>
              </a:ext>
            </a:extLst>
          </p:cNvPr>
          <p:cNvSpPr/>
          <p:nvPr userDrawn="1"/>
        </p:nvSpPr>
        <p:spPr>
          <a:xfrm>
            <a:off x="435429" y="10151813"/>
            <a:ext cx="1930400" cy="24674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8888817"/>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ck Page 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2AA839-7BFA-4F53-9561-AC42DE48253B}"/>
              </a:ext>
            </a:extLst>
          </p:cNvPr>
          <p:cNvSpPr/>
          <p:nvPr userDrawn="1"/>
        </p:nvSpPr>
        <p:spPr>
          <a:xfrm>
            <a:off x="540000" y="9266634"/>
            <a:ext cx="6374126" cy="885179"/>
          </a:xfrm>
          <a:prstGeom prst="rect">
            <a:avLst/>
          </a:prstGeom>
        </p:spPr>
        <p:txBody>
          <a:bodyPr wrap="square" lIns="0">
            <a:spAutoFit/>
          </a:bodyPr>
          <a:lstStyle/>
          <a:p>
            <a:pPr algn="just">
              <a:spcAft>
                <a:spcPts val="648"/>
              </a:spcAft>
            </a:pPr>
            <a:r>
              <a:rPr lang="en-GB" sz="1079"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For additional information on our firm, please visit our website at </a:t>
            </a:r>
            <a:r>
              <a:rPr lang="en-GB" sz="1079" b="1" dirty="0">
                <a:solidFill>
                  <a:schemeClr val="bg2"/>
                </a:solidFill>
                <a:effectLst/>
                <a:latin typeface="+mj-lt"/>
                <a:ea typeface="Calibri" panose="020F0502020204030204" pitchFamily="34" charset="0"/>
                <a:cs typeface="Times New Roman" panose="02020603050405020304" pitchFamily="18" charset="0"/>
              </a:rPr>
              <a:t>simmons-simmons.com</a:t>
            </a:r>
            <a:r>
              <a:rPr lang="en-GB" sz="1079" dirty="0">
                <a:solidFill>
                  <a:schemeClr val="tx1"/>
                </a:solidFill>
                <a:effectLst/>
                <a:latin typeface="+mj-lt"/>
                <a:ea typeface="Calibri" panose="020F0502020204030204" pitchFamily="34" charset="0"/>
                <a:cs typeface="Times New Roman" panose="02020603050405020304" pitchFamily="18" charset="0"/>
              </a:rPr>
              <a:t>.</a:t>
            </a:r>
            <a:endParaRPr lang="en-GB" sz="648" dirty="0">
              <a:solidFill>
                <a:schemeClr val="tx1"/>
              </a:solidFill>
              <a:effectLst/>
              <a:latin typeface="+mj-lt"/>
              <a:ea typeface="Calibri" panose="020F0502020204030204" pitchFamily="34" charset="0"/>
              <a:cs typeface="Times New Roman" panose="02020603050405020304" pitchFamily="18" charset="0"/>
            </a:endParaRPr>
          </a:p>
          <a:p>
            <a:pPr algn="just">
              <a:spcAft>
                <a:spcPts val="432"/>
              </a:spcAft>
            </a:pPr>
            <a:r>
              <a:rPr lang="en-GB" sz="648"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 Simmons &amp; Simmons LLP and its licensors. All rights asserted and reserved. This document is for general guidance only. It does not contain definitive advice. </a:t>
            </a:r>
          </a:p>
          <a:p>
            <a:pPr algn="just">
              <a:spcAft>
                <a:spcPts val="432"/>
              </a:spcAft>
            </a:pPr>
            <a:r>
              <a:rPr lang="en-GB" sz="648"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Simmons &amp; Simmons LLP is a limited liability partnership registered in England &amp; Wales with number OC352713 and with its registered office at </a:t>
            </a:r>
            <a:r>
              <a:rPr lang="en-GB" sz="648" dirty="0" err="1">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CityPoint</a:t>
            </a:r>
            <a:r>
              <a:rPr lang="en-GB" sz="648"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 One Ropemaker Street, London EC2Y 9SS, United Kingdom. It is authorised and regulated by the Solicitors Regulation Authority and its SRA ID number is 533587. The word “partner” refers to a member of Simmons &amp; Simmons LLP or one of its affiliates, or an employee or consultant with equivalent standing and qualifications. A list of members and other partners together with their professional qualifications is available for inspection at the above address. </a:t>
            </a:r>
          </a:p>
        </p:txBody>
      </p:sp>
      <p:sp>
        <p:nvSpPr>
          <p:cNvPr id="2" name="Rectangle 1">
            <a:extLst>
              <a:ext uri="{FF2B5EF4-FFF2-40B4-BE49-F238E27FC236}">
                <a16:creationId xmlns:a16="http://schemas.microsoft.com/office/drawing/2014/main" id="{D5CAF501-835A-4011-95D9-C54BF7F2092C}"/>
              </a:ext>
            </a:extLst>
          </p:cNvPr>
          <p:cNvSpPr/>
          <p:nvPr userDrawn="1"/>
        </p:nvSpPr>
        <p:spPr>
          <a:xfrm>
            <a:off x="435429" y="10151813"/>
            <a:ext cx="1930400" cy="342016"/>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0665015"/>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ck Page Charcoal">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D470C4-4F7C-4CC9-B2EC-02575E03C48A}"/>
              </a:ext>
            </a:extLst>
          </p:cNvPr>
          <p:cNvSpPr/>
          <p:nvPr userDrawn="1"/>
        </p:nvSpPr>
        <p:spPr>
          <a:xfrm>
            <a:off x="540000" y="9266634"/>
            <a:ext cx="6374126" cy="885179"/>
          </a:xfrm>
          <a:prstGeom prst="rect">
            <a:avLst/>
          </a:prstGeom>
        </p:spPr>
        <p:txBody>
          <a:bodyPr wrap="square" lIns="0">
            <a:spAutoFit/>
          </a:bodyPr>
          <a:lstStyle/>
          <a:p>
            <a:pPr algn="just">
              <a:spcAft>
                <a:spcPts val="648"/>
              </a:spcAft>
            </a:pPr>
            <a:r>
              <a:rPr lang="en-GB" sz="1079"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For additional information on our firm, please visit our website at </a:t>
            </a:r>
            <a:r>
              <a:rPr lang="en-GB" sz="1079" b="1"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simmons-simmons.com</a:t>
            </a:r>
            <a:r>
              <a:rPr lang="en-GB" sz="1079"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a:t>
            </a:r>
            <a:endParaRPr lang="en-GB" sz="648"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endParaRPr>
          </a:p>
          <a:p>
            <a:pPr algn="just">
              <a:spcAft>
                <a:spcPts val="432"/>
              </a:spcAft>
            </a:pPr>
            <a:r>
              <a:rPr lang="en-GB" sz="648"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 Simmons &amp; Simmons LLP and its licensors. All rights asserted and reserved. This document is for general guidance only. It does not contain definitive advice. </a:t>
            </a:r>
          </a:p>
          <a:p>
            <a:pPr algn="just">
              <a:spcAft>
                <a:spcPts val="432"/>
              </a:spcAft>
            </a:pPr>
            <a:r>
              <a:rPr lang="en-GB" sz="648"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Simmons &amp; Simmons LLP is a limited liability partnership registered in England &amp; Wales with number OC352713 and with its registered office at </a:t>
            </a:r>
            <a:r>
              <a:rPr lang="en-GB" sz="648" dirty="0" err="1">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CityPoint</a:t>
            </a:r>
            <a:r>
              <a:rPr lang="en-GB" sz="648"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 One Ropemaker Street, London EC2Y 9SS, United Kingdom. It is authorised and regulated by the Solicitors Regulation Authority and its SRA ID number is 533587. The word “partner” refers to a member of Simmons &amp; Simmons LLP or one of its affiliates, or an employee or consultant with equivalent standing and qualifications. A list of members and other partners together with their professional qualifications is available for inspection at the above address. </a:t>
            </a:r>
          </a:p>
        </p:txBody>
      </p:sp>
      <p:sp>
        <p:nvSpPr>
          <p:cNvPr id="2" name="Rectangle 1">
            <a:extLst>
              <a:ext uri="{FF2B5EF4-FFF2-40B4-BE49-F238E27FC236}">
                <a16:creationId xmlns:a16="http://schemas.microsoft.com/office/drawing/2014/main" id="{29AD4D75-F911-4CFD-A72B-B9911D66CFCA}"/>
              </a:ext>
            </a:extLst>
          </p:cNvPr>
          <p:cNvSpPr/>
          <p:nvPr userDrawn="1"/>
        </p:nvSpPr>
        <p:spPr>
          <a:xfrm>
            <a:off x="5704114" y="304800"/>
            <a:ext cx="1553029" cy="9869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41A9643-C60D-4333-AD74-8EF819E17D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
        <p:nvSpPr>
          <p:cNvPr id="4" name="Rectangle 3">
            <a:extLst>
              <a:ext uri="{FF2B5EF4-FFF2-40B4-BE49-F238E27FC236}">
                <a16:creationId xmlns:a16="http://schemas.microsoft.com/office/drawing/2014/main" id="{74ED0FAD-D1E5-47E2-945C-942BBCC4972C}"/>
              </a:ext>
            </a:extLst>
          </p:cNvPr>
          <p:cNvSpPr/>
          <p:nvPr userDrawn="1"/>
        </p:nvSpPr>
        <p:spPr>
          <a:xfrm>
            <a:off x="348343" y="10238899"/>
            <a:ext cx="2365828" cy="29028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718264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E5F156-96E0-4B27-9D64-76E10F178763}"/>
              </a:ext>
            </a:extLst>
          </p:cNvPr>
          <p:cNvSpPr>
            <a:spLocks noGrp="1"/>
          </p:cNvSpPr>
          <p:nvPr>
            <p:ph type="dt" sz="half" idx="10"/>
          </p:nvPr>
        </p:nvSpPr>
        <p:spPr/>
        <p:txBody>
          <a:bodyPr/>
          <a:lstStyle/>
          <a:p>
            <a:fld id="{C44EA090-98AD-426D-A8DB-B69249060C7D}" type="datetimeFigureOut">
              <a:rPr lang="en-GB" smtClean="0"/>
              <a:t>09/06/2020</a:t>
            </a:fld>
            <a:endParaRPr lang="en-GB"/>
          </a:p>
        </p:txBody>
      </p:sp>
      <p:sp>
        <p:nvSpPr>
          <p:cNvPr id="3" name="Footer Placeholder 2">
            <a:extLst>
              <a:ext uri="{FF2B5EF4-FFF2-40B4-BE49-F238E27FC236}">
                <a16:creationId xmlns:a16="http://schemas.microsoft.com/office/drawing/2014/main" id="{070D3F0A-B7CC-4C4C-B7C7-F36D9750A7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D0AA5E-A3C4-4575-953E-25037BFBB614}"/>
              </a:ext>
            </a:extLst>
          </p:cNvPr>
          <p:cNvSpPr>
            <a:spLocks noGrp="1"/>
          </p:cNvSpPr>
          <p:nvPr>
            <p:ph type="sldNum" sz="quarter" idx="12"/>
          </p:nvPr>
        </p:nvSpPr>
        <p:spPr/>
        <p:txBody>
          <a:bodyPr/>
          <a:lstStyle/>
          <a:p>
            <a:fld id="{FE0A6EB2-EE20-49A6-9B0A-E9E6DD149EFA}" type="slidenum">
              <a:rPr lang="en-GB" smtClean="0"/>
              <a:t>‹#›</a:t>
            </a:fld>
            <a:endParaRPr lang="en-GB"/>
          </a:p>
        </p:txBody>
      </p:sp>
    </p:spTree>
    <p:extLst>
      <p:ext uri="{BB962C8B-B14F-4D97-AF65-F5344CB8AC3E}">
        <p14:creationId xmlns:p14="http://schemas.microsoft.com/office/powerpoint/2010/main" val="168971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C82B2-76BE-4AF8-B8A5-EA8C921B5309}"/>
              </a:ext>
            </a:extLst>
          </p:cNvPr>
          <p:cNvSpPr>
            <a:spLocks noGrp="1"/>
          </p:cNvSpPr>
          <p:nvPr>
            <p:ph type="title"/>
          </p:nvPr>
        </p:nvSpPr>
        <p:spPr>
          <a:xfrm>
            <a:off x="520700" y="712788"/>
            <a:ext cx="2438400" cy="249555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C5ECE9-F05B-4343-A8E7-FAFEA2140F89}"/>
              </a:ext>
            </a:extLst>
          </p:cNvPr>
          <p:cNvSpPr>
            <a:spLocks noGrp="1"/>
          </p:cNvSpPr>
          <p:nvPr>
            <p:ph idx="1"/>
          </p:nvPr>
        </p:nvSpPr>
        <p:spPr>
          <a:xfrm>
            <a:off x="3213100" y="1539875"/>
            <a:ext cx="3827463" cy="7597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83B488-9E26-4683-A136-33B32B8CFEA7}"/>
              </a:ext>
            </a:extLst>
          </p:cNvPr>
          <p:cNvSpPr>
            <a:spLocks noGrp="1"/>
          </p:cNvSpPr>
          <p:nvPr>
            <p:ph type="body" sz="half" idx="2"/>
          </p:nvPr>
        </p:nvSpPr>
        <p:spPr>
          <a:xfrm>
            <a:off x="520700" y="3208338"/>
            <a:ext cx="24384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80EACB-FB1D-4BE4-9AE3-0BAE70A8FD6C}"/>
              </a:ext>
            </a:extLst>
          </p:cNvPr>
          <p:cNvSpPr>
            <a:spLocks noGrp="1"/>
          </p:cNvSpPr>
          <p:nvPr>
            <p:ph type="dt" sz="half" idx="10"/>
          </p:nvPr>
        </p:nvSpPr>
        <p:spPr/>
        <p:txBody>
          <a:bodyPr/>
          <a:lstStyle/>
          <a:p>
            <a:fld id="{C44EA090-98AD-426D-A8DB-B69249060C7D}" type="datetimeFigureOut">
              <a:rPr lang="en-GB" smtClean="0"/>
              <a:t>09/06/2020</a:t>
            </a:fld>
            <a:endParaRPr lang="en-GB"/>
          </a:p>
        </p:txBody>
      </p:sp>
      <p:sp>
        <p:nvSpPr>
          <p:cNvPr id="6" name="Footer Placeholder 5">
            <a:extLst>
              <a:ext uri="{FF2B5EF4-FFF2-40B4-BE49-F238E27FC236}">
                <a16:creationId xmlns:a16="http://schemas.microsoft.com/office/drawing/2014/main" id="{97E02A73-A5ED-48D1-8A39-3E257EC57D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F4CC72-FDB9-405E-9DFC-46715DB2353E}"/>
              </a:ext>
            </a:extLst>
          </p:cNvPr>
          <p:cNvSpPr>
            <a:spLocks noGrp="1"/>
          </p:cNvSpPr>
          <p:nvPr>
            <p:ph type="sldNum" sz="quarter" idx="12"/>
          </p:nvPr>
        </p:nvSpPr>
        <p:spPr/>
        <p:txBody>
          <a:bodyPr/>
          <a:lstStyle/>
          <a:p>
            <a:fld id="{FE0A6EB2-EE20-49A6-9B0A-E9E6DD149EFA}" type="slidenum">
              <a:rPr lang="en-GB" smtClean="0"/>
              <a:t>‹#›</a:t>
            </a:fld>
            <a:endParaRPr lang="en-GB"/>
          </a:p>
        </p:txBody>
      </p:sp>
    </p:spTree>
    <p:extLst>
      <p:ext uri="{BB962C8B-B14F-4D97-AF65-F5344CB8AC3E}">
        <p14:creationId xmlns:p14="http://schemas.microsoft.com/office/powerpoint/2010/main" val="247767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5A8D-A183-43DB-BB74-72CDBB2334A1}"/>
              </a:ext>
            </a:extLst>
          </p:cNvPr>
          <p:cNvSpPr>
            <a:spLocks noGrp="1"/>
          </p:cNvSpPr>
          <p:nvPr>
            <p:ph type="title"/>
          </p:nvPr>
        </p:nvSpPr>
        <p:spPr>
          <a:xfrm>
            <a:off x="520700" y="712788"/>
            <a:ext cx="2438400" cy="249555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16AFEF-EBC2-47D7-AEE0-4320978E6C65}"/>
              </a:ext>
            </a:extLst>
          </p:cNvPr>
          <p:cNvSpPr>
            <a:spLocks noGrp="1"/>
          </p:cNvSpPr>
          <p:nvPr>
            <p:ph type="pic" idx="1"/>
          </p:nvPr>
        </p:nvSpPr>
        <p:spPr>
          <a:xfrm>
            <a:off x="3213100" y="1539875"/>
            <a:ext cx="3827463" cy="759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2659D7B-FAC4-47F3-9134-78A643BF48AC}"/>
              </a:ext>
            </a:extLst>
          </p:cNvPr>
          <p:cNvSpPr>
            <a:spLocks noGrp="1"/>
          </p:cNvSpPr>
          <p:nvPr>
            <p:ph type="body" sz="half" idx="2"/>
          </p:nvPr>
        </p:nvSpPr>
        <p:spPr>
          <a:xfrm>
            <a:off x="520700" y="3208338"/>
            <a:ext cx="24384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9E4C54-D747-46F3-8817-322B99F68B22}"/>
              </a:ext>
            </a:extLst>
          </p:cNvPr>
          <p:cNvSpPr>
            <a:spLocks noGrp="1"/>
          </p:cNvSpPr>
          <p:nvPr>
            <p:ph type="dt" sz="half" idx="10"/>
          </p:nvPr>
        </p:nvSpPr>
        <p:spPr/>
        <p:txBody>
          <a:bodyPr/>
          <a:lstStyle/>
          <a:p>
            <a:fld id="{C44EA090-98AD-426D-A8DB-B69249060C7D}" type="datetimeFigureOut">
              <a:rPr lang="en-GB" smtClean="0"/>
              <a:t>09/06/2020</a:t>
            </a:fld>
            <a:endParaRPr lang="en-GB"/>
          </a:p>
        </p:txBody>
      </p:sp>
      <p:sp>
        <p:nvSpPr>
          <p:cNvPr id="6" name="Footer Placeholder 5">
            <a:extLst>
              <a:ext uri="{FF2B5EF4-FFF2-40B4-BE49-F238E27FC236}">
                <a16:creationId xmlns:a16="http://schemas.microsoft.com/office/drawing/2014/main" id="{6602FE5D-D818-4C1A-83FE-21E46A573C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9B5DA5-79B0-4BA5-92CD-B27E2970BAF1}"/>
              </a:ext>
            </a:extLst>
          </p:cNvPr>
          <p:cNvSpPr>
            <a:spLocks noGrp="1"/>
          </p:cNvSpPr>
          <p:nvPr>
            <p:ph type="sldNum" sz="quarter" idx="12"/>
          </p:nvPr>
        </p:nvSpPr>
        <p:spPr/>
        <p:txBody>
          <a:bodyPr/>
          <a:lstStyle/>
          <a:p>
            <a:fld id="{FE0A6EB2-EE20-49A6-9B0A-E9E6DD149EFA}" type="slidenum">
              <a:rPr lang="en-GB" smtClean="0"/>
              <a:t>‹#›</a:t>
            </a:fld>
            <a:endParaRPr lang="en-GB"/>
          </a:p>
        </p:txBody>
      </p:sp>
    </p:spTree>
    <p:extLst>
      <p:ext uri="{BB962C8B-B14F-4D97-AF65-F5344CB8AC3E}">
        <p14:creationId xmlns:p14="http://schemas.microsoft.com/office/powerpoint/2010/main" val="30849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image" Target="../media/image1.emf"/><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971A9-B0A8-4B95-8588-104019A14166}"/>
              </a:ext>
            </a:extLst>
          </p:cNvPr>
          <p:cNvSpPr>
            <a:spLocks noGrp="1"/>
          </p:cNvSpPr>
          <p:nvPr>
            <p:ph type="title"/>
          </p:nvPr>
        </p:nvSpPr>
        <p:spPr>
          <a:xfrm>
            <a:off x="519113" y="569913"/>
            <a:ext cx="6521450" cy="206533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C2FA27-82CA-4AE7-B946-BD6663A96F9A}"/>
              </a:ext>
            </a:extLst>
          </p:cNvPr>
          <p:cNvSpPr>
            <a:spLocks noGrp="1"/>
          </p:cNvSpPr>
          <p:nvPr>
            <p:ph type="body" idx="1"/>
          </p:nvPr>
        </p:nvSpPr>
        <p:spPr>
          <a:xfrm>
            <a:off x="519113" y="2846388"/>
            <a:ext cx="6521450" cy="67833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426BB9-CBCA-4A98-9712-5EF8D03B847A}"/>
              </a:ext>
            </a:extLst>
          </p:cNvPr>
          <p:cNvSpPr>
            <a:spLocks noGrp="1"/>
          </p:cNvSpPr>
          <p:nvPr>
            <p:ph type="dt" sz="half" idx="2"/>
          </p:nvPr>
        </p:nvSpPr>
        <p:spPr>
          <a:xfrm>
            <a:off x="519113" y="9909175"/>
            <a:ext cx="1701800" cy="569913"/>
          </a:xfrm>
          <a:prstGeom prst="rect">
            <a:avLst/>
          </a:prstGeom>
        </p:spPr>
        <p:txBody>
          <a:bodyPr vert="horz" lIns="91440" tIns="45720" rIns="91440" bIns="45720" rtlCol="0" anchor="ctr"/>
          <a:lstStyle>
            <a:lvl1pPr algn="l">
              <a:defRPr sz="1200">
                <a:solidFill>
                  <a:schemeClr val="tx1">
                    <a:tint val="75000"/>
                  </a:schemeClr>
                </a:solidFill>
              </a:defRPr>
            </a:lvl1pPr>
          </a:lstStyle>
          <a:p>
            <a:fld id="{C44EA090-98AD-426D-A8DB-B69249060C7D}" type="datetimeFigureOut">
              <a:rPr lang="en-GB" smtClean="0"/>
              <a:t>09/06/2020</a:t>
            </a:fld>
            <a:endParaRPr lang="en-GB"/>
          </a:p>
        </p:txBody>
      </p:sp>
      <p:sp>
        <p:nvSpPr>
          <p:cNvPr id="5" name="Footer Placeholder 4">
            <a:extLst>
              <a:ext uri="{FF2B5EF4-FFF2-40B4-BE49-F238E27FC236}">
                <a16:creationId xmlns:a16="http://schemas.microsoft.com/office/drawing/2014/main" id="{0D63869E-70F4-4CAD-A545-8E37C140226B}"/>
              </a:ext>
            </a:extLst>
          </p:cNvPr>
          <p:cNvSpPr>
            <a:spLocks noGrp="1"/>
          </p:cNvSpPr>
          <p:nvPr>
            <p:ph type="ftr" sz="quarter" idx="3"/>
          </p:nvPr>
        </p:nvSpPr>
        <p:spPr>
          <a:xfrm>
            <a:off x="2503488" y="9909175"/>
            <a:ext cx="2552700" cy="5699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F8026A-75A2-42C9-9999-E97A06153D63}"/>
              </a:ext>
            </a:extLst>
          </p:cNvPr>
          <p:cNvSpPr>
            <a:spLocks noGrp="1"/>
          </p:cNvSpPr>
          <p:nvPr>
            <p:ph type="sldNum" sz="quarter" idx="4"/>
          </p:nvPr>
        </p:nvSpPr>
        <p:spPr>
          <a:xfrm>
            <a:off x="5338763" y="9909175"/>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FE0A6EB2-EE20-49A6-9B0A-E9E6DD149EFA}" type="slidenum">
              <a:rPr lang="en-GB" smtClean="0"/>
              <a:t>‹#›</a:t>
            </a:fld>
            <a:endParaRPr lang="en-GB"/>
          </a:p>
        </p:txBody>
      </p:sp>
    </p:spTree>
    <p:extLst>
      <p:ext uri="{BB962C8B-B14F-4D97-AF65-F5344CB8AC3E}">
        <p14:creationId xmlns:p14="http://schemas.microsoft.com/office/powerpoint/2010/main" val="26671067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59E8F7-A896-4289-A1CE-5889CE23144B}"/>
              </a:ext>
            </a:extLst>
          </p:cNvPr>
          <p:cNvSpPr>
            <a:spLocks noGrp="1"/>
          </p:cNvSpPr>
          <p:nvPr>
            <p:ph type="title"/>
          </p:nvPr>
        </p:nvSpPr>
        <p:spPr>
          <a:xfrm>
            <a:off x="519729" y="569241"/>
            <a:ext cx="6520220" cy="206659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451A7C9-90B1-4CB3-98C6-6133DB7307BE}"/>
              </a:ext>
            </a:extLst>
          </p:cNvPr>
          <p:cNvSpPr>
            <a:spLocks noGrp="1"/>
          </p:cNvSpPr>
          <p:nvPr>
            <p:ph type="body" idx="1"/>
          </p:nvPr>
        </p:nvSpPr>
        <p:spPr>
          <a:xfrm>
            <a:off x="519729" y="2846200"/>
            <a:ext cx="6520220" cy="6783857"/>
          </a:xfrm>
          <a:prstGeom prst="rect">
            <a:avLst/>
          </a:prstGeom>
        </p:spPr>
        <p:txBody>
          <a:bodyPr vert="horz" lIns="0" tIns="45720" rIns="91440" bIns="45720" rtlCol="0">
            <a:normAutofit/>
          </a:bodyPr>
          <a:lstStyle/>
          <a:p>
            <a:pPr lvl="0"/>
            <a:r>
              <a:rPr lang="en-US" dirty="0"/>
              <a:t>Subheading</a:t>
            </a:r>
          </a:p>
          <a:p>
            <a:pPr lvl="1"/>
            <a:r>
              <a:rPr lang="en-US" dirty="0"/>
              <a:t>Body Heading</a:t>
            </a:r>
          </a:p>
          <a:p>
            <a:pPr lvl="2"/>
            <a:r>
              <a:rPr lang="en-US" dirty="0"/>
              <a:t>Body Text</a:t>
            </a:r>
          </a:p>
          <a:p>
            <a:pPr lvl="3"/>
            <a:r>
              <a:rPr lang="en-US" dirty="0"/>
              <a:t>First Level Bullet</a:t>
            </a:r>
          </a:p>
          <a:p>
            <a:pPr lvl="4"/>
            <a:r>
              <a:rPr lang="en-US" dirty="0"/>
              <a:t>Second Level Bullet</a:t>
            </a:r>
          </a:p>
        </p:txBody>
      </p:sp>
      <p:pic>
        <p:nvPicPr>
          <p:cNvPr id="5" name="Picture 4">
            <a:extLst>
              <a:ext uri="{FF2B5EF4-FFF2-40B4-BE49-F238E27FC236}">
                <a16:creationId xmlns:a16="http://schemas.microsoft.com/office/drawing/2014/main" id="{00CB9ACD-2E2E-49AC-B8F0-45296E6A45C4}"/>
              </a:ext>
            </a:extLst>
          </p:cNvPr>
          <p:cNvPicPr>
            <a:picLocks noChangeAspect="1"/>
          </p:cNvPicPr>
          <p:nvPr userDrawn="1"/>
        </p:nvPicPr>
        <p:blipFill>
          <a:blip r:embed="rId58">
            <a:extLst>
              <a:ext uri="{28A0092B-C50C-407E-A947-70E740481C1C}">
                <a14:useLocalDpi xmlns:a14="http://schemas.microsoft.com/office/drawing/2010/main" val="0"/>
              </a:ext>
            </a:extLst>
          </a:blip>
          <a:stretch>
            <a:fillRect/>
          </a:stretch>
        </p:blipFill>
        <p:spPr>
          <a:xfrm>
            <a:off x="5940000" y="540000"/>
            <a:ext cx="1080000" cy="307723"/>
          </a:xfrm>
          <a:prstGeom prst="rect">
            <a:avLst/>
          </a:prstGeom>
        </p:spPr>
      </p:pic>
      <p:sp>
        <p:nvSpPr>
          <p:cNvPr id="6" name="Slide Number Placeholder 5">
            <a:extLst>
              <a:ext uri="{FF2B5EF4-FFF2-40B4-BE49-F238E27FC236}">
                <a16:creationId xmlns:a16="http://schemas.microsoft.com/office/drawing/2014/main" id="{3AF0069F-6143-4AF6-9115-E47950F7DF47}"/>
              </a:ext>
            </a:extLst>
          </p:cNvPr>
          <p:cNvSpPr>
            <a:spLocks noGrp="1"/>
          </p:cNvSpPr>
          <p:nvPr>
            <p:ph type="sldNum" sz="quarter" idx="4"/>
          </p:nvPr>
        </p:nvSpPr>
        <p:spPr>
          <a:xfrm>
            <a:off x="5338763" y="9909175"/>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F1A1001E-4904-42BD-BDA8-8DE403570125}" type="slidenum">
              <a:rPr lang="en-GB" smtClean="0"/>
              <a:t>‹#›</a:t>
            </a:fld>
            <a:endParaRPr lang="en-GB"/>
          </a:p>
        </p:txBody>
      </p:sp>
    </p:spTree>
    <p:extLst>
      <p:ext uri="{BB962C8B-B14F-4D97-AF65-F5344CB8AC3E}">
        <p14:creationId xmlns:p14="http://schemas.microsoft.com/office/powerpoint/2010/main" val="3861049978"/>
      </p:ext>
    </p:extLst>
  </p:cSld>
  <p:clrMap bg1="dk1" tx1="lt1" bg2="dk2" tx2="lt2" accent1="accent1" accent2="accent2" accent3="accent3" accent4="accent4" accent5="accent5" accent6="accent6" hlink="hlink" folHlink="folHlink"/>
  <p:sldLayoutIdLst>
    <p:sldLayoutId id="2147483704" r:id="rId1"/>
    <p:sldLayoutId id="2147483713" r:id="rId2"/>
    <p:sldLayoutId id="2147483688" r:id="rId3"/>
    <p:sldLayoutId id="2147483660" r:id="rId4"/>
    <p:sldLayoutId id="2147483649" r:id="rId5"/>
    <p:sldLayoutId id="2147483715" r:id="rId6"/>
    <p:sldLayoutId id="2147483705" r:id="rId7"/>
    <p:sldLayoutId id="2147483706" r:id="rId8"/>
    <p:sldLayoutId id="2147483707" r:id="rId9"/>
    <p:sldLayoutId id="2147483667" r:id="rId10"/>
    <p:sldLayoutId id="2147483710" r:id="rId11"/>
    <p:sldLayoutId id="2147483711" r:id="rId12"/>
    <p:sldLayoutId id="2147483661" r:id="rId13"/>
    <p:sldLayoutId id="2147483662" r:id="rId14"/>
    <p:sldLayoutId id="2147483679" r:id="rId15"/>
    <p:sldLayoutId id="2147483664" r:id="rId16"/>
    <p:sldLayoutId id="2147483663" r:id="rId17"/>
    <p:sldLayoutId id="2147483703" r:id="rId18"/>
    <p:sldLayoutId id="2147483678" r:id="rId19"/>
    <p:sldLayoutId id="2147483680" r:id="rId20"/>
    <p:sldLayoutId id="2147483686" r:id="rId21"/>
    <p:sldLayoutId id="2147483687" r:id="rId22"/>
    <p:sldLayoutId id="2147483714" r:id="rId23"/>
    <p:sldLayoutId id="2147483651" r:id="rId24"/>
    <p:sldLayoutId id="2147483665" r:id="rId25"/>
    <p:sldLayoutId id="2147483666" r:id="rId26"/>
    <p:sldLayoutId id="2147483669" r:id="rId27"/>
    <p:sldLayoutId id="2147483670" r:id="rId28"/>
    <p:sldLayoutId id="2147483671" r:id="rId29"/>
    <p:sldLayoutId id="2147483672" r:id="rId30"/>
    <p:sldLayoutId id="2147483674" r:id="rId31"/>
    <p:sldLayoutId id="2147483675" r:id="rId32"/>
    <p:sldLayoutId id="2147483676" r:id="rId33"/>
    <p:sldLayoutId id="2147483677" r:id="rId34"/>
    <p:sldLayoutId id="2147483681" r:id="rId35"/>
    <p:sldLayoutId id="2147483682" r:id="rId36"/>
    <p:sldLayoutId id="2147483683" r:id="rId37"/>
    <p:sldLayoutId id="2147483684" r:id="rId38"/>
    <p:sldLayoutId id="2147483668" r:id="rId39"/>
    <p:sldLayoutId id="2147483685"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8" r:id="rId52"/>
    <p:sldLayoutId id="2147483709" r:id="rId53"/>
    <p:sldLayoutId id="2147483700" r:id="rId54"/>
    <p:sldLayoutId id="2147483712" r:id="rId55"/>
    <p:sldLayoutId id="2147483702" r:id="rId56"/>
  </p:sldLayoutIdLst>
  <p:hf hdr="0" ftr="0" dt="0"/>
  <p:txStyles>
    <p:titleStyle>
      <a:lvl1pPr algn="l" defTabSz="1425495" rtl="0" eaLnBrk="1" latinLnBrk="0" hangingPunct="1">
        <a:lnSpc>
          <a:spcPct val="90000"/>
        </a:lnSpc>
        <a:spcBef>
          <a:spcPct val="0"/>
        </a:spcBef>
        <a:buNone/>
        <a:defRPr sz="4200" kern="1200">
          <a:solidFill>
            <a:schemeClr val="bg2"/>
          </a:solidFill>
          <a:latin typeface="+mj-lt"/>
          <a:ea typeface="+mj-ea"/>
          <a:cs typeface="+mj-cs"/>
        </a:defRPr>
      </a:lvl1pPr>
    </p:titleStyle>
    <p:body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495" rtl="0" eaLnBrk="1" latinLnBrk="0" hangingPunct="1">
        <a:defRPr sz="2806" kern="1200">
          <a:solidFill>
            <a:schemeClr val="tx1"/>
          </a:solidFill>
          <a:latin typeface="+mn-lt"/>
          <a:ea typeface="+mn-ea"/>
          <a:cs typeface="+mn-cs"/>
        </a:defRPr>
      </a:lvl1pPr>
      <a:lvl2pPr marL="712748" algn="l" defTabSz="1425495" rtl="0" eaLnBrk="1" latinLnBrk="0" hangingPunct="1">
        <a:defRPr sz="2806" kern="1200">
          <a:solidFill>
            <a:schemeClr val="tx1"/>
          </a:solidFill>
          <a:latin typeface="+mn-lt"/>
          <a:ea typeface="+mn-ea"/>
          <a:cs typeface="+mn-cs"/>
        </a:defRPr>
      </a:lvl2pPr>
      <a:lvl3pPr marL="1425495" algn="l" defTabSz="1425495" rtl="0" eaLnBrk="1" latinLnBrk="0" hangingPunct="1">
        <a:defRPr sz="2806" kern="1200">
          <a:solidFill>
            <a:schemeClr val="tx1"/>
          </a:solidFill>
          <a:latin typeface="+mn-lt"/>
          <a:ea typeface="+mn-ea"/>
          <a:cs typeface="+mn-cs"/>
        </a:defRPr>
      </a:lvl3pPr>
      <a:lvl4pPr marL="2138243" algn="l" defTabSz="1425495" rtl="0" eaLnBrk="1" latinLnBrk="0" hangingPunct="1">
        <a:defRPr sz="2806" kern="1200">
          <a:solidFill>
            <a:schemeClr val="tx1"/>
          </a:solidFill>
          <a:latin typeface="+mn-lt"/>
          <a:ea typeface="+mn-ea"/>
          <a:cs typeface="+mn-cs"/>
        </a:defRPr>
      </a:lvl4pPr>
      <a:lvl5pPr marL="2850991" algn="l" defTabSz="1425495" rtl="0" eaLnBrk="1" latinLnBrk="0" hangingPunct="1">
        <a:defRPr sz="2806" kern="1200">
          <a:solidFill>
            <a:schemeClr val="tx1"/>
          </a:solidFill>
          <a:latin typeface="+mn-lt"/>
          <a:ea typeface="+mn-ea"/>
          <a:cs typeface="+mn-cs"/>
        </a:defRPr>
      </a:lvl5pPr>
      <a:lvl6pPr marL="3563739" algn="l" defTabSz="1425495" rtl="0" eaLnBrk="1" latinLnBrk="0" hangingPunct="1">
        <a:defRPr sz="2806" kern="1200">
          <a:solidFill>
            <a:schemeClr val="tx1"/>
          </a:solidFill>
          <a:latin typeface="+mn-lt"/>
          <a:ea typeface="+mn-ea"/>
          <a:cs typeface="+mn-cs"/>
        </a:defRPr>
      </a:lvl6pPr>
      <a:lvl7pPr marL="4276487" algn="l" defTabSz="1425495" rtl="0" eaLnBrk="1" latinLnBrk="0" hangingPunct="1">
        <a:defRPr sz="2806" kern="1200">
          <a:solidFill>
            <a:schemeClr val="tx1"/>
          </a:solidFill>
          <a:latin typeface="+mn-lt"/>
          <a:ea typeface="+mn-ea"/>
          <a:cs typeface="+mn-cs"/>
        </a:defRPr>
      </a:lvl7pPr>
      <a:lvl8pPr marL="4989235" algn="l" defTabSz="1425495" rtl="0" eaLnBrk="1" latinLnBrk="0" hangingPunct="1">
        <a:defRPr sz="2806" kern="1200">
          <a:solidFill>
            <a:schemeClr val="tx1"/>
          </a:solidFill>
          <a:latin typeface="+mn-lt"/>
          <a:ea typeface="+mn-ea"/>
          <a:cs typeface="+mn-cs"/>
        </a:defRPr>
      </a:lvl8pPr>
      <a:lvl9pPr marL="5701982" algn="l" defTabSz="1425495"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6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DFA78EC5-E089-4337-9C54-48AB7148C7F1}"/>
              </a:ext>
            </a:extLst>
          </p:cNvPr>
          <p:cNvSpPr>
            <a:spLocks noGrp="1"/>
          </p:cNvSpPr>
          <p:nvPr>
            <p:ph type="body" sz="quarter" idx="15"/>
          </p:nvPr>
        </p:nvSpPr>
        <p:spPr/>
        <p:txBody>
          <a:bodyPr/>
          <a:lstStyle/>
          <a:p>
            <a:r>
              <a:rPr lang="en-GB" sz="3400" dirty="0"/>
              <a:t>Group structures, rationalising legal entities and moving operations – addressing issues for asset managers and financial institutions in the context of Brexit</a:t>
            </a:r>
          </a:p>
        </p:txBody>
      </p:sp>
    </p:spTree>
    <p:extLst>
      <p:ext uri="{BB962C8B-B14F-4D97-AF65-F5344CB8AC3E}">
        <p14:creationId xmlns:p14="http://schemas.microsoft.com/office/powerpoint/2010/main" val="322451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E3698D-0B8A-4F26-B05D-B720FA51BA0B}"/>
              </a:ext>
            </a:extLst>
          </p:cNvPr>
          <p:cNvSpPr>
            <a:spLocks noGrp="1"/>
          </p:cNvSpPr>
          <p:nvPr>
            <p:ph type="body" sz="quarter" idx="15"/>
          </p:nvPr>
        </p:nvSpPr>
        <p:spPr>
          <a:xfrm>
            <a:off x="540000" y="1826221"/>
            <a:ext cx="3440352" cy="534591"/>
          </a:xfrm>
        </p:spPr>
        <p:txBody>
          <a:bodyPr/>
          <a:lstStyle/>
          <a:p>
            <a:r>
              <a:rPr lang="en-GB" dirty="0"/>
              <a:t>Brexit and passporting</a:t>
            </a:r>
          </a:p>
        </p:txBody>
      </p:sp>
      <p:sp>
        <p:nvSpPr>
          <p:cNvPr id="5" name="Text Placeholder 4">
            <a:extLst>
              <a:ext uri="{FF2B5EF4-FFF2-40B4-BE49-F238E27FC236}">
                <a16:creationId xmlns:a16="http://schemas.microsoft.com/office/drawing/2014/main" id="{629E78BC-0665-4F2A-99B2-7D556CC5C1A2}"/>
              </a:ext>
            </a:extLst>
          </p:cNvPr>
          <p:cNvSpPr>
            <a:spLocks noGrp="1"/>
          </p:cNvSpPr>
          <p:nvPr>
            <p:ph type="body" sz="quarter" idx="16"/>
          </p:nvPr>
        </p:nvSpPr>
        <p:spPr>
          <a:xfrm>
            <a:off x="540000" y="2360812"/>
            <a:ext cx="5508625" cy="7344831"/>
          </a:xfrm>
        </p:spPr>
        <p:txBody>
          <a:bodyPr/>
          <a:lstStyle/>
          <a:p>
            <a:pPr lvl="2"/>
            <a:r>
              <a:rPr lang="en-GB" dirty="0"/>
              <a:t>Following the UK’s referendum vote to leave the European Union, asset managers and financial institutions based in the UK should be considering the potential impact of Brexit on their businesses and, in particular, how they will maintain access to the Single Market in the event that Brexit results in the loss of passporting rights. </a:t>
            </a:r>
          </a:p>
          <a:p>
            <a:pPr lvl="2"/>
            <a:r>
              <a:rPr lang="en-GB" dirty="0"/>
              <a:t>Whilst the future political and trade arrangements between the rest of the EU and the UK following Brexit remain wholly unclear, there is a significant risk of an outcome in which access to the Single Market is lost (although this would not be the case if the UK becomes an EEA Member once outside the EU). </a:t>
            </a:r>
          </a:p>
          <a:p>
            <a:pPr lvl="2"/>
            <a:r>
              <a:rPr lang="en-GB" dirty="0"/>
              <a:t>Where access is lost, asset managers distributing UK funds under UCITS and/or AIFMD passporting arrangements, and financial institutions with a pan-European business headquartered in the UK and which rely on passporting to offer services across Europe, will need to move aspects of their business to Continental Europe to ensure continued access to passporting arrangements.</a:t>
            </a:r>
          </a:p>
          <a:p>
            <a:pPr lvl="2"/>
            <a:r>
              <a:rPr lang="en-GB" dirty="0"/>
              <a:t>Financial institutions with branches in the UK which currently benefit from passporting in from another EEA State will need to consider how they will continue to operate in the UK post-Brexit. If they will be carrying out regulated activities in the UK post-Brexit, these groups will need to obtain the relevant regulatory permissions for the branch (if the FCA will grant these to a branch) or a new UK entity. This is also likely to require some intra-group reorganisation in order to move businesses within the group from the branch to the new UK entity and if necessary create additional UK entities. </a:t>
            </a:r>
          </a:p>
          <a:p>
            <a:pPr lvl="2"/>
            <a:r>
              <a:rPr lang="en-GB" dirty="0"/>
              <a:t>Given the timescales involved in (</a:t>
            </a:r>
            <a:r>
              <a:rPr lang="en-GB" dirty="0" err="1"/>
              <a:t>i</a:t>
            </a:r>
            <a:r>
              <a:rPr lang="en-GB" dirty="0"/>
              <a:t>) obtaining the relevant regulatory permissions; and (ii) transferring businesses, these are issues which asset managers and financial institutions need to consider and start work on in the next three to six months. </a:t>
            </a:r>
          </a:p>
          <a:p>
            <a:pPr lvl="1">
              <a:tabLst>
                <a:tab pos="2786063" algn="l"/>
              </a:tabLst>
            </a:pPr>
            <a:r>
              <a:rPr lang="en-GB" dirty="0">
                <a:latin typeface="+mj-lt"/>
              </a:rPr>
              <a:t>Implementation planning</a:t>
            </a:r>
          </a:p>
          <a:p>
            <a:pPr lvl="2"/>
            <a:r>
              <a:rPr lang="en-GB" dirty="0"/>
              <a:t>Broadly, any implementation plan will need to involve:</a:t>
            </a:r>
          </a:p>
          <a:p>
            <a:pPr lvl="3"/>
            <a:r>
              <a:rPr lang="en-GB" dirty="0"/>
              <a:t>identifying the preferred location to which the relevant business or functions will be transferred</a:t>
            </a:r>
          </a:p>
          <a:p>
            <a:pPr lvl="3"/>
            <a:r>
              <a:rPr lang="en-GB" dirty="0"/>
              <a:t>if necessary, establishing a legal entity in that jurisdiction</a:t>
            </a:r>
          </a:p>
          <a:p>
            <a:pPr lvl="3"/>
            <a:r>
              <a:rPr lang="en-GB" dirty="0"/>
              <a:t>applying to the relevant regulator for the relevant regulatory permissions</a:t>
            </a:r>
          </a:p>
          <a:p>
            <a:pPr lvl="3"/>
            <a:r>
              <a:rPr lang="en-GB" dirty="0"/>
              <a:t>due diligence on the transferring business or functions and identification of any excluded business activities</a:t>
            </a:r>
          </a:p>
          <a:p>
            <a:pPr lvl="3"/>
            <a:r>
              <a:rPr lang="en-GB" dirty="0"/>
              <a:t>legal documentation</a:t>
            </a:r>
          </a:p>
          <a:p>
            <a:pPr lvl="3"/>
            <a:r>
              <a:rPr lang="en-GB" dirty="0"/>
              <a:t>implementation of the transfer from a practical and legal perspective</a:t>
            </a:r>
          </a:p>
          <a:p>
            <a:pPr lvl="3"/>
            <a:r>
              <a:rPr lang="en-GB" dirty="0"/>
              <a:t>delegation of services or functions from the newly established entity back to the residual UK operation</a:t>
            </a:r>
          </a:p>
          <a:p>
            <a:pPr lvl="1"/>
            <a:r>
              <a:rPr lang="en-GB" dirty="0">
                <a:latin typeface="+mj-lt"/>
              </a:rPr>
              <a:t>Key steps and factors to consider in an implementation plan:-</a:t>
            </a:r>
          </a:p>
          <a:p>
            <a:pPr lvl="3"/>
            <a:r>
              <a:rPr lang="en-GB" dirty="0"/>
              <a:t>Preferred destination for transfer of business</a:t>
            </a:r>
          </a:p>
          <a:p>
            <a:pPr lvl="2"/>
            <a:r>
              <a:rPr lang="en-GB" dirty="0"/>
              <a:t>This may depend on a number of factors including:</a:t>
            </a:r>
          </a:p>
          <a:p>
            <a:pPr lvl="3"/>
            <a:r>
              <a:rPr lang="en-GB" dirty="0"/>
              <a:t>location of existing operations in Continental Europe, scope of those operations and scope of existing regulatory permissions</a:t>
            </a:r>
          </a:p>
          <a:p>
            <a:endParaRPr lang="en-GB" dirty="0"/>
          </a:p>
        </p:txBody>
      </p:sp>
      <p:sp>
        <p:nvSpPr>
          <p:cNvPr id="6" name="Slide Number Placeholder 5">
            <a:extLst>
              <a:ext uri="{FF2B5EF4-FFF2-40B4-BE49-F238E27FC236}">
                <a16:creationId xmlns:a16="http://schemas.microsoft.com/office/drawing/2014/main" id="{6F2F6134-FD3C-4349-82E3-E926CA9A3023}"/>
              </a:ext>
            </a:extLst>
          </p:cNvPr>
          <p:cNvSpPr>
            <a:spLocks noGrp="1"/>
          </p:cNvSpPr>
          <p:nvPr>
            <p:ph type="sldNum" sz="quarter" idx="17"/>
          </p:nvPr>
        </p:nvSpPr>
        <p:spPr/>
        <p:txBody>
          <a:bodyPr/>
          <a:lstStyle/>
          <a:p>
            <a:fld id="{F1A1001E-4904-42BD-BDA8-8DE403570125}" type="slidenum">
              <a:rPr lang="en-GB" smtClean="0"/>
              <a:t>2</a:t>
            </a:fld>
            <a:endParaRPr lang="en-GB"/>
          </a:p>
        </p:txBody>
      </p:sp>
    </p:spTree>
    <p:extLst>
      <p:ext uri="{BB962C8B-B14F-4D97-AF65-F5344CB8AC3E}">
        <p14:creationId xmlns:p14="http://schemas.microsoft.com/office/powerpoint/2010/main" val="289622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9E78BC-0665-4F2A-99B2-7D556CC5C1A2}"/>
              </a:ext>
            </a:extLst>
          </p:cNvPr>
          <p:cNvSpPr>
            <a:spLocks noGrp="1"/>
          </p:cNvSpPr>
          <p:nvPr>
            <p:ph type="body" sz="quarter" idx="16"/>
          </p:nvPr>
        </p:nvSpPr>
        <p:spPr>
          <a:xfrm>
            <a:off x="540000" y="1867326"/>
            <a:ext cx="5508625" cy="8227124"/>
          </a:xfrm>
        </p:spPr>
        <p:txBody>
          <a:bodyPr/>
          <a:lstStyle/>
          <a:p>
            <a:pPr lvl="4"/>
            <a:r>
              <a:rPr lang="en-GB" dirty="0"/>
              <a:t>infrastructure, expertise and personnel in the potential locations</a:t>
            </a:r>
          </a:p>
          <a:p>
            <a:pPr marL="536575" lvl="4"/>
            <a:r>
              <a:rPr lang="en-GB" dirty="0"/>
              <a:t>what is the current presence?</a:t>
            </a:r>
          </a:p>
          <a:p>
            <a:pPr marL="536575" lvl="4"/>
            <a:r>
              <a:rPr lang="en-GB" dirty="0"/>
              <a:t>costs of staffing in the potential locations?</a:t>
            </a:r>
          </a:p>
          <a:p>
            <a:pPr marL="536575" lvl="4"/>
            <a:r>
              <a:rPr lang="en-GB" dirty="0"/>
              <a:t>ease of recruiting in the potential locations?</a:t>
            </a:r>
          </a:p>
          <a:p>
            <a:pPr marL="536575" lvl="4"/>
            <a:r>
              <a:rPr lang="en-GB" dirty="0"/>
              <a:t>availability of sufficient talented human capital in the potential location?</a:t>
            </a:r>
          </a:p>
          <a:p>
            <a:pPr marL="536575" lvl="4"/>
            <a:r>
              <a:rPr lang="en-GB" dirty="0"/>
              <a:t>location of other similar businesses</a:t>
            </a:r>
          </a:p>
          <a:p>
            <a:pPr marL="536575" lvl="4"/>
            <a:r>
              <a:rPr lang="en-GB" dirty="0"/>
              <a:t>technology and other infrastructure requirements such as premises</a:t>
            </a:r>
          </a:p>
          <a:p>
            <a:pPr lvl="4"/>
            <a:r>
              <a:rPr lang="en-GB" dirty="0"/>
              <a:t>employment protection legislation in existing and potential locations (this is particularly relevant to implementing any intragroup reorganisation and the costs thereof) </a:t>
            </a:r>
          </a:p>
          <a:p>
            <a:pPr marL="536575" lvl="3"/>
            <a:r>
              <a:rPr lang="en-GB" dirty="0"/>
              <a:t>staff rights to transfer</a:t>
            </a:r>
          </a:p>
          <a:p>
            <a:pPr marL="536575" lvl="3"/>
            <a:r>
              <a:rPr lang="en-GB" dirty="0"/>
              <a:t>consultation obligations?</a:t>
            </a:r>
          </a:p>
          <a:p>
            <a:pPr marL="536575" lvl="3"/>
            <a:r>
              <a:rPr lang="en-GB" dirty="0"/>
              <a:t>cost/timing of carrying out redundancies?</a:t>
            </a:r>
          </a:p>
          <a:p>
            <a:pPr marL="536575" lvl="3"/>
            <a:r>
              <a:rPr lang="en-GB" dirty="0"/>
              <a:t>union and collective bargaining issues</a:t>
            </a:r>
          </a:p>
          <a:p>
            <a:pPr marL="536575" lvl="3"/>
            <a:r>
              <a:rPr lang="en-GB" dirty="0"/>
              <a:t>pensions</a:t>
            </a:r>
          </a:p>
          <a:p>
            <a:pPr lvl="4"/>
            <a:r>
              <a:rPr lang="en-GB" dirty="0"/>
              <a:t>operational costs in the potential locations</a:t>
            </a:r>
          </a:p>
          <a:p>
            <a:pPr marL="536575" lvl="3"/>
            <a:r>
              <a:rPr lang="en-GB" dirty="0"/>
              <a:t>office and personnel costs?</a:t>
            </a:r>
          </a:p>
          <a:p>
            <a:pPr marL="536575" lvl="3"/>
            <a:r>
              <a:rPr lang="en-GB" dirty="0"/>
              <a:t>local charges such as business rates? </a:t>
            </a:r>
          </a:p>
          <a:p>
            <a:pPr lvl="4"/>
            <a:r>
              <a:rPr lang="en-GB" dirty="0"/>
              <a:t>tax considerations of any new business structure, including analysis of corporate and VAT rates, personal taxation implications for individuals involved, availability of tax rulings and/or preferential arrangements, impact on wider group taxation arrangements and any impact on the UCITS and/or AIFs to be managed, e.g. residence or “investment manager exemption” issues</a:t>
            </a:r>
          </a:p>
          <a:p>
            <a:pPr lvl="4"/>
            <a:r>
              <a:rPr lang="en-GB" dirty="0"/>
              <a:t>business climate, reputation and attractiveness to foreign investment</a:t>
            </a:r>
          </a:p>
          <a:p>
            <a:pPr lvl="4"/>
            <a:r>
              <a:rPr lang="en-GB" dirty="0"/>
              <a:t>preferred regulator – regulation including, potentially, the approach taken by the regulator concerned to key considerations such as remuneration </a:t>
            </a:r>
          </a:p>
          <a:p>
            <a:pPr lvl="4"/>
            <a:r>
              <a:rPr lang="en-GB" dirty="0"/>
              <a:t>costs and timing of implementation including regulatory and tax consequences</a:t>
            </a:r>
          </a:p>
          <a:p>
            <a:pPr lvl="4"/>
            <a:r>
              <a:rPr lang="en-GB" dirty="0"/>
              <a:t>costs savings versus costs of implementing the reorganisation</a:t>
            </a:r>
          </a:p>
          <a:p>
            <a:pPr lvl="3"/>
            <a:r>
              <a:rPr lang="en-GB" dirty="0"/>
              <a:t>Application process and timing for and scope of the required regulatory permissions and regulator’s approach to branches</a:t>
            </a:r>
          </a:p>
          <a:p>
            <a:pPr lvl="3"/>
            <a:r>
              <a:rPr lang="en-GB" dirty="0"/>
              <a:t>Whether business will be transferred or replicated or a combination of both – for example, post-Brexit, for an existing UK head quartered business if business is still carried on in the UK, it will not benefit from the passport so that appropriate permissions will need to be retained in the UK, as well as new permissions obtained within the EU</a:t>
            </a:r>
          </a:p>
          <a:p>
            <a:pPr lvl="3"/>
            <a:r>
              <a:rPr lang="en-GB" dirty="0"/>
              <a:t>Other potential benefits – for example, combining any restructuring with the creation of a single UCITS/AIFMD </a:t>
            </a:r>
            <a:r>
              <a:rPr lang="en-GB" dirty="0" err="1"/>
              <a:t>ManCo</a:t>
            </a:r>
            <a:r>
              <a:rPr lang="en-GB" dirty="0"/>
              <a:t> structure, rationalising group structures</a:t>
            </a:r>
          </a:p>
          <a:p>
            <a:pPr lvl="3"/>
            <a:r>
              <a:rPr lang="en-GB" dirty="0"/>
              <a:t>Transaction costs attaching to implementation, including from a tax perspective, staff transfer costs and impact of employment protection legislation</a:t>
            </a:r>
          </a:p>
          <a:p>
            <a:pPr lvl="3"/>
            <a:r>
              <a:rPr lang="en-GB" dirty="0"/>
              <a:t>Integration process and timing</a:t>
            </a:r>
          </a:p>
          <a:p>
            <a:endParaRPr lang="en-GB" dirty="0"/>
          </a:p>
        </p:txBody>
      </p:sp>
      <p:sp>
        <p:nvSpPr>
          <p:cNvPr id="6" name="Slide Number Placeholder 5">
            <a:extLst>
              <a:ext uri="{FF2B5EF4-FFF2-40B4-BE49-F238E27FC236}">
                <a16:creationId xmlns:a16="http://schemas.microsoft.com/office/drawing/2014/main" id="{6F2F6134-FD3C-4349-82E3-E926CA9A3023}"/>
              </a:ext>
            </a:extLst>
          </p:cNvPr>
          <p:cNvSpPr>
            <a:spLocks noGrp="1"/>
          </p:cNvSpPr>
          <p:nvPr>
            <p:ph type="sldNum" sz="quarter" idx="17"/>
          </p:nvPr>
        </p:nvSpPr>
        <p:spPr/>
        <p:txBody>
          <a:bodyPr/>
          <a:lstStyle/>
          <a:p>
            <a:fld id="{F1A1001E-4904-42BD-BDA8-8DE403570125}" type="slidenum">
              <a:rPr lang="en-GB" smtClean="0"/>
              <a:t>3</a:t>
            </a:fld>
            <a:endParaRPr lang="en-GB"/>
          </a:p>
        </p:txBody>
      </p:sp>
    </p:spTree>
    <p:extLst>
      <p:ext uri="{BB962C8B-B14F-4D97-AF65-F5344CB8AC3E}">
        <p14:creationId xmlns:p14="http://schemas.microsoft.com/office/powerpoint/2010/main" val="2379874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9E78BC-0665-4F2A-99B2-7D556CC5C1A2}"/>
              </a:ext>
            </a:extLst>
          </p:cNvPr>
          <p:cNvSpPr>
            <a:spLocks noGrp="1"/>
          </p:cNvSpPr>
          <p:nvPr>
            <p:ph type="body" sz="quarter" idx="16"/>
          </p:nvPr>
        </p:nvSpPr>
        <p:spPr>
          <a:xfrm>
            <a:off x="540000" y="1867326"/>
            <a:ext cx="5508625" cy="7519238"/>
          </a:xfrm>
        </p:spPr>
        <p:txBody>
          <a:bodyPr/>
          <a:lstStyle/>
          <a:p>
            <a:pPr lvl="3"/>
            <a:r>
              <a:rPr lang="en-GB" dirty="0"/>
              <a:t>Preferred legal structure of the chosen entity</a:t>
            </a:r>
          </a:p>
          <a:p>
            <a:pPr lvl="3"/>
            <a:r>
              <a:rPr lang="en-GB" dirty="0"/>
              <a:t>Accounting implications</a:t>
            </a:r>
          </a:p>
          <a:p>
            <a:pPr lvl="2"/>
            <a:r>
              <a:rPr lang="en-GB" dirty="0"/>
              <a:t>Our regulatory, tax and employment teams are able to guide you through the options.</a:t>
            </a:r>
          </a:p>
          <a:p>
            <a:pPr lvl="1"/>
            <a:r>
              <a:rPr lang="en-GB" dirty="0">
                <a:latin typeface="+mj-lt"/>
              </a:rPr>
              <a:t>Implementation options - legal structures for consideration</a:t>
            </a:r>
          </a:p>
          <a:p>
            <a:pPr lvl="2"/>
            <a:r>
              <a:rPr lang="en-GB" dirty="0"/>
              <a:t>Set out below are some of the legal structures to be considered for the purposes of implementing a new corporate structure. </a:t>
            </a:r>
          </a:p>
          <a:p>
            <a:pPr lvl="2"/>
            <a:r>
              <a:rPr lang="en-GB" dirty="0"/>
              <a:t>These structures can be used alone or in conjunction with each other to effect a group reorganisation to facilitate the required new post-Brexit operational structure. </a:t>
            </a:r>
          </a:p>
          <a:p>
            <a:pPr lvl="1"/>
            <a:r>
              <a:rPr lang="en-GB" dirty="0">
                <a:latin typeface="+mj-lt"/>
              </a:rPr>
              <a:t>Cross-border mergers</a:t>
            </a:r>
          </a:p>
          <a:p>
            <a:pPr lvl="2"/>
            <a:r>
              <a:rPr lang="en-GB" dirty="0"/>
              <a:t>Until the UK actually leaves the EU, the cross-border merger process will continue to be available. This process allows two companies, each incorporated in a different EEA State, to merge, either:</a:t>
            </a:r>
          </a:p>
          <a:p>
            <a:pPr lvl="4"/>
            <a:r>
              <a:rPr lang="en-GB" dirty="0"/>
              <a:t>so that one of the entities ceases to exist and its business, assets, contracts, liabilities and staff transfer to the surviving entity; or</a:t>
            </a:r>
          </a:p>
          <a:p>
            <a:pPr lvl="4"/>
            <a:r>
              <a:rPr lang="en-GB" dirty="0"/>
              <a:t>so that both entities cease to exist and their businesses, assets, contacts, liabilities and staff transfer to a new entity. </a:t>
            </a:r>
          </a:p>
          <a:p>
            <a:pPr lvl="2"/>
            <a:r>
              <a:rPr lang="en-GB" dirty="0"/>
              <a:t>For example, if the business of a single legal entity in the UK was to transfer completely to another entity in another EEA State, the cross-border merger could be used to effect that transfer. Alternatively, a cross-border merger could be used to effect part of a broader reorganisation with other elements (for example, using a business or asset transfer to move excluded business which will stay in the UK into another UK entity, followed by a cross-border merger or a demerger followed by a cross-border merger). </a:t>
            </a:r>
          </a:p>
          <a:p>
            <a:pPr lvl="1"/>
            <a:r>
              <a:rPr lang="en-GB" dirty="0">
                <a:latin typeface="+mj-lt"/>
              </a:rPr>
              <a:t>Business/Asset transfers</a:t>
            </a:r>
          </a:p>
          <a:p>
            <a:pPr lvl="2"/>
            <a:r>
              <a:rPr lang="en-GB" dirty="0"/>
              <a:t>Asset transfers involve moving assets or certain assets of a business to another business. Business transfers involve a contractual transfer of all or part of a business from one entity to another. Staff engaged in the transferring business situated in the UK immediately before transfer will transfer automatically to the new Employer by virtue of to the Transfer of Undertakings (Protection of Employment) legislation (which is not expected to be repealed on Brexit). In principle, these transfers work on a cross-border basis. </a:t>
            </a:r>
          </a:p>
          <a:p>
            <a:pPr lvl="2"/>
            <a:r>
              <a:rPr lang="en-GB" dirty="0"/>
              <a:t>For example, if a UK FCA regulated entity also carried on business in Germany using its passport, it could incorporate a subsidiary in Germany and use a business transfer to transfer the German business to that new entity.  Or, a business/asset transfer could be used to transfer business from a UK branch of a bank incorporated and regulated in e.g. Germany, to a new UK subsidiary of that bank.</a:t>
            </a:r>
          </a:p>
          <a:p>
            <a:pPr lvl="2"/>
            <a:r>
              <a:rPr lang="en-GB" dirty="0"/>
              <a:t>A business/asset transfer can form part of a hive down/hive up/hive across (see below). </a:t>
            </a:r>
          </a:p>
          <a:p>
            <a:pPr lvl="2"/>
            <a:r>
              <a:rPr lang="en-GB" dirty="0"/>
              <a:t>Perfecting a business transfer can be complex and time consuming if it involves multiple contracts, particularly those where the counterparty has to consent to any assignment, or where a novation is required, as each of those counterparties would need to be approached and consent obtained either expressly or tacitly. However, given that any transfer will be within the same group it is reasonable to expect a process less complex than a transfer out of a group. Many assignment clauses in contracts permit assignments intra-group. </a:t>
            </a:r>
          </a:p>
          <a:p>
            <a:endParaRPr lang="en-GB" dirty="0"/>
          </a:p>
        </p:txBody>
      </p:sp>
      <p:sp>
        <p:nvSpPr>
          <p:cNvPr id="6" name="Slide Number Placeholder 5">
            <a:extLst>
              <a:ext uri="{FF2B5EF4-FFF2-40B4-BE49-F238E27FC236}">
                <a16:creationId xmlns:a16="http://schemas.microsoft.com/office/drawing/2014/main" id="{6F2F6134-FD3C-4349-82E3-E926CA9A3023}"/>
              </a:ext>
            </a:extLst>
          </p:cNvPr>
          <p:cNvSpPr>
            <a:spLocks noGrp="1"/>
          </p:cNvSpPr>
          <p:nvPr>
            <p:ph type="sldNum" sz="quarter" idx="17"/>
          </p:nvPr>
        </p:nvSpPr>
        <p:spPr/>
        <p:txBody>
          <a:bodyPr/>
          <a:lstStyle/>
          <a:p>
            <a:fld id="{F1A1001E-4904-42BD-BDA8-8DE403570125}" type="slidenum">
              <a:rPr lang="en-GB" smtClean="0"/>
              <a:t>4</a:t>
            </a:fld>
            <a:endParaRPr lang="en-GB"/>
          </a:p>
        </p:txBody>
      </p:sp>
    </p:spTree>
    <p:extLst>
      <p:ext uri="{BB962C8B-B14F-4D97-AF65-F5344CB8AC3E}">
        <p14:creationId xmlns:p14="http://schemas.microsoft.com/office/powerpoint/2010/main" val="329747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9E78BC-0665-4F2A-99B2-7D556CC5C1A2}"/>
              </a:ext>
            </a:extLst>
          </p:cNvPr>
          <p:cNvSpPr>
            <a:spLocks noGrp="1"/>
          </p:cNvSpPr>
          <p:nvPr>
            <p:ph type="body" sz="quarter" idx="16"/>
          </p:nvPr>
        </p:nvSpPr>
        <p:spPr>
          <a:xfrm>
            <a:off x="540000" y="1867326"/>
            <a:ext cx="5508625" cy="7467942"/>
          </a:xfrm>
        </p:spPr>
        <p:txBody>
          <a:bodyPr/>
          <a:lstStyle/>
          <a:p>
            <a:pPr lvl="1"/>
            <a:r>
              <a:rPr lang="en-GB" dirty="0">
                <a:latin typeface="+mj-lt"/>
              </a:rPr>
              <a:t>Hive downs and hive across transactions</a:t>
            </a:r>
          </a:p>
          <a:p>
            <a:pPr lvl="2"/>
            <a:r>
              <a:rPr lang="en-GB" dirty="0"/>
              <a:t>These transactions involve the creation of a new legal entity and a business transfer into that new entity; the entity can then be transferred around a group if necessary. </a:t>
            </a:r>
          </a:p>
          <a:p>
            <a:pPr lvl="1"/>
            <a:r>
              <a:rPr lang="en-GB" dirty="0">
                <a:latin typeface="+mj-lt"/>
              </a:rPr>
              <a:t>Dividend in specie</a:t>
            </a:r>
          </a:p>
          <a:p>
            <a:pPr lvl="2"/>
            <a:r>
              <a:rPr lang="en-GB" dirty="0"/>
              <a:t>Provided there are sufficient distributable reserves in the transferor (or the entity is unlimited), a dividend in specie or dividend in kind can be used to transfer a business or assets from a legal entity to its parent. For example, a UK entity having a parent in another EEA State could transfer non-UK business to that parent by </a:t>
            </a:r>
            <a:r>
              <a:rPr lang="en-GB" dirty="0" err="1"/>
              <a:t>dividending</a:t>
            </a:r>
            <a:r>
              <a:rPr lang="en-GB" dirty="0"/>
              <a:t> the business up to the parent. Such a transfer will need to be perfected, e.g. any land would need to be transferred using appropriate documentation complying with local legislation declaring a dividend to the parent, to be satisfied in kind by the transfer of the relevant assets/business.  </a:t>
            </a:r>
          </a:p>
          <a:p>
            <a:pPr lvl="2"/>
            <a:r>
              <a:rPr lang="en-GB" dirty="0"/>
              <a:t>Note that, if distributable reserves are not available, it may be possible to create them, for example by means of a capital reduction.</a:t>
            </a:r>
          </a:p>
          <a:p>
            <a:pPr lvl="1"/>
            <a:r>
              <a:rPr lang="en-GB" dirty="0">
                <a:latin typeface="+mj-lt"/>
              </a:rPr>
              <a:t>Liquidation</a:t>
            </a:r>
          </a:p>
          <a:p>
            <a:pPr lvl="2"/>
            <a:r>
              <a:rPr lang="en-GB" dirty="0"/>
              <a:t>The business of a UK subsidiary can also be transferred to its parent pursuant to a liquidation of that subsidiary. </a:t>
            </a:r>
          </a:p>
          <a:p>
            <a:pPr lvl="1"/>
            <a:r>
              <a:rPr lang="en-GB" dirty="0">
                <a:latin typeface="+mj-lt"/>
              </a:rPr>
              <a:t>Demerger</a:t>
            </a:r>
          </a:p>
          <a:p>
            <a:pPr lvl="2"/>
            <a:r>
              <a:rPr lang="en-GB" dirty="0"/>
              <a:t>Where a group carries on, in a single legal entity, a business which it intends to, in future, split across the UK and an EEA State, then a demerger is a process by which that business can be split so that it is carried out in two separate legal entities. A demerger can be effected in a number of different ways. </a:t>
            </a:r>
          </a:p>
          <a:p>
            <a:pPr lvl="1"/>
            <a:r>
              <a:rPr lang="en-GB" dirty="0">
                <a:latin typeface="+mj-lt"/>
              </a:rPr>
              <a:t>Three cornered demerger</a:t>
            </a:r>
          </a:p>
          <a:p>
            <a:pPr lvl="2"/>
            <a:r>
              <a:rPr lang="en-GB" dirty="0"/>
              <a:t>This involves a UK company declaring a dividend to its parent which is satisfied by the transfer of a business (or shares in a subsidiary) to a newly incorporated company (</a:t>
            </a:r>
            <a:r>
              <a:rPr lang="en-GB" dirty="0" err="1"/>
              <a:t>NewCo</a:t>
            </a:r>
            <a:r>
              <a:rPr lang="en-GB" dirty="0"/>
              <a:t>) which has been incorporated as a subsidiary of the parent, in consideration for which the </a:t>
            </a:r>
            <a:r>
              <a:rPr lang="en-GB" dirty="0" err="1"/>
              <a:t>NewCo</a:t>
            </a:r>
            <a:r>
              <a:rPr lang="en-GB" dirty="0"/>
              <a:t> issues shares to the parent company, with both the company which declared the dividend and the </a:t>
            </a:r>
            <a:r>
              <a:rPr lang="en-GB" dirty="0" err="1"/>
              <a:t>NewCo</a:t>
            </a:r>
            <a:r>
              <a:rPr lang="en-GB" dirty="0"/>
              <a:t> becoming or being subsidiaries of the parent. So, for example, a UK financial institution carrying on business in France under the passport and which was a subsidiary of a US financial institution could dividend the French business into a French </a:t>
            </a:r>
            <a:r>
              <a:rPr lang="en-GB" dirty="0" err="1"/>
              <a:t>NewCo</a:t>
            </a:r>
            <a:r>
              <a:rPr lang="en-GB" dirty="0"/>
              <a:t>, resulting in the US entity having a UK and a French subsidiary.  The laws of the relevant European jurisdiction (in this case France) will need to be observed – for example additional Formalities such as notarisations may be required.</a:t>
            </a:r>
          </a:p>
          <a:p>
            <a:pPr lvl="1"/>
            <a:r>
              <a:rPr lang="en-GB" dirty="0">
                <a:latin typeface="+mj-lt"/>
              </a:rPr>
              <a:t>Three cornered capital reduction</a:t>
            </a:r>
          </a:p>
          <a:p>
            <a:pPr lvl="2"/>
            <a:r>
              <a:rPr lang="en-GB" dirty="0"/>
              <a:t>This involves a UK company reducing its capital, and instead of repaying cash to its shareholder(s) transferring the business (or shares) to be demerged to a </a:t>
            </a:r>
            <a:r>
              <a:rPr lang="en-GB" dirty="0" err="1"/>
              <a:t>NewCo</a:t>
            </a:r>
            <a:r>
              <a:rPr lang="en-GB" dirty="0"/>
              <a:t> which issues shares to those shareholder(s). </a:t>
            </a:r>
          </a:p>
          <a:p>
            <a:pPr lvl="2"/>
            <a:r>
              <a:rPr lang="en-GB" dirty="0"/>
              <a:t>For example, in the above example the UK company would reduce its capital, and transfer the French business to the French </a:t>
            </a:r>
            <a:r>
              <a:rPr lang="en-GB" dirty="0" err="1"/>
              <a:t>NewCo</a:t>
            </a:r>
            <a:r>
              <a:rPr lang="en-GB" dirty="0"/>
              <a:t> which would issue further shares to the US parent.</a:t>
            </a:r>
          </a:p>
          <a:p>
            <a:pPr lvl="1"/>
            <a:r>
              <a:rPr lang="en-GB" dirty="0">
                <a:latin typeface="+mj-lt"/>
              </a:rPr>
              <a:t>Schemes of arrangement</a:t>
            </a:r>
          </a:p>
          <a:p>
            <a:pPr lvl="2"/>
            <a:r>
              <a:rPr lang="en-GB" dirty="0"/>
              <a:t>A scheme of arrangement is a court-sanctioned arrangement between a UK company and its shareholder(s) which can be used to effect a demerger. </a:t>
            </a:r>
          </a:p>
          <a:p>
            <a:endParaRPr lang="en-GB" dirty="0"/>
          </a:p>
        </p:txBody>
      </p:sp>
      <p:sp>
        <p:nvSpPr>
          <p:cNvPr id="6" name="Slide Number Placeholder 5">
            <a:extLst>
              <a:ext uri="{FF2B5EF4-FFF2-40B4-BE49-F238E27FC236}">
                <a16:creationId xmlns:a16="http://schemas.microsoft.com/office/drawing/2014/main" id="{6F2F6134-FD3C-4349-82E3-E926CA9A3023}"/>
              </a:ext>
            </a:extLst>
          </p:cNvPr>
          <p:cNvSpPr>
            <a:spLocks noGrp="1"/>
          </p:cNvSpPr>
          <p:nvPr>
            <p:ph type="sldNum" sz="quarter" idx="17"/>
          </p:nvPr>
        </p:nvSpPr>
        <p:spPr/>
        <p:txBody>
          <a:bodyPr/>
          <a:lstStyle/>
          <a:p>
            <a:fld id="{F1A1001E-4904-42BD-BDA8-8DE403570125}" type="slidenum">
              <a:rPr lang="en-GB" smtClean="0"/>
              <a:t>5</a:t>
            </a:fld>
            <a:endParaRPr lang="en-GB"/>
          </a:p>
        </p:txBody>
      </p:sp>
    </p:spTree>
    <p:extLst>
      <p:ext uri="{BB962C8B-B14F-4D97-AF65-F5344CB8AC3E}">
        <p14:creationId xmlns:p14="http://schemas.microsoft.com/office/powerpoint/2010/main" val="379345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9E78BC-0665-4F2A-99B2-7D556CC5C1A2}"/>
              </a:ext>
            </a:extLst>
          </p:cNvPr>
          <p:cNvSpPr>
            <a:spLocks noGrp="1"/>
          </p:cNvSpPr>
          <p:nvPr>
            <p:ph type="body" sz="quarter" idx="16"/>
          </p:nvPr>
        </p:nvSpPr>
        <p:spPr>
          <a:xfrm>
            <a:off x="540000" y="1867326"/>
            <a:ext cx="5508625" cy="7729552"/>
          </a:xfrm>
        </p:spPr>
        <p:txBody>
          <a:bodyPr/>
          <a:lstStyle/>
          <a:p>
            <a:pPr lvl="1"/>
            <a:r>
              <a:rPr lang="en-GB" dirty="0">
                <a:latin typeface="+mj-lt"/>
              </a:rPr>
              <a:t>Section 110 liquidation scheme</a:t>
            </a:r>
          </a:p>
          <a:p>
            <a:pPr lvl="2"/>
            <a:r>
              <a:rPr lang="en-GB" dirty="0"/>
              <a:t>This involves the liquidation of a UK company and the transfer of its assets to one or more newly formed companies (so, for example, a new UK entity and an entity incorporated in another EEA State). The liquidator accepts the shares in the </a:t>
            </a:r>
            <a:r>
              <a:rPr lang="en-GB" dirty="0" err="1"/>
              <a:t>NewCos</a:t>
            </a:r>
            <a:r>
              <a:rPr lang="en-GB" dirty="0"/>
              <a:t> as consideration for the transfer of the assets, and those shares go to the shareholder(s) of the company which is liquidated.  In general, the </a:t>
            </a:r>
            <a:r>
              <a:rPr lang="en-GB" dirty="0" err="1"/>
              <a:t>NewCo</a:t>
            </a:r>
            <a:r>
              <a:rPr lang="en-GB" dirty="0"/>
              <a:t> would be created first and then the S110 Scheme implemented.</a:t>
            </a:r>
          </a:p>
          <a:p>
            <a:pPr lvl="1"/>
            <a:r>
              <a:rPr lang="en-GB" dirty="0">
                <a:latin typeface="+mj-lt"/>
              </a:rPr>
              <a:t>Spin-off by way of universal succession</a:t>
            </a:r>
          </a:p>
          <a:p>
            <a:pPr lvl="2"/>
            <a:r>
              <a:rPr lang="en-GB" dirty="0"/>
              <a:t>Most continental jurisdictions allow a spin-off of a business into a new entity, resulting in the demerger of that business into that new entity, using the principle of universal succession to transfer all of the relevant assets and contracts (including staff employment contracts) by way of operation of law to the new entity.  Although these forms of demerger are not available in English law, English law will recognise the concept of universal succession.</a:t>
            </a:r>
          </a:p>
          <a:p>
            <a:pPr lvl="2"/>
            <a:r>
              <a:rPr lang="en-GB" dirty="0"/>
              <a:t>This process could be used as a pre-step to a cross-border merger into a UK entity, or the spin-off could involve an SE which could be redomiciled. </a:t>
            </a:r>
          </a:p>
          <a:p>
            <a:pPr lvl="1"/>
            <a:r>
              <a:rPr lang="en-GB" dirty="0">
                <a:latin typeface="+mj-lt"/>
              </a:rPr>
              <a:t>Part VII transfers under FSMA</a:t>
            </a:r>
          </a:p>
          <a:p>
            <a:pPr lvl="2"/>
            <a:r>
              <a:rPr lang="en-GB" dirty="0"/>
              <a:t>Banking business can be transferred under Part VII of the Financial Services and Markets Act, which sets out a statutory scheme for the transfer of (</a:t>
            </a:r>
            <a:r>
              <a:rPr lang="en-GB" dirty="0" err="1"/>
              <a:t>i</a:t>
            </a:r>
            <a:r>
              <a:rPr lang="en-GB" dirty="0"/>
              <a:t>) banking business in whole or in part) carried on by an entity which is authorised to accept deposits by the FCA/PRA to another entity; or (ii) banking business carried on in the UK by an entity which is authorised by another EEA regulator to accept deposits, to a UK entity.  Limb (ii) means that a Part VII transfer is especially applicable to transferring business from a branch registered in the UK to a new UK incorporated entity.  It could also be used to effect a UK transfer from one entity to another as a precursor to a cross-border demerger or SE transfer. The process is court sanctioned and the court order will usually provide for a transfer of all relevant assets, contracts and liabilities, irrespective of whether there are any bars on assignment in the relevant contracts. This means the process has a significant advantage over business transfer processes. </a:t>
            </a:r>
          </a:p>
          <a:p>
            <a:pPr lvl="1"/>
            <a:r>
              <a:rPr lang="en-GB" dirty="0" err="1">
                <a:latin typeface="+mj-lt"/>
              </a:rPr>
              <a:t>Redomiciliation</a:t>
            </a:r>
            <a:r>
              <a:rPr lang="en-GB" dirty="0">
                <a:latin typeface="+mj-lt"/>
              </a:rPr>
              <a:t> of a </a:t>
            </a:r>
            <a:r>
              <a:rPr lang="en-GB" dirty="0" err="1">
                <a:latin typeface="+mj-lt"/>
              </a:rPr>
              <a:t>Societas</a:t>
            </a:r>
            <a:r>
              <a:rPr lang="en-GB" dirty="0">
                <a:latin typeface="+mj-lt"/>
              </a:rPr>
              <a:t> </a:t>
            </a:r>
            <a:r>
              <a:rPr lang="en-GB" dirty="0" err="1">
                <a:latin typeface="+mj-lt"/>
              </a:rPr>
              <a:t>Europaea</a:t>
            </a:r>
            <a:endParaRPr lang="en-GB" dirty="0">
              <a:latin typeface="+mj-lt"/>
            </a:endParaRPr>
          </a:p>
          <a:p>
            <a:pPr lvl="2"/>
            <a:r>
              <a:rPr lang="en-GB" dirty="0"/>
              <a:t>Although companies incorporated in the UK cannot be redomiciled (a process which is available in certain jurisdictions) a </a:t>
            </a:r>
            <a:r>
              <a:rPr lang="en-GB" dirty="0" err="1"/>
              <a:t>redomiciliation</a:t>
            </a:r>
            <a:r>
              <a:rPr lang="en-GB" dirty="0"/>
              <a:t> process is available for </a:t>
            </a:r>
            <a:r>
              <a:rPr lang="en-GB" dirty="0" err="1"/>
              <a:t>Societas</a:t>
            </a:r>
            <a:r>
              <a:rPr lang="en-GB" dirty="0"/>
              <a:t> </a:t>
            </a:r>
            <a:r>
              <a:rPr lang="en-GB" dirty="0" err="1"/>
              <a:t>Europaea</a:t>
            </a:r>
            <a:r>
              <a:rPr lang="en-GB" dirty="0"/>
              <a:t> such that the SE can move the location of its head office from one EEA State to another. </a:t>
            </a:r>
          </a:p>
          <a:p>
            <a:pPr lvl="2"/>
            <a:r>
              <a:rPr lang="en-GB" dirty="0"/>
              <a:t>SEs or </a:t>
            </a:r>
            <a:r>
              <a:rPr lang="en-GB" dirty="0" err="1"/>
              <a:t>Societas</a:t>
            </a:r>
            <a:r>
              <a:rPr lang="en-GB" dirty="0"/>
              <a:t> </a:t>
            </a:r>
            <a:r>
              <a:rPr lang="en-GB" dirty="0" err="1"/>
              <a:t>Europaea</a:t>
            </a:r>
            <a:r>
              <a:rPr lang="en-GB" dirty="0"/>
              <a:t> are not common in the UK and it is unclear what the status of an SE with a UK head office would be post-Brexit. Any groups containing an SE registered in the UK should therefore consider </a:t>
            </a:r>
            <a:r>
              <a:rPr lang="en-GB" dirty="0" err="1"/>
              <a:t>redomiciliation</a:t>
            </a:r>
            <a:r>
              <a:rPr lang="en-GB" dirty="0"/>
              <a:t> of the SE or the implementation of one of the structures referred to above prior to Brexit.</a:t>
            </a:r>
          </a:p>
          <a:p>
            <a:pPr lvl="1"/>
            <a:r>
              <a:rPr lang="en-GB" dirty="0">
                <a:latin typeface="+mj-lt"/>
              </a:rPr>
              <a:t>Using and creating SE</a:t>
            </a:r>
          </a:p>
          <a:p>
            <a:pPr lvl="2"/>
            <a:r>
              <a:rPr lang="en-GB" dirty="0"/>
              <a:t>SEs, although relatively uncommon, can also be used to effect internal reorganisations to move operations from the UK whilst it is still a EEA Member State in a number of ways:</a:t>
            </a:r>
          </a:p>
          <a:p>
            <a:pPr lvl="3"/>
            <a:r>
              <a:rPr lang="en-GB" dirty="0"/>
              <a:t>two SEs in different EEA Member States can be merged together (in a similar way to cross-border mergers – see above)</a:t>
            </a:r>
          </a:p>
          <a:p>
            <a:pPr lvl="3"/>
            <a:r>
              <a:rPr lang="en-GB" dirty="0"/>
              <a:t>an SE can be formed by (</a:t>
            </a:r>
            <a:r>
              <a:rPr lang="en-GB" dirty="0" err="1"/>
              <a:t>i</a:t>
            </a:r>
            <a:r>
              <a:rPr lang="en-GB" dirty="0"/>
              <a:t>) merging public companies from two or more EEA States; (ii) forming a holding company promoted by companies in two or more EEA States; and (iii) forming an SE subsidiary where it has at least two parents incorporated in different Member States converting a plc which has had a subsidiary in another Member State</a:t>
            </a:r>
          </a:p>
          <a:p>
            <a:endParaRPr lang="en-GB" dirty="0"/>
          </a:p>
        </p:txBody>
      </p:sp>
      <p:sp>
        <p:nvSpPr>
          <p:cNvPr id="6" name="Slide Number Placeholder 5">
            <a:extLst>
              <a:ext uri="{FF2B5EF4-FFF2-40B4-BE49-F238E27FC236}">
                <a16:creationId xmlns:a16="http://schemas.microsoft.com/office/drawing/2014/main" id="{6F2F6134-FD3C-4349-82E3-E926CA9A3023}"/>
              </a:ext>
            </a:extLst>
          </p:cNvPr>
          <p:cNvSpPr>
            <a:spLocks noGrp="1"/>
          </p:cNvSpPr>
          <p:nvPr>
            <p:ph type="sldNum" sz="quarter" idx="17"/>
          </p:nvPr>
        </p:nvSpPr>
        <p:spPr/>
        <p:txBody>
          <a:bodyPr/>
          <a:lstStyle/>
          <a:p>
            <a:fld id="{F1A1001E-4904-42BD-BDA8-8DE403570125}" type="slidenum">
              <a:rPr lang="en-GB" smtClean="0"/>
              <a:t>6</a:t>
            </a:fld>
            <a:endParaRPr lang="en-GB"/>
          </a:p>
        </p:txBody>
      </p:sp>
    </p:spTree>
    <p:extLst>
      <p:ext uri="{BB962C8B-B14F-4D97-AF65-F5344CB8AC3E}">
        <p14:creationId xmlns:p14="http://schemas.microsoft.com/office/powerpoint/2010/main" val="144906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9E78BC-0665-4F2A-99B2-7D556CC5C1A2}"/>
              </a:ext>
            </a:extLst>
          </p:cNvPr>
          <p:cNvSpPr>
            <a:spLocks noGrp="1"/>
          </p:cNvSpPr>
          <p:nvPr>
            <p:ph type="body" sz="quarter" idx="16"/>
          </p:nvPr>
        </p:nvSpPr>
        <p:spPr>
          <a:xfrm>
            <a:off x="540000" y="1867326"/>
            <a:ext cx="5508625" cy="7313028"/>
          </a:xfrm>
        </p:spPr>
        <p:txBody>
          <a:bodyPr/>
          <a:lstStyle/>
          <a:p>
            <a:pPr lvl="3"/>
            <a:r>
              <a:rPr lang="en-GB" dirty="0"/>
              <a:t>SE can then be converted into a public company if it has existed for two years/its first two sets of audited accounts have been approved</a:t>
            </a:r>
          </a:p>
          <a:p>
            <a:pPr lvl="3"/>
            <a:r>
              <a:rPr lang="en-GB" dirty="0" err="1"/>
              <a:t>redomiciliation</a:t>
            </a:r>
            <a:r>
              <a:rPr lang="en-GB" dirty="0"/>
              <a:t> of an SE from Member State to be UK could also be used as part of a reorganisation</a:t>
            </a:r>
          </a:p>
          <a:p>
            <a:pPr lvl="1"/>
            <a:r>
              <a:rPr lang="en-GB" dirty="0">
                <a:latin typeface="+mj-lt"/>
              </a:rPr>
              <a:t>Transfer of staff</a:t>
            </a:r>
          </a:p>
          <a:p>
            <a:pPr lvl="2"/>
            <a:r>
              <a:rPr lang="en-GB" dirty="0"/>
              <a:t>Many financial institutions employ staff through service companies, meaning that staff can potentially be moved to a different office without a change of employer. There may also be scope for ‘dual-hatting’ where one member of staff provides services to more than one entity and has either a dual employment contract or a potential secondment in place. </a:t>
            </a:r>
          </a:p>
          <a:p>
            <a:pPr lvl="1"/>
            <a:r>
              <a:rPr lang="en-GB" dirty="0">
                <a:latin typeface="+mj-lt"/>
              </a:rPr>
              <a:t>Data protection</a:t>
            </a:r>
          </a:p>
          <a:p>
            <a:pPr lvl="2"/>
            <a:r>
              <a:rPr lang="en-GB" dirty="0"/>
              <a:t>Brexit potentially creates a number of issues in relation to data protection.  The first is the uncertainty as to what law will apply in the UK post-Brexit and whether the UK will adopt the more severe data protection requirements coming into force in Europe in 2015 or apply a lesser standard.  Other issues include whether Brexit will create issues with transfer of data to the UK (if, as is assumed, it becomes a country outside the European Economic Area) and where multi-national companies will be regarded as having their “main establishment” for the purposes of the centralised enforcement regime coming into effect in 2018.</a:t>
            </a:r>
          </a:p>
          <a:p>
            <a:pPr lvl="2"/>
            <a:r>
              <a:rPr lang="en-GB" dirty="0"/>
              <a:t>Whatever happens data protection is and will remain a high priority for corporate governance in the UK and Europe due to rapidly evolving regulations, and increasingly proactive regulatory investigations and enforcement actions. Our multi-disciplinary data protection team is able to offer a global solution to data protection challenges and guide you through the potential regulatory changes and resulting actions you must take to remain compliant.</a:t>
            </a:r>
          </a:p>
          <a:p>
            <a:r>
              <a:rPr lang="en-GB" dirty="0"/>
              <a:t>How Simmons &amp; Simmons can help</a:t>
            </a:r>
          </a:p>
          <a:p>
            <a:pPr lvl="2"/>
            <a:r>
              <a:rPr lang="en-GB" dirty="0"/>
              <a:t>We are familiar with the potential issues which arise in deciding where and how to implement these changes, and with finding the solutions to the issues which arise in implementing new structures:</a:t>
            </a:r>
          </a:p>
          <a:p>
            <a:pPr lvl="3"/>
            <a:r>
              <a:rPr lang="en-GB" dirty="0"/>
              <a:t>regulation and compliance</a:t>
            </a:r>
          </a:p>
          <a:p>
            <a:pPr lvl="3"/>
            <a:r>
              <a:rPr lang="en-GB" dirty="0"/>
              <a:t>corporate aspects of the implementation of reorganisation structures</a:t>
            </a:r>
          </a:p>
          <a:p>
            <a:pPr lvl="3"/>
            <a:r>
              <a:rPr lang="en-GB" dirty="0"/>
              <a:t>employment issues including transfer of staff, redundancy and compliance with legislation</a:t>
            </a:r>
          </a:p>
          <a:p>
            <a:pPr lvl="3"/>
            <a:r>
              <a:rPr lang="en-GB" dirty="0"/>
              <a:t>tax impacts of the preferred structure and of the reorganisation and implementation process</a:t>
            </a:r>
          </a:p>
          <a:p>
            <a:pPr lvl="3"/>
            <a:r>
              <a:rPr lang="en-GB" dirty="0"/>
              <a:t>transfer of assets and contracts</a:t>
            </a:r>
          </a:p>
          <a:p>
            <a:pPr lvl="3"/>
            <a:r>
              <a:rPr lang="en-GB" dirty="0"/>
              <a:t>issues under AIFMD</a:t>
            </a:r>
          </a:p>
          <a:p>
            <a:pPr lvl="3"/>
            <a:r>
              <a:rPr lang="en-GB" dirty="0"/>
              <a:t>setting up master/feeder structures for UCITS and combining UCITS</a:t>
            </a:r>
          </a:p>
          <a:p>
            <a:pPr lvl="3"/>
            <a:r>
              <a:rPr lang="en-GB" dirty="0"/>
              <a:t>data protection</a:t>
            </a:r>
          </a:p>
          <a:p>
            <a:endParaRPr lang="en-GB" dirty="0"/>
          </a:p>
        </p:txBody>
      </p:sp>
      <p:sp>
        <p:nvSpPr>
          <p:cNvPr id="6" name="Slide Number Placeholder 5">
            <a:extLst>
              <a:ext uri="{FF2B5EF4-FFF2-40B4-BE49-F238E27FC236}">
                <a16:creationId xmlns:a16="http://schemas.microsoft.com/office/drawing/2014/main" id="{6F2F6134-FD3C-4349-82E3-E926CA9A3023}"/>
              </a:ext>
            </a:extLst>
          </p:cNvPr>
          <p:cNvSpPr>
            <a:spLocks noGrp="1"/>
          </p:cNvSpPr>
          <p:nvPr>
            <p:ph type="sldNum" sz="quarter" idx="17"/>
          </p:nvPr>
        </p:nvSpPr>
        <p:spPr/>
        <p:txBody>
          <a:bodyPr/>
          <a:lstStyle/>
          <a:p>
            <a:fld id="{F1A1001E-4904-42BD-BDA8-8DE403570125}" type="slidenum">
              <a:rPr lang="en-GB" smtClean="0"/>
              <a:t>7</a:t>
            </a:fld>
            <a:endParaRPr lang="en-GB"/>
          </a:p>
        </p:txBody>
      </p:sp>
    </p:spTree>
    <p:extLst>
      <p:ext uri="{BB962C8B-B14F-4D97-AF65-F5344CB8AC3E}">
        <p14:creationId xmlns:p14="http://schemas.microsoft.com/office/powerpoint/2010/main" val="4759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7837977-B70B-410C-8AAC-55DBD4ED53D4}"/>
              </a:ext>
            </a:extLst>
          </p:cNvPr>
          <p:cNvSpPr txBox="1">
            <a:spLocks/>
          </p:cNvSpPr>
          <p:nvPr/>
        </p:nvSpPr>
        <p:spPr>
          <a:xfrm>
            <a:off x="539999" y="1078065"/>
            <a:ext cx="5635717" cy="534591"/>
          </a:xfrm>
          <a:prstGeom prst="rect">
            <a:avLst/>
          </a:prstGeom>
        </p:spPr>
        <p:txBody>
          <a:bodyPr/>
          <a:lst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2400" dirty="0"/>
              <a:t>Further information and key contacts</a:t>
            </a:r>
          </a:p>
        </p:txBody>
      </p:sp>
      <p:sp>
        <p:nvSpPr>
          <p:cNvPr id="3" name="Text Placeholder 4">
            <a:extLst>
              <a:ext uri="{FF2B5EF4-FFF2-40B4-BE49-F238E27FC236}">
                <a16:creationId xmlns:a16="http://schemas.microsoft.com/office/drawing/2014/main" id="{0FF47B2A-A316-4240-B45A-6331F9B2A09E}"/>
              </a:ext>
            </a:extLst>
          </p:cNvPr>
          <p:cNvSpPr txBox="1">
            <a:spLocks/>
          </p:cNvSpPr>
          <p:nvPr/>
        </p:nvSpPr>
        <p:spPr>
          <a:xfrm>
            <a:off x="540000" y="1612656"/>
            <a:ext cx="5508625" cy="234680"/>
          </a:xfrm>
          <a:prstGeom prst="rect">
            <a:avLst/>
          </a:prstGeom>
        </p:spPr>
        <p:txBody>
          <a:bodyPr/>
          <a:lst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pPr lvl="2"/>
            <a:r>
              <a:rPr lang="en-GB"/>
              <a:t>For further information please contact:</a:t>
            </a:r>
            <a:endParaRPr lang="en-GB" dirty="0"/>
          </a:p>
        </p:txBody>
      </p:sp>
      <p:graphicFrame>
        <p:nvGraphicFramePr>
          <p:cNvPr id="4" name="Table 3">
            <a:extLst>
              <a:ext uri="{FF2B5EF4-FFF2-40B4-BE49-F238E27FC236}">
                <a16:creationId xmlns:a16="http://schemas.microsoft.com/office/drawing/2014/main" id="{C83E18C2-D021-46F0-AE08-02B06B08FFE8}"/>
              </a:ext>
            </a:extLst>
          </p:cNvPr>
          <p:cNvGraphicFramePr>
            <a:graphicFrameLocks noGrp="1"/>
          </p:cNvGraphicFramePr>
          <p:nvPr>
            <p:extLst>
              <p:ext uri="{D42A27DB-BD31-4B8C-83A1-F6EECF244321}">
                <p14:modId xmlns:p14="http://schemas.microsoft.com/office/powerpoint/2010/main" val="2473644215"/>
              </p:ext>
            </p:extLst>
          </p:nvPr>
        </p:nvGraphicFramePr>
        <p:xfrm>
          <a:off x="519113" y="1963294"/>
          <a:ext cx="6096757" cy="7428446"/>
        </p:xfrm>
        <a:graphic>
          <a:graphicData uri="http://schemas.openxmlformats.org/drawingml/2006/table">
            <a:tbl>
              <a:tblPr firstRow="1" firstCol="1" bandRow="1">
                <a:tableStyleId>{7DF18680-E054-41AD-8BC1-D1AEF772440D}</a:tableStyleId>
              </a:tblPr>
              <a:tblGrid>
                <a:gridCol w="890287">
                  <a:extLst>
                    <a:ext uri="{9D8B030D-6E8A-4147-A177-3AD203B41FA5}">
                      <a16:colId xmlns:a16="http://schemas.microsoft.com/office/drawing/2014/main" val="77398398"/>
                    </a:ext>
                  </a:extLst>
                </a:gridCol>
                <a:gridCol w="2169909">
                  <a:extLst>
                    <a:ext uri="{9D8B030D-6E8A-4147-A177-3AD203B41FA5}">
                      <a16:colId xmlns:a16="http://schemas.microsoft.com/office/drawing/2014/main" val="2783973036"/>
                    </a:ext>
                  </a:extLst>
                </a:gridCol>
                <a:gridCol w="890287">
                  <a:extLst>
                    <a:ext uri="{9D8B030D-6E8A-4147-A177-3AD203B41FA5}">
                      <a16:colId xmlns:a16="http://schemas.microsoft.com/office/drawing/2014/main" val="927706161"/>
                    </a:ext>
                  </a:extLst>
                </a:gridCol>
                <a:gridCol w="2146274">
                  <a:extLst>
                    <a:ext uri="{9D8B030D-6E8A-4147-A177-3AD203B41FA5}">
                      <a16:colId xmlns:a16="http://schemas.microsoft.com/office/drawing/2014/main" val="2492204584"/>
                    </a:ext>
                  </a:extLst>
                </a:gridCol>
              </a:tblGrid>
              <a:tr h="1129030">
                <a:tc>
                  <a:txBody>
                    <a:bodyPr/>
                    <a:lstStyle/>
                    <a:p>
                      <a:pPr>
                        <a:lnSpc>
                          <a:spcPct val="115000"/>
                        </a:lnSpc>
                        <a:spcBef>
                          <a:spcPts val="0"/>
                        </a:spcBef>
                        <a:spcAft>
                          <a:spcPts val="0"/>
                        </a:spcAft>
                        <a:tabLst>
                          <a:tab pos="434340" algn="r"/>
                          <a:tab pos="434340" algn="r"/>
                        </a:tabLst>
                      </a:pP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600"/>
                        </a:lnSpc>
                        <a:spcBef>
                          <a:spcPts val="0"/>
                        </a:spcBef>
                        <a:spcAft>
                          <a:spcPts val="0"/>
                        </a:spcAft>
                        <a:tabLst>
                          <a:tab pos="434340" algn="r"/>
                        </a:tabLst>
                      </a:pPr>
                      <a:r>
                        <a:rPr lang="en-GB" sz="1000" b="0" u="none" dirty="0">
                          <a:solidFill>
                            <a:schemeClr val="bg2"/>
                          </a:solidFill>
                          <a:effectLst/>
                          <a:latin typeface="+mj-lt"/>
                        </a:rPr>
                        <a:t>Charlotte Stalin</a:t>
                      </a:r>
                      <a:br>
                        <a:rPr lang="en-GB" sz="1000" b="0" u="none" dirty="0">
                          <a:solidFill>
                            <a:schemeClr val="bg2"/>
                          </a:solidFill>
                          <a:effectLst/>
                          <a:latin typeface="+mj-lt"/>
                        </a:rPr>
                      </a:br>
                      <a:r>
                        <a:rPr lang="en-GB" sz="1000" b="0" u="none" dirty="0">
                          <a:solidFill>
                            <a:schemeClr val="bg2"/>
                          </a:solidFill>
                          <a:effectLst/>
                          <a:latin typeface="+mn-lt"/>
                        </a:rPr>
                        <a:t>Financial Markets, London </a:t>
                      </a:r>
                      <a:br>
                        <a:rPr lang="en-GB" sz="1000" b="0" u="none" dirty="0">
                          <a:solidFill>
                            <a:schemeClr val="tx1"/>
                          </a:solidFill>
                          <a:effectLst/>
                          <a:latin typeface="+mn-lt"/>
                        </a:rPr>
                      </a:br>
                      <a:r>
                        <a:rPr lang="en-GB" sz="1000" b="0" u="none" dirty="0">
                          <a:solidFill>
                            <a:schemeClr val="tx1"/>
                          </a:solidFill>
                          <a:effectLst/>
                          <a:latin typeface="+mn-lt"/>
                        </a:rPr>
                        <a:t>T +44 20 7825 4180 </a:t>
                      </a:r>
                      <a:br>
                        <a:rPr lang="en-GB" sz="1000" b="0" u="none" dirty="0">
                          <a:solidFill>
                            <a:schemeClr val="tx1"/>
                          </a:solidFill>
                          <a:effectLst/>
                          <a:latin typeface="+mn-lt"/>
                        </a:rPr>
                      </a:br>
                      <a:r>
                        <a:rPr lang="it-IT" sz="1000" b="0" u="none" dirty="0">
                          <a:solidFill>
                            <a:schemeClr val="tx1"/>
                          </a:solidFill>
                          <a:effectLst/>
                          <a:latin typeface="+mn-lt"/>
                        </a:rPr>
                        <a:t>E charlotte.stalin@simmons-simmons.com </a:t>
                      </a: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15000"/>
                        </a:lnSpc>
                        <a:spcBef>
                          <a:spcPts val="0"/>
                        </a:spcBef>
                        <a:spcAft>
                          <a:spcPts val="0"/>
                        </a:spcAft>
                        <a:tabLst>
                          <a:tab pos="434340" algn="r"/>
                          <a:tab pos="434340" algn="r"/>
                        </a:tabLst>
                      </a:pP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600"/>
                        </a:lnSpc>
                        <a:spcBef>
                          <a:spcPts val="0"/>
                        </a:spcBef>
                        <a:spcAft>
                          <a:spcPts val="0"/>
                        </a:spcAft>
                        <a:tabLst>
                          <a:tab pos="434340" algn="r"/>
                        </a:tabLst>
                      </a:pPr>
                      <a:r>
                        <a:rPr lang="it-IT" sz="1000" b="0" u="none" dirty="0">
                          <a:solidFill>
                            <a:schemeClr val="bg2"/>
                          </a:solidFill>
                          <a:effectLst/>
                          <a:latin typeface="+mj-lt"/>
                        </a:rPr>
                        <a:t>Simonetta Giordano </a:t>
                      </a:r>
                      <a:br>
                        <a:rPr lang="it-IT" sz="1000" b="0" u="none" dirty="0">
                          <a:solidFill>
                            <a:schemeClr val="bg2"/>
                          </a:solidFill>
                          <a:effectLst/>
                          <a:latin typeface="+mj-lt"/>
                        </a:rPr>
                      </a:br>
                      <a:r>
                        <a:rPr lang="it-IT" sz="1000" b="0" u="none" dirty="0">
                          <a:solidFill>
                            <a:schemeClr val="bg2"/>
                          </a:solidFill>
                          <a:effectLst/>
                          <a:latin typeface="+mn-lt"/>
                        </a:rPr>
                        <a:t>Corporate &amp; Commercial, Paris </a:t>
                      </a:r>
                      <a:br>
                        <a:rPr lang="it-IT" sz="1000" b="0" u="none" dirty="0">
                          <a:solidFill>
                            <a:schemeClr val="tx1"/>
                          </a:solidFill>
                          <a:effectLst/>
                          <a:latin typeface="+mn-lt"/>
                        </a:rPr>
                      </a:br>
                      <a:r>
                        <a:rPr lang="it-IT" sz="1000" b="0" u="none" dirty="0">
                          <a:solidFill>
                            <a:schemeClr val="tx1"/>
                          </a:solidFill>
                          <a:effectLst/>
                          <a:latin typeface="+mn-lt"/>
                        </a:rPr>
                        <a:t>T +331 5329 1674 </a:t>
                      </a:r>
                      <a:br>
                        <a:rPr lang="it-IT" sz="1000" b="0" u="none" dirty="0">
                          <a:solidFill>
                            <a:schemeClr val="tx1"/>
                          </a:solidFill>
                          <a:effectLst/>
                          <a:latin typeface="+mn-lt"/>
                        </a:rPr>
                      </a:br>
                      <a:r>
                        <a:rPr lang="it-IT" sz="1000" b="0" u="none" dirty="0">
                          <a:solidFill>
                            <a:schemeClr val="tx1"/>
                          </a:solidFill>
                          <a:effectLst/>
                          <a:latin typeface="+mn-lt"/>
                        </a:rPr>
                        <a:t>E simonetta.giordano@simmons-simmons.com </a:t>
                      </a: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2348311"/>
                  </a:ext>
                </a:extLst>
              </a:tr>
              <a:tr h="1386724">
                <a:tc>
                  <a:txBody>
                    <a:bodyPr/>
                    <a:lstStyle/>
                    <a:p>
                      <a:pPr>
                        <a:lnSpc>
                          <a:spcPct val="115000"/>
                        </a:lnSpc>
                        <a:spcBef>
                          <a:spcPts val="0"/>
                        </a:spcBef>
                        <a:spcAft>
                          <a:spcPts val="0"/>
                        </a:spcAft>
                        <a:tabLst>
                          <a:tab pos="434340" algn="r"/>
                          <a:tab pos="434340" algn="r"/>
                        </a:tabLst>
                      </a:pP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600"/>
                        </a:lnSpc>
                        <a:spcBef>
                          <a:spcPts val="0"/>
                        </a:spcBef>
                        <a:spcAft>
                          <a:spcPts val="0"/>
                        </a:spcAft>
                        <a:tabLst>
                          <a:tab pos="434340" algn="r"/>
                        </a:tabLst>
                      </a:pPr>
                      <a:r>
                        <a:rPr lang="en-GB" sz="1000" b="0" u="none" dirty="0">
                          <a:solidFill>
                            <a:schemeClr val="bg2"/>
                          </a:solidFill>
                          <a:effectLst/>
                          <a:latin typeface="+mj-lt"/>
                        </a:rPr>
                        <a:t>Alexander Brown </a:t>
                      </a:r>
                      <a:br>
                        <a:rPr lang="en-GB" sz="1000" b="0" u="none" dirty="0">
                          <a:solidFill>
                            <a:schemeClr val="bg2"/>
                          </a:solidFill>
                          <a:effectLst/>
                          <a:latin typeface="+mj-lt"/>
                        </a:rPr>
                      </a:br>
                      <a:r>
                        <a:rPr lang="en-GB" sz="1000" b="0" u="none" dirty="0">
                          <a:solidFill>
                            <a:schemeClr val="bg2"/>
                          </a:solidFill>
                          <a:effectLst/>
                          <a:latin typeface="+mn-lt"/>
                        </a:rPr>
                        <a:t>Information, Communications &amp; Technology, London</a:t>
                      </a:r>
                    </a:p>
                    <a:p>
                      <a:pPr>
                        <a:lnSpc>
                          <a:spcPts val="1400"/>
                        </a:lnSpc>
                        <a:spcBef>
                          <a:spcPts val="0"/>
                        </a:spcBef>
                        <a:spcAft>
                          <a:spcPts val="0"/>
                        </a:spcAft>
                        <a:tabLst>
                          <a:tab pos="434340" algn="r"/>
                        </a:tabLst>
                      </a:pPr>
                      <a:r>
                        <a:rPr lang="it-IT" sz="1000" b="0" u="none" dirty="0">
                          <a:solidFill>
                            <a:schemeClr val="tx1"/>
                          </a:solidFill>
                          <a:effectLst/>
                          <a:latin typeface="+mn-lt"/>
                        </a:rPr>
                        <a:t>T +44 20 7825 4954</a:t>
                      </a:r>
                      <a:endParaRPr lang="en-GB" sz="1000" b="0" u="none" dirty="0">
                        <a:solidFill>
                          <a:schemeClr val="tx1"/>
                        </a:solidFill>
                        <a:effectLst/>
                        <a:latin typeface="+mn-lt"/>
                      </a:endParaRPr>
                    </a:p>
                    <a:p>
                      <a:pPr>
                        <a:lnSpc>
                          <a:spcPts val="1400"/>
                        </a:lnSpc>
                        <a:spcBef>
                          <a:spcPts val="0"/>
                        </a:spcBef>
                        <a:spcAft>
                          <a:spcPts val="0"/>
                        </a:spcAft>
                        <a:tabLst>
                          <a:tab pos="434340" algn="r"/>
                        </a:tabLst>
                      </a:pPr>
                      <a:r>
                        <a:rPr lang="it-IT" sz="1000" b="0" u="none" dirty="0">
                          <a:solidFill>
                            <a:schemeClr val="tx1"/>
                          </a:solidFill>
                          <a:effectLst/>
                          <a:latin typeface="+mn-lt"/>
                        </a:rPr>
                        <a:t>E alexander.brown@simmons-simmons.com</a:t>
                      </a: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15000"/>
                        </a:lnSpc>
                        <a:spcBef>
                          <a:spcPts val="0"/>
                        </a:spcBef>
                        <a:spcAft>
                          <a:spcPts val="0"/>
                        </a:spcAft>
                        <a:tabLst>
                          <a:tab pos="434340" algn="r"/>
                          <a:tab pos="434340" algn="r"/>
                        </a:tabLst>
                      </a:pP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600"/>
                        </a:lnSpc>
                        <a:spcBef>
                          <a:spcPts val="0"/>
                        </a:spcBef>
                        <a:spcAft>
                          <a:spcPts val="0"/>
                        </a:spcAft>
                        <a:tabLst>
                          <a:tab pos="434340" algn="r"/>
                        </a:tabLst>
                      </a:pPr>
                      <a:r>
                        <a:rPr lang="en-GB" sz="1000" b="0" u="none" dirty="0" err="1">
                          <a:solidFill>
                            <a:schemeClr val="bg2"/>
                          </a:solidFill>
                          <a:effectLst/>
                          <a:latin typeface="+mj-lt"/>
                        </a:rPr>
                        <a:t>Wieger</a:t>
                      </a:r>
                      <a:r>
                        <a:rPr lang="en-GB" sz="1000" b="0" u="none" dirty="0">
                          <a:solidFill>
                            <a:schemeClr val="bg2"/>
                          </a:solidFill>
                          <a:effectLst/>
                          <a:latin typeface="+mj-lt"/>
                        </a:rPr>
                        <a:t> ten Hove </a:t>
                      </a:r>
                      <a:br>
                        <a:rPr lang="en-GB" sz="1000" b="0" u="none" dirty="0">
                          <a:solidFill>
                            <a:schemeClr val="bg2"/>
                          </a:solidFill>
                          <a:effectLst/>
                          <a:latin typeface="+mj-lt"/>
                        </a:rPr>
                      </a:br>
                      <a:r>
                        <a:rPr lang="en-GB" sz="1000" b="0" u="none" dirty="0">
                          <a:solidFill>
                            <a:schemeClr val="bg2"/>
                          </a:solidFill>
                          <a:effectLst/>
                          <a:latin typeface="+mn-lt"/>
                        </a:rPr>
                        <a:t>Financial Markets, Amsterdam </a:t>
                      </a:r>
                    </a:p>
                    <a:p>
                      <a:pPr>
                        <a:lnSpc>
                          <a:spcPts val="1400"/>
                        </a:lnSpc>
                        <a:spcBef>
                          <a:spcPts val="0"/>
                        </a:spcBef>
                        <a:spcAft>
                          <a:spcPts val="0"/>
                        </a:spcAft>
                        <a:tabLst>
                          <a:tab pos="434340" algn="r"/>
                        </a:tabLst>
                      </a:pPr>
                      <a:r>
                        <a:rPr lang="it-IT" sz="1000" b="0" u="none" dirty="0">
                          <a:solidFill>
                            <a:schemeClr val="tx1"/>
                          </a:solidFill>
                          <a:effectLst/>
                          <a:latin typeface="+mn-lt"/>
                        </a:rPr>
                        <a:t>T +3120 722 2801 </a:t>
                      </a:r>
                      <a:endParaRPr lang="en-GB" sz="1000" b="0" u="none" dirty="0">
                        <a:solidFill>
                          <a:schemeClr val="tx1"/>
                        </a:solidFill>
                        <a:effectLst/>
                        <a:latin typeface="+mn-lt"/>
                      </a:endParaRPr>
                    </a:p>
                    <a:p>
                      <a:pPr>
                        <a:lnSpc>
                          <a:spcPts val="1400"/>
                        </a:lnSpc>
                        <a:spcBef>
                          <a:spcPts val="0"/>
                        </a:spcBef>
                        <a:spcAft>
                          <a:spcPts val="0"/>
                        </a:spcAft>
                        <a:tabLst>
                          <a:tab pos="434340" algn="r"/>
                        </a:tabLst>
                      </a:pPr>
                      <a:r>
                        <a:rPr lang="it-IT" sz="1000" b="0" u="none" dirty="0">
                          <a:solidFill>
                            <a:schemeClr val="tx1"/>
                          </a:solidFill>
                          <a:effectLst/>
                          <a:latin typeface="+mn-lt"/>
                        </a:rPr>
                        <a:t>E wieger.tenhove@simmons-simmons.com </a:t>
                      </a: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3141095"/>
                  </a:ext>
                </a:extLst>
              </a:tr>
              <a:tr h="1214219">
                <a:tc>
                  <a:txBody>
                    <a:bodyPr/>
                    <a:lstStyle/>
                    <a:p>
                      <a:pPr>
                        <a:lnSpc>
                          <a:spcPct val="115000"/>
                        </a:lnSpc>
                        <a:spcBef>
                          <a:spcPts val="0"/>
                        </a:spcBef>
                        <a:spcAft>
                          <a:spcPts val="0"/>
                        </a:spcAft>
                        <a:tabLst>
                          <a:tab pos="434340" algn="r"/>
                          <a:tab pos="434340" algn="r"/>
                        </a:tabLst>
                      </a:pP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600"/>
                        </a:lnSpc>
                        <a:spcBef>
                          <a:spcPts val="0"/>
                        </a:spcBef>
                        <a:spcAft>
                          <a:spcPts val="0"/>
                        </a:spcAft>
                        <a:tabLst>
                          <a:tab pos="434340" algn="r"/>
                        </a:tabLst>
                      </a:pPr>
                      <a:r>
                        <a:rPr lang="en-GB" sz="1000" b="0" u="none" dirty="0">
                          <a:solidFill>
                            <a:schemeClr val="bg2"/>
                          </a:solidFill>
                          <a:effectLst/>
                          <a:latin typeface="+mj-lt"/>
                        </a:rPr>
                        <a:t>Martin Shah </a:t>
                      </a:r>
                      <a:br>
                        <a:rPr lang="en-GB" sz="1000" b="0" u="none" dirty="0">
                          <a:solidFill>
                            <a:schemeClr val="bg2"/>
                          </a:solidFill>
                          <a:effectLst/>
                          <a:latin typeface="+mj-lt"/>
                        </a:rPr>
                      </a:br>
                      <a:r>
                        <a:rPr lang="en-GB" sz="1000" b="0" u="none" dirty="0">
                          <a:solidFill>
                            <a:schemeClr val="bg2"/>
                          </a:solidFill>
                          <a:effectLst/>
                          <a:latin typeface="+mn-lt"/>
                        </a:rPr>
                        <a:t>Tax, London</a:t>
                      </a:r>
                    </a:p>
                    <a:p>
                      <a:pPr>
                        <a:lnSpc>
                          <a:spcPts val="1400"/>
                        </a:lnSpc>
                        <a:spcBef>
                          <a:spcPts val="0"/>
                        </a:spcBef>
                        <a:spcAft>
                          <a:spcPts val="0"/>
                        </a:spcAft>
                        <a:tabLst>
                          <a:tab pos="434340" algn="r"/>
                        </a:tabLst>
                      </a:pPr>
                      <a:r>
                        <a:rPr lang="en-GB" sz="1000" b="0" u="none" dirty="0">
                          <a:solidFill>
                            <a:schemeClr val="tx1"/>
                          </a:solidFill>
                          <a:effectLst/>
                          <a:latin typeface="+mn-lt"/>
                        </a:rPr>
                        <a:t>T +4420 7825 4638</a:t>
                      </a:r>
                    </a:p>
                    <a:p>
                      <a:pPr>
                        <a:lnSpc>
                          <a:spcPts val="1400"/>
                        </a:lnSpc>
                        <a:spcBef>
                          <a:spcPts val="0"/>
                        </a:spcBef>
                        <a:spcAft>
                          <a:spcPts val="0"/>
                        </a:spcAft>
                        <a:tabLst>
                          <a:tab pos="434340" algn="r"/>
                        </a:tabLst>
                      </a:pPr>
                      <a:r>
                        <a:rPr lang="it-IT" sz="1000" b="0" u="none" dirty="0">
                          <a:solidFill>
                            <a:schemeClr val="tx1"/>
                          </a:solidFill>
                          <a:effectLst/>
                          <a:latin typeface="+mn-lt"/>
                        </a:rPr>
                        <a:t>E martin.shah@simmons-simmons.com</a:t>
                      </a: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5000"/>
                        </a:lnSpc>
                        <a:spcBef>
                          <a:spcPts val="0"/>
                        </a:spcBef>
                        <a:spcAft>
                          <a:spcPts val="0"/>
                        </a:spcAft>
                        <a:tabLst>
                          <a:tab pos="434340" algn="r"/>
                          <a:tab pos="434340" algn="r"/>
                        </a:tabLst>
                      </a:pP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600"/>
                        </a:lnSpc>
                        <a:spcBef>
                          <a:spcPts val="0"/>
                        </a:spcBef>
                        <a:spcAft>
                          <a:spcPts val="0"/>
                        </a:spcAft>
                        <a:tabLst>
                          <a:tab pos="434340" algn="r"/>
                        </a:tabLst>
                      </a:pPr>
                      <a:r>
                        <a:rPr lang="fr-FR" sz="1000" b="0" u="none" dirty="0">
                          <a:solidFill>
                            <a:schemeClr val="bg2"/>
                          </a:solidFill>
                          <a:effectLst/>
                          <a:latin typeface="+mj-lt"/>
                        </a:rPr>
                        <a:t>Louis-Maël  </a:t>
                      </a:r>
                      <a:r>
                        <a:rPr lang="fr-FR" sz="1000" b="0" u="none" dirty="0" err="1">
                          <a:solidFill>
                            <a:schemeClr val="bg2"/>
                          </a:solidFill>
                          <a:effectLst/>
                          <a:latin typeface="+mj-lt"/>
                        </a:rPr>
                        <a:t>Cogis</a:t>
                      </a:r>
                      <a:r>
                        <a:rPr lang="fr-FR" sz="1000" b="0" u="none" dirty="0">
                          <a:solidFill>
                            <a:schemeClr val="bg2"/>
                          </a:solidFill>
                          <a:effectLst/>
                          <a:latin typeface="+mj-lt"/>
                        </a:rPr>
                        <a:t> </a:t>
                      </a:r>
                      <a:br>
                        <a:rPr lang="fr-FR" sz="1000" b="0" u="none" dirty="0">
                          <a:solidFill>
                            <a:schemeClr val="bg2"/>
                          </a:solidFill>
                          <a:effectLst/>
                          <a:latin typeface="+mj-lt"/>
                        </a:rPr>
                      </a:br>
                      <a:r>
                        <a:rPr lang="fr-FR" sz="1000" b="0" u="none" dirty="0">
                          <a:solidFill>
                            <a:schemeClr val="bg2"/>
                          </a:solidFill>
                          <a:effectLst/>
                          <a:latin typeface="+mn-lt"/>
                        </a:rPr>
                        <a:t>Financial </a:t>
                      </a:r>
                      <a:r>
                        <a:rPr lang="fr-FR" sz="1000" b="0" u="none" dirty="0" err="1">
                          <a:solidFill>
                            <a:schemeClr val="bg2"/>
                          </a:solidFill>
                          <a:effectLst/>
                          <a:latin typeface="+mn-lt"/>
                        </a:rPr>
                        <a:t>Markets</a:t>
                      </a:r>
                      <a:r>
                        <a:rPr lang="fr-FR" sz="1000" b="0" u="none" dirty="0">
                          <a:solidFill>
                            <a:schemeClr val="bg2"/>
                          </a:solidFill>
                          <a:effectLst/>
                          <a:latin typeface="+mn-lt"/>
                        </a:rPr>
                        <a:t>, Luxembourg </a:t>
                      </a:r>
                      <a:endParaRPr lang="en-GB" sz="1000" b="0" u="none" dirty="0">
                        <a:solidFill>
                          <a:schemeClr val="bg2"/>
                        </a:solidFill>
                        <a:effectLst/>
                        <a:latin typeface="+mn-lt"/>
                      </a:endParaRPr>
                    </a:p>
                    <a:p>
                      <a:pPr>
                        <a:lnSpc>
                          <a:spcPts val="1400"/>
                        </a:lnSpc>
                        <a:spcBef>
                          <a:spcPts val="0"/>
                        </a:spcBef>
                        <a:spcAft>
                          <a:spcPts val="0"/>
                        </a:spcAft>
                        <a:tabLst>
                          <a:tab pos="434340" algn="r"/>
                        </a:tabLst>
                      </a:pPr>
                      <a:r>
                        <a:rPr lang="de-DE" sz="1000" b="0" u="none" dirty="0">
                          <a:solidFill>
                            <a:schemeClr val="tx1"/>
                          </a:solidFill>
                          <a:effectLst/>
                          <a:latin typeface="+mn-lt"/>
                        </a:rPr>
                        <a:t>T +352 26 21 16 14 </a:t>
                      </a:r>
                      <a:endParaRPr lang="en-GB" sz="1000" b="0" u="none" dirty="0">
                        <a:solidFill>
                          <a:schemeClr val="tx1"/>
                        </a:solidFill>
                        <a:effectLst/>
                        <a:latin typeface="+mn-lt"/>
                      </a:endParaRPr>
                    </a:p>
                    <a:p>
                      <a:pPr>
                        <a:lnSpc>
                          <a:spcPts val="1400"/>
                        </a:lnSpc>
                        <a:spcBef>
                          <a:spcPts val="0"/>
                        </a:spcBef>
                        <a:spcAft>
                          <a:spcPts val="0"/>
                        </a:spcAft>
                        <a:tabLst>
                          <a:tab pos="434340" algn="r"/>
                        </a:tabLst>
                      </a:pPr>
                      <a:r>
                        <a:rPr lang="de-DE" sz="1000" b="0" u="none" dirty="0">
                          <a:solidFill>
                            <a:schemeClr val="tx1"/>
                          </a:solidFill>
                          <a:effectLst/>
                          <a:latin typeface="+mn-lt"/>
                        </a:rPr>
                        <a:t>E louis-mael.cogis@simmons-simmons.com </a:t>
                      </a: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6838850"/>
                  </a:ext>
                </a:extLst>
              </a:tr>
              <a:tr h="1330977">
                <a:tc>
                  <a:txBody>
                    <a:bodyPr/>
                    <a:lstStyle/>
                    <a:p>
                      <a:pPr>
                        <a:lnSpc>
                          <a:spcPct val="115000"/>
                        </a:lnSpc>
                        <a:spcBef>
                          <a:spcPts val="0"/>
                        </a:spcBef>
                        <a:spcAft>
                          <a:spcPts val="0"/>
                        </a:spcAft>
                        <a:tabLst>
                          <a:tab pos="434340" algn="r"/>
                          <a:tab pos="434340" algn="r"/>
                        </a:tabLst>
                      </a:pP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600"/>
                        </a:lnSpc>
                        <a:spcBef>
                          <a:spcPts val="0"/>
                        </a:spcBef>
                        <a:spcAft>
                          <a:spcPts val="0"/>
                        </a:spcAft>
                        <a:tabLst>
                          <a:tab pos="434340" algn="r"/>
                        </a:tabLst>
                      </a:pPr>
                      <a:r>
                        <a:rPr lang="en-GB" sz="1000" b="0" u="none" dirty="0">
                          <a:solidFill>
                            <a:schemeClr val="bg2"/>
                          </a:solidFill>
                          <a:effectLst/>
                          <a:latin typeface="+mj-lt"/>
                        </a:rPr>
                        <a:t>Philip  Bartlett</a:t>
                      </a:r>
                      <a:br>
                        <a:rPr lang="en-GB" sz="1000" b="0" u="none" dirty="0">
                          <a:solidFill>
                            <a:schemeClr val="bg2"/>
                          </a:solidFill>
                          <a:effectLst/>
                          <a:latin typeface="+mj-lt"/>
                        </a:rPr>
                      </a:br>
                      <a:r>
                        <a:rPr lang="en-GB" sz="1000" b="0" u="none" dirty="0">
                          <a:solidFill>
                            <a:schemeClr val="bg2"/>
                          </a:solidFill>
                          <a:effectLst/>
                          <a:latin typeface="+mn-lt"/>
                        </a:rPr>
                        <a:t>Employment, London </a:t>
                      </a:r>
                    </a:p>
                    <a:p>
                      <a:pPr>
                        <a:lnSpc>
                          <a:spcPts val="1400"/>
                        </a:lnSpc>
                        <a:spcBef>
                          <a:spcPts val="0"/>
                        </a:spcBef>
                        <a:spcAft>
                          <a:spcPts val="0"/>
                        </a:spcAft>
                        <a:tabLst>
                          <a:tab pos="434340" algn="r"/>
                        </a:tabLst>
                      </a:pPr>
                      <a:r>
                        <a:rPr lang="en-GB" sz="1000" b="0" u="none" dirty="0">
                          <a:solidFill>
                            <a:schemeClr val="tx1"/>
                          </a:solidFill>
                          <a:effectLst/>
                          <a:latin typeface="+mn-lt"/>
                        </a:rPr>
                        <a:t>T +44 20 7825 4470 </a:t>
                      </a:r>
                    </a:p>
                    <a:p>
                      <a:pPr>
                        <a:lnSpc>
                          <a:spcPts val="1400"/>
                        </a:lnSpc>
                        <a:spcBef>
                          <a:spcPts val="0"/>
                        </a:spcBef>
                        <a:spcAft>
                          <a:spcPts val="0"/>
                        </a:spcAft>
                        <a:tabLst>
                          <a:tab pos="434340" algn="r"/>
                        </a:tabLst>
                      </a:pPr>
                      <a:r>
                        <a:rPr lang="it-IT" sz="1000" b="0" u="none" dirty="0">
                          <a:solidFill>
                            <a:schemeClr val="tx1"/>
                          </a:solidFill>
                          <a:effectLst/>
                          <a:latin typeface="+mn-lt"/>
                        </a:rPr>
                        <a:t>E  philip.bartlett@simmons-simmons.com </a:t>
                      </a: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5000"/>
                        </a:lnSpc>
                        <a:spcBef>
                          <a:spcPts val="0"/>
                        </a:spcBef>
                        <a:spcAft>
                          <a:spcPts val="0"/>
                        </a:spcAft>
                        <a:tabLst>
                          <a:tab pos="434340" algn="r"/>
                          <a:tab pos="434340" algn="r"/>
                        </a:tabLst>
                      </a:pP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600"/>
                        </a:lnSpc>
                        <a:spcBef>
                          <a:spcPts val="0"/>
                        </a:spcBef>
                        <a:spcAft>
                          <a:spcPts val="0"/>
                        </a:spcAft>
                        <a:tabLst>
                          <a:tab pos="434340" algn="r"/>
                        </a:tabLst>
                      </a:pPr>
                      <a:r>
                        <a:rPr lang="fr-FR" sz="1000" b="0" u="none" dirty="0">
                          <a:solidFill>
                            <a:schemeClr val="bg2"/>
                          </a:solidFill>
                          <a:effectLst/>
                          <a:latin typeface="+mj-lt"/>
                        </a:rPr>
                        <a:t>Koen </a:t>
                      </a:r>
                      <a:r>
                        <a:rPr lang="fr-FR" sz="1000" b="0" u="none" dirty="0" err="1">
                          <a:solidFill>
                            <a:schemeClr val="bg2"/>
                          </a:solidFill>
                          <a:effectLst/>
                          <a:latin typeface="+mj-lt"/>
                        </a:rPr>
                        <a:t>Platteau</a:t>
                      </a:r>
                      <a:br>
                        <a:rPr lang="fr-FR" sz="1000" b="0" u="none" dirty="0">
                          <a:solidFill>
                            <a:schemeClr val="bg2"/>
                          </a:solidFill>
                          <a:effectLst/>
                          <a:latin typeface="+mj-lt"/>
                        </a:rPr>
                      </a:br>
                      <a:r>
                        <a:rPr lang="fr-FR" sz="1000" b="0" u="none" dirty="0">
                          <a:solidFill>
                            <a:schemeClr val="bg2"/>
                          </a:solidFill>
                          <a:effectLst/>
                          <a:latin typeface="+mn-lt"/>
                        </a:rPr>
                        <a:t>EU, </a:t>
                      </a:r>
                      <a:r>
                        <a:rPr lang="fr-FR" sz="1000" b="0" u="none" dirty="0" err="1">
                          <a:solidFill>
                            <a:schemeClr val="bg2"/>
                          </a:solidFill>
                          <a:effectLst/>
                          <a:latin typeface="+mn-lt"/>
                        </a:rPr>
                        <a:t>Competition</a:t>
                      </a:r>
                      <a:r>
                        <a:rPr lang="fr-FR" sz="1000" b="0" u="none" dirty="0">
                          <a:solidFill>
                            <a:schemeClr val="bg2"/>
                          </a:solidFill>
                          <a:effectLst/>
                          <a:latin typeface="+mn-lt"/>
                        </a:rPr>
                        <a:t> &amp; </a:t>
                      </a:r>
                      <a:r>
                        <a:rPr lang="fr-FR" sz="1000" b="0" u="none" dirty="0" err="1">
                          <a:solidFill>
                            <a:schemeClr val="bg2"/>
                          </a:solidFill>
                          <a:effectLst/>
                          <a:latin typeface="+mn-lt"/>
                        </a:rPr>
                        <a:t>Regulatory</a:t>
                      </a:r>
                      <a:r>
                        <a:rPr lang="fr-FR" sz="1000" b="0" u="none" dirty="0">
                          <a:solidFill>
                            <a:schemeClr val="bg2"/>
                          </a:solidFill>
                          <a:effectLst/>
                          <a:latin typeface="+mn-lt"/>
                        </a:rPr>
                        <a:t>, Brussels </a:t>
                      </a:r>
                      <a:endParaRPr lang="en-GB" sz="1000" b="0" u="none" dirty="0">
                        <a:solidFill>
                          <a:schemeClr val="bg2"/>
                        </a:solidFill>
                        <a:effectLst/>
                        <a:latin typeface="+mn-lt"/>
                      </a:endParaRPr>
                    </a:p>
                    <a:p>
                      <a:pPr>
                        <a:lnSpc>
                          <a:spcPts val="1400"/>
                        </a:lnSpc>
                        <a:spcBef>
                          <a:spcPts val="0"/>
                        </a:spcBef>
                        <a:spcAft>
                          <a:spcPts val="0"/>
                        </a:spcAft>
                        <a:tabLst>
                          <a:tab pos="434340" algn="r"/>
                        </a:tabLst>
                      </a:pPr>
                      <a:r>
                        <a:rPr lang="fr-FR" sz="1000" b="0" u="none" dirty="0">
                          <a:solidFill>
                            <a:schemeClr val="tx1"/>
                          </a:solidFill>
                          <a:effectLst/>
                          <a:latin typeface="+mn-lt"/>
                        </a:rPr>
                        <a:t>T +32 254 209 63 </a:t>
                      </a:r>
                      <a:endParaRPr lang="en-GB" sz="1000" b="0" u="none" dirty="0">
                        <a:solidFill>
                          <a:schemeClr val="tx1"/>
                        </a:solidFill>
                        <a:effectLst/>
                        <a:latin typeface="+mn-lt"/>
                      </a:endParaRPr>
                    </a:p>
                    <a:p>
                      <a:pPr>
                        <a:lnSpc>
                          <a:spcPts val="1400"/>
                        </a:lnSpc>
                        <a:spcBef>
                          <a:spcPts val="0"/>
                        </a:spcBef>
                        <a:spcAft>
                          <a:spcPts val="0"/>
                        </a:spcAft>
                        <a:tabLst>
                          <a:tab pos="434340" algn="r"/>
                        </a:tabLst>
                      </a:pPr>
                      <a:r>
                        <a:rPr lang="it-IT" sz="1000" b="0" u="none" dirty="0">
                          <a:solidFill>
                            <a:schemeClr val="tx1"/>
                          </a:solidFill>
                          <a:effectLst/>
                          <a:latin typeface="+mn-lt"/>
                        </a:rPr>
                        <a:t>E koen.platteau@simmons-simmons.com </a:t>
                      </a: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502016"/>
                  </a:ext>
                </a:extLst>
              </a:tr>
              <a:tr h="1082139">
                <a:tc>
                  <a:txBody>
                    <a:bodyPr/>
                    <a:lstStyle/>
                    <a:p>
                      <a:pPr>
                        <a:lnSpc>
                          <a:spcPct val="115000"/>
                        </a:lnSpc>
                        <a:spcBef>
                          <a:spcPts val="0"/>
                        </a:spcBef>
                        <a:spcAft>
                          <a:spcPts val="0"/>
                        </a:spcAft>
                        <a:tabLst>
                          <a:tab pos="434340" algn="r"/>
                          <a:tab pos="434340" algn="r"/>
                        </a:tabLst>
                      </a:pPr>
                      <a:endParaRPr lang="en-GB" sz="1000" b="0" u="none">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600"/>
                        </a:lnSpc>
                        <a:spcBef>
                          <a:spcPts val="0"/>
                        </a:spcBef>
                        <a:spcAft>
                          <a:spcPts val="0"/>
                        </a:spcAft>
                        <a:tabLst>
                          <a:tab pos="434340" algn="r"/>
                        </a:tabLst>
                      </a:pPr>
                      <a:r>
                        <a:rPr lang="it-IT" sz="1000" b="0" u="none" dirty="0">
                          <a:solidFill>
                            <a:schemeClr val="bg2"/>
                          </a:solidFill>
                          <a:effectLst/>
                          <a:latin typeface="+mj-lt"/>
                        </a:rPr>
                        <a:t>Isabella Roberts </a:t>
                      </a:r>
                      <a:br>
                        <a:rPr lang="it-IT" sz="1000" b="0" u="none" dirty="0">
                          <a:solidFill>
                            <a:schemeClr val="bg2"/>
                          </a:solidFill>
                          <a:effectLst/>
                          <a:latin typeface="+mj-lt"/>
                        </a:rPr>
                      </a:br>
                      <a:r>
                        <a:rPr lang="it-IT" sz="1000" b="0" u="none" dirty="0">
                          <a:solidFill>
                            <a:schemeClr val="bg2"/>
                          </a:solidFill>
                          <a:effectLst/>
                          <a:latin typeface="+mn-lt"/>
                        </a:rPr>
                        <a:t>Corporate, London</a:t>
                      </a:r>
                      <a:endParaRPr lang="en-GB" sz="1000" b="0" u="none" dirty="0">
                        <a:solidFill>
                          <a:schemeClr val="bg2"/>
                        </a:solidFill>
                        <a:effectLst/>
                        <a:latin typeface="+mn-lt"/>
                      </a:endParaRPr>
                    </a:p>
                    <a:p>
                      <a:pPr>
                        <a:lnSpc>
                          <a:spcPts val="1400"/>
                        </a:lnSpc>
                        <a:spcBef>
                          <a:spcPts val="0"/>
                        </a:spcBef>
                        <a:spcAft>
                          <a:spcPts val="0"/>
                        </a:spcAft>
                        <a:tabLst>
                          <a:tab pos="434340" algn="r"/>
                        </a:tabLst>
                      </a:pPr>
                      <a:r>
                        <a:rPr lang="it-IT" sz="1000" b="0" u="none" dirty="0">
                          <a:solidFill>
                            <a:schemeClr val="tx1"/>
                          </a:solidFill>
                          <a:effectLst/>
                          <a:latin typeface="+mn-lt"/>
                        </a:rPr>
                        <a:t>T +44 20 7825 4923</a:t>
                      </a:r>
                      <a:endParaRPr lang="en-GB" sz="1000" b="0" u="none" dirty="0">
                        <a:solidFill>
                          <a:schemeClr val="tx1"/>
                        </a:solidFill>
                        <a:effectLst/>
                        <a:latin typeface="+mn-lt"/>
                      </a:endParaRPr>
                    </a:p>
                    <a:p>
                      <a:pPr>
                        <a:lnSpc>
                          <a:spcPts val="1400"/>
                        </a:lnSpc>
                        <a:spcBef>
                          <a:spcPts val="0"/>
                        </a:spcBef>
                        <a:spcAft>
                          <a:spcPts val="0"/>
                        </a:spcAft>
                        <a:tabLst>
                          <a:tab pos="434340" algn="r"/>
                        </a:tabLst>
                      </a:pPr>
                      <a:r>
                        <a:rPr lang="it-IT" sz="1000" b="0" u="none" dirty="0">
                          <a:solidFill>
                            <a:schemeClr val="tx1"/>
                          </a:solidFill>
                          <a:effectLst/>
                          <a:latin typeface="+mn-lt"/>
                        </a:rPr>
                        <a:t>E </a:t>
                      </a:r>
                      <a:r>
                        <a:rPr lang="it-IT" sz="1000" b="0" u="none" strike="noStrike" dirty="0">
                          <a:solidFill>
                            <a:schemeClr val="tx1"/>
                          </a:solidFill>
                          <a:effectLst/>
                          <a:latin typeface="+mn-lt"/>
                        </a:rPr>
                        <a:t>isabella.roberts@simmons-simmons.com</a:t>
                      </a: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5000"/>
                        </a:lnSpc>
                        <a:spcBef>
                          <a:spcPts val="0"/>
                        </a:spcBef>
                        <a:spcAft>
                          <a:spcPts val="0"/>
                        </a:spcAft>
                        <a:tabLst>
                          <a:tab pos="434340" algn="r"/>
                          <a:tab pos="434340" algn="r"/>
                        </a:tabLst>
                      </a:pPr>
                      <a:endParaRPr lang="en-GB" sz="1000" b="0" u="none">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600"/>
                        </a:lnSpc>
                        <a:spcBef>
                          <a:spcPts val="0"/>
                        </a:spcBef>
                        <a:spcAft>
                          <a:spcPts val="0"/>
                        </a:spcAft>
                        <a:tabLst>
                          <a:tab pos="434340" algn="r"/>
                        </a:tabLst>
                      </a:pPr>
                      <a:r>
                        <a:rPr lang="it-IT" sz="1000" b="0" u="none" dirty="0">
                          <a:solidFill>
                            <a:schemeClr val="bg2"/>
                          </a:solidFill>
                          <a:effectLst/>
                          <a:latin typeface="+mj-lt"/>
                        </a:rPr>
                        <a:t>Romeo </a:t>
                      </a:r>
                      <a:r>
                        <a:rPr lang="it-IT" sz="1000" b="0" u="none" dirty="0" err="1">
                          <a:solidFill>
                            <a:schemeClr val="bg2"/>
                          </a:solidFill>
                          <a:effectLst/>
                          <a:latin typeface="+mj-lt"/>
                        </a:rPr>
                        <a:t>Battigaglia</a:t>
                      </a:r>
                      <a:br>
                        <a:rPr lang="it-IT" sz="1000" b="0" u="none" dirty="0">
                          <a:solidFill>
                            <a:schemeClr val="bg2"/>
                          </a:solidFill>
                          <a:effectLst/>
                          <a:latin typeface="+mj-lt"/>
                        </a:rPr>
                      </a:br>
                      <a:r>
                        <a:rPr lang="it-IT" sz="1000" b="0" u="none" dirty="0">
                          <a:solidFill>
                            <a:schemeClr val="bg2"/>
                          </a:solidFill>
                          <a:effectLst/>
                          <a:latin typeface="+mn-lt"/>
                        </a:rPr>
                        <a:t>Financial Markets, Milan </a:t>
                      </a:r>
                      <a:endParaRPr lang="en-GB" sz="1000" b="0" u="none" dirty="0">
                        <a:solidFill>
                          <a:schemeClr val="bg2"/>
                        </a:solidFill>
                        <a:effectLst/>
                        <a:latin typeface="+mn-lt"/>
                      </a:endParaRPr>
                    </a:p>
                    <a:p>
                      <a:pPr>
                        <a:lnSpc>
                          <a:spcPts val="1400"/>
                        </a:lnSpc>
                        <a:spcBef>
                          <a:spcPts val="0"/>
                        </a:spcBef>
                        <a:spcAft>
                          <a:spcPts val="0"/>
                        </a:spcAft>
                        <a:tabLst>
                          <a:tab pos="434340" algn="r"/>
                        </a:tabLst>
                      </a:pPr>
                      <a:r>
                        <a:rPr lang="it-IT" sz="1000" b="0" u="none" dirty="0">
                          <a:solidFill>
                            <a:schemeClr val="tx1"/>
                          </a:solidFill>
                          <a:effectLst/>
                          <a:latin typeface="+mn-lt"/>
                        </a:rPr>
                        <a:t>T +39 02 7250 5471 </a:t>
                      </a:r>
                      <a:endParaRPr lang="en-GB" sz="1000" b="0" u="none" dirty="0">
                        <a:solidFill>
                          <a:schemeClr val="tx1"/>
                        </a:solidFill>
                        <a:effectLst/>
                        <a:latin typeface="+mn-lt"/>
                      </a:endParaRPr>
                    </a:p>
                    <a:p>
                      <a:pPr>
                        <a:lnSpc>
                          <a:spcPts val="1400"/>
                        </a:lnSpc>
                        <a:spcBef>
                          <a:spcPts val="0"/>
                        </a:spcBef>
                        <a:spcAft>
                          <a:spcPts val="0"/>
                        </a:spcAft>
                        <a:tabLst>
                          <a:tab pos="434340" algn="r"/>
                        </a:tabLst>
                      </a:pPr>
                      <a:r>
                        <a:rPr lang="it-IT" sz="1000" b="0" u="none" dirty="0">
                          <a:solidFill>
                            <a:schemeClr val="tx1"/>
                          </a:solidFill>
                          <a:effectLst/>
                          <a:latin typeface="+mn-lt"/>
                        </a:rPr>
                        <a:t>E </a:t>
                      </a:r>
                      <a:r>
                        <a:rPr lang="it-IT" sz="1000" b="0" u="none" dirty="0" err="1">
                          <a:solidFill>
                            <a:schemeClr val="tx1"/>
                          </a:solidFill>
                          <a:effectLst/>
                          <a:latin typeface="+mn-lt"/>
                        </a:rPr>
                        <a:t>romeo.battigaglia</a:t>
                      </a:r>
                      <a:br>
                        <a:rPr lang="it-IT" sz="1000" b="0" u="none" dirty="0">
                          <a:solidFill>
                            <a:schemeClr val="tx1"/>
                          </a:solidFill>
                          <a:effectLst/>
                          <a:latin typeface="+mn-lt"/>
                        </a:rPr>
                      </a:br>
                      <a:r>
                        <a:rPr lang="it-IT" sz="1000" b="0" u="none" dirty="0">
                          <a:solidFill>
                            <a:schemeClr val="tx1"/>
                          </a:solidFill>
                          <a:effectLst/>
                          <a:latin typeface="+mn-lt"/>
                        </a:rPr>
                        <a:t>@simmons-simmons.com </a:t>
                      </a: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8479142"/>
                  </a:ext>
                </a:extLst>
              </a:tr>
              <a:tr h="1285357">
                <a:tc>
                  <a:txBody>
                    <a:bodyPr/>
                    <a:lstStyle/>
                    <a:p>
                      <a:pPr>
                        <a:lnSpc>
                          <a:spcPct val="115000"/>
                        </a:lnSpc>
                        <a:spcBef>
                          <a:spcPts val="0"/>
                        </a:spcBef>
                        <a:spcAft>
                          <a:spcPts val="0"/>
                        </a:spcAft>
                        <a:tabLst>
                          <a:tab pos="434340" algn="r"/>
                          <a:tab pos="434340" algn="r"/>
                        </a:tabLst>
                      </a:pPr>
                      <a:endParaRPr lang="en-GB" sz="1000" b="0" u="none">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600"/>
                        </a:lnSpc>
                        <a:spcBef>
                          <a:spcPts val="0"/>
                        </a:spcBef>
                        <a:spcAft>
                          <a:spcPts val="0"/>
                        </a:spcAft>
                        <a:tabLst>
                          <a:tab pos="434340" algn="r"/>
                        </a:tabLst>
                      </a:pPr>
                      <a:r>
                        <a:rPr lang="it-IT" sz="1000" b="0" u="none" dirty="0">
                          <a:solidFill>
                            <a:schemeClr val="bg2"/>
                          </a:solidFill>
                          <a:effectLst/>
                          <a:latin typeface="+mj-lt"/>
                        </a:rPr>
                        <a:t>Dr Michael </a:t>
                      </a:r>
                      <a:r>
                        <a:rPr lang="it-IT" sz="1000" b="0" u="none" dirty="0" err="1">
                          <a:solidFill>
                            <a:schemeClr val="bg2"/>
                          </a:solidFill>
                          <a:effectLst/>
                          <a:latin typeface="+mj-lt"/>
                        </a:rPr>
                        <a:t>Bormann</a:t>
                      </a:r>
                      <a:br>
                        <a:rPr lang="it-IT" sz="1000" b="0" u="none" dirty="0">
                          <a:solidFill>
                            <a:schemeClr val="bg2"/>
                          </a:solidFill>
                          <a:effectLst/>
                          <a:latin typeface="+mj-lt"/>
                        </a:rPr>
                      </a:br>
                      <a:r>
                        <a:rPr lang="it-IT" sz="1000" b="0" u="none" dirty="0">
                          <a:solidFill>
                            <a:schemeClr val="bg2"/>
                          </a:solidFill>
                          <a:effectLst/>
                          <a:latin typeface="+mn-lt"/>
                        </a:rPr>
                        <a:t>Corporate &amp; Commercial, Düsseldorf </a:t>
                      </a:r>
                      <a:endParaRPr lang="en-GB" sz="1000" b="0" u="none" dirty="0">
                        <a:solidFill>
                          <a:schemeClr val="bg2"/>
                        </a:solidFill>
                        <a:effectLst/>
                        <a:latin typeface="+mn-lt"/>
                      </a:endParaRPr>
                    </a:p>
                    <a:p>
                      <a:pPr>
                        <a:lnSpc>
                          <a:spcPts val="1400"/>
                        </a:lnSpc>
                        <a:spcBef>
                          <a:spcPts val="0"/>
                        </a:spcBef>
                        <a:spcAft>
                          <a:spcPts val="0"/>
                        </a:spcAft>
                        <a:tabLst>
                          <a:tab pos="434340" algn="r"/>
                        </a:tabLst>
                      </a:pPr>
                      <a:r>
                        <a:rPr lang="de-DE" sz="1000" b="0" u="none" dirty="0">
                          <a:solidFill>
                            <a:schemeClr val="tx1"/>
                          </a:solidFill>
                          <a:effectLst/>
                          <a:latin typeface="+mn-lt"/>
                        </a:rPr>
                        <a:t>T +49 211 47053 49 </a:t>
                      </a:r>
                      <a:endParaRPr lang="en-GB" sz="1000" b="0" u="none" dirty="0">
                        <a:solidFill>
                          <a:schemeClr val="tx1"/>
                        </a:solidFill>
                        <a:effectLst/>
                        <a:latin typeface="+mn-lt"/>
                      </a:endParaRPr>
                    </a:p>
                    <a:p>
                      <a:pPr>
                        <a:lnSpc>
                          <a:spcPts val="1400"/>
                        </a:lnSpc>
                        <a:spcBef>
                          <a:spcPts val="0"/>
                        </a:spcBef>
                        <a:spcAft>
                          <a:spcPts val="0"/>
                        </a:spcAft>
                        <a:tabLst>
                          <a:tab pos="434340" algn="r"/>
                        </a:tabLst>
                      </a:pPr>
                      <a:r>
                        <a:rPr lang="de-DE" sz="1000" b="0" u="none" dirty="0">
                          <a:solidFill>
                            <a:schemeClr val="tx1"/>
                          </a:solidFill>
                          <a:effectLst/>
                          <a:latin typeface="+mn-lt"/>
                        </a:rPr>
                        <a:t>E michael.bormann@simmons-simmons.com </a:t>
                      </a: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5000"/>
                        </a:lnSpc>
                        <a:spcBef>
                          <a:spcPts val="0"/>
                        </a:spcBef>
                        <a:spcAft>
                          <a:spcPts val="0"/>
                        </a:spcAft>
                        <a:tabLst>
                          <a:tab pos="434340" algn="r"/>
                          <a:tab pos="434340" algn="r"/>
                        </a:tabLst>
                      </a:pPr>
                      <a:endParaRPr lang="en-GB" sz="1000" b="0" u="none">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600"/>
                        </a:lnSpc>
                        <a:spcBef>
                          <a:spcPts val="0"/>
                        </a:spcBef>
                        <a:spcAft>
                          <a:spcPts val="0"/>
                        </a:spcAft>
                        <a:tabLst>
                          <a:tab pos="434340" algn="r"/>
                        </a:tabLst>
                      </a:pPr>
                      <a:r>
                        <a:rPr lang="it-IT" sz="1000" b="0" u="none" dirty="0">
                          <a:solidFill>
                            <a:schemeClr val="bg2"/>
                          </a:solidFill>
                          <a:effectLst/>
                          <a:latin typeface="+mj-lt"/>
                        </a:rPr>
                        <a:t>Bernadetta Troisi</a:t>
                      </a:r>
                      <a:br>
                        <a:rPr lang="it-IT" sz="1000" b="0" u="none" dirty="0">
                          <a:solidFill>
                            <a:schemeClr val="bg2"/>
                          </a:solidFill>
                          <a:effectLst/>
                          <a:latin typeface="+mj-lt"/>
                        </a:rPr>
                      </a:br>
                      <a:r>
                        <a:rPr lang="it-IT" sz="1000" b="0" u="none" dirty="0">
                          <a:solidFill>
                            <a:schemeClr val="bg2"/>
                          </a:solidFill>
                          <a:effectLst/>
                          <a:latin typeface="+mn-lt"/>
                        </a:rPr>
                        <a:t>Corporate &amp; Commercial, Milan </a:t>
                      </a:r>
                      <a:endParaRPr lang="en-GB" sz="1000" b="0" u="none" dirty="0">
                        <a:solidFill>
                          <a:schemeClr val="bg2"/>
                        </a:solidFill>
                        <a:effectLst/>
                        <a:latin typeface="+mn-lt"/>
                      </a:endParaRPr>
                    </a:p>
                    <a:p>
                      <a:pPr>
                        <a:lnSpc>
                          <a:spcPts val="1400"/>
                        </a:lnSpc>
                        <a:spcBef>
                          <a:spcPts val="0"/>
                        </a:spcBef>
                        <a:spcAft>
                          <a:spcPts val="0"/>
                        </a:spcAft>
                        <a:tabLst>
                          <a:tab pos="434340" algn="r"/>
                        </a:tabLst>
                      </a:pPr>
                      <a:r>
                        <a:rPr lang="it-IT" sz="1000" b="0" u="none" dirty="0">
                          <a:solidFill>
                            <a:schemeClr val="tx1"/>
                          </a:solidFill>
                          <a:effectLst/>
                          <a:latin typeface="+mn-lt"/>
                        </a:rPr>
                        <a:t>T +3902 7250 5591 </a:t>
                      </a:r>
                      <a:endParaRPr lang="en-GB" sz="1000" b="0" u="none" dirty="0">
                        <a:solidFill>
                          <a:schemeClr val="tx1"/>
                        </a:solidFill>
                        <a:effectLst/>
                        <a:latin typeface="+mn-lt"/>
                      </a:endParaRPr>
                    </a:p>
                    <a:p>
                      <a:pPr>
                        <a:lnSpc>
                          <a:spcPts val="1400"/>
                        </a:lnSpc>
                        <a:spcBef>
                          <a:spcPts val="0"/>
                        </a:spcBef>
                        <a:spcAft>
                          <a:spcPts val="0"/>
                        </a:spcAft>
                        <a:tabLst>
                          <a:tab pos="434340" algn="r"/>
                        </a:tabLst>
                      </a:pPr>
                      <a:r>
                        <a:rPr lang="it-IT" sz="1000" b="0" u="none" dirty="0">
                          <a:solidFill>
                            <a:schemeClr val="tx1"/>
                          </a:solidFill>
                          <a:effectLst/>
                          <a:latin typeface="+mn-lt"/>
                        </a:rPr>
                        <a:t>E bernadetta.troisi@simmons-simmons.com </a:t>
                      </a:r>
                      <a:endParaRPr lang="en-GB" sz="1000" b="0" u="none" dirty="0">
                        <a:solidFill>
                          <a:schemeClr val="tx1"/>
                        </a:solidFill>
                        <a:effectLst/>
                        <a:latin typeface="+mn-lt"/>
                        <a:ea typeface="Times New Roman" panose="02020603050405020304" pitchFamily="18" charset="0"/>
                        <a:cs typeface="Times New Roman" panose="02020603050405020304" pitchFamily="18" charset="0"/>
                      </a:endParaRPr>
                    </a:p>
                  </a:txBody>
                  <a:tcPr marL="65968" marR="6596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5399661"/>
                  </a:ext>
                </a:extLst>
              </a:tr>
            </a:tbl>
          </a:graphicData>
        </a:graphic>
      </p:graphicFrame>
      <p:pic>
        <p:nvPicPr>
          <p:cNvPr id="5" name="Picture 4" descr="A person smiling for the camera&#10;&#10;Description automatically generated">
            <a:extLst>
              <a:ext uri="{FF2B5EF4-FFF2-40B4-BE49-F238E27FC236}">
                <a16:creationId xmlns:a16="http://schemas.microsoft.com/office/drawing/2014/main" id="{FFE8EC01-EEB6-46D1-ADE4-17100E92E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32" y="1935584"/>
            <a:ext cx="900000" cy="900000"/>
          </a:xfrm>
          <a:prstGeom prst="rect">
            <a:avLst/>
          </a:prstGeom>
        </p:spPr>
      </p:pic>
      <p:pic>
        <p:nvPicPr>
          <p:cNvPr id="6" name="Picture 5" descr="A person wearing a suit and tie smiling at the camera&#10;&#10;Description automatically generated">
            <a:extLst>
              <a:ext uri="{FF2B5EF4-FFF2-40B4-BE49-F238E27FC236}">
                <a16:creationId xmlns:a16="http://schemas.microsoft.com/office/drawing/2014/main" id="{597E2F6A-8262-4041-A4F0-9457FD16E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996" y="1935584"/>
            <a:ext cx="900000" cy="900000"/>
          </a:xfrm>
          <a:prstGeom prst="rect">
            <a:avLst/>
          </a:prstGeom>
        </p:spPr>
      </p:pic>
      <p:pic>
        <p:nvPicPr>
          <p:cNvPr id="7" name="Picture 6" descr="A person wearing glasses and smiling at the camera&#10;&#10;Description automatically generated">
            <a:extLst>
              <a:ext uri="{FF2B5EF4-FFF2-40B4-BE49-F238E27FC236}">
                <a16:creationId xmlns:a16="http://schemas.microsoft.com/office/drawing/2014/main" id="{7FC268F7-80EA-4B9D-9C19-7D28B38D4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32" y="3123469"/>
            <a:ext cx="900000" cy="900000"/>
          </a:xfrm>
          <a:prstGeom prst="rect">
            <a:avLst/>
          </a:prstGeom>
        </p:spPr>
      </p:pic>
      <p:pic>
        <p:nvPicPr>
          <p:cNvPr id="8" name="Picture 7" descr="A person wearing a suit and tie&#10;&#10;Description automatically generated">
            <a:extLst>
              <a:ext uri="{FF2B5EF4-FFF2-40B4-BE49-F238E27FC236}">
                <a16:creationId xmlns:a16="http://schemas.microsoft.com/office/drawing/2014/main" id="{B73707FD-711D-4381-9FC7-C8CC1BF8CA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532" y="4498529"/>
            <a:ext cx="900000" cy="900000"/>
          </a:xfrm>
          <a:prstGeom prst="rect">
            <a:avLst/>
          </a:prstGeom>
        </p:spPr>
      </p:pic>
      <p:pic>
        <p:nvPicPr>
          <p:cNvPr id="9" name="Picture 8" descr="A person smiling for the camera&#10;&#10;Description automatically generated">
            <a:extLst>
              <a:ext uri="{FF2B5EF4-FFF2-40B4-BE49-F238E27FC236}">
                <a16:creationId xmlns:a16="http://schemas.microsoft.com/office/drawing/2014/main" id="{353476CD-B188-463A-9D20-807BEFE05C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881" y="7022005"/>
            <a:ext cx="900000" cy="900000"/>
          </a:xfrm>
          <a:prstGeom prst="rect">
            <a:avLst/>
          </a:prstGeom>
        </p:spPr>
      </p:pic>
      <p:pic>
        <p:nvPicPr>
          <p:cNvPr id="10" name="Picture 9" descr="A person wearing a suit and tie smiling at the camera&#10;&#10;Description automatically generated">
            <a:extLst>
              <a:ext uri="{FF2B5EF4-FFF2-40B4-BE49-F238E27FC236}">
                <a16:creationId xmlns:a16="http://schemas.microsoft.com/office/drawing/2014/main" id="{86FB0ABB-DA52-4039-86AA-D0971746BC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996" y="3123469"/>
            <a:ext cx="900000" cy="900000"/>
          </a:xfrm>
          <a:prstGeom prst="rect">
            <a:avLst/>
          </a:prstGeom>
        </p:spPr>
      </p:pic>
      <p:pic>
        <p:nvPicPr>
          <p:cNvPr id="11" name="Picture 10" descr="A person wearing a suit and tie&#10;&#10;Description automatically generated">
            <a:extLst>
              <a:ext uri="{FF2B5EF4-FFF2-40B4-BE49-F238E27FC236}">
                <a16:creationId xmlns:a16="http://schemas.microsoft.com/office/drawing/2014/main" id="{01642FE3-7794-497B-B371-1A38CC5FD9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9996" y="4498529"/>
            <a:ext cx="900000" cy="900000"/>
          </a:xfrm>
          <a:prstGeom prst="rect">
            <a:avLst/>
          </a:prstGeom>
        </p:spPr>
      </p:pic>
      <p:pic>
        <p:nvPicPr>
          <p:cNvPr id="12" name="Picture 11" descr="A person wearing a suit and tie&#10;&#10;Description automatically generated">
            <a:extLst>
              <a:ext uri="{FF2B5EF4-FFF2-40B4-BE49-F238E27FC236}">
                <a16:creationId xmlns:a16="http://schemas.microsoft.com/office/drawing/2014/main" id="{F90B7CB9-5C6D-46DA-860E-01F10C018C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29996" y="5717654"/>
            <a:ext cx="900000" cy="900000"/>
          </a:xfrm>
          <a:prstGeom prst="rect">
            <a:avLst/>
          </a:prstGeom>
        </p:spPr>
      </p:pic>
      <p:pic>
        <p:nvPicPr>
          <p:cNvPr id="13" name="Picture 12" descr="A person wearing a suit and tie&#10;&#10;Description automatically generated">
            <a:extLst>
              <a:ext uri="{FF2B5EF4-FFF2-40B4-BE49-F238E27FC236}">
                <a16:creationId xmlns:a16="http://schemas.microsoft.com/office/drawing/2014/main" id="{B7A9840E-E60E-425A-B894-192B6B8384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29996" y="7022005"/>
            <a:ext cx="900000" cy="900000"/>
          </a:xfrm>
          <a:prstGeom prst="rect">
            <a:avLst/>
          </a:prstGeom>
        </p:spPr>
      </p:pic>
      <p:pic>
        <p:nvPicPr>
          <p:cNvPr id="14" name="Picture 13" descr="A person posing for the camera&#10;&#10;Description automatically generated">
            <a:extLst>
              <a:ext uri="{FF2B5EF4-FFF2-40B4-BE49-F238E27FC236}">
                <a16:creationId xmlns:a16="http://schemas.microsoft.com/office/drawing/2014/main" id="{E187F15E-E856-4E78-A329-7A6E0D9204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29996" y="8117435"/>
            <a:ext cx="900000" cy="900000"/>
          </a:xfrm>
          <a:prstGeom prst="rect">
            <a:avLst/>
          </a:prstGeom>
        </p:spPr>
      </p:pic>
      <p:pic>
        <p:nvPicPr>
          <p:cNvPr id="15" name="Picture 14">
            <a:extLst>
              <a:ext uri="{FF2B5EF4-FFF2-40B4-BE49-F238E27FC236}">
                <a16:creationId xmlns:a16="http://schemas.microsoft.com/office/drawing/2014/main" id="{AD313B08-9B81-4908-9D28-1F3BA39D3A5C}"/>
              </a:ext>
            </a:extLst>
          </p:cNvPr>
          <p:cNvPicPr/>
          <p:nvPr/>
        </p:nvPicPr>
        <p:blipFill>
          <a:blip r:embed="rId12" cstate="print">
            <a:extLst>
              <a:ext uri="{28A0092B-C50C-407E-A947-70E740481C1C}">
                <a14:useLocalDpi xmlns:a14="http://schemas.microsoft.com/office/drawing/2010/main" val="0"/>
              </a:ext>
            </a:extLst>
          </a:blip>
          <a:stretch>
            <a:fillRect/>
          </a:stretch>
        </p:blipFill>
        <p:spPr bwMode="auto">
          <a:xfrm>
            <a:off x="429881" y="8117435"/>
            <a:ext cx="900000" cy="9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6" name="Picture 15">
            <a:extLst>
              <a:ext uri="{FF2B5EF4-FFF2-40B4-BE49-F238E27FC236}">
                <a16:creationId xmlns:a16="http://schemas.microsoft.com/office/drawing/2014/main" id="{C02F284F-3D1E-4C9C-AE39-C66494D588AA}"/>
              </a:ext>
            </a:extLst>
          </p:cNvPr>
          <p:cNvPicPr/>
          <p:nvPr/>
        </p:nvPicPr>
        <p:blipFill>
          <a:blip r:embed="rId13" cstate="print">
            <a:extLst>
              <a:ext uri="{28A0092B-C50C-407E-A947-70E740481C1C}">
                <a14:useLocalDpi xmlns:a14="http://schemas.microsoft.com/office/drawing/2010/main" val="0"/>
              </a:ext>
            </a:extLst>
          </a:blip>
          <a:stretch>
            <a:fillRect/>
          </a:stretch>
        </p:blipFill>
        <p:spPr bwMode="auto">
          <a:xfrm>
            <a:off x="433532" y="5717654"/>
            <a:ext cx="900000" cy="9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7" name="TextBox 16">
            <a:extLst>
              <a:ext uri="{FF2B5EF4-FFF2-40B4-BE49-F238E27FC236}">
                <a16:creationId xmlns:a16="http://schemas.microsoft.com/office/drawing/2014/main" id="{42001C74-F1E8-4948-9474-C40803F09A13}"/>
              </a:ext>
            </a:extLst>
          </p:cNvPr>
          <p:cNvSpPr txBox="1"/>
          <p:nvPr/>
        </p:nvSpPr>
        <p:spPr>
          <a:xfrm>
            <a:off x="5805055" y="10210800"/>
            <a:ext cx="1524000" cy="246221"/>
          </a:xfrm>
          <a:prstGeom prst="rect">
            <a:avLst/>
          </a:prstGeom>
          <a:noFill/>
        </p:spPr>
        <p:txBody>
          <a:bodyPr wrap="square" rtlCol="0">
            <a:spAutoFit/>
          </a:bodyPr>
          <a:lstStyle/>
          <a:p>
            <a:pPr algn="r"/>
            <a:r>
              <a:rPr lang="en-GB" sz="1000" dirty="0"/>
              <a:t>46820735v1</a:t>
            </a:r>
          </a:p>
        </p:txBody>
      </p:sp>
    </p:spTree>
    <p:extLst>
      <p:ext uri="{BB962C8B-B14F-4D97-AF65-F5344CB8AC3E}">
        <p14:creationId xmlns:p14="http://schemas.microsoft.com/office/powerpoint/2010/main" val="4196965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MS_OFFICEID" val="London"/>
  <p:tag name="TMS_CULTUREID" val="English-UK"/>
  <p:tag name="TMS_BUSINESSUNITID" val=""/>
  <p:tag name="TMS_TEMPLATE_ID" val="PitchSimmons"/>
</p:tagLst>
</file>

<file path=ppt/theme/theme1.xml><?xml version="1.0" encoding="utf-8"?>
<a:theme xmlns:a="http://schemas.openxmlformats.org/drawingml/2006/main" name="Do not use thes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tch master final.pptx" id="{090C4B24-4E85-411E-881B-E4B56CA22983}" vid="{40C7E3CA-4A2F-47E4-ACCC-06C09D629984}"/>
    </a:ext>
  </a:extLst>
</a:theme>
</file>

<file path=ppt/theme/theme2.xml><?xml version="1.0" encoding="utf-8"?>
<a:theme xmlns:a="http://schemas.openxmlformats.org/drawingml/2006/main" name="Office Theme">
  <a:themeElements>
    <a:clrScheme name="Simmons">
      <a:dk1>
        <a:srgbClr val="FFFFFF"/>
      </a:dk1>
      <a:lt1>
        <a:srgbClr val="303030"/>
      </a:lt1>
      <a:dk2>
        <a:srgbClr val="FC515B"/>
      </a:dk2>
      <a:lt2>
        <a:srgbClr val="303030"/>
      </a:lt2>
      <a:accent1>
        <a:srgbClr val="88E5BD"/>
      </a:accent1>
      <a:accent2>
        <a:srgbClr val="53C2E5"/>
      </a:accent2>
      <a:accent3>
        <a:srgbClr val="8996F4"/>
      </a:accent3>
      <a:accent4>
        <a:srgbClr val="EAA4EA"/>
      </a:accent4>
      <a:accent5>
        <a:srgbClr val="FC515B"/>
      </a:accent5>
      <a:accent6>
        <a:srgbClr val="303030"/>
      </a:accent6>
      <a:hlink>
        <a:srgbClr val="0563C1"/>
      </a:hlink>
      <a:folHlink>
        <a:srgbClr val="954F72"/>
      </a:folHlink>
    </a:clrScheme>
    <a:fontScheme name="Pitch">
      <a:majorFont>
        <a:latin typeface="Real Text Medium"/>
        <a:ea typeface=""/>
        <a:cs typeface=""/>
      </a:majorFont>
      <a:minorFont>
        <a:latin typeface="Real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tch master final.pptx" id="{090C4B24-4E85-411E-881B-E4B56CA22983}" vid="{9BBD8941-D351-4C7B-88E2-96140E8879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Pitch Simmons</Template>
  <TotalTime>47</TotalTime>
  <Words>3033</Words>
  <Application>Microsoft Office PowerPoint</Application>
  <PresentationFormat>Custom</PresentationFormat>
  <Paragraphs>151</Paragraphs>
  <Slides>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Calibri Light</vt:lpstr>
      <vt:lpstr>Real Text Light</vt:lpstr>
      <vt:lpstr>Real Text Medium</vt:lpstr>
      <vt:lpstr>Wingdings</vt:lpstr>
      <vt:lpstr>Wingdings 2</vt:lpstr>
      <vt:lpstr>Do not use these slides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Simmons &amp; Simmons</dc:creator>
  <cp:lastModifiedBy>Simmons &amp; Simmons</cp:lastModifiedBy>
  <cp:revision>7</cp:revision>
  <cp:lastPrinted>2019-09-18T10:42:43Z</cp:lastPrinted>
  <dcterms:created xsi:type="dcterms:W3CDTF">2020-06-09T17:53:14Z</dcterms:created>
  <dcterms:modified xsi:type="dcterms:W3CDTF">2020-06-09T18:40:21Z</dcterms:modified>
</cp:coreProperties>
</file>